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Lst>
  <p:notesMasterIdLst>
    <p:notesMasterId r:id="rId27"/>
  </p:notesMasterIdLst>
  <p:sldIdLst>
    <p:sldId id="277" r:id="rId5"/>
    <p:sldId id="278" r:id="rId6"/>
    <p:sldId id="279" r:id="rId7"/>
    <p:sldId id="287" r:id="rId8"/>
    <p:sldId id="288" r:id="rId9"/>
    <p:sldId id="272" r:id="rId10"/>
    <p:sldId id="256" r:id="rId11"/>
    <p:sldId id="257" r:id="rId12"/>
    <p:sldId id="258" r:id="rId13"/>
    <p:sldId id="259" r:id="rId14"/>
    <p:sldId id="260" r:id="rId15"/>
    <p:sldId id="261" r:id="rId16"/>
    <p:sldId id="273" r:id="rId17"/>
    <p:sldId id="274" r:id="rId18"/>
    <p:sldId id="262" r:id="rId19"/>
    <p:sldId id="263" r:id="rId20"/>
    <p:sldId id="264" r:id="rId21"/>
    <p:sldId id="270" r:id="rId22"/>
    <p:sldId id="271" r:id="rId23"/>
    <p:sldId id="269"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3" d="100"/>
          <a:sy n="103" d="100"/>
        </p:scale>
        <p:origin x="14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sz="2800" dirty="0"/>
              <a:t>Skills for Success</a:t>
            </a:r>
          </a:p>
        </c:rich>
      </c:tx>
      <c:layout/>
      <c:overlay val="0"/>
    </c:title>
    <c:autoTitleDeleted val="0"/>
    <c:plotArea>
      <c:layout/>
      <c:pieChart>
        <c:varyColors val="1"/>
        <c:ser>
          <c:idx val="0"/>
          <c:order val="0"/>
          <c:tx>
            <c:strRef>
              <c:f>Sheet1!$B$1</c:f>
              <c:strCache>
                <c:ptCount val="1"/>
                <c:pt idx="0">
                  <c:v>Skills for Success</c:v>
                </c:pt>
              </c:strCache>
            </c:strRef>
          </c:tx>
          <c:spPr>
            <a:effectLst>
              <a:outerShdw blurRad="63500" sx="105000" sy="105000" algn="ctr" rotWithShape="0">
                <a:prstClr val="black">
                  <a:alpha val="40000"/>
                </a:prstClr>
              </a:outerShdw>
            </a:effectLst>
          </c:spPr>
          <c:dPt>
            <c:idx val="1"/>
            <c:bubble3D val="0"/>
            <c:spPr>
              <a:solidFill>
                <a:srgbClr val="FFC000"/>
              </a:solidFill>
              <a:effectLst>
                <a:outerShdw blurRad="63500" sx="105000" sy="105000" algn="ctr" rotWithShape="0">
                  <a:prstClr val="black">
                    <a:alpha val="40000"/>
                  </a:prstClr>
                </a:outerShdw>
              </a:effectLst>
            </c:spPr>
          </c:dPt>
          <c:dPt>
            <c:idx val="2"/>
            <c:bubble3D val="0"/>
            <c:spPr>
              <a:solidFill>
                <a:schemeClr val="accent1">
                  <a:lumMod val="75000"/>
                </a:schemeClr>
              </a:solidFill>
              <a:effectLst>
                <a:outerShdw blurRad="63500" sx="105000" sy="105000" algn="ctr" rotWithShape="0">
                  <a:prstClr val="black">
                    <a:alpha val="40000"/>
                  </a:prstClr>
                </a:outerShdw>
              </a:effectLst>
            </c:spPr>
          </c:dPt>
          <c:dLbls>
            <c:dLbl>
              <c:idx val="0"/>
              <c:layout>
                <c:manualLayout>
                  <c:x val="-0.25822089000238607"/>
                  <c:y val="0.13083133630035376"/>
                </c:manualLayout>
              </c:layout>
              <c:tx>
                <c:rich>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r>
                      <a:rPr lang="en-US" sz="2100" b="1" baseline="0" dirty="0" smtClean="0">
                        <a:solidFill>
                          <a:schemeClr val="bg1"/>
                        </a:solidFill>
                        <a:effectLst>
                          <a:outerShdw blurRad="38100" dist="38100" dir="2700000" algn="tl">
                            <a:srgbClr val="000000">
                              <a:alpha val="43137"/>
                            </a:srgbClr>
                          </a:outerShdw>
                        </a:effectLst>
                      </a:rPr>
                      <a:t>Technical </a:t>
                    </a:r>
                  </a:p>
                  <a:p>
                    <a:pPr>
                      <a:defRPr b="1">
                        <a:solidFill>
                          <a:schemeClr val="bg1"/>
                        </a:solidFill>
                        <a:effectLst>
                          <a:outerShdw blurRad="38100" dist="38100" dir="2700000" algn="tl">
                            <a:srgbClr val="000000">
                              <a:alpha val="43137"/>
                            </a:srgbClr>
                          </a:outerShdw>
                        </a:effectLst>
                      </a:defRPr>
                    </a:pPr>
                    <a:r>
                      <a:rPr lang="en-US" sz="2100" b="1" baseline="0" dirty="0" smtClean="0">
                        <a:solidFill>
                          <a:schemeClr val="bg1"/>
                        </a:solidFill>
                        <a:effectLst>
                          <a:outerShdw blurRad="38100" dist="38100" dir="2700000" algn="tl">
                            <a:srgbClr val="000000">
                              <a:alpha val="43137"/>
                            </a:srgbClr>
                          </a:outerShdw>
                        </a:effectLst>
                      </a:rPr>
                      <a:t>Skills</a:t>
                    </a:r>
                    <a:endParaRPr lang="en-US" sz="2100" b="1" baseline="0" dirty="0">
                      <a:solidFill>
                        <a:schemeClr val="bg1"/>
                      </a:solidFill>
                      <a:effectLst>
                        <a:outerShdw blurRad="38100" dist="38100" dir="2700000" algn="tl">
                          <a:srgbClr val="000000">
                            <a:alpha val="43137"/>
                          </a:srgbClr>
                        </a:outerShdw>
                      </a:effectLst>
                    </a:endParaRP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20593757456454306"/>
                      <c:h val="0.19054357335767808"/>
                    </c:manualLayout>
                  </c15:layout>
                </c:ext>
              </c:extLst>
            </c:dLbl>
            <c:dLbl>
              <c:idx val="1"/>
              <c:layout/>
              <c:tx>
                <c:rich>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r>
                      <a:rPr lang="en-US" sz="2100" b="1" dirty="0" smtClean="0">
                        <a:solidFill>
                          <a:schemeClr val="bg1"/>
                        </a:solidFill>
                        <a:effectLst>
                          <a:outerShdw blurRad="38100" dist="38100" dir="2700000" algn="tl">
                            <a:srgbClr val="000000">
                              <a:alpha val="43137"/>
                            </a:srgbClr>
                          </a:outerShdw>
                        </a:effectLst>
                      </a:rPr>
                      <a:t>Soft</a:t>
                    </a:r>
                  </a:p>
                  <a:p>
                    <a:pPr>
                      <a:defRPr b="1">
                        <a:solidFill>
                          <a:schemeClr val="bg1"/>
                        </a:solidFill>
                        <a:effectLst>
                          <a:outerShdw blurRad="38100" dist="38100" dir="2700000" algn="tl">
                            <a:srgbClr val="000000">
                              <a:alpha val="43137"/>
                            </a:srgbClr>
                          </a:outerShdw>
                        </a:effectLst>
                      </a:defRPr>
                    </a:pPr>
                    <a:r>
                      <a:rPr lang="en-US" sz="2100" b="1" dirty="0" smtClean="0">
                        <a:solidFill>
                          <a:schemeClr val="bg1"/>
                        </a:solidFill>
                        <a:effectLst>
                          <a:outerShdw blurRad="38100" dist="38100" dir="2700000" algn="tl">
                            <a:srgbClr val="000000">
                              <a:alpha val="43137"/>
                            </a:srgbClr>
                          </a:outerShdw>
                        </a:effectLst>
                      </a:rPr>
                      <a:t>Skills</a:t>
                    </a:r>
                    <a:endParaRPr lang="en-US" sz="2100" b="1" dirty="0">
                      <a:solidFill>
                        <a:schemeClr val="bg1"/>
                      </a:solidFill>
                      <a:effectLst>
                        <a:outerShdw blurRad="38100" dist="38100" dir="2700000" algn="tl">
                          <a:srgbClr val="000000">
                            <a:alpha val="43137"/>
                          </a:srgbClr>
                        </a:outerShdw>
                      </a:effectLst>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wrap="square" lIns="38100" tIns="19050" rIns="38100" bIns="19050" anchor="ctr">
                    <a:spAutoFit/>
                  </a:bodyPr>
                  <a:lstStyle/>
                  <a:p>
                    <a:pPr>
                      <a:defRPr b="1">
                        <a:solidFill>
                          <a:schemeClr val="bg1"/>
                        </a:solidFill>
                        <a:effectLst>
                          <a:outerShdw blurRad="38100" dist="38100" dir="2700000" algn="tl">
                            <a:srgbClr val="000000">
                              <a:alpha val="43137"/>
                            </a:srgbClr>
                          </a:outerShdw>
                        </a:effectLst>
                      </a:defRPr>
                    </a:pPr>
                    <a:r>
                      <a:rPr lang="en-US" sz="2100" b="1" dirty="0" smtClean="0">
                        <a:solidFill>
                          <a:schemeClr val="bg1"/>
                        </a:solidFill>
                        <a:effectLst>
                          <a:outerShdw blurRad="38100" dist="38100" dir="2700000" algn="tl">
                            <a:srgbClr val="000000">
                              <a:alpha val="43137"/>
                            </a:srgbClr>
                          </a:outerShdw>
                        </a:effectLst>
                      </a:rPr>
                      <a:t>Business Process Skills</a:t>
                    </a:r>
                    <a:endParaRPr lang="en-US" sz="2100" b="1" dirty="0">
                      <a:solidFill>
                        <a:schemeClr val="bg1"/>
                      </a:solidFill>
                      <a:effectLst>
                        <a:outerShdw blurRad="38100" dist="38100" dir="2700000" algn="tl">
                          <a:srgbClr val="000000">
                            <a:alpha val="43137"/>
                          </a:srgbClr>
                        </a:outerShdw>
                      </a:effectLst>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sz="2400" dirty="0" smtClean="0"/>
                      <a:t>Soft </a:t>
                    </a:r>
                  </a:p>
                  <a:p>
                    <a:r>
                      <a:rPr lang="en-US" sz="2400" dirty="0" smtClean="0"/>
                      <a:t>Skills</a:t>
                    </a:r>
                    <a:endParaRPr lang="en-US" sz="2400"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Technical Skills</c:v>
                </c:pt>
                <c:pt idx="1">
                  <c:v>Business Process Skills</c:v>
                </c:pt>
                <c:pt idx="2">
                  <c:v>Soft Skills</c:v>
                </c:pt>
              </c:strCache>
            </c:strRef>
          </c:cat>
          <c:val>
            <c:numRef>
              <c:f>Sheet1!$B$2:$B$4</c:f>
              <c:numCache>
                <c:formatCode>General</c:formatCode>
                <c:ptCount val="3"/>
                <c:pt idx="0">
                  <c:v>33.299999999999997</c:v>
                </c:pt>
                <c:pt idx="1">
                  <c:v>33.299999999999997</c:v>
                </c:pt>
                <c:pt idx="2">
                  <c:v>33.299999999999997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hyperlink" Target="mailto:LAPRADE@mail.etsu.edu" TargetMode="External"/><Relationship Id="rId2" Type="http://schemas.openxmlformats.org/officeDocument/2006/relationships/hyperlink" Target="mailto:cdrinnon@eastman.com" TargetMode="External"/><Relationship Id="rId1" Type="http://schemas.openxmlformats.org/officeDocument/2006/relationships/hyperlink" Target="http://www.eastman.com/"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LAPRADE@mail.etsu.edu" TargetMode="External"/><Relationship Id="rId2" Type="http://schemas.openxmlformats.org/officeDocument/2006/relationships/hyperlink" Target="mailto:cdrinnon@eastman.com" TargetMode="External"/><Relationship Id="rId1" Type="http://schemas.openxmlformats.org/officeDocument/2006/relationships/hyperlink" Target="http://www.eastman.com/" TargetMode="Externa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BB29F-C227-4395-856F-85F6B33623BA}" type="doc">
      <dgm:prSet loTypeId="urn:microsoft.com/office/officeart/2005/8/layout/vList2" loCatId="list" qsTypeId="urn:microsoft.com/office/officeart/2005/8/quickstyle/3d1" qsCatId="3D" csTypeId="urn:microsoft.com/office/officeart/2005/8/colors/accent5_5" csCatId="accent5" phldr="1"/>
      <dgm:spPr/>
      <dgm:t>
        <a:bodyPr/>
        <a:lstStyle/>
        <a:p>
          <a:endParaRPr lang="en-US"/>
        </a:p>
      </dgm:t>
    </dgm:pt>
    <dgm:pt modelId="{6CECB058-A16B-45B5-8E98-790FEE69C1A5}">
      <dgm:prSet/>
      <dgm:spPr>
        <a:solidFill>
          <a:schemeClr val="accent1">
            <a:lumMod val="75000"/>
          </a:schemeClr>
        </a:solidFill>
      </dgm:spPr>
      <dgm:t>
        <a:bodyPr/>
        <a:lstStyle/>
        <a:p>
          <a:pPr rtl="0"/>
          <a:r>
            <a:rPr lang="en-US" dirty="0" smtClean="0"/>
            <a:t>Possible Roles in IT</a:t>
          </a:r>
          <a:endParaRPr lang="en-US" dirty="0"/>
        </a:p>
      </dgm:t>
    </dgm:pt>
    <dgm:pt modelId="{E2CF75C3-8451-4560-A23E-33E07BA84CB9}" type="parTrans" cxnId="{486A1543-9E73-4D99-A0F0-8492C560E000}">
      <dgm:prSet/>
      <dgm:spPr/>
      <dgm:t>
        <a:bodyPr/>
        <a:lstStyle/>
        <a:p>
          <a:endParaRPr lang="en-US"/>
        </a:p>
      </dgm:t>
    </dgm:pt>
    <dgm:pt modelId="{B8FB4DDB-E08F-4642-B3FD-028D13430F67}" type="sibTrans" cxnId="{486A1543-9E73-4D99-A0F0-8492C560E000}">
      <dgm:prSet/>
      <dgm:spPr/>
      <dgm:t>
        <a:bodyPr/>
        <a:lstStyle/>
        <a:p>
          <a:endParaRPr lang="en-US"/>
        </a:p>
      </dgm:t>
    </dgm:pt>
    <dgm:pt modelId="{926793FC-0DC0-471C-B6E9-A77C20D32176}">
      <dgm:prSet/>
      <dgm:spPr/>
      <dgm:t>
        <a:bodyPr/>
        <a:lstStyle/>
        <a:p>
          <a:pPr rtl="0"/>
          <a:r>
            <a:rPr lang="en-US" dirty="0" smtClean="0"/>
            <a:t>Program Office</a:t>
          </a:r>
          <a:endParaRPr lang="en-US" dirty="0"/>
        </a:p>
      </dgm:t>
    </dgm:pt>
    <dgm:pt modelId="{B79B2B06-8BFF-48E5-8C4E-2558231D1450}" type="parTrans" cxnId="{3CD65A4D-4D4F-48AF-B0C3-0D800E04DCE4}">
      <dgm:prSet/>
      <dgm:spPr/>
      <dgm:t>
        <a:bodyPr/>
        <a:lstStyle/>
        <a:p>
          <a:endParaRPr lang="en-US"/>
        </a:p>
      </dgm:t>
    </dgm:pt>
    <dgm:pt modelId="{6C14E346-7CA0-40EE-AAF9-CFC3A2B0E18F}" type="sibTrans" cxnId="{3CD65A4D-4D4F-48AF-B0C3-0D800E04DCE4}">
      <dgm:prSet/>
      <dgm:spPr/>
      <dgm:t>
        <a:bodyPr/>
        <a:lstStyle/>
        <a:p>
          <a:endParaRPr lang="en-US"/>
        </a:p>
      </dgm:t>
    </dgm:pt>
    <dgm:pt modelId="{2AE059C3-1A7E-4EF2-86E5-065D5903C784}">
      <dgm:prSet/>
      <dgm:spPr/>
      <dgm:t>
        <a:bodyPr/>
        <a:lstStyle/>
        <a:p>
          <a:pPr rtl="0"/>
          <a:r>
            <a:rPr lang="en-US" dirty="0" smtClean="0"/>
            <a:t>Six Sigma</a:t>
          </a:r>
          <a:endParaRPr lang="en-US" dirty="0"/>
        </a:p>
      </dgm:t>
    </dgm:pt>
    <dgm:pt modelId="{3D49F105-8EEE-4907-913A-47A8B95D9CD8}" type="parTrans" cxnId="{9F2FFCD8-CCF9-488C-AAC7-29D0665253EC}">
      <dgm:prSet/>
      <dgm:spPr/>
      <dgm:t>
        <a:bodyPr/>
        <a:lstStyle/>
        <a:p>
          <a:endParaRPr lang="en-US"/>
        </a:p>
      </dgm:t>
    </dgm:pt>
    <dgm:pt modelId="{6A68B982-B29D-42E4-BE62-D730DCC5BB14}" type="sibTrans" cxnId="{9F2FFCD8-CCF9-488C-AAC7-29D0665253EC}">
      <dgm:prSet/>
      <dgm:spPr/>
      <dgm:t>
        <a:bodyPr/>
        <a:lstStyle/>
        <a:p>
          <a:endParaRPr lang="en-US"/>
        </a:p>
      </dgm:t>
    </dgm:pt>
    <dgm:pt modelId="{CDE32BBA-7B56-4387-8364-813C183D518B}">
      <dgm:prSet/>
      <dgm:spPr/>
      <dgm:t>
        <a:bodyPr/>
        <a:lstStyle/>
        <a:p>
          <a:pPr rtl="0"/>
          <a:r>
            <a:rPr lang="en-US" dirty="0" smtClean="0"/>
            <a:t>IT Security</a:t>
          </a:r>
          <a:endParaRPr lang="en-US" dirty="0"/>
        </a:p>
      </dgm:t>
    </dgm:pt>
    <dgm:pt modelId="{DA1CC1FA-BF16-4EB4-80B6-8724CC7856F7}" type="parTrans" cxnId="{2ADC74EB-DABE-4B94-9854-8D0C1A7D1C2B}">
      <dgm:prSet/>
      <dgm:spPr/>
      <dgm:t>
        <a:bodyPr/>
        <a:lstStyle/>
        <a:p>
          <a:endParaRPr lang="en-US"/>
        </a:p>
      </dgm:t>
    </dgm:pt>
    <dgm:pt modelId="{EA47E5E7-546F-4F88-AC5D-1F000B5A4816}" type="sibTrans" cxnId="{2ADC74EB-DABE-4B94-9854-8D0C1A7D1C2B}">
      <dgm:prSet/>
      <dgm:spPr/>
      <dgm:t>
        <a:bodyPr/>
        <a:lstStyle/>
        <a:p>
          <a:endParaRPr lang="en-US"/>
        </a:p>
      </dgm:t>
    </dgm:pt>
    <dgm:pt modelId="{B73067C4-B149-4136-BCB1-22F6BF1BFA6B}">
      <dgm:prSet/>
      <dgm:spPr/>
      <dgm:t>
        <a:bodyPr/>
        <a:lstStyle/>
        <a:p>
          <a:pPr rtl="0"/>
          <a:r>
            <a:rPr lang="en-US" dirty="0" smtClean="0"/>
            <a:t>Business Solutions (ERP)</a:t>
          </a:r>
          <a:endParaRPr lang="en-US" dirty="0"/>
        </a:p>
      </dgm:t>
    </dgm:pt>
    <dgm:pt modelId="{13B400FC-D7DF-4E61-BAD9-F06A08B5CD3E}" type="parTrans" cxnId="{7D1FCFED-B2CA-47AE-A4B8-925505C0D1F2}">
      <dgm:prSet/>
      <dgm:spPr/>
      <dgm:t>
        <a:bodyPr/>
        <a:lstStyle/>
        <a:p>
          <a:endParaRPr lang="en-US"/>
        </a:p>
      </dgm:t>
    </dgm:pt>
    <dgm:pt modelId="{1074D54C-9AF3-43CE-9C63-30A136060018}" type="sibTrans" cxnId="{7D1FCFED-B2CA-47AE-A4B8-925505C0D1F2}">
      <dgm:prSet/>
      <dgm:spPr/>
      <dgm:t>
        <a:bodyPr/>
        <a:lstStyle/>
        <a:p>
          <a:endParaRPr lang="en-US"/>
        </a:p>
      </dgm:t>
    </dgm:pt>
    <dgm:pt modelId="{280DC7A6-7B06-4E76-85DA-25222F29CE85}">
      <dgm:prSet/>
      <dgm:spPr/>
      <dgm:t>
        <a:bodyPr/>
        <a:lstStyle/>
        <a:p>
          <a:pPr rtl="0"/>
          <a:r>
            <a:rPr lang="en-US" dirty="0" smtClean="0"/>
            <a:t>SAP ERP</a:t>
          </a:r>
          <a:endParaRPr lang="en-US" dirty="0"/>
        </a:p>
      </dgm:t>
    </dgm:pt>
    <dgm:pt modelId="{C821A043-0296-4BC7-9528-CD5F67DE9292}" type="parTrans" cxnId="{B02FD889-7865-4C53-9902-8793A47A7C77}">
      <dgm:prSet/>
      <dgm:spPr/>
      <dgm:t>
        <a:bodyPr/>
        <a:lstStyle/>
        <a:p>
          <a:endParaRPr lang="en-US"/>
        </a:p>
      </dgm:t>
    </dgm:pt>
    <dgm:pt modelId="{209F078D-4378-43BC-A84E-4C2DE8990A8B}" type="sibTrans" cxnId="{B02FD889-7865-4C53-9902-8793A47A7C77}">
      <dgm:prSet/>
      <dgm:spPr/>
      <dgm:t>
        <a:bodyPr/>
        <a:lstStyle/>
        <a:p>
          <a:endParaRPr lang="en-US"/>
        </a:p>
      </dgm:t>
    </dgm:pt>
    <dgm:pt modelId="{841B8867-9317-4672-A904-F3138BE9D2C9}">
      <dgm:prSet/>
      <dgm:spPr/>
      <dgm:t>
        <a:bodyPr/>
        <a:lstStyle/>
        <a:p>
          <a:pPr rtl="0"/>
          <a:r>
            <a:rPr lang="en-US" dirty="0" smtClean="0"/>
            <a:t>Application Dev</a:t>
          </a:r>
          <a:endParaRPr lang="en-US" dirty="0"/>
        </a:p>
      </dgm:t>
    </dgm:pt>
    <dgm:pt modelId="{9FBA26AA-C34D-40F6-B0C7-75985F010713}" type="parTrans" cxnId="{5046EFFF-A449-4CCF-BEC2-82967557D259}">
      <dgm:prSet/>
      <dgm:spPr/>
      <dgm:t>
        <a:bodyPr/>
        <a:lstStyle/>
        <a:p>
          <a:endParaRPr lang="en-US"/>
        </a:p>
      </dgm:t>
    </dgm:pt>
    <dgm:pt modelId="{D678C5D9-D5D3-4A0A-B6F1-3B0297B36748}" type="sibTrans" cxnId="{5046EFFF-A449-4CCF-BEC2-82967557D259}">
      <dgm:prSet/>
      <dgm:spPr/>
      <dgm:t>
        <a:bodyPr/>
        <a:lstStyle/>
        <a:p>
          <a:endParaRPr lang="en-US"/>
        </a:p>
      </dgm:t>
    </dgm:pt>
    <dgm:pt modelId="{4584FD3A-1EC8-4BDF-B26B-554E3AA81270}">
      <dgm:prSet/>
      <dgm:spPr/>
      <dgm:t>
        <a:bodyPr/>
        <a:lstStyle/>
        <a:p>
          <a:pPr rtl="0"/>
          <a:r>
            <a:rPr lang="en-US" dirty="0" smtClean="0"/>
            <a:t>Data Sciences</a:t>
          </a:r>
          <a:endParaRPr lang="en-US" dirty="0"/>
        </a:p>
      </dgm:t>
    </dgm:pt>
    <dgm:pt modelId="{17B1AFBF-0C78-4954-B5BE-C3596FB28749}" type="parTrans" cxnId="{D3C7A54F-67F5-475C-87D6-4198E79A91C9}">
      <dgm:prSet/>
      <dgm:spPr/>
    </dgm:pt>
    <dgm:pt modelId="{01A1A314-C20F-4F56-A595-9086CA6C345A}" type="sibTrans" cxnId="{D3C7A54F-67F5-475C-87D6-4198E79A91C9}">
      <dgm:prSet/>
      <dgm:spPr/>
    </dgm:pt>
    <dgm:pt modelId="{35D381CA-715A-43EF-9C16-E4A165CF6C92}">
      <dgm:prSet/>
      <dgm:spPr/>
      <dgm:t>
        <a:bodyPr/>
        <a:lstStyle/>
        <a:p>
          <a:pPr rtl="0"/>
          <a:r>
            <a:rPr lang="en-US" dirty="0" smtClean="0"/>
            <a:t>Infrastructure Services</a:t>
          </a:r>
          <a:endParaRPr lang="en-US" dirty="0"/>
        </a:p>
      </dgm:t>
    </dgm:pt>
    <dgm:pt modelId="{496AD275-1EA6-4C35-A4EC-87B232B18501}" type="parTrans" cxnId="{8857F684-4EAE-4162-AA9D-88070B0845EE}">
      <dgm:prSet/>
      <dgm:spPr/>
    </dgm:pt>
    <dgm:pt modelId="{C17AE31D-DC19-4F12-8AB2-22B731327A12}" type="sibTrans" cxnId="{8857F684-4EAE-4162-AA9D-88070B0845EE}">
      <dgm:prSet/>
      <dgm:spPr/>
    </dgm:pt>
    <dgm:pt modelId="{C4EAACAE-9654-4F51-B65D-DE22D3428C5D}" type="pres">
      <dgm:prSet presAssocID="{A47BB29F-C227-4395-856F-85F6B33623BA}" presName="linear" presStyleCnt="0">
        <dgm:presLayoutVars>
          <dgm:animLvl val="lvl"/>
          <dgm:resizeHandles val="exact"/>
        </dgm:presLayoutVars>
      </dgm:prSet>
      <dgm:spPr/>
      <dgm:t>
        <a:bodyPr/>
        <a:lstStyle/>
        <a:p>
          <a:endParaRPr lang="en-US"/>
        </a:p>
      </dgm:t>
    </dgm:pt>
    <dgm:pt modelId="{D97B96B4-E56C-4E58-9B53-0B4147F0706C}" type="pres">
      <dgm:prSet presAssocID="{6CECB058-A16B-45B5-8E98-790FEE69C1A5}" presName="parentText" presStyleLbl="node1" presStyleIdx="0" presStyleCnt="1">
        <dgm:presLayoutVars>
          <dgm:chMax val="0"/>
          <dgm:bulletEnabled val="1"/>
        </dgm:presLayoutVars>
      </dgm:prSet>
      <dgm:spPr/>
      <dgm:t>
        <a:bodyPr/>
        <a:lstStyle/>
        <a:p>
          <a:endParaRPr lang="en-US"/>
        </a:p>
      </dgm:t>
    </dgm:pt>
    <dgm:pt modelId="{3B3D7DCB-C05B-46E5-903E-9081C367DD2F}" type="pres">
      <dgm:prSet presAssocID="{6CECB058-A16B-45B5-8E98-790FEE69C1A5}" presName="childText" presStyleLbl="revTx" presStyleIdx="0" presStyleCnt="1">
        <dgm:presLayoutVars>
          <dgm:bulletEnabled val="1"/>
        </dgm:presLayoutVars>
      </dgm:prSet>
      <dgm:spPr/>
      <dgm:t>
        <a:bodyPr/>
        <a:lstStyle/>
        <a:p>
          <a:endParaRPr lang="en-US"/>
        </a:p>
      </dgm:t>
    </dgm:pt>
  </dgm:ptLst>
  <dgm:cxnLst>
    <dgm:cxn modelId="{5127C1F1-4846-4307-AEED-74F2C012A214}" type="presOf" srcId="{2AE059C3-1A7E-4EF2-86E5-065D5903C784}" destId="{3B3D7DCB-C05B-46E5-903E-9081C367DD2F}" srcOrd="0" destOrd="6" presId="urn:microsoft.com/office/officeart/2005/8/layout/vList2"/>
    <dgm:cxn modelId="{BA78D010-1D94-4A7B-BF8B-7D64DB46DBD2}" type="presOf" srcId="{280DC7A6-7B06-4E76-85DA-25222F29CE85}" destId="{3B3D7DCB-C05B-46E5-903E-9081C367DD2F}" srcOrd="0" destOrd="2" presId="urn:microsoft.com/office/officeart/2005/8/layout/vList2"/>
    <dgm:cxn modelId="{B02FD889-7865-4C53-9902-8793A47A7C77}" srcId="{B73067C4-B149-4136-BCB1-22F6BF1BFA6B}" destId="{280DC7A6-7B06-4E76-85DA-25222F29CE85}" srcOrd="0" destOrd="0" parTransId="{C821A043-0296-4BC7-9528-CD5F67DE9292}" sibTransId="{209F078D-4378-43BC-A84E-4C2DE8990A8B}"/>
    <dgm:cxn modelId="{7D35C1F2-4D14-4163-9E65-1A4BA348A491}" type="presOf" srcId="{841B8867-9317-4672-A904-F3138BE9D2C9}" destId="{3B3D7DCB-C05B-46E5-903E-9081C367DD2F}" srcOrd="0" destOrd="3" presId="urn:microsoft.com/office/officeart/2005/8/layout/vList2"/>
    <dgm:cxn modelId="{BAA36AD4-D60D-4D20-88EA-22CFE7F22BAC}" type="presOf" srcId="{B73067C4-B149-4136-BCB1-22F6BF1BFA6B}" destId="{3B3D7DCB-C05B-46E5-903E-9081C367DD2F}" srcOrd="0" destOrd="1" presId="urn:microsoft.com/office/officeart/2005/8/layout/vList2"/>
    <dgm:cxn modelId="{7D1FCFED-B2CA-47AE-A4B8-925505C0D1F2}" srcId="{6CECB058-A16B-45B5-8E98-790FEE69C1A5}" destId="{B73067C4-B149-4136-BCB1-22F6BF1BFA6B}" srcOrd="1" destOrd="0" parTransId="{13B400FC-D7DF-4E61-BAD9-F06A08B5CD3E}" sibTransId="{1074D54C-9AF3-43CE-9C63-30A136060018}"/>
    <dgm:cxn modelId="{3CD65A4D-4D4F-48AF-B0C3-0D800E04DCE4}" srcId="{6CECB058-A16B-45B5-8E98-790FEE69C1A5}" destId="{926793FC-0DC0-471C-B6E9-A77C20D32176}" srcOrd="2" destOrd="0" parTransId="{B79B2B06-8BFF-48E5-8C4E-2558231D1450}" sibTransId="{6C14E346-7CA0-40EE-AAF9-CFC3A2B0E18F}"/>
    <dgm:cxn modelId="{9F2FFCD8-CCF9-488C-AAC7-29D0665253EC}" srcId="{6CECB058-A16B-45B5-8E98-790FEE69C1A5}" destId="{2AE059C3-1A7E-4EF2-86E5-065D5903C784}" srcOrd="4" destOrd="0" parTransId="{3D49F105-8EEE-4907-913A-47A8B95D9CD8}" sibTransId="{6A68B982-B29D-42E4-BE62-D730DCC5BB14}"/>
    <dgm:cxn modelId="{0775FD38-2E3C-44CF-9A30-E1B72E235CBA}" type="presOf" srcId="{A47BB29F-C227-4395-856F-85F6B33623BA}" destId="{C4EAACAE-9654-4F51-B65D-DE22D3428C5D}" srcOrd="0" destOrd="0" presId="urn:microsoft.com/office/officeart/2005/8/layout/vList2"/>
    <dgm:cxn modelId="{0A586B7A-CFDC-48AA-9FB6-654581E226CA}" type="presOf" srcId="{6CECB058-A16B-45B5-8E98-790FEE69C1A5}" destId="{D97B96B4-E56C-4E58-9B53-0B4147F0706C}" srcOrd="0" destOrd="0" presId="urn:microsoft.com/office/officeart/2005/8/layout/vList2"/>
    <dgm:cxn modelId="{D3C7A54F-67F5-475C-87D6-4198E79A91C9}" srcId="{6CECB058-A16B-45B5-8E98-790FEE69C1A5}" destId="{4584FD3A-1EC8-4BDF-B26B-554E3AA81270}" srcOrd="0" destOrd="0" parTransId="{17B1AFBF-0C78-4954-B5BE-C3596FB28749}" sibTransId="{01A1A314-C20F-4F56-A595-9086CA6C345A}"/>
    <dgm:cxn modelId="{8857F684-4EAE-4162-AA9D-88070B0845EE}" srcId="{6CECB058-A16B-45B5-8E98-790FEE69C1A5}" destId="{35D381CA-715A-43EF-9C16-E4A165CF6C92}" srcOrd="3" destOrd="0" parTransId="{496AD275-1EA6-4C35-A4EC-87B232B18501}" sibTransId="{C17AE31D-DC19-4F12-8AB2-22B731327A12}"/>
    <dgm:cxn modelId="{5046EFFF-A449-4CCF-BEC2-82967557D259}" srcId="{B73067C4-B149-4136-BCB1-22F6BF1BFA6B}" destId="{841B8867-9317-4672-A904-F3138BE9D2C9}" srcOrd="1" destOrd="0" parTransId="{9FBA26AA-C34D-40F6-B0C7-75985F010713}" sibTransId="{D678C5D9-D5D3-4A0A-B6F1-3B0297B36748}"/>
    <dgm:cxn modelId="{486A1543-9E73-4D99-A0F0-8492C560E000}" srcId="{A47BB29F-C227-4395-856F-85F6B33623BA}" destId="{6CECB058-A16B-45B5-8E98-790FEE69C1A5}" srcOrd="0" destOrd="0" parTransId="{E2CF75C3-8451-4560-A23E-33E07BA84CB9}" sibTransId="{B8FB4DDB-E08F-4642-B3FD-028D13430F67}"/>
    <dgm:cxn modelId="{E361A135-4E60-463A-BC71-976F898FBE8E}" type="presOf" srcId="{926793FC-0DC0-471C-B6E9-A77C20D32176}" destId="{3B3D7DCB-C05B-46E5-903E-9081C367DD2F}" srcOrd="0" destOrd="4" presId="urn:microsoft.com/office/officeart/2005/8/layout/vList2"/>
    <dgm:cxn modelId="{2ADC74EB-DABE-4B94-9854-8D0C1A7D1C2B}" srcId="{6CECB058-A16B-45B5-8E98-790FEE69C1A5}" destId="{CDE32BBA-7B56-4387-8364-813C183D518B}" srcOrd="5" destOrd="0" parTransId="{DA1CC1FA-BF16-4EB4-80B6-8724CC7856F7}" sibTransId="{EA47E5E7-546F-4F88-AC5D-1F000B5A4816}"/>
    <dgm:cxn modelId="{34AE3C29-FC1A-4BF4-BD8D-6E93C13DA332}" type="presOf" srcId="{CDE32BBA-7B56-4387-8364-813C183D518B}" destId="{3B3D7DCB-C05B-46E5-903E-9081C367DD2F}" srcOrd="0" destOrd="7" presId="urn:microsoft.com/office/officeart/2005/8/layout/vList2"/>
    <dgm:cxn modelId="{ADFC8C71-C0A3-4C4A-865A-1E9E47286CBB}" type="presOf" srcId="{4584FD3A-1EC8-4BDF-B26B-554E3AA81270}" destId="{3B3D7DCB-C05B-46E5-903E-9081C367DD2F}" srcOrd="0" destOrd="0" presId="urn:microsoft.com/office/officeart/2005/8/layout/vList2"/>
    <dgm:cxn modelId="{B9E8C016-E1B7-4516-B1A0-6B181302B057}" type="presOf" srcId="{35D381CA-715A-43EF-9C16-E4A165CF6C92}" destId="{3B3D7DCB-C05B-46E5-903E-9081C367DD2F}" srcOrd="0" destOrd="5" presId="urn:microsoft.com/office/officeart/2005/8/layout/vList2"/>
    <dgm:cxn modelId="{8C6FEC34-7831-4E94-A526-A74D3FFBA0A5}" type="presParOf" srcId="{C4EAACAE-9654-4F51-B65D-DE22D3428C5D}" destId="{D97B96B4-E56C-4E58-9B53-0B4147F0706C}" srcOrd="0" destOrd="0" presId="urn:microsoft.com/office/officeart/2005/8/layout/vList2"/>
    <dgm:cxn modelId="{7057F75B-8B9A-4545-B05A-4650C4B186C6}" type="presParOf" srcId="{C4EAACAE-9654-4F51-B65D-DE22D3428C5D}" destId="{3B3D7DCB-C05B-46E5-903E-9081C367DD2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1D22CC-0065-4822-9BEF-8F0EB875319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7F00519-6B48-415F-9BE3-9098A22A2F3C}">
      <dgm:prSet/>
      <dgm:spPr>
        <a:solidFill>
          <a:schemeClr val="accent1">
            <a:lumMod val="75000"/>
          </a:schemeClr>
        </a:solidFill>
      </dgm:spPr>
      <dgm:t>
        <a:bodyPr/>
        <a:lstStyle/>
        <a:p>
          <a:pPr rtl="0"/>
          <a:r>
            <a:rPr lang="en-US" b="1" dirty="0" smtClean="0"/>
            <a:t>Why Eastman?</a:t>
          </a:r>
          <a:endParaRPr lang="en-US" dirty="0"/>
        </a:p>
      </dgm:t>
    </dgm:pt>
    <dgm:pt modelId="{28342818-5CB4-4E73-AA05-0B52133ECB05}" type="parTrans" cxnId="{F84D3330-EB5A-4203-AA58-8CD947C53A82}">
      <dgm:prSet/>
      <dgm:spPr/>
      <dgm:t>
        <a:bodyPr/>
        <a:lstStyle/>
        <a:p>
          <a:endParaRPr lang="en-US"/>
        </a:p>
      </dgm:t>
    </dgm:pt>
    <dgm:pt modelId="{8686C1E4-437B-4018-8728-610B9A918D13}" type="sibTrans" cxnId="{F84D3330-EB5A-4203-AA58-8CD947C53A82}">
      <dgm:prSet/>
      <dgm:spPr/>
      <dgm:t>
        <a:bodyPr/>
        <a:lstStyle/>
        <a:p>
          <a:endParaRPr lang="en-US"/>
        </a:p>
      </dgm:t>
    </dgm:pt>
    <dgm:pt modelId="{488A14AB-44C4-490D-BFB7-63B38BBC5617}">
      <dgm:prSet/>
      <dgm:spPr/>
      <dgm:t>
        <a:bodyPr/>
        <a:lstStyle/>
        <a:p>
          <a:pPr rtl="0"/>
          <a:r>
            <a:rPr lang="en-US" dirty="0" smtClean="0"/>
            <a:t>Career growth opportunities</a:t>
          </a:r>
          <a:endParaRPr lang="en-US" dirty="0"/>
        </a:p>
      </dgm:t>
    </dgm:pt>
    <dgm:pt modelId="{8BAD92DC-CA9E-4A26-B5EB-08D0CEE43B49}" type="parTrans" cxnId="{49321928-766F-4CB3-B65E-B04F08E1B433}">
      <dgm:prSet/>
      <dgm:spPr/>
      <dgm:t>
        <a:bodyPr/>
        <a:lstStyle/>
        <a:p>
          <a:endParaRPr lang="en-US"/>
        </a:p>
      </dgm:t>
    </dgm:pt>
    <dgm:pt modelId="{A07C6765-37A7-4A1E-9C9A-C5ACA98E9185}" type="sibTrans" cxnId="{49321928-766F-4CB3-B65E-B04F08E1B433}">
      <dgm:prSet/>
      <dgm:spPr/>
      <dgm:t>
        <a:bodyPr/>
        <a:lstStyle/>
        <a:p>
          <a:endParaRPr lang="en-US"/>
        </a:p>
      </dgm:t>
    </dgm:pt>
    <dgm:pt modelId="{62AFF60B-2DE7-4772-8837-27AE5946A6C3}">
      <dgm:prSet/>
      <dgm:spPr/>
      <dgm:t>
        <a:bodyPr/>
        <a:lstStyle/>
        <a:p>
          <a:pPr rtl="0"/>
          <a:r>
            <a:rPr lang="en-US" dirty="0" smtClean="0"/>
            <a:t>Competitive compensation</a:t>
          </a:r>
          <a:endParaRPr lang="en-US" dirty="0"/>
        </a:p>
      </dgm:t>
    </dgm:pt>
    <dgm:pt modelId="{BDBC4697-7E19-4B2F-ADA9-FC9CD21E2AB9}" type="parTrans" cxnId="{67C3F583-640D-4F07-8929-3328DF9FDFD5}">
      <dgm:prSet/>
      <dgm:spPr/>
      <dgm:t>
        <a:bodyPr/>
        <a:lstStyle/>
        <a:p>
          <a:endParaRPr lang="en-US"/>
        </a:p>
      </dgm:t>
    </dgm:pt>
    <dgm:pt modelId="{A84C9AC0-FEC3-4613-85B3-761565C401DA}" type="sibTrans" cxnId="{67C3F583-640D-4F07-8929-3328DF9FDFD5}">
      <dgm:prSet/>
      <dgm:spPr/>
      <dgm:t>
        <a:bodyPr/>
        <a:lstStyle/>
        <a:p>
          <a:endParaRPr lang="en-US"/>
        </a:p>
      </dgm:t>
    </dgm:pt>
    <dgm:pt modelId="{F2A4A9EB-6BD3-421C-8C61-54D4DD5B78B4}">
      <dgm:prSet/>
      <dgm:spPr/>
      <dgm:t>
        <a:bodyPr/>
        <a:lstStyle/>
        <a:p>
          <a:pPr rtl="0"/>
          <a:r>
            <a:rPr lang="en-US" dirty="0" smtClean="0"/>
            <a:t>Benefits including:  </a:t>
          </a:r>
          <a:endParaRPr lang="en-US" dirty="0"/>
        </a:p>
      </dgm:t>
    </dgm:pt>
    <dgm:pt modelId="{79D8A197-3A1F-43D3-8262-771EFCE6DFD9}" type="parTrans" cxnId="{3B0FA944-160F-4D8C-A22A-61474F5F4C88}">
      <dgm:prSet/>
      <dgm:spPr/>
      <dgm:t>
        <a:bodyPr/>
        <a:lstStyle/>
        <a:p>
          <a:endParaRPr lang="en-US"/>
        </a:p>
      </dgm:t>
    </dgm:pt>
    <dgm:pt modelId="{E4DDD49C-8EA6-4971-AA62-4BB92AAD3E16}" type="sibTrans" cxnId="{3B0FA944-160F-4D8C-A22A-61474F5F4C88}">
      <dgm:prSet/>
      <dgm:spPr/>
      <dgm:t>
        <a:bodyPr/>
        <a:lstStyle/>
        <a:p>
          <a:endParaRPr lang="en-US"/>
        </a:p>
      </dgm:t>
    </dgm:pt>
    <dgm:pt modelId="{379E7FA1-8B6B-46AF-9B1D-47DD93387F87}">
      <dgm:prSet/>
      <dgm:spPr/>
      <dgm:t>
        <a:bodyPr/>
        <a:lstStyle/>
        <a:p>
          <a:pPr rtl="0"/>
          <a:r>
            <a:rPr lang="en-US" dirty="0" smtClean="0"/>
            <a:t>Work/life balance</a:t>
          </a:r>
          <a:endParaRPr lang="en-US" dirty="0"/>
        </a:p>
      </dgm:t>
    </dgm:pt>
    <dgm:pt modelId="{438131C0-2BFF-4842-B1E5-CCFFA1B339D4}" type="parTrans" cxnId="{505A89FA-9089-4579-AC23-06E781ECEC58}">
      <dgm:prSet/>
      <dgm:spPr/>
      <dgm:t>
        <a:bodyPr/>
        <a:lstStyle/>
        <a:p>
          <a:endParaRPr lang="en-US"/>
        </a:p>
      </dgm:t>
    </dgm:pt>
    <dgm:pt modelId="{5CF99B52-CEB3-47C3-87FE-F60A80028CA9}" type="sibTrans" cxnId="{505A89FA-9089-4579-AC23-06E781ECEC58}">
      <dgm:prSet/>
      <dgm:spPr/>
      <dgm:t>
        <a:bodyPr/>
        <a:lstStyle/>
        <a:p>
          <a:endParaRPr lang="en-US"/>
        </a:p>
      </dgm:t>
    </dgm:pt>
    <dgm:pt modelId="{7F0959C4-B6BD-4A35-AE56-69BCE7C0A596}">
      <dgm:prSet/>
      <dgm:spPr/>
      <dgm:t>
        <a:bodyPr/>
        <a:lstStyle/>
        <a:p>
          <a:pPr rtl="0"/>
          <a:r>
            <a:rPr lang="en-US" dirty="0" smtClean="0"/>
            <a:t>Health care</a:t>
          </a:r>
          <a:endParaRPr lang="en-US" dirty="0"/>
        </a:p>
      </dgm:t>
    </dgm:pt>
    <dgm:pt modelId="{9C6A390E-E219-4D21-9602-1566AE71E5D3}" type="parTrans" cxnId="{6812AEB5-95E1-4E4B-86A8-657382F5D95D}">
      <dgm:prSet/>
      <dgm:spPr/>
      <dgm:t>
        <a:bodyPr/>
        <a:lstStyle/>
        <a:p>
          <a:endParaRPr lang="en-US"/>
        </a:p>
      </dgm:t>
    </dgm:pt>
    <dgm:pt modelId="{E8CF0430-8A12-41C1-8EE0-90E5EFD95FE1}" type="sibTrans" cxnId="{6812AEB5-95E1-4E4B-86A8-657382F5D95D}">
      <dgm:prSet/>
      <dgm:spPr/>
      <dgm:t>
        <a:bodyPr/>
        <a:lstStyle/>
        <a:p>
          <a:endParaRPr lang="en-US"/>
        </a:p>
      </dgm:t>
    </dgm:pt>
    <dgm:pt modelId="{C6C4381B-74A0-4E97-A55B-9DA187BEAD21}">
      <dgm:prSet/>
      <dgm:spPr/>
      <dgm:t>
        <a:bodyPr/>
        <a:lstStyle/>
        <a:p>
          <a:pPr rtl="0"/>
          <a:r>
            <a:rPr lang="en-US" dirty="0" smtClean="0"/>
            <a:t>80 hours vacation plus 11 paid holidays</a:t>
          </a:r>
          <a:endParaRPr lang="en-US" dirty="0"/>
        </a:p>
      </dgm:t>
    </dgm:pt>
    <dgm:pt modelId="{7286080F-C980-4E0D-BD24-019272E9F82E}" type="parTrans" cxnId="{B6CB71AB-67DE-402F-949B-434143F9C093}">
      <dgm:prSet/>
      <dgm:spPr/>
      <dgm:t>
        <a:bodyPr/>
        <a:lstStyle/>
        <a:p>
          <a:endParaRPr lang="en-US"/>
        </a:p>
      </dgm:t>
    </dgm:pt>
    <dgm:pt modelId="{7CE15EAF-1B06-4354-A4E4-77E7EF96DFA2}" type="sibTrans" cxnId="{B6CB71AB-67DE-402F-949B-434143F9C093}">
      <dgm:prSet/>
      <dgm:spPr/>
      <dgm:t>
        <a:bodyPr/>
        <a:lstStyle/>
        <a:p>
          <a:endParaRPr lang="en-US"/>
        </a:p>
      </dgm:t>
    </dgm:pt>
    <dgm:pt modelId="{F238CE90-C3FA-4537-9732-B06CCFC283DD}">
      <dgm:prSet/>
      <dgm:spPr/>
      <dgm:t>
        <a:bodyPr/>
        <a:lstStyle/>
        <a:p>
          <a:pPr rtl="0"/>
          <a:r>
            <a:rPr lang="en-US" dirty="0" smtClean="0"/>
            <a:t>Retirement contribution</a:t>
          </a:r>
          <a:endParaRPr lang="en-US" dirty="0"/>
        </a:p>
      </dgm:t>
    </dgm:pt>
    <dgm:pt modelId="{697012D8-B0F2-436E-9C94-9FB04560C96C}" type="parTrans" cxnId="{18BE6F3B-0367-4DF3-B4FA-AC55A396E8FF}">
      <dgm:prSet/>
      <dgm:spPr/>
      <dgm:t>
        <a:bodyPr/>
        <a:lstStyle/>
        <a:p>
          <a:endParaRPr lang="en-US"/>
        </a:p>
      </dgm:t>
    </dgm:pt>
    <dgm:pt modelId="{A3A2765C-D50C-4958-8916-4C8798ACDCFB}" type="sibTrans" cxnId="{18BE6F3B-0367-4DF3-B4FA-AC55A396E8FF}">
      <dgm:prSet/>
      <dgm:spPr/>
      <dgm:t>
        <a:bodyPr/>
        <a:lstStyle/>
        <a:p>
          <a:endParaRPr lang="en-US"/>
        </a:p>
      </dgm:t>
    </dgm:pt>
    <dgm:pt modelId="{A27115C9-9042-4BE5-BCFB-980189A76E75}" type="pres">
      <dgm:prSet presAssocID="{811D22CC-0065-4822-9BEF-8F0EB8753192}" presName="linear" presStyleCnt="0">
        <dgm:presLayoutVars>
          <dgm:animLvl val="lvl"/>
          <dgm:resizeHandles val="exact"/>
        </dgm:presLayoutVars>
      </dgm:prSet>
      <dgm:spPr/>
      <dgm:t>
        <a:bodyPr/>
        <a:lstStyle/>
        <a:p>
          <a:endParaRPr lang="en-US"/>
        </a:p>
      </dgm:t>
    </dgm:pt>
    <dgm:pt modelId="{D5BE4CEE-0F23-4960-AA9D-39F77951E044}" type="pres">
      <dgm:prSet presAssocID="{D7F00519-6B48-415F-9BE3-9098A22A2F3C}" presName="parentText" presStyleLbl="node1" presStyleIdx="0" presStyleCnt="1">
        <dgm:presLayoutVars>
          <dgm:chMax val="0"/>
          <dgm:bulletEnabled val="1"/>
        </dgm:presLayoutVars>
      </dgm:prSet>
      <dgm:spPr/>
      <dgm:t>
        <a:bodyPr/>
        <a:lstStyle/>
        <a:p>
          <a:endParaRPr lang="en-US"/>
        </a:p>
      </dgm:t>
    </dgm:pt>
    <dgm:pt modelId="{B4A550B9-C0A1-431D-9BAB-8F2F2F9EA702}" type="pres">
      <dgm:prSet presAssocID="{D7F00519-6B48-415F-9BE3-9098A22A2F3C}" presName="childText" presStyleLbl="revTx" presStyleIdx="0" presStyleCnt="1">
        <dgm:presLayoutVars>
          <dgm:bulletEnabled val="1"/>
        </dgm:presLayoutVars>
      </dgm:prSet>
      <dgm:spPr/>
      <dgm:t>
        <a:bodyPr/>
        <a:lstStyle/>
        <a:p>
          <a:endParaRPr lang="en-US"/>
        </a:p>
      </dgm:t>
    </dgm:pt>
  </dgm:ptLst>
  <dgm:cxnLst>
    <dgm:cxn modelId="{3B0FA944-160F-4D8C-A22A-61474F5F4C88}" srcId="{D7F00519-6B48-415F-9BE3-9098A22A2F3C}" destId="{F2A4A9EB-6BD3-421C-8C61-54D4DD5B78B4}" srcOrd="3" destOrd="0" parTransId="{79D8A197-3A1F-43D3-8262-771EFCE6DFD9}" sibTransId="{E4DDD49C-8EA6-4971-AA62-4BB92AAD3E16}"/>
    <dgm:cxn modelId="{1749F502-BC2F-4D28-973E-9B96DEF7A16D}" type="presOf" srcId="{811D22CC-0065-4822-9BEF-8F0EB8753192}" destId="{A27115C9-9042-4BE5-BCFB-980189A76E75}" srcOrd="0" destOrd="0" presId="urn:microsoft.com/office/officeart/2005/8/layout/vList2"/>
    <dgm:cxn modelId="{F8278D38-1BB8-490F-B61E-0DD2324CF9BD}" type="presOf" srcId="{F238CE90-C3FA-4537-9732-B06CCFC283DD}" destId="{B4A550B9-C0A1-431D-9BAB-8F2F2F9EA702}" srcOrd="0" destOrd="6" presId="urn:microsoft.com/office/officeart/2005/8/layout/vList2"/>
    <dgm:cxn modelId="{8D51D0F6-00EB-42BA-9301-6B22E4554B43}" type="presOf" srcId="{F2A4A9EB-6BD3-421C-8C61-54D4DD5B78B4}" destId="{B4A550B9-C0A1-431D-9BAB-8F2F2F9EA702}" srcOrd="0" destOrd="3" presId="urn:microsoft.com/office/officeart/2005/8/layout/vList2"/>
    <dgm:cxn modelId="{81E1E254-61F5-4760-8C8F-F197C842AE4C}" type="presOf" srcId="{379E7FA1-8B6B-46AF-9B1D-47DD93387F87}" destId="{B4A550B9-C0A1-431D-9BAB-8F2F2F9EA702}" srcOrd="0" destOrd="2" presId="urn:microsoft.com/office/officeart/2005/8/layout/vList2"/>
    <dgm:cxn modelId="{18BE6F3B-0367-4DF3-B4FA-AC55A396E8FF}" srcId="{F2A4A9EB-6BD3-421C-8C61-54D4DD5B78B4}" destId="{F238CE90-C3FA-4537-9732-B06CCFC283DD}" srcOrd="2" destOrd="0" parTransId="{697012D8-B0F2-436E-9C94-9FB04560C96C}" sibTransId="{A3A2765C-D50C-4958-8916-4C8798ACDCFB}"/>
    <dgm:cxn modelId="{6812AEB5-95E1-4E4B-86A8-657382F5D95D}" srcId="{F2A4A9EB-6BD3-421C-8C61-54D4DD5B78B4}" destId="{7F0959C4-B6BD-4A35-AE56-69BCE7C0A596}" srcOrd="1" destOrd="0" parTransId="{9C6A390E-E219-4D21-9602-1566AE71E5D3}" sibTransId="{E8CF0430-8A12-41C1-8EE0-90E5EFD95FE1}"/>
    <dgm:cxn modelId="{53F62EB2-4B60-40AD-B653-D79F6855319C}" type="presOf" srcId="{C6C4381B-74A0-4E97-A55B-9DA187BEAD21}" destId="{B4A550B9-C0A1-431D-9BAB-8F2F2F9EA702}" srcOrd="0" destOrd="4" presId="urn:microsoft.com/office/officeart/2005/8/layout/vList2"/>
    <dgm:cxn modelId="{67C3F583-640D-4F07-8929-3328DF9FDFD5}" srcId="{D7F00519-6B48-415F-9BE3-9098A22A2F3C}" destId="{62AFF60B-2DE7-4772-8837-27AE5946A6C3}" srcOrd="1" destOrd="0" parTransId="{BDBC4697-7E19-4B2F-ADA9-FC9CD21E2AB9}" sibTransId="{A84C9AC0-FEC3-4613-85B3-761565C401DA}"/>
    <dgm:cxn modelId="{A16F4C51-C756-4DDE-99DD-455518E0150D}" type="presOf" srcId="{7F0959C4-B6BD-4A35-AE56-69BCE7C0A596}" destId="{B4A550B9-C0A1-431D-9BAB-8F2F2F9EA702}" srcOrd="0" destOrd="5" presId="urn:microsoft.com/office/officeart/2005/8/layout/vList2"/>
    <dgm:cxn modelId="{CDA9E4F8-308F-4787-ACCB-8C16BDA994DA}" type="presOf" srcId="{488A14AB-44C4-490D-BFB7-63B38BBC5617}" destId="{B4A550B9-C0A1-431D-9BAB-8F2F2F9EA702}" srcOrd="0" destOrd="0" presId="urn:microsoft.com/office/officeart/2005/8/layout/vList2"/>
    <dgm:cxn modelId="{B6CB71AB-67DE-402F-949B-434143F9C093}" srcId="{F2A4A9EB-6BD3-421C-8C61-54D4DD5B78B4}" destId="{C6C4381B-74A0-4E97-A55B-9DA187BEAD21}" srcOrd="0" destOrd="0" parTransId="{7286080F-C980-4E0D-BD24-019272E9F82E}" sibTransId="{7CE15EAF-1B06-4354-A4E4-77E7EF96DFA2}"/>
    <dgm:cxn modelId="{498EC02E-297D-4409-AF4B-58DC808E9507}" type="presOf" srcId="{62AFF60B-2DE7-4772-8837-27AE5946A6C3}" destId="{B4A550B9-C0A1-431D-9BAB-8F2F2F9EA702}" srcOrd="0" destOrd="1" presId="urn:microsoft.com/office/officeart/2005/8/layout/vList2"/>
    <dgm:cxn modelId="{F84D3330-EB5A-4203-AA58-8CD947C53A82}" srcId="{811D22CC-0065-4822-9BEF-8F0EB8753192}" destId="{D7F00519-6B48-415F-9BE3-9098A22A2F3C}" srcOrd="0" destOrd="0" parTransId="{28342818-5CB4-4E73-AA05-0B52133ECB05}" sibTransId="{8686C1E4-437B-4018-8728-610B9A918D13}"/>
    <dgm:cxn modelId="{49321928-766F-4CB3-B65E-B04F08E1B433}" srcId="{D7F00519-6B48-415F-9BE3-9098A22A2F3C}" destId="{488A14AB-44C4-490D-BFB7-63B38BBC5617}" srcOrd="0" destOrd="0" parTransId="{8BAD92DC-CA9E-4A26-B5EB-08D0CEE43B49}" sibTransId="{A07C6765-37A7-4A1E-9C9A-C5ACA98E9185}"/>
    <dgm:cxn modelId="{505A89FA-9089-4579-AC23-06E781ECEC58}" srcId="{D7F00519-6B48-415F-9BE3-9098A22A2F3C}" destId="{379E7FA1-8B6B-46AF-9B1D-47DD93387F87}" srcOrd="2" destOrd="0" parTransId="{438131C0-2BFF-4842-B1E5-CCFFA1B339D4}" sibTransId="{5CF99B52-CEB3-47C3-87FE-F60A80028CA9}"/>
    <dgm:cxn modelId="{D6205F8A-7138-411D-950B-0146572CCED2}" type="presOf" srcId="{D7F00519-6B48-415F-9BE3-9098A22A2F3C}" destId="{D5BE4CEE-0F23-4960-AA9D-39F77951E044}" srcOrd="0" destOrd="0" presId="urn:microsoft.com/office/officeart/2005/8/layout/vList2"/>
    <dgm:cxn modelId="{4CE53C0C-9601-446C-9619-A79662A936BD}" type="presParOf" srcId="{A27115C9-9042-4BE5-BCFB-980189A76E75}" destId="{D5BE4CEE-0F23-4960-AA9D-39F77951E044}" srcOrd="0" destOrd="0" presId="urn:microsoft.com/office/officeart/2005/8/layout/vList2"/>
    <dgm:cxn modelId="{54044E33-DEE0-4765-B05B-60DDCC99D3F3}" type="presParOf" srcId="{A27115C9-9042-4BE5-BCFB-980189A76E75}" destId="{B4A550B9-C0A1-431D-9BAB-8F2F2F9EA70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D22CC-0065-4822-9BEF-8F0EB875319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88A14AB-44C4-490D-BFB7-63B38BBC5617}">
      <dgm:prSet custT="1"/>
      <dgm:spPr/>
      <dgm:t>
        <a:bodyPr/>
        <a:lstStyle/>
        <a:p>
          <a:pPr rtl="0"/>
          <a:r>
            <a:rPr lang="en-US" sz="3200" dirty="0" smtClean="0"/>
            <a:t>See the Careers section on </a:t>
          </a:r>
          <a:r>
            <a:rPr lang="en-US" sz="3200" dirty="0" smtClean="0">
              <a:hlinkClick xmlns:r="http://schemas.openxmlformats.org/officeDocument/2006/relationships" r:id="rId1"/>
            </a:rPr>
            <a:t>www.eastman.com</a:t>
          </a:r>
          <a:endParaRPr lang="en-US" sz="3200" dirty="0"/>
        </a:p>
      </dgm:t>
    </dgm:pt>
    <dgm:pt modelId="{8BAD92DC-CA9E-4A26-B5EB-08D0CEE43B49}" type="parTrans" cxnId="{49321928-766F-4CB3-B65E-B04F08E1B433}">
      <dgm:prSet/>
      <dgm:spPr/>
      <dgm:t>
        <a:bodyPr/>
        <a:lstStyle/>
        <a:p>
          <a:endParaRPr lang="en-US"/>
        </a:p>
      </dgm:t>
    </dgm:pt>
    <dgm:pt modelId="{A07C6765-37A7-4A1E-9C9A-C5ACA98E9185}" type="sibTrans" cxnId="{49321928-766F-4CB3-B65E-B04F08E1B433}">
      <dgm:prSet/>
      <dgm:spPr/>
      <dgm:t>
        <a:bodyPr/>
        <a:lstStyle/>
        <a:p>
          <a:endParaRPr lang="en-US"/>
        </a:p>
      </dgm:t>
    </dgm:pt>
    <dgm:pt modelId="{D7F00519-6B48-415F-9BE3-9098A22A2F3C}">
      <dgm:prSet custT="1"/>
      <dgm:spPr>
        <a:solidFill>
          <a:schemeClr val="accent1">
            <a:lumMod val="75000"/>
          </a:schemeClr>
        </a:solidFill>
      </dgm:spPr>
      <dgm:t>
        <a:bodyPr/>
        <a:lstStyle/>
        <a:p>
          <a:pPr algn="ctr" rtl="0"/>
          <a:r>
            <a:rPr lang="en-US" sz="4000" b="1" dirty="0" smtClean="0"/>
            <a:t>Further Questions?</a:t>
          </a:r>
          <a:endParaRPr lang="en-US" sz="4000" dirty="0"/>
        </a:p>
      </dgm:t>
    </dgm:pt>
    <dgm:pt modelId="{8686C1E4-437B-4018-8728-610B9A918D13}" type="sibTrans" cxnId="{F84D3330-EB5A-4203-AA58-8CD947C53A82}">
      <dgm:prSet/>
      <dgm:spPr/>
      <dgm:t>
        <a:bodyPr/>
        <a:lstStyle/>
        <a:p>
          <a:endParaRPr lang="en-US"/>
        </a:p>
      </dgm:t>
    </dgm:pt>
    <dgm:pt modelId="{28342818-5CB4-4E73-AA05-0B52133ECB05}" type="parTrans" cxnId="{F84D3330-EB5A-4203-AA58-8CD947C53A82}">
      <dgm:prSet/>
      <dgm:spPr/>
      <dgm:t>
        <a:bodyPr/>
        <a:lstStyle/>
        <a:p>
          <a:endParaRPr lang="en-US"/>
        </a:p>
      </dgm:t>
    </dgm:pt>
    <dgm:pt modelId="{BFF8B3C8-7189-4FDE-A051-DE839EF0FD9C}">
      <dgm:prSet custT="1"/>
      <dgm:spPr/>
      <dgm:t>
        <a:bodyPr/>
        <a:lstStyle/>
        <a:p>
          <a:pPr rtl="0"/>
          <a:r>
            <a:rPr lang="en-US" sz="3200" dirty="0" smtClean="0"/>
            <a:t>Contact Chad </a:t>
          </a:r>
          <a:r>
            <a:rPr lang="en-US" sz="3200" dirty="0" err="1" smtClean="0"/>
            <a:t>Drinnon</a:t>
          </a:r>
          <a:r>
            <a:rPr lang="en-US" sz="3200" dirty="0" smtClean="0"/>
            <a:t> at </a:t>
          </a:r>
          <a:r>
            <a:rPr lang="en-US" sz="3200" dirty="0" smtClean="0">
              <a:hlinkClick xmlns:r="http://schemas.openxmlformats.org/officeDocument/2006/relationships" r:id="rId2"/>
            </a:rPr>
            <a:t>cdrinnon@eastman.com</a:t>
          </a:r>
          <a:endParaRPr lang="en-US" sz="3200" dirty="0"/>
        </a:p>
      </dgm:t>
    </dgm:pt>
    <dgm:pt modelId="{DAE99D38-0811-48DA-88F7-F29ECFE95686}" type="parTrans" cxnId="{7408E5D2-0188-45D0-B746-59B232CAEFD0}">
      <dgm:prSet/>
      <dgm:spPr/>
      <dgm:t>
        <a:bodyPr/>
        <a:lstStyle/>
        <a:p>
          <a:endParaRPr lang="en-US"/>
        </a:p>
      </dgm:t>
    </dgm:pt>
    <dgm:pt modelId="{F4737D1E-1947-424A-9DC5-79AE7D95533A}" type="sibTrans" cxnId="{7408E5D2-0188-45D0-B746-59B232CAEFD0}">
      <dgm:prSet/>
      <dgm:spPr/>
      <dgm:t>
        <a:bodyPr/>
        <a:lstStyle/>
        <a:p>
          <a:endParaRPr lang="en-US"/>
        </a:p>
      </dgm:t>
    </dgm:pt>
    <dgm:pt modelId="{2E5CB3F4-478F-44A1-9468-2500B063CD79}">
      <dgm:prSet custT="1"/>
      <dgm:spPr/>
      <dgm:t>
        <a:bodyPr/>
        <a:lstStyle/>
        <a:p>
          <a:pPr rtl="0"/>
          <a:endParaRPr lang="en-US" sz="3200" dirty="0"/>
        </a:p>
      </dgm:t>
    </dgm:pt>
    <dgm:pt modelId="{0850A7ED-3A48-4875-AA42-9F48D0ACADD0}" type="parTrans" cxnId="{5B1AE305-C768-48AA-A175-6C7CE6C0A78A}">
      <dgm:prSet/>
      <dgm:spPr/>
      <dgm:t>
        <a:bodyPr/>
        <a:lstStyle/>
        <a:p>
          <a:endParaRPr lang="en-US"/>
        </a:p>
      </dgm:t>
    </dgm:pt>
    <dgm:pt modelId="{7D852C79-73E2-4DDE-B1CC-C7FAFEF8C2F3}" type="sibTrans" cxnId="{5B1AE305-C768-48AA-A175-6C7CE6C0A78A}">
      <dgm:prSet/>
      <dgm:spPr/>
      <dgm:t>
        <a:bodyPr/>
        <a:lstStyle/>
        <a:p>
          <a:endParaRPr lang="en-US"/>
        </a:p>
      </dgm:t>
    </dgm:pt>
    <dgm:pt modelId="{B6E8D577-3BC8-4DDB-B595-71C6CC5FD688}">
      <dgm:prSet custT="1"/>
      <dgm:spPr/>
      <dgm:t>
        <a:bodyPr/>
        <a:lstStyle/>
        <a:p>
          <a:pPr rtl="0"/>
          <a:r>
            <a:rPr lang="en-US" sz="3200" dirty="0" smtClean="0"/>
            <a:t>Contact Melinda </a:t>
          </a:r>
          <a:r>
            <a:rPr lang="en-US" sz="3200" dirty="0" err="1" smtClean="0"/>
            <a:t>LaPrade</a:t>
          </a:r>
          <a:r>
            <a:rPr lang="en-US" sz="3200" dirty="0" smtClean="0"/>
            <a:t>, College Director of Career Services, at </a:t>
          </a:r>
          <a:r>
            <a:rPr lang="en-US" sz="3200" dirty="0" smtClean="0">
              <a:hlinkClick xmlns:r="http://schemas.openxmlformats.org/officeDocument/2006/relationships" r:id="rId3"/>
            </a:rPr>
            <a:t>LAPRADE@mail.etsu.edu</a:t>
          </a:r>
          <a:endParaRPr lang="en-US" sz="3200" dirty="0"/>
        </a:p>
      </dgm:t>
    </dgm:pt>
    <dgm:pt modelId="{5555EEAC-0E74-48D9-9737-F614F5C993A7}" type="parTrans" cxnId="{218F323A-62FA-4BF4-A299-D9522061F81E}">
      <dgm:prSet/>
      <dgm:spPr/>
      <dgm:t>
        <a:bodyPr/>
        <a:lstStyle/>
        <a:p>
          <a:endParaRPr lang="en-US"/>
        </a:p>
      </dgm:t>
    </dgm:pt>
    <dgm:pt modelId="{4BB3280C-6D64-4B55-8075-9C5C6693A815}" type="sibTrans" cxnId="{218F323A-62FA-4BF4-A299-D9522061F81E}">
      <dgm:prSet/>
      <dgm:spPr/>
      <dgm:t>
        <a:bodyPr/>
        <a:lstStyle/>
        <a:p>
          <a:endParaRPr lang="en-US"/>
        </a:p>
      </dgm:t>
    </dgm:pt>
    <dgm:pt modelId="{87421D27-7DC9-4318-9588-F67513B562AD}">
      <dgm:prSet custT="1"/>
      <dgm:spPr/>
      <dgm:t>
        <a:bodyPr/>
        <a:lstStyle/>
        <a:p>
          <a:pPr rtl="0"/>
          <a:endParaRPr lang="en-US" sz="3200" dirty="0"/>
        </a:p>
      </dgm:t>
    </dgm:pt>
    <dgm:pt modelId="{EE153944-7450-4BB4-8024-3580BB955FC4}" type="parTrans" cxnId="{C2CC4391-8ECE-412C-B7D5-53E709F905A4}">
      <dgm:prSet/>
      <dgm:spPr/>
      <dgm:t>
        <a:bodyPr/>
        <a:lstStyle/>
        <a:p>
          <a:endParaRPr lang="en-US"/>
        </a:p>
      </dgm:t>
    </dgm:pt>
    <dgm:pt modelId="{82F6CC6D-0815-4116-8B27-56B1B3DC1A39}" type="sibTrans" cxnId="{C2CC4391-8ECE-412C-B7D5-53E709F905A4}">
      <dgm:prSet/>
      <dgm:spPr/>
      <dgm:t>
        <a:bodyPr/>
        <a:lstStyle/>
        <a:p>
          <a:endParaRPr lang="en-US"/>
        </a:p>
      </dgm:t>
    </dgm:pt>
    <dgm:pt modelId="{AE2403CD-9678-4AF9-A951-AA45E67E3B7E}">
      <dgm:prSet custT="1"/>
      <dgm:spPr/>
      <dgm:t>
        <a:bodyPr/>
        <a:lstStyle/>
        <a:p>
          <a:pPr rtl="0"/>
          <a:endParaRPr lang="en-US" sz="3600" dirty="0"/>
        </a:p>
      </dgm:t>
    </dgm:pt>
    <dgm:pt modelId="{E7D099F6-63CF-4D0A-9B4B-89439BF19B39}" type="parTrans" cxnId="{BA2A55E8-80CA-4CE3-90FD-774583D27428}">
      <dgm:prSet/>
      <dgm:spPr/>
      <dgm:t>
        <a:bodyPr/>
        <a:lstStyle/>
        <a:p>
          <a:endParaRPr lang="en-US"/>
        </a:p>
      </dgm:t>
    </dgm:pt>
    <dgm:pt modelId="{1CE85386-79E3-45E9-81D6-1DDE098EBFDB}" type="sibTrans" cxnId="{BA2A55E8-80CA-4CE3-90FD-774583D27428}">
      <dgm:prSet/>
      <dgm:spPr/>
      <dgm:t>
        <a:bodyPr/>
        <a:lstStyle/>
        <a:p>
          <a:endParaRPr lang="en-US"/>
        </a:p>
      </dgm:t>
    </dgm:pt>
    <dgm:pt modelId="{A27115C9-9042-4BE5-BCFB-980189A76E75}" type="pres">
      <dgm:prSet presAssocID="{811D22CC-0065-4822-9BEF-8F0EB8753192}" presName="linear" presStyleCnt="0">
        <dgm:presLayoutVars>
          <dgm:animLvl val="lvl"/>
          <dgm:resizeHandles val="exact"/>
        </dgm:presLayoutVars>
      </dgm:prSet>
      <dgm:spPr/>
      <dgm:t>
        <a:bodyPr/>
        <a:lstStyle/>
        <a:p>
          <a:endParaRPr lang="en-US"/>
        </a:p>
      </dgm:t>
    </dgm:pt>
    <dgm:pt modelId="{D5BE4CEE-0F23-4960-AA9D-39F77951E044}" type="pres">
      <dgm:prSet presAssocID="{D7F00519-6B48-415F-9BE3-9098A22A2F3C}" presName="parentText" presStyleLbl="node1" presStyleIdx="0" presStyleCnt="1" custLinFactNeighborY="-16227">
        <dgm:presLayoutVars>
          <dgm:chMax val="0"/>
          <dgm:bulletEnabled val="1"/>
        </dgm:presLayoutVars>
      </dgm:prSet>
      <dgm:spPr/>
      <dgm:t>
        <a:bodyPr/>
        <a:lstStyle/>
        <a:p>
          <a:endParaRPr lang="en-US"/>
        </a:p>
      </dgm:t>
    </dgm:pt>
    <dgm:pt modelId="{B4A550B9-C0A1-431D-9BAB-8F2F2F9EA702}" type="pres">
      <dgm:prSet presAssocID="{D7F00519-6B48-415F-9BE3-9098A22A2F3C}" presName="childText" presStyleLbl="revTx" presStyleIdx="0" presStyleCnt="1">
        <dgm:presLayoutVars>
          <dgm:bulletEnabled val="1"/>
        </dgm:presLayoutVars>
      </dgm:prSet>
      <dgm:spPr/>
      <dgm:t>
        <a:bodyPr/>
        <a:lstStyle/>
        <a:p>
          <a:endParaRPr lang="en-US"/>
        </a:p>
      </dgm:t>
    </dgm:pt>
  </dgm:ptLst>
  <dgm:cxnLst>
    <dgm:cxn modelId="{251FEACE-5CAD-4C97-B47E-BB83CD9E2223}" type="presOf" srcId="{AE2403CD-9678-4AF9-A951-AA45E67E3B7E}" destId="{B4A550B9-C0A1-431D-9BAB-8F2F2F9EA702}" srcOrd="0" destOrd="5" presId="urn:microsoft.com/office/officeart/2005/8/layout/vList2"/>
    <dgm:cxn modelId="{C2CC4391-8ECE-412C-B7D5-53E709F905A4}" srcId="{D7F00519-6B48-415F-9BE3-9098A22A2F3C}" destId="{87421D27-7DC9-4318-9588-F67513B562AD}" srcOrd="3" destOrd="0" parTransId="{EE153944-7450-4BB4-8024-3580BB955FC4}" sibTransId="{82F6CC6D-0815-4116-8B27-56B1B3DC1A39}"/>
    <dgm:cxn modelId="{C1D16851-EAC4-4116-9AAF-560BA29D0F9C}" type="presOf" srcId="{BFF8B3C8-7189-4FDE-A051-DE839EF0FD9C}" destId="{B4A550B9-C0A1-431D-9BAB-8F2F2F9EA702}" srcOrd="0" destOrd="2" presId="urn:microsoft.com/office/officeart/2005/8/layout/vList2"/>
    <dgm:cxn modelId="{5B1AE305-C768-48AA-A175-6C7CE6C0A78A}" srcId="{D7F00519-6B48-415F-9BE3-9098A22A2F3C}" destId="{2E5CB3F4-478F-44A1-9468-2500B063CD79}" srcOrd="1" destOrd="0" parTransId="{0850A7ED-3A48-4875-AA42-9F48D0ACADD0}" sibTransId="{7D852C79-73E2-4DDE-B1CC-C7FAFEF8C2F3}"/>
    <dgm:cxn modelId="{F84D3330-EB5A-4203-AA58-8CD947C53A82}" srcId="{811D22CC-0065-4822-9BEF-8F0EB8753192}" destId="{D7F00519-6B48-415F-9BE3-9098A22A2F3C}" srcOrd="0" destOrd="0" parTransId="{28342818-5CB4-4E73-AA05-0B52133ECB05}" sibTransId="{8686C1E4-437B-4018-8728-610B9A918D13}"/>
    <dgm:cxn modelId="{64F2574E-0DB4-4A66-938B-1EBDCA59470B}" type="presOf" srcId="{D7F00519-6B48-415F-9BE3-9098A22A2F3C}" destId="{D5BE4CEE-0F23-4960-AA9D-39F77951E044}" srcOrd="0" destOrd="0" presId="urn:microsoft.com/office/officeart/2005/8/layout/vList2"/>
    <dgm:cxn modelId="{218F323A-62FA-4BF4-A299-D9522061F81E}" srcId="{D7F00519-6B48-415F-9BE3-9098A22A2F3C}" destId="{B6E8D577-3BC8-4DDB-B595-71C6CC5FD688}" srcOrd="4" destOrd="0" parTransId="{5555EEAC-0E74-48D9-9737-F614F5C993A7}" sibTransId="{4BB3280C-6D64-4B55-8075-9C5C6693A815}"/>
    <dgm:cxn modelId="{49321928-766F-4CB3-B65E-B04F08E1B433}" srcId="{D7F00519-6B48-415F-9BE3-9098A22A2F3C}" destId="{488A14AB-44C4-490D-BFB7-63B38BBC5617}" srcOrd="0" destOrd="0" parTransId="{8BAD92DC-CA9E-4A26-B5EB-08D0CEE43B49}" sibTransId="{A07C6765-37A7-4A1E-9C9A-C5ACA98E9185}"/>
    <dgm:cxn modelId="{7408E5D2-0188-45D0-B746-59B232CAEFD0}" srcId="{D7F00519-6B48-415F-9BE3-9098A22A2F3C}" destId="{BFF8B3C8-7189-4FDE-A051-DE839EF0FD9C}" srcOrd="2" destOrd="0" parTransId="{DAE99D38-0811-48DA-88F7-F29ECFE95686}" sibTransId="{F4737D1E-1947-424A-9DC5-79AE7D95533A}"/>
    <dgm:cxn modelId="{841BDEDE-139B-4D8E-8665-03C31A3CB9F7}" type="presOf" srcId="{488A14AB-44C4-490D-BFB7-63B38BBC5617}" destId="{B4A550B9-C0A1-431D-9BAB-8F2F2F9EA702}" srcOrd="0" destOrd="0" presId="urn:microsoft.com/office/officeart/2005/8/layout/vList2"/>
    <dgm:cxn modelId="{28B3210E-9D54-4EC7-86B4-2A054E4D055B}" type="presOf" srcId="{811D22CC-0065-4822-9BEF-8F0EB8753192}" destId="{A27115C9-9042-4BE5-BCFB-980189A76E75}" srcOrd="0" destOrd="0" presId="urn:microsoft.com/office/officeart/2005/8/layout/vList2"/>
    <dgm:cxn modelId="{D86E3606-0AE4-418A-8F66-BC4B2057226B}" type="presOf" srcId="{B6E8D577-3BC8-4DDB-B595-71C6CC5FD688}" destId="{B4A550B9-C0A1-431D-9BAB-8F2F2F9EA702}" srcOrd="0" destOrd="4" presId="urn:microsoft.com/office/officeart/2005/8/layout/vList2"/>
    <dgm:cxn modelId="{2625F535-BEF1-415C-837C-CA0168C626AC}" type="presOf" srcId="{2E5CB3F4-478F-44A1-9468-2500B063CD79}" destId="{B4A550B9-C0A1-431D-9BAB-8F2F2F9EA702}" srcOrd="0" destOrd="1" presId="urn:microsoft.com/office/officeart/2005/8/layout/vList2"/>
    <dgm:cxn modelId="{BD417D38-0941-4432-98E5-FE6900C04DB5}" type="presOf" srcId="{87421D27-7DC9-4318-9588-F67513B562AD}" destId="{B4A550B9-C0A1-431D-9BAB-8F2F2F9EA702}" srcOrd="0" destOrd="3" presId="urn:microsoft.com/office/officeart/2005/8/layout/vList2"/>
    <dgm:cxn modelId="{BA2A55E8-80CA-4CE3-90FD-774583D27428}" srcId="{D7F00519-6B48-415F-9BE3-9098A22A2F3C}" destId="{AE2403CD-9678-4AF9-A951-AA45E67E3B7E}" srcOrd="5" destOrd="0" parTransId="{E7D099F6-63CF-4D0A-9B4B-89439BF19B39}" sibTransId="{1CE85386-79E3-45E9-81D6-1DDE098EBFDB}"/>
    <dgm:cxn modelId="{99077116-1EFF-404F-ADDB-0DC0D2699672}" type="presParOf" srcId="{A27115C9-9042-4BE5-BCFB-980189A76E75}" destId="{D5BE4CEE-0F23-4960-AA9D-39F77951E044}" srcOrd="0" destOrd="0" presId="urn:microsoft.com/office/officeart/2005/8/layout/vList2"/>
    <dgm:cxn modelId="{27458705-E8B7-44A0-9245-7B11370229AF}" type="presParOf" srcId="{A27115C9-9042-4BE5-BCFB-980189A76E75}" destId="{B4A550B9-C0A1-431D-9BAB-8F2F2F9EA70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B96B4-E56C-4E58-9B53-0B4147F0706C}">
      <dsp:nvSpPr>
        <dsp:cNvPr id="0" name=""/>
        <dsp:cNvSpPr/>
      </dsp:nvSpPr>
      <dsp:spPr>
        <a:xfrm>
          <a:off x="0" y="1112"/>
          <a:ext cx="5045034" cy="93600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Possible Roles in IT</a:t>
          </a:r>
          <a:endParaRPr lang="en-US" sz="4000" kern="1200" dirty="0"/>
        </a:p>
      </dsp:txBody>
      <dsp:txXfrm>
        <a:off x="45692" y="46804"/>
        <a:ext cx="4953650" cy="844616"/>
      </dsp:txXfrm>
    </dsp:sp>
    <dsp:sp modelId="{3B3D7DCB-C05B-46E5-903E-9081C367DD2F}">
      <dsp:nvSpPr>
        <dsp:cNvPr id="0" name=""/>
        <dsp:cNvSpPr/>
      </dsp:nvSpPr>
      <dsp:spPr>
        <a:xfrm>
          <a:off x="0" y="937112"/>
          <a:ext cx="5045034" cy="447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80"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kern="1200" dirty="0" smtClean="0"/>
            <a:t>Data Sciences</a:t>
          </a:r>
          <a:endParaRPr lang="en-US" sz="3100" kern="1200" dirty="0"/>
        </a:p>
        <a:p>
          <a:pPr marL="285750" lvl="1" indent="-285750" algn="l" defTabSz="1377950" rtl="0">
            <a:lnSpc>
              <a:spcPct val="90000"/>
            </a:lnSpc>
            <a:spcBef>
              <a:spcPct val="0"/>
            </a:spcBef>
            <a:spcAft>
              <a:spcPct val="20000"/>
            </a:spcAft>
            <a:buChar char="••"/>
          </a:pPr>
          <a:r>
            <a:rPr lang="en-US" sz="3100" kern="1200" dirty="0" smtClean="0"/>
            <a:t>Business Solutions (ERP)</a:t>
          </a:r>
          <a:endParaRPr lang="en-US" sz="3100" kern="1200" dirty="0"/>
        </a:p>
        <a:p>
          <a:pPr marL="571500" lvl="2" indent="-285750" algn="l" defTabSz="1377950" rtl="0">
            <a:lnSpc>
              <a:spcPct val="90000"/>
            </a:lnSpc>
            <a:spcBef>
              <a:spcPct val="0"/>
            </a:spcBef>
            <a:spcAft>
              <a:spcPct val="20000"/>
            </a:spcAft>
            <a:buChar char="••"/>
          </a:pPr>
          <a:r>
            <a:rPr lang="en-US" sz="3100" kern="1200" dirty="0" smtClean="0"/>
            <a:t>SAP ERP</a:t>
          </a:r>
          <a:endParaRPr lang="en-US" sz="3100" kern="1200" dirty="0"/>
        </a:p>
        <a:p>
          <a:pPr marL="571500" lvl="2" indent="-285750" algn="l" defTabSz="1377950" rtl="0">
            <a:lnSpc>
              <a:spcPct val="90000"/>
            </a:lnSpc>
            <a:spcBef>
              <a:spcPct val="0"/>
            </a:spcBef>
            <a:spcAft>
              <a:spcPct val="20000"/>
            </a:spcAft>
            <a:buChar char="••"/>
          </a:pPr>
          <a:r>
            <a:rPr lang="en-US" sz="3100" kern="1200" dirty="0" smtClean="0"/>
            <a:t>Application Dev</a:t>
          </a:r>
          <a:endParaRPr lang="en-US" sz="3100" kern="1200" dirty="0"/>
        </a:p>
        <a:p>
          <a:pPr marL="285750" lvl="1" indent="-285750" algn="l" defTabSz="1377950" rtl="0">
            <a:lnSpc>
              <a:spcPct val="90000"/>
            </a:lnSpc>
            <a:spcBef>
              <a:spcPct val="0"/>
            </a:spcBef>
            <a:spcAft>
              <a:spcPct val="20000"/>
            </a:spcAft>
            <a:buChar char="••"/>
          </a:pPr>
          <a:r>
            <a:rPr lang="en-US" sz="3100" kern="1200" dirty="0" smtClean="0"/>
            <a:t>Program Office</a:t>
          </a:r>
          <a:endParaRPr lang="en-US" sz="3100" kern="1200" dirty="0"/>
        </a:p>
        <a:p>
          <a:pPr marL="285750" lvl="1" indent="-285750" algn="l" defTabSz="1377950" rtl="0">
            <a:lnSpc>
              <a:spcPct val="90000"/>
            </a:lnSpc>
            <a:spcBef>
              <a:spcPct val="0"/>
            </a:spcBef>
            <a:spcAft>
              <a:spcPct val="20000"/>
            </a:spcAft>
            <a:buChar char="••"/>
          </a:pPr>
          <a:r>
            <a:rPr lang="en-US" sz="3100" kern="1200" dirty="0" smtClean="0"/>
            <a:t>Infrastructure Services</a:t>
          </a:r>
          <a:endParaRPr lang="en-US" sz="3100" kern="1200" dirty="0"/>
        </a:p>
        <a:p>
          <a:pPr marL="285750" lvl="1" indent="-285750" algn="l" defTabSz="1377950" rtl="0">
            <a:lnSpc>
              <a:spcPct val="90000"/>
            </a:lnSpc>
            <a:spcBef>
              <a:spcPct val="0"/>
            </a:spcBef>
            <a:spcAft>
              <a:spcPct val="20000"/>
            </a:spcAft>
            <a:buChar char="••"/>
          </a:pPr>
          <a:r>
            <a:rPr lang="en-US" sz="3100" kern="1200" dirty="0" smtClean="0"/>
            <a:t>Six Sigma</a:t>
          </a:r>
          <a:endParaRPr lang="en-US" sz="3100" kern="1200" dirty="0"/>
        </a:p>
        <a:p>
          <a:pPr marL="285750" lvl="1" indent="-285750" algn="l" defTabSz="1377950" rtl="0">
            <a:lnSpc>
              <a:spcPct val="90000"/>
            </a:lnSpc>
            <a:spcBef>
              <a:spcPct val="0"/>
            </a:spcBef>
            <a:spcAft>
              <a:spcPct val="20000"/>
            </a:spcAft>
            <a:buChar char="••"/>
          </a:pPr>
          <a:r>
            <a:rPr lang="en-US" sz="3100" kern="1200" dirty="0" smtClean="0"/>
            <a:t>IT Security</a:t>
          </a:r>
          <a:endParaRPr lang="en-US" sz="3100" kern="1200" dirty="0"/>
        </a:p>
      </dsp:txBody>
      <dsp:txXfrm>
        <a:off x="0" y="937112"/>
        <a:ext cx="5045034" cy="447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4CEE-0F23-4960-AA9D-39F77951E044}">
      <dsp:nvSpPr>
        <dsp:cNvPr id="0" name=""/>
        <dsp:cNvSpPr/>
      </dsp:nvSpPr>
      <dsp:spPr>
        <a:xfrm>
          <a:off x="0" y="15914"/>
          <a:ext cx="7850188" cy="86580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1" kern="1200" dirty="0" smtClean="0"/>
            <a:t>Why Eastman?</a:t>
          </a:r>
          <a:endParaRPr lang="en-US" sz="3700" kern="1200" dirty="0"/>
        </a:p>
      </dsp:txBody>
      <dsp:txXfrm>
        <a:off x="42265" y="58179"/>
        <a:ext cx="7765658" cy="781270"/>
      </dsp:txXfrm>
    </dsp:sp>
    <dsp:sp modelId="{B4A550B9-C0A1-431D-9BAB-8F2F2F9EA702}">
      <dsp:nvSpPr>
        <dsp:cNvPr id="0" name=""/>
        <dsp:cNvSpPr/>
      </dsp:nvSpPr>
      <dsp:spPr>
        <a:xfrm>
          <a:off x="0" y="881714"/>
          <a:ext cx="7850188" cy="329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43"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smtClean="0"/>
            <a:t>Career growth opportunities</a:t>
          </a:r>
          <a:endParaRPr lang="en-US" sz="2900" kern="1200" dirty="0"/>
        </a:p>
        <a:p>
          <a:pPr marL="285750" lvl="1" indent="-285750" algn="l" defTabSz="1289050" rtl="0">
            <a:lnSpc>
              <a:spcPct val="90000"/>
            </a:lnSpc>
            <a:spcBef>
              <a:spcPct val="0"/>
            </a:spcBef>
            <a:spcAft>
              <a:spcPct val="20000"/>
            </a:spcAft>
            <a:buChar char="••"/>
          </a:pPr>
          <a:r>
            <a:rPr lang="en-US" sz="2900" kern="1200" dirty="0" smtClean="0"/>
            <a:t>Competitive compensation</a:t>
          </a:r>
          <a:endParaRPr lang="en-US" sz="2900" kern="1200" dirty="0"/>
        </a:p>
        <a:p>
          <a:pPr marL="285750" lvl="1" indent="-285750" algn="l" defTabSz="1289050" rtl="0">
            <a:lnSpc>
              <a:spcPct val="90000"/>
            </a:lnSpc>
            <a:spcBef>
              <a:spcPct val="0"/>
            </a:spcBef>
            <a:spcAft>
              <a:spcPct val="20000"/>
            </a:spcAft>
            <a:buChar char="••"/>
          </a:pPr>
          <a:r>
            <a:rPr lang="en-US" sz="2900" kern="1200" dirty="0" smtClean="0"/>
            <a:t>Work/life balance</a:t>
          </a:r>
          <a:endParaRPr lang="en-US" sz="2900" kern="1200" dirty="0"/>
        </a:p>
        <a:p>
          <a:pPr marL="285750" lvl="1" indent="-285750" algn="l" defTabSz="1289050" rtl="0">
            <a:lnSpc>
              <a:spcPct val="90000"/>
            </a:lnSpc>
            <a:spcBef>
              <a:spcPct val="0"/>
            </a:spcBef>
            <a:spcAft>
              <a:spcPct val="20000"/>
            </a:spcAft>
            <a:buChar char="••"/>
          </a:pPr>
          <a:r>
            <a:rPr lang="en-US" sz="2900" kern="1200" dirty="0" smtClean="0"/>
            <a:t>Benefits including:  </a:t>
          </a:r>
          <a:endParaRPr lang="en-US" sz="2900" kern="1200" dirty="0"/>
        </a:p>
        <a:p>
          <a:pPr marL="571500" lvl="2" indent="-285750" algn="l" defTabSz="1289050" rtl="0">
            <a:lnSpc>
              <a:spcPct val="90000"/>
            </a:lnSpc>
            <a:spcBef>
              <a:spcPct val="0"/>
            </a:spcBef>
            <a:spcAft>
              <a:spcPct val="20000"/>
            </a:spcAft>
            <a:buChar char="••"/>
          </a:pPr>
          <a:r>
            <a:rPr lang="en-US" sz="2900" kern="1200" dirty="0" smtClean="0"/>
            <a:t>80 hours vacation plus 11 paid holidays</a:t>
          </a:r>
          <a:endParaRPr lang="en-US" sz="2900" kern="1200" dirty="0"/>
        </a:p>
        <a:p>
          <a:pPr marL="571500" lvl="2" indent="-285750" algn="l" defTabSz="1289050" rtl="0">
            <a:lnSpc>
              <a:spcPct val="90000"/>
            </a:lnSpc>
            <a:spcBef>
              <a:spcPct val="0"/>
            </a:spcBef>
            <a:spcAft>
              <a:spcPct val="20000"/>
            </a:spcAft>
            <a:buChar char="••"/>
          </a:pPr>
          <a:r>
            <a:rPr lang="en-US" sz="2900" kern="1200" dirty="0" smtClean="0"/>
            <a:t>Health care</a:t>
          </a:r>
          <a:endParaRPr lang="en-US" sz="2900" kern="1200" dirty="0"/>
        </a:p>
        <a:p>
          <a:pPr marL="571500" lvl="2" indent="-285750" algn="l" defTabSz="1289050" rtl="0">
            <a:lnSpc>
              <a:spcPct val="90000"/>
            </a:lnSpc>
            <a:spcBef>
              <a:spcPct val="0"/>
            </a:spcBef>
            <a:spcAft>
              <a:spcPct val="20000"/>
            </a:spcAft>
            <a:buChar char="••"/>
          </a:pPr>
          <a:r>
            <a:rPr lang="en-US" sz="2900" kern="1200" dirty="0" smtClean="0"/>
            <a:t>Retirement contribution</a:t>
          </a:r>
          <a:endParaRPr lang="en-US" sz="2900" kern="1200" dirty="0"/>
        </a:p>
      </dsp:txBody>
      <dsp:txXfrm>
        <a:off x="0" y="881714"/>
        <a:ext cx="7850188" cy="3293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4CEE-0F23-4960-AA9D-39F77951E044}">
      <dsp:nvSpPr>
        <dsp:cNvPr id="0" name=""/>
        <dsp:cNvSpPr/>
      </dsp:nvSpPr>
      <dsp:spPr>
        <a:xfrm>
          <a:off x="0" y="0"/>
          <a:ext cx="7850188" cy="769254"/>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Further Questions?</a:t>
          </a:r>
          <a:endParaRPr lang="en-US" sz="4000" kern="1200" dirty="0"/>
        </a:p>
      </dsp:txBody>
      <dsp:txXfrm>
        <a:off x="37552" y="37552"/>
        <a:ext cx="7775084" cy="694150"/>
      </dsp:txXfrm>
    </dsp:sp>
    <dsp:sp modelId="{B4A550B9-C0A1-431D-9BAB-8F2F2F9EA702}">
      <dsp:nvSpPr>
        <dsp:cNvPr id="0" name=""/>
        <dsp:cNvSpPr/>
      </dsp:nvSpPr>
      <dsp:spPr>
        <a:xfrm>
          <a:off x="0" y="773493"/>
          <a:ext cx="7850188" cy="446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243"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n-US" sz="3200" kern="1200" dirty="0" smtClean="0"/>
            <a:t>See the Careers section on </a:t>
          </a:r>
          <a:r>
            <a:rPr lang="en-US" sz="3200" kern="1200" dirty="0" smtClean="0">
              <a:hlinkClick xmlns:r="http://schemas.openxmlformats.org/officeDocument/2006/relationships" r:id="rId1"/>
            </a:rPr>
            <a:t>www.eastman.com</a:t>
          </a:r>
          <a:endParaRPr lang="en-US" sz="3200" kern="1200" dirty="0"/>
        </a:p>
        <a:p>
          <a:pPr marL="285750" lvl="1" indent="-285750" algn="l" defTabSz="1422400" rtl="0">
            <a:lnSpc>
              <a:spcPct val="90000"/>
            </a:lnSpc>
            <a:spcBef>
              <a:spcPct val="0"/>
            </a:spcBef>
            <a:spcAft>
              <a:spcPct val="20000"/>
            </a:spcAft>
            <a:buChar char="••"/>
          </a:pPr>
          <a:endParaRPr lang="en-US" sz="3200" kern="1200" dirty="0"/>
        </a:p>
        <a:p>
          <a:pPr marL="285750" lvl="1" indent="-285750" algn="l" defTabSz="1422400" rtl="0">
            <a:lnSpc>
              <a:spcPct val="90000"/>
            </a:lnSpc>
            <a:spcBef>
              <a:spcPct val="0"/>
            </a:spcBef>
            <a:spcAft>
              <a:spcPct val="20000"/>
            </a:spcAft>
            <a:buChar char="••"/>
          </a:pPr>
          <a:r>
            <a:rPr lang="en-US" sz="3200" kern="1200" dirty="0" smtClean="0"/>
            <a:t>Contact Chad </a:t>
          </a:r>
          <a:r>
            <a:rPr lang="en-US" sz="3200" kern="1200" dirty="0" err="1" smtClean="0"/>
            <a:t>Drinnon</a:t>
          </a:r>
          <a:r>
            <a:rPr lang="en-US" sz="3200" kern="1200" dirty="0" smtClean="0"/>
            <a:t> at </a:t>
          </a:r>
          <a:r>
            <a:rPr lang="en-US" sz="3200" kern="1200" dirty="0" smtClean="0">
              <a:hlinkClick xmlns:r="http://schemas.openxmlformats.org/officeDocument/2006/relationships" r:id="rId2"/>
            </a:rPr>
            <a:t>cdrinnon@eastman.com</a:t>
          </a:r>
          <a:endParaRPr lang="en-US" sz="3200" kern="1200" dirty="0"/>
        </a:p>
        <a:p>
          <a:pPr marL="285750" lvl="1" indent="-285750" algn="l" defTabSz="1422400" rtl="0">
            <a:lnSpc>
              <a:spcPct val="90000"/>
            </a:lnSpc>
            <a:spcBef>
              <a:spcPct val="0"/>
            </a:spcBef>
            <a:spcAft>
              <a:spcPct val="20000"/>
            </a:spcAft>
            <a:buChar char="••"/>
          </a:pPr>
          <a:endParaRPr lang="en-US" sz="3200" kern="1200" dirty="0"/>
        </a:p>
        <a:p>
          <a:pPr marL="285750" lvl="1" indent="-285750" algn="l" defTabSz="1422400" rtl="0">
            <a:lnSpc>
              <a:spcPct val="90000"/>
            </a:lnSpc>
            <a:spcBef>
              <a:spcPct val="0"/>
            </a:spcBef>
            <a:spcAft>
              <a:spcPct val="20000"/>
            </a:spcAft>
            <a:buChar char="••"/>
          </a:pPr>
          <a:r>
            <a:rPr lang="en-US" sz="3200" kern="1200" dirty="0" smtClean="0"/>
            <a:t>Contact Melinda </a:t>
          </a:r>
          <a:r>
            <a:rPr lang="en-US" sz="3200" kern="1200" dirty="0" err="1" smtClean="0"/>
            <a:t>LaPrade</a:t>
          </a:r>
          <a:r>
            <a:rPr lang="en-US" sz="3200" kern="1200" dirty="0" smtClean="0"/>
            <a:t>, College Director of Career Services, at </a:t>
          </a:r>
          <a:r>
            <a:rPr lang="en-US" sz="3200" kern="1200" dirty="0" smtClean="0">
              <a:hlinkClick xmlns:r="http://schemas.openxmlformats.org/officeDocument/2006/relationships" r:id="rId3"/>
            </a:rPr>
            <a:t>LAPRADE@mail.etsu.edu</a:t>
          </a:r>
          <a:endParaRPr lang="en-US" sz="3200" kern="1200" dirty="0"/>
        </a:p>
        <a:p>
          <a:pPr marL="285750" lvl="1" indent="-285750" algn="l" defTabSz="1600200" rtl="0">
            <a:lnSpc>
              <a:spcPct val="90000"/>
            </a:lnSpc>
            <a:spcBef>
              <a:spcPct val="0"/>
            </a:spcBef>
            <a:spcAft>
              <a:spcPct val="20000"/>
            </a:spcAft>
            <a:buChar char="••"/>
          </a:pPr>
          <a:endParaRPr lang="en-US" sz="3600" kern="1200" dirty="0"/>
        </a:p>
      </dsp:txBody>
      <dsp:txXfrm>
        <a:off x="0" y="773493"/>
        <a:ext cx="7850188" cy="44610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FA28E-745C-4F94-9EF1-58B55861337F}"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2F0B1-D961-4D74-B028-8FBED1DBD6A2}" type="slidenum">
              <a:rPr lang="en-US" smtClean="0"/>
              <a:t>‹#›</a:t>
            </a:fld>
            <a:endParaRPr lang="en-US"/>
          </a:p>
        </p:txBody>
      </p:sp>
    </p:spTree>
    <p:extLst>
      <p:ext uri="{BB962C8B-B14F-4D97-AF65-F5344CB8AC3E}">
        <p14:creationId xmlns:p14="http://schemas.microsoft.com/office/powerpoint/2010/main" val="179057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 a catalyst. Start something big ... in IT.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could you do if you worked for a company that touches people’s lives every day?  … Rather what couldn’t you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work for Eastman, you can help make a difference in countless ways. That’s because Eastman products and technologies make everyday products extraordinary. And Eastman employees spark brighter futures through discovery, technology, collaboration, and innovation—regardless of title.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Eastman Information Technology teams are responsible for delivering IT infrastructure, development, and support services that are globally standardized. It’s a big world; IT brings it all together. Your efforts in IT will help Eastman employees to work, learn, and collaborate effectively and efficiently all around the globe. And analysis, design, and implementation of e-commerce systems, information systems, and manufacturing systems continue to play a key part in the company.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end, that makes Eastman a great place to develop your career. Here, you’ll find opportunities to grow professionally, competitive salaries, outstanding benefits, and a global work environment. People don’t just start careers here. They start friendships. They start producing. And, when they do, they start something big.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9C3ED6-270E-4826-B53C-BC6D0A38A7D1}" type="slidenum">
              <a:rPr lang="en-US" smtClean="0"/>
              <a:t>1</a:t>
            </a:fld>
            <a:endParaRPr lang="en-US"/>
          </a:p>
        </p:txBody>
      </p:sp>
    </p:spTree>
    <p:extLst>
      <p:ext uri="{BB962C8B-B14F-4D97-AF65-F5344CB8AC3E}">
        <p14:creationId xmlns:p14="http://schemas.microsoft.com/office/powerpoint/2010/main" val="306597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You</a:t>
            </a:r>
            <a:r>
              <a:rPr lang="en-US" baseline="0" dirty="0" smtClean="0"/>
              <a:t> may acquire some business skills in your college curriculum, these skills will help in your career as they will become an area of emphasis when you join Eastman.  You will continue to grow these business skills or learn them from the ground up when you join Eastman.  </a:t>
            </a:r>
            <a:r>
              <a:rPr lang="en-US" baseline="0" smtClean="0"/>
              <a:t>Growing competency in </a:t>
            </a:r>
            <a:r>
              <a:rPr lang="en-US" baseline="0" dirty="0" smtClean="0"/>
              <a:t>business coupled with strong technical skills is a recipe for success.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DA73A8-8A1D-4ED8-976A-CA372D8135F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26039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As we look at the 'backend' of IT you think of servers that run applications, the disk space needed to store all that data, the networks needed to allow that data to traverse over it and the need to insure the data is backed up and restorable.  We have an IT group responsible for managing all of those things and when you think about making data available 24, 7, 365 in every region of the world, there are some pretty exciting things we get to work on!</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DA73A8-8A1D-4ED8-976A-CA372D8135F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429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Eastman benefits….</a:t>
            </a:r>
          </a:p>
          <a:p>
            <a:pPr marL="171450" indent="-171450">
              <a:buFont typeface="Arial" pitchFamily="34" charset="0"/>
              <a:buChar char="•"/>
            </a:pPr>
            <a:r>
              <a:rPr lang="en-US" baseline="0" dirty="0" smtClean="0"/>
              <a:t>Growth opportunities.  A variety of assignments and projects to build technical and business skills.  There are opportunities for training and development, development and leadership assignments and a tuition aid program.  Every new hire – whether full time or intern -- is paired with a dedicated mentor to coach and position new hires for success. </a:t>
            </a:r>
          </a:p>
          <a:p>
            <a:pPr marL="171450" indent="-171450">
              <a:buFont typeface="Arial" pitchFamily="34" charset="0"/>
              <a:buChar char="•"/>
            </a:pPr>
            <a:r>
              <a:rPr lang="en-US" baseline="0" dirty="0" smtClean="0"/>
              <a:t>Our compensation package is competitive.  In addition to base pay, it also includes performance based incentives and rewards based on contribution</a:t>
            </a:r>
          </a:p>
          <a:p>
            <a:pPr marL="171450" indent="-171450">
              <a:buFont typeface="Arial" pitchFamily="34" charset="0"/>
              <a:buChar char="•"/>
            </a:pPr>
            <a:r>
              <a:rPr lang="en-US" baseline="0" dirty="0" smtClean="0"/>
              <a:t>Our health and well-being benefits and programs.  We offer a multitude of health and wellness programs  to manage health risks along with incentives that can reduce health care expense.</a:t>
            </a:r>
          </a:p>
          <a:p>
            <a:pPr marL="171450" indent="-171450">
              <a:buFont typeface="Arial" pitchFamily="34" charset="0"/>
              <a:buChar char="•"/>
            </a:pPr>
            <a:r>
              <a:rPr lang="en-US" dirty="0" smtClean="0"/>
              <a:t>Eastman is honored to receive the </a:t>
            </a:r>
            <a:r>
              <a:rPr lang="en-US" dirty="0" err="1" smtClean="0"/>
              <a:t>Glassdoor</a:t>
            </a:r>
            <a:r>
              <a:rPr lang="en-US" dirty="0" smtClean="0"/>
              <a:t> Employee’ Choice award for 2014.  We believe it speaks to our c</a:t>
            </a:r>
            <a:r>
              <a:rPr lang="en-US" baseline="0" dirty="0" smtClean="0"/>
              <a:t>ulture and our beliefs.  We work hard and value teamwork.  We have very smart people know how to generate results.  They understand our people are what makes Eastman great and take the time to invest in others and help them grow.  That should be apparent from some of the comments of our newer employees that I shared earlier.</a:t>
            </a:r>
          </a:p>
          <a:p>
            <a:pPr marL="171450" indent="-171450">
              <a:buFont typeface="Arial" pitchFamily="34" charset="0"/>
              <a:buChar char="•"/>
            </a:pPr>
            <a:endParaRPr lang="en-US" baseline="0" dirty="0" smtClean="0"/>
          </a:p>
          <a:p>
            <a:endParaRPr lang="en-US" baseline="0" dirty="0" smtClean="0"/>
          </a:p>
          <a:p>
            <a:r>
              <a:rPr lang="en-US" baseline="0" dirty="0" smtClean="0"/>
              <a:t>Interns…</a:t>
            </a:r>
          </a:p>
          <a:p>
            <a:pPr marL="171450" indent="-171450">
              <a:buFont typeface="Arial" panose="020B0604020202020204" pitchFamily="34" charset="0"/>
              <a:buChar char="•"/>
            </a:pPr>
            <a:r>
              <a:rPr lang="en-US" baseline="0" dirty="0" smtClean="0"/>
              <a:t>Opportunities in both </a:t>
            </a:r>
            <a:r>
              <a:rPr lang="en-US" u="sng" baseline="0" dirty="0" smtClean="0"/>
              <a:t>application development</a:t>
            </a:r>
            <a:r>
              <a:rPr lang="en-US" u="none" baseline="0" dirty="0" smtClean="0"/>
              <a:t> </a:t>
            </a:r>
            <a:r>
              <a:rPr lang="en-US" baseline="0" dirty="0" smtClean="0"/>
              <a:t>(</a:t>
            </a:r>
            <a:r>
              <a:rPr lang="en-US" baseline="0" dirty="0" err="1" smtClean="0"/>
              <a:t>Sharepoint</a:t>
            </a:r>
            <a:r>
              <a:rPr lang="en-US" baseline="0" dirty="0" smtClean="0"/>
              <a:t>, </a:t>
            </a:r>
            <a:r>
              <a:rPr lang="en-US" baseline="0" dirty="0" err="1" smtClean="0"/>
              <a:t>.net</a:t>
            </a:r>
            <a:r>
              <a:rPr lang="en-US" baseline="0" dirty="0" smtClean="0"/>
              <a:t>, web development – </a:t>
            </a:r>
            <a:r>
              <a:rPr lang="en-US" baseline="0" dirty="0" err="1" smtClean="0"/>
              <a:t>etc</a:t>
            </a:r>
            <a:r>
              <a:rPr lang="en-US" baseline="0" dirty="0" smtClean="0"/>
              <a:t>), Business Analytics and </a:t>
            </a:r>
            <a:r>
              <a:rPr lang="en-US" u="sng" baseline="0" dirty="0" smtClean="0"/>
              <a:t>infrastructure</a:t>
            </a:r>
            <a:r>
              <a:rPr lang="en-US" baseline="0" dirty="0" smtClean="0"/>
              <a:t> (hardware, networking).</a:t>
            </a:r>
          </a:p>
          <a:p>
            <a:pPr marL="171450" indent="-171450">
              <a:buFont typeface="Arial" panose="020B0604020202020204" pitchFamily="34" charset="0"/>
              <a:buChar char="•"/>
            </a:pPr>
            <a:r>
              <a:rPr lang="en-US" baseline="0" dirty="0" smtClean="0"/>
              <a:t>Service reinstatement.  Credit for internship work periods count toward length of service from which vacation and other benefit eligibility is determined.</a:t>
            </a:r>
          </a:p>
          <a:p>
            <a:pPr marL="171450" indent="-171450">
              <a:buFont typeface="Arial" panose="020B0604020202020204" pitchFamily="34" charset="0"/>
              <a:buChar char="•"/>
            </a:pPr>
            <a:endParaRPr lang="en-US" baseline="0" dirty="0" smtClean="0"/>
          </a:p>
          <a:p>
            <a:r>
              <a:rPr lang="en-US" baseline="0" dirty="0" smtClean="0"/>
              <a:t>For people not familiar with the area, some of our local attractions include the Kingsport Aquatic Center, Bays </a:t>
            </a:r>
            <a:r>
              <a:rPr lang="en-US" baseline="0" dirty="0" err="1" smtClean="0"/>
              <a:t>Mtn</a:t>
            </a:r>
            <a:r>
              <a:rPr lang="en-US" baseline="0" dirty="0" smtClean="0"/>
              <a:t>, hiking and historic sites, BMS, many lakes for swimming and boating, Barter theatre, the Natural Tunnel State Park, Funfest, and more.</a:t>
            </a:r>
            <a:endParaRPr lang="en-US" dirty="0"/>
          </a:p>
        </p:txBody>
      </p:sp>
      <p:sp>
        <p:nvSpPr>
          <p:cNvPr id="4" name="Slide Number Placeholder 3"/>
          <p:cNvSpPr>
            <a:spLocks noGrp="1"/>
          </p:cNvSpPr>
          <p:nvPr>
            <p:ph type="sldNum" sz="quarter" idx="10"/>
          </p:nvPr>
        </p:nvSpPr>
        <p:spPr/>
        <p:txBody>
          <a:bodyPr/>
          <a:lstStyle/>
          <a:p>
            <a:fld id="{FD3A6C05-F83D-48B0-894D-1C9A7862A90E}" type="slidenum">
              <a:rPr lang="en-US" smtClean="0"/>
              <a:pPr/>
              <a:t>4</a:t>
            </a:fld>
            <a:endParaRPr lang="en-US" dirty="0"/>
          </a:p>
        </p:txBody>
      </p:sp>
    </p:spTree>
    <p:extLst>
      <p:ext uri="{BB962C8B-B14F-4D97-AF65-F5344CB8AC3E}">
        <p14:creationId xmlns:p14="http://schemas.microsoft.com/office/powerpoint/2010/main" val="1492723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3A6C05-F83D-48B0-894D-1C9A7862A90E}" type="slidenum">
              <a:rPr lang="en-US" smtClean="0"/>
              <a:pPr/>
              <a:t>5</a:t>
            </a:fld>
            <a:endParaRPr lang="en-US" dirty="0"/>
          </a:p>
        </p:txBody>
      </p:sp>
    </p:spTree>
    <p:extLst>
      <p:ext uri="{BB962C8B-B14F-4D97-AF65-F5344CB8AC3E}">
        <p14:creationId xmlns:p14="http://schemas.microsoft.com/office/powerpoint/2010/main" val="658346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406400" y="3124201"/>
            <a:ext cx="7213600" cy="2365375"/>
          </a:xfrm>
        </p:spPr>
        <p:txBody>
          <a:bodyPr anchor="t"/>
          <a:lstStyle>
            <a:lvl1pPr algn="l">
              <a:defRPr sz="52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3149600" y="5715000"/>
            <a:ext cx="8534400" cy="914400"/>
          </a:xfrm>
        </p:spPr>
        <p:txBody>
          <a:bodyPr anchor="b"/>
          <a:lstStyle>
            <a:lvl1pPr marL="0" indent="0" algn="r">
              <a:buFont typeface="Wingdings" pitchFamily="2" charset="2"/>
              <a:buNone/>
              <a:defRPr sz="1867">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p:nvPicPr>
        <p:blipFill>
          <a:blip r:embed="rId3"/>
          <a:stretch>
            <a:fillRect/>
          </a:stretch>
        </p:blipFill>
        <p:spPr>
          <a:xfrm>
            <a:off x="8741664" y="280417"/>
            <a:ext cx="3206496" cy="478753"/>
          </a:xfrm>
          <a:prstGeom prst="rect">
            <a:avLst/>
          </a:prstGeom>
        </p:spPr>
      </p:pic>
    </p:spTree>
    <p:extLst>
      <p:ext uri="{BB962C8B-B14F-4D97-AF65-F5344CB8AC3E}">
        <p14:creationId xmlns:p14="http://schemas.microsoft.com/office/powerpoint/2010/main" val="35896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D447D40D-F25D-4089-BF90-A8CB53512C3D}" type="datetime1">
              <a:rPr lang="en-US" smtClean="0"/>
              <a:pPr/>
              <a:t>1/11/2016</a:t>
            </a:fld>
            <a:endParaRPr lang="en-US"/>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10" name="Content Placeholder 2"/>
          <p:cNvSpPr>
            <a:spLocks noGrp="1"/>
          </p:cNvSpPr>
          <p:nvPr>
            <p:ph idx="1"/>
          </p:nvPr>
        </p:nvSpPr>
        <p:spPr>
          <a:xfrm>
            <a:off x="609600" y="1371600"/>
            <a:ext cx="109728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7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0323ADCA-24EF-4E50-9F6D-751104D9B4AE}" type="datetime1">
              <a:rPr lang="en-US" smtClean="0"/>
              <a:pPr/>
              <a:t>1/11/2016</a:t>
            </a:fld>
            <a:endParaRPr lang="en-US"/>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6" name="Content Placeholder 2"/>
          <p:cNvSpPr>
            <a:spLocks noGrp="1"/>
          </p:cNvSpPr>
          <p:nvPr>
            <p:ph sz="half" idx="1"/>
          </p:nvPr>
        </p:nvSpPr>
        <p:spPr>
          <a:xfrm>
            <a:off x="609600" y="1371600"/>
            <a:ext cx="5384800" cy="438912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197600" y="1371600"/>
            <a:ext cx="5384800" cy="438912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982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9543D25C-1877-4E8C-A589-DA8EFB738F9B}" type="datetime1">
              <a:rPr lang="en-US" smtClean="0"/>
              <a:pPr/>
              <a:t>1/11/2016</a:t>
            </a:fld>
            <a:endParaRPr lang="en-US"/>
          </a:p>
        </p:txBody>
      </p:sp>
      <p:sp>
        <p:nvSpPr>
          <p:cNvPr id="5" name="Slide Number Placeholder 4"/>
          <p:cNvSpPr>
            <a:spLocks noGrp="1"/>
          </p:cNvSpPr>
          <p:nvPr>
            <p:ph type="sldNum" sz="quarter" idx="12"/>
          </p:nvPr>
        </p:nvSpPr>
        <p:spPr/>
        <p:txBody>
          <a:bodyPr/>
          <a:lstStyle/>
          <a:p>
            <a:fld id="{4AF992AE-CB54-4E41-8C74-E96BA325C5E1}" type="slidenum">
              <a:rPr lang="en-US" smtClean="0"/>
              <a:pPr/>
              <a:t>‹#›</a:t>
            </a:fld>
            <a:endParaRPr lang="en-US" dirty="0"/>
          </a:p>
        </p:txBody>
      </p:sp>
      <p:sp>
        <p:nvSpPr>
          <p:cNvPr id="6" name="Title Placeholder 1"/>
          <p:cNvSpPr>
            <a:spLocks noGrp="1"/>
          </p:cNvSpPr>
          <p:nvPr>
            <p:ph type="title"/>
          </p:nvPr>
        </p:nvSpPr>
        <p:spPr>
          <a:xfrm>
            <a:off x="609600" y="457200"/>
            <a:ext cx="774192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Tree>
    <p:extLst>
      <p:ext uri="{BB962C8B-B14F-4D97-AF65-F5344CB8AC3E}">
        <p14:creationId xmlns:p14="http://schemas.microsoft.com/office/powerpoint/2010/main" val="68786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406400" y="3124201"/>
            <a:ext cx="7213600" cy="2365375"/>
          </a:xfrm>
        </p:spPr>
        <p:txBody>
          <a:bodyPr anchor="t"/>
          <a:lstStyle>
            <a:lvl1pPr algn="l">
              <a:defRPr sz="52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3149600" y="5715000"/>
            <a:ext cx="8534400" cy="914400"/>
          </a:xfrm>
        </p:spPr>
        <p:txBody>
          <a:bodyPr anchor="b"/>
          <a:lstStyle>
            <a:lvl1pPr marL="0" indent="0" algn="r">
              <a:buFont typeface="Wingdings" pitchFamily="2" charset="2"/>
              <a:buNone/>
              <a:defRPr sz="1867">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11" name="Picture 10" descr="Eastman_PNG.png"/>
          <p:cNvPicPr>
            <a:picLocks noChangeAspect="1"/>
          </p:cNvPicPr>
          <p:nvPr userDrawn="1"/>
        </p:nvPicPr>
        <p:blipFill>
          <a:blip r:embed="rId3"/>
          <a:stretch>
            <a:fillRect/>
          </a:stretch>
        </p:blipFill>
        <p:spPr>
          <a:xfrm>
            <a:off x="8741664" y="280417"/>
            <a:ext cx="3206496" cy="478753"/>
          </a:xfrm>
          <a:prstGeom prst="rect">
            <a:avLst/>
          </a:prstGeom>
        </p:spPr>
      </p:pic>
    </p:spTree>
    <p:extLst>
      <p:ext uri="{BB962C8B-B14F-4D97-AF65-F5344CB8AC3E}">
        <p14:creationId xmlns:p14="http://schemas.microsoft.com/office/powerpoint/2010/main" val="67122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12192000" cy="6858000"/>
          </a:xfrm>
          <a:prstGeom prst="rect">
            <a:avLst/>
          </a:prstGeom>
        </p:spPr>
      </p:pic>
      <p:sp>
        <p:nvSpPr>
          <p:cNvPr id="7" name="Title 4"/>
          <p:cNvSpPr>
            <a:spLocks noGrp="1"/>
          </p:cNvSpPr>
          <p:nvPr>
            <p:ph type="title" hasCustomPrompt="1"/>
          </p:nvPr>
        </p:nvSpPr>
        <p:spPr>
          <a:xfrm>
            <a:off x="609600" y="2286000"/>
            <a:ext cx="10972800" cy="1828800"/>
          </a:xfrm>
        </p:spPr>
        <p:txBody>
          <a:bodyPr anchor="ctr">
            <a:normAutofit/>
          </a:bodyPr>
          <a:lstStyle>
            <a:lvl1pPr algn="ctr">
              <a:defRPr sz="5333">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5892800" y="5867400"/>
            <a:ext cx="5791200" cy="762000"/>
          </a:xfrm>
        </p:spPr>
        <p:txBody>
          <a:bodyPr anchor="b">
            <a:normAutofit/>
          </a:bodyPr>
          <a:lstStyle>
            <a:lvl1pPr marL="0" indent="0" algn="r">
              <a:buFont typeface="Wingdings" pitchFamily="2" charset="2"/>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40399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BDEA68A2-612C-42F7-B4EA-93A82903CC79}" type="datetime1">
              <a:rPr lang="en-US" smtClean="0"/>
              <a:pPr/>
              <a:t>1/11/2016</a:t>
            </a:fld>
            <a:endParaRPr lang="en-US"/>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a:p>
        </p:txBody>
      </p:sp>
      <p:sp>
        <p:nvSpPr>
          <p:cNvPr id="7" name="Content Placeholder 2"/>
          <p:cNvSpPr>
            <a:spLocks noGrp="1"/>
          </p:cNvSpPr>
          <p:nvPr>
            <p:ph idx="1"/>
          </p:nvPr>
        </p:nvSpPr>
        <p:spPr>
          <a:xfrm>
            <a:off x="609600" y="1371600"/>
            <a:ext cx="109728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118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CC0256A1-7FD9-41CD-A11B-9BB361F61026}" type="datetime1">
              <a:rPr lang="en-US" smtClean="0"/>
              <a:pPr/>
              <a:t>1/11/2016</a:t>
            </a:fld>
            <a:endParaRPr lang="en-US"/>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a:p>
        </p:txBody>
      </p:sp>
      <p:sp>
        <p:nvSpPr>
          <p:cNvPr id="6" name="Content Placeholder 2"/>
          <p:cNvSpPr>
            <a:spLocks noGrp="1"/>
          </p:cNvSpPr>
          <p:nvPr>
            <p:ph sz="half" idx="1"/>
          </p:nvPr>
        </p:nvSpPr>
        <p:spPr>
          <a:xfrm>
            <a:off x="609600" y="1371600"/>
            <a:ext cx="5384800" cy="475488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197600" y="1371600"/>
            <a:ext cx="5384800" cy="475488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509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BDEA68A2-612C-42F7-B4EA-93A82903CC79}" type="datetime1">
              <a:rPr lang="en-US" smtClean="0"/>
              <a:pPr/>
              <a:t>1/11/2016</a:t>
            </a:fld>
            <a:endParaRPr lang="en-US"/>
          </a:p>
        </p:txBody>
      </p:sp>
      <p:sp>
        <p:nvSpPr>
          <p:cNvPr id="5" name="Slide Number Placeholder 4"/>
          <p:cNvSpPr>
            <a:spLocks noGrp="1"/>
          </p:cNvSpPr>
          <p:nvPr>
            <p:ph type="sldNum" sz="quarter" idx="12"/>
          </p:nvPr>
        </p:nvSpPr>
        <p:spPr/>
        <p:txBody>
          <a:bodyPr/>
          <a:lstStyle/>
          <a:p>
            <a:fld id="{3318DD80-7231-478E-B31F-4BBB9C26A1B6}" type="slidenum">
              <a:rPr lang="en-US" smtClean="0"/>
              <a:pPr/>
              <a:t>‹#›</a:t>
            </a:fld>
            <a:endParaRPr lang="en-US"/>
          </a:p>
        </p:txBody>
      </p:sp>
    </p:spTree>
    <p:extLst>
      <p:ext uri="{BB962C8B-B14F-4D97-AF65-F5344CB8AC3E}">
        <p14:creationId xmlns:p14="http://schemas.microsoft.com/office/powerpoint/2010/main" val="204201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406400" y="3124201"/>
            <a:ext cx="7213600" cy="2365375"/>
          </a:xfrm>
        </p:spPr>
        <p:txBody>
          <a:bodyPr anchor="t"/>
          <a:lstStyle>
            <a:lvl1pPr algn="l">
              <a:defRPr sz="52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3149600" y="5715000"/>
            <a:ext cx="8534400" cy="914400"/>
          </a:xfrm>
        </p:spPr>
        <p:txBody>
          <a:bodyPr anchor="b"/>
          <a:lstStyle>
            <a:lvl1pPr marL="0" indent="0" algn="r">
              <a:buFont typeface="Wingdings" pitchFamily="2" charset="2"/>
              <a:buNone/>
              <a:defRPr sz="1867">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userDrawn="1"/>
        </p:nvPicPr>
        <p:blipFill>
          <a:blip r:embed="rId3"/>
          <a:stretch>
            <a:fillRect/>
          </a:stretch>
        </p:blipFill>
        <p:spPr>
          <a:xfrm>
            <a:off x="8741664" y="280417"/>
            <a:ext cx="3206496" cy="478753"/>
          </a:xfrm>
          <a:prstGeom prst="rect">
            <a:avLst/>
          </a:prstGeom>
        </p:spPr>
      </p:pic>
    </p:spTree>
    <p:extLst>
      <p:ext uri="{BB962C8B-B14F-4D97-AF65-F5344CB8AC3E}">
        <p14:creationId xmlns:p14="http://schemas.microsoft.com/office/powerpoint/2010/main" val="410635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12192000" cy="6858000"/>
          </a:xfrm>
          <a:prstGeom prst="rect">
            <a:avLst/>
          </a:prstGeom>
        </p:spPr>
      </p:pic>
      <p:sp>
        <p:nvSpPr>
          <p:cNvPr id="7" name="Title 4"/>
          <p:cNvSpPr>
            <a:spLocks noGrp="1"/>
          </p:cNvSpPr>
          <p:nvPr>
            <p:ph type="title" hasCustomPrompt="1"/>
          </p:nvPr>
        </p:nvSpPr>
        <p:spPr>
          <a:xfrm>
            <a:off x="609600" y="2286000"/>
            <a:ext cx="10972800" cy="1828800"/>
          </a:xfrm>
        </p:spPr>
        <p:txBody>
          <a:bodyPr anchor="ctr">
            <a:normAutofit/>
          </a:bodyPr>
          <a:lstStyle>
            <a:lvl1pPr algn="ctr">
              <a:defRPr sz="5333">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5892800" y="5867400"/>
            <a:ext cx="5791200" cy="762000"/>
          </a:xfrm>
        </p:spPr>
        <p:txBody>
          <a:bodyPr anchor="b">
            <a:normAutofit/>
          </a:bodyPr>
          <a:lstStyle>
            <a:lvl1pPr marL="0" indent="0" algn="r">
              <a:buFont typeface="Wingdings" pitchFamily="2" charset="2"/>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400267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p:nvPicPr>
        <p:blipFill>
          <a:blip r:embed="rId2"/>
          <a:stretch>
            <a:fillRect/>
          </a:stretch>
        </p:blipFill>
        <p:spPr>
          <a:xfrm>
            <a:off x="0" y="0"/>
            <a:ext cx="12192000" cy="6858000"/>
          </a:xfrm>
          <a:prstGeom prst="rect">
            <a:avLst/>
          </a:prstGeom>
        </p:spPr>
      </p:pic>
      <p:sp>
        <p:nvSpPr>
          <p:cNvPr id="7" name="Title 4"/>
          <p:cNvSpPr>
            <a:spLocks noGrp="1"/>
          </p:cNvSpPr>
          <p:nvPr>
            <p:ph type="title" hasCustomPrompt="1"/>
          </p:nvPr>
        </p:nvSpPr>
        <p:spPr>
          <a:xfrm>
            <a:off x="609600" y="2286000"/>
            <a:ext cx="10972800" cy="1828800"/>
          </a:xfrm>
        </p:spPr>
        <p:txBody>
          <a:bodyPr anchor="ctr">
            <a:normAutofit/>
          </a:bodyPr>
          <a:lstStyle>
            <a:lvl1pPr algn="ctr">
              <a:defRPr sz="5333">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5892800" y="5867400"/>
            <a:ext cx="5791200" cy="762000"/>
          </a:xfrm>
        </p:spPr>
        <p:txBody>
          <a:bodyPr anchor="b">
            <a:normAutofit/>
          </a:bodyPr>
          <a:lstStyle>
            <a:lvl1pPr marL="0" indent="0" algn="r">
              <a:buFont typeface="Wingdings" pitchFamily="2" charset="2"/>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34181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9D948FE-ECE8-4709-B325-445D7C3D1A50}" type="datetimeFigureOut">
              <a:rPr lang="en-US" smtClean="0"/>
              <a:pPr/>
              <a:t>1/11/2016</a:t>
            </a:fld>
            <a:endParaRPr lang="en-US"/>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a:p>
        </p:txBody>
      </p:sp>
      <p:sp>
        <p:nvSpPr>
          <p:cNvPr id="6" name="Content Placeholder 2"/>
          <p:cNvSpPr>
            <a:spLocks noGrp="1"/>
          </p:cNvSpPr>
          <p:nvPr>
            <p:ph idx="1"/>
          </p:nvPr>
        </p:nvSpPr>
        <p:spPr>
          <a:xfrm>
            <a:off x="609600" y="1828800"/>
            <a:ext cx="10972800"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8869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49D948FE-ECE8-4709-B325-445D7C3D1A50}" type="datetimeFigureOut">
              <a:rPr lang="en-US" smtClean="0"/>
              <a:pPr/>
              <a:t>1/11/2016</a:t>
            </a:fld>
            <a:endParaRPr lang="en-US"/>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a:p>
        </p:txBody>
      </p:sp>
      <p:sp>
        <p:nvSpPr>
          <p:cNvPr id="6" name="Content Placeholder 2"/>
          <p:cNvSpPr>
            <a:spLocks noGrp="1"/>
          </p:cNvSpPr>
          <p:nvPr>
            <p:ph sz="half" idx="1"/>
          </p:nvPr>
        </p:nvSpPr>
        <p:spPr>
          <a:xfrm>
            <a:off x="609600" y="1828800"/>
            <a:ext cx="5384800" cy="438912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6197600" y="1828800"/>
            <a:ext cx="5384800" cy="438912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526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49D948FE-ECE8-4709-B325-445D7C3D1A50}" type="datetimeFigureOut">
              <a:rPr lang="en-US" smtClean="0"/>
              <a:pPr/>
              <a:t>1/11/2016</a:t>
            </a:fld>
            <a:endParaRPr lang="en-US"/>
          </a:p>
        </p:txBody>
      </p:sp>
      <p:sp>
        <p:nvSpPr>
          <p:cNvPr id="5" name="Slide Number Placeholder 4"/>
          <p:cNvSpPr>
            <a:spLocks noGrp="1"/>
          </p:cNvSpPr>
          <p:nvPr>
            <p:ph type="sldNum" sz="quarter" idx="12"/>
          </p:nvPr>
        </p:nvSpPr>
        <p:spPr/>
        <p:txBody>
          <a:bodyPr/>
          <a:lstStyle/>
          <a:p>
            <a:fld id="{14C508AA-6788-4653-ACC0-002DBCF36DDC}" type="slidenum">
              <a:rPr lang="en-US" smtClean="0"/>
              <a:pPr/>
              <a:t>‹#›</a:t>
            </a:fld>
            <a:endParaRPr lang="en-US"/>
          </a:p>
        </p:txBody>
      </p:sp>
      <p:sp>
        <p:nvSpPr>
          <p:cNvPr id="6" name="Title Placeholder 1"/>
          <p:cNvSpPr>
            <a:spLocks noGrp="1"/>
          </p:cNvSpPr>
          <p:nvPr>
            <p:ph type="title"/>
          </p:nvPr>
        </p:nvSpPr>
        <p:spPr>
          <a:xfrm>
            <a:off x="609600" y="914400"/>
            <a:ext cx="10972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7698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5B7B0BA-6C0B-40B7-B122-D6B62AA866C9}" type="datetimeFigureOut">
              <a:rPr lang="en-US" smtClean="0"/>
              <a:t>1/11/2016</a:t>
            </a:fld>
            <a:endParaRPr lang="en-US"/>
          </a:p>
        </p:txBody>
      </p:sp>
      <p:sp>
        <p:nvSpPr>
          <p:cNvPr id="5" name="Slide Number Placeholder 4"/>
          <p:cNvSpPr>
            <a:spLocks noGrp="1"/>
          </p:cNvSpPr>
          <p:nvPr>
            <p:ph type="sldNum" sz="quarter" idx="12"/>
          </p:nvPr>
        </p:nvSpPr>
        <p:spPr/>
        <p:txBody>
          <a:bodyPr/>
          <a:lstStyle/>
          <a:p>
            <a:fld id="{97870CCE-C22B-4A1B-8E2B-630E638880CB}" type="slidenum">
              <a:rPr lang="en-US" smtClean="0"/>
              <a:t>‹#›</a:t>
            </a:fld>
            <a:endParaRPr lang="en-US"/>
          </a:p>
        </p:txBody>
      </p:sp>
      <p:sp>
        <p:nvSpPr>
          <p:cNvPr id="7" name="Content Placeholder 2"/>
          <p:cNvSpPr>
            <a:spLocks noGrp="1"/>
          </p:cNvSpPr>
          <p:nvPr>
            <p:ph idx="1"/>
          </p:nvPr>
        </p:nvSpPr>
        <p:spPr>
          <a:xfrm>
            <a:off x="609600" y="1371600"/>
            <a:ext cx="109728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1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5B7B0BA-6C0B-40B7-B122-D6B62AA866C9}" type="datetimeFigureOut">
              <a:rPr lang="en-US" smtClean="0"/>
              <a:t>1/11/2016</a:t>
            </a:fld>
            <a:endParaRPr lang="en-US"/>
          </a:p>
        </p:txBody>
      </p:sp>
      <p:sp>
        <p:nvSpPr>
          <p:cNvPr id="5" name="Slide Number Placeholder 4"/>
          <p:cNvSpPr>
            <a:spLocks noGrp="1"/>
          </p:cNvSpPr>
          <p:nvPr>
            <p:ph type="sldNum" sz="quarter" idx="12"/>
          </p:nvPr>
        </p:nvSpPr>
        <p:spPr/>
        <p:txBody>
          <a:bodyPr/>
          <a:lstStyle/>
          <a:p>
            <a:fld id="{97870CCE-C22B-4A1B-8E2B-630E638880CB}" type="slidenum">
              <a:rPr lang="en-US" smtClean="0"/>
              <a:t>‹#›</a:t>
            </a:fld>
            <a:endParaRPr lang="en-US"/>
          </a:p>
        </p:txBody>
      </p:sp>
      <p:sp>
        <p:nvSpPr>
          <p:cNvPr id="6" name="Content Placeholder 2"/>
          <p:cNvSpPr>
            <a:spLocks noGrp="1"/>
          </p:cNvSpPr>
          <p:nvPr>
            <p:ph sz="half" idx="1"/>
          </p:nvPr>
        </p:nvSpPr>
        <p:spPr>
          <a:xfrm>
            <a:off x="609600" y="1371600"/>
            <a:ext cx="5384800" cy="475488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6197600" y="1371600"/>
            <a:ext cx="5384800" cy="4754880"/>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66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p>
        </p:txBody>
      </p:sp>
      <p:sp>
        <p:nvSpPr>
          <p:cNvPr id="4" name="Date Placeholder 3"/>
          <p:cNvSpPr>
            <a:spLocks noGrp="1"/>
          </p:cNvSpPr>
          <p:nvPr>
            <p:ph type="dt" sz="half" idx="11"/>
          </p:nvPr>
        </p:nvSpPr>
        <p:spPr/>
        <p:txBody>
          <a:bodyPr/>
          <a:lstStyle/>
          <a:p>
            <a:fld id="{25B7B0BA-6C0B-40B7-B122-D6B62AA866C9}" type="datetimeFigureOut">
              <a:rPr lang="en-US" smtClean="0"/>
              <a:t>1/11/2016</a:t>
            </a:fld>
            <a:endParaRPr lang="en-US"/>
          </a:p>
        </p:txBody>
      </p:sp>
      <p:sp>
        <p:nvSpPr>
          <p:cNvPr id="5" name="Slide Number Placeholder 4"/>
          <p:cNvSpPr>
            <a:spLocks noGrp="1"/>
          </p:cNvSpPr>
          <p:nvPr>
            <p:ph type="sldNum" sz="quarter" idx="12"/>
          </p:nvPr>
        </p:nvSpPr>
        <p:spPr/>
        <p:txBody>
          <a:bodyPr/>
          <a:lstStyle/>
          <a:p>
            <a:fld id="{97870CCE-C22B-4A1B-8E2B-630E638880CB}" type="slidenum">
              <a:rPr lang="en-US" smtClean="0"/>
              <a:t>‹#›</a:t>
            </a:fld>
            <a:endParaRPr lang="en-US"/>
          </a:p>
        </p:txBody>
      </p:sp>
    </p:spTree>
    <p:extLst>
      <p:ext uri="{BB962C8B-B14F-4D97-AF65-F5344CB8AC3E}">
        <p14:creationId xmlns:p14="http://schemas.microsoft.com/office/powerpoint/2010/main" val="337021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3"/>
          <p:cNvSpPr>
            <a:spLocks noGrp="1" noChangeArrowheads="1"/>
          </p:cNvSpPr>
          <p:nvPr>
            <p:ph type="ctrTitle"/>
          </p:nvPr>
        </p:nvSpPr>
        <p:spPr>
          <a:xfrm>
            <a:off x="406400" y="3124204"/>
            <a:ext cx="7213600" cy="2365375"/>
          </a:xfrm>
        </p:spPr>
        <p:txBody>
          <a:bodyPr anchor="t"/>
          <a:lstStyle>
            <a:lvl1pPr algn="l">
              <a:defRPr sz="39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649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4384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24384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4FC247F-4D4E-4C2D-98A4-ECD8B3F19E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075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12" descr="muted green cover"/>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8" name="Rectangle 3"/>
          <p:cNvSpPr>
            <a:spLocks noGrp="1" noChangeArrowheads="1"/>
          </p:cNvSpPr>
          <p:nvPr>
            <p:ph type="ctrTitle"/>
          </p:nvPr>
        </p:nvSpPr>
        <p:spPr>
          <a:xfrm>
            <a:off x="406400" y="3124201"/>
            <a:ext cx="7213600" cy="2365375"/>
          </a:xfrm>
        </p:spPr>
        <p:txBody>
          <a:bodyPr anchor="t"/>
          <a:lstStyle>
            <a:lvl1pPr algn="l">
              <a:defRPr sz="52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Rectangle 4"/>
          <p:cNvSpPr>
            <a:spLocks noGrp="1" noChangeArrowheads="1"/>
          </p:cNvSpPr>
          <p:nvPr>
            <p:ph type="subTitle" idx="1"/>
          </p:nvPr>
        </p:nvSpPr>
        <p:spPr>
          <a:xfrm>
            <a:off x="3149600" y="5715000"/>
            <a:ext cx="8534400" cy="914400"/>
          </a:xfrm>
        </p:spPr>
        <p:txBody>
          <a:bodyPr anchor="b"/>
          <a:lstStyle>
            <a:lvl1pPr marL="0" indent="0" algn="r">
              <a:buFont typeface="Wingdings" pitchFamily="2" charset="2"/>
              <a:buNone/>
              <a:defRPr sz="1867">
                <a:solidFill>
                  <a:schemeClr val="bg1"/>
                </a:solidFill>
                <a:latin typeface="Arial" pitchFamily="34" charset="0"/>
                <a:cs typeface="Arial" pitchFamily="34" charset="0"/>
              </a:defRPr>
            </a:lvl1pPr>
          </a:lstStyle>
          <a:p>
            <a:r>
              <a:rPr lang="en-US" smtClean="0"/>
              <a:t>Click to edit Master subtitle style</a:t>
            </a:r>
            <a:endParaRPr lang="en-US" dirty="0"/>
          </a:p>
        </p:txBody>
      </p:sp>
      <p:pic>
        <p:nvPicPr>
          <p:cNvPr id="7" name="Picture 6" descr="Eastman_PNG.png"/>
          <p:cNvPicPr>
            <a:picLocks noChangeAspect="1"/>
          </p:cNvPicPr>
          <p:nvPr userDrawn="1"/>
        </p:nvPicPr>
        <p:blipFill>
          <a:blip r:embed="rId3"/>
          <a:stretch>
            <a:fillRect/>
          </a:stretch>
        </p:blipFill>
        <p:spPr>
          <a:xfrm>
            <a:off x="8741664" y="280417"/>
            <a:ext cx="3206496" cy="478753"/>
          </a:xfrm>
          <a:prstGeom prst="rect">
            <a:avLst/>
          </a:prstGeom>
        </p:spPr>
      </p:pic>
    </p:spTree>
    <p:extLst>
      <p:ext uri="{BB962C8B-B14F-4D97-AF65-F5344CB8AC3E}">
        <p14:creationId xmlns:p14="http://schemas.microsoft.com/office/powerpoint/2010/main" val="42673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2/Section Divider">
    <p:spTree>
      <p:nvGrpSpPr>
        <p:cNvPr id="1" name=""/>
        <p:cNvGrpSpPr/>
        <p:nvPr/>
      </p:nvGrpSpPr>
      <p:grpSpPr>
        <a:xfrm>
          <a:off x="0" y="0"/>
          <a:ext cx="0" cy="0"/>
          <a:chOff x="0" y="0"/>
          <a:chExt cx="0" cy="0"/>
        </a:xfrm>
      </p:grpSpPr>
      <p:pic>
        <p:nvPicPr>
          <p:cNvPr id="5" name="Picture 4" descr="muted green.jpg"/>
          <p:cNvPicPr>
            <a:picLocks noChangeAspect="1"/>
          </p:cNvPicPr>
          <p:nvPr userDrawn="1"/>
        </p:nvPicPr>
        <p:blipFill>
          <a:blip r:embed="rId2"/>
          <a:stretch>
            <a:fillRect/>
          </a:stretch>
        </p:blipFill>
        <p:spPr>
          <a:xfrm>
            <a:off x="0" y="0"/>
            <a:ext cx="12192000" cy="6858000"/>
          </a:xfrm>
          <a:prstGeom prst="rect">
            <a:avLst/>
          </a:prstGeom>
        </p:spPr>
      </p:pic>
      <p:sp>
        <p:nvSpPr>
          <p:cNvPr id="7" name="Title 4"/>
          <p:cNvSpPr>
            <a:spLocks noGrp="1"/>
          </p:cNvSpPr>
          <p:nvPr>
            <p:ph type="title" hasCustomPrompt="1"/>
          </p:nvPr>
        </p:nvSpPr>
        <p:spPr>
          <a:xfrm>
            <a:off x="609600" y="2286000"/>
            <a:ext cx="10972800" cy="1828800"/>
          </a:xfrm>
        </p:spPr>
        <p:txBody>
          <a:bodyPr anchor="ctr">
            <a:normAutofit/>
          </a:bodyPr>
          <a:lstStyle>
            <a:lvl1pPr algn="ctr">
              <a:defRPr sz="5333">
                <a:solidFill>
                  <a:schemeClr val="bg1">
                    <a:lumMod val="95000"/>
                  </a:schemeClr>
                </a:solidFill>
              </a:defRPr>
            </a:lvl1pPr>
          </a:lstStyle>
          <a:p>
            <a:r>
              <a:rPr lang="en-US" dirty="0" smtClean="0"/>
              <a:t>Click to </a:t>
            </a:r>
            <a:br>
              <a:rPr lang="en-US" dirty="0" smtClean="0"/>
            </a:br>
            <a:r>
              <a:rPr lang="en-US" dirty="0" smtClean="0"/>
              <a:t>edit Master title style</a:t>
            </a:r>
            <a:endParaRPr lang="en-US" dirty="0"/>
          </a:p>
        </p:txBody>
      </p:sp>
      <p:sp>
        <p:nvSpPr>
          <p:cNvPr id="8" name="Rectangle 4"/>
          <p:cNvSpPr>
            <a:spLocks noGrp="1" noChangeArrowheads="1"/>
          </p:cNvSpPr>
          <p:nvPr>
            <p:ph type="subTitle" idx="1"/>
          </p:nvPr>
        </p:nvSpPr>
        <p:spPr>
          <a:xfrm>
            <a:off x="5892800" y="5867400"/>
            <a:ext cx="5791200" cy="762000"/>
          </a:xfrm>
        </p:spPr>
        <p:txBody>
          <a:bodyPr anchor="b">
            <a:normAutofit/>
          </a:bodyPr>
          <a:lstStyle>
            <a:lvl1pPr marL="0" indent="0" algn="r">
              <a:buFont typeface="Wingdings" pitchFamily="2" charset="2"/>
              <a:buNone/>
              <a:defRPr sz="2400">
                <a:solidFill>
                  <a:schemeClr val="bg1"/>
                </a:solidFill>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84280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2" descr="muted green small"/>
          <p:cNvPicPr>
            <a:picLocks noChangeArrowheads="1"/>
          </p:cNvPicPr>
          <p:nvPr/>
        </p:nvPicPr>
        <p:blipFill>
          <a:blip r:embed="rId9"/>
          <a:srcRect/>
          <a:stretch>
            <a:fillRect/>
          </a:stretch>
        </p:blipFill>
        <p:spPr bwMode="auto">
          <a:xfrm>
            <a:off x="0" y="5239512"/>
            <a:ext cx="12192000" cy="1618488"/>
          </a:xfrm>
          <a:prstGeom prst="rect">
            <a:avLst/>
          </a:prstGeom>
          <a:noFill/>
          <a:ln w="9525">
            <a:noFill/>
            <a:miter lim="800000"/>
            <a:headEnd/>
            <a:tailEnd/>
          </a:ln>
        </p:spPr>
      </p:pic>
      <p:sp>
        <p:nvSpPr>
          <p:cNvPr id="2" name="Title Placeholder 1"/>
          <p:cNvSpPr>
            <a:spLocks noGrp="1"/>
          </p:cNvSpPr>
          <p:nvPr>
            <p:ph type="title"/>
          </p:nvPr>
        </p:nvSpPr>
        <p:spPr>
          <a:xfrm>
            <a:off x="609600" y="457200"/>
            <a:ext cx="1097280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109728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59936" y="6356351"/>
            <a:ext cx="39624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9" name="Date Placeholder 8"/>
          <p:cNvSpPr>
            <a:spLocks noGrp="1"/>
          </p:cNvSpPr>
          <p:nvPr>
            <p:ph type="dt" sz="half" idx="2"/>
          </p:nvPr>
        </p:nvSpPr>
        <p:spPr>
          <a:xfrm>
            <a:off x="1341120" y="6356351"/>
            <a:ext cx="1828800" cy="365125"/>
          </a:xfrm>
          <a:prstGeom prst="rect">
            <a:avLst/>
          </a:prstGeom>
        </p:spPr>
        <p:txBody>
          <a:bodyPr vert="horz" lIns="91440" tIns="45720" rIns="91440" bIns="45720" rtlCol="0" anchor="ctr"/>
          <a:lstStyle>
            <a:lvl1pPr algn="ctr">
              <a:defRPr sz="1600">
                <a:solidFill>
                  <a:schemeClr val="bg1"/>
                </a:solidFill>
              </a:defRPr>
            </a:lvl1pPr>
          </a:lstStyle>
          <a:p>
            <a:fld id="{25B7B0BA-6C0B-40B7-B122-D6B62AA866C9}" type="datetimeFigureOut">
              <a:rPr lang="en-US" smtClean="0"/>
              <a:t>1/11/2016</a:t>
            </a:fld>
            <a:endParaRPr lang="en-US"/>
          </a:p>
        </p:txBody>
      </p:sp>
      <p:sp>
        <p:nvSpPr>
          <p:cNvPr id="10" name="Slide Number Placeholder 9"/>
          <p:cNvSpPr>
            <a:spLocks noGrp="1"/>
          </p:cNvSpPr>
          <p:nvPr>
            <p:ph type="sldNum" sz="quarter" idx="4"/>
          </p:nvPr>
        </p:nvSpPr>
        <p:spPr>
          <a:xfrm>
            <a:off x="609600" y="6356351"/>
            <a:ext cx="609600" cy="365125"/>
          </a:xfrm>
          <a:prstGeom prst="rect">
            <a:avLst/>
          </a:prstGeom>
        </p:spPr>
        <p:txBody>
          <a:bodyPr vert="horz" lIns="91440" tIns="45720" rIns="91440" bIns="45720" rtlCol="0" anchor="ctr"/>
          <a:lstStyle>
            <a:lvl1pPr algn="l">
              <a:defRPr sz="1600">
                <a:solidFill>
                  <a:schemeClr val="bg1"/>
                </a:solidFill>
              </a:defRPr>
            </a:lvl1pPr>
          </a:lstStyle>
          <a:p>
            <a:fld id="{97870CCE-C22B-4A1B-8E2B-630E638880CB}" type="slidenum">
              <a:rPr lang="en-US" smtClean="0"/>
              <a:t>‹#›</a:t>
            </a:fld>
            <a:endParaRPr lang="en-US"/>
          </a:p>
        </p:txBody>
      </p:sp>
      <p:pic>
        <p:nvPicPr>
          <p:cNvPr id="13" name="Picture 12" descr="Eastman_PNG.png"/>
          <p:cNvPicPr>
            <a:picLocks noChangeAspect="1"/>
          </p:cNvPicPr>
          <p:nvPr/>
        </p:nvPicPr>
        <p:blipFill>
          <a:blip r:embed="rId10"/>
          <a:stretch>
            <a:fillRect/>
          </a:stretch>
        </p:blipFill>
        <p:spPr>
          <a:xfrm>
            <a:off x="9570721" y="6388608"/>
            <a:ext cx="1828572" cy="273016"/>
          </a:xfrm>
          <a:prstGeom prst="rect">
            <a:avLst/>
          </a:prstGeom>
        </p:spPr>
      </p:pic>
    </p:spTree>
    <p:extLst>
      <p:ext uri="{BB962C8B-B14F-4D97-AF65-F5344CB8AC3E}">
        <p14:creationId xmlns:p14="http://schemas.microsoft.com/office/powerpoint/2010/main" val="4049161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4" r:id="rId6"/>
    <p:sldLayoutId id="2147483685" r:id="rId7"/>
  </p:sldLayoutIdLst>
  <p:txStyles>
    <p:titleStyle>
      <a:lvl1pPr algn="l" defTabSz="1219170" rtl="0" eaLnBrk="1" latinLnBrk="0" hangingPunct="1">
        <a:spcBef>
          <a:spcPct val="0"/>
        </a:spcBef>
        <a:buNone/>
        <a:defRPr sz="4000" b="1" kern="1200">
          <a:solidFill>
            <a:srgbClr val="646464"/>
          </a:solidFill>
          <a:latin typeface="Arial" pitchFamily="34" charset="0"/>
          <a:ea typeface="+mj-ea"/>
          <a:cs typeface="Arial" pitchFamily="34" charset="0"/>
        </a:defRPr>
      </a:lvl1pPr>
    </p:titleStyle>
    <p:bodyStyle>
      <a:lvl1pPr marL="376757" indent="-376757" algn="l" defTabSz="1219170" rtl="0" eaLnBrk="1" latinLnBrk="0" hangingPunct="1">
        <a:spcBef>
          <a:spcPct val="20000"/>
        </a:spcBef>
        <a:buClr>
          <a:schemeClr val="accent1"/>
        </a:buClr>
        <a:buSzPct val="125000"/>
        <a:buFont typeface="Wingdings" pitchFamily="2" charset="2"/>
        <a:buChar char="§"/>
        <a:defRPr sz="3200" kern="1200">
          <a:solidFill>
            <a:srgbClr val="646464"/>
          </a:solidFill>
          <a:latin typeface="+mn-lt"/>
          <a:ea typeface="+mn-ea"/>
          <a:cs typeface="+mn-cs"/>
        </a:defRPr>
      </a:lvl1pPr>
      <a:lvl2pPr marL="912261" indent="-302676" algn="l" defTabSz="1219170" rtl="0" eaLnBrk="1" latinLnBrk="0" hangingPunct="1">
        <a:spcBef>
          <a:spcPct val="20000"/>
        </a:spcBef>
        <a:buClr>
          <a:schemeClr val="accent1"/>
        </a:buClr>
        <a:buSzPct val="125000"/>
        <a:buFont typeface="Arial" pitchFamily="34" charset="0"/>
        <a:buChar char="•"/>
        <a:defRPr sz="2667" kern="1200">
          <a:solidFill>
            <a:srgbClr val="646464"/>
          </a:solidFill>
          <a:latin typeface="+mn-lt"/>
          <a:ea typeface="+mn-ea"/>
          <a:cs typeface="+mn-cs"/>
        </a:defRPr>
      </a:lvl2pPr>
      <a:lvl3pPr marL="1523962" indent="-304792" algn="l" defTabSz="121917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3pPr>
      <a:lvl4pPr marL="2061582" indent="-232828"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4pPr>
      <a:lvl5pPr marL="2743131" indent="-304792"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4" descr="muted green sm section"/>
          <p:cNvPicPr>
            <a:picLocks noChangeAspect="1" noChangeArrowheads="1"/>
          </p:cNvPicPr>
          <p:nvPr/>
        </p:nvPicPr>
        <p:blipFill>
          <a:blip r:embed="rId7"/>
          <a:srcRect/>
          <a:stretch>
            <a:fillRect/>
          </a:stretch>
        </p:blipFill>
        <p:spPr bwMode="auto">
          <a:xfrm>
            <a:off x="0" y="3267076"/>
            <a:ext cx="12192000" cy="3590925"/>
          </a:xfrm>
          <a:prstGeom prst="rect">
            <a:avLst/>
          </a:prstGeom>
          <a:noFill/>
          <a:ln w="9525">
            <a:noFill/>
            <a:miter lim="800000"/>
            <a:headEnd/>
            <a:tailEnd/>
          </a:ln>
        </p:spPr>
      </p:pic>
      <p:sp>
        <p:nvSpPr>
          <p:cNvPr id="2" name="Title Placeholder 1"/>
          <p:cNvSpPr>
            <a:spLocks noGrp="1"/>
          </p:cNvSpPr>
          <p:nvPr>
            <p:ph type="title"/>
          </p:nvPr>
        </p:nvSpPr>
        <p:spPr>
          <a:xfrm>
            <a:off x="609600" y="457200"/>
            <a:ext cx="774192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109728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59936" y="6356351"/>
            <a:ext cx="3962400" cy="365125"/>
          </a:xfrm>
          <a:prstGeom prst="rect">
            <a:avLst/>
          </a:prstGeom>
        </p:spPr>
        <p:txBody>
          <a:bodyPr vert="horz" lIns="91440" tIns="45720" rIns="91440" bIns="45720" rtlCol="0" anchor="ctr"/>
          <a:lstStyle>
            <a:lvl1pPr algn="ctr">
              <a:defRPr sz="1600">
                <a:solidFill>
                  <a:schemeClr val="tx1"/>
                </a:solidFill>
              </a:defRPr>
            </a:lvl1pPr>
          </a:lstStyle>
          <a:p>
            <a:endParaRPr lang="en-US" dirty="0"/>
          </a:p>
        </p:txBody>
      </p:sp>
      <p:sp>
        <p:nvSpPr>
          <p:cNvPr id="8" name="Date Placeholder 7"/>
          <p:cNvSpPr>
            <a:spLocks noGrp="1"/>
          </p:cNvSpPr>
          <p:nvPr>
            <p:ph type="dt" sz="half" idx="2"/>
          </p:nvPr>
        </p:nvSpPr>
        <p:spPr>
          <a:xfrm>
            <a:off x="609600" y="6356351"/>
            <a:ext cx="2438400" cy="365125"/>
          </a:xfrm>
          <a:prstGeom prst="rect">
            <a:avLst/>
          </a:prstGeom>
        </p:spPr>
        <p:txBody>
          <a:bodyPr vert="horz" lIns="91440" tIns="45720" rIns="91440" bIns="45720" rtlCol="0" anchor="ctr"/>
          <a:lstStyle>
            <a:lvl1pPr algn="l">
              <a:defRPr sz="1600">
                <a:solidFill>
                  <a:schemeClr val="tx1"/>
                </a:solidFill>
              </a:defRPr>
            </a:lvl1pPr>
          </a:lstStyle>
          <a:p>
            <a:fld id="{8F56F85D-84BE-4E4D-928E-A305ED050C8D}" type="datetime1">
              <a:rPr lang="en-US" smtClean="0"/>
              <a:pPr/>
              <a:t>1/11/2016</a:t>
            </a:fld>
            <a:endParaRPr lang="en-US" dirty="0"/>
          </a:p>
        </p:txBody>
      </p:sp>
      <p:sp>
        <p:nvSpPr>
          <p:cNvPr id="9" name="Slide Number Placeholder 8"/>
          <p:cNvSpPr>
            <a:spLocks noGrp="1"/>
          </p:cNvSpPr>
          <p:nvPr>
            <p:ph type="sldNum" sz="quarter" idx="4"/>
          </p:nvPr>
        </p:nvSpPr>
        <p:spPr>
          <a:xfrm>
            <a:off x="9144000" y="6356351"/>
            <a:ext cx="2438400" cy="365125"/>
          </a:xfrm>
          <a:prstGeom prst="rect">
            <a:avLst/>
          </a:prstGeom>
        </p:spPr>
        <p:txBody>
          <a:bodyPr vert="horz" lIns="91440" tIns="45720" rIns="91440" bIns="45720" rtlCol="0" anchor="ctr"/>
          <a:lstStyle>
            <a:lvl1pPr algn="r">
              <a:defRPr sz="1600">
                <a:solidFill>
                  <a:schemeClr val="bg1"/>
                </a:solidFill>
              </a:defRPr>
            </a:lvl1pPr>
          </a:lstStyle>
          <a:p>
            <a:fld id="{4AF992AE-CB54-4E41-8C74-E96BA325C5E1}" type="slidenum">
              <a:rPr lang="en-US" smtClean="0"/>
              <a:pPr/>
              <a:t>‹#›</a:t>
            </a:fld>
            <a:endParaRPr lang="en-US" dirty="0"/>
          </a:p>
        </p:txBody>
      </p:sp>
      <p:pic>
        <p:nvPicPr>
          <p:cNvPr id="11" name="Picture 10" descr="Eastman_PNG.png"/>
          <p:cNvPicPr>
            <a:picLocks noChangeAspect="1"/>
          </p:cNvPicPr>
          <p:nvPr/>
        </p:nvPicPr>
        <p:blipFill>
          <a:blip r:embed="rId8"/>
          <a:stretch>
            <a:fillRect/>
          </a:stretch>
        </p:blipFill>
        <p:spPr>
          <a:xfrm>
            <a:off x="9570721" y="377952"/>
            <a:ext cx="1828572" cy="273016"/>
          </a:xfrm>
          <a:prstGeom prst="rect">
            <a:avLst/>
          </a:prstGeom>
        </p:spPr>
      </p:pic>
    </p:spTree>
    <p:extLst>
      <p:ext uri="{BB962C8B-B14F-4D97-AF65-F5344CB8AC3E}">
        <p14:creationId xmlns:p14="http://schemas.microsoft.com/office/powerpoint/2010/main" val="15297773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lgn="l" defTabSz="1219170" rtl="0" eaLnBrk="1" latinLnBrk="0" hangingPunct="1">
        <a:spcBef>
          <a:spcPct val="0"/>
        </a:spcBef>
        <a:buNone/>
        <a:defRPr sz="4000" b="1" kern="1200">
          <a:solidFill>
            <a:srgbClr val="646464"/>
          </a:solidFill>
          <a:latin typeface="Arial" pitchFamily="34" charset="0"/>
          <a:ea typeface="+mj-ea"/>
          <a:cs typeface="Arial" pitchFamily="34" charset="0"/>
        </a:defRPr>
      </a:lvl1pPr>
    </p:titleStyle>
    <p:bodyStyle>
      <a:lvl1pPr marL="376757" indent="-376757" algn="l" defTabSz="1219170" rtl="0" eaLnBrk="1" latinLnBrk="0" hangingPunct="1">
        <a:spcBef>
          <a:spcPct val="20000"/>
        </a:spcBef>
        <a:buClr>
          <a:schemeClr val="accent1"/>
        </a:buClr>
        <a:buSzPct val="125000"/>
        <a:buFont typeface="Wingdings" pitchFamily="2" charset="2"/>
        <a:buChar char="§"/>
        <a:defRPr sz="3200" kern="1200">
          <a:solidFill>
            <a:srgbClr val="646464"/>
          </a:solidFill>
          <a:latin typeface="+mn-lt"/>
          <a:ea typeface="+mn-ea"/>
          <a:cs typeface="+mn-cs"/>
        </a:defRPr>
      </a:lvl1pPr>
      <a:lvl2pPr marL="912261" indent="-302676" algn="l" defTabSz="1219170" rtl="0" eaLnBrk="1" latinLnBrk="0" hangingPunct="1">
        <a:spcBef>
          <a:spcPct val="20000"/>
        </a:spcBef>
        <a:buClr>
          <a:schemeClr val="accent1"/>
        </a:buClr>
        <a:buSzPct val="125000"/>
        <a:buFont typeface="Arial" pitchFamily="34" charset="0"/>
        <a:buChar char="•"/>
        <a:defRPr sz="2667" kern="1200">
          <a:solidFill>
            <a:srgbClr val="646464"/>
          </a:solidFill>
          <a:latin typeface="+mn-lt"/>
          <a:ea typeface="+mn-ea"/>
          <a:cs typeface="+mn-cs"/>
        </a:defRPr>
      </a:lvl2pPr>
      <a:lvl3pPr marL="1523962" indent="-304792" algn="l" defTabSz="121917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3pPr>
      <a:lvl4pPr marL="2061582" indent="-232828"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4pPr>
      <a:lvl5pPr marL="2743131" indent="-304792"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mall gray"/>
          <p:cNvPicPr>
            <a:picLocks noChangeAspect="1" noChangeArrowheads="1"/>
          </p:cNvPicPr>
          <p:nvPr/>
        </p:nvPicPr>
        <p:blipFill>
          <a:blip r:embed="rId7"/>
          <a:srcRect/>
          <a:stretch>
            <a:fillRect/>
          </a:stretch>
        </p:blipFill>
        <p:spPr bwMode="auto">
          <a:xfrm>
            <a:off x="0" y="5715000"/>
            <a:ext cx="12192000" cy="1143000"/>
          </a:xfrm>
          <a:prstGeom prst="rect">
            <a:avLst/>
          </a:prstGeom>
          <a:noFill/>
          <a:ln w="9525">
            <a:noFill/>
            <a:miter lim="800000"/>
            <a:headEnd/>
            <a:tailEnd/>
          </a:ln>
        </p:spPr>
      </p:pic>
      <p:sp>
        <p:nvSpPr>
          <p:cNvPr id="2" name="Title Placeholder 1"/>
          <p:cNvSpPr>
            <a:spLocks noGrp="1"/>
          </p:cNvSpPr>
          <p:nvPr>
            <p:ph type="title"/>
          </p:nvPr>
        </p:nvSpPr>
        <p:spPr>
          <a:xfrm>
            <a:off x="609600" y="457200"/>
            <a:ext cx="7741920" cy="9144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71600"/>
            <a:ext cx="109728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59936" y="6356351"/>
            <a:ext cx="3962400" cy="365125"/>
          </a:xfrm>
          <a:prstGeom prst="rect">
            <a:avLst/>
          </a:prstGeom>
        </p:spPr>
        <p:txBody>
          <a:bodyPr vert="horz" lIns="91440" tIns="45720" rIns="91440" bIns="45720" rtlCol="0" anchor="ctr"/>
          <a:lstStyle>
            <a:lvl1pPr algn="ctr">
              <a:defRPr sz="1600">
                <a:solidFill>
                  <a:schemeClr val="tx1"/>
                </a:solidFill>
              </a:defRPr>
            </a:lvl1pPr>
          </a:lstStyle>
          <a:p>
            <a:endParaRPr lang="en-US" dirty="0"/>
          </a:p>
        </p:txBody>
      </p:sp>
      <p:sp>
        <p:nvSpPr>
          <p:cNvPr id="9" name="Date Placeholder 8"/>
          <p:cNvSpPr>
            <a:spLocks noGrp="1"/>
          </p:cNvSpPr>
          <p:nvPr>
            <p:ph type="dt" sz="half" idx="2"/>
          </p:nvPr>
        </p:nvSpPr>
        <p:spPr>
          <a:xfrm>
            <a:off x="609600" y="6356351"/>
            <a:ext cx="2438400" cy="365125"/>
          </a:xfrm>
          <a:prstGeom prst="rect">
            <a:avLst/>
          </a:prstGeom>
        </p:spPr>
        <p:txBody>
          <a:bodyPr vert="horz" lIns="91440" tIns="45720" rIns="91440" bIns="45720" rtlCol="0" anchor="ctr"/>
          <a:lstStyle>
            <a:lvl1pPr algn="l">
              <a:defRPr sz="1600">
                <a:solidFill>
                  <a:schemeClr val="tx1"/>
                </a:solidFill>
              </a:defRPr>
            </a:lvl1pPr>
          </a:lstStyle>
          <a:p>
            <a:fld id="{7CEB8D04-0647-4D84-8A64-90BA41D393D1}" type="datetime1">
              <a:rPr lang="en-US" smtClean="0"/>
              <a:pPr/>
              <a:t>1/11/2016</a:t>
            </a:fld>
            <a:endParaRPr lang="en-US"/>
          </a:p>
        </p:txBody>
      </p:sp>
      <p:sp>
        <p:nvSpPr>
          <p:cNvPr id="10" name="Slide Number Placeholder 9"/>
          <p:cNvSpPr>
            <a:spLocks noGrp="1"/>
          </p:cNvSpPr>
          <p:nvPr>
            <p:ph type="sldNum" sz="quarter" idx="4"/>
          </p:nvPr>
        </p:nvSpPr>
        <p:spPr>
          <a:xfrm>
            <a:off x="9144000" y="6356351"/>
            <a:ext cx="2438400" cy="365125"/>
          </a:xfrm>
          <a:prstGeom prst="rect">
            <a:avLst/>
          </a:prstGeom>
        </p:spPr>
        <p:txBody>
          <a:bodyPr vert="horz" lIns="91440" tIns="45720" rIns="91440" bIns="45720" rtlCol="0" anchor="ctr"/>
          <a:lstStyle>
            <a:lvl1pPr algn="r">
              <a:defRPr sz="1600">
                <a:solidFill>
                  <a:schemeClr val="tx1"/>
                </a:solidFill>
              </a:defRPr>
            </a:lvl1pPr>
          </a:lstStyle>
          <a:p>
            <a:fld id="{3318DD80-7231-478E-B31F-4BBB9C26A1B6}" type="slidenum">
              <a:rPr lang="en-US" smtClean="0"/>
              <a:pPr/>
              <a:t>‹#›</a:t>
            </a:fld>
            <a:endParaRPr lang="en-US"/>
          </a:p>
        </p:txBody>
      </p:sp>
      <p:pic>
        <p:nvPicPr>
          <p:cNvPr id="12" name="Picture 11" descr="Eastman_PNG.png"/>
          <p:cNvPicPr>
            <a:picLocks noChangeAspect="1"/>
          </p:cNvPicPr>
          <p:nvPr/>
        </p:nvPicPr>
        <p:blipFill>
          <a:blip r:embed="rId8"/>
          <a:stretch>
            <a:fillRect/>
          </a:stretch>
        </p:blipFill>
        <p:spPr>
          <a:xfrm>
            <a:off x="9570721" y="377952"/>
            <a:ext cx="1828572" cy="273016"/>
          </a:xfrm>
          <a:prstGeom prst="rect">
            <a:avLst/>
          </a:prstGeom>
        </p:spPr>
      </p:pic>
    </p:spTree>
    <p:extLst>
      <p:ext uri="{BB962C8B-B14F-4D97-AF65-F5344CB8AC3E}">
        <p14:creationId xmlns:p14="http://schemas.microsoft.com/office/powerpoint/2010/main" val="4066026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algn="l" defTabSz="1219170" rtl="0" eaLnBrk="1" latinLnBrk="0" hangingPunct="1">
        <a:spcBef>
          <a:spcPct val="0"/>
        </a:spcBef>
        <a:buNone/>
        <a:defRPr sz="4000" b="1" kern="1200">
          <a:solidFill>
            <a:srgbClr val="646464"/>
          </a:solidFill>
          <a:latin typeface="Arial" pitchFamily="34" charset="0"/>
          <a:ea typeface="+mj-ea"/>
          <a:cs typeface="Arial" pitchFamily="34" charset="0"/>
        </a:defRPr>
      </a:lvl1pPr>
    </p:titleStyle>
    <p:bodyStyle>
      <a:lvl1pPr marL="376757" indent="-376757" algn="l" defTabSz="1219170" rtl="0" eaLnBrk="1" latinLnBrk="0" hangingPunct="1">
        <a:spcBef>
          <a:spcPct val="20000"/>
        </a:spcBef>
        <a:buClr>
          <a:schemeClr val="accent1"/>
        </a:buClr>
        <a:buSzPct val="125000"/>
        <a:buFont typeface="Wingdings" pitchFamily="2" charset="2"/>
        <a:buChar char="§"/>
        <a:defRPr sz="3200" kern="1200">
          <a:solidFill>
            <a:srgbClr val="646464"/>
          </a:solidFill>
          <a:latin typeface="+mn-lt"/>
          <a:ea typeface="+mn-ea"/>
          <a:cs typeface="+mn-cs"/>
        </a:defRPr>
      </a:lvl1pPr>
      <a:lvl2pPr marL="912261" indent="-302676" algn="l" defTabSz="1219170" rtl="0" eaLnBrk="1" latinLnBrk="0" hangingPunct="1">
        <a:spcBef>
          <a:spcPct val="20000"/>
        </a:spcBef>
        <a:buClr>
          <a:schemeClr val="accent1"/>
        </a:buClr>
        <a:buSzPct val="125000"/>
        <a:buFont typeface="Arial" pitchFamily="34" charset="0"/>
        <a:buChar char="•"/>
        <a:defRPr sz="2667" kern="1200">
          <a:solidFill>
            <a:srgbClr val="646464"/>
          </a:solidFill>
          <a:latin typeface="+mn-lt"/>
          <a:ea typeface="+mn-ea"/>
          <a:cs typeface="+mn-cs"/>
        </a:defRPr>
      </a:lvl2pPr>
      <a:lvl3pPr marL="1523962" indent="-304792" algn="l" defTabSz="1219170" rtl="0" eaLnBrk="1" latinLnBrk="0" hangingPunct="1">
        <a:spcBef>
          <a:spcPct val="20000"/>
        </a:spcBef>
        <a:buClr>
          <a:schemeClr val="accent1"/>
        </a:buClr>
        <a:buSzPct val="125000"/>
        <a:buFont typeface="Wingdings" pitchFamily="2" charset="2"/>
        <a:buChar char="§"/>
        <a:defRPr sz="2400" kern="1200">
          <a:solidFill>
            <a:srgbClr val="646464"/>
          </a:solidFill>
          <a:latin typeface="+mn-lt"/>
          <a:ea typeface="+mn-ea"/>
          <a:cs typeface="+mn-cs"/>
        </a:defRPr>
      </a:lvl3pPr>
      <a:lvl4pPr marL="2061582" indent="-232828"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4pPr>
      <a:lvl5pPr marL="2743131" indent="-304792" algn="l" defTabSz="1219170" rtl="0" eaLnBrk="1" latinLnBrk="0" hangingPunct="1">
        <a:spcBef>
          <a:spcPct val="20000"/>
        </a:spcBef>
        <a:buClr>
          <a:schemeClr val="accent1"/>
        </a:buClr>
        <a:buSzPct val="125000"/>
        <a:buFont typeface="Arial" pitchFamily="34" charset="0"/>
        <a:buChar char="–"/>
        <a:defRPr sz="2133" kern="1200">
          <a:solidFill>
            <a:srgbClr val="64646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uted green small"/>
          <p:cNvPicPr>
            <a:picLocks noChangeAspect="1" noChangeArrowheads="1"/>
          </p:cNvPicPr>
          <p:nvPr/>
        </p:nvPicPr>
        <p:blipFill>
          <a:blip r:embed="rId7"/>
          <a:srcRect/>
          <a:stretch>
            <a:fillRect/>
          </a:stretch>
        </p:blipFill>
        <p:spPr bwMode="auto">
          <a:xfrm>
            <a:off x="0" y="1"/>
            <a:ext cx="12192000" cy="1619251"/>
          </a:xfrm>
          <a:prstGeom prst="rect">
            <a:avLst/>
          </a:prstGeom>
          <a:noFill/>
          <a:ln w="9525">
            <a:noFill/>
            <a:miter lim="800000"/>
            <a:headEnd/>
            <a:tailEnd/>
          </a:ln>
        </p:spPr>
      </p:pic>
      <p:sp>
        <p:nvSpPr>
          <p:cNvPr id="2" name="Title Placeholder 1"/>
          <p:cNvSpPr>
            <a:spLocks noGrp="1"/>
          </p:cNvSpPr>
          <p:nvPr>
            <p:ph type="title"/>
          </p:nvPr>
        </p:nvSpPr>
        <p:spPr>
          <a:xfrm>
            <a:off x="609600" y="914400"/>
            <a:ext cx="10972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828800"/>
            <a:ext cx="10972800" cy="43891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59936" y="6356351"/>
            <a:ext cx="39624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8" name="Date Placeholder 7"/>
          <p:cNvSpPr>
            <a:spLocks noGrp="1"/>
          </p:cNvSpPr>
          <p:nvPr>
            <p:ph type="dt" sz="half" idx="2"/>
          </p:nvPr>
        </p:nvSpPr>
        <p:spPr>
          <a:xfrm>
            <a:off x="609600" y="6356351"/>
            <a:ext cx="2438400" cy="365125"/>
          </a:xfrm>
          <a:prstGeom prst="rect">
            <a:avLst/>
          </a:prstGeom>
        </p:spPr>
        <p:txBody>
          <a:bodyPr vert="horz" lIns="91440" tIns="45720" rIns="91440" bIns="45720" rtlCol="0" anchor="ctr"/>
          <a:lstStyle>
            <a:lvl1pPr algn="l">
              <a:defRPr sz="1600">
                <a:solidFill>
                  <a:schemeClr val="tx1"/>
                </a:solidFill>
              </a:defRPr>
            </a:lvl1pPr>
          </a:lstStyle>
          <a:p>
            <a:fld id="{49D948FE-ECE8-4709-B325-445D7C3D1A50}" type="datetimeFigureOut">
              <a:rPr lang="en-US" smtClean="0"/>
              <a:pPr/>
              <a:t>1/11/2016</a:t>
            </a:fld>
            <a:endParaRPr lang="en-US"/>
          </a:p>
        </p:txBody>
      </p:sp>
      <p:sp>
        <p:nvSpPr>
          <p:cNvPr id="9" name="Slide Number Placeholder 8"/>
          <p:cNvSpPr>
            <a:spLocks noGrp="1"/>
          </p:cNvSpPr>
          <p:nvPr>
            <p:ph type="sldNum" sz="quarter" idx="4"/>
          </p:nvPr>
        </p:nvSpPr>
        <p:spPr>
          <a:xfrm>
            <a:off x="9144000" y="6356351"/>
            <a:ext cx="2438400" cy="365125"/>
          </a:xfrm>
          <a:prstGeom prst="rect">
            <a:avLst/>
          </a:prstGeom>
        </p:spPr>
        <p:txBody>
          <a:bodyPr vert="horz" lIns="91440" tIns="45720" rIns="91440" bIns="45720" rtlCol="0" anchor="ctr"/>
          <a:lstStyle>
            <a:lvl1pPr algn="r">
              <a:defRPr sz="1600">
                <a:solidFill>
                  <a:schemeClr val="tx1"/>
                </a:solidFill>
              </a:defRPr>
            </a:lvl1pPr>
          </a:lstStyle>
          <a:p>
            <a:fld id="{14C508AA-6788-4653-ACC0-002DBCF36DDC}" type="slidenum">
              <a:rPr lang="en-US" smtClean="0"/>
              <a:pPr/>
              <a:t>‹#›</a:t>
            </a:fld>
            <a:endParaRPr lang="en-US"/>
          </a:p>
        </p:txBody>
      </p:sp>
      <p:pic>
        <p:nvPicPr>
          <p:cNvPr id="10" name="Picture 9" descr="Eastman_PNG.png"/>
          <p:cNvPicPr>
            <a:picLocks noChangeAspect="1"/>
          </p:cNvPicPr>
          <p:nvPr/>
        </p:nvPicPr>
        <p:blipFill>
          <a:blip r:embed="rId8"/>
          <a:stretch>
            <a:fillRect/>
          </a:stretch>
        </p:blipFill>
        <p:spPr>
          <a:xfrm>
            <a:off x="9570721" y="377952"/>
            <a:ext cx="1828572" cy="273016"/>
          </a:xfrm>
          <a:prstGeom prst="rect">
            <a:avLst/>
          </a:prstGeom>
        </p:spPr>
      </p:pic>
    </p:spTree>
    <p:extLst>
      <p:ext uri="{BB962C8B-B14F-4D97-AF65-F5344CB8AC3E}">
        <p14:creationId xmlns:p14="http://schemas.microsoft.com/office/powerpoint/2010/main" val="1178280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1219170" rtl="0" eaLnBrk="1" latinLnBrk="0" hangingPunct="1">
        <a:spcBef>
          <a:spcPct val="0"/>
        </a:spcBef>
        <a:buNone/>
        <a:defRPr sz="4000" b="1" kern="1200">
          <a:solidFill>
            <a:srgbClr val="646464"/>
          </a:solidFill>
          <a:latin typeface="Arial" pitchFamily="34" charset="0"/>
          <a:ea typeface="+mj-ea"/>
          <a:cs typeface="Arial" pitchFamily="34" charset="0"/>
        </a:defRPr>
      </a:lvl1pPr>
    </p:titleStyle>
    <p:bodyStyle>
      <a:lvl1pPr marL="376757" indent="-376757" algn="l" defTabSz="1219170" rtl="0" eaLnBrk="1" latinLnBrk="0" hangingPunct="1">
        <a:spcBef>
          <a:spcPct val="20000"/>
        </a:spcBef>
        <a:buClr>
          <a:srgbClr val="91B9A4"/>
        </a:buClr>
        <a:buSzPct val="125000"/>
        <a:buFont typeface="Wingdings" pitchFamily="2" charset="2"/>
        <a:buChar char="§"/>
        <a:defRPr sz="3200" kern="1200">
          <a:solidFill>
            <a:srgbClr val="646464"/>
          </a:solidFill>
          <a:latin typeface="+mn-lt"/>
          <a:ea typeface="+mn-ea"/>
          <a:cs typeface="+mn-cs"/>
        </a:defRPr>
      </a:lvl1pPr>
      <a:lvl2pPr marL="912261" indent="-302676" algn="l" defTabSz="1219170" rtl="0" eaLnBrk="1" latinLnBrk="0" hangingPunct="1">
        <a:spcBef>
          <a:spcPct val="20000"/>
        </a:spcBef>
        <a:buClr>
          <a:srgbClr val="91B9A4"/>
        </a:buClr>
        <a:buSzPct val="125000"/>
        <a:buFont typeface="Arial" pitchFamily="34" charset="0"/>
        <a:buChar char="•"/>
        <a:defRPr sz="2667" kern="1200">
          <a:solidFill>
            <a:srgbClr val="646464"/>
          </a:solidFill>
          <a:latin typeface="+mn-lt"/>
          <a:ea typeface="+mn-ea"/>
          <a:cs typeface="+mn-cs"/>
        </a:defRPr>
      </a:lvl2pPr>
      <a:lvl3pPr marL="1523962" indent="-304792" algn="l" defTabSz="1219170" rtl="0" eaLnBrk="1" latinLnBrk="0" hangingPunct="1">
        <a:spcBef>
          <a:spcPct val="20000"/>
        </a:spcBef>
        <a:buClr>
          <a:srgbClr val="91B9A4"/>
        </a:buClr>
        <a:buSzPct val="125000"/>
        <a:buFont typeface="Wingdings" pitchFamily="2" charset="2"/>
        <a:buChar char="§"/>
        <a:defRPr sz="2400" kern="1200">
          <a:solidFill>
            <a:srgbClr val="646464"/>
          </a:solidFill>
          <a:latin typeface="+mn-lt"/>
          <a:ea typeface="+mn-ea"/>
          <a:cs typeface="+mn-cs"/>
        </a:defRPr>
      </a:lvl3pPr>
      <a:lvl4pPr marL="2061582" indent="-232828" algn="l" defTabSz="1219170" rtl="0" eaLnBrk="1" latinLnBrk="0" hangingPunct="1">
        <a:spcBef>
          <a:spcPct val="20000"/>
        </a:spcBef>
        <a:buClr>
          <a:srgbClr val="91B9A4"/>
        </a:buClr>
        <a:buSzPct val="125000"/>
        <a:buFont typeface="Arial" pitchFamily="34" charset="0"/>
        <a:buChar char="•"/>
        <a:defRPr sz="2133" kern="1200">
          <a:solidFill>
            <a:srgbClr val="646464"/>
          </a:solidFill>
          <a:latin typeface="+mn-lt"/>
          <a:ea typeface="+mn-ea"/>
          <a:cs typeface="+mn-cs"/>
        </a:defRPr>
      </a:lvl4pPr>
      <a:lvl5pPr marL="2743131" indent="-304792" algn="l" defTabSz="1219170" rtl="0" eaLnBrk="1" latinLnBrk="0" hangingPunct="1">
        <a:spcBef>
          <a:spcPct val="20000"/>
        </a:spcBef>
        <a:buClr>
          <a:srgbClr val="91B9A4"/>
        </a:buClr>
        <a:buSzPct val="125000"/>
        <a:buFont typeface="Arial" pitchFamily="34" charset="0"/>
        <a:buChar char="–"/>
        <a:defRPr sz="2133" kern="1200">
          <a:solidFill>
            <a:srgbClr val="64646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Information Technology @ Eastman</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90743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a:t>
            </a:r>
            <a:endParaRPr lang="en-US" dirty="0"/>
          </a:p>
        </p:txBody>
      </p:sp>
      <p:pic>
        <p:nvPicPr>
          <p:cNvPr id="2050" name="Picture 2" descr="http://www.clker.com/cliparts/e/4/7/c/13566047401274783345scal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55245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3524250"/>
            <a:ext cx="3733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know R very well</a:t>
            </a:r>
          </a:p>
          <a:p>
            <a:pPr marL="285750" indent="-285750">
              <a:buFont typeface="Arial" panose="020B0604020202020204" pitchFamily="34" charset="0"/>
              <a:buChar char="•"/>
            </a:pPr>
            <a:r>
              <a:rPr lang="en-US" dirty="0" smtClean="0"/>
              <a:t>Most of our datasets today fit in memory</a:t>
            </a:r>
          </a:p>
          <a:p>
            <a:pPr marL="285750" indent="-285750">
              <a:buFont typeface="Arial" panose="020B0604020202020204" pitchFamily="34" charset="0"/>
              <a:buChar char="•"/>
            </a:pPr>
            <a:r>
              <a:rPr lang="en-US" dirty="0" smtClean="0"/>
              <a:t>Development ecosystem and workflow is already established</a:t>
            </a:r>
            <a:endParaRPr lang="en-US" dirty="0"/>
          </a:p>
        </p:txBody>
      </p:sp>
      <p:sp>
        <p:nvSpPr>
          <p:cNvPr id="6" name="TextBox 5"/>
          <p:cNvSpPr txBox="1"/>
          <p:nvPr/>
        </p:nvSpPr>
        <p:spPr>
          <a:xfrm>
            <a:off x="7636933" y="2923116"/>
            <a:ext cx="3733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Scalable to handle big data</a:t>
            </a:r>
          </a:p>
          <a:p>
            <a:pPr marL="285750" indent="-285750">
              <a:buFont typeface="Arial" panose="020B0604020202020204" pitchFamily="34" charset="0"/>
              <a:buChar char="•"/>
            </a:pPr>
            <a:r>
              <a:rPr lang="en-US" dirty="0" smtClean="0"/>
              <a:t>Native multi-threading with machine learning should be faster even on medium size problems</a:t>
            </a:r>
          </a:p>
          <a:p>
            <a:pPr marL="285750" indent="-285750">
              <a:buFont typeface="Arial" panose="020B0604020202020204" pitchFamily="34" charset="0"/>
              <a:buChar char="•"/>
            </a:pPr>
            <a:r>
              <a:rPr lang="en-US" b="1" dirty="0" smtClean="0"/>
              <a:t>Spark is new and unknown to us – requires training and change management</a:t>
            </a:r>
            <a:endParaRPr lang="en-US"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445" t="12995" r="14500" b="30296"/>
          <a:stretch/>
        </p:blipFill>
        <p:spPr>
          <a:xfrm>
            <a:off x="1752519" y="2137029"/>
            <a:ext cx="1638381" cy="1307592"/>
          </a:xfrm>
          <a:prstGeom prst="rect">
            <a:avLst/>
          </a:prstGeom>
        </p:spPr>
      </p:pic>
      <p:pic>
        <p:nvPicPr>
          <p:cNvPr id="8" name="Picture 2" descr="http://upload.wikimedia.org/wikipedia/commons/e/ea/Spark-logo-192x1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725" y="1644848"/>
            <a:ext cx="2200275" cy="114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2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46200"/>
          </a:xfrm>
        </p:spPr>
        <p:txBody>
          <a:bodyPr>
            <a:normAutofit/>
          </a:bodyPr>
          <a:lstStyle/>
          <a:p>
            <a:r>
              <a:rPr lang="en-US" dirty="0" smtClean="0"/>
              <a:t>Capstone project – When should one switch to Spark from R?</a:t>
            </a:r>
            <a:endParaRPr lang="en-US" dirty="0"/>
          </a:p>
        </p:txBody>
      </p:sp>
      <p:sp>
        <p:nvSpPr>
          <p:cNvPr id="3" name="Content Placeholder 2"/>
          <p:cNvSpPr>
            <a:spLocks noGrp="1"/>
          </p:cNvSpPr>
          <p:nvPr>
            <p:ph idx="1"/>
          </p:nvPr>
        </p:nvSpPr>
        <p:spPr>
          <a:xfrm>
            <a:off x="609600" y="1989666"/>
            <a:ext cx="10972800" cy="4136813"/>
          </a:xfrm>
        </p:spPr>
        <p:txBody>
          <a:bodyPr/>
          <a:lstStyle/>
          <a:p>
            <a:r>
              <a:rPr lang="en-US" dirty="0" smtClean="0"/>
              <a:t>Given increasingly larger (rows and columns) data sets, how does Spark performance compare to R in fitting different basic models (e.g. linear regression)?</a:t>
            </a:r>
          </a:p>
          <a:p>
            <a:r>
              <a:rPr lang="en-US" dirty="0" smtClean="0"/>
              <a:t>How does a single instance of Spark compare to a small cluster (in AWS for example)?</a:t>
            </a:r>
            <a:endParaRPr lang="en-US" dirty="0"/>
          </a:p>
        </p:txBody>
      </p:sp>
    </p:spTree>
    <p:extLst>
      <p:ext uri="{BB962C8B-B14F-4D97-AF65-F5344CB8AC3E}">
        <p14:creationId xmlns:p14="http://schemas.microsoft.com/office/powerpoint/2010/main" val="33679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a:t>
            </a:r>
            <a:endParaRPr lang="en-US" dirty="0"/>
          </a:p>
        </p:txBody>
      </p:sp>
      <p:sp>
        <p:nvSpPr>
          <p:cNvPr id="3" name="Content Placeholder 2"/>
          <p:cNvSpPr>
            <a:spLocks noGrp="1"/>
          </p:cNvSpPr>
          <p:nvPr>
            <p:ph idx="1"/>
          </p:nvPr>
        </p:nvSpPr>
        <p:spPr/>
        <p:txBody>
          <a:bodyPr>
            <a:normAutofit/>
          </a:bodyPr>
          <a:lstStyle/>
          <a:p>
            <a:r>
              <a:rPr lang="en-US" dirty="0" smtClean="0"/>
              <a:t>Eastman would like a report detailing at what point (size of data) the performance of Spark significantly exceeds that of R.</a:t>
            </a:r>
          </a:p>
          <a:p>
            <a:r>
              <a:rPr lang="en-US" dirty="0" smtClean="0"/>
              <a:t>We would use this information to make decisions regarding when to begin implementing Spark for analytics at Eastman.</a:t>
            </a:r>
          </a:p>
        </p:txBody>
      </p:sp>
    </p:spTree>
    <p:extLst>
      <p:ext uri="{BB962C8B-B14F-4D97-AF65-F5344CB8AC3E}">
        <p14:creationId xmlns:p14="http://schemas.microsoft.com/office/powerpoint/2010/main" val="269340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normAutofit/>
          </a:bodyPr>
          <a:lstStyle/>
          <a:p>
            <a:r>
              <a:rPr lang="en-US" dirty="0" smtClean="0"/>
              <a:t>Many large, public datasets are available to use with this project.</a:t>
            </a:r>
          </a:p>
          <a:p>
            <a:r>
              <a:rPr lang="en-US" dirty="0" smtClean="0"/>
              <a:t>If needed, Eastman will recommend one or more specific large datasets</a:t>
            </a:r>
          </a:p>
          <a:p>
            <a:r>
              <a:rPr lang="en-US" dirty="0" smtClean="0"/>
              <a:t>Eastman can provide analytics expertise (e.g. linear regression, logistic regression, etc.) if needed</a:t>
            </a:r>
          </a:p>
        </p:txBody>
      </p:sp>
    </p:spTree>
    <p:extLst>
      <p:ext uri="{BB962C8B-B14F-4D97-AF65-F5344CB8AC3E}">
        <p14:creationId xmlns:p14="http://schemas.microsoft.com/office/powerpoint/2010/main" val="32898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choose this project?</a:t>
            </a:r>
            <a:endParaRPr lang="en-US" dirty="0"/>
          </a:p>
        </p:txBody>
      </p:sp>
      <p:sp>
        <p:nvSpPr>
          <p:cNvPr id="3" name="Content Placeholder 2"/>
          <p:cNvSpPr>
            <a:spLocks noGrp="1"/>
          </p:cNvSpPr>
          <p:nvPr>
            <p:ph idx="1"/>
          </p:nvPr>
        </p:nvSpPr>
        <p:spPr/>
        <p:txBody>
          <a:bodyPr/>
          <a:lstStyle/>
          <a:p>
            <a:r>
              <a:rPr lang="en-US" dirty="0" smtClean="0"/>
              <a:t>A chance to get practical experience with Spark for your resume (it really is hot right now)</a:t>
            </a:r>
          </a:p>
          <a:p>
            <a:r>
              <a:rPr lang="en-US" dirty="0" smtClean="0"/>
              <a:t>A chance to get practical experience (or more experience) with distributed processing</a:t>
            </a:r>
          </a:p>
          <a:p>
            <a:r>
              <a:rPr lang="en-US" dirty="0" smtClean="0"/>
              <a:t>A chance to learn more about analytics (analytics + computer science = $$$ in the job market)</a:t>
            </a:r>
            <a:endParaRPr lang="en-US" dirty="0"/>
          </a:p>
        </p:txBody>
      </p:sp>
    </p:spTree>
    <p:extLst>
      <p:ext uri="{BB962C8B-B14F-4D97-AF65-F5344CB8AC3E}">
        <p14:creationId xmlns:p14="http://schemas.microsoft.com/office/powerpoint/2010/main" val="860669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vs NoSQL Performance with text</a:t>
            </a:r>
            <a:endParaRPr lang="en-US" dirty="0"/>
          </a:p>
        </p:txBody>
      </p:sp>
      <p:sp>
        <p:nvSpPr>
          <p:cNvPr id="3" name="Subtitle 2"/>
          <p:cNvSpPr>
            <a:spLocks noGrp="1"/>
          </p:cNvSpPr>
          <p:nvPr>
            <p:ph type="subTitle" idx="1"/>
          </p:nvPr>
        </p:nvSpPr>
        <p:spPr/>
        <p:txBody>
          <a:bodyPr/>
          <a:lstStyle/>
          <a:p>
            <a:r>
              <a:rPr lang="en-US" dirty="0" smtClean="0"/>
              <a:t>Business Analytics Group</a:t>
            </a:r>
            <a:endParaRPr lang="en-US" dirty="0"/>
          </a:p>
        </p:txBody>
      </p:sp>
    </p:spTree>
    <p:extLst>
      <p:ext uri="{BB962C8B-B14F-4D97-AF65-F5344CB8AC3E}">
        <p14:creationId xmlns:p14="http://schemas.microsoft.com/office/powerpoint/2010/main" val="389256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Analytics at Eastman</a:t>
            </a:r>
            <a:endParaRPr lang="en-US" dirty="0"/>
          </a:p>
        </p:txBody>
      </p:sp>
      <p:sp>
        <p:nvSpPr>
          <p:cNvPr id="3" name="Content Placeholder 2"/>
          <p:cNvSpPr>
            <a:spLocks noGrp="1"/>
          </p:cNvSpPr>
          <p:nvPr>
            <p:ph idx="1"/>
          </p:nvPr>
        </p:nvSpPr>
        <p:spPr/>
        <p:txBody>
          <a:bodyPr/>
          <a:lstStyle/>
          <a:p>
            <a:r>
              <a:rPr lang="en-US" dirty="0" smtClean="0"/>
              <a:t>Eastman generates a lot of text in the form of call reports written by our salesforce after visiting a customer.</a:t>
            </a:r>
          </a:p>
          <a:p>
            <a:r>
              <a:rPr lang="en-US" dirty="0" smtClean="0"/>
              <a:t>Recently, web scraping has been added as a source of text data to help us identify consumer sentiment towards chemicals and products of interest.</a:t>
            </a:r>
          </a:p>
          <a:p>
            <a:r>
              <a:rPr lang="en-US" dirty="0" smtClean="0"/>
              <a:t>Text analytics is performed on this data to help pull out significant themes and trends.</a:t>
            </a:r>
            <a:endParaRPr lang="en-US" dirty="0"/>
          </a:p>
        </p:txBody>
      </p:sp>
    </p:spTree>
    <p:extLst>
      <p:ext uri="{BB962C8B-B14F-4D97-AF65-F5344CB8AC3E}">
        <p14:creationId xmlns:p14="http://schemas.microsoft.com/office/powerpoint/2010/main" val="34959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Eastman</a:t>
            </a:r>
            <a:endParaRPr lang="en-US" dirty="0"/>
          </a:p>
        </p:txBody>
      </p:sp>
      <p:sp>
        <p:nvSpPr>
          <p:cNvPr id="3" name="Content Placeholder 2"/>
          <p:cNvSpPr>
            <a:spLocks noGrp="1"/>
          </p:cNvSpPr>
          <p:nvPr>
            <p:ph idx="1"/>
          </p:nvPr>
        </p:nvSpPr>
        <p:spPr/>
        <p:txBody>
          <a:bodyPr/>
          <a:lstStyle/>
          <a:p>
            <a:r>
              <a:rPr lang="en-US" dirty="0" smtClean="0"/>
              <a:t>The majority of Eastman’s data is stored in a SQL database of some type.</a:t>
            </a:r>
          </a:p>
          <a:p>
            <a:r>
              <a:rPr lang="en-US" dirty="0" smtClean="0"/>
              <a:t>The data is typically modelled with a star schema</a:t>
            </a:r>
          </a:p>
          <a:p>
            <a:pPr lvl="1"/>
            <a:r>
              <a:rPr lang="en-US" dirty="0" smtClean="0"/>
              <a:t>Avoids replication of dimensional data</a:t>
            </a:r>
          </a:p>
          <a:p>
            <a:pPr lvl="1"/>
            <a:r>
              <a:rPr lang="en-US" dirty="0" smtClean="0"/>
              <a:t>Reasonably fast</a:t>
            </a:r>
          </a:p>
          <a:p>
            <a:r>
              <a:rPr lang="en-US" dirty="0" smtClean="0"/>
              <a:t>Web scraped data is currently stored in a star schema form</a:t>
            </a:r>
          </a:p>
        </p:txBody>
      </p:sp>
      <p:pic>
        <p:nvPicPr>
          <p:cNvPr id="3074" name="Picture 2" descr="http://www.microsoft.com/resources/TechNet/en-us/SQLServer/Guides/MScom/img/SQLServerLogo_25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457200"/>
            <a:ext cx="3133725"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NoSQL</a:t>
            </a:r>
            <a:endParaRPr lang="en-US" dirty="0"/>
          </a:p>
        </p:txBody>
      </p:sp>
      <p:sp>
        <p:nvSpPr>
          <p:cNvPr id="3" name="Content Placeholder 2"/>
          <p:cNvSpPr>
            <a:spLocks noGrp="1"/>
          </p:cNvSpPr>
          <p:nvPr>
            <p:ph idx="1"/>
          </p:nvPr>
        </p:nvSpPr>
        <p:spPr/>
        <p:txBody>
          <a:bodyPr/>
          <a:lstStyle/>
          <a:p>
            <a:r>
              <a:rPr lang="en-US" dirty="0" smtClean="0"/>
              <a:t>“Not Only” SQL is a class of database management systems that are designed to handle specific types of data storage challenges</a:t>
            </a:r>
          </a:p>
          <a:p>
            <a:pPr lvl="1"/>
            <a:r>
              <a:rPr lang="en-US" dirty="0" smtClean="0"/>
              <a:t>Key Value Pairs</a:t>
            </a:r>
          </a:p>
          <a:p>
            <a:pPr lvl="1"/>
            <a:r>
              <a:rPr lang="en-US" dirty="0" smtClean="0"/>
              <a:t>Graph Databases</a:t>
            </a:r>
          </a:p>
          <a:p>
            <a:pPr lvl="1"/>
            <a:r>
              <a:rPr lang="en-US" dirty="0" smtClean="0"/>
              <a:t>Document Stores</a:t>
            </a:r>
          </a:p>
          <a:p>
            <a:pPr lvl="1"/>
            <a:r>
              <a:rPr lang="en-US" dirty="0" smtClean="0"/>
              <a:t>etc…</a:t>
            </a:r>
            <a:endParaRPr lang="en-US" dirty="0"/>
          </a:p>
        </p:txBody>
      </p:sp>
      <p:pic>
        <p:nvPicPr>
          <p:cNvPr id="1028" name="Picture 4" descr="https://www.dynamicyield.com/wp-content/uploads/2014/06/log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277" y="2799870"/>
            <a:ext cx="4714817" cy="218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6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270000"/>
          </a:xfrm>
        </p:spPr>
        <p:txBody>
          <a:bodyPr>
            <a:normAutofit fontScale="90000"/>
          </a:bodyPr>
          <a:lstStyle/>
          <a:p>
            <a:r>
              <a:rPr lang="en-US" dirty="0" smtClean="0"/>
              <a:t>Why is there excitement</a:t>
            </a:r>
            <a:br>
              <a:rPr lang="en-US" dirty="0" smtClean="0"/>
            </a:br>
            <a:r>
              <a:rPr lang="en-US" dirty="0" smtClean="0"/>
              <a:t>about this emerging class of databases?</a:t>
            </a:r>
            <a:endParaRPr lang="en-US" dirty="0"/>
          </a:p>
        </p:txBody>
      </p:sp>
      <p:sp>
        <p:nvSpPr>
          <p:cNvPr id="3" name="Content Placeholder 2"/>
          <p:cNvSpPr>
            <a:spLocks noGrp="1"/>
          </p:cNvSpPr>
          <p:nvPr>
            <p:ph idx="1"/>
          </p:nvPr>
        </p:nvSpPr>
        <p:spPr>
          <a:xfrm>
            <a:off x="609600" y="1727200"/>
            <a:ext cx="10972800" cy="4399280"/>
          </a:xfrm>
        </p:spPr>
        <p:txBody>
          <a:bodyPr>
            <a:normAutofit/>
          </a:bodyPr>
          <a:lstStyle/>
          <a:p>
            <a:r>
              <a:rPr lang="en-US" sz="2800" dirty="0" smtClean="0"/>
              <a:t>Data such as text is coming with more “variety” than traditional data sources and is increasingly a poor fit with relational databases and predefined data models</a:t>
            </a:r>
          </a:p>
          <a:p>
            <a:r>
              <a:rPr lang="en-US" sz="2800" dirty="0" smtClean="0"/>
              <a:t>New database designs along with ever-increasing compute power are making schema-on-read feasible</a:t>
            </a:r>
          </a:p>
          <a:p>
            <a:pPr lvl="1"/>
            <a:r>
              <a:rPr lang="en-US" sz="2400" dirty="0"/>
              <a:t>M</a:t>
            </a:r>
            <a:r>
              <a:rPr lang="en-US" sz="2400" dirty="0" smtClean="0"/>
              <a:t>uch better fit with unstructured or variable data such as text</a:t>
            </a:r>
          </a:p>
          <a:p>
            <a:r>
              <a:rPr lang="en-US" sz="2800" dirty="0" smtClean="0"/>
              <a:t>New database designs work increasingly well in a distributed fashion and are more amenable to “big data”</a:t>
            </a:r>
          </a:p>
          <a:p>
            <a:pPr lvl="1"/>
            <a:r>
              <a:rPr lang="en-US" sz="2400" dirty="0" smtClean="0"/>
              <a:t>Text is one of the bigger forms of data.</a:t>
            </a:r>
          </a:p>
        </p:txBody>
      </p:sp>
      <p:pic>
        <p:nvPicPr>
          <p:cNvPr id="2050" name="Picture 2" descr="http://www.spencerlevine.co.nz/images/big-data/national-library-big-data-exhibition-logo.jpg"/>
          <p:cNvPicPr>
            <a:picLocks noChangeAspect="1" noChangeArrowheads="1"/>
          </p:cNvPicPr>
          <p:nvPr/>
        </p:nvPicPr>
        <p:blipFill rotWithShape="1">
          <a:blip r:embed="rId2">
            <a:extLst>
              <a:ext uri="{28A0092B-C50C-407E-A947-70E740481C1C}">
                <a14:useLocalDpi xmlns:a14="http://schemas.microsoft.com/office/drawing/2010/main" val="0"/>
              </a:ext>
            </a:extLst>
          </a:blip>
          <a:srcRect t="37934" b="37066"/>
          <a:stretch/>
        </p:blipFill>
        <p:spPr bwMode="auto">
          <a:xfrm>
            <a:off x="6258984" y="204258"/>
            <a:ext cx="5501124"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61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nvPr>
        </p:nvGraphicFramePr>
        <p:xfrm>
          <a:off x="990600" y="838200"/>
          <a:ext cx="6705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00837" y="152400"/>
            <a:ext cx="3657600" cy="7355860"/>
          </a:xfrm>
          <a:prstGeom prst="rect">
            <a:avLst/>
          </a:prstGeom>
          <a:noFill/>
        </p:spPr>
        <p:txBody>
          <a:bodyPr wrap="square" rtlCol="0">
            <a:spAutoFit/>
          </a:bodyPr>
          <a:lstStyle/>
          <a:p>
            <a:endParaRPr lang="en-US" sz="1600" b="1" dirty="0"/>
          </a:p>
          <a:p>
            <a:endParaRPr lang="en-US" sz="1600" b="1" dirty="0"/>
          </a:p>
          <a:p>
            <a:endParaRPr lang="en-US" sz="1600" b="1" dirty="0"/>
          </a:p>
          <a:p>
            <a:r>
              <a:rPr lang="en-US" sz="1600" b="1" dirty="0"/>
              <a:t>Business Process Skills</a:t>
            </a:r>
          </a:p>
          <a:p>
            <a:pPr marL="285750" indent="-285750">
              <a:buFont typeface="Arial" panose="020B0604020202020204" pitchFamily="34" charset="0"/>
              <a:buChar char="•"/>
            </a:pPr>
            <a:r>
              <a:rPr lang="en-US" sz="1600" dirty="0"/>
              <a:t>Order </a:t>
            </a:r>
            <a:r>
              <a:rPr lang="en-US" sz="1600" dirty="0"/>
              <a:t>to Cash, Forecasting &amp; Budgeting, </a:t>
            </a:r>
            <a:r>
              <a:rPr lang="en-US" sz="1600" dirty="0"/>
              <a:t>etc.</a:t>
            </a:r>
            <a:endParaRPr lang="en-US" sz="1600" dirty="0"/>
          </a:p>
          <a:p>
            <a:pPr marL="285750" indent="-285750">
              <a:buFont typeface="Arial" panose="020B0604020202020204" pitchFamily="34" charset="0"/>
              <a:buChar char="•"/>
            </a:pPr>
            <a:r>
              <a:rPr lang="en-US" sz="1600" dirty="0"/>
              <a:t>Process Modeling</a:t>
            </a:r>
          </a:p>
          <a:p>
            <a:pPr marL="285750" indent="-285750">
              <a:buFont typeface="Arial" panose="020B0604020202020204" pitchFamily="34" charset="0"/>
              <a:buChar char="•"/>
            </a:pPr>
            <a:r>
              <a:rPr lang="en-US" sz="1600" dirty="0"/>
              <a:t>Project </a:t>
            </a:r>
            <a:r>
              <a:rPr lang="en-US" sz="1600" dirty="0"/>
              <a:t>Management</a:t>
            </a:r>
          </a:p>
          <a:p>
            <a:r>
              <a:rPr lang="en-US" sz="1600" b="1" dirty="0"/>
              <a:t>Technical Skills</a:t>
            </a:r>
          </a:p>
          <a:p>
            <a:pPr marL="285750" indent="-285750">
              <a:buFont typeface="Arial" panose="020B0604020202020204" pitchFamily="34" charset="0"/>
              <a:buChar char="•"/>
            </a:pPr>
            <a:r>
              <a:rPr lang="en-US" sz="1600" dirty="0"/>
              <a:t>Concepts</a:t>
            </a:r>
            <a:r>
              <a:rPr lang="en-US" sz="1600" dirty="0"/>
              <a:t>, not just specific programming </a:t>
            </a:r>
            <a:r>
              <a:rPr lang="en-US" sz="1600" dirty="0"/>
              <a:t>languages</a:t>
            </a:r>
          </a:p>
          <a:p>
            <a:pPr marL="742950" lvl="1" indent="-285750">
              <a:buFont typeface="Arial" panose="020B0604020202020204" pitchFamily="34" charset="0"/>
              <a:buChar char="•"/>
            </a:pPr>
            <a:r>
              <a:rPr lang="en-US" sz="1600" dirty="0"/>
              <a:t>ERP</a:t>
            </a:r>
          </a:p>
          <a:p>
            <a:pPr marL="742950" lvl="1" indent="-285750">
              <a:buFont typeface="Arial" panose="020B0604020202020204" pitchFamily="34" charset="0"/>
              <a:buChar char="•"/>
            </a:pPr>
            <a:r>
              <a:rPr lang="en-US" sz="1600" dirty="0"/>
              <a:t>Mobility</a:t>
            </a:r>
          </a:p>
          <a:p>
            <a:pPr marL="742950" lvl="1" indent="-285750">
              <a:buFont typeface="Arial" panose="020B0604020202020204" pitchFamily="34" charset="0"/>
              <a:buChar char="•"/>
            </a:pPr>
            <a:r>
              <a:rPr lang="en-US" sz="1600" dirty="0"/>
              <a:t>Service-Oriented Architecture (SOA)</a:t>
            </a:r>
          </a:p>
          <a:p>
            <a:pPr marL="742950" lvl="1" indent="-285750">
              <a:buFont typeface="Arial" panose="020B0604020202020204" pitchFamily="34" charset="0"/>
              <a:buChar char="•"/>
            </a:pPr>
            <a:r>
              <a:rPr lang="en-US" sz="1600" dirty="0"/>
              <a:t>Software as a Service (SaaS)</a:t>
            </a:r>
          </a:p>
          <a:p>
            <a:pPr marL="742950" lvl="1" indent="-285750">
              <a:buFont typeface="Arial" panose="020B0604020202020204" pitchFamily="34" charset="0"/>
              <a:buChar char="•"/>
            </a:pPr>
            <a:r>
              <a:rPr lang="en-US" sz="1600" dirty="0"/>
              <a:t>Cloud computing</a:t>
            </a:r>
            <a:endParaRPr lang="en-US" sz="1600" dirty="0"/>
          </a:p>
          <a:p>
            <a:pPr marL="285750" indent="-285750">
              <a:buFont typeface="Arial" panose="020B0604020202020204" pitchFamily="34" charset="0"/>
              <a:buChar char="•"/>
            </a:pPr>
            <a:r>
              <a:rPr lang="en-US" sz="1600" dirty="0"/>
              <a:t>Infrastructure</a:t>
            </a:r>
          </a:p>
          <a:p>
            <a:r>
              <a:rPr lang="en-US" sz="1600" b="1" dirty="0"/>
              <a:t>Soft Skills</a:t>
            </a:r>
          </a:p>
          <a:p>
            <a:pPr marL="285750" indent="-285750">
              <a:buFont typeface="Arial" panose="020B0604020202020204" pitchFamily="34" charset="0"/>
              <a:buChar char="•"/>
            </a:pPr>
            <a:r>
              <a:rPr lang="en-US" sz="1600" dirty="0"/>
              <a:t>Adaptable (</a:t>
            </a:r>
            <a:r>
              <a:rPr lang="en-US" sz="1600" dirty="0"/>
              <a:t>lifelong learner</a:t>
            </a:r>
            <a:r>
              <a:rPr lang="en-US" sz="1600" dirty="0"/>
              <a:t>)</a:t>
            </a:r>
          </a:p>
          <a:p>
            <a:pPr marL="285750" indent="-285750">
              <a:buFont typeface="Arial" panose="020B0604020202020204" pitchFamily="34" charset="0"/>
              <a:buChar char="•"/>
            </a:pPr>
            <a:r>
              <a:rPr lang="en-US" sz="1600" dirty="0"/>
              <a:t>Self Directed</a:t>
            </a:r>
          </a:p>
          <a:p>
            <a:pPr marL="285750" indent="-285750">
              <a:buFont typeface="Arial" panose="020B0604020202020204" pitchFamily="34" charset="0"/>
              <a:buChar char="•"/>
            </a:pPr>
            <a:r>
              <a:rPr lang="en-US" sz="1600" dirty="0"/>
              <a:t>Analytical</a:t>
            </a:r>
          </a:p>
          <a:p>
            <a:pPr marL="285750" indent="-285750">
              <a:buFont typeface="Arial" panose="020B0604020202020204" pitchFamily="34" charset="0"/>
              <a:buChar char="•"/>
            </a:pPr>
            <a:r>
              <a:rPr lang="en-US" sz="1600" dirty="0"/>
              <a:t>Leadership</a:t>
            </a:r>
          </a:p>
          <a:p>
            <a:pPr marL="285750" indent="-285750">
              <a:buFont typeface="Arial" panose="020B0604020202020204" pitchFamily="34" charset="0"/>
              <a:buChar char="•"/>
            </a:pPr>
            <a:r>
              <a:rPr lang="en-US" sz="1600" dirty="0"/>
              <a:t>Teamwork</a:t>
            </a:r>
          </a:p>
          <a:p>
            <a:pPr marL="285750" indent="-285750">
              <a:buFont typeface="Arial" panose="020B0604020202020204" pitchFamily="34" charset="0"/>
              <a:buChar char="•"/>
            </a:pPr>
            <a:r>
              <a:rPr lang="en-US" sz="1600" dirty="0"/>
              <a:t>Communication</a:t>
            </a:r>
            <a:endParaRPr lang="en-US" sz="1600" dirty="0"/>
          </a:p>
          <a:p>
            <a:endParaRPr lang="en-US" dirty="0"/>
          </a:p>
          <a:p>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894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Deliverables</a:t>
            </a:r>
            <a:endParaRPr lang="en-US" dirty="0"/>
          </a:p>
        </p:txBody>
      </p:sp>
      <p:sp>
        <p:nvSpPr>
          <p:cNvPr id="3" name="Content Placeholder 2"/>
          <p:cNvSpPr>
            <a:spLocks noGrp="1"/>
          </p:cNvSpPr>
          <p:nvPr>
            <p:ph idx="1"/>
          </p:nvPr>
        </p:nvSpPr>
        <p:spPr/>
        <p:txBody>
          <a:bodyPr>
            <a:normAutofit/>
          </a:bodyPr>
          <a:lstStyle/>
          <a:p>
            <a:r>
              <a:rPr lang="en-US" dirty="0" smtClean="0"/>
              <a:t>Eastman would like a report detailing performance comparisons of SQL (e.g. MySQL, SQL Server Express) vs NoSQL (e.g. MongoDB) on a database containing hundreds/thousands of reviews.</a:t>
            </a:r>
          </a:p>
          <a:p>
            <a:r>
              <a:rPr lang="en-US" dirty="0" smtClean="0"/>
              <a:t>We would use this data to make decisions regarding our long-term technology strategy for storing text data. </a:t>
            </a:r>
          </a:p>
        </p:txBody>
      </p:sp>
    </p:spTree>
    <p:extLst>
      <p:ext uri="{BB962C8B-B14F-4D97-AF65-F5344CB8AC3E}">
        <p14:creationId xmlns:p14="http://schemas.microsoft.com/office/powerpoint/2010/main" val="39178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r>
              <a:rPr lang="en-US" dirty="0" smtClean="0"/>
              <a:t>Eastman will provide review data, if needed</a:t>
            </a:r>
          </a:p>
          <a:p>
            <a:r>
              <a:rPr lang="en-US" dirty="0" smtClean="0"/>
              <a:t>Publicly available text data sets are also available, which Eastman could recommend</a:t>
            </a:r>
          </a:p>
          <a:p>
            <a:r>
              <a:rPr lang="en-US" dirty="0" smtClean="0"/>
              <a:t>Eastman will provide technical assistance, if needed, in web scraping new reviews</a:t>
            </a:r>
            <a:endParaRPr lang="en-US" dirty="0"/>
          </a:p>
        </p:txBody>
      </p:sp>
    </p:spTree>
    <p:extLst>
      <p:ext uri="{BB962C8B-B14F-4D97-AF65-F5344CB8AC3E}">
        <p14:creationId xmlns:p14="http://schemas.microsoft.com/office/powerpoint/2010/main" val="275671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choose this project?</a:t>
            </a:r>
            <a:endParaRPr lang="en-US" dirty="0"/>
          </a:p>
        </p:txBody>
      </p:sp>
      <p:sp>
        <p:nvSpPr>
          <p:cNvPr id="3" name="Content Placeholder 2"/>
          <p:cNvSpPr>
            <a:spLocks noGrp="1"/>
          </p:cNvSpPr>
          <p:nvPr>
            <p:ph idx="1"/>
          </p:nvPr>
        </p:nvSpPr>
        <p:spPr/>
        <p:txBody>
          <a:bodyPr/>
          <a:lstStyle/>
          <a:p>
            <a:r>
              <a:rPr lang="en-US" dirty="0" smtClean="0"/>
              <a:t>A chance to get practical experience with NoSQL databases, which are increasing rapidly in popularity and are a nice resume addition</a:t>
            </a:r>
          </a:p>
          <a:p>
            <a:r>
              <a:rPr lang="en-US" dirty="0" smtClean="0"/>
              <a:t>A chance to get practical experience with web scraping</a:t>
            </a:r>
          </a:p>
          <a:p>
            <a:pPr lvl="1"/>
            <a:r>
              <a:rPr lang="en-US" dirty="0" smtClean="0"/>
              <a:t>Interest in text as a data source is booming and web scraping is important as a way to acquire text data</a:t>
            </a:r>
          </a:p>
        </p:txBody>
      </p:sp>
    </p:spTree>
    <p:extLst>
      <p:ext uri="{BB962C8B-B14F-4D97-AF65-F5344CB8AC3E}">
        <p14:creationId xmlns:p14="http://schemas.microsoft.com/office/powerpoint/2010/main" val="36811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83242366"/>
              </p:ext>
            </p:extLst>
          </p:nvPr>
        </p:nvGraphicFramePr>
        <p:xfrm>
          <a:off x="1828800" y="533400"/>
          <a:ext cx="5045034" cy="5409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1" y="1524001"/>
            <a:ext cx="37242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9"/>
          <a:stretch>
            <a:fillRect/>
          </a:stretch>
        </p:blipFill>
        <p:spPr>
          <a:xfrm>
            <a:off x="6071218" y="3265105"/>
            <a:ext cx="4596782" cy="3353091"/>
          </a:xfrm>
          <a:prstGeom prst="rect">
            <a:avLst/>
          </a:prstGeom>
        </p:spPr>
      </p:pic>
    </p:spTree>
    <p:extLst>
      <p:ext uri="{BB962C8B-B14F-4D97-AF65-F5344CB8AC3E}">
        <p14:creationId xmlns:p14="http://schemas.microsoft.com/office/powerpoint/2010/main" val="315528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2055472116"/>
              </p:ext>
            </p:extLst>
          </p:nvPr>
        </p:nvGraphicFramePr>
        <p:xfrm>
          <a:off x="0" y="1962150"/>
          <a:ext cx="7850188"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1887539" y="25562803"/>
            <a:ext cx="46537" cy="37383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023" tIns="3427920" rIns="0" bIns="0" numCol="1" anchor="ctr" anchorCtr="0" compatLnSpc="1">
            <a:prstTxWarp prst="textNoShape">
              <a:avLst/>
            </a:prstTxWarp>
            <a:spAutoFit/>
          </a:bodyPr>
          <a:lstStyle/>
          <a:p>
            <a:endParaRPr lang="en-US"/>
          </a:p>
        </p:txBody>
      </p:sp>
      <p:pic>
        <p:nvPicPr>
          <p:cNvPr id="3" name="Picture 2" descr="http://myeastman/company/news/CorporateNews/2014/PublishingImages/bptw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1" y="609601"/>
            <a:ext cx="2095501"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9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771988643"/>
              </p:ext>
            </p:extLst>
          </p:nvPr>
        </p:nvGraphicFramePr>
        <p:xfrm>
          <a:off x="0" y="914400"/>
          <a:ext cx="7850188" cy="523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1887539" y="25562803"/>
            <a:ext cx="46537" cy="37383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023" tIns="3427920" rIns="0" bIns="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2103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Capstone project ideas from Eastman</a:t>
            </a:r>
            <a:endParaRPr lang="en-US" dirty="0"/>
          </a:p>
        </p:txBody>
      </p:sp>
      <p:sp>
        <p:nvSpPr>
          <p:cNvPr id="3" name="Subtitle 2"/>
          <p:cNvSpPr>
            <a:spLocks noGrp="1"/>
          </p:cNvSpPr>
          <p:nvPr>
            <p:ph type="subTitle" idx="1"/>
          </p:nvPr>
        </p:nvSpPr>
        <p:spPr/>
        <p:txBody>
          <a:bodyPr/>
          <a:lstStyle/>
          <a:p>
            <a:r>
              <a:rPr lang="en-US" dirty="0" smtClean="0"/>
              <a:t>Business Analytics Group</a:t>
            </a:r>
            <a:endParaRPr lang="en-US" dirty="0"/>
          </a:p>
        </p:txBody>
      </p:sp>
    </p:spTree>
    <p:extLst>
      <p:ext uri="{BB962C8B-B14F-4D97-AF65-F5344CB8AC3E}">
        <p14:creationId xmlns:p14="http://schemas.microsoft.com/office/powerpoint/2010/main" val="226227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Comparison of</a:t>
            </a:r>
            <a:br>
              <a:rPr lang="en-US" dirty="0" smtClean="0"/>
            </a:br>
            <a:r>
              <a:rPr lang="en-US" dirty="0" smtClean="0"/>
              <a:t>Spark vs R</a:t>
            </a:r>
            <a:endParaRPr lang="en-US" dirty="0"/>
          </a:p>
        </p:txBody>
      </p:sp>
      <p:sp>
        <p:nvSpPr>
          <p:cNvPr id="5" name="Subtitle 4"/>
          <p:cNvSpPr>
            <a:spLocks noGrp="1"/>
          </p:cNvSpPr>
          <p:nvPr>
            <p:ph type="subTitle" idx="1"/>
          </p:nvPr>
        </p:nvSpPr>
        <p:spPr/>
        <p:txBody>
          <a:bodyPr/>
          <a:lstStyle/>
          <a:p>
            <a:r>
              <a:rPr lang="en-US" dirty="0" smtClean="0"/>
              <a:t>Business Analytics Group</a:t>
            </a:r>
            <a:endParaRPr lang="en-US" dirty="0"/>
          </a:p>
        </p:txBody>
      </p:sp>
    </p:spTree>
    <p:extLst>
      <p:ext uri="{BB962C8B-B14F-4D97-AF65-F5344CB8AC3E}">
        <p14:creationId xmlns:p14="http://schemas.microsoft.com/office/powerpoint/2010/main" val="245565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 at Eastman</a:t>
            </a:r>
            <a:endParaRPr lang="en-US" dirty="0"/>
          </a:p>
        </p:txBody>
      </p:sp>
      <p:sp>
        <p:nvSpPr>
          <p:cNvPr id="5" name="Content Placeholder 4"/>
          <p:cNvSpPr>
            <a:spLocks noGrp="1"/>
          </p:cNvSpPr>
          <p:nvPr>
            <p:ph idx="1"/>
          </p:nvPr>
        </p:nvSpPr>
        <p:spPr>
          <a:xfrm>
            <a:off x="609600" y="1371600"/>
            <a:ext cx="9334419" cy="4754880"/>
          </a:xfrm>
        </p:spPr>
        <p:txBody>
          <a:bodyPr/>
          <a:lstStyle/>
          <a:p>
            <a:r>
              <a:rPr lang="en-US" dirty="0" smtClean="0"/>
              <a:t>R is the primary tool for analyzing business data at Eastman</a:t>
            </a:r>
          </a:p>
          <a:p>
            <a:r>
              <a:rPr lang="en-US" dirty="0" smtClean="0"/>
              <a:t>Analysis is done in-memory</a:t>
            </a:r>
          </a:p>
          <a:p>
            <a:pPr lvl="1"/>
            <a:r>
              <a:rPr lang="en-US" dirty="0" smtClean="0"/>
              <a:t>Typical analyst workstation has 16Gb of RAM</a:t>
            </a:r>
          </a:p>
          <a:p>
            <a:pPr lvl="1"/>
            <a:r>
              <a:rPr lang="en-US" dirty="0" smtClean="0"/>
              <a:t>Servers have more</a:t>
            </a:r>
          </a:p>
          <a:p>
            <a:r>
              <a:rPr lang="en-US" dirty="0" smtClean="0"/>
              <a:t>Single threaded*</a:t>
            </a:r>
          </a:p>
          <a:p>
            <a:pPr lvl="1"/>
            <a:r>
              <a:rPr lang="en-US" dirty="0" smtClean="0"/>
              <a:t>Are ways to leverage multiple cores/threads but doesn’t always work </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4445" t="12995" r="14500" b="30296"/>
          <a:stretch/>
        </p:blipFill>
        <p:spPr>
          <a:xfrm>
            <a:off x="9944019" y="457200"/>
            <a:ext cx="1638381" cy="1307592"/>
          </a:xfrm>
          <a:prstGeom prst="rect">
            <a:avLst/>
          </a:prstGeom>
        </p:spPr>
      </p:pic>
    </p:spTree>
    <p:extLst>
      <p:ext uri="{BB962C8B-B14F-4D97-AF65-F5344CB8AC3E}">
        <p14:creationId xmlns:p14="http://schemas.microsoft.com/office/powerpoint/2010/main" val="33366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Content Placeholder 2"/>
          <p:cNvSpPr>
            <a:spLocks noGrp="1"/>
          </p:cNvSpPr>
          <p:nvPr>
            <p:ph idx="1"/>
          </p:nvPr>
        </p:nvSpPr>
        <p:spPr>
          <a:xfrm>
            <a:off x="609600" y="1371600"/>
            <a:ext cx="5189621" cy="4754880"/>
          </a:xfrm>
        </p:spPr>
        <p:txBody>
          <a:bodyPr/>
          <a:lstStyle/>
          <a:p>
            <a:r>
              <a:rPr lang="en-US" dirty="0" smtClean="0"/>
              <a:t>Spark is so hot right now!</a:t>
            </a:r>
          </a:p>
          <a:p>
            <a:pPr lvl="1"/>
            <a:r>
              <a:rPr lang="en-US" dirty="0" smtClean="0"/>
              <a:t>Includes machine learning, graph analytics and more</a:t>
            </a:r>
          </a:p>
          <a:p>
            <a:pPr lvl="1"/>
            <a:r>
              <a:rPr lang="en-US" dirty="0" smtClean="0"/>
              <a:t>Fast and scalable</a:t>
            </a:r>
          </a:p>
          <a:p>
            <a:pPr lvl="1"/>
            <a:r>
              <a:rPr lang="en-US" dirty="0" smtClean="0"/>
              <a:t>Replaces </a:t>
            </a:r>
            <a:r>
              <a:rPr lang="en-US" dirty="0" err="1" smtClean="0"/>
              <a:t>MapReduce</a:t>
            </a:r>
            <a:r>
              <a:rPr lang="en-US" dirty="0" smtClean="0"/>
              <a:t> with a SQL like language</a:t>
            </a:r>
          </a:p>
          <a:p>
            <a:pPr lvl="1"/>
            <a:r>
              <a:rPr lang="en-US" dirty="0" smtClean="0"/>
              <a:t>Can use HDFS and other </a:t>
            </a:r>
            <a:r>
              <a:rPr lang="en-US" dirty="0" err="1" smtClean="0"/>
              <a:t>filesystems</a:t>
            </a:r>
            <a:endParaRPr lang="en-US" dirty="0" smtClean="0"/>
          </a:p>
          <a:p>
            <a:pPr lvl="1"/>
            <a:endParaRPr lang="en-US" dirty="0"/>
          </a:p>
        </p:txBody>
      </p:sp>
      <p:pic>
        <p:nvPicPr>
          <p:cNvPr id="1026" name="Picture 2" descr="http://upload.wikimedia.org/wikipedia/commons/e/ea/Spark-logo-192x1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457200"/>
            <a:ext cx="18288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993087" y="3020111"/>
            <a:ext cx="3247619" cy="2276190"/>
          </a:xfrm>
          <a:prstGeom prst="rect">
            <a:avLst/>
          </a:prstGeom>
        </p:spPr>
      </p:pic>
      <p:pic>
        <p:nvPicPr>
          <p:cNvPr id="1030" name="Picture 6" descr="So hot right now - Apache Spark So hot right 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3087" y="224589"/>
            <a:ext cx="2694272" cy="269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1908"/>
      </p:ext>
    </p:extLst>
  </p:cSld>
  <p:clrMapOvr>
    <a:masterClrMapping/>
  </p:clrMapOvr>
</p:sld>
</file>

<file path=ppt/theme/theme1.xml><?xml version="1.0" encoding="utf-8"?>
<a:theme xmlns:a="http://schemas.openxmlformats.org/drawingml/2006/main" name="Custom Muted Green">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2.xml><?xml version="1.0" encoding="utf-8"?>
<a:theme xmlns:a="http://schemas.openxmlformats.org/drawingml/2006/main" name="Lower Righ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3.xml><?xml version="1.0" encoding="utf-8"?>
<a:theme xmlns:a="http://schemas.openxmlformats.org/drawingml/2006/main" name="Lower Gray Gradien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4.xml><?xml version="1.0" encoding="utf-8"?>
<a:theme xmlns:a="http://schemas.openxmlformats.org/drawingml/2006/main" name="Upper Left">
  <a:themeElements>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astman Muted Green">
        <a:dk1>
          <a:srgbClr val="646464"/>
        </a:dk1>
        <a:lt1>
          <a:srgbClr val="FFFFFF"/>
        </a:lt1>
        <a:dk2>
          <a:srgbClr val="646464"/>
        </a:dk2>
        <a:lt2>
          <a:srgbClr val="FFFFFF"/>
        </a:lt2>
        <a:accent1>
          <a:srgbClr val="91B9A4"/>
        </a:accent1>
        <a:accent2>
          <a:srgbClr val="EF935B"/>
        </a:accent2>
        <a:accent3>
          <a:srgbClr val="C4C1A0"/>
        </a:accent3>
        <a:accent4>
          <a:srgbClr val="AAAAAA"/>
        </a:accent4>
        <a:accent5>
          <a:srgbClr val="7E99AA"/>
        </a:accent5>
        <a:accent6>
          <a:srgbClr val="F9E497"/>
        </a:accent6>
        <a:hlink>
          <a:srgbClr val="0000FF"/>
        </a:hlink>
        <a:folHlink>
          <a:srgbClr val="800080"/>
        </a:folHlink>
      </a:clrScheme>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Muted Green</Template>
  <TotalTime>183</TotalTime>
  <Words>1348</Words>
  <Application>Microsoft Office PowerPoint</Application>
  <PresentationFormat>Widescreen</PresentationFormat>
  <Paragraphs>154</Paragraphs>
  <Slides>22</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Calibri</vt:lpstr>
      <vt:lpstr>Wingdings</vt:lpstr>
      <vt:lpstr>Custom Muted Green</vt:lpstr>
      <vt:lpstr>Lower Right</vt:lpstr>
      <vt:lpstr>Lower Gray Gradient</vt:lpstr>
      <vt:lpstr>Upper Left</vt:lpstr>
      <vt:lpstr>Information Technology @ Eastman</vt:lpstr>
      <vt:lpstr>PowerPoint Presentation</vt:lpstr>
      <vt:lpstr>PowerPoint Presentation</vt:lpstr>
      <vt:lpstr>PowerPoint Presentation</vt:lpstr>
      <vt:lpstr>PowerPoint Presentation</vt:lpstr>
      <vt:lpstr>Capstone project ideas from Eastman</vt:lpstr>
      <vt:lpstr>Comparison of Spark vs R</vt:lpstr>
      <vt:lpstr>R at Eastman</vt:lpstr>
      <vt:lpstr>Apache Spark</vt:lpstr>
      <vt:lpstr>Tradeoff</vt:lpstr>
      <vt:lpstr>Capstone project – When should one switch to Spark from R?</vt:lpstr>
      <vt:lpstr>Deliverable</vt:lpstr>
      <vt:lpstr>Support</vt:lpstr>
      <vt:lpstr>Why choose this project?</vt:lpstr>
      <vt:lpstr>SQL vs NoSQL Performance with text</vt:lpstr>
      <vt:lpstr>Text Analytics at Eastman</vt:lpstr>
      <vt:lpstr>SQL at Eastman</vt:lpstr>
      <vt:lpstr>NoSQL</vt:lpstr>
      <vt:lpstr>Why is there excitement about this emerging class of databases?</vt:lpstr>
      <vt:lpstr>Deliverables</vt:lpstr>
      <vt:lpstr>Support</vt:lpstr>
      <vt:lpstr>Why choose this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vs R Performance Tradeoff</dc:title>
  <dc:creator>Ewing, Mark</dc:creator>
  <cp:lastModifiedBy>Don Sanderson</cp:lastModifiedBy>
  <cp:revision>18</cp:revision>
  <dcterms:created xsi:type="dcterms:W3CDTF">2016-01-04T14:47:00Z</dcterms:created>
  <dcterms:modified xsi:type="dcterms:W3CDTF">2016-01-11T22:44:49Z</dcterms:modified>
</cp:coreProperties>
</file>