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3" d="100"/>
          <a:sy n="123" d="100"/>
        </p:scale>
        <p:origin x="-624" y="9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FD24-3C85-2F49-81C0-FF537607BA66}" type="datetimeFigureOut">
              <a:rPr lang="en-US" smtClean="0"/>
              <a:pPr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3F74-CD7C-434F-9B61-6B0008E3E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FD24-3C85-2F49-81C0-FF537607BA66}" type="datetimeFigureOut">
              <a:rPr lang="en-US" smtClean="0"/>
              <a:pPr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3F74-CD7C-434F-9B61-6B0008E3E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FD24-3C85-2F49-81C0-FF537607BA66}" type="datetimeFigureOut">
              <a:rPr lang="en-US" smtClean="0"/>
              <a:pPr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3F74-CD7C-434F-9B61-6B0008E3E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FD24-3C85-2F49-81C0-FF537607BA66}" type="datetimeFigureOut">
              <a:rPr lang="en-US" smtClean="0"/>
              <a:pPr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3F74-CD7C-434F-9B61-6B0008E3E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FD24-3C85-2F49-81C0-FF537607BA66}" type="datetimeFigureOut">
              <a:rPr lang="en-US" smtClean="0"/>
              <a:pPr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3F74-CD7C-434F-9B61-6B0008E3E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FD24-3C85-2F49-81C0-FF537607BA66}" type="datetimeFigureOut">
              <a:rPr lang="en-US" smtClean="0"/>
              <a:pPr/>
              <a:t>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3F74-CD7C-434F-9B61-6B0008E3E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FD24-3C85-2F49-81C0-FF537607BA66}" type="datetimeFigureOut">
              <a:rPr lang="en-US" smtClean="0"/>
              <a:pPr/>
              <a:t>1/20/16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3F74-CD7C-434F-9B61-6B0008E3E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FD24-3C85-2F49-81C0-FF537607BA66}" type="datetimeFigureOut">
              <a:rPr lang="en-US" smtClean="0"/>
              <a:pPr/>
              <a:t>1/20/16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3F74-CD7C-434F-9B61-6B0008E3E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FD24-3C85-2F49-81C0-FF537607BA66}" type="datetimeFigureOut">
              <a:rPr lang="en-US" smtClean="0"/>
              <a:pPr/>
              <a:t>1/20/16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3F74-CD7C-434F-9B61-6B0008E3E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FD24-3C85-2F49-81C0-FF537607BA66}" type="datetimeFigureOut">
              <a:rPr lang="en-US" smtClean="0"/>
              <a:pPr/>
              <a:t>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3F74-CD7C-434F-9B61-6B0008E3E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FD24-3C85-2F49-81C0-FF537607BA66}" type="datetimeFigureOut">
              <a:rPr lang="en-US" smtClean="0"/>
              <a:pPr/>
              <a:t>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3F74-CD7C-434F-9B61-6B0008E3E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2FD24-3C85-2F49-81C0-FF537607BA66}" type="datetimeFigureOut">
              <a:rPr lang="en-US" smtClean="0"/>
              <a:pPr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A3F74-CD7C-434F-9B61-6B0008E3E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eople.cs.vt.edu/butta/cs4284/fall2011/butt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CS4284</a:t>
            </a:r>
            <a:br>
              <a:rPr lang="en-US" dirty="0" smtClean="0"/>
            </a:br>
            <a:r>
              <a:rPr lang="en-US" dirty="0" smtClean="0"/>
              <a:t>Systems &amp; Networking Capstone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</a:p>
          <a:p>
            <a:r>
              <a:rPr lang="en-US" dirty="0" smtClean="0"/>
              <a:t>Instructor: Ali R. Butt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Milestone 5: Final Project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Due date</a:t>
            </a:r>
            <a:r>
              <a:rPr lang="en-US" smtClean="0"/>
              <a:t>: </a:t>
            </a:r>
            <a:r>
              <a:rPr lang="en-US"/>
              <a:t>5</a:t>
            </a:r>
            <a:r>
              <a:rPr lang="en-US" smtClean="0"/>
              <a:t>/10</a:t>
            </a:r>
            <a:endParaRPr lang="en-US" dirty="0" smtClean="0"/>
          </a:p>
          <a:p>
            <a:r>
              <a:rPr lang="en-US" dirty="0" smtClean="0"/>
              <a:t>A technical paper with the following elements</a:t>
            </a:r>
          </a:p>
          <a:p>
            <a:pPr lvl="1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Abstract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Background and enabling technologies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Conclusion</a:t>
            </a:r>
          </a:p>
          <a:p>
            <a:r>
              <a:rPr lang="en-US" dirty="0" smtClean="0"/>
              <a:t>An edited/clean version of the final presentations</a:t>
            </a:r>
          </a:p>
          <a:p>
            <a:r>
              <a:rPr lang="en-US" dirty="0" smtClean="0"/>
              <a:t>A poster (power-point or </a:t>
            </a:r>
            <a:r>
              <a:rPr lang="en-US" dirty="0" err="1" smtClean="0"/>
              <a:t>pdf</a:t>
            </a:r>
            <a:r>
              <a:rPr lang="en-US" dirty="0" smtClean="0"/>
              <a:t> 36x48 inches) describing the project and its findings</a:t>
            </a:r>
          </a:p>
        </p:txBody>
      </p:sp>
    </p:spTree>
    <p:extLst>
      <p:ext uri="{BB962C8B-B14F-4D97-AF65-F5344CB8AC3E}">
        <p14:creationId xmlns:p14="http://schemas.microsoft.com/office/powerpoint/2010/main" val="31024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essentials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/>
              <a:t>Meets </a:t>
            </a:r>
            <a:r>
              <a:rPr lang="en-US" sz="2400" dirty="0" smtClean="0"/>
              <a:t>M </a:t>
            </a:r>
            <a:r>
              <a:rPr lang="en-US" sz="2400" dirty="0"/>
              <a:t>W</a:t>
            </a:r>
            <a:r>
              <a:rPr lang="en-US" sz="2400" dirty="0" smtClean="0"/>
              <a:t> 2</a:t>
            </a:r>
            <a:r>
              <a:rPr lang="en-US" sz="2400" dirty="0" smtClean="0"/>
              <a:t>:30</a:t>
            </a:r>
            <a:r>
              <a:rPr lang="en-US" sz="2400" dirty="0" smtClean="0"/>
              <a:t>-3:</a:t>
            </a:r>
            <a:r>
              <a:rPr lang="en-US" sz="2400" dirty="0" smtClean="0"/>
              <a:t>45pm </a:t>
            </a:r>
            <a:r>
              <a:rPr lang="en-US" sz="2400" dirty="0" smtClean="0"/>
              <a:t>RAND</a:t>
            </a:r>
            <a:r>
              <a:rPr lang="en-US" sz="2400" dirty="0" smtClean="0"/>
              <a:t> 222</a:t>
            </a:r>
            <a:endParaRPr lang="en-US" sz="2400" dirty="0" smtClean="0"/>
          </a:p>
          <a:p>
            <a:pPr eaLnBrk="1" hangingPunct="1"/>
            <a:r>
              <a:rPr lang="en-US" sz="2400" dirty="0"/>
              <a:t>Office hours</a:t>
            </a:r>
            <a:endParaRPr lang="en-US" sz="2400" dirty="0" smtClean="0"/>
          </a:p>
          <a:p>
            <a:pPr lvl="1" eaLnBrk="1" hangingPunct="1"/>
            <a:r>
              <a:rPr lang="en-US" sz="2000" dirty="0" smtClean="0"/>
              <a:t>by </a:t>
            </a:r>
            <a:r>
              <a:rPr lang="en-US" sz="2000" dirty="0"/>
              <a:t>appointment</a:t>
            </a:r>
            <a:endParaRPr lang="en-US" sz="1000" dirty="0"/>
          </a:p>
          <a:p>
            <a:r>
              <a:rPr lang="en-US" sz="2400" dirty="0"/>
              <a:t>Class website:</a:t>
            </a:r>
            <a:r>
              <a:rPr lang="en-US" sz="2400" dirty="0" smtClean="0"/>
              <a:t> </a:t>
            </a:r>
            <a:r>
              <a:rPr lang="en-US" sz="2000" b="1" dirty="0" smtClean="0">
                <a:solidFill>
                  <a:srgbClr val="990000"/>
                </a:solidFill>
                <a:hlinkClick r:id="rId2"/>
              </a:rPr>
              <a:t>https://people.cs.vt.edu/butta/cs4284</a:t>
            </a:r>
            <a:r>
              <a:rPr lang="en-US" sz="2000" b="1" dirty="0" smtClean="0">
                <a:solidFill>
                  <a:srgbClr val="990000"/>
                </a:solidFill>
                <a:hlinkClick r:id="rId2"/>
              </a:rPr>
              <a:t>/</a:t>
            </a:r>
            <a:r>
              <a:rPr lang="en-US" sz="2000" b="1" dirty="0" smtClean="0">
                <a:solidFill>
                  <a:srgbClr val="990000"/>
                </a:solidFill>
                <a:hlinkClick r:id="rId2"/>
              </a:rPr>
              <a:t>spring</a:t>
            </a:r>
            <a:r>
              <a:rPr lang="en-US" sz="2000" b="1" dirty="0" smtClean="0">
                <a:solidFill>
                  <a:srgbClr val="990000"/>
                </a:solidFill>
                <a:hlinkClick r:id="rId2"/>
              </a:rPr>
              <a:t>2016/</a:t>
            </a:r>
            <a:r>
              <a:rPr lang="en-US" sz="2000" b="1" dirty="0" smtClean="0">
                <a:solidFill>
                  <a:srgbClr val="990000"/>
                </a:solidFill>
                <a:hlinkClick r:id="rId2"/>
              </a:rPr>
              <a:t>butta/</a:t>
            </a:r>
            <a:endParaRPr lang="en-US" sz="2000" b="1" dirty="0" smtClean="0">
              <a:solidFill>
                <a:srgbClr val="990000"/>
              </a:solidFill>
            </a:endParaRPr>
          </a:p>
          <a:p>
            <a:pPr eaLnBrk="1" hangingPunct="1"/>
            <a:r>
              <a:rPr lang="en-US" sz="2400" dirty="0" smtClean="0"/>
              <a:t>All </a:t>
            </a:r>
            <a:r>
              <a:rPr lang="en-US" sz="2400" dirty="0"/>
              <a:t>students enrolled in </a:t>
            </a:r>
            <a:r>
              <a:rPr lang="en-US" sz="2400" dirty="0" smtClean="0"/>
              <a:t>CS4284 </a:t>
            </a:r>
            <a:r>
              <a:rPr lang="en-US" sz="2400" dirty="0"/>
              <a:t>have access to </a:t>
            </a:r>
            <a:r>
              <a:rPr lang="en-US" sz="2400" dirty="0" err="1"/>
              <a:t>McB</a:t>
            </a:r>
            <a:r>
              <a:rPr lang="en-US" sz="2400" dirty="0"/>
              <a:t> 124 (Systems Lab</a:t>
            </a:r>
            <a:r>
              <a:rPr lang="en-US" sz="2400" dirty="0" smtClean="0"/>
              <a:t>)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Most </a:t>
            </a:r>
            <a:r>
              <a:rPr lang="en-US" sz="2400" dirty="0" err="1" smtClean="0"/>
              <a:t>Mondays</a:t>
            </a:r>
            <a:r>
              <a:rPr lang="en-US" sz="2400" dirty="0" err="1" smtClean="0"/>
              <a:t>’s</a:t>
            </a:r>
            <a:r>
              <a:rPr lang="en-US" sz="2400" dirty="0" smtClean="0"/>
              <a:t> </a:t>
            </a:r>
            <a:r>
              <a:rPr lang="en-US" sz="2400" dirty="0" smtClean="0"/>
              <a:t>will be 1:1 15-20 minute project group meetings with me to discuss status, ideas, issues</a:t>
            </a:r>
          </a:p>
          <a:p>
            <a:endParaRPr lang="en-US" sz="2400" dirty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0DF3C91-48C2-4F45-B323-350C6A4F7EED}" type="datetime1">
              <a:rPr lang="en-US"/>
              <a:pPr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3214 Spring 2011</a:t>
            </a:r>
            <a:endParaRPr lang="en-US" dirty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E0202D-8680-D04D-9B51-502AAC90900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Format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375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859380"/>
                <a:gridCol w="13702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Background &amp; foundation: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b="0" dirty="0" smtClean="0"/>
                        <a:t>Review of state of the art in computer systems &amp; networking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b="0" dirty="0" smtClean="0"/>
                        <a:t>Modern software development techniques: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Source control,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Team management,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Documentation,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Test-driven development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b="0" dirty="0" smtClean="0"/>
                        <a:t>Advanced systems design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b="0" dirty="0" smtClean="0"/>
                        <a:t>Performance evaluation strategies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25%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Identification &amp; classification of open-ended </a:t>
                      </a:r>
                      <a:r>
                        <a:rPr lang="en-US" dirty="0" err="1" smtClean="0"/>
                        <a:t>problem(s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Implementation and evaluation techniques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 smtClean="0"/>
                        <a:t>Synthesis of complex solutions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 smtClean="0"/>
                        <a:t>Analysis of alternative designs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 smtClean="0"/>
                        <a:t>Design of experimentation and evaluation methodologies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 smtClean="0"/>
                        <a:t>Presentation of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Feedback-driven project 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presentation &amp; demonstration techniques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documentation techniques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Design, develop, and test a project of practical importance</a:t>
            </a:r>
          </a:p>
          <a:p>
            <a:r>
              <a:rPr lang="en-US" dirty="0" smtClean="0"/>
              <a:t>Work in teams</a:t>
            </a:r>
          </a:p>
          <a:p>
            <a:r>
              <a:rPr lang="en-US" dirty="0" smtClean="0"/>
              <a:t>Identify real-world challenges</a:t>
            </a:r>
          </a:p>
          <a:p>
            <a:r>
              <a:rPr lang="en-US" dirty="0" smtClean="0"/>
              <a:t>Employ systems principles</a:t>
            </a:r>
          </a:p>
          <a:p>
            <a:r>
              <a:rPr lang="en-US" dirty="0" smtClean="0"/>
              <a:t>Design suitable solutions</a:t>
            </a:r>
          </a:p>
          <a:p>
            <a:r>
              <a:rPr lang="en-US" dirty="0" smtClean="0"/>
              <a:t>Identify and design evaluation criteria</a:t>
            </a:r>
          </a:p>
          <a:p>
            <a:r>
              <a:rPr lang="en-US" dirty="0" smtClean="0"/>
              <a:t>Document project development</a:t>
            </a:r>
          </a:p>
          <a:p>
            <a:r>
              <a:rPr lang="en-US" dirty="0" smtClean="0"/>
              <a:t>Present results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77285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Project</a:t>
                      </a:r>
                      <a:r>
                        <a:rPr lang="en-US" b="0" baseline="0" dirty="0" smtClean="0"/>
                        <a:t> proposal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  <a:r>
                        <a:rPr lang="en-US" baseline="0" dirty="0" smtClean="0"/>
                        <a:t> design and implementation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project presentation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project 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1: Project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date: </a:t>
            </a:r>
            <a:r>
              <a:rPr lang="en-US" dirty="0" smtClean="0"/>
              <a:t>Feb</a:t>
            </a:r>
            <a:r>
              <a:rPr lang="en-US" dirty="0" smtClean="0"/>
              <a:t> 12</a:t>
            </a:r>
            <a:endParaRPr lang="en-US" dirty="0" smtClean="0"/>
          </a:p>
          <a:p>
            <a:r>
              <a:rPr lang="en-US" dirty="0" smtClean="0"/>
              <a:t>A brief document that contains the following</a:t>
            </a:r>
          </a:p>
          <a:p>
            <a:pPr lvl="1"/>
            <a:r>
              <a:rPr lang="en-US" dirty="0" smtClean="0"/>
              <a:t>Names of team members</a:t>
            </a:r>
          </a:p>
          <a:p>
            <a:pPr lvl="1"/>
            <a:r>
              <a:rPr lang="en-US" dirty="0" smtClean="0"/>
              <a:t>Problem statement</a:t>
            </a:r>
          </a:p>
          <a:p>
            <a:pPr lvl="1"/>
            <a:r>
              <a:rPr lang="en-US" dirty="0" smtClean="0"/>
              <a:t>Project objectives </a:t>
            </a:r>
          </a:p>
          <a:p>
            <a:pPr lvl="2"/>
            <a:r>
              <a:rPr lang="en-US" dirty="0" smtClean="0"/>
              <a:t>Minimum three implementation/research items</a:t>
            </a:r>
          </a:p>
          <a:p>
            <a:pPr lvl="1"/>
            <a:r>
              <a:rPr lang="en-US" dirty="0" smtClean="0"/>
              <a:t>Experimentation plan</a:t>
            </a:r>
          </a:p>
          <a:p>
            <a:pPr lvl="1"/>
            <a:r>
              <a:rPr lang="en-US" dirty="0" smtClean="0"/>
              <a:t>Expected outcomes/results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041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2: Midpoint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date: </a:t>
            </a:r>
            <a:r>
              <a:rPr lang="en-US" dirty="0" smtClean="0"/>
              <a:t>Mar</a:t>
            </a:r>
            <a:r>
              <a:rPr lang="en-US" dirty="0" smtClean="0"/>
              <a:t> 18</a:t>
            </a:r>
            <a:endParaRPr lang="en-US" dirty="0" smtClean="0"/>
          </a:p>
          <a:p>
            <a:r>
              <a:rPr lang="en-US" dirty="0" smtClean="0"/>
              <a:t>A midpoint report document that contains the following</a:t>
            </a:r>
          </a:p>
          <a:p>
            <a:pPr lvl="1"/>
            <a:r>
              <a:rPr lang="en-US" dirty="0" smtClean="0"/>
              <a:t>Problem description</a:t>
            </a:r>
          </a:p>
          <a:p>
            <a:pPr lvl="1"/>
            <a:r>
              <a:rPr lang="en-US" dirty="0" smtClean="0"/>
              <a:t>Status report on set project objectives </a:t>
            </a:r>
          </a:p>
          <a:p>
            <a:pPr lvl="1"/>
            <a:r>
              <a:rPr lang="en-US" dirty="0" smtClean="0"/>
              <a:t>Experimental findings</a:t>
            </a:r>
          </a:p>
          <a:p>
            <a:pPr lvl="1"/>
            <a:r>
              <a:rPr lang="en-US" dirty="0" smtClean="0"/>
              <a:t>Plan for completing the project objectives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578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Milestone 3: Midpoint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date: In class on </a:t>
            </a:r>
            <a:r>
              <a:rPr lang="en-US" dirty="0"/>
              <a:t>3</a:t>
            </a:r>
            <a:r>
              <a:rPr lang="en-US" dirty="0" smtClean="0"/>
              <a:t>/</a:t>
            </a:r>
            <a:r>
              <a:rPr lang="en-US" dirty="0"/>
              <a:t>2</a:t>
            </a:r>
            <a:r>
              <a:rPr lang="en-US" dirty="0" smtClean="0"/>
              <a:t>1 </a:t>
            </a:r>
            <a:r>
              <a:rPr lang="en-US" dirty="0" smtClean="0"/>
              <a:t>and </a:t>
            </a:r>
            <a:r>
              <a:rPr lang="en-US" dirty="0"/>
              <a:t>3</a:t>
            </a:r>
            <a:r>
              <a:rPr lang="en-US" dirty="0" smtClean="0"/>
              <a:t>/</a:t>
            </a:r>
            <a:r>
              <a:rPr lang="en-US" dirty="0"/>
              <a:t>2</a:t>
            </a:r>
            <a:r>
              <a:rPr lang="en-US" dirty="0" smtClean="0"/>
              <a:t>3</a:t>
            </a:r>
            <a:endParaRPr lang="en-US" dirty="0" smtClean="0"/>
          </a:p>
          <a:p>
            <a:r>
              <a:rPr lang="en-US" dirty="0" smtClean="0"/>
              <a:t>The presentations will cover the midpoint reports and present results findings of the projects</a:t>
            </a:r>
          </a:p>
        </p:txBody>
      </p:sp>
    </p:spTree>
    <p:extLst>
      <p:ext uri="{BB962C8B-B14F-4D97-AF65-F5344CB8AC3E}">
        <p14:creationId xmlns:p14="http://schemas.microsoft.com/office/powerpoint/2010/main" val="1645080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Milestone 4: Final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date: In class on </a:t>
            </a:r>
            <a:r>
              <a:rPr lang="en-US" dirty="0"/>
              <a:t>5</a:t>
            </a:r>
            <a:r>
              <a:rPr lang="en-US" dirty="0" smtClean="0"/>
              <a:t>/</a:t>
            </a:r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5</a:t>
            </a:r>
            <a:r>
              <a:rPr lang="en-US" dirty="0" smtClean="0"/>
              <a:t>/</a:t>
            </a:r>
            <a:r>
              <a:rPr lang="en-US" dirty="0"/>
              <a:t>4</a:t>
            </a:r>
            <a:endParaRPr lang="en-US" dirty="0" smtClean="0"/>
          </a:p>
          <a:p>
            <a:r>
              <a:rPr lang="en-US" dirty="0" smtClean="0"/>
              <a:t>The final presentation will cover the problem, findings, results, future directions, and demos</a:t>
            </a:r>
          </a:p>
        </p:txBody>
      </p:sp>
    </p:spTree>
    <p:extLst>
      <p:ext uri="{BB962C8B-B14F-4D97-AF65-F5344CB8AC3E}">
        <p14:creationId xmlns:p14="http://schemas.microsoft.com/office/powerpoint/2010/main" val="3545534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407</Words>
  <Application>Microsoft Macintosh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CS4284 Systems &amp; Networking Capstone</vt:lpstr>
      <vt:lpstr>The essentials</vt:lpstr>
      <vt:lpstr>Class Format</vt:lpstr>
      <vt:lpstr>Project</vt:lpstr>
      <vt:lpstr>Grading</vt:lpstr>
      <vt:lpstr>Milestone 1: Project Proposal</vt:lpstr>
      <vt:lpstr>Milestone 2: Midpoint reports</vt:lpstr>
      <vt:lpstr>Milestone 3: Midpoint presentations</vt:lpstr>
      <vt:lpstr>Milestone 4: Final presentations</vt:lpstr>
      <vt:lpstr>Milestone 5: Final Project Reports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CS4284 Systems &amp; Networking Capstonr</dc:title>
  <dc:creator>Ali Butt</dc:creator>
  <cp:lastModifiedBy>Ali Butt</cp:lastModifiedBy>
  <cp:revision>10</cp:revision>
  <dcterms:created xsi:type="dcterms:W3CDTF">2011-01-18T19:11:04Z</dcterms:created>
  <dcterms:modified xsi:type="dcterms:W3CDTF">2016-01-20T18:15:43Z</dcterms:modified>
</cp:coreProperties>
</file>