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© Creative Communications" initials="" lastIdx="1" clrIdx="0"/>
  <p:cmAuthor id="1" name="WFUBMC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99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678" y="-78"/>
      </p:cViewPr>
      <p:guideLst>
        <p:guide orient="horz" pos="864"/>
        <p:guide orient="horz" pos="19584"/>
        <p:guide orient="horz" pos="4752"/>
        <p:guide pos="1152"/>
        <p:guide pos="26496"/>
        <p:guide pos="8832"/>
        <p:guide pos="9984"/>
        <p:guide pos="17664"/>
        <p:guide pos="18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E4A4A-0E15-4E13-ABB5-DE21EDA5DB01}" type="doc">
      <dgm:prSet loTypeId="urn:microsoft.com/office/officeart/2005/8/layout/vList5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0B21B38-47A2-45F9-8A31-F2E189EF039A}">
      <dgm:prSet phldrT="[Text]" custT="1"/>
      <dgm:spPr/>
      <dgm:t>
        <a:bodyPr/>
        <a:lstStyle/>
        <a:p>
          <a:r>
            <a:rPr lang="en-US" sz="3600" b="1" dirty="0" err="1" smtClean="0"/>
            <a:t>AlgoViz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012D90B7-D23C-4576-9C4C-E544B2344221}" type="parTrans" cxnId="{BB03910A-A9A5-4BC1-9553-1BC9C1663495}">
      <dgm:prSet/>
      <dgm:spPr/>
      <dgm:t>
        <a:bodyPr/>
        <a:lstStyle/>
        <a:p>
          <a:endParaRPr lang="en-US"/>
        </a:p>
      </dgm:t>
    </dgm:pt>
    <dgm:pt modelId="{BD5B1A00-86B8-4734-A2A4-4B8097628669}" type="sibTrans" cxnId="{BB03910A-A9A5-4BC1-9553-1BC9C1663495}">
      <dgm:prSet/>
      <dgm:spPr/>
      <dgm:t>
        <a:bodyPr/>
        <a:lstStyle/>
        <a:p>
          <a:endParaRPr lang="en-US"/>
        </a:p>
      </dgm:t>
    </dgm:pt>
    <dgm:pt modelId="{BD4A1F6E-66D9-4D39-ACF0-C0DC898EE1CA}">
      <dgm:prSet phldrT="[Text]" custT="1"/>
      <dgm:spPr/>
      <dgm:t>
        <a:bodyPr/>
        <a:lstStyle/>
        <a:p>
          <a:r>
            <a:rPr lang="en-US" sz="3600" b="1" dirty="0" smtClean="0"/>
            <a:t>Computer History Museum</a:t>
          </a:r>
          <a:endParaRPr lang="en-US" sz="3600" b="1" dirty="0"/>
        </a:p>
      </dgm:t>
    </dgm:pt>
    <dgm:pt modelId="{2770C391-5395-4D83-A44D-428C4DE961C5}" type="parTrans" cxnId="{F7130209-D4B2-4B4C-9055-647B69EA0098}">
      <dgm:prSet/>
      <dgm:spPr/>
      <dgm:t>
        <a:bodyPr/>
        <a:lstStyle/>
        <a:p>
          <a:endParaRPr lang="en-US"/>
        </a:p>
      </dgm:t>
    </dgm:pt>
    <dgm:pt modelId="{AE76CDB8-C801-4CD2-9D8C-FDEFF7DDFF77}" type="sibTrans" cxnId="{F7130209-D4B2-4B4C-9055-647B69EA0098}">
      <dgm:prSet/>
      <dgm:spPr/>
      <dgm:t>
        <a:bodyPr/>
        <a:lstStyle/>
        <a:p>
          <a:endParaRPr lang="en-US"/>
        </a:p>
      </dgm:t>
    </dgm:pt>
    <dgm:pt modelId="{B8D3B8BF-ADB7-4A66-AE04-3830D9B75100}">
      <dgm:prSet phldrT="[Text]" custT="1"/>
      <dgm:spPr/>
      <dgm:t>
        <a:bodyPr/>
        <a:lstStyle/>
        <a:p>
          <a:r>
            <a:rPr lang="en-US" sz="3600" b="1" dirty="0" smtClean="0"/>
            <a:t>CSTA</a:t>
          </a:r>
          <a:endParaRPr lang="en-US" sz="3600" b="1" dirty="0"/>
        </a:p>
      </dgm:t>
    </dgm:pt>
    <dgm:pt modelId="{81B72E21-BC1F-4208-8718-75BBBC11E255}" type="parTrans" cxnId="{FD79E164-D9C9-4D90-A501-2DFC34185AAA}">
      <dgm:prSet/>
      <dgm:spPr/>
      <dgm:t>
        <a:bodyPr/>
        <a:lstStyle/>
        <a:p>
          <a:endParaRPr lang="en-US"/>
        </a:p>
      </dgm:t>
    </dgm:pt>
    <dgm:pt modelId="{F7F51267-E6AE-4130-B14A-C09E94415EE8}" type="sibTrans" cxnId="{FD79E164-D9C9-4D90-A501-2DFC34185AAA}">
      <dgm:prSet/>
      <dgm:spPr/>
      <dgm:t>
        <a:bodyPr/>
        <a:lstStyle/>
        <a:p>
          <a:endParaRPr lang="en-US"/>
        </a:p>
      </dgm:t>
    </dgm:pt>
    <dgm:pt modelId="{5EEC2DE8-19C8-4D53-9F80-9D0BFFA73902}">
      <dgm:prSet phldrT="[Text]" custT="1"/>
      <dgm:spPr/>
      <dgm:t>
        <a:bodyPr/>
        <a:lstStyle/>
        <a:p>
          <a:r>
            <a:rPr lang="en-US" sz="3600" b="1" dirty="0" smtClean="0"/>
            <a:t>Digital Libraries</a:t>
          </a:r>
          <a:endParaRPr lang="en-US" sz="3600" b="1" dirty="0"/>
        </a:p>
      </dgm:t>
    </dgm:pt>
    <dgm:pt modelId="{88D895D6-A21F-41EE-B5FF-D529D9CCC5B4}" type="parTrans" cxnId="{482E3384-4CA7-4994-BE50-D0E274673102}">
      <dgm:prSet/>
      <dgm:spPr/>
      <dgm:t>
        <a:bodyPr/>
        <a:lstStyle/>
        <a:p>
          <a:endParaRPr lang="en-US"/>
        </a:p>
      </dgm:t>
    </dgm:pt>
    <dgm:pt modelId="{4E03E986-EB79-4D0F-B640-FE09D3A80494}" type="sibTrans" cxnId="{482E3384-4CA7-4994-BE50-D0E274673102}">
      <dgm:prSet/>
      <dgm:spPr/>
      <dgm:t>
        <a:bodyPr/>
        <a:lstStyle/>
        <a:p>
          <a:endParaRPr lang="en-US"/>
        </a:p>
      </dgm:t>
    </dgm:pt>
    <dgm:pt modelId="{4CE4BCF5-2F3E-497D-A617-75066285186A}">
      <dgm:prSet phldrT="[Text]" custT="1"/>
      <dgm:spPr/>
      <dgm:t>
        <a:bodyPr/>
        <a:lstStyle/>
        <a:p>
          <a:pPr marL="481013" indent="-481013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 Web Repository of K-12 Computer Science Teaching and Learning Materials </a:t>
          </a:r>
          <a:endParaRPr lang="en-US" sz="3200" dirty="0"/>
        </a:p>
      </dgm:t>
    </dgm:pt>
    <dgm:pt modelId="{A1C8BC2B-1023-455E-A6E6-3C63F51EFDE9}" type="parTrans" cxnId="{961CD9A6-C58B-482C-B225-B34977945A33}">
      <dgm:prSet/>
      <dgm:spPr/>
      <dgm:t>
        <a:bodyPr/>
        <a:lstStyle/>
        <a:p>
          <a:endParaRPr lang="en-US"/>
        </a:p>
      </dgm:t>
    </dgm:pt>
    <dgm:pt modelId="{77448F77-06C0-418E-AA4A-0C0526E6558C}" type="sibTrans" cxnId="{961CD9A6-C58B-482C-B225-B34977945A33}">
      <dgm:prSet/>
      <dgm:spPr/>
      <dgm:t>
        <a:bodyPr/>
        <a:lstStyle/>
        <a:p>
          <a:endParaRPr lang="en-US"/>
        </a:p>
      </dgm:t>
    </dgm:pt>
    <dgm:pt modelId="{F5E3FDC2-819F-449D-9113-ADE53A98E9D5}">
      <dgm:prSet phldrT="[Text]" custT="1"/>
      <dgm:spPr/>
      <dgm:t>
        <a:bodyPr/>
        <a:lstStyle/>
        <a:p>
          <a:pPr marL="481013" indent="-481013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Digital Libraries Curriculum Resources </a:t>
          </a:r>
          <a:endParaRPr lang="en-US" sz="3200" dirty="0"/>
        </a:p>
      </dgm:t>
    </dgm:pt>
    <dgm:pt modelId="{69CB679F-F0B7-4BDC-B3AF-7A89977F59B9}" type="parTrans" cxnId="{995ACB54-B8C7-4855-A22E-CA5ACB14CE68}">
      <dgm:prSet/>
      <dgm:spPr/>
      <dgm:t>
        <a:bodyPr/>
        <a:lstStyle/>
        <a:p>
          <a:endParaRPr lang="en-US"/>
        </a:p>
      </dgm:t>
    </dgm:pt>
    <dgm:pt modelId="{2022D814-C1BE-43D4-B7DE-10AB72ADC46B}" type="sibTrans" cxnId="{995ACB54-B8C7-4855-A22E-CA5ACB14CE68}">
      <dgm:prSet/>
      <dgm:spPr/>
      <dgm:t>
        <a:bodyPr/>
        <a:lstStyle/>
        <a:p>
          <a:endParaRPr lang="en-US"/>
        </a:p>
      </dgm:t>
    </dgm:pt>
    <dgm:pt modelId="{DE22968A-A9CF-4FA6-85C8-EFEB7D20EE01}">
      <dgm:prSet phldrT="[Text]" custT="1"/>
      <dgm:spPr/>
      <dgm:t>
        <a:bodyPr/>
        <a:lstStyle/>
        <a:p>
          <a:pPr marL="481013" indent="-481013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Visualization for algorithms and data structures.</a:t>
          </a:r>
          <a:endParaRPr lang="en-US" sz="3200" dirty="0"/>
        </a:p>
      </dgm:t>
    </dgm:pt>
    <dgm:pt modelId="{A365ACF5-9620-454C-8898-080733A4FFB0}" type="parTrans" cxnId="{49EFE0EB-EC3F-4F37-8F08-6A9320D79B0C}">
      <dgm:prSet/>
      <dgm:spPr/>
      <dgm:t>
        <a:bodyPr/>
        <a:lstStyle/>
        <a:p>
          <a:endParaRPr lang="en-US"/>
        </a:p>
      </dgm:t>
    </dgm:pt>
    <dgm:pt modelId="{3CD2DA26-4251-4D93-8E28-1B3299A81402}" type="sibTrans" cxnId="{49EFE0EB-EC3F-4F37-8F08-6A9320D79B0C}">
      <dgm:prSet/>
      <dgm:spPr/>
      <dgm:t>
        <a:bodyPr/>
        <a:lstStyle/>
        <a:p>
          <a:endParaRPr lang="en-US"/>
        </a:p>
      </dgm:t>
    </dgm:pt>
    <dgm:pt modelId="{FE239BEC-06A4-4A8B-AB22-602013C282DF}">
      <dgm:prSet phldrT="[Text]" custT="1"/>
      <dgm:spPr/>
      <dgm:t>
        <a:bodyPr/>
        <a:lstStyle/>
        <a:p>
          <a:pPr marL="528638" indent="-481013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Computer Science Virtual History Museum </a:t>
          </a:r>
          <a:endParaRPr lang="en-US" sz="3200" dirty="0"/>
        </a:p>
      </dgm:t>
    </dgm:pt>
    <dgm:pt modelId="{C17773D6-6FDD-433D-904A-31BA73B1DD58}" type="parTrans" cxnId="{B9872D34-427A-49C1-8702-BA53C0361A85}">
      <dgm:prSet/>
      <dgm:spPr/>
      <dgm:t>
        <a:bodyPr/>
        <a:lstStyle/>
        <a:p>
          <a:endParaRPr lang="en-US"/>
        </a:p>
      </dgm:t>
    </dgm:pt>
    <dgm:pt modelId="{D5621EC8-E972-4304-8FE5-8F7C100A8FD0}" type="sibTrans" cxnId="{B9872D34-427A-49C1-8702-BA53C0361A85}">
      <dgm:prSet/>
      <dgm:spPr/>
      <dgm:t>
        <a:bodyPr/>
        <a:lstStyle/>
        <a:p>
          <a:endParaRPr lang="en-US"/>
        </a:p>
      </dgm:t>
    </dgm:pt>
    <dgm:pt modelId="{E90634AA-BA06-4CAB-8259-E988D15C8F8F}">
      <dgm:prSet phldrT="[Text]" custT="1"/>
      <dgm:spPr/>
      <dgm:t>
        <a:bodyPr/>
        <a:lstStyle/>
        <a:p>
          <a:r>
            <a:rPr lang="en-US" sz="3600" b="1" dirty="0" smtClean="0"/>
            <a:t>Syllabi</a:t>
          </a:r>
          <a:endParaRPr lang="en-US" sz="3600" b="1" dirty="0"/>
        </a:p>
      </dgm:t>
    </dgm:pt>
    <dgm:pt modelId="{C763C823-9D36-420C-88B0-C98C0E32519B}" type="parTrans" cxnId="{D0BE5197-F607-477C-B1E0-7E6BE7B58D35}">
      <dgm:prSet/>
      <dgm:spPr/>
      <dgm:t>
        <a:bodyPr/>
        <a:lstStyle/>
        <a:p>
          <a:endParaRPr lang="en-US"/>
        </a:p>
      </dgm:t>
    </dgm:pt>
    <dgm:pt modelId="{5082B931-991E-4E2D-9E8E-E2C2BECB675A}" type="sibTrans" cxnId="{D0BE5197-F607-477C-B1E0-7E6BE7B58D35}">
      <dgm:prSet/>
      <dgm:spPr/>
      <dgm:t>
        <a:bodyPr/>
        <a:lstStyle/>
        <a:p>
          <a:endParaRPr lang="en-US"/>
        </a:p>
      </dgm:t>
    </dgm:pt>
    <dgm:pt modelId="{F7CDA72C-AAEA-4E94-B4D1-B547882BAF0B}">
      <dgm:prSet phldrT="[Text]" custT="1"/>
      <dgm:spPr/>
      <dgm:t>
        <a:bodyPr/>
        <a:lstStyle/>
        <a:p>
          <a:pPr marL="481013" indent="-481013" rtl="0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Syllabus collection:  from computer science syllabi available on the Web </a:t>
          </a:r>
          <a:endParaRPr lang="en-US" sz="3200" dirty="0"/>
        </a:p>
      </dgm:t>
    </dgm:pt>
    <dgm:pt modelId="{FC11998D-435E-4601-9D49-DBA91AA9FA51}" type="parTrans" cxnId="{589FCAE3-AE46-4AA5-9044-42E861B92D30}">
      <dgm:prSet/>
      <dgm:spPr/>
      <dgm:t>
        <a:bodyPr/>
        <a:lstStyle/>
        <a:p>
          <a:endParaRPr lang="en-US"/>
        </a:p>
      </dgm:t>
    </dgm:pt>
    <dgm:pt modelId="{D24C8CD3-6A93-4B0B-8E5F-2976B2503D9C}" type="sibTrans" cxnId="{589FCAE3-AE46-4AA5-9044-42E861B92D30}">
      <dgm:prSet/>
      <dgm:spPr/>
      <dgm:t>
        <a:bodyPr/>
        <a:lstStyle/>
        <a:p>
          <a:endParaRPr lang="en-US"/>
        </a:p>
      </dgm:t>
    </dgm:pt>
    <dgm:pt modelId="{3FEE926E-B2AE-4DEF-9AE8-3F548E65A1D1}">
      <dgm:prSet phldrT="[Text]" custT="1"/>
      <dgm:spPr/>
      <dgm:t>
        <a:bodyPr/>
        <a:lstStyle/>
        <a:p>
          <a:pPr marL="481013" indent="-384175"/>
          <a:r>
            <a:rPr kumimoji="0" lang="en-US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Computing and Information Technology Interactive Digital Educational Library </a:t>
          </a:r>
          <a:endParaRPr lang="en-US" sz="3200" dirty="0"/>
        </a:p>
      </dgm:t>
    </dgm:pt>
    <dgm:pt modelId="{FA8824C9-65E7-4738-B179-92D196BEA0CE}">
      <dgm:prSet phldrT="[Text]" custT="1"/>
      <dgm:spPr/>
      <dgm:t>
        <a:bodyPr/>
        <a:lstStyle/>
        <a:p>
          <a:r>
            <a:rPr lang="en-US" sz="3600" b="1" dirty="0" smtClean="0"/>
            <a:t>CITIDEL</a:t>
          </a:r>
          <a:endParaRPr lang="en-US" sz="3600" b="1" dirty="0"/>
        </a:p>
      </dgm:t>
    </dgm:pt>
    <dgm:pt modelId="{36D6F029-A809-4D9E-9666-A56429211310}" type="sibTrans" cxnId="{1EEDB8E6-27E5-4BD8-ADFF-715E5C46A33C}">
      <dgm:prSet/>
      <dgm:spPr/>
      <dgm:t>
        <a:bodyPr/>
        <a:lstStyle/>
        <a:p>
          <a:endParaRPr lang="en-US"/>
        </a:p>
      </dgm:t>
    </dgm:pt>
    <dgm:pt modelId="{52BC2126-012E-46EF-B0DF-5FED742C7B73}" type="parTrans" cxnId="{1EEDB8E6-27E5-4BD8-ADFF-715E5C46A33C}">
      <dgm:prSet/>
      <dgm:spPr/>
      <dgm:t>
        <a:bodyPr/>
        <a:lstStyle/>
        <a:p>
          <a:endParaRPr lang="en-US"/>
        </a:p>
      </dgm:t>
    </dgm:pt>
    <dgm:pt modelId="{D1AF8E3F-518F-464D-BBA5-2BD9B0427D46}" type="sibTrans" cxnId="{548899AF-5B3A-4FBC-B2F8-6076FC497019}">
      <dgm:prSet/>
      <dgm:spPr/>
      <dgm:t>
        <a:bodyPr/>
        <a:lstStyle/>
        <a:p>
          <a:endParaRPr lang="en-US"/>
        </a:p>
      </dgm:t>
    </dgm:pt>
    <dgm:pt modelId="{45A8E925-BE01-4F70-AEC9-DBEF258AA0BD}" type="parTrans" cxnId="{548899AF-5B3A-4FBC-B2F8-6076FC497019}">
      <dgm:prSet/>
      <dgm:spPr/>
      <dgm:t>
        <a:bodyPr/>
        <a:lstStyle/>
        <a:p>
          <a:endParaRPr lang="en-US"/>
        </a:p>
      </dgm:t>
    </dgm:pt>
    <dgm:pt modelId="{90081FF0-A207-43C5-8AAC-507C57732776}" type="pres">
      <dgm:prSet presAssocID="{4D0E4A4A-0E15-4E13-ABB5-DE21EDA5DB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3A27A-CFAB-4551-8010-A047DD5F8813}" type="pres">
      <dgm:prSet presAssocID="{70B21B38-47A2-45F9-8A31-F2E189EF039A}" presName="linNode" presStyleCnt="0"/>
      <dgm:spPr/>
    </dgm:pt>
    <dgm:pt modelId="{0EE1D581-92FA-4DD7-A256-857350A95C77}" type="pres">
      <dgm:prSet presAssocID="{70B21B38-47A2-45F9-8A31-F2E189EF039A}" presName="parentText" presStyleLbl="node1" presStyleIdx="0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2DEC5-EC35-412B-95EE-3C264218DBAD}" type="pres">
      <dgm:prSet presAssocID="{70B21B38-47A2-45F9-8A31-F2E189EF039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04F67-683F-4C5E-BFA3-49AB0621541D}" type="pres">
      <dgm:prSet presAssocID="{BD5B1A00-86B8-4734-A2A4-4B8097628669}" presName="sp" presStyleCnt="0"/>
      <dgm:spPr/>
    </dgm:pt>
    <dgm:pt modelId="{3001E9EE-5A21-4A1E-8C03-59208D8DE55D}" type="pres">
      <dgm:prSet presAssocID="{FA8824C9-65E7-4738-B179-92D196BEA0CE}" presName="linNode" presStyleCnt="0"/>
      <dgm:spPr/>
    </dgm:pt>
    <dgm:pt modelId="{BFDAC442-5C47-4AFA-9B97-BDE6AEABE02E}" type="pres">
      <dgm:prSet presAssocID="{FA8824C9-65E7-4738-B179-92D196BEA0CE}" presName="parentText" presStyleLbl="node1" presStyleIdx="1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2D590-EE6E-4A89-B70D-BBB5327F47D6}" type="pres">
      <dgm:prSet presAssocID="{FA8824C9-65E7-4738-B179-92D196BEA0C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D782-9524-412F-8603-86C036D8877F}" type="pres">
      <dgm:prSet presAssocID="{36D6F029-A809-4D9E-9666-A56429211310}" presName="sp" presStyleCnt="0"/>
      <dgm:spPr/>
    </dgm:pt>
    <dgm:pt modelId="{5563E83C-0056-45A4-96D4-35CB332AC45A}" type="pres">
      <dgm:prSet presAssocID="{BD4A1F6E-66D9-4D39-ACF0-C0DC898EE1CA}" presName="linNode" presStyleCnt="0"/>
      <dgm:spPr/>
    </dgm:pt>
    <dgm:pt modelId="{509E2BA9-4DEF-493C-917C-56D89A38B840}" type="pres">
      <dgm:prSet presAssocID="{BD4A1F6E-66D9-4D39-ACF0-C0DC898EE1CA}" presName="parentText" presStyleLbl="node1" presStyleIdx="2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C59D3-040B-4ECD-B7B2-8FF2B917C06B}" type="pres">
      <dgm:prSet presAssocID="{BD4A1F6E-66D9-4D39-ACF0-C0DC898EE1C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D580C-68B6-469F-A5BF-C4E160F5C6D6}" type="pres">
      <dgm:prSet presAssocID="{AE76CDB8-C801-4CD2-9D8C-FDEFF7DDFF77}" presName="sp" presStyleCnt="0"/>
      <dgm:spPr/>
    </dgm:pt>
    <dgm:pt modelId="{F26ADDA8-19B9-427A-8A03-DA002C7FA267}" type="pres">
      <dgm:prSet presAssocID="{B8D3B8BF-ADB7-4A66-AE04-3830D9B75100}" presName="linNode" presStyleCnt="0"/>
      <dgm:spPr/>
    </dgm:pt>
    <dgm:pt modelId="{63B12105-D73E-4B16-8800-AA9FB5F3A24F}" type="pres">
      <dgm:prSet presAssocID="{B8D3B8BF-ADB7-4A66-AE04-3830D9B75100}" presName="parentText" presStyleLbl="node1" presStyleIdx="3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5C5B2-90CC-44DC-AD14-18116ED3E709}" type="pres">
      <dgm:prSet presAssocID="{B8D3B8BF-ADB7-4A66-AE04-3830D9B75100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DB8D6-7074-4F32-B621-70817571DEED}" type="pres">
      <dgm:prSet presAssocID="{F7F51267-E6AE-4130-B14A-C09E94415EE8}" presName="sp" presStyleCnt="0"/>
      <dgm:spPr/>
    </dgm:pt>
    <dgm:pt modelId="{9D5EB372-79D5-4E2A-A8BA-A6814DBFDA9A}" type="pres">
      <dgm:prSet presAssocID="{5EEC2DE8-19C8-4D53-9F80-9D0BFFA73902}" presName="linNode" presStyleCnt="0"/>
      <dgm:spPr/>
    </dgm:pt>
    <dgm:pt modelId="{772CB28E-CBB2-4A96-BC3D-7072417F0713}" type="pres">
      <dgm:prSet presAssocID="{5EEC2DE8-19C8-4D53-9F80-9D0BFFA73902}" presName="parentText" presStyleLbl="node1" presStyleIdx="4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7FE9F-922E-4C06-AFD1-83B15E9D4A0C}" type="pres">
      <dgm:prSet presAssocID="{5EEC2DE8-19C8-4D53-9F80-9D0BFFA7390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BAD52-1FE7-4B1A-AB89-BF17FAF6A4BF}" type="pres">
      <dgm:prSet presAssocID="{4E03E986-EB79-4D0F-B640-FE09D3A80494}" presName="sp" presStyleCnt="0"/>
      <dgm:spPr/>
    </dgm:pt>
    <dgm:pt modelId="{ABE55914-F385-41F5-8F6B-81A194E38BE5}" type="pres">
      <dgm:prSet presAssocID="{E90634AA-BA06-4CAB-8259-E988D15C8F8F}" presName="linNode" presStyleCnt="0"/>
      <dgm:spPr/>
    </dgm:pt>
    <dgm:pt modelId="{67B60427-918C-4E94-9856-97E3ECD05997}" type="pres">
      <dgm:prSet presAssocID="{E90634AA-BA06-4CAB-8259-E988D15C8F8F}" presName="parentText" presStyleLbl="node1" presStyleIdx="5" presStyleCnt="6" custScaleX="69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F53D3-940A-425C-ABB1-B8EAC61A5117}" type="pres">
      <dgm:prSet presAssocID="{E90634AA-BA06-4CAB-8259-E988D15C8F8F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E3384-4CA7-4994-BE50-D0E274673102}" srcId="{4D0E4A4A-0E15-4E13-ABB5-DE21EDA5DB01}" destId="{5EEC2DE8-19C8-4D53-9F80-9D0BFFA73902}" srcOrd="4" destOrd="0" parTransId="{88D895D6-A21F-41EE-B5FF-D529D9CCC5B4}" sibTransId="{4E03E986-EB79-4D0F-B640-FE09D3A80494}"/>
    <dgm:cxn modelId="{B9872D34-427A-49C1-8702-BA53C0361A85}" srcId="{BD4A1F6E-66D9-4D39-ACF0-C0DC898EE1CA}" destId="{FE239BEC-06A4-4A8B-AB22-602013C282DF}" srcOrd="0" destOrd="0" parTransId="{C17773D6-6FDD-433D-904A-31BA73B1DD58}" sibTransId="{D5621EC8-E972-4304-8FE5-8F7C100A8FD0}"/>
    <dgm:cxn modelId="{F7130209-D4B2-4B4C-9055-647B69EA0098}" srcId="{4D0E4A4A-0E15-4E13-ABB5-DE21EDA5DB01}" destId="{BD4A1F6E-66D9-4D39-ACF0-C0DC898EE1CA}" srcOrd="2" destOrd="0" parTransId="{2770C391-5395-4D83-A44D-428C4DE961C5}" sibTransId="{AE76CDB8-C801-4CD2-9D8C-FDEFF7DDFF77}"/>
    <dgm:cxn modelId="{995ACB54-B8C7-4855-A22E-CA5ACB14CE68}" srcId="{5EEC2DE8-19C8-4D53-9F80-9D0BFFA73902}" destId="{F5E3FDC2-819F-449D-9113-ADE53A98E9D5}" srcOrd="0" destOrd="0" parTransId="{69CB679F-F0B7-4BDC-B3AF-7A89977F59B9}" sibTransId="{2022D814-C1BE-43D4-B7DE-10AB72ADC46B}"/>
    <dgm:cxn modelId="{961CD9A6-C58B-482C-B225-B34977945A33}" srcId="{B8D3B8BF-ADB7-4A66-AE04-3830D9B75100}" destId="{4CE4BCF5-2F3E-497D-A617-75066285186A}" srcOrd="0" destOrd="0" parTransId="{A1C8BC2B-1023-455E-A6E6-3C63F51EFDE9}" sibTransId="{77448F77-06C0-418E-AA4A-0C0526E6558C}"/>
    <dgm:cxn modelId="{E79F5ECA-4B73-4429-B2BD-7957F9C6FB77}" type="presOf" srcId="{B8D3B8BF-ADB7-4A66-AE04-3830D9B75100}" destId="{63B12105-D73E-4B16-8800-AA9FB5F3A24F}" srcOrd="0" destOrd="0" presId="urn:microsoft.com/office/officeart/2005/8/layout/vList5"/>
    <dgm:cxn modelId="{FB2A860F-8FA7-43EA-A6B9-4CE628B7EE0A}" type="presOf" srcId="{BD4A1F6E-66D9-4D39-ACF0-C0DC898EE1CA}" destId="{509E2BA9-4DEF-493C-917C-56D89A38B840}" srcOrd="0" destOrd="0" presId="urn:microsoft.com/office/officeart/2005/8/layout/vList5"/>
    <dgm:cxn modelId="{8B914FB4-593B-4D8E-A160-DF4DBF441F84}" type="presOf" srcId="{4CE4BCF5-2F3E-497D-A617-75066285186A}" destId="{6FE5C5B2-90CC-44DC-AD14-18116ED3E709}" srcOrd="0" destOrd="0" presId="urn:microsoft.com/office/officeart/2005/8/layout/vList5"/>
    <dgm:cxn modelId="{5E8ECD52-3B43-438E-AC45-B18C97422601}" type="presOf" srcId="{F7CDA72C-AAEA-4E94-B4D1-B547882BAF0B}" destId="{8C6F53D3-940A-425C-ABB1-B8EAC61A5117}" srcOrd="0" destOrd="0" presId="urn:microsoft.com/office/officeart/2005/8/layout/vList5"/>
    <dgm:cxn modelId="{66A07307-409A-446E-939B-BB7B3C7235A2}" type="presOf" srcId="{4D0E4A4A-0E15-4E13-ABB5-DE21EDA5DB01}" destId="{90081FF0-A207-43C5-8AAC-507C57732776}" srcOrd="0" destOrd="0" presId="urn:microsoft.com/office/officeart/2005/8/layout/vList5"/>
    <dgm:cxn modelId="{765C32DA-3308-4589-82A6-4C1660CA7E28}" type="presOf" srcId="{F5E3FDC2-819F-449D-9113-ADE53A98E9D5}" destId="{40E7FE9F-922E-4C06-AFD1-83B15E9D4A0C}" srcOrd="0" destOrd="0" presId="urn:microsoft.com/office/officeart/2005/8/layout/vList5"/>
    <dgm:cxn modelId="{FD79E164-D9C9-4D90-A501-2DFC34185AAA}" srcId="{4D0E4A4A-0E15-4E13-ABB5-DE21EDA5DB01}" destId="{B8D3B8BF-ADB7-4A66-AE04-3830D9B75100}" srcOrd="3" destOrd="0" parTransId="{81B72E21-BC1F-4208-8718-75BBBC11E255}" sibTransId="{F7F51267-E6AE-4130-B14A-C09E94415EE8}"/>
    <dgm:cxn modelId="{35F7E091-A6F9-4CC2-AE78-3EF88284549E}" type="presOf" srcId="{E90634AA-BA06-4CAB-8259-E988D15C8F8F}" destId="{67B60427-918C-4E94-9856-97E3ECD05997}" srcOrd="0" destOrd="0" presId="urn:microsoft.com/office/officeart/2005/8/layout/vList5"/>
    <dgm:cxn modelId="{86CB9791-9789-405F-B335-5D3E31B39638}" type="presOf" srcId="{FA8824C9-65E7-4738-B179-92D196BEA0CE}" destId="{BFDAC442-5C47-4AFA-9B97-BDE6AEABE02E}" srcOrd="0" destOrd="0" presId="urn:microsoft.com/office/officeart/2005/8/layout/vList5"/>
    <dgm:cxn modelId="{E2166B3A-F252-4549-A90B-5CAB0149CFE8}" type="presOf" srcId="{DE22968A-A9CF-4FA6-85C8-EFEB7D20EE01}" destId="{46A2DEC5-EC35-412B-95EE-3C264218DBAD}" srcOrd="0" destOrd="0" presId="urn:microsoft.com/office/officeart/2005/8/layout/vList5"/>
    <dgm:cxn modelId="{589FCAE3-AE46-4AA5-9044-42E861B92D30}" srcId="{E90634AA-BA06-4CAB-8259-E988D15C8F8F}" destId="{F7CDA72C-AAEA-4E94-B4D1-B547882BAF0B}" srcOrd="0" destOrd="0" parTransId="{FC11998D-435E-4601-9D49-DBA91AA9FA51}" sibTransId="{D24C8CD3-6A93-4B0B-8E5F-2976B2503D9C}"/>
    <dgm:cxn modelId="{D0BE5197-F607-477C-B1E0-7E6BE7B58D35}" srcId="{4D0E4A4A-0E15-4E13-ABB5-DE21EDA5DB01}" destId="{E90634AA-BA06-4CAB-8259-E988D15C8F8F}" srcOrd="5" destOrd="0" parTransId="{C763C823-9D36-420C-88B0-C98C0E32519B}" sibTransId="{5082B931-991E-4E2D-9E8E-E2C2BECB675A}"/>
    <dgm:cxn modelId="{DF92F729-26BB-475C-A225-2457A665C993}" type="presOf" srcId="{FE239BEC-06A4-4A8B-AB22-602013C282DF}" destId="{7F8C59D3-040B-4ECD-B7B2-8FF2B917C06B}" srcOrd="0" destOrd="0" presId="urn:microsoft.com/office/officeart/2005/8/layout/vList5"/>
    <dgm:cxn modelId="{49EFE0EB-EC3F-4F37-8F08-6A9320D79B0C}" srcId="{70B21B38-47A2-45F9-8A31-F2E189EF039A}" destId="{DE22968A-A9CF-4FA6-85C8-EFEB7D20EE01}" srcOrd="0" destOrd="0" parTransId="{A365ACF5-9620-454C-8898-080733A4FFB0}" sibTransId="{3CD2DA26-4251-4D93-8E28-1B3299A81402}"/>
    <dgm:cxn modelId="{BB03910A-A9A5-4BC1-9553-1BC9C1663495}" srcId="{4D0E4A4A-0E15-4E13-ABB5-DE21EDA5DB01}" destId="{70B21B38-47A2-45F9-8A31-F2E189EF039A}" srcOrd="0" destOrd="0" parTransId="{012D90B7-D23C-4576-9C4C-E544B2344221}" sibTransId="{BD5B1A00-86B8-4734-A2A4-4B8097628669}"/>
    <dgm:cxn modelId="{548899AF-5B3A-4FBC-B2F8-6076FC497019}" srcId="{FA8824C9-65E7-4738-B179-92D196BEA0CE}" destId="{3FEE926E-B2AE-4DEF-9AE8-3F548E65A1D1}" srcOrd="0" destOrd="0" parTransId="{45A8E925-BE01-4F70-AEC9-DBEF258AA0BD}" sibTransId="{D1AF8E3F-518F-464D-BBA5-2BD9B0427D46}"/>
    <dgm:cxn modelId="{C0B974C1-37B6-4A85-9AA1-B94ED78D845F}" type="presOf" srcId="{3FEE926E-B2AE-4DEF-9AE8-3F548E65A1D1}" destId="{6652D590-EE6E-4A89-B70D-BBB5327F47D6}" srcOrd="0" destOrd="0" presId="urn:microsoft.com/office/officeart/2005/8/layout/vList5"/>
    <dgm:cxn modelId="{1EEDB8E6-27E5-4BD8-ADFF-715E5C46A33C}" srcId="{4D0E4A4A-0E15-4E13-ABB5-DE21EDA5DB01}" destId="{FA8824C9-65E7-4738-B179-92D196BEA0CE}" srcOrd="1" destOrd="0" parTransId="{52BC2126-012E-46EF-B0DF-5FED742C7B73}" sibTransId="{36D6F029-A809-4D9E-9666-A56429211310}"/>
    <dgm:cxn modelId="{CEF7B10B-F4A0-48C1-9604-F01D23BB683F}" type="presOf" srcId="{70B21B38-47A2-45F9-8A31-F2E189EF039A}" destId="{0EE1D581-92FA-4DD7-A256-857350A95C77}" srcOrd="0" destOrd="0" presId="urn:microsoft.com/office/officeart/2005/8/layout/vList5"/>
    <dgm:cxn modelId="{AA000AA2-8254-48EB-9040-82996700D77C}" type="presOf" srcId="{5EEC2DE8-19C8-4D53-9F80-9D0BFFA73902}" destId="{772CB28E-CBB2-4A96-BC3D-7072417F0713}" srcOrd="0" destOrd="0" presId="urn:microsoft.com/office/officeart/2005/8/layout/vList5"/>
    <dgm:cxn modelId="{7AB289EE-5146-42E5-BD07-BBF568318151}" type="presParOf" srcId="{90081FF0-A207-43C5-8AAC-507C57732776}" destId="{4BA3A27A-CFAB-4551-8010-A047DD5F8813}" srcOrd="0" destOrd="0" presId="urn:microsoft.com/office/officeart/2005/8/layout/vList5"/>
    <dgm:cxn modelId="{3AD58E24-D485-4B05-BF1E-F2A7DB755854}" type="presParOf" srcId="{4BA3A27A-CFAB-4551-8010-A047DD5F8813}" destId="{0EE1D581-92FA-4DD7-A256-857350A95C77}" srcOrd="0" destOrd="0" presId="urn:microsoft.com/office/officeart/2005/8/layout/vList5"/>
    <dgm:cxn modelId="{5CFBD5E4-2A9C-4286-B8E6-11007AAAC88F}" type="presParOf" srcId="{4BA3A27A-CFAB-4551-8010-A047DD5F8813}" destId="{46A2DEC5-EC35-412B-95EE-3C264218DBAD}" srcOrd="1" destOrd="0" presId="urn:microsoft.com/office/officeart/2005/8/layout/vList5"/>
    <dgm:cxn modelId="{440BD530-722D-4E98-88C9-489404035C8D}" type="presParOf" srcId="{90081FF0-A207-43C5-8AAC-507C57732776}" destId="{E1E04F67-683F-4C5E-BFA3-49AB0621541D}" srcOrd="1" destOrd="0" presId="urn:microsoft.com/office/officeart/2005/8/layout/vList5"/>
    <dgm:cxn modelId="{8A85ED74-595C-4C67-8177-2F63EBF05CBE}" type="presParOf" srcId="{90081FF0-A207-43C5-8AAC-507C57732776}" destId="{3001E9EE-5A21-4A1E-8C03-59208D8DE55D}" srcOrd="2" destOrd="0" presId="urn:microsoft.com/office/officeart/2005/8/layout/vList5"/>
    <dgm:cxn modelId="{C2EEF508-CE34-4302-8D16-FC470F08D544}" type="presParOf" srcId="{3001E9EE-5A21-4A1E-8C03-59208D8DE55D}" destId="{BFDAC442-5C47-4AFA-9B97-BDE6AEABE02E}" srcOrd="0" destOrd="0" presId="urn:microsoft.com/office/officeart/2005/8/layout/vList5"/>
    <dgm:cxn modelId="{40D69799-DC3C-4B33-BDC7-1402B5FEAA37}" type="presParOf" srcId="{3001E9EE-5A21-4A1E-8C03-59208D8DE55D}" destId="{6652D590-EE6E-4A89-B70D-BBB5327F47D6}" srcOrd="1" destOrd="0" presId="urn:microsoft.com/office/officeart/2005/8/layout/vList5"/>
    <dgm:cxn modelId="{089EAFC4-77B2-4DB3-97B5-91D6E15F272A}" type="presParOf" srcId="{90081FF0-A207-43C5-8AAC-507C57732776}" destId="{6D89D782-9524-412F-8603-86C036D8877F}" srcOrd="3" destOrd="0" presId="urn:microsoft.com/office/officeart/2005/8/layout/vList5"/>
    <dgm:cxn modelId="{633304AA-E51E-4180-A361-5DBEE6FF70AC}" type="presParOf" srcId="{90081FF0-A207-43C5-8AAC-507C57732776}" destId="{5563E83C-0056-45A4-96D4-35CB332AC45A}" srcOrd="4" destOrd="0" presId="urn:microsoft.com/office/officeart/2005/8/layout/vList5"/>
    <dgm:cxn modelId="{1DDF64B3-A3CB-47FC-86A6-81D670D8F7F6}" type="presParOf" srcId="{5563E83C-0056-45A4-96D4-35CB332AC45A}" destId="{509E2BA9-4DEF-493C-917C-56D89A38B840}" srcOrd="0" destOrd="0" presId="urn:microsoft.com/office/officeart/2005/8/layout/vList5"/>
    <dgm:cxn modelId="{D09A0311-61A8-466D-830B-3ED069AD2C7E}" type="presParOf" srcId="{5563E83C-0056-45A4-96D4-35CB332AC45A}" destId="{7F8C59D3-040B-4ECD-B7B2-8FF2B917C06B}" srcOrd="1" destOrd="0" presId="urn:microsoft.com/office/officeart/2005/8/layout/vList5"/>
    <dgm:cxn modelId="{672169E2-342D-464A-9C97-896CAE63FBD2}" type="presParOf" srcId="{90081FF0-A207-43C5-8AAC-507C57732776}" destId="{80DD580C-68B6-469F-A5BF-C4E160F5C6D6}" srcOrd="5" destOrd="0" presId="urn:microsoft.com/office/officeart/2005/8/layout/vList5"/>
    <dgm:cxn modelId="{5BBB741C-C5D8-47E9-84B0-608AD4A91EC1}" type="presParOf" srcId="{90081FF0-A207-43C5-8AAC-507C57732776}" destId="{F26ADDA8-19B9-427A-8A03-DA002C7FA267}" srcOrd="6" destOrd="0" presId="urn:microsoft.com/office/officeart/2005/8/layout/vList5"/>
    <dgm:cxn modelId="{8F358EC9-8F69-4CE5-8223-F90641C43011}" type="presParOf" srcId="{F26ADDA8-19B9-427A-8A03-DA002C7FA267}" destId="{63B12105-D73E-4B16-8800-AA9FB5F3A24F}" srcOrd="0" destOrd="0" presId="urn:microsoft.com/office/officeart/2005/8/layout/vList5"/>
    <dgm:cxn modelId="{8D5CA336-A7FF-4751-858A-9E1AFD47DB39}" type="presParOf" srcId="{F26ADDA8-19B9-427A-8A03-DA002C7FA267}" destId="{6FE5C5B2-90CC-44DC-AD14-18116ED3E709}" srcOrd="1" destOrd="0" presId="urn:microsoft.com/office/officeart/2005/8/layout/vList5"/>
    <dgm:cxn modelId="{AA3F6F61-99F6-4EB8-A4FB-199EDC83382D}" type="presParOf" srcId="{90081FF0-A207-43C5-8AAC-507C57732776}" destId="{7B6DB8D6-7074-4F32-B621-70817571DEED}" srcOrd="7" destOrd="0" presId="urn:microsoft.com/office/officeart/2005/8/layout/vList5"/>
    <dgm:cxn modelId="{CC6D1FFA-BE95-4986-89AC-CA2A36094AE4}" type="presParOf" srcId="{90081FF0-A207-43C5-8AAC-507C57732776}" destId="{9D5EB372-79D5-4E2A-A8BA-A6814DBFDA9A}" srcOrd="8" destOrd="0" presId="urn:microsoft.com/office/officeart/2005/8/layout/vList5"/>
    <dgm:cxn modelId="{79D6CB31-F346-4431-A8AE-9BA7CB0FF3D6}" type="presParOf" srcId="{9D5EB372-79D5-4E2A-A8BA-A6814DBFDA9A}" destId="{772CB28E-CBB2-4A96-BC3D-7072417F0713}" srcOrd="0" destOrd="0" presId="urn:microsoft.com/office/officeart/2005/8/layout/vList5"/>
    <dgm:cxn modelId="{D2C3CA32-2A86-4FD4-BF51-A5A865D9A9D8}" type="presParOf" srcId="{9D5EB372-79D5-4E2A-A8BA-A6814DBFDA9A}" destId="{40E7FE9F-922E-4C06-AFD1-83B15E9D4A0C}" srcOrd="1" destOrd="0" presId="urn:microsoft.com/office/officeart/2005/8/layout/vList5"/>
    <dgm:cxn modelId="{8E8247B8-AB90-485E-9F46-61C7138EA2B6}" type="presParOf" srcId="{90081FF0-A207-43C5-8AAC-507C57732776}" destId="{B7FBAD52-1FE7-4B1A-AB89-BF17FAF6A4BF}" srcOrd="9" destOrd="0" presId="urn:microsoft.com/office/officeart/2005/8/layout/vList5"/>
    <dgm:cxn modelId="{5ADD60BA-7A32-4081-8BCC-947760A30829}" type="presParOf" srcId="{90081FF0-A207-43C5-8AAC-507C57732776}" destId="{ABE55914-F385-41F5-8F6B-81A194E38BE5}" srcOrd="10" destOrd="0" presId="urn:microsoft.com/office/officeart/2005/8/layout/vList5"/>
    <dgm:cxn modelId="{33BE4585-EC0D-422D-B0EB-41CACC919C3D}" type="presParOf" srcId="{ABE55914-F385-41F5-8F6B-81A194E38BE5}" destId="{67B60427-918C-4E94-9856-97E3ECD05997}" srcOrd="0" destOrd="0" presId="urn:microsoft.com/office/officeart/2005/8/layout/vList5"/>
    <dgm:cxn modelId="{44BD3A75-9266-4F80-BBE0-24262A2989F8}" type="presParOf" srcId="{ABE55914-F385-41F5-8F6B-81A194E38BE5}" destId="{8C6F53D3-940A-425C-ABB1-B8EAC61A51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2DEC5-EC35-412B-95EE-3C264218DBAD}">
      <dsp:nvSpPr>
        <dsp:cNvPr id="0" name=""/>
        <dsp:cNvSpPr/>
      </dsp:nvSpPr>
      <dsp:spPr>
        <a:xfrm rot="5400000">
          <a:off x="9167441" y="-4314139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81013" lvl="1" indent="-481013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Visualization for algorithms and data structures.</a:t>
          </a:r>
          <a:endParaRPr lang="en-US" sz="3200" kern="1200" dirty="0"/>
        </a:p>
      </dsp:txBody>
      <dsp:txXfrm rot="5400000">
        <a:off x="9167441" y="-4314139"/>
        <a:ext cx="1013817" cy="9899904"/>
      </dsp:txXfrm>
    </dsp:sp>
    <dsp:sp modelId="{0EE1D581-92FA-4DD7-A256-857350A95C77}">
      <dsp:nvSpPr>
        <dsp:cNvPr id="0" name=""/>
        <dsp:cNvSpPr/>
      </dsp:nvSpPr>
      <dsp:spPr>
        <a:xfrm>
          <a:off x="844297" y="2176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/>
            <a:t>AlgoViz</a:t>
          </a:r>
          <a:r>
            <a:rPr lang="en-US" sz="3600" b="1" kern="1200" dirty="0" smtClean="0"/>
            <a:t> </a:t>
          </a:r>
          <a:endParaRPr lang="en-US" sz="3600" b="1" kern="1200" dirty="0"/>
        </a:p>
      </dsp:txBody>
      <dsp:txXfrm>
        <a:off x="844297" y="2176"/>
        <a:ext cx="3880100" cy="1267271"/>
      </dsp:txXfrm>
    </dsp:sp>
    <dsp:sp modelId="{6652D590-EE6E-4A89-B70D-BBB5327F47D6}">
      <dsp:nvSpPr>
        <dsp:cNvPr id="0" name=""/>
        <dsp:cNvSpPr/>
      </dsp:nvSpPr>
      <dsp:spPr>
        <a:xfrm rot="5400000">
          <a:off x="9167441" y="-2983504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81013" lvl="1" indent="-384175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Computing and Information Technology Interactive Digital Educational Library </a:t>
          </a:r>
          <a:endParaRPr lang="en-US" sz="3200" kern="1200" dirty="0"/>
        </a:p>
      </dsp:txBody>
      <dsp:txXfrm rot="5400000">
        <a:off x="9167441" y="-2983504"/>
        <a:ext cx="1013817" cy="9899904"/>
      </dsp:txXfrm>
    </dsp:sp>
    <dsp:sp modelId="{BFDAC442-5C47-4AFA-9B97-BDE6AEABE02E}">
      <dsp:nvSpPr>
        <dsp:cNvPr id="0" name=""/>
        <dsp:cNvSpPr/>
      </dsp:nvSpPr>
      <dsp:spPr>
        <a:xfrm>
          <a:off x="844297" y="1332811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CITIDEL</a:t>
          </a:r>
          <a:endParaRPr lang="en-US" sz="3600" b="1" kern="1200" dirty="0"/>
        </a:p>
      </dsp:txBody>
      <dsp:txXfrm>
        <a:off x="844297" y="1332811"/>
        <a:ext cx="3880100" cy="1267271"/>
      </dsp:txXfrm>
    </dsp:sp>
    <dsp:sp modelId="{7F8C59D3-040B-4ECD-B7B2-8FF2B917C06B}">
      <dsp:nvSpPr>
        <dsp:cNvPr id="0" name=""/>
        <dsp:cNvSpPr/>
      </dsp:nvSpPr>
      <dsp:spPr>
        <a:xfrm rot="5400000">
          <a:off x="9167441" y="-1652869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28638" lvl="1" indent="-481013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Computer Science Virtual History Museum </a:t>
          </a:r>
          <a:endParaRPr lang="en-US" sz="3200" kern="1200" dirty="0"/>
        </a:p>
      </dsp:txBody>
      <dsp:txXfrm rot="5400000">
        <a:off x="9167441" y="-1652869"/>
        <a:ext cx="1013817" cy="9899904"/>
      </dsp:txXfrm>
    </dsp:sp>
    <dsp:sp modelId="{509E2BA9-4DEF-493C-917C-56D89A38B840}">
      <dsp:nvSpPr>
        <dsp:cNvPr id="0" name=""/>
        <dsp:cNvSpPr/>
      </dsp:nvSpPr>
      <dsp:spPr>
        <a:xfrm>
          <a:off x="844297" y="2663446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Computer History Museum</a:t>
          </a:r>
          <a:endParaRPr lang="en-US" sz="3600" b="1" kern="1200" dirty="0"/>
        </a:p>
      </dsp:txBody>
      <dsp:txXfrm>
        <a:off x="844297" y="2663446"/>
        <a:ext cx="3880100" cy="1267271"/>
      </dsp:txXfrm>
    </dsp:sp>
    <dsp:sp modelId="{6FE5C5B2-90CC-44DC-AD14-18116ED3E709}">
      <dsp:nvSpPr>
        <dsp:cNvPr id="0" name=""/>
        <dsp:cNvSpPr/>
      </dsp:nvSpPr>
      <dsp:spPr>
        <a:xfrm rot="5400000">
          <a:off x="9167441" y="-322234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81013" lvl="1" indent="-481013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 Web Repository of K-12 Computer Science Teaching and Learning Materials </a:t>
          </a:r>
          <a:endParaRPr lang="en-US" sz="3200" kern="1200" dirty="0"/>
        </a:p>
      </dsp:txBody>
      <dsp:txXfrm rot="5400000">
        <a:off x="9167441" y="-322234"/>
        <a:ext cx="1013817" cy="9899904"/>
      </dsp:txXfrm>
    </dsp:sp>
    <dsp:sp modelId="{63B12105-D73E-4B16-8800-AA9FB5F3A24F}">
      <dsp:nvSpPr>
        <dsp:cNvPr id="0" name=""/>
        <dsp:cNvSpPr/>
      </dsp:nvSpPr>
      <dsp:spPr>
        <a:xfrm>
          <a:off x="844297" y="3994081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CSTA</a:t>
          </a:r>
          <a:endParaRPr lang="en-US" sz="3600" b="1" kern="1200" dirty="0"/>
        </a:p>
      </dsp:txBody>
      <dsp:txXfrm>
        <a:off x="844297" y="3994081"/>
        <a:ext cx="3880100" cy="1267271"/>
      </dsp:txXfrm>
    </dsp:sp>
    <dsp:sp modelId="{40E7FE9F-922E-4C06-AFD1-83B15E9D4A0C}">
      <dsp:nvSpPr>
        <dsp:cNvPr id="0" name=""/>
        <dsp:cNvSpPr/>
      </dsp:nvSpPr>
      <dsp:spPr>
        <a:xfrm rot="5400000">
          <a:off x="9167441" y="1008400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81013" lvl="1" indent="-481013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Digital Libraries Curriculum Resources </a:t>
          </a:r>
          <a:endParaRPr lang="en-US" sz="3200" kern="1200" dirty="0"/>
        </a:p>
      </dsp:txBody>
      <dsp:txXfrm rot="5400000">
        <a:off x="9167441" y="1008400"/>
        <a:ext cx="1013817" cy="9899904"/>
      </dsp:txXfrm>
    </dsp:sp>
    <dsp:sp modelId="{772CB28E-CBB2-4A96-BC3D-7072417F0713}">
      <dsp:nvSpPr>
        <dsp:cNvPr id="0" name=""/>
        <dsp:cNvSpPr/>
      </dsp:nvSpPr>
      <dsp:spPr>
        <a:xfrm>
          <a:off x="844297" y="5324716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Digital Libraries</a:t>
          </a:r>
          <a:endParaRPr lang="en-US" sz="3600" b="1" kern="1200" dirty="0"/>
        </a:p>
      </dsp:txBody>
      <dsp:txXfrm>
        <a:off x="844297" y="5324716"/>
        <a:ext cx="3880100" cy="1267271"/>
      </dsp:txXfrm>
    </dsp:sp>
    <dsp:sp modelId="{8C6F53D3-940A-425C-ABB1-B8EAC61A5117}">
      <dsp:nvSpPr>
        <dsp:cNvPr id="0" name=""/>
        <dsp:cNvSpPr/>
      </dsp:nvSpPr>
      <dsp:spPr>
        <a:xfrm rot="5400000">
          <a:off x="9167441" y="2339035"/>
          <a:ext cx="1013817" cy="9899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81013" lvl="1" indent="-481013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Syllabus collection:  from computer science syllabi available on the Web </a:t>
          </a:r>
          <a:endParaRPr lang="en-US" sz="3200" kern="1200" dirty="0"/>
        </a:p>
      </dsp:txBody>
      <dsp:txXfrm rot="5400000">
        <a:off x="9167441" y="2339035"/>
        <a:ext cx="1013817" cy="9899904"/>
      </dsp:txXfrm>
    </dsp:sp>
    <dsp:sp modelId="{67B60427-918C-4E94-9856-97E3ECD05997}">
      <dsp:nvSpPr>
        <dsp:cNvPr id="0" name=""/>
        <dsp:cNvSpPr/>
      </dsp:nvSpPr>
      <dsp:spPr>
        <a:xfrm>
          <a:off x="844297" y="6655351"/>
          <a:ext cx="3880100" cy="12672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Syllabi</a:t>
          </a:r>
          <a:endParaRPr lang="en-US" sz="3600" b="1" kern="1200" dirty="0"/>
        </a:p>
      </dsp:txBody>
      <dsp:txXfrm>
        <a:off x="844297" y="6655351"/>
        <a:ext cx="3880100" cy="126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C7B6-3C3D-41C5-82A3-A47A9F28E406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0AEE-C647-4752-B3FD-19D169F9A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0AEE-C647-4752-B3FD-19D169F9AA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6"/>
            <a:ext cx="37306250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6"/>
            <a:ext cx="30724475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7" y="1317625"/>
            <a:ext cx="29475113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7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6"/>
            <a:ext cx="1939290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1"/>
            <a:ext cx="1939290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40" y="7369176"/>
            <a:ext cx="19400837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40" y="10439401"/>
            <a:ext cx="19400837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6"/>
            <a:ext cx="1443990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4"/>
            <a:ext cx="26335037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9"/>
            <a:ext cx="26335037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39"/>
            <a:ext cx="26335037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5603200"/>
            <a:ext cx="43891200" cy="731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 t="50000"/>
          <a:stretch>
            <a:fillRect/>
          </a:stretch>
        </p:blipFill>
        <p:spPr bwMode="auto">
          <a:xfrm>
            <a:off x="-12700" y="1"/>
            <a:ext cx="439039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rebuchet MS" pitchFamily="48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26" Type="http://schemas.openxmlformats.org/officeDocument/2006/relationships/image" Target="../media/image20.jpe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24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23" Type="http://schemas.openxmlformats.org/officeDocument/2006/relationships/image" Target="../media/image17.jpeg"/><Relationship Id="rId28" Type="http://schemas.openxmlformats.org/officeDocument/2006/relationships/image" Target="../media/image22.jpe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 bwMode="auto">
          <a:xfrm>
            <a:off x="16383000" y="18592800"/>
            <a:ext cx="25908000" cy="12420600"/>
          </a:xfrm>
          <a:prstGeom prst="roundRect">
            <a:avLst>
              <a:gd name="adj" fmla="val 7235"/>
            </a:avLst>
          </a:prstGeom>
          <a:solidFill>
            <a:schemeClr val="accent1">
              <a:alpha val="2000"/>
            </a:schemeClr>
          </a:solidFill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04921" y="6629400"/>
            <a:ext cx="13091247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Ensemble </a:t>
            </a:r>
          </a:p>
          <a:p>
            <a:pPr marL="914400" indent="-914400" defTabSz="4703763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NSF’s National Science Digital Library (NSDL) pathway project for computing education</a:t>
            </a:r>
          </a:p>
          <a:p>
            <a:pPr marL="914400" indent="-914400" defTabSz="4703763">
              <a:spcAft>
                <a:spcPts val="12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Provides access to a broad range of computing education materials.</a:t>
            </a:r>
          </a:p>
          <a:p>
            <a:pPr marL="914400" indent="-914400" defTabSz="4703763">
              <a:spcAft>
                <a:spcPts val="12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Allows users to share and adopt content,  and to deploy and discuss teaching/learning resources.</a:t>
            </a:r>
          </a:p>
          <a:p>
            <a:pPr marL="914400" indent="-914400" defTabSz="4703763">
              <a:buFont typeface="Wingdings" pitchFamily="2" charset="2"/>
              <a:buChar char="q"/>
              <a:tabLst>
                <a:tab pos="914400" algn="l"/>
              </a:tabLst>
            </a:pPr>
            <a:endParaRPr lang="en-US" sz="4000" dirty="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28800" y="990601"/>
            <a:ext cx="402336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389438">
              <a:lnSpc>
                <a:spcPct val="90000"/>
              </a:lnSpc>
            </a:pPr>
            <a:r>
              <a:rPr lang="en-US" sz="9600" b="1" dirty="0" smtClean="0"/>
              <a:t>Ensemble:</a:t>
            </a:r>
          </a:p>
          <a:p>
            <a:pPr algn="ctr" defTabSz="4389438">
              <a:lnSpc>
                <a:spcPct val="90000"/>
              </a:lnSpc>
            </a:pPr>
            <a:r>
              <a:rPr lang="en-US" sz="8800" dirty="0" smtClean="0"/>
              <a:t>Enriching </a:t>
            </a:r>
            <a:r>
              <a:rPr lang="en-US" sz="8800" dirty="0"/>
              <a:t>Communities and Collections to Support Education in Computing</a:t>
            </a:r>
            <a:endParaRPr lang="en-US" sz="8600" dirty="0">
              <a:solidFill>
                <a:schemeClr val="tx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27213" y="6172201"/>
            <a:ext cx="40220900" cy="109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66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33600" y="3733800"/>
            <a:ext cx="4069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Monika Akbar, </a:t>
            </a:r>
            <a:r>
              <a:rPr lang="en-US" sz="4800" dirty="0" err="1" smtClean="0"/>
              <a:t>Yinlin</a:t>
            </a:r>
            <a:r>
              <a:rPr lang="en-US" sz="4800" dirty="0" smtClean="0"/>
              <a:t> Chen,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Michael Stewart, </a:t>
            </a:r>
            <a:r>
              <a:rPr lang="en-US" sz="4800" dirty="0" smtClean="0"/>
              <a:t>Edward A. Fox,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Clifford A. Shaffer, Stephen H. Edwards, Patrick Fan.</a:t>
            </a:r>
            <a:endParaRPr lang="en-US" sz="4800" dirty="0" smtClean="0"/>
          </a:p>
          <a:p>
            <a:pPr algn="ctr"/>
            <a:r>
              <a:rPr lang="en-US" sz="4800" dirty="0" smtClean="0"/>
              <a:t>Department </a:t>
            </a:r>
            <a:r>
              <a:rPr lang="en-US" sz="4800" dirty="0"/>
              <a:t>of Computer </a:t>
            </a:r>
            <a:r>
              <a:rPr lang="en-US" sz="4800" dirty="0" smtClean="0"/>
              <a:t>Science, Virginia Tech</a:t>
            </a:r>
          </a:p>
          <a:p>
            <a:pPr algn="ctr"/>
            <a:r>
              <a:rPr lang="en-US" sz="4800" dirty="0" smtClean="0"/>
              <a:t>Email: {</a:t>
            </a:r>
            <a:r>
              <a:rPr lang="en-US" sz="4800" dirty="0" err="1" smtClean="0"/>
              <a:t>amonika</a:t>
            </a:r>
            <a:r>
              <a:rPr lang="en-US" sz="4800" dirty="0" smtClean="0"/>
              <a:t>, </a:t>
            </a:r>
            <a:r>
              <a:rPr lang="en-US" sz="4800" dirty="0" err="1" smtClean="0"/>
              <a:t>ylchen</a:t>
            </a:r>
            <a:r>
              <a:rPr lang="en-US" sz="4800" dirty="0" smtClean="0"/>
              <a:t>, </a:t>
            </a:r>
            <a:r>
              <a:rPr lang="en-US" sz="4800" dirty="0" err="1" smtClean="0"/>
              <a:t>tgm</a:t>
            </a:r>
            <a:r>
              <a:rPr lang="en-US" sz="4800" dirty="0" smtClean="0"/>
              <a:t>, fox, </a:t>
            </a:r>
            <a:r>
              <a:rPr lang="en-US" sz="4800" dirty="0" err="1" smtClean="0"/>
              <a:t>shaffer</a:t>
            </a:r>
            <a:r>
              <a:rPr lang="en-US" sz="4800" dirty="0" smtClean="0"/>
              <a:t>, </a:t>
            </a:r>
            <a:r>
              <a:rPr lang="en-US" sz="4800" dirty="0" err="1" smtClean="0"/>
              <a:t>edwards</a:t>
            </a:r>
            <a:r>
              <a:rPr lang="en-US" sz="4800" dirty="0" smtClean="0"/>
              <a:t>, </a:t>
            </a:r>
            <a:r>
              <a:rPr lang="en-US" sz="4800" dirty="0" err="1" smtClean="0"/>
              <a:t>wfan</a:t>
            </a:r>
            <a:r>
              <a:rPr lang="en-US" sz="4800" dirty="0" smtClean="0"/>
              <a:t>}@</a:t>
            </a:r>
            <a:r>
              <a:rPr lang="en-US" sz="4800" dirty="0" err="1" smtClean="0"/>
              <a:t>vt.edu</a:t>
            </a:r>
            <a:endParaRPr lang="en-US" sz="4800" dirty="0">
              <a:latin typeface="Trebuchet MS" pitchFamily="4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535400" y="18723889"/>
            <a:ext cx="26060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                    </a:t>
            </a:r>
            <a:r>
              <a:rPr lang="en-US" sz="5200" b="1" dirty="0" smtClean="0">
                <a:solidFill>
                  <a:schemeClr val="tx2"/>
                </a:solidFill>
              </a:rPr>
              <a:t> Education </a:t>
            </a:r>
            <a:r>
              <a:rPr lang="en-US" sz="5200" b="1" dirty="0" smtClean="0">
                <a:solidFill>
                  <a:schemeClr val="tx2"/>
                </a:solidFill>
              </a:rPr>
              <a:t>Materials Collections</a:t>
            </a:r>
            <a:endParaRPr lang="en-US" sz="5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04825" indent="-914400" defTabSz="4703763"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Harvest and integrate content from diverse communities.</a:t>
            </a:r>
          </a:p>
          <a:p>
            <a:pPr marL="914400" indent="-914400" defTabSz="4703763"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Cross-reference and index, using a growing and more integrated  computing-wide ontology.</a:t>
            </a:r>
          </a:p>
          <a:p>
            <a:pPr marL="914400" indent="-914400" defTabSz="4703763"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Facilitate ease of access to resources for computing educators.</a:t>
            </a:r>
          </a:p>
          <a:p>
            <a:pPr marL="914400" indent="-914400" defTabSz="4703763"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Support searching, browsing, recommending, and other services.</a:t>
            </a:r>
          </a:p>
          <a:p>
            <a:pPr marL="481013" indent="-481013">
              <a:buFont typeface="Wingdings" pitchFamily="2" charset="2"/>
              <a:buChar char="q"/>
            </a:pPr>
            <a:endParaRPr lang="en-US" sz="4000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27279600" y="22783800"/>
          <a:ext cx="154686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Picture 36" descr="front p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12284632"/>
            <a:ext cx="10515600" cy="524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collection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63009" y="23241000"/>
            <a:ext cx="10224483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37368" y="17810738"/>
            <a:ext cx="1347403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Services</a:t>
            </a:r>
          </a:p>
          <a:p>
            <a:pPr marL="863600" indent="-800100" defTabSz="4703763"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800100" algn="l"/>
              </a:tabLst>
            </a:pPr>
            <a:r>
              <a:rPr lang="en-US" altLang="zh-TW" sz="4000" b="1" dirty="0" smtClean="0">
                <a:ea typeface="PMingLiU" pitchFamily="18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ea typeface="PMingLiU" pitchFamily="18" charset="-120"/>
              </a:rPr>
              <a:t>Develop Collections</a:t>
            </a:r>
            <a:r>
              <a:rPr lang="en-US" altLang="zh-TW" sz="4000" dirty="0" smtClean="0">
                <a:solidFill>
                  <a:srgbClr val="C00000"/>
                </a:solidFill>
                <a:ea typeface="PMingLiU" pitchFamily="18" charset="-120"/>
              </a:rPr>
              <a:t> </a:t>
            </a:r>
            <a:r>
              <a:rPr lang="en-US" altLang="zh-TW" sz="4000" b="1" dirty="0" smtClean="0">
                <a:ea typeface="PMingLiU" pitchFamily="18" charset="-120"/>
              </a:rPr>
              <a:t>– </a:t>
            </a:r>
            <a:r>
              <a:rPr lang="en-US" altLang="zh-TW" sz="4000" dirty="0" smtClean="0">
                <a:ea typeface="PMingLiU" pitchFamily="18" charset="-120"/>
              </a:rPr>
              <a:t>Find existing resources and</a:t>
            </a:r>
          </a:p>
          <a:p>
            <a:pPr marL="914400" indent="-850900" defTabSz="4703763">
              <a:spcBef>
                <a:spcPts val="0"/>
              </a:spcBef>
              <a:spcAft>
                <a:spcPts val="600"/>
              </a:spcAft>
              <a:tabLst>
                <a:tab pos="866775" algn="l"/>
              </a:tabLst>
            </a:pPr>
            <a:r>
              <a:rPr lang="en-US" altLang="zh-TW" sz="4000" dirty="0" smtClean="0">
                <a:ea typeface="PMingLiU" pitchFamily="18" charset="-120"/>
              </a:rPr>
              <a:t>	 make them accessible.</a:t>
            </a:r>
          </a:p>
          <a:p>
            <a:pPr marL="866775" indent="-803275" defTabSz="4703763">
              <a:spcAft>
                <a:spcPts val="0"/>
              </a:spcAft>
              <a:buFont typeface="Wingdings" pitchFamily="2" charset="2"/>
              <a:buChar char="q"/>
              <a:tabLst>
                <a:tab pos="866775" algn="l"/>
              </a:tabLst>
            </a:pPr>
            <a:r>
              <a:rPr lang="en-US" altLang="zh-TW" sz="4000" b="1" dirty="0" smtClean="0">
                <a:ea typeface="PMingLiU" pitchFamily="18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ea typeface="PMingLiU" pitchFamily="18" charset="-120"/>
              </a:rPr>
              <a:t>Portal</a:t>
            </a:r>
            <a:r>
              <a:rPr lang="en-US" altLang="zh-TW" sz="4000" dirty="0" smtClean="0">
                <a:solidFill>
                  <a:srgbClr val="C00000"/>
                </a:solidFill>
                <a:ea typeface="PMingLiU" pitchFamily="18" charset="-120"/>
              </a:rPr>
              <a:t> </a:t>
            </a:r>
            <a:r>
              <a:rPr lang="en-US" altLang="zh-TW" sz="4000" b="1" dirty="0" smtClean="0">
                <a:ea typeface="PMingLiU" pitchFamily="18" charset="-120"/>
              </a:rPr>
              <a:t>– </a:t>
            </a:r>
            <a:r>
              <a:rPr lang="en-US" altLang="zh-TW" sz="4000" dirty="0" smtClean="0">
                <a:ea typeface="PMingLiU" pitchFamily="18" charset="-120"/>
              </a:rPr>
              <a:t>Support communities in tailored ways to add</a:t>
            </a:r>
          </a:p>
          <a:p>
            <a:pPr marL="866775" indent="-803275" defTabSz="4703763">
              <a:spcAft>
                <a:spcPts val="0"/>
              </a:spcAft>
              <a:tabLst>
                <a:tab pos="866775" algn="l"/>
              </a:tabLst>
            </a:pPr>
            <a:r>
              <a:rPr lang="en-US" altLang="zh-TW" sz="4000" dirty="0" smtClean="0">
                <a:ea typeface="PMingLiU" pitchFamily="18" charset="-120"/>
              </a:rPr>
              <a:t>	 value and integrate with additional content and</a:t>
            </a:r>
          </a:p>
          <a:p>
            <a:pPr marL="866775" indent="-803275" defTabSz="4703763">
              <a:spcAft>
                <a:spcPts val="0"/>
              </a:spcAft>
              <a:tabLst>
                <a:tab pos="866775" algn="l"/>
              </a:tabLst>
            </a:pPr>
            <a:r>
              <a:rPr lang="en-US" altLang="zh-TW" sz="4000" dirty="0" smtClean="0">
                <a:ea typeface="PMingLiU" pitchFamily="18" charset="-120"/>
              </a:rPr>
              <a:t>	 services.</a:t>
            </a:r>
          </a:p>
          <a:p>
            <a:pPr marL="866775" indent="-803275" defTabSz="4703763">
              <a:spcAft>
                <a:spcPts val="0"/>
              </a:spcAft>
              <a:buFont typeface="Wingdings" pitchFamily="2" charset="2"/>
              <a:buChar char="q"/>
              <a:tabLst>
                <a:tab pos="866775" algn="l"/>
              </a:tabLst>
            </a:pPr>
            <a:r>
              <a:rPr lang="en-US" altLang="zh-TW" sz="4000" b="1" dirty="0" smtClean="0">
                <a:ea typeface="PMingLiU" pitchFamily="18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ea typeface="PMingLiU" pitchFamily="18" charset="-120"/>
              </a:rPr>
              <a:t>General Services</a:t>
            </a:r>
            <a:r>
              <a:rPr lang="en-US" altLang="zh-TW" sz="4000" dirty="0" smtClean="0">
                <a:solidFill>
                  <a:srgbClr val="C00000"/>
                </a:solidFill>
                <a:ea typeface="PMingLiU" pitchFamily="18" charset="-120"/>
              </a:rPr>
              <a:t> </a:t>
            </a:r>
            <a:r>
              <a:rPr lang="en-US" altLang="zh-TW" sz="4000" b="1" dirty="0" smtClean="0">
                <a:ea typeface="PMingLiU" pitchFamily="18" charset="-120"/>
              </a:rPr>
              <a:t>– </a:t>
            </a:r>
            <a:r>
              <a:rPr lang="en-US" sz="4000" dirty="0" smtClean="0"/>
              <a:t>Searching, browsing,  tagging, </a:t>
            </a:r>
          </a:p>
          <a:p>
            <a:pPr marL="866775" indent="-803275" defTabSz="4703763">
              <a:spcAft>
                <a:spcPts val="600"/>
              </a:spcAft>
              <a:tabLst>
                <a:tab pos="866775" algn="l"/>
              </a:tabLst>
            </a:pPr>
            <a:r>
              <a:rPr lang="en-US" sz="4000" dirty="0" smtClean="0"/>
              <a:t>	 forum, blog, group, recommending, and other services. </a:t>
            </a:r>
          </a:p>
          <a:p>
            <a:pPr marL="866775" indent="-803275" defTabSz="4703763">
              <a:spcAft>
                <a:spcPts val="0"/>
              </a:spcAft>
              <a:buFont typeface="Wingdings" pitchFamily="2" charset="2"/>
              <a:buChar char="q"/>
              <a:tabLst>
                <a:tab pos="866775" algn="l"/>
              </a:tabLst>
            </a:pPr>
            <a:r>
              <a:rPr lang="en-US" altLang="zh-TW" sz="4000" b="1" dirty="0" smtClean="0">
                <a:ea typeface="PMingLiU" pitchFamily="18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ea typeface="PMingLiU" pitchFamily="18" charset="-120"/>
              </a:rPr>
              <a:t>Content management </a:t>
            </a:r>
            <a:r>
              <a:rPr lang="en-US" altLang="zh-TW" sz="4000" b="1" dirty="0" smtClean="0">
                <a:ea typeface="PMingLiU" pitchFamily="18" charset="-120"/>
              </a:rPr>
              <a:t>– </a:t>
            </a:r>
            <a:r>
              <a:rPr lang="en-US" altLang="zh-TW" sz="4000" dirty="0" smtClean="0">
                <a:ea typeface="PMingLiU" pitchFamily="18" charset="-120"/>
              </a:rPr>
              <a:t>Create, share, accumulate, </a:t>
            </a:r>
          </a:p>
          <a:p>
            <a:pPr marL="866775" indent="-803275" defTabSz="4703763">
              <a:spcAft>
                <a:spcPts val="600"/>
              </a:spcAft>
              <a:tabLst>
                <a:tab pos="866775" algn="l"/>
              </a:tabLst>
            </a:pPr>
            <a:r>
              <a:rPr lang="en-US" altLang="zh-TW" sz="4000" dirty="0" smtClean="0">
                <a:ea typeface="PMingLiU" pitchFamily="18" charset="-120"/>
              </a:rPr>
              <a:t>	 preserve,  and cross-reference material.  </a:t>
            </a:r>
            <a:endParaRPr lang="en-US" sz="4000" dirty="0" smtClean="0"/>
          </a:p>
        </p:txBody>
      </p:sp>
      <p:pic>
        <p:nvPicPr>
          <p:cNvPr id="45" name="Picture 195" descr="NSDL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283356" y="31089600"/>
            <a:ext cx="30170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63" descr="logo-NSF-CMY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76600" y="30403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3352801" y="24993600"/>
            <a:ext cx="8836643" cy="6705600"/>
            <a:chOff x="3571679" y="23850600"/>
            <a:chExt cx="11256730" cy="8534398"/>
          </a:xfrm>
        </p:grpSpPr>
        <p:grpSp>
          <p:nvGrpSpPr>
            <p:cNvPr id="2" name="Group 27"/>
            <p:cNvGrpSpPr/>
            <p:nvPr/>
          </p:nvGrpSpPr>
          <p:grpSpPr>
            <a:xfrm>
              <a:off x="4267200" y="23850600"/>
              <a:ext cx="9601200" cy="8534398"/>
              <a:chOff x="3352800" y="23850599"/>
              <a:chExt cx="7457711" cy="7639198"/>
            </a:xfrm>
          </p:grpSpPr>
          <p:grpSp>
            <p:nvGrpSpPr>
              <p:cNvPr id="3" name="Group 22"/>
              <p:cNvGrpSpPr/>
              <p:nvPr/>
            </p:nvGrpSpPr>
            <p:grpSpPr>
              <a:xfrm>
                <a:off x="3352800" y="23850599"/>
                <a:ext cx="7457711" cy="7639198"/>
                <a:chOff x="1363954" y="24307800"/>
                <a:chExt cx="11560788" cy="11294641"/>
              </a:xfrm>
            </p:grpSpPr>
            <p:grpSp>
              <p:nvGrpSpPr>
                <p:cNvPr id="4" name="Group 22"/>
                <p:cNvGrpSpPr>
                  <a:grpSpLocks/>
                </p:cNvGrpSpPr>
                <p:nvPr/>
              </p:nvGrpSpPr>
              <p:grpSpPr bwMode="auto">
                <a:xfrm>
                  <a:off x="1363954" y="24307800"/>
                  <a:ext cx="11560788" cy="11294641"/>
                  <a:chOff x="13757567" y="24730075"/>
                  <a:chExt cx="11560788" cy="11294641"/>
                </a:xfrm>
              </p:grpSpPr>
              <p:sp>
                <p:nvSpPr>
                  <p:cNvPr id="12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14006513" y="24730075"/>
                    <a:ext cx="10972800" cy="8956675"/>
                  </a:xfrm>
                  <a:custGeom>
                    <a:avLst/>
                    <a:gdLst>
                      <a:gd name="T0" fmla="*/ 5486400 w 21600"/>
                      <a:gd name="T1" fmla="*/ 0 h 21600"/>
                      <a:gd name="T2" fmla="*/ 1371600 w 21600"/>
                      <a:gd name="T3" fmla="*/ 4478337 h 21600"/>
                      <a:gd name="T4" fmla="*/ 5486400 w 21600"/>
                      <a:gd name="T5" fmla="*/ 2239169 h 21600"/>
                      <a:gd name="T6" fmla="*/ 9601200 w 21600"/>
                      <a:gd name="T7" fmla="*/ 447833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182870" tIns="91436" rIns="182870" bIns="91436" anchor="ctr"/>
                  <a:lstStyle/>
                  <a:p>
                    <a:pPr algn="ctr" defTabSz="5373688">
                      <a:defRPr/>
                    </a:pPr>
                    <a:endParaRPr lang="en-US"/>
                  </a:p>
                </p:txBody>
              </p:sp>
              <p:sp>
                <p:nvSpPr>
                  <p:cNvPr id="13" name="AutoShape 24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993814" y="27068042"/>
                    <a:ext cx="10972800" cy="8956674"/>
                  </a:xfrm>
                  <a:custGeom>
                    <a:avLst/>
                    <a:gdLst>
                      <a:gd name="T0" fmla="*/ 5486400 w 21600"/>
                      <a:gd name="T1" fmla="*/ 0 h 21600"/>
                      <a:gd name="T2" fmla="*/ 1371600 w 21600"/>
                      <a:gd name="T3" fmla="*/ 4478337 h 21600"/>
                      <a:gd name="T4" fmla="*/ 5486400 w 21600"/>
                      <a:gd name="T5" fmla="*/ 2239169 h 21600"/>
                      <a:gd name="T6" fmla="*/ 9601200 w 21600"/>
                      <a:gd name="T7" fmla="*/ 447833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182870" tIns="91436" rIns="182870" bIns="91436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4" name="Text Box 2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87613" y="34434044"/>
                    <a:ext cx="8512174" cy="888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82870" tIns="91436" rIns="182870" bIns="91436">
                    <a:spAutoFit/>
                  </a:bodyPr>
                  <a:lstStyle/>
                  <a:p>
                    <a:pPr algn="ctr" defTabSz="5373688">
                      <a:spcBef>
                        <a:spcPct val="50000"/>
                      </a:spcBef>
                    </a:pPr>
                    <a:r>
                      <a:rPr lang="en-US" b="1" dirty="0" smtClean="0"/>
                      <a:t>Communities</a:t>
                    </a:r>
                    <a:endParaRPr lang="en-US" b="1" dirty="0"/>
                  </a:p>
                </p:txBody>
              </p:sp>
              <p:pic>
                <p:nvPicPr>
                  <p:cNvPr id="15" name="Picture 247" descr="user-13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1194713" y="32608419"/>
                    <a:ext cx="2438400" cy="2438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48" descr="user-group-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5056926" y="32644841"/>
                    <a:ext cx="2438399" cy="24383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49" descr="MCj04421320000[1]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3757567" y="29492225"/>
                    <a:ext cx="1388593" cy="1351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Picture 252" descr="MCj04421250000[1]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22048313" y="29529671"/>
                    <a:ext cx="1387764" cy="1351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" name="Picture 250" descr="MCj04421410000[1]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15713810" y="29492225"/>
                    <a:ext cx="1360170" cy="1351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" name="Picture 251" descr="MCj04421240000[1]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3966404" y="29495932"/>
                    <a:ext cx="1351951" cy="1351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" name="Text Box 2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90135" y="24929901"/>
                    <a:ext cx="8512174" cy="888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82870" tIns="91436" rIns="182870" bIns="91436">
                    <a:spAutoFit/>
                  </a:bodyPr>
                  <a:lstStyle/>
                  <a:p>
                    <a:pPr algn="ctr" defTabSz="5373688">
                      <a:spcBef>
                        <a:spcPct val="50000"/>
                      </a:spcBef>
                    </a:pPr>
                    <a:r>
                      <a:rPr lang="en-US" b="1" dirty="0" smtClean="0"/>
                      <a:t>Collections</a:t>
                    </a:r>
                    <a:endParaRPr lang="en-US" b="1" dirty="0"/>
                  </a:p>
                </p:txBody>
              </p:sp>
            </p:grpSp>
            <p:pic>
              <p:nvPicPr>
                <p:cNvPr id="22" name="Picture 686" descr="ensembleLogoBlackBlueCorner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81600" y="27813000"/>
                  <a:ext cx="3546475" cy="3546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4" name="Picture 23" descr="My-Doc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810000" y="255270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5" name="Picture 24" descr="Workspace2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800600" y="245364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" name="Picture 25" descr="Mail2.pn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772400" y="243078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" name="Picture 26" descr="Document.pn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8991600" y="25298400"/>
                <a:ext cx="1219200" cy="1219200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3571679" y="28295599"/>
              <a:ext cx="253833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Browse</a:t>
              </a:r>
              <a:endParaRPr lang="en-US" sz="36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12731" y="28295599"/>
              <a:ext cx="149620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Edit</a:t>
              </a:r>
              <a:endParaRPr lang="en-US" sz="3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560635" y="28295600"/>
              <a:ext cx="238764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Search</a:t>
              </a:r>
              <a:endParaRPr lang="en-US" sz="3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793219" y="28295600"/>
              <a:ext cx="203519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Share</a:t>
              </a:r>
              <a:endParaRPr lang="en-US" sz="3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2387670" y="31394400"/>
            <a:ext cx="13350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http://www.computingportal.org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535400" y="18459271"/>
            <a:ext cx="350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Browse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" y="31927800"/>
            <a:ext cx="747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Grant Number: NSF DUE-0840719</a:t>
            </a:r>
            <a:endParaRPr lang="en-US" b="1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30556200" y="6477000"/>
            <a:ext cx="11734800" cy="11658600"/>
          </a:xfrm>
          <a:prstGeom prst="roundRect">
            <a:avLst>
              <a:gd name="adj" fmla="val 7235"/>
            </a:avLst>
          </a:prstGeom>
          <a:solidFill>
            <a:schemeClr val="accent1">
              <a:alpha val="2000"/>
            </a:schemeClr>
          </a:solidFill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6383000" y="6553200"/>
            <a:ext cx="13182600" cy="11582400"/>
          </a:xfrm>
          <a:prstGeom prst="roundRect">
            <a:avLst>
              <a:gd name="adj" fmla="val 7235"/>
            </a:avLst>
          </a:prstGeom>
          <a:solidFill>
            <a:schemeClr val="accent1">
              <a:alpha val="2000"/>
            </a:schemeClr>
          </a:solidFill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62" name="Picture 61" descr="communities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8516600" y="13113783"/>
            <a:ext cx="3479946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6687800" y="6717957"/>
            <a:ext cx="130302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                     </a:t>
            </a:r>
            <a:r>
              <a:rPr lang="en-US" sz="5200" b="1" dirty="0" smtClean="0">
                <a:solidFill>
                  <a:schemeClr val="tx2"/>
                </a:solidFill>
              </a:rPr>
              <a:t> Computing </a:t>
            </a:r>
            <a:r>
              <a:rPr lang="en-US" sz="5200" b="1" dirty="0" smtClean="0">
                <a:solidFill>
                  <a:schemeClr val="tx2"/>
                </a:solidFill>
              </a:rPr>
              <a:t>Educators Communities</a:t>
            </a:r>
          </a:p>
          <a:p>
            <a:pPr marL="914400" lvl="1" indent="-866775" defTabSz="4703763">
              <a:spcBef>
                <a:spcPts val="1800"/>
              </a:spcBef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Create a community of users.</a:t>
            </a:r>
          </a:p>
          <a:p>
            <a:pPr marL="914400" lvl="1" indent="-866775" defTabSz="4703763">
              <a:spcBef>
                <a:spcPts val="0"/>
              </a:spcBef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Connect to other education communities, platforms (Second Life), and social networking sites  (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).</a:t>
            </a:r>
          </a:p>
          <a:p>
            <a:pPr marL="914400" lvl="1" indent="-866775" defTabSz="4703763">
              <a:spcBef>
                <a:spcPts val="0"/>
              </a:spcBef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Facilitate access to the portal (</a:t>
            </a:r>
            <a:r>
              <a:rPr lang="en-US" sz="4000" dirty="0" err="1" smtClean="0"/>
              <a:t>OpenID</a:t>
            </a:r>
            <a:r>
              <a:rPr lang="en-US" sz="4000" dirty="0" smtClean="0"/>
              <a:t>).</a:t>
            </a:r>
          </a:p>
          <a:p>
            <a:pPr marL="914400" lvl="1" indent="-866775" defTabSz="4703763">
              <a:spcBef>
                <a:spcPts val="0"/>
              </a:spcBef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Reward and encourage social network behavior and contributions.</a:t>
            </a:r>
          </a:p>
          <a:p>
            <a:pPr marL="914400" indent="-914400" defTabSz="4703763">
              <a:buFont typeface="Wingdings" pitchFamily="2" charset="2"/>
              <a:buChar char="q"/>
              <a:tabLst>
                <a:tab pos="914400" algn="l"/>
              </a:tabLst>
            </a:pPr>
            <a:endParaRPr lang="en-US" sz="4000" dirty="0" smtClean="0"/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30784800" y="6705600"/>
            <a:ext cx="1104900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           </a:t>
            </a:r>
            <a:r>
              <a:rPr lang="en-US" sz="5200" b="1" dirty="0" smtClean="0">
                <a:solidFill>
                  <a:schemeClr val="tx2"/>
                </a:solidFill>
              </a:rPr>
              <a:t>Knowledge Building Tools</a:t>
            </a:r>
          </a:p>
          <a:p>
            <a:pPr marL="962025" indent="-962025" defTabSz="4703763">
              <a:spcBef>
                <a:spcPts val="2400"/>
              </a:spcBef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WALDEN'S path – Organize and annotate web resources for others. </a:t>
            </a:r>
          </a:p>
          <a:p>
            <a:pPr marL="962025" indent="-962025" defTabSz="4703763">
              <a:spcBef>
                <a:spcPts val="2400"/>
              </a:spcBef>
              <a:tabLst>
                <a:tab pos="914400" algn="l"/>
              </a:tabLst>
            </a:pPr>
            <a:endParaRPr lang="en-US" sz="4000" dirty="0" smtClean="0"/>
          </a:p>
          <a:p>
            <a:pPr marL="962025" indent="-962025" defTabSz="4703763">
              <a:spcBef>
                <a:spcPts val="2400"/>
              </a:spcBef>
              <a:buFont typeface="Wingdings" pitchFamily="2" charset="2"/>
              <a:buChar char="q"/>
              <a:tabLst>
                <a:tab pos="914400" algn="l"/>
              </a:tabLst>
            </a:pPr>
            <a:endParaRPr lang="en-US" sz="4000" dirty="0" smtClean="0"/>
          </a:p>
          <a:p>
            <a:pPr marL="962025" indent="-962025" defTabSz="4703763">
              <a:spcBef>
                <a:spcPts val="2400"/>
              </a:spcBef>
              <a:tabLst>
                <a:tab pos="914400" algn="l"/>
              </a:tabLst>
            </a:pPr>
            <a:endParaRPr lang="en-US" sz="4000" dirty="0" smtClean="0"/>
          </a:p>
          <a:p>
            <a:pPr marL="962025" indent="-962025" defTabSz="4703763">
              <a:buFont typeface="Wingdings" pitchFamily="2" charset="2"/>
              <a:buChar char="q"/>
              <a:tabLst>
                <a:tab pos="914400" algn="l"/>
              </a:tabLst>
            </a:pPr>
            <a:endParaRPr lang="en-US" sz="4000" dirty="0" smtClean="0"/>
          </a:p>
          <a:p>
            <a:pPr marL="962025" indent="-962025" defTabSz="4703763">
              <a:buFont typeface="Wingdings" pitchFamily="2" charset="2"/>
              <a:buChar char="q"/>
              <a:tabLst>
                <a:tab pos="914400" algn="l"/>
              </a:tabLst>
            </a:pPr>
            <a:endParaRPr lang="en-US" sz="4000" dirty="0" smtClean="0"/>
          </a:p>
          <a:p>
            <a:pPr marL="962025" indent="-962025" defTabSz="4703763"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4000" dirty="0" smtClean="0"/>
              <a:t>Visual Knowledge Builder (VKB) – Collect and organize resources in a hierarchy of 2D workspaces.</a:t>
            </a:r>
          </a:p>
        </p:txBody>
      </p:sp>
      <p:pic>
        <p:nvPicPr>
          <p:cNvPr id="65" name="Picture 64" descr="secondlife-postcard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3393400" y="13148159"/>
            <a:ext cx="3581400" cy="304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65" descr="FB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469601" y="16618983"/>
            <a:ext cx="3581400" cy="135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66" descr="openid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8364200" y="16695183"/>
            <a:ext cx="3837217" cy="128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595" descr="mail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385000" y="10210800"/>
            <a:ext cx="2286000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" name="Picture 68" descr="vkb2+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2353956" y="15087600"/>
            <a:ext cx="3559878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" name="Picture 69" descr="delivered2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6449000" y="15030450"/>
            <a:ext cx="4470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Picture 70" descr="walden's path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5938327" y="10002252"/>
            <a:ext cx="4572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Rectangle 71"/>
          <p:cNvSpPr/>
          <p:nvPr/>
        </p:nvSpPr>
        <p:spPr>
          <a:xfrm>
            <a:off x="16764000" y="6477000"/>
            <a:ext cx="358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Explore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175200" y="6477000"/>
            <a:ext cx="297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Try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m sand poster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arm sand poster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warm sand po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m sand poster template 13">
        <a:dk1>
          <a:srgbClr val="969696"/>
        </a:dk1>
        <a:lt1>
          <a:srgbClr val="FFFFFF"/>
        </a:lt1>
        <a:dk2>
          <a:srgbClr val="996633"/>
        </a:dk2>
        <a:lt2>
          <a:srgbClr val="000000"/>
        </a:lt2>
        <a:accent1>
          <a:srgbClr val="FFCC99"/>
        </a:accent1>
        <a:accent2>
          <a:srgbClr val="CCFF99"/>
        </a:accent2>
        <a:accent3>
          <a:srgbClr val="FFFFFF"/>
        </a:accent3>
        <a:accent4>
          <a:srgbClr val="7F7F7F"/>
        </a:accent4>
        <a:accent5>
          <a:srgbClr val="FFE2CA"/>
        </a:accent5>
        <a:accent6>
          <a:srgbClr val="B9E78A"/>
        </a:accent6>
        <a:hlink>
          <a:srgbClr val="CCECFF"/>
        </a:hlink>
        <a:folHlink>
          <a:srgbClr val="FFEC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m sand poster template 14">
        <a:dk1>
          <a:srgbClr val="777777"/>
        </a:dk1>
        <a:lt1>
          <a:srgbClr val="FFFFFF"/>
        </a:lt1>
        <a:dk2>
          <a:srgbClr val="996633"/>
        </a:dk2>
        <a:lt2>
          <a:srgbClr val="000000"/>
        </a:lt2>
        <a:accent1>
          <a:srgbClr val="FFCC99"/>
        </a:accent1>
        <a:accent2>
          <a:srgbClr val="CCFF99"/>
        </a:accent2>
        <a:accent3>
          <a:srgbClr val="FFFFFF"/>
        </a:accent3>
        <a:accent4>
          <a:srgbClr val="656565"/>
        </a:accent4>
        <a:accent5>
          <a:srgbClr val="FFE2CA"/>
        </a:accent5>
        <a:accent6>
          <a:srgbClr val="B9E78A"/>
        </a:accent6>
        <a:hlink>
          <a:srgbClr val="CCECFF"/>
        </a:hlink>
        <a:folHlink>
          <a:srgbClr val="FFEC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310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warm sand poster template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 warm sand 36x48 poster template</dc:title>
  <dc:subject>&amp;lt;p&amp;gt;&amp;#160; &amp;lt;/p&amp;gt;</dc:subject>
  <dc:creator>Monika Akbar</dc:creator>
  <dc:description>&amp;lt;p&amp;gt;&amp;#160; &amp;lt;/p&amp;gt;</dc:description>
  <cp:lastModifiedBy>Monika Akbar</cp:lastModifiedBy>
  <cp:revision>112</cp:revision>
  <cp:lastPrinted>2006-06-12T20:03:06Z</cp:lastPrinted>
  <dcterms:created xsi:type="dcterms:W3CDTF">2010-02-12T06:04:49Z</dcterms:created>
  <dcterms:modified xsi:type="dcterms:W3CDTF">2010-02-15T17:50:40Z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DownloadAsset.aspx?id=19678</vt:lpwstr>
  </property>
  <property fmtid="{D5CDD505-2E9C-101B-9397-08002B2CF9AE}" pid="4" name="EktContentType">
    <vt:i4>101</vt:i4>
  </property>
  <property fmtid="{D5CDD505-2E9C-101B-9397-08002B2CF9AE}" pid="5" name="EktFolderName">
    <vt:lpwstr/>
  </property>
  <property fmtid="{D5CDD505-2E9C-101B-9397-08002B2CF9AE}" pid="6" name="EktCmsPath">
    <vt:lpwstr>&amp;lt;p&amp;gt;&amp;#160; &amp;lt;/p&amp;gt;</vt:lpwstr>
  </property>
  <property fmtid="{D5CDD505-2E9C-101B-9397-08002B2CF9AE}" pid="7" name="EktExpiryType">
    <vt:i4>1</vt:i4>
  </property>
  <property fmtid="{D5CDD505-2E9C-101B-9397-08002B2CF9AE}" pid="8" name="EktDateCreated">
    <vt:filetime>2009-09-26T22:15:47Z</vt:filetime>
  </property>
  <property fmtid="{D5CDD505-2E9C-101B-9397-08002B2CF9AE}" pid="9" name="EktDateModified">
    <vt:filetime>2009-09-26T22:24:12Z</vt:filetime>
  </property>
  <property fmtid="{D5CDD505-2E9C-101B-9397-08002B2CF9AE}" pid="10" name="EktTaxCategory">
    <vt:lpwstr/>
  </property>
  <property fmtid="{D5CDD505-2E9C-101B-9397-08002B2CF9AE}" pid="11" name="EktCmsSize">
    <vt:i4>98304</vt:i4>
  </property>
  <property fmtid="{D5CDD505-2E9C-101B-9397-08002B2CF9AE}" pid="12" name="EktSearchable">
    <vt:i4>1</vt:i4>
  </property>
  <property fmtid="{D5CDD505-2E9C-101B-9397-08002B2CF9AE}" pid="13" name="EktEDescription">
    <vt:lpwstr>Summary &amp;lt;p&amp;gt;&amp;#160; &amp;lt;/p&amp;gt;</vt:lpwstr>
  </property>
  <property fmtid="{D5CDD505-2E9C-101B-9397-08002B2CF9AE}" pid="14" name="ekttaxonomyenabled">
    <vt:i4>1</vt:i4>
  </property>
</Properties>
</file>