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98" r:id="rId4"/>
    <p:sldId id="284" r:id="rId5"/>
    <p:sldId id="279" r:id="rId6"/>
    <p:sldId id="285" r:id="rId7"/>
    <p:sldId id="286" r:id="rId8"/>
    <p:sldId id="288" r:id="rId9"/>
    <p:sldId id="289" r:id="rId10"/>
    <p:sldId id="281" r:id="rId11"/>
    <p:sldId id="282" r:id="rId12"/>
    <p:sldId id="290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91" r:id="rId21"/>
    <p:sldId id="293" r:id="rId22"/>
    <p:sldId id="294" r:id="rId23"/>
    <p:sldId id="295" r:id="rId24"/>
    <p:sldId id="267" r:id="rId25"/>
    <p:sldId id="296" r:id="rId26"/>
    <p:sldId id="297" r:id="rId27"/>
    <p:sldId id="271" r:id="rId28"/>
    <p:sldId id="292" r:id="rId29"/>
    <p:sldId id="27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B78AE-20E8-40B8-A677-CCA952F86C5C}" type="datetimeFigureOut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33903-11E1-463E-BC43-2A0255BD6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09E9D-2784-43D4-ACB1-2B402460CEED}" type="datetimeFigureOut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E3ACD-AF39-4B0D-8509-31C94B596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7BD68-A28E-4F02-8E25-972662F2C520}" type="datetimeFigureOut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2B816-9A0C-490F-9A5D-B5B7C1E14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94EF9-770C-4889-84C6-F40DDCDF5247}" type="datetimeFigureOut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025C1-D107-4F8F-9226-278943223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2A01-E1AF-48FA-9DC0-3DAAFE9FCA4C}" type="datetimeFigureOut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0AE21-292E-46D4-AE03-A21723A1C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CA26C-039E-46F5-9E74-5B78ABB87EB3}" type="datetimeFigureOut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9429-F1B3-4CE1-AEF3-368941EB9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2B0E3-331A-43CB-BB49-76372D88F427}" type="datetimeFigureOut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31429-4354-4691-A99F-32CF2E8E5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43BA-2332-4E90-BE7C-C411327993F8}" type="datetimeFigureOut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11BBF-EF34-4BC8-98F4-8C8E53F78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ACADA-F2CE-407E-AEBE-0C41EB160945}" type="datetimeFigureOut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5B8AC-8779-4104-970A-ED4DDA2E1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0981-A98A-451D-B59B-99A53CBF81C7}" type="datetimeFigureOut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9A1AD-0BD1-418C-AEE4-75C5A6015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A2831-5E58-4FE9-9E24-CE3BD1997101}" type="datetimeFigureOut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A46F7-7FCC-4012-959C-8A3401207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D282FF-5E7A-4F09-B6AE-9C3CE1C8260F}" type="datetimeFigureOut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6BC848-877C-4A9A-8F16-C355B968F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1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2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en-US" dirty="0" smtClean="0"/>
              <a:t>How do we know if our educational intervention worked?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(Part of this presentation comes from a presentation by Brian Dillon in the last incarnation of CS6604)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</a:t>
            </a:r>
            <a:r>
              <a:rPr lang="en-US" dirty="0"/>
              <a:t>measured in standard deviations</a:t>
            </a:r>
          </a:p>
          <a:p>
            <a:r>
              <a:rPr lang="en-US" dirty="0"/>
              <a:t>½ SD considered “moderate”</a:t>
            </a:r>
          </a:p>
          <a:p>
            <a:r>
              <a:rPr lang="en-US" dirty="0"/>
              <a:t>You can have a moderate effect size, with no significant difference!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3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 vs. Quasi-Experiment</a:t>
            </a:r>
          </a:p>
          <a:p>
            <a:pPr lvl="1"/>
            <a:r>
              <a:rPr lang="en-US" dirty="0" smtClean="0"/>
              <a:t>In education, we usually don’t have complete control (or even much control)</a:t>
            </a:r>
          </a:p>
          <a:p>
            <a:r>
              <a:rPr lang="en-US" dirty="0" smtClean="0"/>
              <a:t>Pre-test vs. Post-test: Learning gains</a:t>
            </a:r>
          </a:p>
          <a:p>
            <a:r>
              <a:rPr lang="en-US" dirty="0" smtClean="0"/>
              <a:t>Control vs. Treatment(s)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Significant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33400"/>
            <a:ext cx="70008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362200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498725"/>
            <a:ext cx="404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336925"/>
            <a:ext cx="404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4788" y="2514600"/>
            <a:ext cx="404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4788" y="3352800"/>
            <a:ext cx="404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609600"/>
            <a:ext cx="5000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7906">
            <a:off x="1371601" y="1544637"/>
            <a:ext cx="5000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73659">
            <a:off x="7733506" y="608807"/>
            <a:ext cx="5000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371565">
            <a:off x="7733507" y="1543844"/>
            <a:ext cx="5000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15"/>
          <p:cNvSpPr/>
          <p:nvPr/>
        </p:nvSpPr>
        <p:spPr>
          <a:xfrm>
            <a:off x="1219200" y="4125913"/>
            <a:ext cx="7162800" cy="1893887"/>
          </a:xfrm>
          <a:custGeom>
            <a:avLst/>
            <a:gdLst>
              <a:gd name="connsiteX0" fmla="*/ 298539 w 7722921"/>
              <a:gd name="connsiteY0" fmla="*/ 395785 h 2131587"/>
              <a:gd name="connsiteX1" fmla="*/ 394073 w 7722921"/>
              <a:gd name="connsiteY1" fmla="*/ 354842 h 2131587"/>
              <a:gd name="connsiteX2" fmla="*/ 435016 w 7722921"/>
              <a:gd name="connsiteY2" fmla="*/ 341194 h 2131587"/>
              <a:gd name="connsiteX3" fmla="*/ 475960 w 7722921"/>
              <a:gd name="connsiteY3" fmla="*/ 313899 h 2131587"/>
              <a:gd name="connsiteX4" fmla="*/ 571494 w 7722921"/>
              <a:gd name="connsiteY4" fmla="*/ 286603 h 2131587"/>
              <a:gd name="connsiteX5" fmla="*/ 612437 w 7722921"/>
              <a:gd name="connsiteY5" fmla="*/ 272955 h 2131587"/>
              <a:gd name="connsiteX6" fmla="*/ 926336 w 7722921"/>
              <a:gd name="connsiteY6" fmla="*/ 313899 h 2131587"/>
              <a:gd name="connsiteX7" fmla="*/ 1035518 w 7722921"/>
              <a:gd name="connsiteY7" fmla="*/ 464024 h 2131587"/>
              <a:gd name="connsiteX8" fmla="*/ 1144700 w 7722921"/>
              <a:gd name="connsiteY8" fmla="*/ 477672 h 2131587"/>
              <a:gd name="connsiteX9" fmla="*/ 1185643 w 7722921"/>
              <a:gd name="connsiteY9" fmla="*/ 436729 h 2131587"/>
              <a:gd name="connsiteX10" fmla="*/ 1226586 w 7722921"/>
              <a:gd name="connsiteY10" fmla="*/ 409433 h 2131587"/>
              <a:gd name="connsiteX11" fmla="*/ 1267530 w 7722921"/>
              <a:gd name="connsiteY11" fmla="*/ 368490 h 2131587"/>
              <a:gd name="connsiteX12" fmla="*/ 1349416 w 7722921"/>
              <a:gd name="connsiteY12" fmla="*/ 313899 h 2131587"/>
              <a:gd name="connsiteX13" fmla="*/ 1404007 w 7722921"/>
              <a:gd name="connsiteY13" fmla="*/ 259308 h 2131587"/>
              <a:gd name="connsiteX14" fmla="*/ 1431303 w 7722921"/>
              <a:gd name="connsiteY14" fmla="*/ 218364 h 2131587"/>
              <a:gd name="connsiteX15" fmla="*/ 1472246 w 7722921"/>
              <a:gd name="connsiteY15" fmla="*/ 204717 h 2131587"/>
              <a:gd name="connsiteX16" fmla="*/ 1540485 w 7722921"/>
              <a:gd name="connsiteY16" fmla="*/ 218364 h 2131587"/>
              <a:gd name="connsiteX17" fmla="*/ 1581428 w 7722921"/>
              <a:gd name="connsiteY17" fmla="*/ 245660 h 2131587"/>
              <a:gd name="connsiteX18" fmla="*/ 1663315 w 7722921"/>
              <a:gd name="connsiteY18" fmla="*/ 259308 h 2131587"/>
              <a:gd name="connsiteX19" fmla="*/ 1786145 w 7722921"/>
              <a:gd name="connsiteY19" fmla="*/ 313899 h 2131587"/>
              <a:gd name="connsiteX20" fmla="*/ 1949918 w 7722921"/>
              <a:gd name="connsiteY20" fmla="*/ 491320 h 2131587"/>
              <a:gd name="connsiteX21" fmla="*/ 2045452 w 7722921"/>
              <a:gd name="connsiteY21" fmla="*/ 559558 h 2131587"/>
              <a:gd name="connsiteX22" fmla="*/ 2195577 w 7722921"/>
              <a:gd name="connsiteY22" fmla="*/ 504967 h 2131587"/>
              <a:gd name="connsiteX23" fmla="*/ 2304760 w 7722921"/>
              <a:gd name="connsiteY23" fmla="*/ 395785 h 2131587"/>
              <a:gd name="connsiteX24" fmla="*/ 2386646 w 7722921"/>
              <a:gd name="connsiteY24" fmla="*/ 327547 h 2131587"/>
              <a:gd name="connsiteX25" fmla="*/ 2427589 w 7722921"/>
              <a:gd name="connsiteY25" fmla="*/ 300251 h 2131587"/>
              <a:gd name="connsiteX26" fmla="*/ 2468533 w 7722921"/>
              <a:gd name="connsiteY26" fmla="*/ 259308 h 2131587"/>
              <a:gd name="connsiteX27" fmla="*/ 2659601 w 7722921"/>
              <a:gd name="connsiteY27" fmla="*/ 232012 h 2131587"/>
              <a:gd name="connsiteX28" fmla="*/ 3000795 w 7722921"/>
              <a:gd name="connsiteY28" fmla="*/ 259308 h 2131587"/>
              <a:gd name="connsiteX29" fmla="*/ 3041739 w 7722921"/>
              <a:gd name="connsiteY29" fmla="*/ 300251 h 2131587"/>
              <a:gd name="connsiteX30" fmla="*/ 3055386 w 7722921"/>
              <a:gd name="connsiteY30" fmla="*/ 354842 h 2131587"/>
              <a:gd name="connsiteX31" fmla="*/ 3069034 w 7722921"/>
              <a:gd name="connsiteY31" fmla="*/ 423081 h 2131587"/>
              <a:gd name="connsiteX32" fmla="*/ 3123625 w 7722921"/>
              <a:gd name="connsiteY32" fmla="*/ 436729 h 2131587"/>
              <a:gd name="connsiteX33" fmla="*/ 3273751 w 7722921"/>
              <a:gd name="connsiteY33" fmla="*/ 423081 h 2131587"/>
              <a:gd name="connsiteX34" fmla="*/ 3355637 w 7722921"/>
              <a:gd name="connsiteY34" fmla="*/ 382138 h 2131587"/>
              <a:gd name="connsiteX35" fmla="*/ 3492115 w 7722921"/>
              <a:gd name="connsiteY35" fmla="*/ 286603 h 2131587"/>
              <a:gd name="connsiteX36" fmla="*/ 3546706 w 7722921"/>
              <a:gd name="connsiteY36" fmla="*/ 259308 h 2131587"/>
              <a:gd name="connsiteX37" fmla="*/ 3792366 w 7722921"/>
              <a:gd name="connsiteY37" fmla="*/ 272955 h 2131587"/>
              <a:gd name="connsiteX38" fmla="*/ 3833309 w 7722921"/>
              <a:gd name="connsiteY38" fmla="*/ 300251 h 2131587"/>
              <a:gd name="connsiteX39" fmla="*/ 3969786 w 7722921"/>
              <a:gd name="connsiteY39" fmla="*/ 423081 h 2131587"/>
              <a:gd name="connsiteX40" fmla="*/ 3997082 w 7722921"/>
              <a:gd name="connsiteY40" fmla="*/ 464024 h 2131587"/>
              <a:gd name="connsiteX41" fmla="*/ 4092616 w 7722921"/>
              <a:gd name="connsiteY41" fmla="*/ 504967 h 2131587"/>
              <a:gd name="connsiteX42" fmla="*/ 4201798 w 7722921"/>
              <a:gd name="connsiteY42" fmla="*/ 450376 h 2131587"/>
              <a:gd name="connsiteX43" fmla="*/ 4256389 w 7722921"/>
              <a:gd name="connsiteY43" fmla="*/ 327547 h 2131587"/>
              <a:gd name="connsiteX44" fmla="*/ 4297333 w 7722921"/>
              <a:gd name="connsiteY44" fmla="*/ 272955 h 2131587"/>
              <a:gd name="connsiteX45" fmla="*/ 4338276 w 7722921"/>
              <a:gd name="connsiteY45" fmla="*/ 245660 h 2131587"/>
              <a:gd name="connsiteX46" fmla="*/ 4392867 w 7722921"/>
              <a:gd name="connsiteY46" fmla="*/ 204717 h 2131587"/>
              <a:gd name="connsiteX47" fmla="*/ 4461106 w 7722921"/>
              <a:gd name="connsiteY47" fmla="*/ 191069 h 2131587"/>
              <a:gd name="connsiteX48" fmla="*/ 4515697 w 7722921"/>
              <a:gd name="connsiteY48" fmla="*/ 177421 h 2131587"/>
              <a:gd name="connsiteX49" fmla="*/ 4693118 w 7722921"/>
              <a:gd name="connsiteY49" fmla="*/ 191069 h 2131587"/>
              <a:gd name="connsiteX50" fmla="*/ 4775004 w 7722921"/>
              <a:gd name="connsiteY50" fmla="*/ 272955 h 2131587"/>
              <a:gd name="connsiteX51" fmla="*/ 4856891 w 7722921"/>
              <a:gd name="connsiteY51" fmla="*/ 286603 h 2131587"/>
              <a:gd name="connsiteX52" fmla="*/ 4979721 w 7722921"/>
              <a:gd name="connsiteY52" fmla="*/ 382138 h 2131587"/>
              <a:gd name="connsiteX53" fmla="*/ 5116198 w 7722921"/>
              <a:gd name="connsiteY53" fmla="*/ 436729 h 2131587"/>
              <a:gd name="connsiteX54" fmla="*/ 5211733 w 7722921"/>
              <a:gd name="connsiteY54" fmla="*/ 491320 h 2131587"/>
              <a:gd name="connsiteX55" fmla="*/ 5293619 w 7722921"/>
              <a:gd name="connsiteY55" fmla="*/ 477672 h 2131587"/>
              <a:gd name="connsiteX56" fmla="*/ 5334563 w 7722921"/>
              <a:gd name="connsiteY56" fmla="*/ 436729 h 2131587"/>
              <a:gd name="connsiteX57" fmla="*/ 5389154 w 7722921"/>
              <a:gd name="connsiteY57" fmla="*/ 395785 h 2131587"/>
              <a:gd name="connsiteX58" fmla="*/ 5430097 w 7722921"/>
              <a:gd name="connsiteY58" fmla="*/ 368490 h 2131587"/>
              <a:gd name="connsiteX59" fmla="*/ 5552927 w 7722921"/>
              <a:gd name="connsiteY59" fmla="*/ 245660 h 2131587"/>
              <a:gd name="connsiteX60" fmla="*/ 5593870 w 7722921"/>
              <a:gd name="connsiteY60" fmla="*/ 177421 h 2131587"/>
              <a:gd name="connsiteX61" fmla="*/ 5634813 w 7722921"/>
              <a:gd name="connsiteY61" fmla="*/ 95535 h 2131587"/>
              <a:gd name="connsiteX62" fmla="*/ 5648461 w 7722921"/>
              <a:gd name="connsiteY62" fmla="*/ 136478 h 2131587"/>
              <a:gd name="connsiteX63" fmla="*/ 5743995 w 7722921"/>
              <a:gd name="connsiteY63" fmla="*/ 177421 h 2131587"/>
              <a:gd name="connsiteX64" fmla="*/ 5976007 w 7722921"/>
              <a:gd name="connsiteY64" fmla="*/ 436729 h 2131587"/>
              <a:gd name="connsiteX65" fmla="*/ 6030598 w 7722921"/>
              <a:gd name="connsiteY65" fmla="*/ 504967 h 2131587"/>
              <a:gd name="connsiteX66" fmla="*/ 6085189 w 7722921"/>
              <a:gd name="connsiteY66" fmla="*/ 614150 h 2131587"/>
              <a:gd name="connsiteX67" fmla="*/ 6276258 w 7722921"/>
              <a:gd name="connsiteY67" fmla="*/ 600502 h 2131587"/>
              <a:gd name="connsiteX68" fmla="*/ 6289906 w 7722921"/>
              <a:gd name="connsiteY68" fmla="*/ 545911 h 2131587"/>
              <a:gd name="connsiteX69" fmla="*/ 6344497 w 7722921"/>
              <a:gd name="connsiteY69" fmla="*/ 382138 h 2131587"/>
              <a:gd name="connsiteX70" fmla="*/ 6781225 w 7722921"/>
              <a:gd name="connsiteY70" fmla="*/ 81887 h 2131587"/>
              <a:gd name="connsiteX71" fmla="*/ 6890407 w 7722921"/>
              <a:gd name="connsiteY71" fmla="*/ 0 h 2131587"/>
              <a:gd name="connsiteX72" fmla="*/ 6904055 w 7722921"/>
              <a:gd name="connsiteY72" fmla="*/ 382138 h 2131587"/>
              <a:gd name="connsiteX73" fmla="*/ 6931351 w 7722921"/>
              <a:gd name="connsiteY73" fmla="*/ 436729 h 2131587"/>
              <a:gd name="connsiteX74" fmla="*/ 7040533 w 7722921"/>
              <a:gd name="connsiteY74" fmla="*/ 559558 h 2131587"/>
              <a:gd name="connsiteX75" fmla="*/ 7217954 w 7722921"/>
              <a:gd name="connsiteY75" fmla="*/ 545911 h 2131587"/>
              <a:gd name="connsiteX76" fmla="*/ 7231601 w 7722921"/>
              <a:gd name="connsiteY76" fmla="*/ 504967 h 2131587"/>
              <a:gd name="connsiteX77" fmla="*/ 7245249 w 7722921"/>
              <a:gd name="connsiteY77" fmla="*/ 423081 h 2131587"/>
              <a:gd name="connsiteX78" fmla="*/ 7340783 w 7722921"/>
              <a:gd name="connsiteY78" fmla="*/ 300251 h 2131587"/>
              <a:gd name="connsiteX79" fmla="*/ 7436318 w 7722921"/>
              <a:gd name="connsiteY79" fmla="*/ 327547 h 2131587"/>
              <a:gd name="connsiteX80" fmla="*/ 7668330 w 7722921"/>
              <a:gd name="connsiteY80" fmla="*/ 504967 h 2131587"/>
              <a:gd name="connsiteX81" fmla="*/ 7709273 w 7722921"/>
              <a:gd name="connsiteY81" fmla="*/ 532263 h 2131587"/>
              <a:gd name="connsiteX82" fmla="*/ 7722921 w 7722921"/>
              <a:gd name="connsiteY82" fmla="*/ 573206 h 2131587"/>
              <a:gd name="connsiteX83" fmla="*/ 7654682 w 7722921"/>
              <a:gd name="connsiteY83" fmla="*/ 682388 h 2131587"/>
              <a:gd name="connsiteX84" fmla="*/ 7586443 w 7722921"/>
              <a:gd name="connsiteY84" fmla="*/ 736979 h 2131587"/>
              <a:gd name="connsiteX85" fmla="*/ 7545500 w 7722921"/>
              <a:gd name="connsiteY85" fmla="*/ 764275 h 2131587"/>
              <a:gd name="connsiteX86" fmla="*/ 7490909 w 7722921"/>
              <a:gd name="connsiteY86" fmla="*/ 818866 h 2131587"/>
              <a:gd name="connsiteX87" fmla="*/ 7354431 w 7722921"/>
              <a:gd name="connsiteY87" fmla="*/ 900753 h 2131587"/>
              <a:gd name="connsiteX88" fmla="*/ 7163363 w 7722921"/>
              <a:gd name="connsiteY88" fmla="*/ 1050878 h 2131587"/>
              <a:gd name="connsiteX89" fmla="*/ 7026885 w 7722921"/>
              <a:gd name="connsiteY89" fmla="*/ 1146412 h 2131587"/>
              <a:gd name="connsiteX90" fmla="*/ 6917703 w 7722921"/>
              <a:gd name="connsiteY90" fmla="*/ 1241947 h 2131587"/>
              <a:gd name="connsiteX91" fmla="*/ 6767577 w 7722921"/>
              <a:gd name="connsiteY91" fmla="*/ 1392072 h 2131587"/>
              <a:gd name="connsiteX92" fmla="*/ 6617452 w 7722921"/>
              <a:gd name="connsiteY92" fmla="*/ 1596788 h 2131587"/>
              <a:gd name="connsiteX93" fmla="*/ 6603804 w 7722921"/>
              <a:gd name="connsiteY93" fmla="*/ 1637732 h 2131587"/>
              <a:gd name="connsiteX94" fmla="*/ 6644748 w 7722921"/>
              <a:gd name="connsiteY94" fmla="*/ 1624084 h 2131587"/>
              <a:gd name="connsiteX95" fmla="*/ 6699339 w 7722921"/>
              <a:gd name="connsiteY95" fmla="*/ 1569493 h 2131587"/>
              <a:gd name="connsiteX96" fmla="*/ 6740282 w 7722921"/>
              <a:gd name="connsiteY96" fmla="*/ 1542197 h 2131587"/>
              <a:gd name="connsiteX97" fmla="*/ 7504557 w 7722921"/>
              <a:gd name="connsiteY97" fmla="*/ 1583141 h 2131587"/>
              <a:gd name="connsiteX98" fmla="*/ 7613739 w 7722921"/>
              <a:gd name="connsiteY98" fmla="*/ 1637732 h 2131587"/>
              <a:gd name="connsiteX99" fmla="*/ 7586443 w 7722921"/>
              <a:gd name="connsiteY99" fmla="*/ 1678675 h 2131587"/>
              <a:gd name="connsiteX100" fmla="*/ 7436318 w 7722921"/>
              <a:gd name="connsiteY100" fmla="*/ 1774209 h 2131587"/>
              <a:gd name="connsiteX101" fmla="*/ 7368079 w 7722921"/>
              <a:gd name="connsiteY101" fmla="*/ 1801505 h 2131587"/>
              <a:gd name="connsiteX102" fmla="*/ 7327136 w 7722921"/>
              <a:gd name="connsiteY102" fmla="*/ 1828800 h 2131587"/>
              <a:gd name="connsiteX103" fmla="*/ 7136067 w 7722921"/>
              <a:gd name="connsiteY103" fmla="*/ 1842448 h 2131587"/>
              <a:gd name="connsiteX104" fmla="*/ 6699339 w 7722921"/>
              <a:gd name="connsiteY104" fmla="*/ 1856096 h 2131587"/>
              <a:gd name="connsiteX105" fmla="*/ 6590157 w 7722921"/>
              <a:gd name="connsiteY105" fmla="*/ 1965278 h 2131587"/>
              <a:gd name="connsiteX106" fmla="*/ 6549213 w 7722921"/>
              <a:gd name="connsiteY106" fmla="*/ 1978926 h 2131587"/>
              <a:gd name="connsiteX107" fmla="*/ 6248963 w 7722921"/>
              <a:gd name="connsiteY107" fmla="*/ 1951630 h 2131587"/>
              <a:gd name="connsiteX108" fmla="*/ 6167076 w 7722921"/>
              <a:gd name="connsiteY108" fmla="*/ 1897039 h 2131587"/>
              <a:gd name="connsiteX109" fmla="*/ 6057894 w 7722921"/>
              <a:gd name="connsiteY109" fmla="*/ 1815153 h 2131587"/>
              <a:gd name="connsiteX110" fmla="*/ 6003303 w 7722921"/>
              <a:gd name="connsiteY110" fmla="*/ 1774209 h 2131587"/>
              <a:gd name="connsiteX111" fmla="*/ 5907768 w 7722921"/>
              <a:gd name="connsiteY111" fmla="*/ 1760561 h 2131587"/>
              <a:gd name="connsiteX112" fmla="*/ 5730348 w 7722921"/>
              <a:gd name="connsiteY112" fmla="*/ 1760561 h 2131587"/>
              <a:gd name="connsiteX113" fmla="*/ 5621166 w 7722921"/>
              <a:gd name="connsiteY113" fmla="*/ 1910687 h 2131587"/>
              <a:gd name="connsiteX114" fmla="*/ 5525631 w 7722921"/>
              <a:gd name="connsiteY114" fmla="*/ 1937982 h 2131587"/>
              <a:gd name="connsiteX115" fmla="*/ 5047960 w 7722921"/>
              <a:gd name="connsiteY115" fmla="*/ 1924335 h 2131587"/>
              <a:gd name="connsiteX116" fmla="*/ 4993368 w 7722921"/>
              <a:gd name="connsiteY116" fmla="*/ 1897039 h 2131587"/>
              <a:gd name="connsiteX117" fmla="*/ 4911482 w 7722921"/>
              <a:gd name="connsiteY117" fmla="*/ 1883391 h 2131587"/>
              <a:gd name="connsiteX118" fmla="*/ 4856891 w 7722921"/>
              <a:gd name="connsiteY118" fmla="*/ 1842448 h 2131587"/>
              <a:gd name="connsiteX119" fmla="*/ 4802300 w 7722921"/>
              <a:gd name="connsiteY119" fmla="*/ 1815153 h 2131587"/>
              <a:gd name="connsiteX120" fmla="*/ 4775004 w 7722921"/>
              <a:gd name="connsiteY120" fmla="*/ 1774209 h 2131587"/>
              <a:gd name="connsiteX121" fmla="*/ 4734061 w 7722921"/>
              <a:gd name="connsiteY121" fmla="*/ 1719618 h 2131587"/>
              <a:gd name="connsiteX122" fmla="*/ 4679470 w 7722921"/>
              <a:gd name="connsiteY122" fmla="*/ 1651379 h 2131587"/>
              <a:gd name="connsiteX123" fmla="*/ 4638527 w 7722921"/>
              <a:gd name="connsiteY123" fmla="*/ 1678675 h 2131587"/>
              <a:gd name="connsiteX124" fmla="*/ 4624879 w 7722921"/>
              <a:gd name="connsiteY124" fmla="*/ 1719618 h 2131587"/>
              <a:gd name="connsiteX125" fmla="*/ 4611231 w 7722921"/>
              <a:gd name="connsiteY125" fmla="*/ 1774209 h 2131587"/>
              <a:gd name="connsiteX126" fmla="*/ 4556640 w 7722921"/>
              <a:gd name="connsiteY126" fmla="*/ 1801505 h 2131587"/>
              <a:gd name="connsiteX127" fmla="*/ 4542992 w 7722921"/>
              <a:gd name="connsiteY127" fmla="*/ 1842448 h 2131587"/>
              <a:gd name="connsiteX128" fmla="*/ 4502049 w 7722921"/>
              <a:gd name="connsiteY128" fmla="*/ 1869744 h 2131587"/>
              <a:gd name="connsiteX129" fmla="*/ 4447458 w 7722921"/>
              <a:gd name="connsiteY129" fmla="*/ 1910687 h 2131587"/>
              <a:gd name="connsiteX130" fmla="*/ 4392867 w 7722921"/>
              <a:gd name="connsiteY130" fmla="*/ 1965278 h 2131587"/>
              <a:gd name="connsiteX131" fmla="*/ 4310980 w 7722921"/>
              <a:gd name="connsiteY131" fmla="*/ 2006221 h 2131587"/>
              <a:gd name="connsiteX132" fmla="*/ 4160855 w 7722921"/>
              <a:gd name="connsiteY132" fmla="*/ 2060812 h 2131587"/>
              <a:gd name="connsiteX133" fmla="*/ 3969786 w 7722921"/>
              <a:gd name="connsiteY133" fmla="*/ 2129051 h 2131587"/>
              <a:gd name="connsiteX134" fmla="*/ 3833309 w 7722921"/>
              <a:gd name="connsiteY134" fmla="*/ 2115403 h 2131587"/>
              <a:gd name="connsiteX135" fmla="*/ 3806013 w 7722921"/>
              <a:gd name="connsiteY135" fmla="*/ 1897039 h 2131587"/>
              <a:gd name="connsiteX136" fmla="*/ 3778718 w 7722921"/>
              <a:gd name="connsiteY136" fmla="*/ 1787857 h 2131587"/>
              <a:gd name="connsiteX137" fmla="*/ 3683183 w 7722921"/>
              <a:gd name="connsiteY137" fmla="*/ 1774209 h 2131587"/>
              <a:gd name="connsiteX138" fmla="*/ 3574001 w 7722921"/>
              <a:gd name="connsiteY138" fmla="*/ 1787857 h 2131587"/>
              <a:gd name="connsiteX139" fmla="*/ 3464819 w 7722921"/>
              <a:gd name="connsiteY139" fmla="*/ 1883391 h 2131587"/>
              <a:gd name="connsiteX140" fmla="*/ 3382933 w 7722921"/>
              <a:gd name="connsiteY140" fmla="*/ 2019869 h 2131587"/>
              <a:gd name="connsiteX141" fmla="*/ 3341989 w 7722921"/>
              <a:gd name="connsiteY141" fmla="*/ 2033517 h 2131587"/>
              <a:gd name="connsiteX142" fmla="*/ 3232807 w 7722921"/>
              <a:gd name="connsiteY142" fmla="*/ 2006221 h 2131587"/>
              <a:gd name="connsiteX143" fmla="*/ 3150921 w 7722921"/>
              <a:gd name="connsiteY143" fmla="*/ 1924335 h 2131587"/>
              <a:gd name="connsiteX144" fmla="*/ 3069034 w 7722921"/>
              <a:gd name="connsiteY144" fmla="*/ 1856096 h 2131587"/>
              <a:gd name="connsiteX145" fmla="*/ 3028091 w 7722921"/>
              <a:gd name="connsiteY145" fmla="*/ 1842448 h 2131587"/>
              <a:gd name="connsiteX146" fmla="*/ 3000795 w 7722921"/>
              <a:gd name="connsiteY146" fmla="*/ 1787857 h 2131587"/>
              <a:gd name="connsiteX147" fmla="*/ 2959852 w 7722921"/>
              <a:gd name="connsiteY147" fmla="*/ 1733266 h 2131587"/>
              <a:gd name="connsiteX148" fmla="*/ 2946204 w 7722921"/>
              <a:gd name="connsiteY148" fmla="*/ 1637732 h 2131587"/>
              <a:gd name="connsiteX149" fmla="*/ 2782431 w 7722921"/>
              <a:gd name="connsiteY149" fmla="*/ 1651379 h 2131587"/>
              <a:gd name="connsiteX150" fmla="*/ 2700545 w 7722921"/>
              <a:gd name="connsiteY150" fmla="*/ 1678675 h 2131587"/>
              <a:gd name="connsiteX151" fmla="*/ 2645954 w 7722921"/>
              <a:gd name="connsiteY151" fmla="*/ 1774209 h 2131587"/>
              <a:gd name="connsiteX152" fmla="*/ 2618658 w 7722921"/>
              <a:gd name="connsiteY152" fmla="*/ 1856096 h 2131587"/>
              <a:gd name="connsiteX153" fmla="*/ 2591363 w 7722921"/>
              <a:gd name="connsiteY153" fmla="*/ 1897039 h 2131587"/>
              <a:gd name="connsiteX154" fmla="*/ 2564067 w 7722921"/>
              <a:gd name="connsiteY154" fmla="*/ 1978926 h 2131587"/>
              <a:gd name="connsiteX155" fmla="*/ 2550419 w 7722921"/>
              <a:gd name="connsiteY155" fmla="*/ 2019869 h 2131587"/>
              <a:gd name="connsiteX156" fmla="*/ 2345703 w 7722921"/>
              <a:gd name="connsiteY156" fmla="*/ 2006221 h 2131587"/>
              <a:gd name="connsiteX157" fmla="*/ 2318407 w 7722921"/>
              <a:gd name="connsiteY157" fmla="*/ 1965278 h 2131587"/>
              <a:gd name="connsiteX158" fmla="*/ 2304760 w 7722921"/>
              <a:gd name="connsiteY158" fmla="*/ 1842448 h 2131587"/>
              <a:gd name="connsiteX159" fmla="*/ 2263816 w 7722921"/>
              <a:gd name="connsiteY159" fmla="*/ 1815153 h 2131587"/>
              <a:gd name="connsiteX160" fmla="*/ 1949918 w 7722921"/>
              <a:gd name="connsiteY160" fmla="*/ 1828800 h 2131587"/>
              <a:gd name="connsiteX161" fmla="*/ 1936270 w 7722921"/>
              <a:gd name="connsiteY161" fmla="*/ 2006221 h 2131587"/>
              <a:gd name="connsiteX162" fmla="*/ 1854383 w 7722921"/>
              <a:gd name="connsiteY162" fmla="*/ 2033517 h 2131587"/>
              <a:gd name="connsiteX163" fmla="*/ 1840736 w 7722921"/>
              <a:gd name="connsiteY163" fmla="*/ 1978926 h 2131587"/>
              <a:gd name="connsiteX164" fmla="*/ 1772497 w 7722921"/>
              <a:gd name="connsiteY164" fmla="*/ 1897039 h 2131587"/>
              <a:gd name="connsiteX165" fmla="*/ 1758849 w 7722921"/>
              <a:gd name="connsiteY165" fmla="*/ 1856096 h 2131587"/>
              <a:gd name="connsiteX166" fmla="*/ 1731554 w 7722921"/>
              <a:gd name="connsiteY166" fmla="*/ 1760561 h 2131587"/>
              <a:gd name="connsiteX167" fmla="*/ 1704258 w 7722921"/>
              <a:gd name="connsiteY167" fmla="*/ 1719618 h 2131587"/>
              <a:gd name="connsiteX168" fmla="*/ 1663315 w 7722921"/>
              <a:gd name="connsiteY168" fmla="*/ 1705970 h 2131587"/>
              <a:gd name="connsiteX169" fmla="*/ 1349416 w 7722921"/>
              <a:gd name="connsiteY169" fmla="*/ 1719618 h 2131587"/>
              <a:gd name="connsiteX170" fmla="*/ 1335768 w 7722921"/>
              <a:gd name="connsiteY170" fmla="*/ 1760561 h 2131587"/>
              <a:gd name="connsiteX171" fmla="*/ 1322121 w 7722921"/>
              <a:gd name="connsiteY171" fmla="*/ 1815153 h 2131587"/>
              <a:gd name="connsiteX172" fmla="*/ 1267530 w 7722921"/>
              <a:gd name="connsiteY172" fmla="*/ 1897039 h 2131587"/>
              <a:gd name="connsiteX173" fmla="*/ 1240234 w 7722921"/>
              <a:gd name="connsiteY173" fmla="*/ 1937982 h 2131587"/>
              <a:gd name="connsiteX174" fmla="*/ 1185643 w 7722921"/>
              <a:gd name="connsiteY174" fmla="*/ 2006221 h 2131587"/>
              <a:gd name="connsiteX175" fmla="*/ 1158348 w 7722921"/>
              <a:gd name="connsiteY175" fmla="*/ 2047164 h 2131587"/>
              <a:gd name="connsiteX176" fmla="*/ 1076461 w 7722921"/>
              <a:gd name="connsiteY176" fmla="*/ 2074460 h 2131587"/>
              <a:gd name="connsiteX177" fmla="*/ 1008222 w 7722921"/>
              <a:gd name="connsiteY177" fmla="*/ 2033517 h 2131587"/>
              <a:gd name="connsiteX178" fmla="*/ 967279 w 7722921"/>
              <a:gd name="connsiteY178" fmla="*/ 1992573 h 2131587"/>
              <a:gd name="connsiteX179" fmla="*/ 885392 w 7722921"/>
              <a:gd name="connsiteY179" fmla="*/ 1897039 h 2131587"/>
              <a:gd name="connsiteX180" fmla="*/ 803506 w 7722921"/>
              <a:gd name="connsiteY180" fmla="*/ 1801505 h 2131587"/>
              <a:gd name="connsiteX181" fmla="*/ 707971 w 7722921"/>
              <a:gd name="connsiteY181" fmla="*/ 1746914 h 2131587"/>
              <a:gd name="connsiteX182" fmla="*/ 544198 w 7722921"/>
              <a:gd name="connsiteY182" fmla="*/ 1760561 h 2131587"/>
              <a:gd name="connsiteX183" fmla="*/ 503255 w 7722921"/>
              <a:gd name="connsiteY183" fmla="*/ 1828800 h 2131587"/>
              <a:gd name="connsiteX184" fmla="*/ 435016 w 7722921"/>
              <a:gd name="connsiteY184" fmla="*/ 1910687 h 2131587"/>
              <a:gd name="connsiteX185" fmla="*/ 366777 w 7722921"/>
              <a:gd name="connsiteY185" fmla="*/ 1992573 h 2131587"/>
              <a:gd name="connsiteX186" fmla="*/ 298539 w 7722921"/>
              <a:gd name="connsiteY186" fmla="*/ 2060812 h 2131587"/>
              <a:gd name="connsiteX187" fmla="*/ 162061 w 7722921"/>
              <a:gd name="connsiteY187" fmla="*/ 2033517 h 2131587"/>
              <a:gd name="connsiteX188" fmla="*/ 121118 w 7722921"/>
              <a:gd name="connsiteY188" fmla="*/ 2019869 h 2131587"/>
              <a:gd name="connsiteX189" fmla="*/ 80174 w 7722921"/>
              <a:gd name="connsiteY189" fmla="*/ 1992573 h 2131587"/>
              <a:gd name="connsiteX190" fmla="*/ 39231 w 7722921"/>
              <a:gd name="connsiteY190" fmla="*/ 1719618 h 2131587"/>
              <a:gd name="connsiteX191" fmla="*/ 52879 w 7722921"/>
              <a:gd name="connsiteY191" fmla="*/ 1651379 h 2131587"/>
              <a:gd name="connsiteX192" fmla="*/ 189357 w 7722921"/>
              <a:gd name="connsiteY192" fmla="*/ 1610436 h 2131587"/>
              <a:gd name="connsiteX193" fmla="*/ 243948 w 7722921"/>
              <a:gd name="connsiteY193" fmla="*/ 1569493 h 2131587"/>
              <a:gd name="connsiteX194" fmla="*/ 284891 w 7722921"/>
              <a:gd name="connsiteY194" fmla="*/ 1555845 h 2131587"/>
              <a:gd name="connsiteX195" fmla="*/ 325834 w 7722921"/>
              <a:gd name="connsiteY195" fmla="*/ 1514902 h 2131587"/>
              <a:gd name="connsiteX196" fmla="*/ 339482 w 7722921"/>
              <a:gd name="connsiteY196" fmla="*/ 1460311 h 2131587"/>
              <a:gd name="connsiteX197" fmla="*/ 339482 w 7722921"/>
              <a:gd name="connsiteY197" fmla="*/ 1323833 h 2131587"/>
              <a:gd name="connsiteX198" fmla="*/ 243948 w 7722921"/>
              <a:gd name="connsiteY198" fmla="*/ 1269242 h 2131587"/>
              <a:gd name="connsiteX199" fmla="*/ 175709 w 7722921"/>
              <a:gd name="connsiteY199" fmla="*/ 1201003 h 2131587"/>
              <a:gd name="connsiteX200" fmla="*/ 80174 w 7722921"/>
              <a:gd name="connsiteY200" fmla="*/ 1105469 h 2131587"/>
              <a:gd name="connsiteX201" fmla="*/ 52879 w 7722921"/>
              <a:gd name="connsiteY201" fmla="*/ 1064526 h 2131587"/>
              <a:gd name="connsiteX202" fmla="*/ 11936 w 7722921"/>
              <a:gd name="connsiteY202" fmla="*/ 968991 h 2131587"/>
              <a:gd name="connsiteX203" fmla="*/ 66527 w 7722921"/>
              <a:gd name="connsiteY203" fmla="*/ 791570 h 2131587"/>
              <a:gd name="connsiteX204" fmla="*/ 148413 w 7722921"/>
              <a:gd name="connsiteY204" fmla="*/ 736979 h 2131587"/>
              <a:gd name="connsiteX205" fmla="*/ 175709 w 7722921"/>
              <a:gd name="connsiteY205" fmla="*/ 696036 h 2131587"/>
              <a:gd name="connsiteX206" fmla="*/ 243948 w 7722921"/>
              <a:gd name="connsiteY206" fmla="*/ 668741 h 2131587"/>
              <a:gd name="connsiteX207" fmla="*/ 284891 w 7722921"/>
              <a:gd name="connsiteY207" fmla="*/ 641445 h 2131587"/>
              <a:gd name="connsiteX208" fmla="*/ 312186 w 7722921"/>
              <a:gd name="connsiteY208" fmla="*/ 518615 h 2131587"/>
              <a:gd name="connsiteX0" fmla="*/ 298539 w 7722921"/>
              <a:gd name="connsiteY0" fmla="*/ 331371 h 2067173"/>
              <a:gd name="connsiteX1" fmla="*/ 394073 w 7722921"/>
              <a:gd name="connsiteY1" fmla="*/ 290428 h 2067173"/>
              <a:gd name="connsiteX2" fmla="*/ 435016 w 7722921"/>
              <a:gd name="connsiteY2" fmla="*/ 276780 h 2067173"/>
              <a:gd name="connsiteX3" fmla="*/ 475960 w 7722921"/>
              <a:gd name="connsiteY3" fmla="*/ 249485 h 2067173"/>
              <a:gd name="connsiteX4" fmla="*/ 571494 w 7722921"/>
              <a:gd name="connsiteY4" fmla="*/ 222189 h 2067173"/>
              <a:gd name="connsiteX5" fmla="*/ 612437 w 7722921"/>
              <a:gd name="connsiteY5" fmla="*/ 208541 h 2067173"/>
              <a:gd name="connsiteX6" fmla="*/ 926336 w 7722921"/>
              <a:gd name="connsiteY6" fmla="*/ 249485 h 2067173"/>
              <a:gd name="connsiteX7" fmla="*/ 1035518 w 7722921"/>
              <a:gd name="connsiteY7" fmla="*/ 399610 h 2067173"/>
              <a:gd name="connsiteX8" fmla="*/ 1144700 w 7722921"/>
              <a:gd name="connsiteY8" fmla="*/ 413258 h 2067173"/>
              <a:gd name="connsiteX9" fmla="*/ 1185643 w 7722921"/>
              <a:gd name="connsiteY9" fmla="*/ 372315 h 2067173"/>
              <a:gd name="connsiteX10" fmla="*/ 1226586 w 7722921"/>
              <a:gd name="connsiteY10" fmla="*/ 345019 h 2067173"/>
              <a:gd name="connsiteX11" fmla="*/ 1267530 w 7722921"/>
              <a:gd name="connsiteY11" fmla="*/ 304076 h 2067173"/>
              <a:gd name="connsiteX12" fmla="*/ 1349416 w 7722921"/>
              <a:gd name="connsiteY12" fmla="*/ 249485 h 2067173"/>
              <a:gd name="connsiteX13" fmla="*/ 1404007 w 7722921"/>
              <a:gd name="connsiteY13" fmla="*/ 194894 h 2067173"/>
              <a:gd name="connsiteX14" fmla="*/ 1431303 w 7722921"/>
              <a:gd name="connsiteY14" fmla="*/ 153950 h 2067173"/>
              <a:gd name="connsiteX15" fmla="*/ 1472246 w 7722921"/>
              <a:gd name="connsiteY15" fmla="*/ 140303 h 2067173"/>
              <a:gd name="connsiteX16" fmla="*/ 1540485 w 7722921"/>
              <a:gd name="connsiteY16" fmla="*/ 153950 h 2067173"/>
              <a:gd name="connsiteX17" fmla="*/ 1581428 w 7722921"/>
              <a:gd name="connsiteY17" fmla="*/ 181246 h 2067173"/>
              <a:gd name="connsiteX18" fmla="*/ 1663315 w 7722921"/>
              <a:gd name="connsiteY18" fmla="*/ 194894 h 2067173"/>
              <a:gd name="connsiteX19" fmla="*/ 1786145 w 7722921"/>
              <a:gd name="connsiteY19" fmla="*/ 249485 h 2067173"/>
              <a:gd name="connsiteX20" fmla="*/ 1949918 w 7722921"/>
              <a:gd name="connsiteY20" fmla="*/ 426906 h 2067173"/>
              <a:gd name="connsiteX21" fmla="*/ 2045452 w 7722921"/>
              <a:gd name="connsiteY21" fmla="*/ 495144 h 2067173"/>
              <a:gd name="connsiteX22" fmla="*/ 2195577 w 7722921"/>
              <a:gd name="connsiteY22" fmla="*/ 440553 h 2067173"/>
              <a:gd name="connsiteX23" fmla="*/ 2304760 w 7722921"/>
              <a:gd name="connsiteY23" fmla="*/ 331371 h 2067173"/>
              <a:gd name="connsiteX24" fmla="*/ 2386646 w 7722921"/>
              <a:gd name="connsiteY24" fmla="*/ 263133 h 2067173"/>
              <a:gd name="connsiteX25" fmla="*/ 2427589 w 7722921"/>
              <a:gd name="connsiteY25" fmla="*/ 235837 h 2067173"/>
              <a:gd name="connsiteX26" fmla="*/ 2468533 w 7722921"/>
              <a:gd name="connsiteY26" fmla="*/ 194894 h 2067173"/>
              <a:gd name="connsiteX27" fmla="*/ 2659601 w 7722921"/>
              <a:gd name="connsiteY27" fmla="*/ 167598 h 2067173"/>
              <a:gd name="connsiteX28" fmla="*/ 3000795 w 7722921"/>
              <a:gd name="connsiteY28" fmla="*/ 194894 h 2067173"/>
              <a:gd name="connsiteX29" fmla="*/ 3041739 w 7722921"/>
              <a:gd name="connsiteY29" fmla="*/ 235837 h 2067173"/>
              <a:gd name="connsiteX30" fmla="*/ 3055386 w 7722921"/>
              <a:gd name="connsiteY30" fmla="*/ 290428 h 2067173"/>
              <a:gd name="connsiteX31" fmla="*/ 3069034 w 7722921"/>
              <a:gd name="connsiteY31" fmla="*/ 358667 h 2067173"/>
              <a:gd name="connsiteX32" fmla="*/ 3123625 w 7722921"/>
              <a:gd name="connsiteY32" fmla="*/ 372315 h 2067173"/>
              <a:gd name="connsiteX33" fmla="*/ 3273751 w 7722921"/>
              <a:gd name="connsiteY33" fmla="*/ 358667 h 2067173"/>
              <a:gd name="connsiteX34" fmla="*/ 3355637 w 7722921"/>
              <a:gd name="connsiteY34" fmla="*/ 317724 h 2067173"/>
              <a:gd name="connsiteX35" fmla="*/ 3492115 w 7722921"/>
              <a:gd name="connsiteY35" fmla="*/ 222189 h 2067173"/>
              <a:gd name="connsiteX36" fmla="*/ 3546706 w 7722921"/>
              <a:gd name="connsiteY36" fmla="*/ 194894 h 2067173"/>
              <a:gd name="connsiteX37" fmla="*/ 3792366 w 7722921"/>
              <a:gd name="connsiteY37" fmla="*/ 208541 h 2067173"/>
              <a:gd name="connsiteX38" fmla="*/ 3833309 w 7722921"/>
              <a:gd name="connsiteY38" fmla="*/ 235837 h 2067173"/>
              <a:gd name="connsiteX39" fmla="*/ 3969786 w 7722921"/>
              <a:gd name="connsiteY39" fmla="*/ 358667 h 2067173"/>
              <a:gd name="connsiteX40" fmla="*/ 3997082 w 7722921"/>
              <a:gd name="connsiteY40" fmla="*/ 399610 h 2067173"/>
              <a:gd name="connsiteX41" fmla="*/ 4092616 w 7722921"/>
              <a:gd name="connsiteY41" fmla="*/ 440553 h 2067173"/>
              <a:gd name="connsiteX42" fmla="*/ 4201798 w 7722921"/>
              <a:gd name="connsiteY42" fmla="*/ 385962 h 2067173"/>
              <a:gd name="connsiteX43" fmla="*/ 4256389 w 7722921"/>
              <a:gd name="connsiteY43" fmla="*/ 263133 h 2067173"/>
              <a:gd name="connsiteX44" fmla="*/ 4297333 w 7722921"/>
              <a:gd name="connsiteY44" fmla="*/ 208541 h 2067173"/>
              <a:gd name="connsiteX45" fmla="*/ 4338276 w 7722921"/>
              <a:gd name="connsiteY45" fmla="*/ 181246 h 2067173"/>
              <a:gd name="connsiteX46" fmla="*/ 4392867 w 7722921"/>
              <a:gd name="connsiteY46" fmla="*/ 140303 h 2067173"/>
              <a:gd name="connsiteX47" fmla="*/ 4461106 w 7722921"/>
              <a:gd name="connsiteY47" fmla="*/ 126655 h 2067173"/>
              <a:gd name="connsiteX48" fmla="*/ 4515697 w 7722921"/>
              <a:gd name="connsiteY48" fmla="*/ 113007 h 2067173"/>
              <a:gd name="connsiteX49" fmla="*/ 4693118 w 7722921"/>
              <a:gd name="connsiteY49" fmla="*/ 126655 h 2067173"/>
              <a:gd name="connsiteX50" fmla="*/ 4775004 w 7722921"/>
              <a:gd name="connsiteY50" fmla="*/ 208541 h 2067173"/>
              <a:gd name="connsiteX51" fmla="*/ 4856891 w 7722921"/>
              <a:gd name="connsiteY51" fmla="*/ 222189 h 2067173"/>
              <a:gd name="connsiteX52" fmla="*/ 4979721 w 7722921"/>
              <a:gd name="connsiteY52" fmla="*/ 317724 h 2067173"/>
              <a:gd name="connsiteX53" fmla="*/ 5116198 w 7722921"/>
              <a:gd name="connsiteY53" fmla="*/ 372315 h 2067173"/>
              <a:gd name="connsiteX54" fmla="*/ 5211733 w 7722921"/>
              <a:gd name="connsiteY54" fmla="*/ 426906 h 2067173"/>
              <a:gd name="connsiteX55" fmla="*/ 5293619 w 7722921"/>
              <a:gd name="connsiteY55" fmla="*/ 413258 h 2067173"/>
              <a:gd name="connsiteX56" fmla="*/ 5334563 w 7722921"/>
              <a:gd name="connsiteY56" fmla="*/ 372315 h 2067173"/>
              <a:gd name="connsiteX57" fmla="*/ 5389154 w 7722921"/>
              <a:gd name="connsiteY57" fmla="*/ 331371 h 2067173"/>
              <a:gd name="connsiteX58" fmla="*/ 5430097 w 7722921"/>
              <a:gd name="connsiteY58" fmla="*/ 304076 h 2067173"/>
              <a:gd name="connsiteX59" fmla="*/ 5552927 w 7722921"/>
              <a:gd name="connsiteY59" fmla="*/ 181246 h 2067173"/>
              <a:gd name="connsiteX60" fmla="*/ 5593870 w 7722921"/>
              <a:gd name="connsiteY60" fmla="*/ 113007 h 2067173"/>
              <a:gd name="connsiteX61" fmla="*/ 5634813 w 7722921"/>
              <a:gd name="connsiteY61" fmla="*/ 31121 h 2067173"/>
              <a:gd name="connsiteX62" fmla="*/ 5648461 w 7722921"/>
              <a:gd name="connsiteY62" fmla="*/ 72064 h 2067173"/>
              <a:gd name="connsiteX63" fmla="*/ 5743995 w 7722921"/>
              <a:gd name="connsiteY63" fmla="*/ 113007 h 2067173"/>
              <a:gd name="connsiteX64" fmla="*/ 5976007 w 7722921"/>
              <a:gd name="connsiteY64" fmla="*/ 372315 h 2067173"/>
              <a:gd name="connsiteX65" fmla="*/ 6030598 w 7722921"/>
              <a:gd name="connsiteY65" fmla="*/ 440553 h 2067173"/>
              <a:gd name="connsiteX66" fmla="*/ 6085189 w 7722921"/>
              <a:gd name="connsiteY66" fmla="*/ 549736 h 2067173"/>
              <a:gd name="connsiteX67" fmla="*/ 6276258 w 7722921"/>
              <a:gd name="connsiteY67" fmla="*/ 536088 h 2067173"/>
              <a:gd name="connsiteX68" fmla="*/ 6289906 w 7722921"/>
              <a:gd name="connsiteY68" fmla="*/ 481497 h 2067173"/>
              <a:gd name="connsiteX69" fmla="*/ 6344497 w 7722921"/>
              <a:gd name="connsiteY69" fmla="*/ 317724 h 2067173"/>
              <a:gd name="connsiteX70" fmla="*/ 6781225 w 7722921"/>
              <a:gd name="connsiteY70" fmla="*/ 17473 h 2067173"/>
              <a:gd name="connsiteX71" fmla="*/ 6904055 w 7722921"/>
              <a:gd name="connsiteY71" fmla="*/ 317724 h 2067173"/>
              <a:gd name="connsiteX72" fmla="*/ 6931351 w 7722921"/>
              <a:gd name="connsiteY72" fmla="*/ 372315 h 2067173"/>
              <a:gd name="connsiteX73" fmla="*/ 7040533 w 7722921"/>
              <a:gd name="connsiteY73" fmla="*/ 495144 h 2067173"/>
              <a:gd name="connsiteX74" fmla="*/ 7217954 w 7722921"/>
              <a:gd name="connsiteY74" fmla="*/ 481497 h 2067173"/>
              <a:gd name="connsiteX75" fmla="*/ 7231601 w 7722921"/>
              <a:gd name="connsiteY75" fmla="*/ 440553 h 2067173"/>
              <a:gd name="connsiteX76" fmla="*/ 7245249 w 7722921"/>
              <a:gd name="connsiteY76" fmla="*/ 358667 h 2067173"/>
              <a:gd name="connsiteX77" fmla="*/ 7340783 w 7722921"/>
              <a:gd name="connsiteY77" fmla="*/ 235837 h 2067173"/>
              <a:gd name="connsiteX78" fmla="*/ 7436318 w 7722921"/>
              <a:gd name="connsiteY78" fmla="*/ 263133 h 2067173"/>
              <a:gd name="connsiteX79" fmla="*/ 7668330 w 7722921"/>
              <a:gd name="connsiteY79" fmla="*/ 440553 h 2067173"/>
              <a:gd name="connsiteX80" fmla="*/ 7709273 w 7722921"/>
              <a:gd name="connsiteY80" fmla="*/ 467849 h 2067173"/>
              <a:gd name="connsiteX81" fmla="*/ 7722921 w 7722921"/>
              <a:gd name="connsiteY81" fmla="*/ 508792 h 2067173"/>
              <a:gd name="connsiteX82" fmla="*/ 7654682 w 7722921"/>
              <a:gd name="connsiteY82" fmla="*/ 617974 h 2067173"/>
              <a:gd name="connsiteX83" fmla="*/ 7586443 w 7722921"/>
              <a:gd name="connsiteY83" fmla="*/ 672565 h 2067173"/>
              <a:gd name="connsiteX84" fmla="*/ 7545500 w 7722921"/>
              <a:gd name="connsiteY84" fmla="*/ 699861 h 2067173"/>
              <a:gd name="connsiteX85" fmla="*/ 7490909 w 7722921"/>
              <a:gd name="connsiteY85" fmla="*/ 754452 h 2067173"/>
              <a:gd name="connsiteX86" fmla="*/ 7354431 w 7722921"/>
              <a:gd name="connsiteY86" fmla="*/ 836339 h 2067173"/>
              <a:gd name="connsiteX87" fmla="*/ 7163363 w 7722921"/>
              <a:gd name="connsiteY87" fmla="*/ 986464 h 2067173"/>
              <a:gd name="connsiteX88" fmla="*/ 7026885 w 7722921"/>
              <a:gd name="connsiteY88" fmla="*/ 1081998 h 2067173"/>
              <a:gd name="connsiteX89" fmla="*/ 6917703 w 7722921"/>
              <a:gd name="connsiteY89" fmla="*/ 1177533 h 2067173"/>
              <a:gd name="connsiteX90" fmla="*/ 6767577 w 7722921"/>
              <a:gd name="connsiteY90" fmla="*/ 1327658 h 2067173"/>
              <a:gd name="connsiteX91" fmla="*/ 6617452 w 7722921"/>
              <a:gd name="connsiteY91" fmla="*/ 1532374 h 2067173"/>
              <a:gd name="connsiteX92" fmla="*/ 6603804 w 7722921"/>
              <a:gd name="connsiteY92" fmla="*/ 1573318 h 2067173"/>
              <a:gd name="connsiteX93" fmla="*/ 6644748 w 7722921"/>
              <a:gd name="connsiteY93" fmla="*/ 1559670 h 2067173"/>
              <a:gd name="connsiteX94" fmla="*/ 6699339 w 7722921"/>
              <a:gd name="connsiteY94" fmla="*/ 1505079 h 2067173"/>
              <a:gd name="connsiteX95" fmla="*/ 6740282 w 7722921"/>
              <a:gd name="connsiteY95" fmla="*/ 1477783 h 2067173"/>
              <a:gd name="connsiteX96" fmla="*/ 7504557 w 7722921"/>
              <a:gd name="connsiteY96" fmla="*/ 1518727 h 2067173"/>
              <a:gd name="connsiteX97" fmla="*/ 7613739 w 7722921"/>
              <a:gd name="connsiteY97" fmla="*/ 1573318 h 2067173"/>
              <a:gd name="connsiteX98" fmla="*/ 7586443 w 7722921"/>
              <a:gd name="connsiteY98" fmla="*/ 1614261 h 2067173"/>
              <a:gd name="connsiteX99" fmla="*/ 7436318 w 7722921"/>
              <a:gd name="connsiteY99" fmla="*/ 1709795 h 2067173"/>
              <a:gd name="connsiteX100" fmla="*/ 7368079 w 7722921"/>
              <a:gd name="connsiteY100" fmla="*/ 1737091 h 2067173"/>
              <a:gd name="connsiteX101" fmla="*/ 7327136 w 7722921"/>
              <a:gd name="connsiteY101" fmla="*/ 1764386 h 2067173"/>
              <a:gd name="connsiteX102" fmla="*/ 7136067 w 7722921"/>
              <a:gd name="connsiteY102" fmla="*/ 1778034 h 2067173"/>
              <a:gd name="connsiteX103" fmla="*/ 6699339 w 7722921"/>
              <a:gd name="connsiteY103" fmla="*/ 1791682 h 2067173"/>
              <a:gd name="connsiteX104" fmla="*/ 6590157 w 7722921"/>
              <a:gd name="connsiteY104" fmla="*/ 1900864 h 2067173"/>
              <a:gd name="connsiteX105" fmla="*/ 6549213 w 7722921"/>
              <a:gd name="connsiteY105" fmla="*/ 1914512 h 2067173"/>
              <a:gd name="connsiteX106" fmla="*/ 6248963 w 7722921"/>
              <a:gd name="connsiteY106" fmla="*/ 1887216 h 2067173"/>
              <a:gd name="connsiteX107" fmla="*/ 6167076 w 7722921"/>
              <a:gd name="connsiteY107" fmla="*/ 1832625 h 2067173"/>
              <a:gd name="connsiteX108" fmla="*/ 6057894 w 7722921"/>
              <a:gd name="connsiteY108" fmla="*/ 1750739 h 2067173"/>
              <a:gd name="connsiteX109" fmla="*/ 6003303 w 7722921"/>
              <a:gd name="connsiteY109" fmla="*/ 1709795 h 2067173"/>
              <a:gd name="connsiteX110" fmla="*/ 5907768 w 7722921"/>
              <a:gd name="connsiteY110" fmla="*/ 1696147 h 2067173"/>
              <a:gd name="connsiteX111" fmla="*/ 5730348 w 7722921"/>
              <a:gd name="connsiteY111" fmla="*/ 1696147 h 2067173"/>
              <a:gd name="connsiteX112" fmla="*/ 5621166 w 7722921"/>
              <a:gd name="connsiteY112" fmla="*/ 1846273 h 2067173"/>
              <a:gd name="connsiteX113" fmla="*/ 5525631 w 7722921"/>
              <a:gd name="connsiteY113" fmla="*/ 1873568 h 2067173"/>
              <a:gd name="connsiteX114" fmla="*/ 5047960 w 7722921"/>
              <a:gd name="connsiteY114" fmla="*/ 1859921 h 2067173"/>
              <a:gd name="connsiteX115" fmla="*/ 4993368 w 7722921"/>
              <a:gd name="connsiteY115" fmla="*/ 1832625 h 2067173"/>
              <a:gd name="connsiteX116" fmla="*/ 4911482 w 7722921"/>
              <a:gd name="connsiteY116" fmla="*/ 1818977 h 2067173"/>
              <a:gd name="connsiteX117" fmla="*/ 4856891 w 7722921"/>
              <a:gd name="connsiteY117" fmla="*/ 1778034 h 2067173"/>
              <a:gd name="connsiteX118" fmla="*/ 4802300 w 7722921"/>
              <a:gd name="connsiteY118" fmla="*/ 1750739 h 2067173"/>
              <a:gd name="connsiteX119" fmla="*/ 4775004 w 7722921"/>
              <a:gd name="connsiteY119" fmla="*/ 1709795 h 2067173"/>
              <a:gd name="connsiteX120" fmla="*/ 4734061 w 7722921"/>
              <a:gd name="connsiteY120" fmla="*/ 1655204 h 2067173"/>
              <a:gd name="connsiteX121" fmla="*/ 4679470 w 7722921"/>
              <a:gd name="connsiteY121" fmla="*/ 1586965 h 2067173"/>
              <a:gd name="connsiteX122" fmla="*/ 4638527 w 7722921"/>
              <a:gd name="connsiteY122" fmla="*/ 1614261 h 2067173"/>
              <a:gd name="connsiteX123" fmla="*/ 4624879 w 7722921"/>
              <a:gd name="connsiteY123" fmla="*/ 1655204 h 2067173"/>
              <a:gd name="connsiteX124" fmla="*/ 4611231 w 7722921"/>
              <a:gd name="connsiteY124" fmla="*/ 1709795 h 2067173"/>
              <a:gd name="connsiteX125" fmla="*/ 4556640 w 7722921"/>
              <a:gd name="connsiteY125" fmla="*/ 1737091 h 2067173"/>
              <a:gd name="connsiteX126" fmla="*/ 4542992 w 7722921"/>
              <a:gd name="connsiteY126" fmla="*/ 1778034 h 2067173"/>
              <a:gd name="connsiteX127" fmla="*/ 4502049 w 7722921"/>
              <a:gd name="connsiteY127" fmla="*/ 1805330 h 2067173"/>
              <a:gd name="connsiteX128" fmla="*/ 4447458 w 7722921"/>
              <a:gd name="connsiteY128" fmla="*/ 1846273 h 2067173"/>
              <a:gd name="connsiteX129" fmla="*/ 4392867 w 7722921"/>
              <a:gd name="connsiteY129" fmla="*/ 1900864 h 2067173"/>
              <a:gd name="connsiteX130" fmla="*/ 4310980 w 7722921"/>
              <a:gd name="connsiteY130" fmla="*/ 1941807 h 2067173"/>
              <a:gd name="connsiteX131" fmla="*/ 4160855 w 7722921"/>
              <a:gd name="connsiteY131" fmla="*/ 1996398 h 2067173"/>
              <a:gd name="connsiteX132" fmla="*/ 3969786 w 7722921"/>
              <a:gd name="connsiteY132" fmla="*/ 2064637 h 2067173"/>
              <a:gd name="connsiteX133" fmla="*/ 3833309 w 7722921"/>
              <a:gd name="connsiteY133" fmla="*/ 2050989 h 2067173"/>
              <a:gd name="connsiteX134" fmla="*/ 3806013 w 7722921"/>
              <a:gd name="connsiteY134" fmla="*/ 1832625 h 2067173"/>
              <a:gd name="connsiteX135" fmla="*/ 3778718 w 7722921"/>
              <a:gd name="connsiteY135" fmla="*/ 1723443 h 2067173"/>
              <a:gd name="connsiteX136" fmla="*/ 3683183 w 7722921"/>
              <a:gd name="connsiteY136" fmla="*/ 1709795 h 2067173"/>
              <a:gd name="connsiteX137" fmla="*/ 3574001 w 7722921"/>
              <a:gd name="connsiteY137" fmla="*/ 1723443 h 2067173"/>
              <a:gd name="connsiteX138" fmla="*/ 3464819 w 7722921"/>
              <a:gd name="connsiteY138" fmla="*/ 1818977 h 2067173"/>
              <a:gd name="connsiteX139" fmla="*/ 3382933 w 7722921"/>
              <a:gd name="connsiteY139" fmla="*/ 1955455 h 2067173"/>
              <a:gd name="connsiteX140" fmla="*/ 3341989 w 7722921"/>
              <a:gd name="connsiteY140" fmla="*/ 1969103 h 2067173"/>
              <a:gd name="connsiteX141" fmla="*/ 3232807 w 7722921"/>
              <a:gd name="connsiteY141" fmla="*/ 1941807 h 2067173"/>
              <a:gd name="connsiteX142" fmla="*/ 3150921 w 7722921"/>
              <a:gd name="connsiteY142" fmla="*/ 1859921 h 2067173"/>
              <a:gd name="connsiteX143" fmla="*/ 3069034 w 7722921"/>
              <a:gd name="connsiteY143" fmla="*/ 1791682 h 2067173"/>
              <a:gd name="connsiteX144" fmla="*/ 3028091 w 7722921"/>
              <a:gd name="connsiteY144" fmla="*/ 1778034 h 2067173"/>
              <a:gd name="connsiteX145" fmla="*/ 3000795 w 7722921"/>
              <a:gd name="connsiteY145" fmla="*/ 1723443 h 2067173"/>
              <a:gd name="connsiteX146" fmla="*/ 2959852 w 7722921"/>
              <a:gd name="connsiteY146" fmla="*/ 1668852 h 2067173"/>
              <a:gd name="connsiteX147" fmla="*/ 2946204 w 7722921"/>
              <a:gd name="connsiteY147" fmla="*/ 1573318 h 2067173"/>
              <a:gd name="connsiteX148" fmla="*/ 2782431 w 7722921"/>
              <a:gd name="connsiteY148" fmla="*/ 1586965 h 2067173"/>
              <a:gd name="connsiteX149" fmla="*/ 2700545 w 7722921"/>
              <a:gd name="connsiteY149" fmla="*/ 1614261 h 2067173"/>
              <a:gd name="connsiteX150" fmla="*/ 2645954 w 7722921"/>
              <a:gd name="connsiteY150" fmla="*/ 1709795 h 2067173"/>
              <a:gd name="connsiteX151" fmla="*/ 2618658 w 7722921"/>
              <a:gd name="connsiteY151" fmla="*/ 1791682 h 2067173"/>
              <a:gd name="connsiteX152" fmla="*/ 2591363 w 7722921"/>
              <a:gd name="connsiteY152" fmla="*/ 1832625 h 2067173"/>
              <a:gd name="connsiteX153" fmla="*/ 2564067 w 7722921"/>
              <a:gd name="connsiteY153" fmla="*/ 1914512 h 2067173"/>
              <a:gd name="connsiteX154" fmla="*/ 2550419 w 7722921"/>
              <a:gd name="connsiteY154" fmla="*/ 1955455 h 2067173"/>
              <a:gd name="connsiteX155" fmla="*/ 2345703 w 7722921"/>
              <a:gd name="connsiteY155" fmla="*/ 1941807 h 2067173"/>
              <a:gd name="connsiteX156" fmla="*/ 2318407 w 7722921"/>
              <a:gd name="connsiteY156" fmla="*/ 1900864 h 2067173"/>
              <a:gd name="connsiteX157" fmla="*/ 2304760 w 7722921"/>
              <a:gd name="connsiteY157" fmla="*/ 1778034 h 2067173"/>
              <a:gd name="connsiteX158" fmla="*/ 2263816 w 7722921"/>
              <a:gd name="connsiteY158" fmla="*/ 1750739 h 2067173"/>
              <a:gd name="connsiteX159" fmla="*/ 1949918 w 7722921"/>
              <a:gd name="connsiteY159" fmla="*/ 1764386 h 2067173"/>
              <a:gd name="connsiteX160" fmla="*/ 1936270 w 7722921"/>
              <a:gd name="connsiteY160" fmla="*/ 1941807 h 2067173"/>
              <a:gd name="connsiteX161" fmla="*/ 1854383 w 7722921"/>
              <a:gd name="connsiteY161" fmla="*/ 1969103 h 2067173"/>
              <a:gd name="connsiteX162" fmla="*/ 1840736 w 7722921"/>
              <a:gd name="connsiteY162" fmla="*/ 1914512 h 2067173"/>
              <a:gd name="connsiteX163" fmla="*/ 1772497 w 7722921"/>
              <a:gd name="connsiteY163" fmla="*/ 1832625 h 2067173"/>
              <a:gd name="connsiteX164" fmla="*/ 1758849 w 7722921"/>
              <a:gd name="connsiteY164" fmla="*/ 1791682 h 2067173"/>
              <a:gd name="connsiteX165" fmla="*/ 1731554 w 7722921"/>
              <a:gd name="connsiteY165" fmla="*/ 1696147 h 2067173"/>
              <a:gd name="connsiteX166" fmla="*/ 1704258 w 7722921"/>
              <a:gd name="connsiteY166" fmla="*/ 1655204 h 2067173"/>
              <a:gd name="connsiteX167" fmla="*/ 1663315 w 7722921"/>
              <a:gd name="connsiteY167" fmla="*/ 1641556 h 2067173"/>
              <a:gd name="connsiteX168" fmla="*/ 1349416 w 7722921"/>
              <a:gd name="connsiteY168" fmla="*/ 1655204 h 2067173"/>
              <a:gd name="connsiteX169" fmla="*/ 1335768 w 7722921"/>
              <a:gd name="connsiteY169" fmla="*/ 1696147 h 2067173"/>
              <a:gd name="connsiteX170" fmla="*/ 1322121 w 7722921"/>
              <a:gd name="connsiteY170" fmla="*/ 1750739 h 2067173"/>
              <a:gd name="connsiteX171" fmla="*/ 1267530 w 7722921"/>
              <a:gd name="connsiteY171" fmla="*/ 1832625 h 2067173"/>
              <a:gd name="connsiteX172" fmla="*/ 1240234 w 7722921"/>
              <a:gd name="connsiteY172" fmla="*/ 1873568 h 2067173"/>
              <a:gd name="connsiteX173" fmla="*/ 1185643 w 7722921"/>
              <a:gd name="connsiteY173" fmla="*/ 1941807 h 2067173"/>
              <a:gd name="connsiteX174" fmla="*/ 1158348 w 7722921"/>
              <a:gd name="connsiteY174" fmla="*/ 1982750 h 2067173"/>
              <a:gd name="connsiteX175" fmla="*/ 1076461 w 7722921"/>
              <a:gd name="connsiteY175" fmla="*/ 2010046 h 2067173"/>
              <a:gd name="connsiteX176" fmla="*/ 1008222 w 7722921"/>
              <a:gd name="connsiteY176" fmla="*/ 1969103 h 2067173"/>
              <a:gd name="connsiteX177" fmla="*/ 967279 w 7722921"/>
              <a:gd name="connsiteY177" fmla="*/ 1928159 h 2067173"/>
              <a:gd name="connsiteX178" fmla="*/ 885392 w 7722921"/>
              <a:gd name="connsiteY178" fmla="*/ 1832625 h 2067173"/>
              <a:gd name="connsiteX179" fmla="*/ 803506 w 7722921"/>
              <a:gd name="connsiteY179" fmla="*/ 1737091 h 2067173"/>
              <a:gd name="connsiteX180" fmla="*/ 707971 w 7722921"/>
              <a:gd name="connsiteY180" fmla="*/ 1682500 h 2067173"/>
              <a:gd name="connsiteX181" fmla="*/ 544198 w 7722921"/>
              <a:gd name="connsiteY181" fmla="*/ 1696147 h 2067173"/>
              <a:gd name="connsiteX182" fmla="*/ 503255 w 7722921"/>
              <a:gd name="connsiteY182" fmla="*/ 1764386 h 2067173"/>
              <a:gd name="connsiteX183" fmla="*/ 435016 w 7722921"/>
              <a:gd name="connsiteY183" fmla="*/ 1846273 h 2067173"/>
              <a:gd name="connsiteX184" fmla="*/ 366777 w 7722921"/>
              <a:gd name="connsiteY184" fmla="*/ 1928159 h 2067173"/>
              <a:gd name="connsiteX185" fmla="*/ 298539 w 7722921"/>
              <a:gd name="connsiteY185" fmla="*/ 1996398 h 2067173"/>
              <a:gd name="connsiteX186" fmla="*/ 162061 w 7722921"/>
              <a:gd name="connsiteY186" fmla="*/ 1969103 h 2067173"/>
              <a:gd name="connsiteX187" fmla="*/ 121118 w 7722921"/>
              <a:gd name="connsiteY187" fmla="*/ 1955455 h 2067173"/>
              <a:gd name="connsiteX188" fmla="*/ 80174 w 7722921"/>
              <a:gd name="connsiteY188" fmla="*/ 1928159 h 2067173"/>
              <a:gd name="connsiteX189" fmla="*/ 39231 w 7722921"/>
              <a:gd name="connsiteY189" fmla="*/ 1655204 h 2067173"/>
              <a:gd name="connsiteX190" fmla="*/ 52879 w 7722921"/>
              <a:gd name="connsiteY190" fmla="*/ 1586965 h 2067173"/>
              <a:gd name="connsiteX191" fmla="*/ 189357 w 7722921"/>
              <a:gd name="connsiteY191" fmla="*/ 1546022 h 2067173"/>
              <a:gd name="connsiteX192" fmla="*/ 243948 w 7722921"/>
              <a:gd name="connsiteY192" fmla="*/ 1505079 h 2067173"/>
              <a:gd name="connsiteX193" fmla="*/ 284891 w 7722921"/>
              <a:gd name="connsiteY193" fmla="*/ 1491431 h 2067173"/>
              <a:gd name="connsiteX194" fmla="*/ 325834 w 7722921"/>
              <a:gd name="connsiteY194" fmla="*/ 1450488 h 2067173"/>
              <a:gd name="connsiteX195" fmla="*/ 339482 w 7722921"/>
              <a:gd name="connsiteY195" fmla="*/ 1395897 h 2067173"/>
              <a:gd name="connsiteX196" fmla="*/ 339482 w 7722921"/>
              <a:gd name="connsiteY196" fmla="*/ 1259419 h 2067173"/>
              <a:gd name="connsiteX197" fmla="*/ 243948 w 7722921"/>
              <a:gd name="connsiteY197" fmla="*/ 1204828 h 2067173"/>
              <a:gd name="connsiteX198" fmla="*/ 175709 w 7722921"/>
              <a:gd name="connsiteY198" fmla="*/ 1136589 h 2067173"/>
              <a:gd name="connsiteX199" fmla="*/ 80174 w 7722921"/>
              <a:gd name="connsiteY199" fmla="*/ 1041055 h 2067173"/>
              <a:gd name="connsiteX200" fmla="*/ 52879 w 7722921"/>
              <a:gd name="connsiteY200" fmla="*/ 1000112 h 2067173"/>
              <a:gd name="connsiteX201" fmla="*/ 11936 w 7722921"/>
              <a:gd name="connsiteY201" fmla="*/ 904577 h 2067173"/>
              <a:gd name="connsiteX202" fmla="*/ 66527 w 7722921"/>
              <a:gd name="connsiteY202" fmla="*/ 727156 h 2067173"/>
              <a:gd name="connsiteX203" fmla="*/ 148413 w 7722921"/>
              <a:gd name="connsiteY203" fmla="*/ 672565 h 2067173"/>
              <a:gd name="connsiteX204" fmla="*/ 175709 w 7722921"/>
              <a:gd name="connsiteY204" fmla="*/ 631622 h 2067173"/>
              <a:gd name="connsiteX205" fmla="*/ 243948 w 7722921"/>
              <a:gd name="connsiteY205" fmla="*/ 604327 h 2067173"/>
              <a:gd name="connsiteX206" fmla="*/ 284891 w 7722921"/>
              <a:gd name="connsiteY206" fmla="*/ 577031 h 2067173"/>
              <a:gd name="connsiteX207" fmla="*/ 312186 w 7722921"/>
              <a:gd name="connsiteY207" fmla="*/ 454201 h 2067173"/>
              <a:gd name="connsiteX0" fmla="*/ 298539 w 7722921"/>
              <a:gd name="connsiteY0" fmla="*/ 331371 h 2067173"/>
              <a:gd name="connsiteX1" fmla="*/ 394073 w 7722921"/>
              <a:gd name="connsiteY1" fmla="*/ 290428 h 2067173"/>
              <a:gd name="connsiteX2" fmla="*/ 435016 w 7722921"/>
              <a:gd name="connsiteY2" fmla="*/ 276780 h 2067173"/>
              <a:gd name="connsiteX3" fmla="*/ 475960 w 7722921"/>
              <a:gd name="connsiteY3" fmla="*/ 249485 h 2067173"/>
              <a:gd name="connsiteX4" fmla="*/ 571494 w 7722921"/>
              <a:gd name="connsiteY4" fmla="*/ 222189 h 2067173"/>
              <a:gd name="connsiteX5" fmla="*/ 612437 w 7722921"/>
              <a:gd name="connsiteY5" fmla="*/ 208541 h 2067173"/>
              <a:gd name="connsiteX6" fmla="*/ 926336 w 7722921"/>
              <a:gd name="connsiteY6" fmla="*/ 249485 h 2067173"/>
              <a:gd name="connsiteX7" fmla="*/ 1035518 w 7722921"/>
              <a:gd name="connsiteY7" fmla="*/ 399610 h 2067173"/>
              <a:gd name="connsiteX8" fmla="*/ 1144700 w 7722921"/>
              <a:gd name="connsiteY8" fmla="*/ 413258 h 2067173"/>
              <a:gd name="connsiteX9" fmla="*/ 1185643 w 7722921"/>
              <a:gd name="connsiteY9" fmla="*/ 372315 h 2067173"/>
              <a:gd name="connsiteX10" fmla="*/ 1226586 w 7722921"/>
              <a:gd name="connsiteY10" fmla="*/ 345019 h 2067173"/>
              <a:gd name="connsiteX11" fmla="*/ 1267530 w 7722921"/>
              <a:gd name="connsiteY11" fmla="*/ 304076 h 2067173"/>
              <a:gd name="connsiteX12" fmla="*/ 1349416 w 7722921"/>
              <a:gd name="connsiteY12" fmla="*/ 249485 h 2067173"/>
              <a:gd name="connsiteX13" fmla="*/ 1404007 w 7722921"/>
              <a:gd name="connsiteY13" fmla="*/ 194894 h 2067173"/>
              <a:gd name="connsiteX14" fmla="*/ 1431303 w 7722921"/>
              <a:gd name="connsiteY14" fmla="*/ 153950 h 2067173"/>
              <a:gd name="connsiteX15" fmla="*/ 1472246 w 7722921"/>
              <a:gd name="connsiteY15" fmla="*/ 140303 h 2067173"/>
              <a:gd name="connsiteX16" fmla="*/ 1540485 w 7722921"/>
              <a:gd name="connsiteY16" fmla="*/ 153950 h 2067173"/>
              <a:gd name="connsiteX17" fmla="*/ 1581428 w 7722921"/>
              <a:gd name="connsiteY17" fmla="*/ 181246 h 2067173"/>
              <a:gd name="connsiteX18" fmla="*/ 1663315 w 7722921"/>
              <a:gd name="connsiteY18" fmla="*/ 194894 h 2067173"/>
              <a:gd name="connsiteX19" fmla="*/ 1786145 w 7722921"/>
              <a:gd name="connsiteY19" fmla="*/ 249485 h 2067173"/>
              <a:gd name="connsiteX20" fmla="*/ 1949918 w 7722921"/>
              <a:gd name="connsiteY20" fmla="*/ 426906 h 2067173"/>
              <a:gd name="connsiteX21" fmla="*/ 2045452 w 7722921"/>
              <a:gd name="connsiteY21" fmla="*/ 495144 h 2067173"/>
              <a:gd name="connsiteX22" fmla="*/ 2195577 w 7722921"/>
              <a:gd name="connsiteY22" fmla="*/ 440553 h 2067173"/>
              <a:gd name="connsiteX23" fmla="*/ 2304760 w 7722921"/>
              <a:gd name="connsiteY23" fmla="*/ 331371 h 2067173"/>
              <a:gd name="connsiteX24" fmla="*/ 2386646 w 7722921"/>
              <a:gd name="connsiteY24" fmla="*/ 263133 h 2067173"/>
              <a:gd name="connsiteX25" fmla="*/ 2427589 w 7722921"/>
              <a:gd name="connsiteY25" fmla="*/ 235837 h 2067173"/>
              <a:gd name="connsiteX26" fmla="*/ 2468533 w 7722921"/>
              <a:gd name="connsiteY26" fmla="*/ 194894 h 2067173"/>
              <a:gd name="connsiteX27" fmla="*/ 2659601 w 7722921"/>
              <a:gd name="connsiteY27" fmla="*/ 167598 h 2067173"/>
              <a:gd name="connsiteX28" fmla="*/ 3000795 w 7722921"/>
              <a:gd name="connsiteY28" fmla="*/ 194894 h 2067173"/>
              <a:gd name="connsiteX29" fmla="*/ 3041739 w 7722921"/>
              <a:gd name="connsiteY29" fmla="*/ 235837 h 2067173"/>
              <a:gd name="connsiteX30" fmla="*/ 3055386 w 7722921"/>
              <a:gd name="connsiteY30" fmla="*/ 290428 h 2067173"/>
              <a:gd name="connsiteX31" fmla="*/ 3069034 w 7722921"/>
              <a:gd name="connsiteY31" fmla="*/ 358667 h 2067173"/>
              <a:gd name="connsiteX32" fmla="*/ 3123625 w 7722921"/>
              <a:gd name="connsiteY32" fmla="*/ 372315 h 2067173"/>
              <a:gd name="connsiteX33" fmla="*/ 3273751 w 7722921"/>
              <a:gd name="connsiteY33" fmla="*/ 358667 h 2067173"/>
              <a:gd name="connsiteX34" fmla="*/ 3355637 w 7722921"/>
              <a:gd name="connsiteY34" fmla="*/ 317724 h 2067173"/>
              <a:gd name="connsiteX35" fmla="*/ 3492115 w 7722921"/>
              <a:gd name="connsiteY35" fmla="*/ 222189 h 2067173"/>
              <a:gd name="connsiteX36" fmla="*/ 3546706 w 7722921"/>
              <a:gd name="connsiteY36" fmla="*/ 194894 h 2067173"/>
              <a:gd name="connsiteX37" fmla="*/ 3792366 w 7722921"/>
              <a:gd name="connsiteY37" fmla="*/ 208541 h 2067173"/>
              <a:gd name="connsiteX38" fmla="*/ 3833309 w 7722921"/>
              <a:gd name="connsiteY38" fmla="*/ 235837 h 2067173"/>
              <a:gd name="connsiteX39" fmla="*/ 3969786 w 7722921"/>
              <a:gd name="connsiteY39" fmla="*/ 358667 h 2067173"/>
              <a:gd name="connsiteX40" fmla="*/ 3997082 w 7722921"/>
              <a:gd name="connsiteY40" fmla="*/ 399610 h 2067173"/>
              <a:gd name="connsiteX41" fmla="*/ 4092616 w 7722921"/>
              <a:gd name="connsiteY41" fmla="*/ 440553 h 2067173"/>
              <a:gd name="connsiteX42" fmla="*/ 4201798 w 7722921"/>
              <a:gd name="connsiteY42" fmla="*/ 385962 h 2067173"/>
              <a:gd name="connsiteX43" fmla="*/ 4256389 w 7722921"/>
              <a:gd name="connsiteY43" fmla="*/ 263133 h 2067173"/>
              <a:gd name="connsiteX44" fmla="*/ 4297333 w 7722921"/>
              <a:gd name="connsiteY44" fmla="*/ 208541 h 2067173"/>
              <a:gd name="connsiteX45" fmla="*/ 4338276 w 7722921"/>
              <a:gd name="connsiteY45" fmla="*/ 181246 h 2067173"/>
              <a:gd name="connsiteX46" fmla="*/ 4392867 w 7722921"/>
              <a:gd name="connsiteY46" fmla="*/ 140303 h 2067173"/>
              <a:gd name="connsiteX47" fmla="*/ 4461106 w 7722921"/>
              <a:gd name="connsiteY47" fmla="*/ 126655 h 2067173"/>
              <a:gd name="connsiteX48" fmla="*/ 4515697 w 7722921"/>
              <a:gd name="connsiteY48" fmla="*/ 113007 h 2067173"/>
              <a:gd name="connsiteX49" fmla="*/ 4693118 w 7722921"/>
              <a:gd name="connsiteY49" fmla="*/ 126655 h 2067173"/>
              <a:gd name="connsiteX50" fmla="*/ 4775004 w 7722921"/>
              <a:gd name="connsiteY50" fmla="*/ 208541 h 2067173"/>
              <a:gd name="connsiteX51" fmla="*/ 4856891 w 7722921"/>
              <a:gd name="connsiteY51" fmla="*/ 222189 h 2067173"/>
              <a:gd name="connsiteX52" fmla="*/ 4979721 w 7722921"/>
              <a:gd name="connsiteY52" fmla="*/ 317724 h 2067173"/>
              <a:gd name="connsiteX53" fmla="*/ 5116198 w 7722921"/>
              <a:gd name="connsiteY53" fmla="*/ 372315 h 2067173"/>
              <a:gd name="connsiteX54" fmla="*/ 5211733 w 7722921"/>
              <a:gd name="connsiteY54" fmla="*/ 426906 h 2067173"/>
              <a:gd name="connsiteX55" fmla="*/ 5293619 w 7722921"/>
              <a:gd name="connsiteY55" fmla="*/ 413258 h 2067173"/>
              <a:gd name="connsiteX56" fmla="*/ 5334563 w 7722921"/>
              <a:gd name="connsiteY56" fmla="*/ 372315 h 2067173"/>
              <a:gd name="connsiteX57" fmla="*/ 5389154 w 7722921"/>
              <a:gd name="connsiteY57" fmla="*/ 331371 h 2067173"/>
              <a:gd name="connsiteX58" fmla="*/ 5430097 w 7722921"/>
              <a:gd name="connsiteY58" fmla="*/ 304076 h 2067173"/>
              <a:gd name="connsiteX59" fmla="*/ 5552927 w 7722921"/>
              <a:gd name="connsiteY59" fmla="*/ 181246 h 2067173"/>
              <a:gd name="connsiteX60" fmla="*/ 5593870 w 7722921"/>
              <a:gd name="connsiteY60" fmla="*/ 113007 h 2067173"/>
              <a:gd name="connsiteX61" fmla="*/ 5634813 w 7722921"/>
              <a:gd name="connsiteY61" fmla="*/ 31121 h 2067173"/>
              <a:gd name="connsiteX62" fmla="*/ 5648461 w 7722921"/>
              <a:gd name="connsiteY62" fmla="*/ 72064 h 2067173"/>
              <a:gd name="connsiteX63" fmla="*/ 5743995 w 7722921"/>
              <a:gd name="connsiteY63" fmla="*/ 113007 h 2067173"/>
              <a:gd name="connsiteX64" fmla="*/ 5976007 w 7722921"/>
              <a:gd name="connsiteY64" fmla="*/ 372315 h 2067173"/>
              <a:gd name="connsiteX65" fmla="*/ 6030598 w 7722921"/>
              <a:gd name="connsiteY65" fmla="*/ 440553 h 2067173"/>
              <a:gd name="connsiteX66" fmla="*/ 6085189 w 7722921"/>
              <a:gd name="connsiteY66" fmla="*/ 549736 h 2067173"/>
              <a:gd name="connsiteX67" fmla="*/ 6276258 w 7722921"/>
              <a:gd name="connsiteY67" fmla="*/ 536088 h 2067173"/>
              <a:gd name="connsiteX68" fmla="*/ 6289906 w 7722921"/>
              <a:gd name="connsiteY68" fmla="*/ 481497 h 2067173"/>
              <a:gd name="connsiteX69" fmla="*/ 6344497 w 7722921"/>
              <a:gd name="connsiteY69" fmla="*/ 317724 h 2067173"/>
              <a:gd name="connsiteX70" fmla="*/ 6615683 w 7722921"/>
              <a:gd name="connsiteY70" fmla="*/ 141440 h 2067173"/>
              <a:gd name="connsiteX71" fmla="*/ 6904055 w 7722921"/>
              <a:gd name="connsiteY71" fmla="*/ 317724 h 2067173"/>
              <a:gd name="connsiteX72" fmla="*/ 6931351 w 7722921"/>
              <a:gd name="connsiteY72" fmla="*/ 372315 h 2067173"/>
              <a:gd name="connsiteX73" fmla="*/ 7040533 w 7722921"/>
              <a:gd name="connsiteY73" fmla="*/ 495144 h 2067173"/>
              <a:gd name="connsiteX74" fmla="*/ 7217954 w 7722921"/>
              <a:gd name="connsiteY74" fmla="*/ 481497 h 2067173"/>
              <a:gd name="connsiteX75" fmla="*/ 7231601 w 7722921"/>
              <a:gd name="connsiteY75" fmla="*/ 440553 h 2067173"/>
              <a:gd name="connsiteX76" fmla="*/ 7245249 w 7722921"/>
              <a:gd name="connsiteY76" fmla="*/ 358667 h 2067173"/>
              <a:gd name="connsiteX77" fmla="*/ 7340783 w 7722921"/>
              <a:gd name="connsiteY77" fmla="*/ 235837 h 2067173"/>
              <a:gd name="connsiteX78" fmla="*/ 7436318 w 7722921"/>
              <a:gd name="connsiteY78" fmla="*/ 263133 h 2067173"/>
              <a:gd name="connsiteX79" fmla="*/ 7668330 w 7722921"/>
              <a:gd name="connsiteY79" fmla="*/ 440553 h 2067173"/>
              <a:gd name="connsiteX80" fmla="*/ 7709273 w 7722921"/>
              <a:gd name="connsiteY80" fmla="*/ 467849 h 2067173"/>
              <a:gd name="connsiteX81" fmla="*/ 7722921 w 7722921"/>
              <a:gd name="connsiteY81" fmla="*/ 508792 h 2067173"/>
              <a:gd name="connsiteX82" fmla="*/ 7654682 w 7722921"/>
              <a:gd name="connsiteY82" fmla="*/ 617974 h 2067173"/>
              <a:gd name="connsiteX83" fmla="*/ 7586443 w 7722921"/>
              <a:gd name="connsiteY83" fmla="*/ 672565 h 2067173"/>
              <a:gd name="connsiteX84" fmla="*/ 7545500 w 7722921"/>
              <a:gd name="connsiteY84" fmla="*/ 699861 h 2067173"/>
              <a:gd name="connsiteX85" fmla="*/ 7490909 w 7722921"/>
              <a:gd name="connsiteY85" fmla="*/ 754452 h 2067173"/>
              <a:gd name="connsiteX86" fmla="*/ 7354431 w 7722921"/>
              <a:gd name="connsiteY86" fmla="*/ 836339 h 2067173"/>
              <a:gd name="connsiteX87" fmla="*/ 7163363 w 7722921"/>
              <a:gd name="connsiteY87" fmla="*/ 986464 h 2067173"/>
              <a:gd name="connsiteX88" fmla="*/ 7026885 w 7722921"/>
              <a:gd name="connsiteY88" fmla="*/ 1081998 h 2067173"/>
              <a:gd name="connsiteX89" fmla="*/ 6917703 w 7722921"/>
              <a:gd name="connsiteY89" fmla="*/ 1177533 h 2067173"/>
              <a:gd name="connsiteX90" fmla="*/ 6767577 w 7722921"/>
              <a:gd name="connsiteY90" fmla="*/ 1327658 h 2067173"/>
              <a:gd name="connsiteX91" fmla="*/ 6617452 w 7722921"/>
              <a:gd name="connsiteY91" fmla="*/ 1532374 h 2067173"/>
              <a:gd name="connsiteX92" fmla="*/ 6603804 w 7722921"/>
              <a:gd name="connsiteY92" fmla="*/ 1573318 h 2067173"/>
              <a:gd name="connsiteX93" fmla="*/ 6644748 w 7722921"/>
              <a:gd name="connsiteY93" fmla="*/ 1559670 h 2067173"/>
              <a:gd name="connsiteX94" fmla="*/ 6699339 w 7722921"/>
              <a:gd name="connsiteY94" fmla="*/ 1505079 h 2067173"/>
              <a:gd name="connsiteX95" fmla="*/ 6740282 w 7722921"/>
              <a:gd name="connsiteY95" fmla="*/ 1477783 h 2067173"/>
              <a:gd name="connsiteX96" fmla="*/ 7504557 w 7722921"/>
              <a:gd name="connsiteY96" fmla="*/ 1518727 h 2067173"/>
              <a:gd name="connsiteX97" fmla="*/ 7613739 w 7722921"/>
              <a:gd name="connsiteY97" fmla="*/ 1573318 h 2067173"/>
              <a:gd name="connsiteX98" fmla="*/ 7586443 w 7722921"/>
              <a:gd name="connsiteY98" fmla="*/ 1614261 h 2067173"/>
              <a:gd name="connsiteX99" fmla="*/ 7436318 w 7722921"/>
              <a:gd name="connsiteY99" fmla="*/ 1709795 h 2067173"/>
              <a:gd name="connsiteX100" fmla="*/ 7368079 w 7722921"/>
              <a:gd name="connsiteY100" fmla="*/ 1737091 h 2067173"/>
              <a:gd name="connsiteX101" fmla="*/ 7327136 w 7722921"/>
              <a:gd name="connsiteY101" fmla="*/ 1764386 h 2067173"/>
              <a:gd name="connsiteX102" fmla="*/ 7136067 w 7722921"/>
              <a:gd name="connsiteY102" fmla="*/ 1778034 h 2067173"/>
              <a:gd name="connsiteX103" fmla="*/ 6699339 w 7722921"/>
              <a:gd name="connsiteY103" fmla="*/ 1791682 h 2067173"/>
              <a:gd name="connsiteX104" fmla="*/ 6590157 w 7722921"/>
              <a:gd name="connsiteY104" fmla="*/ 1900864 h 2067173"/>
              <a:gd name="connsiteX105" fmla="*/ 6549213 w 7722921"/>
              <a:gd name="connsiteY105" fmla="*/ 1914512 h 2067173"/>
              <a:gd name="connsiteX106" fmla="*/ 6248963 w 7722921"/>
              <a:gd name="connsiteY106" fmla="*/ 1887216 h 2067173"/>
              <a:gd name="connsiteX107" fmla="*/ 6167076 w 7722921"/>
              <a:gd name="connsiteY107" fmla="*/ 1832625 h 2067173"/>
              <a:gd name="connsiteX108" fmla="*/ 6057894 w 7722921"/>
              <a:gd name="connsiteY108" fmla="*/ 1750739 h 2067173"/>
              <a:gd name="connsiteX109" fmla="*/ 6003303 w 7722921"/>
              <a:gd name="connsiteY109" fmla="*/ 1709795 h 2067173"/>
              <a:gd name="connsiteX110" fmla="*/ 5907768 w 7722921"/>
              <a:gd name="connsiteY110" fmla="*/ 1696147 h 2067173"/>
              <a:gd name="connsiteX111" fmla="*/ 5730348 w 7722921"/>
              <a:gd name="connsiteY111" fmla="*/ 1696147 h 2067173"/>
              <a:gd name="connsiteX112" fmla="*/ 5621166 w 7722921"/>
              <a:gd name="connsiteY112" fmla="*/ 1846273 h 2067173"/>
              <a:gd name="connsiteX113" fmla="*/ 5525631 w 7722921"/>
              <a:gd name="connsiteY113" fmla="*/ 1873568 h 2067173"/>
              <a:gd name="connsiteX114" fmla="*/ 5047960 w 7722921"/>
              <a:gd name="connsiteY114" fmla="*/ 1859921 h 2067173"/>
              <a:gd name="connsiteX115" fmla="*/ 4993368 w 7722921"/>
              <a:gd name="connsiteY115" fmla="*/ 1832625 h 2067173"/>
              <a:gd name="connsiteX116" fmla="*/ 4911482 w 7722921"/>
              <a:gd name="connsiteY116" fmla="*/ 1818977 h 2067173"/>
              <a:gd name="connsiteX117" fmla="*/ 4856891 w 7722921"/>
              <a:gd name="connsiteY117" fmla="*/ 1778034 h 2067173"/>
              <a:gd name="connsiteX118" fmla="*/ 4802300 w 7722921"/>
              <a:gd name="connsiteY118" fmla="*/ 1750739 h 2067173"/>
              <a:gd name="connsiteX119" fmla="*/ 4775004 w 7722921"/>
              <a:gd name="connsiteY119" fmla="*/ 1709795 h 2067173"/>
              <a:gd name="connsiteX120" fmla="*/ 4734061 w 7722921"/>
              <a:gd name="connsiteY120" fmla="*/ 1655204 h 2067173"/>
              <a:gd name="connsiteX121" fmla="*/ 4679470 w 7722921"/>
              <a:gd name="connsiteY121" fmla="*/ 1586965 h 2067173"/>
              <a:gd name="connsiteX122" fmla="*/ 4638527 w 7722921"/>
              <a:gd name="connsiteY122" fmla="*/ 1614261 h 2067173"/>
              <a:gd name="connsiteX123" fmla="*/ 4624879 w 7722921"/>
              <a:gd name="connsiteY123" fmla="*/ 1655204 h 2067173"/>
              <a:gd name="connsiteX124" fmla="*/ 4611231 w 7722921"/>
              <a:gd name="connsiteY124" fmla="*/ 1709795 h 2067173"/>
              <a:gd name="connsiteX125" fmla="*/ 4556640 w 7722921"/>
              <a:gd name="connsiteY125" fmla="*/ 1737091 h 2067173"/>
              <a:gd name="connsiteX126" fmla="*/ 4542992 w 7722921"/>
              <a:gd name="connsiteY126" fmla="*/ 1778034 h 2067173"/>
              <a:gd name="connsiteX127" fmla="*/ 4502049 w 7722921"/>
              <a:gd name="connsiteY127" fmla="*/ 1805330 h 2067173"/>
              <a:gd name="connsiteX128" fmla="*/ 4447458 w 7722921"/>
              <a:gd name="connsiteY128" fmla="*/ 1846273 h 2067173"/>
              <a:gd name="connsiteX129" fmla="*/ 4392867 w 7722921"/>
              <a:gd name="connsiteY129" fmla="*/ 1900864 h 2067173"/>
              <a:gd name="connsiteX130" fmla="*/ 4310980 w 7722921"/>
              <a:gd name="connsiteY130" fmla="*/ 1941807 h 2067173"/>
              <a:gd name="connsiteX131" fmla="*/ 4160855 w 7722921"/>
              <a:gd name="connsiteY131" fmla="*/ 1996398 h 2067173"/>
              <a:gd name="connsiteX132" fmla="*/ 3969786 w 7722921"/>
              <a:gd name="connsiteY132" fmla="*/ 2064637 h 2067173"/>
              <a:gd name="connsiteX133" fmla="*/ 3833309 w 7722921"/>
              <a:gd name="connsiteY133" fmla="*/ 2050989 h 2067173"/>
              <a:gd name="connsiteX134" fmla="*/ 3806013 w 7722921"/>
              <a:gd name="connsiteY134" fmla="*/ 1832625 h 2067173"/>
              <a:gd name="connsiteX135" fmla="*/ 3778718 w 7722921"/>
              <a:gd name="connsiteY135" fmla="*/ 1723443 h 2067173"/>
              <a:gd name="connsiteX136" fmla="*/ 3683183 w 7722921"/>
              <a:gd name="connsiteY136" fmla="*/ 1709795 h 2067173"/>
              <a:gd name="connsiteX137" fmla="*/ 3574001 w 7722921"/>
              <a:gd name="connsiteY137" fmla="*/ 1723443 h 2067173"/>
              <a:gd name="connsiteX138" fmla="*/ 3464819 w 7722921"/>
              <a:gd name="connsiteY138" fmla="*/ 1818977 h 2067173"/>
              <a:gd name="connsiteX139" fmla="*/ 3382933 w 7722921"/>
              <a:gd name="connsiteY139" fmla="*/ 1955455 h 2067173"/>
              <a:gd name="connsiteX140" fmla="*/ 3341989 w 7722921"/>
              <a:gd name="connsiteY140" fmla="*/ 1969103 h 2067173"/>
              <a:gd name="connsiteX141" fmla="*/ 3232807 w 7722921"/>
              <a:gd name="connsiteY141" fmla="*/ 1941807 h 2067173"/>
              <a:gd name="connsiteX142" fmla="*/ 3150921 w 7722921"/>
              <a:gd name="connsiteY142" fmla="*/ 1859921 h 2067173"/>
              <a:gd name="connsiteX143" fmla="*/ 3069034 w 7722921"/>
              <a:gd name="connsiteY143" fmla="*/ 1791682 h 2067173"/>
              <a:gd name="connsiteX144" fmla="*/ 3028091 w 7722921"/>
              <a:gd name="connsiteY144" fmla="*/ 1778034 h 2067173"/>
              <a:gd name="connsiteX145" fmla="*/ 3000795 w 7722921"/>
              <a:gd name="connsiteY145" fmla="*/ 1723443 h 2067173"/>
              <a:gd name="connsiteX146" fmla="*/ 2959852 w 7722921"/>
              <a:gd name="connsiteY146" fmla="*/ 1668852 h 2067173"/>
              <a:gd name="connsiteX147" fmla="*/ 2946204 w 7722921"/>
              <a:gd name="connsiteY147" fmla="*/ 1573318 h 2067173"/>
              <a:gd name="connsiteX148" fmla="*/ 2782431 w 7722921"/>
              <a:gd name="connsiteY148" fmla="*/ 1586965 h 2067173"/>
              <a:gd name="connsiteX149" fmla="*/ 2700545 w 7722921"/>
              <a:gd name="connsiteY149" fmla="*/ 1614261 h 2067173"/>
              <a:gd name="connsiteX150" fmla="*/ 2645954 w 7722921"/>
              <a:gd name="connsiteY150" fmla="*/ 1709795 h 2067173"/>
              <a:gd name="connsiteX151" fmla="*/ 2618658 w 7722921"/>
              <a:gd name="connsiteY151" fmla="*/ 1791682 h 2067173"/>
              <a:gd name="connsiteX152" fmla="*/ 2591363 w 7722921"/>
              <a:gd name="connsiteY152" fmla="*/ 1832625 h 2067173"/>
              <a:gd name="connsiteX153" fmla="*/ 2564067 w 7722921"/>
              <a:gd name="connsiteY153" fmla="*/ 1914512 h 2067173"/>
              <a:gd name="connsiteX154" fmla="*/ 2550419 w 7722921"/>
              <a:gd name="connsiteY154" fmla="*/ 1955455 h 2067173"/>
              <a:gd name="connsiteX155" fmla="*/ 2345703 w 7722921"/>
              <a:gd name="connsiteY155" fmla="*/ 1941807 h 2067173"/>
              <a:gd name="connsiteX156" fmla="*/ 2318407 w 7722921"/>
              <a:gd name="connsiteY156" fmla="*/ 1900864 h 2067173"/>
              <a:gd name="connsiteX157" fmla="*/ 2304760 w 7722921"/>
              <a:gd name="connsiteY157" fmla="*/ 1778034 h 2067173"/>
              <a:gd name="connsiteX158" fmla="*/ 2263816 w 7722921"/>
              <a:gd name="connsiteY158" fmla="*/ 1750739 h 2067173"/>
              <a:gd name="connsiteX159" fmla="*/ 1949918 w 7722921"/>
              <a:gd name="connsiteY159" fmla="*/ 1764386 h 2067173"/>
              <a:gd name="connsiteX160" fmla="*/ 1936270 w 7722921"/>
              <a:gd name="connsiteY160" fmla="*/ 1941807 h 2067173"/>
              <a:gd name="connsiteX161" fmla="*/ 1854383 w 7722921"/>
              <a:gd name="connsiteY161" fmla="*/ 1969103 h 2067173"/>
              <a:gd name="connsiteX162" fmla="*/ 1840736 w 7722921"/>
              <a:gd name="connsiteY162" fmla="*/ 1914512 h 2067173"/>
              <a:gd name="connsiteX163" fmla="*/ 1772497 w 7722921"/>
              <a:gd name="connsiteY163" fmla="*/ 1832625 h 2067173"/>
              <a:gd name="connsiteX164" fmla="*/ 1758849 w 7722921"/>
              <a:gd name="connsiteY164" fmla="*/ 1791682 h 2067173"/>
              <a:gd name="connsiteX165" fmla="*/ 1731554 w 7722921"/>
              <a:gd name="connsiteY165" fmla="*/ 1696147 h 2067173"/>
              <a:gd name="connsiteX166" fmla="*/ 1704258 w 7722921"/>
              <a:gd name="connsiteY166" fmla="*/ 1655204 h 2067173"/>
              <a:gd name="connsiteX167" fmla="*/ 1663315 w 7722921"/>
              <a:gd name="connsiteY167" fmla="*/ 1641556 h 2067173"/>
              <a:gd name="connsiteX168" fmla="*/ 1349416 w 7722921"/>
              <a:gd name="connsiteY168" fmla="*/ 1655204 h 2067173"/>
              <a:gd name="connsiteX169" fmla="*/ 1335768 w 7722921"/>
              <a:gd name="connsiteY169" fmla="*/ 1696147 h 2067173"/>
              <a:gd name="connsiteX170" fmla="*/ 1322121 w 7722921"/>
              <a:gd name="connsiteY170" fmla="*/ 1750739 h 2067173"/>
              <a:gd name="connsiteX171" fmla="*/ 1267530 w 7722921"/>
              <a:gd name="connsiteY171" fmla="*/ 1832625 h 2067173"/>
              <a:gd name="connsiteX172" fmla="*/ 1240234 w 7722921"/>
              <a:gd name="connsiteY172" fmla="*/ 1873568 h 2067173"/>
              <a:gd name="connsiteX173" fmla="*/ 1185643 w 7722921"/>
              <a:gd name="connsiteY173" fmla="*/ 1941807 h 2067173"/>
              <a:gd name="connsiteX174" fmla="*/ 1158348 w 7722921"/>
              <a:gd name="connsiteY174" fmla="*/ 1982750 h 2067173"/>
              <a:gd name="connsiteX175" fmla="*/ 1076461 w 7722921"/>
              <a:gd name="connsiteY175" fmla="*/ 2010046 h 2067173"/>
              <a:gd name="connsiteX176" fmla="*/ 1008222 w 7722921"/>
              <a:gd name="connsiteY176" fmla="*/ 1969103 h 2067173"/>
              <a:gd name="connsiteX177" fmla="*/ 967279 w 7722921"/>
              <a:gd name="connsiteY177" fmla="*/ 1928159 h 2067173"/>
              <a:gd name="connsiteX178" fmla="*/ 885392 w 7722921"/>
              <a:gd name="connsiteY178" fmla="*/ 1832625 h 2067173"/>
              <a:gd name="connsiteX179" fmla="*/ 803506 w 7722921"/>
              <a:gd name="connsiteY179" fmla="*/ 1737091 h 2067173"/>
              <a:gd name="connsiteX180" fmla="*/ 707971 w 7722921"/>
              <a:gd name="connsiteY180" fmla="*/ 1682500 h 2067173"/>
              <a:gd name="connsiteX181" fmla="*/ 544198 w 7722921"/>
              <a:gd name="connsiteY181" fmla="*/ 1696147 h 2067173"/>
              <a:gd name="connsiteX182" fmla="*/ 503255 w 7722921"/>
              <a:gd name="connsiteY182" fmla="*/ 1764386 h 2067173"/>
              <a:gd name="connsiteX183" fmla="*/ 435016 w 7722921"/>
              <a:gd name="connsiteY183" fmla="*/ 1846273 h 2067173"/>
              <a:gd name="connsiteX184" fmla="*/ 366777 w 7722921"/>
              <a:gd name="connsiteY184" fmla="*/ 1928159 h 2067173"/>
              <a:gd name="connsiteX185" fmla="*/ 298539 w 7722921"/>
              <a:gd name="connsiteY185" fmla="*/ 1996398 h 2067173"/>
              <a:gd name="connsiteX186" fmla="*/ 162061 w 7722921"/>
              <a:gd name="connsiteY186" fmla="*/ 1969103 h 2067173"/>
              <a:gd name="connsiteX187" fmla="*/ 121118 w 7722921"/>
              <a:gd name="connsiteY187" fmla="*/ 1955455 h 2067173"/>
              <a:gd name="connsiteX188" fmla="*/ 80174 w 7722921"/>
              <a:gd name="connsiteY188" fmla="*/ 1928159 h 2067173"/>
              <a:gd name="connsiteX189" fmla="*/ 39231 w 7722921"/>
              <a:gd name="connsiteY189" fmla="*/ 1655204 h 2067173"/>
              <a:gd name="connsiteX190" fmla="*/ 52879 w 7722921"/>
              <a:gd name="connsiteY190" fmla="*/ 1586965 h 2067173"/>
              <a:gd name="connsiteX191" fmla="*/ 189357 w 7722921"/>
              <a:gd name="connsiteY191" fmla="*/ 1546022 h 2067173"/>
              <a:gd name="connsiteX192" fmla="*/ 243948 w 7722921"/>
              <a:gd name="connsiteY192" fmla="*/ 1505079 h 2067173"/>
              <a:gd name="connsiteX193" fmla="*/ 284891 w 7722921"/>
              <a:gd name="connsiteY193" fmla="*/ 1491431 h 2067173"/>
              <a:gd name="connsiteX194" fmla="*/ 325834 w 7722921"/>
              <a:gd name="connsiteY194" fmla="*/ 1450488 h 2067173"/>
              <a:gd name="connsiteX195" fmla="*/ 339482 w 7722921"/>
              <a:gd name="connsiteY195" fmla="*/ 1395897 h 2067173"/>
              <a:gd name="connsiteX196" fmla="*/ 339482 w 7722921"/>
              <a:gd name="connsiteY196" fmla="*/ 1259419 h 2067173"/>
              <a:gd name="connsiteX197" fmla="*/ 243948 w 7722921"/>
              <a:gd name="connsiteY197" fmla="*/ 1204828 h 2067173"/>
              <a:gd name="connsiteX198" fmla="*/ 175709 w 7722921"/>
              <a:gd name="connsiteY198" fmla="*/ 1136589 h 2067173"/>
              <a:gd name="connsiteX199" fmla="*/ 80174 w 7722921"/>
              <a:gd name="connsiteY199" fmla="*/ 1041055 h 2067173"/>
              <a:gd name="connsiteX200" fmla="*/ 52879 w 7722921"/>
              <a:gd name="connsiteY200" fmla="*/ 1000112 h 2067173"/>
              <a:gd name="connsiteX201" fmla="*/ 11936 w 7722921"/>
              <a:gd name="connsiteY201" fmla="*/ 904577 h 2067173"/>
              <a:gd name="connsiteX202" fmla="*/ 66527 w 7722921"/>
              <a:gd name="connsiteY202" fmla="*/ 727156 h 2067173"/>
              <a:gd name="connsiteX203" fmla="*/ 148413 w 7722921"/>
              <a:gd name="connsiteY203" fmla="*/ 672565 h 2067173"/>
              <a:gd name="connsiteX204" fmla="*/ 175709 w 7722921"/>
              <a:gd name="connsiteY204" fmla="*/ 631622 h 2067173"/>
              <a:gd name="connsiteX205" fmla="*/ 243948 w 7722921"/>
              <a:gd name="connsiteY205" fmla="*/ 604327 h 2067173"/>
              <a:gd name="connsiteX206" fmla="*/ 284891 w 7722921"/>
              <a:gd name="connsiteY206" fmla="*/ 577031 h 2067173"/>
              <a:gd name="connsiteX207" fmla="*/ 312186 w 7722921"/>
              <a:gd name="connsiteY207" fmla="*/ 454201 h 2067173"/>
              <a:gd name="connsiteX0" fmla="*/ 298539 w 7713822"/>
              <a:gd name="connsiteY0" fmla="*/ 331371 h 2067173"/>
              <a:gd name="connsiteX1" fmla="*/ 394073 w 7713822"/>
              <a:gd name="connsiteY1" fmla="*/ 290428 h 2067173"/>
              <a:gd name="connsiteX2" fmla="*/ 435016 w 7713822"/>
              <a:gd name="connsiteY2" fmla="*/ 276780 h 2067173"/>
              <a:gd name="connsiteX3" fmla="*/ 475960 w 7713822"/>
              <a:gd name="connsiteY3" fmla="*/ 249485 h 2067173"/>
              <a:gd name="connsiteX4" fmla="*/ 571494 w 7713822"/>
              <a:gd name="connsiteY4" fmla="*/ 222189 h 2067173"/>
              <a:gd name="connsiteX5" fmla="*/ 612437 w 7713822"/>
              <a:gd name="connsiteY5" fmla="*/ 208541 h 2067173"/>
              <a:gd name="connsiteX6" fmla="*/ 926336 w 7713822"/>
              <a:gd name="connsiteY6" fmla="*/ 249485 h 2067173"/>
              <a:gd name="connsiteX7" fmla="*/ 1035518 w 7713822"/>
              <a:gd name="connsiteY7" fmla="*/ 399610 h 2067173"/>
              <a:gd name="connsiteX8" fmla="*/ 1144700 w 7713822"/>
              <a:gd name="connsiteY8" fmla="*/ 413258 h 2067173"/>
              <a:gd name="connsiteX9" fmla="*/ 1185643 w 7713822"/>
              <a:gd name="connsiteY9" fmla="*/ 372315 h 2067173"/>
              <a:gd name="connsiteX10" fmla="*/ 1226586 w 7713822"/>
              <a:gd name="connsiteY10" fmla="*/ 345019 h 2067173"/>
              <a:gd name="connsiteX11" fmla="*/ 1267530 w 7713822"/>
              <a:gd name="connsiteY11" fmla="*/ 304076 h 2067173"/>
              <a:gd name="connsiteX12" fmla="*/ 1349416 w 7713822"/>
              <a:gd name="connsiteY12" fmla="*/ 249485 h 2067173"/>
              <a:gd name="connsiteX13" fmla="*/ 1404007 w 7713822"/>
              <a:gd name="connsiteY13" fmla="*/ 194894 h 2067173"/>
              <a:gd name="connsiteX14" fmla="*/ 1431303 w 7713822"/>
              <a:gd name="connsiteY14" fmla="*/ 153950 h 2067173"/>
              <a:gd name="connsiteX15" fmla="*/ 1472246 w 7713822"/>
              <a:gd name="connsiteY15" fmla="*/ 140303 h 2067173"/>
              <a:gd name="connsiteX16" fmla="*/ 1540485 w 7713822"/>
              <a:gd name="connsiteY16" fmla="*/ 153950 h 2067173"/>
              <a:gd name="connsiteX17" fmla="*/ 1581428 w 7713822"/>
              <a:gd name="connsiteY17" fmla="*/ 181246 h 2067173"/>
              <a:gd name="connsiteX18" fmla="*/ 1663315 w 7713822"/>
              <a:gd name="connsiteY18" fmla="*/ 194894 h 2067173"/>
              <a:gd name="connsiteX19" fmla="*/ 1786145 w 7713822"/>
              <a:gd name="connsiteY19" fmla="*/ 249485 h 2067173"/>
              <a:gd name="connsiteX20" fmla="*/ 1949918 w 7713822"/>
              <a:gd name="connsiteY20" fmla="*/ 426906 h 2067173"/>
              <a:gd name="connsiteX21" fmla="*/ 2045452 w 7713822"/>
              <a:gd name="connsiteY21" fmla="*/ 495144 h 2067173"/>
              <a:gd name="connsiteX22" fmla="*/ 2195577 w 7713822"/>
              <a:gd name="connsiteY22" fmla="*/ 440553 h 2067173"/>
              <a:gd name="connsiteX23" fmla="*/ 2304760 w 7713822"/>
              <a:gd name="connsiteY23" fmla="*/ 331371 h 2067173"/>
              <a:gd name="connsiteX24" fmla="*/ 2386646 w 7713822"/>
              <a:gd name="connsiteY24" fmla="*/ 263133 h 2067173"/>
              <a:gd name="connsiteX25" fmla="*/ 2427589 w 7713822"/>
              <a:gd name="connsiteY25" fmla="*/ 235837 h 2067173"/>
              <a:gd name="connsiteX26" fmla="*/ 2468533 w 7713822"/>
              <a:gd name="connsiteY26" fmla="*/ 194894 h 2067173"/>
              <a:gd name="connsiteX27" fmla="*/ 2659601 w 7713822"/>
              <a:gd name="connsiteY27" fmla="*/ 167598 h 2067173"/>
              <a:gd name="connsiteX28" fmla="*/ 3000795 w 7713822"/>
              <a:gd name="connsiteY28" fmla="*/ 194894 h 2067173"/>
              <a:gd name="connsiteX29" fmla="*/ 3041739 w 7713822"/>
              <a:gd name="connsiteY29" fmla="*/ 235837 h 2067173"/>
              <a:gd name="connsiteX30" fmla="*/ 3055386 w 7713822"/>
              <a:gd name="connsiteY30" fmla="*/ 290428 h 2067173"/>
              <a:gd name="connsiteX31" fmla="*/ 3069034 w 7713822"/>
              <a:gd name="connsiteY31" fmla="*/ 358667 h 2067173"/>
              <a:gd name="connsiteX32" fmla="*/ 3123625 w 7713822"/>
              <a:gd name="connsiteY32" fmla="*/ 372315 h 2067173"/>
              <a:gd name="connsiteX33" fmla="*/ 3273751 w 7713822"/>
              <a:gd name="connsiteY33" fmla="*/ 358667 h 2067173"/>
              <a:gd name="connsiteX34" fmla="*/ 3355637 w 7713822"/>
              <a:gd name="connsiteY34" fmla="*/ 317724 h 2067173"/>
              <a:gd name="connsiteX35" fmla="*/ 3492115 w 7713822"/>
              <a:gd name="connsiteY35" fmla="*/ 222189 h 2067173"/>
              <a:gd name="connsiteX36" fmla="*/ 3546706 w 7713822"/>
              <a:gd name="connsiteY36" fmla="*/ 194894 h 2067173"/>
              <a:gd name="connsiteX37" fmla="*/ 3792366 w 7713822"/>
              <a:gd name="connsiteY37" fmla="*/ 208541 h 2067173"/>
              <a:gd name="connsiteX38" fmla="*/ 3833309 w 7713822"/>
              <a:gd name="connsiteY38" fmla="*/ 235837 h 2067173"/>
              <a:gd name="connsiteX39" fmla="*/ 3969786 w 7713822"/>
              <a:gd name="connsiteY39" fmla="*/ 358667 h 2067173"/>
              <a:gd name="connsiteX40" fmla="*/ 3997082 w 7713822"/>
              <a:gd name="connsiteY40" fmla="*/ 399610 h 2067173"/>
              <a:gd name="connsiteX41" fmla="*/ 4092616 w 7713822"/>
              <a:gd name="connsiteY41" fmla="*/ 440553 h 2067173"/>
              <a:gd name="connsiteX42" fmla="*/ 4201798 w 7713822"/>
              <a:gd name="connsiteY42" fmla="*/ 385962 h 2067173"/>
              <a:gd name="connsiteX43" fmla="*/ 4256389 w 7713822"/>
              <a:gd name="connsiteY43" fmla="*/ 263133 h 2067173"/>
              <a:gd name="connsiteX44" fmla="*/ 4297333 w 7713822"/>
              <a:gd name="connsiteY44" fmla="*/ 208541 h 2067173"/>
              <a:gd name="connsiteX45" fmla="*/ 4338276 w 7713822"/>
              <a:gd name="connsiteY45" fmla="*/ 181246 h 2067173"/>
              <a:gd name="connsiteX46" fmla="*/ 4392867 w 7713822"/>
              <a:gd name="connsiteY46" fmla="*/ 140303 h 2067173"/>
              <a:gd name="connsiteX47" fmla="*/ 4461106 w 7713822"/>
              <a:gd name="connsiteY47" fmla="*/ 126655 h 2067173"/>
              <a:gd name="connsiteX48" fmla="*/ 4515697 w 7713822"/>
              <a:gd name="connsiteY48" fmla="*/ 113007 h 2067173"/>
              <a:gd name="connsiteX49" fmla="*/ 4693118 w 7713822"/>
              <a:gd name="connsiteY49" fmla="*/ 126655 h 2067173"/>
              <a:gd name="connsiteX50" fmla="*/ 4775004 w 7713822"/>
              <a:gd name="connsiteY50" fmla="*/ 208541 h 2067173"/>
              <a:gd name="connsiteX51" fmla="*/ 4856891 w 7713822"/>
              <a:gd name="connsiteY51" fmla="*/ 222189 h 2067173"/>
              <a:gd name="connsiteX52" fmla="*/ 4979721 w 7713822"/>
              <a:gd name="connsiteY52" fmla="*/ 317724 h 2067173"/>
              <a:gd name="connsiteX53" fmla="*/ 5116198 w 7713822"/>
              <a:gd name="connsiteY53" fmla="*/ 372315 h 2067173"/>
              <a:gd name="connsiteX54" fmla="*/ 5211733 w 7713822"/>
              <a:gd name="connsiteY54" fmla="*/ 426906 h 2067173"/>
              <a:gd name="connsiteX55" fmla="*/ 5293619 w 7713822"/>
              <a:gd name="connsiteY55" fmla="*/ 413258 h 2067173"/>
              <a:gd name="connsiteX56" fmla="*/ 5334563 w 7713822"/>
              <a:gd name="connsiteY56" fmla="*/ 372315 h 2067173"/>
              <a:gd name="connsiteX57" fmla="*/ 5389154 w 7713822"/>
              <a:gd name="connsiteY57" fmla="*/ 331371 h 2067173"/>
              <a:gd name="connsiteX58" fmla="*/ 5430097 w 7713822"/>
              <a:gd name="connsiteY58" fmla="*/ 304076 h 2067173"/>
              <a:gd name="connsiteX59" fmla="*/ 5552927 w 7713822"/>
              <a:gd name="connsiteY59" fmla="*/ 181246 h 2067173"/>
              <a:gd name="connsiteX60" fmla="*/ 5593870 w 7713822"/>
              <a:gd name="connsiteY60" fmla="*/ 113007 h 2067173"/>
              <a:gd name="connsiteX61" fmla="*/ 5634813 w 7713822"/>
              <a:gd name="connsiteY61" fmla="*/ 31121 h 2067173"/>
              <a:gd name="connsiteX62" fmla="*/ 5648461 w 7713822"/>
              <a:gd name="connsiteY62" fmla="*/ 72064 h 2067173"/>
              <a:gd name="connsiteX63" fmla="*/ 5743995 w 7713822"/>
              <a:gd name="connsiteY63" fmla="*/ 113007 h 2067173"/>
              <a:gd name="connsiteX64" fmla="*/ 5976007 w 7713822"/>
              <a:gd name="connsiteY64" fmla="*/ 372315 h 2067173"/>
              <a:gd name="connsiteX65" fmla="*/ 6030598 w 7713822"/>
              <a:gd name="connsiteY65" fmla="*/ 440553 h 2067173"/>
              <a:gd name="connsiteX66" fmla="*/ 6085189 w 7713822"/>
              <a:gd name="connsiteY66" fmla="*/ 549736 h 2067173"/>
              <a:gd name="connsiteX67" fmla="*/ 6276258 w 7713822"/>
              <a:gd name="connsiteY67" fmla="*/ 536088 h 2067173"/>
              <a:gd name="connsiteX68" fmla="*/ 6289906 w 7713822"/>
              <a:gd name="connsiteY68" fmla="*/ 481497 h 2067173"/>
              <a:gd name="connsiteX69" fmla="*/ 6344497 w 7713822"/>
              <a:gd name="connsiteY69" fmla="*/ 317724 h 2067173"/>
              <a:gd name="connsiteX70" fmla="*/ 6615683 w 7713822"/>
              <a:gd name="connsiteY70" fmla="*/ 141440 h 2067173"/>
              <a:gd name="connsiteX71" fmla="*/ 6904055 w 7713822"/>
              <a:gd name="connsiteY71" fmla="*/ 317724 h 2067173"/>
              <a:gd name="connsiteX72" fmla="*/ 6931351 w 7713822"/>
              <a:gd name="connsiteY72" fmla="*/ 372315 h 2067173"/>
              <a:gd name="connsiteX73" fmla="*/ 7040533 w 7713822"/>
              <a:gd name="connsiteY73" fmla="*/ 495144 h 2067173"/>
              <a:gd name="connsiteX74" fmla="*/ 7217954 w 7713822"/>
              <a:gd name="connsiteY74" fmla="*/ 481497 h 2067173"/>
              <a:gd name="connsiteX75" fmla="*/ 7231601 w 7713822"/>
              <a:gd name="connsiteY75" fmla="*/ 440553 h 2067173"/>
              <a:gd name="connsiteX76" fmla="*/ 7245249 w 7713822"/>
              <a:gd name="connsiteY76" fmla="*/ 358667 h 2067173"/>
              <a:gd name="connsiteX77" fmla="*/ 7340783 w 7713822"/>
              <a:gd name="connsiteY77" fmla="*/ 235837 h 2067173"/>
              <a:gd name="connsiteX78" fmla="*/ 7436318 w 7713822"/>
              <a:gd name="connsiteY78" fmla="*/ 263133 h 2067173"/>
              <a:gd name="connsiteX79" fmla="*/ 7668330 w 7713822"/>
              <a:gd name="connsiteY79" fmla="*/ 440553 h 2067173"/>
              <a:gd name="connsiteX80" fmla="*/ 7709273 w 7713822"/>
              <a:gd name="connsiteY80" fmla="*/ 467849 h 2067173"/>
              <a:gd name="connsiteX81" fmla="*/ 7564744 w 7713822"/>
              <a:gd name="connsiteY81" fmla="*/ 598640 h 2067173"/>
              <a:gd name="connsiteX82" fmla="*/ 7654682 w 7713822"/>
              <a:gd name="connsiteY82" fmla="*/ 617974 h 2067173"/>
              <a:gd name="connsiteX83" fmla="*/ 7586443 w 7713822"/>
              <a:gd name="connsiteY83" fmla="*/ 672565 h 2067173"/>
              <a:gd name="connsiteX84" fmla="*/ 7545500 w 7713822"/>
              <a:gd name="connsiteY84" fmla="*/ 699861 h 2067173"/>
              <a:gd name="connsiteX85" fmla="*/ 7490909 w 7713822"/>
              <a:gd name="connsiteY85" fmla="*/ 754452 h 2067173"/>
              <a:gd name="connsiteX86" fmla="*/ 7354431 w 7713822"/>
              <a:gd name="connsiteY86" fmla="*/ 836339 h 2067173"/>
              <a:gd name="connsiteX87" fmla="*/ 7163363 w 7713822"/>
              <a:gd name="connsiteY87" fmla="*/ 986464 h 2067173"/>
              <a:gd name="connsiteX88" fmla="*/ 7026885 w 7713822"/>
              <a:gd name="connsiteY88" fmla="*/ 1081998 h 2067173"/>
              <a:gd name="connsiteX89" fmla="*/ 6917703 w 7713822"/>
              <a:gd name="connsiteY89" fmla="*/ 1177533 h 2067173"/>
              <a:gd name="connsiteX90" fmla="*/ 6767577 w 7713822"/>
              <a:gd name="connsiteY90" fmla="*/ 1327658 h 2067173"/>
              <a:gd name="connsiteX91" fmla="*/ 6617452 w 7713822"/>
              <a:gd name="connsiteY91" fmla="*/ 1532374 h 2067173"/>
              <a:gd name="connsiteX92" fmla="*/ 6603804 w 7713822"/>
              <a:gd name="connsiteY92" fmla="*/ 1573318 h 2067173"/>
              <a:gd name="connsiteX93" fmla="*/ 6644748 w 7713822"/>
              <a:gd name="connsiteY93" fmla="*/ 1559670 h 2067173"/>
              <a:gd name="connsiteX94" fmla="*/ 6699339 w 7713822"/>
              <a:gd name="connsiteY94" fmla="*/ 1505079 h 2067173"/>
              <a:gd name="connsiteX95" fmla="*/ 6740282 w 7713822"/>
              <a:gd name="connsiteY95" fmla="*/ 1477783 h 2067173"/>
              <a:gd name="connsiteX96" fmla="*/ 7504557 w 7713822"/>
              <a:gd name="connsiteY96" fmla="*/ 1518727 h 2067173"/>
              <a:gd name="connsiteX97" fmla="*/ 7613739 w 7713822"/>
              <a:gd name="connsiteY97" fmla="*/ 1573318 h 2067173"/>
              <a:gd name="connsiteX98" fmla="*/ 7586443 w 7713822"/>
              <a:gd name="connsiteY98" fmla="*/ 1614261 h 2067173"/>
              <a:gd name="connsiteX99" fmla="*/ 7436318 w 7713822"/>
              <a:gd name="connsiteY99" fmla="*/ 1709795 h 2067173"/>
              <a:gd name="connsiteX100" fmla="*/ 7368079 w 7713822"/>
              <a:gd name="connsiteY100" fmla="*/ 1737091 h 2067173"/>
              <a:gd name="connsiteX101" fmla="*/ 7327136 w 7713822"/>
              <a:gd name="connsiteY101" fmla="*/ 1764386 h 2067173"/>
              <a:gd name="connsiteX102" fmla="*/ 7136067 w 7713822"/>
              <a:gd name="connsiteY102" fmla="*/ 1778034 h 2067173"/>
              <a:gd name="connsiteX103" fmla="*/ 6699339 w 7713822"/>
              <a:gd name="connsiteY103" fmla="*/ 1791682 h 2067173"/>
              <a:gd name="connsiteX104" fmla="*/ 6590157 w 7713822"/>
              <a:gd name="connsiteY104" fmla="*/ 1900864 h 2067173"/>
              <a:gd name="connsiteX105" fmla="*/ 6549213 w 7713822"/>
              <a:gd name="connsiteY105" fmla="*/ 1914512 h 2067173"/>
              <a:gd name="connsiteX106" fmla="*/ 6248963 w 7713822"/>
              <a:gd name="connsiteY106" fmla="*/ 1887216 h 2067173"/>
              <a:gd name="connsiteX107" fmla="*/ 6167076 w 7713822"/>
              <a:gd name="connsiteY107" fmla="*/ 1832625 h 2067173"/>
              <a:gd name="connsiteX108" fmla="*/ 6057894 w 7713822"/>
              <a:gd name="connsiteY108" fmla="*/ 1750739 h 2067173"/>
              <a:gd name="connsiteX109" fmla="*/ 6003303 w 7713822"/>
              <a:gd name="connsiteY109" fmla="*/ 1709795 h 2067173"/>
              <a:gd name="connsiteX110" fmla="*/ 5907768 w 7713822"/>
              <a:gd name="connsiteY110" fmla="*/ 1696147 h 2067173"/>
              <a:gd name="connsiteX111" fmla="*/ 5730348 w 7713822"/>
              <a:gd name="connsiteY111" fmla="*/ 1696147 h 2067173"/>
              <a:gd name="connsiteX112" fmla="*/ 5621166 w 7713822"/>
              <a:gd name="connsiteY112" fmla="*/ 1846273 h 2067173"/>
              <a:gd name="connsiteX113" fmla="*/ 5525631 w 7713822"/>
              <a:gd name="connsiteY113" fmla="*/ 1873568 h 2067173"/>
              <a:gd name="connsiteX114" fmla="*/ 5047960 w 7713822"/>
              <a:gd name="connsiteY114" fmla="*/ 1859921 h 2067173"/>
              <a:gd name="connsiteX115" fmla="*/ 4993368 w 7713822"/>
              <a:gd name="connsiteY115" fmla="*/ 1832625 h 2067173"/>
              <a:gd name="connsiteX116" fmla="*/ 4911482 w 7713822"/>
              <a:gd name="connsiteY116" fmla="*/ 1818977 h 2067173"/>
              <a:gd name="connsiteX117" fmla="*/ 4856891 w 7713822"/>
              <a:gd name="connsiteY117" fmla="*/ 1778034 h 2067173"/>
              <a:gd name="connsiteX118" fmla="*/ 4802300 w 7713822"/>
              <a:gd name="connsiteY118" fmla="*/ 1750739 h 2067173"/>
              <a:gd name="connsiteX119" fmla="*/ 4775004 w 7713822"/>
              <a:gd name="connsiteY119" fmla="*/ 1709795 h 2067173"/>
              <a:gd name="connsiteX120" fmla="*/ 4734061 w 7713822"/>
              <a:gd name="connsiteY120" fmla="*/ 1655204 h 2067173"/>
              <a:gd name="connsiteX121" fmla="*/ 4679470 w 7713822"/>
              <a:gd name="connsiteY121" fmla="*/ 1586965 h 2067173"/>
              <a:gd name="connsiteX122" fmla="*/ 4638527 w 7713822"/>
              <a:gd name="connsiteY122" fmla="*/ 1614261 h 2067173"/>
              <a:gd name="connsiteX123" fmla="*/ 4624879 w 7713822"/>
              <a:gd name="connsiteY123" fmla="*/ 1655204 h 2067173"/>
              <a:gd name="connsiteX124" fmla="*/ 4611231 w 7713822"/>
              <a:gd name="connsiteY124" fmla="*/ 1709795 h 2067173"/>
              <a:gd name="connsiteX125" fmla="*/ 4556640 w 7713822"/>
              <a:gd name="connsiteY125" fmla="*/ 1737091 h 2067173"/>
              <a:gd name="connsiteX126" fmla="*/ 4542992 w 7713822"/>
              <a:gd name="connsiteY126" fmla="*/ 1778034 h 2067173"/>
              <a:gd name="connsiteX127" fmla="*/ 4502049 w 7713822"/>
              <a:gd name="connsiteY127" fmla="*/ 1805330 h 2067173"/>
              <a:gd name="connsiteX128" fmla="*/ 4447458 w 7713822"/>
              <a:gd name="connsiteY128" fmla="*/ 1846273 h 2067173"/>
              <a:gd name="connsiteX129" fmla="*/ 4392867 w 7713822"/>
              <a:gd name="connsiteY129" fmla="*/ 1900864 h 2067173"/>
              <a:gd name="connsiteX130" fmla="*/ 4310980 w 7713822"/>
              <a:gd name="connsiteY130" fmla="*/ 1941807 h 2067173"/>
              <a:gd name="connsiteX131" fmla="*/ 4160855 w 7713822"/>
              <a:gd name="connsiteY131" fmla="*/ 1996398 h 2067173"/>
              <a:gd name="connsiteX132" fmla="*/ 3969786 w 7713822"/>
              <a:gd name="connsiteY132" fmla="*/ 2064637 h 2067173"/>
              <a:gd name="connsiteX133" fmla="*/ 3833309 w 7713822"/>
              <a:gd name="connsiteY133" fmla="*/ 2050989 h 2067173"/>
              <a:gd name="connsiteX134" fmla="*/ 3806013 w 7713822"/>
              <a:gd name="connsiteY134" fmla="*/ 1832625 h 2067173"/>
              <a:gd name="connsiteX135" fmla="*/ 3778718 w 7713822"/>
              <a:gd name="connsiteY135" fmla="*/ 1723443 h 2067173"/>
              <a:gd name="connsiteX136" fmla="*/ 3683183 w 7713822"/>
              <a:gd name="connsiteY136" fmla="*/ 1709795 h 2067173"/>
              <a:gd name="connsiteX137" fmla="*/ 3574001 w 7713822"/>
              <a:gd name="connsiteY137" fmla="*/ 1723443 h 2067173"/>
              <a:gd name="connsiteX138" fmla="*/ 3464819 w 7713822"/>
              <a:gd name="connsiteY138" fmla="*/ 1818977 h 2067173"/>
              <a:gd name="connsiteX139" fmla="*/ 3382933 w 7713822"/>
              <a:gd name="connsiteY139" fmla="*/ 1955455 h 2067173"/>
              <a:gd name="connsiteX140" fmla="*/ 3341989 w 7713822"/>
              <a:gd name="connsiteY140" fmla="*/ 1969103 h 2067173"/>
              <a:gd name="connsiteX141" fmla="*/ 3232807 w 7713822"/>
              <a:gd name="connsiteY141" fmla="*/ 1941807 h 2067173"/>
              <a:gd name="connsiteX142" fmla="*/ 3150921 w 7713822"/>
              <a:gd name="connsiteY142" fmla="*/ 1859921 h 2067173"/>
              <a:gd name="connsiteX143" fmla="*/ 3069034 w 7713822"/>
              <a:gd name="connsiteY143" fmla="*/ 1791682 h 2067173"/>
              <a:gd name="connsiteX144" fmla="*/ 3028091 w 7713822"/>
              <a:gd name="connsiteY144" fmla="*/ 1778034 h 2067173"/>
              <a:gd name="connsiteX145" fmla="*/ 3000795 w 7713822"/>
              <a:gd name="connsiteY145" fmla="*/ 1723443 h 2067173"/>
              <a:gd name="connsiteX146" fmla="*/ 2959852 w 7713822"/>
              <a:gd name="connsiteY146" fmla="*/ 1668852 h 2067173"/>
              <a:gd name="connsiteX147" fmla="*/ 2946204 w 7713822"/>
              <a:gd name="connsiteY147" fmla="*/ 1573318 h 2067173"/>
              <a:gd name="connsiteX148" fmla="*/ 2782431 w 7713822"/>
              <a:gd name="connsiteY148" fmla="*/ 1586965 h 2067173"/>
              <a:gd name="connsiteX149" fmla="*/ 2700545 w 7713822"/>
              <a:gd name="connsiteY149" fmla="*/ 1614261 h 2067173"/>
              <a:gd name="connsiteX150" fmla="*/ 2645954 w 7713822"/>
              <a:gd name="connsiteY150" fmla="*/ 1709795 h 2067173"/>
              <a:gd name="connsiteX151" fmla="*/ 2618658 w 7713822"/>
              <a:gd name="connsiteY151" fmla="*/ 1791682 h 2067173"/>
              <a:gd name="connsiteX152" fmla="*/ 2591363 w 7713822"/>
              <a:gd name="connsiteY152" fmla="*/ 1832625 h 2067173"/>
              <a:gd name="connsiteX153" fmla="*/ 2564067 w 7713822"/>
              <a:gd name="connsiteY153" fmla="*/ 1914512 h 2067173"/>
              <a:gd name="connsiteX154" fmla="*/ 2550419 w 7713822"/>
              <a:gd name="connsiteY154" fmla="*/ 1955455 h 2067173"/>
              <a:gd name="connsiteX155" fmla="*/ 2345703 w 7713822"/>
              <a:gd name="connsiteY155" fmla="*/ 1941807 h 2067173"/>
              <a:gd name="connsiteX156" fmla="*/ 2318407 w 7713822"/>
              <a:gd name="connsiteY156" fmla="*/ 1900864 h 2067173"/>
              <a:gd name="connsiteX157" fmla="*/ 2304760 w 7713822"/>
              <a:gd name="connsiteY157" fmla="*/ 1778034 h 2067173"/>
              <a:gd name="connsiteX158" fmla="*/ 2263816 w 7713822"/>
              <a:gd name="connsiteY158" fmla="*/ 1750739 h 2067173"/>
              <a:gd name="connsiteX159" fmla="*/ 1949918 w 7713822"/>
              <a:gd name="connsiteY159" fmla="*/ 1764386 h 2067173"/>
              <a:gd name="connsiteX160" fmla="*/ 1936270 w 7713822"/>
              <a:gd name="connsiteY160" fmla="*/ 1941807 h 2067173"/>
              <a:gd name="connsiteX161" fmla="*/ 1854383 w 7713822"/>
              <a:gd name="connsiteY161" fmla="*/ 1969103 h 2067173"/>
              <a:gd name="connsiteX162" fmla="*/ 1840736 w 7713822"/>
              <a:gd name="connsiteY162" fmla="*/ 1914512 h 2067173"/>
              <a:gd name="connsiteX163" fmla="*/ 1772497 w 7713822"/>
              <a:gd name="connsiteY163" fmla="*/ 1832625 h 2067173"/>
              <a:gd name="connsiteX164" fmla="*/ 1758849 w 7713822"/>
              <a:gd name="connsiteY164" fmla="*/ 1791682 h 2067173"/>
              <a:gd name="connsiteX165" fmla="*/ 1731554 w 7713822"/>
              <a:gd name="connsiteY165" fmla="*/ 1696147 h 2067173"/>
              <a:gd name="connsiteX166" fmla="*/ 1704258 w 7713822"/>
              <a:gd name="connsiteY166" fmla="*/ 1655204 h 2067173"/>
              <a:gd name="connsiteX167" fmla="*/ 1663315 w 7713822"/>
              <a:gd name="connsiteY167" fmla="*/ 1641556 h 2067173"/>
              <a:gd name="connsiteX168" fmla="*/ 1349416 w 7713822"/>
              <a:gd name="connsiteY168" fmla="*/ 1655204 h 2067173"/>
              <a:gd name="connsiteX169" fmla="*/ 1335768 w 7713822"/>
              <a:gd name="connsiteY169" fmla="*/ 1696147 h 2067173"/>
              <a:gd name="connsiteX170" fmla="*/ 1322121 w 7713822"/>
              <a:gd name="connsiteY170" fmla="*/ 1750739 h 2067173"/>
              <a:gd name="connsiteX171" fmla="*/ 1267530 w 7713822"/>
              <a:gd name="connsiteY171" fmla="*/ 1832625 h 2067173"/>
              <a:gd name="connsiteX172" fmla="*/ 1240234 w 7713822"/>
              <a:gd name="connsiteY172" fmla="*/ 1873568 h 2067173"/>
              <a:gd name="connsiteX173" fmla="*/ 1185643 w 7713822"/>
              <a:gd name="connsiteY173" fmla="*/ 1941807 h 2067173"/>
              <a:gd name="connsiteX174" fmla="*/ 1158348 w 7713822"/>
              <a:gd name="connsiteY174" fmla="*/ 1982750 h 2067173"/>
              <a:gd name="connsiteX175" fmla="*/ 1076461 w 7713822"/>
              <a:gd name="connsiteY175" fmla="*/ 2010046 h 2067173"/>
              <a:gd name="connsiteX176" fmla="*/ 1008222 w 7713822"/>
              <a:gd name="connsiteY176" fmla="*/ 1969103 h 2067173"/>
              <a:gd name="connsiteX177" fmla="*/ 967279 w 7713822"/>
              <a:gd name="connsiteY177" fmla="*/ 1928159 h 2067173"/>
              <a:gd name="connsiteX178" fmla="*/ 885392 w 7713822"/>
              <a:gd name="connsiteY178" fmla="*/ 1832625 h 2067173"/>
              <a:gd name="connsiteX179" fmla="*/ 803506 w 7713822"/>
              <a:gd name="connsiteY179" fmla="*/ 1737091 h 2067173"/>
              <a:gd name="connsiteX180" fmla="*/ 707971 w 7713822"/>
              <a:gd name="connsiteY180" fmla="*/ 1682500 h 2067173"/>
              <a:gd name="connsiteX181" fmla="*/ 544198 w 7713822"/>
              <a:gd name="connsiteY181" fmla="*/ 1696147 h 2067173"/>
              <a:gd name="connsiteX182" fmla="*/ 503255 w 7713822"/>
              <a:gd name="connsiteY182" fmla="*/ 1764386 h 2067173"/>
              <a:gd name="connsiteX183" fmla="*/ 435016 w 7713822"/>
              <a:gd name="connsiteY183" fmla="*/ 1846273 h 2067173"/>
              <a:gd name="connsiteX184" fmla="*/ 366777 w 7713822"/>
              <a:gd name="connsiteY184" fmla="*/ 1928159 h 2067173"/>
              <a:gd name="connsiteX185" fmla="*/ 298539 w 7713822"/>
              <a:gd name="connsiteY185" fmla="*/ 1996398 h 2067173"/>
              <a:gd name="connsiteX186" fmla="*/ 162061 w 7713822"/>
              <a:gd name="connsiteY186" fmla="*/ 1969103 h 2067173"/>
              <a:gd name="connsiteX187" fmla="*/ 121118 w 7713822"/>
              <a:gd name="connsiteY187" fmla="*/ 1955455 h 2067173"/>
              <a:gd name="connsiteX188" fmla="*/ 80174 w 7713822"/>
              <a:gd name="connsiteY188" fmla="*/ 1928159 h 2067173"/>
              <a:gd name="connsiteX189" fmla="*/ 39231 w 7713822"/>
              <a:gd name="connsiteY189" fmla="*/ 1655204 h 2067173"/>
              <a:gd name="connsiteX190" fmla="*/ 52879 w 7713822"/>
              <a:gd name="connsiteY190" fmla="*/ 1586965 h 2067173"/>
              <a:gd name="connsiteX191" fmla="*/ 189357 w 7713822"/>
              <a:gd name="connsiteY191" fmla="*/ 1546022 h 2067173"/>
              <a:gd name="connsiteX192" fmla="*/ 243948 w 7713822"/>
              <a:gd name="connsiteY192" fmla="*/ 1505079 h 2067173"/>
              <a:gd name="connsiteX193" fmla="*/ 284891 w 7713822"/>
              <a:gd name="connsiteY193" fmla="*/ 1491431 h 2067173"/>
              <a:gd name="connsiteX194" fmla="*/ 325834 w 7713822"/>
              <a:gd name="connsiteY194" fmla="*/ 1450488 h 2067173"/>
              <a:gd name="connsiteX195" fmla="*/ 339482 w 7713822"/>
              <a:gd name="connsiteY195" fmla="*/ 1395897 h 2067173"/>
              <a:gd name="connsiteX196" fmla="*/ 339482 w 7713822"/>
              <a:gd name="connsiteY196" fmla="*/ 1259419 h 2067173"/>
              <a:gd name="connsiteX197" fmla="*/ 243948 w 7713822"/>
              <a:gd name="connsiteY197" fmla="*/ 1204828 h 2067173"/>
              <a:gd name="connsiteX198" fmla="*/ 175709 w 7713822"/>
              <a:gd name="connsiteY198" fmla="*/ 1136589 h 2067173"/>
              <a:gd name="connsiteX199" fmla="*/ 80174 w 7713822"/>
              <a:gd name="connsiteY199" fmla="*/ 1041055 h 2067173"/>
              <a:gd name="connsiteX200" fmla="*/ 52879 w 7713822"/>
              <a:gd name="connsiteY200" fmla="*/ 1000112 h 2067173"/>
              <a:gd name="connsiteX201" fmla="*/ 11936 w 7713822"/>
              <a:gd name="connsiteY201" fmla="*/ 904577 h 2067173"/>
              <a:gd name="connsiteX202" fmla="*/ 66527 w 7713822"/>
              <a:gd name="connsiteY202" fmla="*/ 727156 h 2067173"/>
              <a:gd name="connsiteX203" fmla="*/ 148413 w 7713822"/>
              <a:gd name="connsiteY203" fmla="*/ 672565 h 2067173"/>
              <a:gd name="connsiteX204" fmla="*/ 175709 w 7713822"/>
              <a:gd name="connsiteY204" fmla="*/ 631622 h 2067173"/>
              <a:gd name="connsiteX205" fmla="*/ 243948 w 7713822"/>
              <a:gd name="connsiteY205" fmla="*/ 604327 h 2067173"/>
              <a:gd name="connsiteX206" fmla="*/ 284891 w 7713822"/>
              <a:gd name="connsiteY206" fmla="*/ 577031 h 2067173"/>
              <a:gd name="connsiteX207" fmla="*/ 312186 w 7713822"/>
              <a:gd name="connsiteY207" fmla="*/ 454201 h 2067173"/>
              <a:gd name="connsiteX0" fmla="*/ 298539 w 7695248"/>
              <a:gd name="connsiteY0" fmla="*/ 331371 h 2067173"/>
              <a:gd name="connsiteX1" fmla="*/ 394073 w 7695248"/>
              <a:gd name="connsiteY1" fmla="*/ 290428 h 2067173"/>
              <a:gd name="connsiteX2" fmla="*/ 435016 w 7695248"/>
              <a:gd name="connsiteY2" fmla="*/ 276780 h 2067173"/>
              <a:gd name="connsiteX3" fmla="*/ 475960 w 7695248"/>
              <a:gd name="connsiteY3" fmla="*/ 249485 h 2067173"/>
              <a:gd name="connsiteX4" fmla="*/ 571494 w 7695248"/>
              <a:gd name="connsiteY4" fmla="*/ 222189 h 2067173"/>
              <a:gd name="connsiteX5" fmla="*/ 612437 w 7695248"/>
              <a:gd name="connsiteY5" fmla="*/ 208541 h 2067173"/>
              <a:gd name="connsiteX6" fmla="*/ 926336 w 7695248"/>
              <a:gd name="connsiteY6" fmla="*/ 249485 h 2067173"/>
              <a:gd name="connsiteX7" fmla="*/ 1035518 w 7695248"/>
              <a:gd name="connsiteY7" fmla="*/ 399610 h 2067173"/>
              <a:gd name="connsiteX8" fmla="*/ 1144700 w 7695248"/>
              <a:gd name="connsiteY8" fmla="*/ 413258 h 2067173"/>
              <a:gd name="connsiteX9" fmla="*/ 1185643 w 7695248"/>
              <a:gd name="connsiteY9" fmla="*/ 372315 h 2067173"/>
              <a:gd name="connsiteX10" fmla="*/ 1226586 w 7695248"/>
              <a:gd name="connsiteY10" fmla="*/ 345019 h 2067173"/>
              <a:gd name="connsiteX11" fmla="*/ 1267530 w 7695248"/>
              <a:gd name="connsiteY11" fmla="*/ 304076 h 2067173"/>
              <a:gd name="connsiteX12" fmla="*/ 1349416 w 7695248"/>
              <a:gd name="connsiteY12" fmla="*/ 249485 h 2067173"/>
              <a:gd name="connsiteX13" fmla="*/ 1404007 w 7695248"/>
              <a:gd name="connsiteY13" fmla="*/ 194894 h 2067173"/>
              <a:gd name="connsiteX14" fmla="*/ 1431303 w 7695248"/>
              <a:gd name="connsiteY14" fmla="*/ 153950 h 2067173"/>
              <a:gd name="connsiteX15" fmla="*/ 1472246 w 7695248"/>
              <a:gd name="connsiteY15" fmla="*/ 140303 h 2067173"/>
              <a:gd name="connsiteX16" fmla="*/ 1540485 w 7695248"/>
              <a:gd name="connsiteY16" fmla="*/ 153950 h 2067173"/>
              <a:gd name="connsiteX17" fmla="*/ 1581428 w 7695248"/>
              <a:gd name="connsiteY17" fmla="*/ 181246 h 2067173"/>
              <a:gd name="connsiteX18" fmla="*/ 1663315 w 7695248"/>
              <a:gd name="connsiteY18" fmla="*/ 194894 h 2067173"/>
              <a:gd name="connsiteX19" fmla="*/ 1786145 w 7695248"/>
              <a:gd name="connsiteY19" fmla="*/ 249485 h 2067173"/>
              <a:gd name="connsiteX20" fmla="*/ 1949918 w 7695248"/>
              <a:gd name="connsiteY20" fmla="*/ 426906 h 2067173"/>
              <a:gd name="connsiteX21" fmla="*/ 2045452 w 7695248"/>
              <a:gd name="connsiteY21" fmla="*/ 495144 h 2067173"/>
              <a:gd name="connsiteX22" fmla="*/ 2195577 w 7695248"/>
              <a:gd name="connsiteY22" fmla="*/ 440553 h 2067173"/>
              <a:gd name="connsiteX23" fmla="*/ 2304760 w 7695248"/>
              <a:gd name="connsiteY23" fmla="*/ 331371 h 2067173"/>
              <a:gd name="connsiteX24" fmla="*/ 2386646 w 7695248"/>
              <a:gd name="connsiteY24" fmla="*/ 263133 h 2067173"/>
              <a:gd name="connsiteX25" fmla="*/ 2427589 w 7695248"/>
              <a:gd name="connsiteY25" fmla="*/ 235837 h 2067173"/>
              <a:gd name="connsiteX26" fmla="*/ 2468533 w 7695248"/>
              <a:gd name="connsiteY26" fmla="*/ 194894 h 2067173"/>
              <a:gd name="connsiteX27" fmla="*/ 2659601 w 7695248"/>
              <a:gd name="connsiteY27" fmla="*/ 167598 h 2067173"/>
              <a:gd name="connsiteX28" fmla="*/ 3000795 w 7695248"/>
              <a:gd name="connsiteY28" fmla="*/ 194894 h 2067173"/>
              <a:gd name="connsiteX29" fmla="*/ 3041739 w 7695248"/>
              <a:gd name="connsiteY29" fmla="*/ 235837 h 2067173"/>
              <a:gd name="connsiteX30" fmla="*/ 3055386 w 7695248"/>
              <a:gd name="connsiteY30" fmla="*/ 290428 h 2067173"/>
              <a:gd name="connsiteX31" fmla="*/ 3069034 w 7695248"/>
              <a:gd name="connsiteY31" fmla="*/ 358667 h 2067173"/>
              <a:gd name="connsiteX32" fmla="*/ 3123625 w 7695248"/>
              <a:gd name="connsiteY32" fmla="*/ 372315 h 2067173"/>
              <a:gd name="connsiteX33" fmla="*/ 3273751 w 7695248"/>
              <a:gd name="connsiteY33" fmla="*/ 358667 h 2067173"/>
              <a:gd name="connsiteX34" fmla="*/ 3355637 w 7695248"/>
              <a:gd name="connsiteY34" fmla="*/ 317724 h 2067173"/>
              <a:gd name="connsiteX35" fmla="*/ 3492115 w 7695248"/>
              <a:gd name="connsiteY35" fmla="*/ 222189 h 2067173"/>
              <a:gd name="connsiteX36" fmla="*/ 3546706 w 7695248"/>
              <a:gd name="connsiteY36" fmla="*/ 194894 h 2067173"/>
              <a:gd name="connsiteX37" fmla="*/ 3792366 w 7695248"/>
              <a:gd name="connsiteY37" fmla="*/ 208541 h 2067173"/>
              <a:gd name="connsiteX38" fmla="*/ 3833309 w 7695248"/>
              <a:gd name="connsiteY38" fmla="*/ 235837 h 2067173"/>
              <a:gd name="connsiteX39" fmla="*/ 3969786 w 7695248"/>
              <a:gd name="connsiteY39" fmla="*/ 358667 h 2067173"/>
              <a:gd name="connsiteX40" fmla="*/ 3997082 w 7695248"/>
              <a:gd name="connsiteY40" fmla="*/ 399610 h 2067173"/>
              <a:gd name="connsiteX41" fmla="*/ 4092616 w 7695248"/>
              <a:gd name="connsiteY41" fmla="*/ 440553 h 2067173"/>
              <a:gd name="connsiteX42" fmla="*/ 4201798 w 7695248"/>
              <a:gd name="connsiteY42" fmla="*/ 385962 h 2067173"/>
              <a:gd name="connsiteX43" fmla="*/ 4256389 w 7695248"/>
              <a:gd name="connsiteY43" fmla="*/ 263133 h 2067173"/>
              <a:gd name="connsiteX44" fmla="*/ 4297333 w 7695248"/>
              <a:gd name="connsiteY44" fmla="*/ 208541 h 2067173"/>
              <a:gd name="connsiteX45" fmla="*/ 4338276 w 7695248"/>
              <a:gd name="connsiteY45" fmla="*/ 181246 h 2067173"/>
              <a:gd name="connsiteX46" fmla="*/ 4392867 w 7695248"/>
              <a:gd name="connsiteY46" fmla="*/ 140303 h 2067173"/>
              <a:gd name="connsiteX47" fmla="*/ 4461106 w 7695248"/>
              <a:gd name="connsiteY47" fmla="*/ 126655 h 2067173"/>
              <a:gd name="connsiteX48" fmla="*/ 4515697 w 7695248"/>
              <a:gd name="connsiteY48" fmla="*/ 113007 h 2067173"/>
              <a:gd name="connsiteX49" fmla="*/ 4693118 w 7695248"/>
              <a:gd name="connsiteY49" fmla="*/ 126655 h 2067173"/>
              <a:gd name="connsiteX50" fmla="*/ 4775004 w 7695248"/>
              <a:gd name="connsiteY50" fmla="*/ 208541 h 2067173"/>
              <a:gd name="connsiteX51" fmla="*/ 4856891 w 7695248"/>
              <a:gd name="connsiteY51" fmla="*/ 222189 h 2067173"/>
              <a:gd name="connsiteX52" fmla="*/ 4979721 w 7695248"/>
              <a:gd name="connsiteY52" fmla="*/ 317724 h 2067173"/>
              <a:gd name="connsiteX53" fmla="*/ 5116198 w 7695248"/>
              <a:gd name="connsiteY53" fmla="*/ 372315 h 2067173"/>
              <a:gd name="connsiteX54" fmla="*/ 5211733 w 7695248"/>
              <a:gd name="connsiteY54" fmla="*/ 426906 h 2067173"/>
              <a:gd name="connsiteX55" fmla="*/ 5293619 w 7695248"/>
              <a:gd name="connsiteY55" fmla="*/ 413258 h 2067173"/>
              <a:gd name="connsiteX56" fmla="*/ 5334563 w 7695248"/>
              <a:gd name="connsiteY56" fmla="*/ 372315 h 2067173"/>
              <a:gd name="connsiteX57" fmla="*/ 5389154 w 7695248"/>
              <a:gd name="connsiteY57" fmla="*/ 331371 h 2067173"/>
              <a:gd name="connsiteX58" fmla="*/ 5430097 w 7695248"/>
              <a:gd name="connsiteY58" fmla="*/ 304076 h 2067173"/>
              <a:gd name="connsiteX59" fmla="*/ 5552927 w 7695248"/>
              <a:gd name="connsiteY59" fmla="*/ 181246 h 2067173"/>
              <a:gd name="connsiteX60" fmla="*/ 5593870 w 7695248"/>
              <a:gd name="connsiteY60" fmla="*/ 113007 h 2067173"/>
              <a:gd name="connsiteX61" fmla="*/ 5634813 w 7695248"/>
              <a:gd name="connsiteY61" fmla="*/ 31121 h 2067173"/>
              <a:gd name="connsiteX62" fmla="*/ 5648461 w 7695248"/>
              <a:gd name="connsiteY62" fmla="*/ 72064 h 2067173"/>
              <a:gd name="connsiteX63" fmla="*/ 5743995 w 7695248"/>
              <a:gd name="connsiteY63" fmla="*/ 113007 h 2067173"/>
              <a:gd name="connsiteX64" fmla="*/ 5976007 w 7695248"/>
              <a:gd name="connsiteY64" fmla="*/ 372315 h 2067173"/>
              <a:gd name="connsiteX65" fmla="*/ 6030598 w 7695248"/>
              <a:gd name="connsiteY65" fmla="*/ 440553 h 2067173"/>
              <a:gd name="connsiteX66" fmla="*/ 6085189 w 7695248"/>
              <a:gd name="connsiteY66" fmla="*/ 549736 h 2067173"/>
              <a:gd name="connsiteX67" fmla="*/ 6276258 w 7695248"/>
              <a:gd name="connsiteY67" fmla="*/ 536088 h 2067173"/>
              <a:gd name="connsiteX68" fmla="*/ 6289906 w 7695248"/>
              <a:gd name="connsiteY68" fmla="*/ 481497 h 2067173"/>
              <a:gd name="connsiteX69" fmla="*/ 6344497 w 7695248"/>
              <a:gd name="connsiteY69" fmla="*/ 317724 h 2067173"/>
              <a:gd name="connsiteX70" fmla="*/ 6615683 w 7695248"/>
              <a:gd name="connsiteY70" fmla="*/ 141440 h 2067173"/>
              <a:gd name="connsiteX71" fmla="*/ 6904055 w 7695248"/>
              <a:gd name="connsiteY71" fmla="*/ 317724 h 2067173"/>
              <a:gd name="connsiteX72" fmla="*/ 6931351 w 7695248"/>
              <a:gd name="connsiteY72" fmla="*/ 372315 h 2067173"/>
              <a:gd name="connsiteX73" fmla="*/ 7040533 w 7695248"/>
              <a:gd name="connsiteY73" fmla="*/ 495144 h 2067173"/>
              <a:gd name="connsiteX74" fmla="*/ 7217954 w 7695248"/>
              <a:gd name="connsiteY74" fmla="*/ 481497 h 2067173"/>
              <a:gd name="connsiteX75" fmla="*/ 7231601 w 7695248"/>
              <a:gd name="connsiteY75" fmla="*/ 440553 h 2067173"/>
              <a:gd name="connsiteX76" fmla="*/ 7245249 w 7695248"/>
              <a:gd name="connsiteY76" fmla="*/ 358667 h 2067173"/>
              <a:gd name="connsiteX77" fmla="*/ 7340783 w 7695248"/>
              <a:gd name="connsiteY77" fmla="*/ 235837 h 2067173"/>
              <a:gd name="connsiteX78" fmla="*/ 7436318 w 7695248"/>
              <a:gd name="connsiteY78" fmla="*/ 263133 h 2067173"/>
              <a:gd name="connsiteX79" fmla="*/ 7668330 w 7695248"/>
              <a:gd name="connsiteY79" fmla="*/ 440553 h 2067173"/>
              <a:gd name="connsiteX80" fmla="*/ 7564744 w 7695248"/>
              <a:gd name="connsiteY80" fmla="*/ 598640 h 2067173"/>
              <a:gd name="connsiteX81" fmla="*/ 7654682 w 7695248"/>
              <a:gd name="connsiteY81" fmla="*/ 617974 h 2067173"/>
              <a:gd name="connsiteX82" fmla="*/ 7586443 w 7695248"/>
              <a:gd name="connsiteY82" fmla="*/ 672565 h 2067173"/>
              <a:gd name="connsiteX83" fmla="*/ 7545500 w 7695248"/>
              <a:gd name="connsiteY83" fmla="*/ 699861 h 2067173"/>
              <a:gd name="connsiteX84" fmla="*/ 7490909 w 7695248"/>
              <a:gd name="connsiteY84" fmla="*/ 754452 h 2067173"/>
              <a:gd name="connsiteX85" fmla="*/ 7354431 w 7695248"/>
              <a:gd name="connsiteY85" fmla="*/ 836339 h 2067173"/>
              <a:gd name="connsiteX86" fmla="*/ 7163363 w 7695248"/>
              <a:gd name="connsiteY86" fmla="*/ 986464 h 2067173"/>
              <a:gd name="connsiteX87" fmla="*/ 7026885 w 7695248"/>
              <a:gd name="connsiteY87" fmla="*/ 1081998 h 2067173"/>
              <a:gd name="connsiteX88" fmla="*/ 6917703 w 7695248"/>
              <a:gd name="connsiteY88" fmla="*/ 1177533 h 2067173"/>
              <a:gd name="connsiteX89" fmla="*/ 6767577 w 7695248"/>
              <a:gd name="connsiteY89" fmla="*/ 1327658 h 2067173"/>
              <a:gd name="connsiteX90" fmla="*/ 6617452 w 7695248"/>
              <a:gd name="connsiteY90" fmla="*/ 1532374 h 2067173"/>
              <a:gd name="connsiteX91" fmla="*/ 6603804 w 7695248"/>
              <a:gd name="connsiteY91" fmla="*/ 1573318 h 2067173"/>
              <a:gd name="connsiteX92" fmla="*/ 6644748 w 7695248"/>
              <a:gd name="connsiteY92" fmla="*/ 1559670 h 2067173"/>
              <a:gd name="connsiteX93" fmla="*/ 6699339 w 7695248"/>
              <a:gd name="connsiteY93" fmla="*/ 1505079 h 2067173"/>
              <a:gd name="connsiteX94" fmla="*/ 6740282 w 7695248"/>
              <a:gd name="connsiteY94" fmla="*/ 1477783 h 2067173"/>
              <a:gd name="connsiteX95" fmla="*/ 7504557 w 7695248"/>
              <a:gd name="connsiteY95" fmla="*/ 1518727 h 2067173"/>
              <a:gd name="connsiteX96" fmla="*/ 7613739 w 7695248"/>
              <a:gd name="connsiteY96" fmla="*/ 1573318 h 2067173"/>
              <a:gd name="connsiteX97" fmla="*/ 7586443 w 7695248"/>
              <a:gd name="connsiteY97" fmla="*/ 1614261 h 2067173"/>
              <a:gd name="connsiteX98" fmla="*/ 7436318 w 7695248"/>
              <a:gd name="connsiteY98" fmla="*/ 1709795 h 2067173"/>
              <a:gd name="connsiteX99" fmla="*/ 7368079 w 7695248"/>
              <a:gd name="connsiteY99" fmla="*/ 1737091 h 2067173"/>
              <a:gd name="connsiteX100" fmla="*/ 7327136 w 7695248"/>
              <a:gd name="connsiteY100" fmla="*/ 1764386 h 2067173"/>
              <a:gd name="connsiteX101" fmla="*/ 7136067 w 7695248"/>
              <a:gd name="connsiteY101" fmla="*/ 1778034 h 2067173"/>
              <a:gd name="connsiteX102" fmla="*/ 6699339 w 7695248"/>
              <a:gd name="connsiteY102" fmla="*/ 1791682 h 2067173"/>
              <a:gd name="connsiteX103" fmla="*/ 6590157 w 7695248"/>
              <a:gd name="connsiteY103" fmla="*/ 1900864 h 2067173"/>
              <a:gd name="connsiteX104" fmla="*/ 6549213 w 7695248"/>
              <a:gd name="connsiteY104" fmla="*/ 1914512 h 2067173"/>
              <a:gd name="connsiteX105" fmla="*/ 6248963 w 7695248"/>
              <a:gd name="connsiteY105" fmla="*/ 1887216 h 2067173"/>
              <a:gd name="connsiteX106" fmla="*/ 6167076 w 7695248"/>
              <a:gd name="connsiteY106" fmla="*/ 1832625 h 2067173"/>
              <a:gd name="connsiteX107" fmla="*/ 6057894 w 7695248"/>
              <a:gd name="connsiteY107" fmla="*/ 1750739 h 2067173"/>
              <a:gd name="connsiteX108" fmla="*/ 6003303 w 7695248"/>
              <a:gd name="connsiteY108" fmla="*/ 1709795 h 2067173"/>
              <a:gd name="connsiteX109" fmla="*/ 5907768 w 7695248"/>
              <a:gd name="connsiteY109" fmla="*/ 1696147 h 2067173"/>
              <a:gd name="connsiteX110" fmla="*/ 5730348 w 7695248"/>
              <a:gd name="connsiteY110" fmla="*/ 1696147 h 2067173"/>
              <a:gd name="connsiteX111" fmla="*/ 5621166 w 7695248"/>
              <a:gd name="connsiteY111" fmla="*/ 1846273 h 2067173"/>
              <a:gd name="connsiteX112" fmla="*/ 5525631 w 7695248"/>
              <a:gd name="connsiteY112" fmla="*/ 1873568 h 2067173"/>
              <a:gd name="connsiteX113" fmla="*/ 5047960 w 7695248"/>
              <a:gd name="connsiteY113" fmla="*/ 1859921 h 2067173"/>
              <a:gd name="connsiteX114" fmla="*/ 4993368 w 7695248"/>
              <a:gd name="connsiteY114" fmla="*/ 1832625 h 2067173"/>
              <a:gd name="connsiteX115" fmla="*/ 4911482 w 7695248"/>
              <a:gd name="connsiteY115" fmla="*/ 1818977 h 2067173"/>
              <a:gd name="connsiteX116" fmla="*/ 4856891 w 7695248"/>
              <a:gd name="connsiteY116" fmla="*/ 1778034 h 2067173"/>
              <a:gd name="connsiteX117" fmla="*/ 4802300 w 7695248"/>
              <a:gd name="connsiteY117" fmla="*/ 1750739 h 2067173"/>
              <a:gd name="connsiteX118" fmla="*/ 4775004 w 7695248"/>
              <a:gd name="connsiteY118" fmla="*/ 1709795 h 2067173"/>
              <a:gd name="connsiteX119" fmla="*/ 4734061 w 7695248"/>
              <a:gd name="connsiteY119" fmla="*/ 1655204 h 2067173"/>
              <a:gd name="connsiteX120" fmla="*/ 4679470 w 7695248"/>
              <a:gd name="connsiteY120" fmla="*/ 1586965 h 2067173"/>
              <a:gd name="connsiteX121" fmla="*/ 4638527 w 7695248"/>
              <a:gd name="connsiteY121" fmla="*/ 1614261 h 2067173"/>
              <a:gd name="connsiteX122" fmla="*/ 4624879 w 7695248"/>
              <a:gd name="connsiteY122" fmla="*/ 1655204 h 2067173"/>
              <a:gd name="connsiteX123" fmla="*/ 4611231 w 7695248"/>
              <a:gd name="connsiteY123" fmla="*/ 1709795 h 2067173"/>
              <a:gd name="connsiteX124" fmla="*/ 4556640 w 7695248"/>
              <a:gd name="connsiteY124" fmla="*/ 1737091 h 2067173"/>
              <a:gd name="connsiteX125" fmla="*/ 4542992 w 7695248"/>
              <a:gd name="connsiteY125" fmla="*/ 1778034 h 2067173"/>
              <a:gd name="connsiteX126" fmla="*/ 4502049 w 7695248"/>
              <a:gd name="connsiteY126" fmla="*/ 1805330 h 2067173"/>
              <a:gd name="connsiteX127" fmla="*/ 4447458 w 7695248"/>
              <a:gd name="connsiteY127" fmla="*/ 1846273 h 2067173"/>
              <a:gd name="connsiteX128" fmla="*/ 4392867 w 7695248"/>
              <a:gd name="connsiteY128" fmla="*/ 1900864 h 2067173"/>
              <a:gd name="connsiteX129" fmla="*/ 4310980 w 7695248"/>
              <a:gd name="connsiteY129" fmla="*/ 1941807 h 2067173"/>
              <a:gd name="connsiteX130" fmla="*/ 4160855 w 7695248"/>
              <a:gd name="connsiteY130" fmla="*/ 1996398 h 2067173"/>
              <a:gd name="connsiteX131" fmla="*/ 3969786 w 7695248"/>
              <a:gd name="connsiteY131" fmla="*/ 2064637 h 2067173"/>
              <a:gd name="connsiteX132" fmla="*/ 3833309 w 7695248"/>
              <a:gd name="connsiteY132" fmla="*/ 2050989 h 2067173"/>
              <a:gd name="connsiteX133" fmla="*/ 3806013 w 7695248"/>
              <a:gd name="connsiteY133" fmla="*/ 1832625 h 2067173"/>
              <a:gd name="connsiteX134" fmla="*/ 3778718 w 7695248"/>
              <a:gd name="connsiteY134" fmla="*/ 1723443 h 2067173"/>
              <a:gd name="connsiteX135" fmla="*/ 3683183 w 7695248"/>
              <a:gd name="connsiteY135" fmla="*/ 1709795 h 2067173"/>
              <a:gd name="connsiteX136" fmla="*/ 3574001 w 7695248"/>
              <a:gd name="connsiteY136" fmla="*/ 1723443 h 2067173"/>
              <a:gd name="connsiteX137" fmla="*/ 3464819 w 7695248"/>
              <a:gd name="connsiteY137" fmla="*/ 1818977 h 2067173"/>
              <a:gd name="connsiteX138" fmla="*/ 3382933 w 7695248"/>
              <a:gd name="connsiteY138" fmla="*/ 1955455 h 2067173"/>
              <a:gd name="connsiteX139" fmla="*/ 3341989 w 7695248"/>
              <a:gd name="connsiteY139" fmla="*/ 1969103 h 2067173"/>
              <a:gd name="connsiteX140" fmla="*/ 3232807 w 7695248"/>
              <a:gd name="connsiteY140" fmla="*/ 1941807 h 2067173"/>
              <a:gd name="connsiteX141" fmla="*/ 3150921 w 7695248"/>
              <a:gd name="connsiteY141" fmla="*/ 1859921 h 2067173"/>
              <a:gd name="connsiteX142" fmla="*/ 3069034 w 7695248"/>
              <a:gd name="connsiteY142" fmla="*/ 1791682 h 2067173"/>
              <a:gd name="connsiteX143" fmla="*/ 3028091 w 7695248"/>
              <a:gd name="connsiteY143" fmla="*/ 1778034 h 2067173"/>
              <a:gd name="connsiteX144" fmla="*/ 3000795 w 7695248"/>
              <a:gd name="connsiteY144" fmla="*/ 1723443 h 2067173"/>
              <a:gd name="connsiteX145" fmla="*/ 2959852 w 7695248"/>
              <a:gd name="connsiteY145" fmla="*/ 1668852 h 2067173"/>
              <a:gd name="connsiteX146" fmla="*/ 2946204 w 7695248"/>
              <a:gd name="connsiteY146" fmla="*/ 1573318 h 2067173"/>
              <a:gd name="connsiteX147" fmla="*/ 2782431 w 7695248"/>
              <a:gd name="connsiteY147" fmla="*/ 1586965 h 2067173"/>
              <a:gd name="connsiteX148" fmla="*/ 2700545 w 7695248"/>
              <a:gd name="connsiteY148" fmla="*/ 1614261 h 2067173"/>
              <a:gd name="connsiteX149" fmla="*/ 2645954 w 7695248"/>
              <a:gd name="connsiteY149" fmla="*/ 1709795 h 2067173"/>
              <a:gd name="connsiteX150" fmla="*/ 2618658 w 7695248"/>
              <a:gd name="connsiteY150" fmla="*/ 1791682 h 2067173"/>
              <a:gd name="connsiteX151" fmla="*/ 2591363 w 7695248"/>
              <a:gd name="connsiteY151" fmla="*/ 1832625 h 2067173"/>
              <a:gd name="connsiteX152" fmla="*/ 2564067 w 7695248"/>
              <a:gd name="connsiteY152" fmla="*/ 1914512 h 2067173"/>
              <a:gd name="connsiteX153" fmla="*/ 2550419 w 7695248"/>
              <a:gd name="connsiteY153" fmla="*/ 1955455 h 2067173"/>
              <a:gd name="connsiteX154" fmla="*/ 2345703 w 7695248"/>
              <a:gd name="connsiteY154" fmla="*/ 1941807 h 2067173"/>
              <a:gd name="connsiteX155" fmla="*/ 2318407 w 7695248"/>
              <a:gd name="connsiteY155" fmla="*/ 1900864 h 2067173"/>
              <a:gd name="connsiteX156" fmla="*/ 2304760 w 7695248"/>
              <a:gd name="connsiteY156" fmla="*/ 1778034 h 2067173"/>
              <a:gd name="connsiteX157" fmla="*/ 2263816 w 7695248"/>
              <a:gd name="connsiteY157" fmla="*/ 1750739 h 2067173"/>
              <a:gd name="connsiteX158" fmla="*/ 1949918 w 7695248"/>
              <a:gd name="connsiteY158" fmla="*/ 1764386 h 2067173"/>
              <a:gd name="connsiteX159" fmla="*/ 1936270 w 7695248"/>
              <a:gd name="connsiteY159" fmla="*/ 1941807 h 2067173"/>
              <a:gd name="connsiteX160" fmla="*/ 1854383 w 7695248"/>
              <a:gd name="connsiteY160" fmla="*/ 1969103 h 2067173"/>
              <a:gd name="connsiteX161" fmla="*/ 1840736 w 7695248"/>
              <a:gd name="connsiteY161" fmla="*/ 1914512 h 2067173"/>
              <a:gd name="connsiteX162" fmla="*/ 1772497 w 7695248"/>
              <a:gd name="connsiteY162" fmla="*/ 1832625 h 2067173"/>
              <a:gd name="connsiteX163" fmla="*/ 1758849 w 7695248"/>
              <a:gd name="connsiteY163" fmla="*/ 1791682 h 2067173"/>
              <a:gd name="connsiteX164" fmla="*/ 1731554 w 7695248"/>
              <a:gd name="connsiteY164" fmla="*/ 1696147 h 2067173"/>
              <a:gd name="connsiteX165" fmla="*/ 1704258 w 7695248"/>
              <a:gd name="connsiteY165" fmla="*/ 1655204 h 2067173"/>
              <a:gd name="connsiteX166" fmla="*/ 1663315 w 7695248"/>
              <a:gd name="connsiteY166" fmla="*/ 1641556 h 2067173"/>
              <a:gd name="connsiteX167" fmla="*/ 1349416 w 7695248"/>
              <a:gd name="connsiteY167" fmla="*/ 1655204 h 2067173"/>
              <a:gd name="connsiteX168" fmla="*/ 1335768 w 7695248"/>
              <a:gd name="connsiteY168" fmla="*/ 1696147 h 2067173"/>
              <a:gd name="connsiteX169" fmla="*/ 1322121 w 7695248"/>
              <a:gd name="connsiteY169" fmla="*/ 1750739 h 2067173"/>
              <a:gd name="connsiteX170" fmla="*/ 1267530 w 7695248"/>
              <a:gd name="connsiteY170" fmla="*/ 1832625 h 2067173"/>
              <a:gd name="connsiteX171" fmla="*/ 1240234 w 7695248"/>
              <a:gd name="connsiteY171" fmla="*/ 1873568 h 2067173"/>
              <a:gd name="connsiteX172" fmla="*/ 1185643 w 7695248"/>
              <a:gd name="connsiteY172" fmla="*/ 1941807 h 2067173"/>
              <a:gd name="connsiteX173" fmla="*/ 1158348 w 7695248"/>
              <a:gd name="connsiteY173" fmla="*/ 1982750 h 2067173"/>
              <a:gd name="connsiteX174" fmla="*/ 1076461 w 7695248"/>
              <a:gd name="connsiteY174" fmla="*/ 2010046 h 2067173"/>
              <a:gd name="connsiteX175" fmla="*/ 1008222 w 7695248"/>
              <a:gd name="connsiteY175" fmla="*/ 1969103 h 2067173"/>
              <a:gd name="connsiteX176" fmla="*/ 967279 w 7695248"/>
              <a:gd name="connsiteY176" fmla="*/ 1928159 h 2067173"/>
              <a:gd name="connsiteX177" fmla="*/ 885392 w 7695248"/>
              <a:gd name="connsiteY177" fmla="*/ 1832625 h 2067173"/>
              <a:gd name="connsiteX178" fmla="*/ 803506 w 7695248"/>
              <a:gd name="connsiteY178" fmla="*/ 1737091 h 2067173"/>
              <a:gd name="connsiteX179" fmla="*/ 707971 w 7695248"/>
              <a:gd name="connsiteY179" fmla="*/ 1682500 h 2067173"/>
              <a:gd name="connsiteX180" fmla="*/ 544198 w 7695248"/>
              <a:gd name="connsiteY180" fmla="*/ 1696147 h 2067173"/>
              <a:gd name="connsiteX181" fmla="*/ 503255 w 7695248"/>
              <a:gd name="connsiteY181" fmla="*/ 1764386 h 2067173"/>
              <a:gd name="connsiteX182" fmla="*/ 435016 w 7695248"/>
              <a:gd name="connsiteY182" fmla="*/ 1846273 h 2067173"/>
              <a:gd name="connsiteX183" fmla="*/ 366777 w 7695248"/>
              <a:gd name="connsiteY183" fmla="*/ 1928159 h 2067173"/>
              <a:gd name="connsiteX184" fmla="*/ 298539 w 7695248"/>
              <a:gd name="connsiteY184" fmla="*/ 1996398 h 2067173"/>
              <a:gd name="connsiteX185" fmla="*/ 162061 w 7695248"/>
              <a:gd name="connsiteY185" fmla="*/ 1969103 h 2067173"/>
              <a:gd name="connsiteX186" fmla="*/ 121118 w 7695248"/>
              <a:gd name="connsiteY186" fmla="*/ 1955455 h 2067173"/>
              <a:gd name="connsiteX187" fmla="*/ 80174 w 7695248"/>
              <a:gd name="connsiteY187" fmla="*/ 1928159 h 2067173"/>
              <a:gd name="connsiteX188" fmla="*/ 39231 w 7695248"/>
              <a:gd name="connsiteY188" fmla="*/ 1655204 h 2067173"/>
              <a:gd name="connsiteX189" fmla="*/ 52879 w 7695248"/>
              <a:gd name="connsiteY189" fmla="*/ 1586965 h 2067173"/>
              <a:gd name="connsiteX190" fmla="*/ 189357 w 7695248"/>
              <a:gd name="connsiteY190" fmla="*/ 1546022 h 2067173"/>
              <a:gd name="connsiteX191" fmla="*/ 243948 w 7695248"/>
              <a:gd name="connsiteY191" fmla="*/ 1505079 h 2067173"/>
              <a:gd name="connsiteX192" fmla="*/ 284891 w 7695248"/>
              <a:gd name="connsiteY192" fmla="*/ 1491431 h 2067173"/>
              <a:gd name="connsiteX193" fmla="*/ 325834 w 7695248"/>
              <a:gd name="connsiteY193" fmla="*/ 1450488 h 2067173"/>
              <a:gd name="connsiteX194" fmla="*/ 339482 w 7695248"/>
              <a:gd name="connsiteY194" fmla="*/ 1395897 h 2067173"/>
              <a:gd name="connsiteX195" fmla="*/ 339482 w 7695248"/>
              <a:gd name="connsiteY195" fmla="*/ 1259419 h 2067173"/>
              <a:gd name="connsiteX196" fmla="*/ 243948 w 7695248"/>
              <a:gd name="connsiteY196" fmla="*/ 1204828 h 2067173"/>
              <a:gd name="connsiteX197" fmla="*/ 175709 w 7695248"/>
              <a:gd name="connsiteY197" fmla="*/ 1136589 h 2067173"/>
              <a:gd name="connsiteX198" fmla="*/ 80174 w 7695248"/>
              <a:gd name="connsiteY198" fmla="*/ 1041055 h 2067173"/>
              <a:gd name="connsiteX199" fmla="*/ 52879 w 7695248"/>
              <a:gd name="connsiteY199" fmla="*/ 1000112 h 2067173"/>
              <a:gd name="connsiteX200" fmla="*/ 11936 w 7695248"/>
              <a:gd name="connsiteY200" fmla="*/ 904577 h 2067173"/>
              <a:gd name="connsiteX201" fmla="*/ 66527 w 7695248"/>
              <a:gd name="connsiteY201" fmla="*/ 727156 h 2067173"/>
              <a:gd name="connsiteX202" fmla="*/ 148413 w 7695248"/>
              <a:gd name="connsiteY202" fmla="*/ 672565 h 2067173"/>
              <a:gd name="connsiteX203" fmla="*/ 175709 w 7695248"/>
              <a:gd name="connsiteY203" fmla="*/ 631622 h 2067173"/>
              <a:gd name="connsiteX204" fmla="*/ 243948 w 7695248"/>
              <a:gd name="connsiteY204" fmla="*/ 604327 h 2067173"/>
              <a:gd name="connsiteX205" fmla="*/ 284891 w 7695248"/>
              <a:gd name="connsiteY205" fmla="*/ 577031 h 2067173"/>
              <a:gd name="connsiteX206" fmla="*/ 312186 w 7695248"/>
              <a:gd name="connsiteY206" fmla="*/ 454201 h 2067173"/>
              <a:gd name="connsiteX0" fmla="*/ 298539 w 7695248"/>
              <a:gd name="connsiteY0" fmla="*/ 331371 h 2067173"/>
              <a:gd name="connsiteX1" fmla="*/ 394073 w 7695248"/>
              <a:gd name="connsiteY1" fmla="*/ 290428 h 2067173"/>
              <a:gd name="connsiteX2" fmla="*/ 435016 w 7695248"/>
              <a:gd name="connsiteY2" fmla="*/ 276780 h 2067173"/>
              <a:gd name="connsiteX3" fmla="*/ 475960 w 7695248"/>
              <a:gd name="connsiteY3" fmla="*/ 249485 h 2067173"/>
              <a:gd name="connsiteX4" fmla="*/ 571494 w 7695248"/>
              <a:gd name="connsiteY4" fmla="*/ 222189 h 2067173"/>
              <a:gd name="connsiteX5" fmla="*/ 612437 w 7695248"/>
              <a:gd name="connsiteY5" fmla="*/ 208541 h 2067173"/>
              <a:gd name="connsiteX6" fmla="*/ 926336 w 7695248"/>
              <a:gd name="connsiteY6" fmla="*/ 249485 h 2067173"/>
              <a:gd name="connsiteX7" fmla="*/ 1035518 w 7695248"/>
              <a:gd name="connsiteY7" fmla="*/ 399610 h 2067173"/>
              <a:gd name="connsiteX8" fmla="*/ 1144700 w 7695248"/>
              <a:gd name="connsiteY8" fmla="*/ 413258 h 2067173"/>
              <a:gd name="connsiteX9" fmla="*/ 1185643 w 7695248"/>
              <a:gd name="connsiteY9" fmla="*/ 372315 h 2067173"/>
              <a:gd name="connsiteX10" fmla="*/ 1226586 w 7695248"/>
              <a:gd name="connsiteY10" fmla="*/ 345019 h 2067173"/>
              <a:gd name="connsiteX11" fmla="*/ 1267530 w 7695248"/>
              <a:gd name="connsiteY11" fmla="*/ 304076 h 2067173"/>
              <a:gd name="connsiteX12" fmla="*/ 1349416 w 7695248"/>
              <a:gd name="connsiteY12" fmla="*/ 249485 h 2067173"/>
              <a:gd name="connsiteX13" fmla="*/ 1404007 w 7695248"/>
              <a:gd name="connsiteY13" fmla="*/ 194894 h 2067173"/>
              <a:gd name="connsiteX14" fmla="*/ 1431303 w 7695248"/>
              <a:gd name="connsiteY14" fmla="*/ 153950 h 2067173"/>
              <a:gd name="connsiteX15" fmla="*/ 1472246 w 7695248"/>
              <a:gd name="connsiteY15" fmla="*/ 140303 h 2067173"/>
              <a:gd name="connsiteX16" fmla="*/ 1540485 w 7695248"/>
              <a:gd name="connsiteY16" fmla="*/ 153950 h 2067173"/>
              <a:gd name="connsiteX17" fmla="*/ 1581428 w 7695248"/>
              <a:gd name="connsiteY17" fmla="*/ 181246 h 2067173"/>
              <a:gd name="connsiteX18" fmla="*/ 1663315 w 7695248"/>
              <a:gd name="connsiteY18" fmla="*/ 194894 h 2067173"/>
              <a:gd name="connsiteX19" fmla="*/ 1786145 w 7695248"/>
              <a:gd name="connsiteY19" fmla="*/ 249485 h 2067173"/>
              <a:gd name="connsiteX20" fmla="*/ 1949918 w 7695248"/>
              <a:gd name="connsiteY20" fmla="*/ 426906 h 2067173"/>
              <a:gd name="connsiteX21" fmla="*/ 2045452 w 7695248"/>
              <a:gd name="connsiteY21" fmla="*/ 495144 h 2067173"/>
              <a:gd name="connsiteX22" fmla="*/ 2195577 w 7695248"/>
              <a:gd name="connsiteY22" fmla="*/ 440553 h 2067173"/>
              <a:gd name="connsiteX23" fmla="*/ 2304760 w 7695248"/>
              <a:gd name="connsiteY23" fmla="*/ 331371 h 2067173"/>
              <a:gd name="connsiteX24" fmla="*/ 2386646 w 7695248"/>
              <a:gd name="connsiteY24" fmla="*/ 263133 h 2067173"/>
              <a:gd name="connsiteX25" fmla="*/ 2427589 w 7695248"/>
              <a:gd name="connsiteY25" fmla="*/ 235837 h 2067173"/>
              <a:gd name="connsiteX26" fmla="*/ 2468533 w 7695248"/>
              <a:gd name="connsiteY26" fmla="*/ 194894 h 2067173"/>
              <a:gd name="connsiteX27" fmla="*/ 2659601 w 7695248"/>
              <a:gd name="connsiteY27" fmla="*/ 167598 h 2067173"/>
              <a:gd name="connsiteX28" fmla="*/ 3000795 w 7695248"/>
              <a:gd name="connsiteY28" fmla="*/ 194894 h 2067173"/>
              <a:gd name="connsiteX29" fmla="*/ 3041739 w 7695248"/>
              <a:gd name="connsiteY29" fmla="*/ 235837 h 2067173"/>
              <a:gd name="connsiteX30" fmla="*/ 3055386 w 7695248"/>
              <a:gd name="connsiteY30" fmla="*/ 290428 h 2067173"/>
              <a:gd name="connsiteX31" fmla="*/ 3069034 w 7695248"/>
              <a:gd name="connsiteY31" fmla="*/ 358667 h 2067173"/>
              <a:gd name="connsiteX32" fmla="*/ 3123625 w 7695248"/>
              <a:gd name="connsiteY32" fmla="*/ 372315 h 2067173"/>
              <a:gd name="connsiteX33" fmla="*/ 3273751 w 7695248"/>
              <a:gd name="connsiteY33" fmla="*/ 358667 h 2067173"/>
              <a:gd name="connsiteX34" fmla="*/ 3355637 w 7695248"/>
              <a:gd name="connsiteY34" fmla="*/ 317724 h 2067173"/>
              <a:gd name="connsiteX35" fmla="*/ 3492115 w 7695248"/>
              <a:gd name="connsiteY35" fmla="*/ 222189 h 2067173"/>
              <a:gd name="connsiteX36" fmla="*/ 3546706 w 7695248"/>
              <a:gd name="connsiteY36" fmla="*/ 194894 h 2067173"/>
              <a:gd name="connsiteX37" fmla="*/ 3792366 w 7695248"/>
              <a:gd name="connsiteY37" fmla="*/ 208541 h 2067173"/>
              <a:gd name="connsiteX38" fmla="*/ 3833309 w 7695248"/>
              <a:gd name="connsiteY38" fmla="*/ 235837 h 2067173"/>
              <a:gd name="connsiteX39" fmla="*/ 3969786 w 7695248"/>
              <a:gd name="connsiteY39" fmla="*/ 358667 h 2067173"/>
              <a:gd name="connsiteX40" fmla="*/ 3997082 w 7695248"/>
              <a:gd name="connsiteY40" fmla="*/ 399610 h 2067173"/>
              <a:gd name="connsiteX41" fmla="*/ 4092616 w 7695248"/>
              <a:gd name="connsiteY41" fmla="*/ 440553 h 2067173"/>
              <a:gd name="connsiteX42" fmla="*/ 4201798 w 7695248"/>
              <a:gd name="connsiteY42" fmla="*/ 385962 h 2067173"/>
              <a:gd name="connsiteX43" fmla="*/ 4256389 w 7695248"/>
              <a:gd name="connsiteY43" fmla="*/ 263133 h 2067173"/>
              <a:gd name="connsiteX44" fmla="*/ 4297333 w 7695248"/>
              <a:gd name="connsiteY44" fmla="*/ 208541 h 2067173"/>
              <a:gd name="connsiteX45" fmla="*/ 4338276 w 7695248"/>
              <a:gd name="connsiteY45" fmla="*/ 181246 h 2067173"/>
              <a:gd name="connsiteX46" fmla="*/ 4392867 w 7695248"/>
              <a:gd name="connsiteY46" fmla="*/ 140303 h 2067173"/>
              <a:gd name="connsiteX47" fmla="*/ 4461106 w 7695248"/>
              <a:gd name="connsiteY47" fmla="*/ 126655 h 2067173"/>
              <a:gd name="connsiteX48" fmla="*/ 4515697 w 7695248"/>
              <a:gd name="connsiteY48" fmla="*/ 113007 h 2067173"/>
              <a:gd name="connsiteX49" fmla="*/ 4693118 w 7695248"/>
              <a:gd name="connsiteY49" fmla="*/ 126655 h 2067173"/>
              <a:gd name="connsiteX50" fmla="*/ 4775004 w 7695248"/>
              <a:gd name="connsiteY50" fmla="*/ 208541 h 2067173"/>
              <a:gd name="connsiteX51" fmla="*/ 4856891 w 7695248"/>
              <a:gd name="connsiteY51" fmla="*/ 222189 h 2067173"/>
              <a:gd name="connsiteX52" fmla="*/ 4979721 w 7695248"/>
              <a:gd name="connsiteY52" fmla="*/ 317724 h 2067173"/>
              <a:gd name="connsiteX53" fmla="*/ 5116198 w 7695248"/>
              <a:gd name="connsiteY53" fmla="*/ 372315 h 2067173"/>
              <a:gd name="connsiteX54" fmla="*/ 5211733 w 7695248"/>
              <a:gd name="connsiteY54" fmla="*/ 426906 h 2067173"/>
              <a:gd name="connsiteX55" fmla="*/ 5293619 w 7695248"/>
              <a:gd name="connsiteY55" fmla="*/ 413258 h 2067173"/>
              <a:gd name="connsiteX56" fmla="*/ 5334563 w 7695248"/>
              <a:gd name="connsiteY56" fmla="*/ 372315 h 2067173"/>
              <a:gd name="connsiteX57" fmla="*/ 5389154 w 7695248"/>
              <a:gd name="connsiteY57" fmla="*/ 331371 h 2067173"/>
              <a:gd name="connsiteX58" fmla="*/ 5430097 w 7695248"/>
              <a:gd name="connsiteY58" fmla="*/ 304076 h 2067173"/>
              <a:gd name="connsiteX59" fmla="*/ 5552927 w 7695248"/>
              <a:gd name="connsiteY59" fmla="*/ 181246 h 2067173"/>
              <a:gd name="connsiteX60" fmla="*/ 5593870 w 7695248"/>
              <a:gd name="connsiteY60" fmla="*/ 113007 h 2067173"/>
              <a:gd name="connsiteX61" fmla="*/ 5634813 w 7695248"/>
              <a:gd name="connsiteY61" fmla="*/ 31121 h 2067173"/>
              <a:gd name="connsiteX62" fmla="*/ 5648461 w 7695248"/>
              <a:gd name="connsiteY62" fmla="*/ 72064 h 2067173"/>
              <a:gd name="connsiteX63" fmla="*/ 5743995 w 7695248"/>
              <a:gd name="connsiteY63" fmla="*/ 113007 h 2067173"/>
              <a:gd name="connsiteX64" fmla="*/ 5976007 w 7695248"/>
              <a:gd name="connsiteY64" fmla="*/ 372315 h 2067173"/>
              <a:gd name="connsiteX65" fmla="*/ 6030598 w 7695248"/>
              <a:gd name="connsiteY65" fmla="*/ 440553 h 2067173"/>
              <a:gd name="connsiteX66" fmla="*/ 6085189 w 7695248"/>
              <a:gd name="connsiteY66" fmla="*/ 549736 h 2067173"/>
              <a:gd name="connsiteX67" fmla="*/ 6276258 w 7695248"/>
              <a:gd name="connsiteY67" fmla="*/ 536088 h 2067173"/>
              <a:gd name="connsiteX68" fmla="*/ 6289906 w 7695248"/>
              <a:gd name="connsiteY68" fmla="*/ 481497 h 2067173"/>
              <a:gd name="connsiteX69" fmla="*/ 6344497 w 7695248"/>
              <a:gd name="connsiteY69" fmla="*/ 317724 h 2067173"/>
              <a:gd name="connsiteX70" fmla="*/ 6615683 w 7695248"/>
              <a:gd name="connsiteY70" fmla="*/ 141440 h 2067173"/>
              <a:gd name="connsiteX71" fmla="*/ 6904055 w 7695248"/>
              <a:gd name="connsiteY71" fmla="*/ 317724 h 2067173"/>
              <a:gd name="connsiteX72" fmla="*/ 6931351 w 7695248"/>
              <a:gd name="connsiteY72" fmla="*/ 372315 h 2067173"/>
              <a:gd name="connsiteX73" fmla="*/ 7040533 w 7695248"/>
              <a:gd name="connsiteY73" fmla="*/ 495144 h 2067173"/>
              <a:gd name="connsiteX74" fmla="*/ 7217954 w 7695248"/>
              <a:gd name="connsiteY74" fmla="*/ 481497 h 2067173"/>
              <a:gd name="connsiteX75" fmla="*/ 7231601 w 7695248"/>
              <a:gd name="connsiteY75" fmla="*/ 440553 h 2067173"/>
              <a:gd name="connsiteX76" fmla="*/ 7245249 w 7695248"/>
              <a:gd name="connsiteY76" fmla="*/ 358667 h 2067173"/>
              <a:gd name="connsiteX77" fmla="*/ 7340783 w 7695248"/>
              <a:gd name="connsiteY77" fmla="*/ 235837 h 2067173"/>
              <a:gd name="connsiteX78" fmla="*/ 7436318 w 7695248"/>
              <a:gd name="connsiteY78" fmla="*/ 263133 h 2067173"/>
              <a:gd name="connsiteX79" fmla="*/ 7564744 w 7695248"/>
              <a:gd name="connsiteY79" fmla="*/ 598640 h 2067173"/>
              <a:gd name="connsiteX80" fmla="*/ 7654682 w 7695248"/>
              <a:gd name="connsiteY80" fmla="*/ 617974 h 2067173"/>
              <a:gd name="connsiteX81" fmla="*/ 7586443 w 7695248"/>
              <a:gd name="connsiteY81" fmla="*/ 672565 h 2067173"/>
              <a:gd name="connsiteX82" fmla="*/ 7545500 w 7695248"/>
              <a:gd name="connsiteY82" fmla="*/ 699861 h 2067173"/>
              <a:gd name="connsiteX83" fmla="*/ 7490909 w 7695248"/>
              <a:gd name="connsiteY83" fmla="*/ 754452 h 2067173"/>
              <a:gd name="connsiteX84" fmla="*/ 7354431 w 7695248"/>
              <a:gd name="connsiteY84" fmla="*/ 836339 h 2067173"/>
              <a:gd name="connsiteX85" fmla="*/ 7163363 w 7695248"/>
              <a:gd name="connsiteY85" fmla="*/ 986464 h 2067173"/>
              <a:gd name="connsiteX86" fmla="*/ 7026885 w 7695248"/>
              <a:gd name="connsiteY86" fmla="*/ 1081998 h 2067173"/>
              <a:gd name="connsiteX87" fmla="*/ 6917703 w 7695248"/>
              <a:gd name="connsiteY87" fmla="*/ 1177533 h 2067173"/>
              <a:gd name="connsiteX88" fmla="*/ 6767577 w 7695248"/>
              <a:gd name="connsiteY88" fmla="*/ 1327658 h 2067173"/>
              <a:gd name="connsiteX89" fmla="*/ 6617452 w 7695248"/>
              <a:gd name="connsiteY89" fmla="*/ 1532374 h 2067173"/>
              <a:gd name="connsiteX90" fmla="*/ 6603804 w 7695248"/>
              <a:gd name="connsiteY90" fmla="*/ 1573318 h 2067173"/>
              <a:gd name="connsiteX91" fmla="*/ 6644748 w 7695248"/>
              <a:gd name="connsiteY91" fmla="*/ 1559670 h 2067173"/>
              <a:gd name="connsiteX92" fmla="*/ 6699339 w 7695248"/>
              <a:gd name="connsiteY92" fmla="*/ 1505079 h 2067173"/>
              <a:gd name="connsiteX93" fmla="*/ 6740282 w 7695248"/>
              <a:gd name="connsiteY93" fmla="*/ 1477783 h 2067173"/>
              <a:gd name="connsiteX94" fmla="*/ 7504557 w 7695248"/>
              <a:gd name="connsiteY94" fmla="*/ 1518727 h 2067173"/>
              <a:gd name="connsiteX95" fmla="*/ 7613739 w 7695248"/>
              <a:gd name="connsiteY95" fmla="*/ 1573318 h 2067173"/>
              <a:gd name="connsiteX96" fmla="*/ 7586443 w 7695248"/>
              <a:gd name="connsiteY96" fmla="*/ 1614261 h 2067173"/>
              <a:gd name="connsiteX97" fmla="*/ 7436318 w 7695248"/>
              <a:gd name="connsiteY97" fmla="*/ 1709795 h 2067173"/>
              <a:gd name="connsiteX98" fmla="*/ 7368079 w 7695248"/>
              <a:gd name="connsiteY98" fmla="*/ 1737091 h 2067173"/>
              <a:gd name="connsiteX99" fmla="*/ 7327136 w 7695248"/>
              <a:gd name="connsiteY99" fmla="*/ 1764386 h 2067173"/>
              <a:gd name="connsiteX100" fmla="*/ 7136067 w 7695248"/>
              <a:gd name="connsiteY100" fmla="*/ 1778034 h 2067173"/>
              <a:gd name="connsiteX101" fmla="*/ 6699339 w 7695248"/>
              <a:gd name="connsiteY101" fmla="*/ 1791682 h 2067173"/>
              <a:gd name="connsiteX102" fmla="*/ 6590157 w 7695248"/>
              <a:gd name="connsiteY102" fmla="*/ 1900864 h 2067173"/>
              <a:gd name="connsiteX103" fmla="*/ 6549213 w 7695248"/>
              <a:gd name="connsiteY103" fmla="*/ 1914512 h 2067173"/>
              <a:gd name="connsiteX104" fmla="*/ 6248963 w 7695248"/>
              <a:gd name="connsiteY104" fmla="*/ 1887216 h 2067173"/>
              <a:gd name="connsiteX105" fmla="*/ 6167076 w 7695248"/>
              <a:gd name="connsiteY105" fmla="*/ 1832625 h 2067173"/>
              <a:gd name="connsiteX106" fmla="*/ 6057894 w 7695248"/>
              <a:gd name="connsiteY106" fmla="*/ 1750739 h 2067173"/>
              <a:gd name="connsiteX107" fmla="*/ 6003303 w 7695248"/>
              <a:gd name="connsiteY107" fmla="*/ 1709795 h 2067173"/>
              <a:gd name="connsiteX108" fmla="*/ 5907768 w 7695248"/>
              <a:gd name="connsiteY108" fmla="*/ 1696147 h 2067173"/>
              <a:gd name="connsiteX109" fmla="*/ 5730348 w 7695248"/>
              <a:gd name="connsiteY109" fmla="*/ 1696147 h 2067173"/>
              <a:gd name="connsiteX110" fmla="*/ 5621166 w 7695248"/>
              <a:gd name="connsiteY110" fmla="*/ 1846273 h 2067173"/>
              <a:gd name="connsiteX111" fmla="*/ 5525631 w 7695248"/>
              <a:gd name="connsiteY111" fmla="*/ 1873568 h 2067173"/>
              <a:gd name="connsiteX112" fmla="*/ 5047960 w 7695248"/>
              <a:gd name="connsiteY112" fmla="*/ 1859921 h 2067173"/>
              <a:gd name="connsiteX113" fmla="*/ 4993368 w 7695248"/>
              <a:gd name="connsiteY113" fmla="*/ 1832625 h 2067173"/>
              <a:gd name="connsiteX114" fmla="*/ 4911482 w 7695248"/>
              <a:gd name="connsiteY114" fmla="*/ 1818977 h 2067173"/>
              <a:gd name="connsiteX115" fmla="*/ 4856891 w 7695248"/>
              <a:gd name="connsiteY115" fmla="*/ 1778034 h 2067173"/>
              <a:gd name="connsiteX116" fmla="*/ 4802300 w 7695248"/>
              <a:gd name="connsiteY116" fmla="*/ 1750739 h 2067173"/>
              <a:gd name="connsiteX117" fmla="*/ 4775004 w 7695248"/>
              <a:gd name="connsiteY117" fmla="*/ 1709795 h 2067173"/>
              <a:gd name="connsiteX118" fmla="*/ 4734061 w 7695248"/>
              <a:gd name="connsiteY118" fmla="*/ 1655204 h 2067173"/>
              <a:gd name="connsiteX119" fmla="*/ 4679470 w 7695248"/>
              <a:gd name="connsiteY119" fmla="*/ 1586965 h 2067173"/>
              <a:gd name="connsiteX120" fmla="*/ 4638527 w 7695248"/>
              <a:gd name="connsiteY120" fmla="*/ 1614261 h 2067173"/>
              <a:gd name="connsiteX121" fmla="*/ 4624879 w 7695248"/>
              <a:gd name="connsiteY121" fmla="*/ 1655204 h 2067173"/>
              <a:gd name="connsiteX122" fmla="*/ 4611231 w 7695248"/>
              <a:gd name="connsiteY122" fmla="*/ 1709795 h 2067173"/>
              <a:gd name="connsiteX123" fmla="*/ 4556640 w 7695248"/>
              <a:gd name="connsiteY123" fmla="*/ 1737091 h 2067173"/>
              <a:gd name="connsiteX124" fmla="*/ 4542992 w 7695248"/>
              <a:gd name="connsiteY124" fmla="*/ 1778034 h 2067173"/>
              <a:gd name="connsiteX125" fmla="*/ 4502049 w 7695248"/>
              <a:gd name="connsiteY125" fmla="*/ 1805330 h 2067173"/>
              <a:gd name="connsiteX126" fmla="*/ 4447458 w 7695248"/>
              <a:gd name="connsiteY126" fmla="*/ 1846273 h 2067173"/>
              <a:gd name="connsiteX127" fmla="*/ 4392867 w 7695248"/>
              <a:gd name="connsiteY127" fmla="*/ 1900864 h 2067173"/>
              <a:gd name="connsiteX128" fmla="*/ 4310980 w 7695248"/>
              <a:gd name="connsiteY128" fmla="*/ 1941807 h 2067173"/>
              <a:gd name="connsiteX129" fmla="*/ 4160855 w 7695248"/>
              <a:gd name="connsiteY129" fmla="*/ 1996398 h 2067173"/>
              <a:gd name="connsiteX130" fmla="*/ 3969786 w 7695248"/>
              <a:gd name="connsiteY130" fmla="*/ 2064637 h 2067173"/>
              <a:gd name="connsiteX131" fmla="*/ 3833309 w 7695248"/>
              <a:gd name="connsiteY131" fmla="*/ 2050989 h 2067173"/>
              <a:gd name="connsiteX132" fmla="*/ 3806013 w 7695248"/>
              <a:gd name="connsiteY132" fmla="*/ 1832625 h 2067173"/>
              <a:gd name="connsiteX133" fmla="*/ 3778718 w 7695248"/>
              <a:gd name="connsiteY133" fmla="*/ 1723443 h 2067173"/>
              <a:gd name="connsiteX134" fmla="*/ 3683183 w 7695248"/>
              <a:gd name="connsiteY134" fmla="*/ 1709795 h 2067173"/>
              <a:gd name="connsiteX135" fmla="*/ 3574001 w 7695248"/>
              <a:gd name="connsiteY135" fmla="*/ 1723443 h 2067173"/>
              <a:gd name="connsiteX136" fmla="*/ 3464819 w 7695248"/>
              <a:gd name="connsiteY136" fmla="*/ 1818977 h 2067173"/>
              <a:gd name="connsiteX137" fmla="*/ 3382933 w 7695248"/>
              <a:gd name="connsiteY137" fmla="*/ 1955455 h 2067173"/>
              <a:gd name="connsiteX138" fmla="*/ 3341989 w 7695248"/>
              <a:gd name="connsiteY138" fmla="*/ 1969103 h 2067173"/>
              <a:gd name="connsiteX139" fmla="*/ 3232807 w 7695248"/>
              <a:gd name="connsiteY139" fmla="*/ 1941807 h 2067173"/>
              <a:gd name="connsiteX140" fmla="*/ 3150921 w 7695248"/>
              <a:gd name="connsiteY140" fmla="*/ 1859921 h 2067173"/>
              <a:gd name="connsiteX141" fmla="*/ 3069034 w 7695248"/>
              <a:gd name="connsiteY141" fmla="*/ 1791682 h 2067173"/>
              <a:gd name="connsiteX142" fmla="*/ 3028091 w 7695248"/>
              <a:gd name="connsiteY142" fmla="*/ 1778034 h 2067173"/>
              <a:gd name="connsiteX143" fmla="*/ 3000795 w 7695248"/>
              <a:gd name="connsiteY143" fmla="*/ 1723443 h 2067173"/>
              <a:gd name="connsiteX144" fmla="*/ 2959852 w 7695248"/>
              <a:gd name="connsiteY144" fmla="*/ 1668852 h 2067173"/>
              <a:gd name="connsiteX145" fmla="*/ 2946204 w 7695248"/>
              <a:gd name="connsiteY145" fmla="*/ 1573318 h 2067173"/>
              <a:gd name="connsiteX146" fmla="*/ 2782431 w 7695248"/>
              <a:gd name="connsiteY146" fmla="*/ 1586965 h 2067173"/>
              <a:gd name="connsiteX147" fmla="*/ 2700545 w 7695248"/>
              <a:gd name="connsiteY147" fmla="*/ 1614261 h 2067173"/>
              <a:gd name="connsiteX148" fmla="*/ 2645954 w 7695248"/>
              <a:gd name="connsiteY148" fmla="*/ 1709795 h 2067173"/>
              <a:gd name="connsiteX149" fmla="*/ 2618658 w 7695248"/>
              <a:gd name="connsiteY149" fmla="*/ 1791682 h 2067173"/>
              <a:gd name="connsiteX150" fmla="*/ 2591363 w 7695248"/>
              <a:gd name="connsiteY150" fmla="*/ 1832625 h 2067173"/>
              <a:gd name="connsiteX151" fmla="*/ 2564067 w 7695248"/>
              <a:gd name="connsiteY151" fmla="*/ 1914512 h 2067173"/>
              <a:gd name="connsiteX152" fmla="*/ 2550419 w 7695248"/>
              <a:gd name="connsiteY152" fmla="*/ 1955455 h 2067173"/>
              <a:gd name="connsiteX153" fmla="*/ 2345703 w 7695248"/>
              <a:gd name="connsiteY153" fmla="*/ 1941807 h 2067173"/>
              <a:gd name="connsiteX154" fmla="*/ 2318407 w 7695248"/>
              <a:gd name="connsiteY154" fmla="*/ 1900864 h 2067173"/>
              <a:gd name="connsiteX155" fmla="*/ 2304760 w 7695248"/>
              <a:gd name="connsiteY155" fmla="*/ 1778034 h 2067173"/>
              <a:gd name="connsiteX156" fmla="*/ 2263816 w 7695248"/>
              <a:gd name="connsiteY156" fmla="*/ 1750739 h 2067173"/>
              <a:gd name="connsiteX157" fmla="*/ 1949918 w 7695248"/>
              <a:gd name="connsiteY157" fmla="*/ 1764386 h 2067173"/>
              <a:gd name="connsiteX158" fmla="*/ 1936270 w 7695248"/>
              <a:gd name="connsiteY158" fmla="*/ 1941807 h 2067173"/>
              <a:gd name="connsiteX159" fmla="*/ 1854383 w 7695248"/>
              <a:gd name="connsiteY159" fmla="*/ 1969103 h 2067173"/>
              <a:gd name="connsiteX160" fmla="*/ 1840736 w 7695248"/>
              <a:gd name="connsiteY160" fmla="*/ 1914512 h 2067173"/>
              <a:gd name="connsiteX161" fmla="*/ 1772497 w 7695248"/>
              <a:gd name="connsiteY161" fmla="*/ 1832625 h 2067173"/>
              <a:gd name="connsiteX162" fmla="*/ 1758849 w 7695248"/>
              <a:gd name="connsiteY162" fmla="*/ 1791682 h 2067173"/>
              <a:gd name="connsiteX163" fmla="*/ 1731554 w 7695248"/>
              <a:gd name="connsiteY163" fmla="*/ 1696147 h 2067173"/>
              <a:gd name="connsiteX164" fmla="*/ 1704258 w 7695248"/>
              <a:gd name="connsiteY164" fmla="*/ 1655204 h 2067173"/>
              <a:gd name="connsiteX165" fmla="*/ 1663315 w 7695248"/>
              <a:gd name="connsiteY165" fmla="*/ 1641556 h 2067173"/>
              <a:gd name="connsiteX166" fmla="*/ 1349416 w 7695248"/>
              <a:gd name="connsiteY166" fmla="*/ 1655204 h 2067173"/>
              <a:gd name="connsiteX167" fmla="*/ 1335768 w 7695248"/>
              <a:gd name="connsiteY167" fmla="*/ 1696147 h 2067173"/>
              <a:gd name="connsiteX168" fmla="*/ 1322121 w 7695248"/>
              <a:gd name="connsiteY168" fmla="*/ 1750739 h 2067173"/>
              <a:gd name="connsiteX169" fmla="*/ 1267530 w 7695248"/>
              <a:gd name="connsiteY169" fmla="*/ 1832625 h 2067173"/>
              <a:gd name="connsiteX170" fmla="*/ 1240234 w 7695248"/>
              <a:gd name="connsiteY170" fmla="*/ 1873568 h 2067173"/>
              <a:gd name="connsiteX171" fmla="*/ 1185643 w 7695248"/>
              <a:gd name="connsiteY171" fmla="*/ 1941807 h 2067173"/>
              <a:gd name="connsiteX172" fmla="*/ 1158348 w 7695248"/>
              <a:gd name="connsiteY172" fmla="*/ 1982750 h 2067173"/>
              <a:gd name="connsiteX173" fmla="*/ 1076461 w 7695248"/>
              <a:gd name="connsiteY173" fmla="*/ 2010046 h 2067173"/>
              <a:gd name="connsiteX174" fmla="*/ 1008222 w 7695248"/>
              <a:gd name="connsiteY174" fmla="*/ 1969103 h 2067173"/>
              <a:gd name="connsiteX175" fmla="*/ 967279 w 7695248"/>
              <a:gd name="connsiteY175" fmla="*/ 1928159 h 2067173"/>
              <a:gd name="connsiteX176" fmla="*/ 885392 w 7695248"/>
              <a:gd name="connsiteY176" fmla="*/ 1832625 h 2067173"/>
              <a:gd name="connsiteX177" fmla="*/ 803506 w 7695248"/>
              <a:gd name="connsiteY177" fmla="*/ 1737091 h 2067173"/>
              <a:gd name="connsiteX178" fmla="*/ 707971 w 7695248"/>
              <a:gd name="connsiteY178" fmla="*/ 1682500 h 2067173"/>
              <a:gd name="connsiteX179" fmla="*/ 544198 w 7695248"/>
              <a:gd name="connsiteY179" fmla="*/ 1696147 h 2067173"/>
              <a:gd name="connsiteX180" fmla="*/ 503255 w 7695248"/>
              <a:gd name="connsiteY180" fmla="*/ 1764386 h 2067173"/>
              <a:gd name="connsiteX181" fmla="*/ 435016 w 7695248"/>
              <a:gd name="connsiteY181" fmla="*/ 1846273 h 2067173"/>
              <a:gd name="connsiteX182" fmla="*/ 366777 w 7695248"/>
              <a:gd name="connsiteY182" fmla="*/ 1928159 h 2067173"/>
              <a:gd name="connsiteX183" fmla="*/ 298539 w 7695248"/>
              <a:gd name="connsiteY183" fmla="*/ 1996398 h 2067173"/>
              <a:gd name="connsiteX184" fmla="*/ 162061 w 7695248"/>
              <a:gd name="connsiteY184" fmla="*/ 1969103 h 2067173"/>
              <a:gd name="connsiteX185" fmla="*/ 121118 w 7695248"/>
              <a:gd name="connsiteY185" fmla="*/ 1955455 h 2067173"/>
              <a:gd name="connsiteX186" fmla="*/ 80174 w 7695248"/>
              <a:gd name="connsiteY186" fmla="*/ 1928159 h 2067173"/>
              <a:gd name="connsiteX187" fmla="*/ 39231 w 7695248"/>
              <a:gd name="connsiteY187" fmla="*/ 1655204 h 2067173"/>
              <a:gd name="connsiteX188" fmla="*/ 52879 w 7695248"/>
              <a:gd name="connsiteY188" fmla="*/ 1586965 h 2067173"/>
              <a:gd name="connsiteX189" fmla="*/ 189357 w 7695248"/>
              <a:gd name="connsiteY189" fmla="*/ 1546022 h 2067173"/>
              <a:gd name="connsiteX190" fmla="*/ 243948 w 7695248"/>
              <a:gd name="connsiteY190" fmla="*/ 1505079 h 2067173"/>
              <a:gd name="connsiteX191" fmla="*/ 284891 w 7695248"/>
              <a:gd name="connsiteY191" fmla="*/ 1491431 h 2067173"/>
              <a:gd name="connsiteX192" fmla="*/ 325834 w 7695248"/>
              <a:gd name="connsiteY192" fmla="*/ 1450488 h 2067173"/>
              <a:gd name="connsiteX193" fmla="*/ 339482 w 7695248"/>
              <a:gd name="connsiteY193" fmla="*/ 1395897 h 2067173"/>
              <a:gd name="connsiteX194" fmla="*/ 339482 w 7695248"/>
              <a:gd name="connsiteY194" fmla="*/ 1259419 h 2067173"/>
              <a:gd name="connsiteX195" fmla="*/ 243948 w 7695248"/>
              <a:gd name="connsiteY195" fmla="*/ 1204828 h 2067173"/>
              <a:gd name="connsiteX196" fmla="*/ 175709 w 7695248"/>
              <a:gd name="connsiteY196" fmla="*/ 1136589 h 2067173"/>
              <a:gd name="connsiteX197" fmla="*/ 80174 w 7695248"/>
              <a:gd name="connsiteY197" fmla="*/ 1041055 h 2067173"/>
              <a:gd name="connsiteX198" fmla="*/ 52879 w 7695248"/>
              <a:gd name="connsiteY198" fmla="*/ 1000112 h 2067173"/>
              <a:gd name="connsiteX199" fmla="*/ 11936 w 7695248"/>
              <a:gd name="connsiteY199" fmla="*/ 904577 h 2067173"/>
              <a:gd name="connsiteX200" fmla="*/ 66527 w 7695248"/>
              <a:gd name="connsiteY200" fmla="*/ 727156 h 2067173"/>
              <a:gd name="connsiteX201" fmla="*/ 148413 w 7695248"/>
              <a:gd name="connsiteY201" fmla="*/ 672565 h 2067173"/>
              <a:gd name="connsiteX202" fmla="*/ 175709 w 7695248"/>
              <a:gd name="connsiteY202" fmla="*/ 631622 h 2067173"/>
              <a:gd name="connsiteX203" fmla="*/ 243948 w 7695248"/>
              <a:gd name="connsiteY203" fmla="*/ 604327 h 2067173"/>
              <a:gd name="connsiteX204" fmla="*/ 284891 w 7695248"/>
              <a:gd name="connsiteY204" fmla="*/ 577031 h 2067173"/>
              <a:gd name="connsiteX205" fmla="*/ 312186 w 7695248"/>
              <a:gd name="connsiteY205" fmla="*/ 454201 h 2067173"/>
              <a:gd name="connsiteX0" fmla="*/ 298539 w 7613739"/>
              <a:gd name="connsiteY0" fmla="*/ 331371 h 2067173"/>
              <a:gd name="connsiteX1" fmla="*/ 394073 w 7613739"/>
              <a:gd name="connsiteY1" fmla="*/ 290428 h 2067173"/>
              <a:gd name="connsiteX2" fmla="*/ 435016 w 7613739"/>
              <a:gd name="connsiteY2" fmla="*/ 276780 h 2067173"/>
              <a:gd name="connsiteX3" fmla="*/ 475960 w 7613739"/>
              <a:gd name="connsiteY3" fmla="*/ 249485 h 2067173"/>
              <a:gd name="connsiteX4" fmla="*/ 571494 w 7613739"/>
              <a:gd name="connsiteY4" fmla="*/ 222189 h 2067173"/>
              <a:gd name="connsiteX5" fmla="*/ 612437 w 7613739"/>
              <a:gd name="connsiteY5" fmla="*/ 208541 h 2067173"/>
              <a:gd name="connsiteX6" fmla="*/ 926336 w 7613739"/>
              <a:gd name="connsiteY6" fmla="*/ 249485 h 2067173"/>
              <a:gd name="connsiteX7" fmla="*/ 1035518 w 7613739"/>
              <a:gd name="connsiteY7" fmla="*/ 399610 h 2067173"/>
              <a:gd name="connsiteX8" fmla="*/ 1144700 w 7613739"/>
              <a:gd name="connsiteY8" fmla="*/ 413258 h 2067173"/>
              <a:gd name="connsiteX9" fmla="*/ 1185643 w 7613739"/>
              <a:gd name="connsiteY9" fmla="*/ 372315 h 2067173"/>
              <a:gd name="connsiteX10" fmla="*/ 1226586 w 7613739"/>
              <a:gd name="connsiteY10" fmla="*/ 345019 h 2067173"/>
              <a:gd name="connsiteX11" fmla="*/ 1267530 w 7613739"/>
              <a:gd name="connsiteY11" fmla="*/ 304076 h 2067173"/>
              <a:gd name="connsiteX12" fmla="*/ 1349416 w 7613739"/>
              <a:gd name="connsiteY12" fmla="*/ 249485 h 2067173"/>
              <a:gd name="connsiteX13" fmla="*/ 1404007 w 7613739"/>
              <a:gd name="connsiteY13" fmla="*/ 194894 h 2067173"/>
              <a:gd name="connsiteX14" fmla="*/ 1431303 w 7613739"/>
              <a:gd name="connsiteY14" fmla="*/ 153950 h 2067173"/>
              <a:gd name="connsiteX15" fmla="*/ 1472246 w 7613739"/>
              <a:gd name="connsiteY15" fmla="*/ 140303 h 2067173"/>
              <a:gd name="connsiteX16" fmla="*/ 1540485 w 7613739"/>
              <a:gd name="connsiteY16" fmla="*/ 153950 h 2067173"/>
              <a:gd name="connsiteX17" fmla="*/ 1581428 w 7613739"/>
              <a:gd name="connsiteY17" fmla="*/ 181246 h 2067173"/>
              <a:gd name="connsiteX18" fmla="*/ 1663315 w 7613739"/>
              <a:gd name="connsiteY18" fmla="*/ 194894 h 2067173"/>
              <a:gd name="connsiteX19" fmla="*/ 1786145 w 7613739"/>
              <a:gd name="connsiteY19" fmla="*/ 249485 h 2067173"/>
              <a:gd name="connsiteX20" fmla="*/ 1949918 w 7613739"/>
              <a:gd name="connsiteY20" fmla="*/ 426906 h 2067173"/>
              <a:gd name="connsiteX21" fmla="*/ 2045452 w 7613739"/>
              <a:gd name="connsiteY21" fmla="*/ 495144 h 2067173"/>
              <a:gd name="connsiteX22" fmla="*/ 2195577 w 7613739"/>
              <a:gd name="connsiteY22" fmla="*/ 440553 h 2067173"/>
              <a:gd name="connsiteX23" fmla="*/ 2304760 w 7613739"/>
              <a:gd name="connsiteY23" fmla="*/ 331371 h 2067173"/>
              <a:gd name="connsiteX24" fmla="*/ 2386646 w 7613739"/>
              <a:gd name="connsiteY24" fmla="*/ 263133 h 2067173"/>
              <a:gd name="connsiteX25" fmla="*/ 2427589 w 7613739"/>
              <a:gd name="connsiteY25" fmla="*/ 235837 h 2067173"/>
              <a:gd name="connsiteX26" fmla="*/ 2468533 w 7613739"/>
              <a:gd name="connsiteY26" fmla="*/ 194894 h 2067173"/>
              <a:gd name="connsiteX27" fmla="*/ 2659601 w 7613739"/>
              <a:gd name="connsiteY27" fmla="*/ 167598 h 2067173"/>
              <a:gd name="connsiteX28" fmla="*/ 3000795 w 7613739"/>
              <a:gd name="connsiteY28" fmla="*/ 194894 h 2067173"/>
              <a:gd name="connsiteX29" fmla="*/ 3041739 w 7613739"/>
              <a:gd name="connsiteY29" fmla="*/ 235837 h 2067173"/>
              <a:gd name="connsiteX30" fmla="*/ 3055386 w 7613739"/>
              <a:gd name="connsiteY30" fmla="*/ 290428 h 2067173"/>
              <a:gd name="connsiteX31" fmla="*/ 3069034 w 7613739"/>
              <a:gd name="connsiteY31" fmla="*/ 358667 h 2067173"/>
              <a:gd name="connsiteX32" fmla="*/ 3123625 w 7613739"/>
              <a:gd name="connsiteY32" fmla="*/ 372315 h 2067173"/>
              <a:gd name="connsiteX33" fmla="*/ 3273751 w 7613739"/>
              <a:gd name="connsiteY33" fmla="*/ 358667 h 2067173"/>
              <a:gd name="connsiteX34" fmla="*/ 3355637 w 7613739"/>
              <a:gd name="connsiteY34" fmla="*/ 317724 h 2067173"/>
              <a:gd name="connsiteX35" fmla="*/ 3492115 w 7613739"/>
              <a:gd name="connsiteY35" fmla="*/ 222189 h 2067173"/>
              <a:gd name="connsiteX36" fmla="*/ 3546706 w 7613739"/>
              <a:gd name="connsiteY36" fmla="*/ 194894 h 2067173"/>
              <a:gd name="connsiteX37" fmla="*/ 3792366 w 7613739"/>
              <a:gd name="connsiteY37" fmla="*/ 208541 h 2067173"/>
              <a:gd name="connsiteX38" fmla="*/ 3833309 w 7613739"/>
              <a:gd name="connsiteY38" fmla="*/ 235837 h 2067173"/>
              <a:gd name="connsiteX39" fmla="*/ 3969786 w 7613739"/>
              <a:gd name="connsiteY39" fmla="*/ 358667 h 2067173"/>
              <a:gd name="connsiteX40" fmla="*/ 3997082 w 7613739"/>
              <a:gd name="connsiteY40" fmla="*/ 399610 h 2067173"/>
              <a:gd name="connsiteX41" fmla="*/ 4092616 w 7613739"/>
              <a:gd name="connsiteY41" fmla="*/ 440553 h 2067173"/>
              <a:gd name="connsiteX42" fmla="*/ 4201798 w 7613739"/>
              <a:gd name="connsiteY42" fmla="*/ 385962 h 2067173"/>
              <a:gd name="connsiteX43" fmla="*/ 4256389 w 7613739"/>
              <a:gd name="connsiteY43" fmla="*/ 263133 h 2067173"/>
              <a:gd name="connsiteX44" fmla="*/ 4297333 w 7613739"/>
              <a:gd name="connsiteY44" fmla="*/ 208541 h 2067173"/>
              <a:gd name="connsiteX45" fmla="*/ 4338276 w 7613739"/>
              <a:gd name="connsiteY45" fmla="*/ 181246 h 2067173"/>
              <a:gd name="connsiteX46" fmla="*/ 4392867 w 7613739"/>
              <a:gd name="connsiteY46" fmla="*/ 140303 h 2067173"/>
              <a:gd name="connsiteX47" fmla="*/ 4461106 w 7613739"/>
              <a:gd name="connsiteY47" fmla="*/ 126655 h 2067173"/>
              <a:gd name="connsiteX48" fmla="*/ 4515697 w 7613739"/>
              <a:gd name="connsiteY48" fmla="*/ 113007 h 2067173"/>
              <a:gd name="connsiteX49" fmla="*/ 4693118 w 7613739"/>
              <a:gd name="connsiteY49" fmla="*/ 126655 h 2067173"/>
              <a:gd name="connsiteX50" fmla="*/ 4775004 w 7613739"/>
              <a:gd name="connsiteY50" fmla="*/ 208541 h 2067173"/>
              <a:gd name="connsiteX51" fmla="*/ 4856891 w 7613739"/>
              <a:gd name="connsiteY51" fmla="*/ 222189 h 2067173"/>
              <a:gd name="connsiteX52" fmla="*/ 4979721 w 7613739"/>
              <a:gd name="connsiteY52" fmla="*/ 317724 h 2067173"/>
              <a:gd name="connsiteX53" fmla="*/ 5116198 w 7613739"/>
              <a:gd name="connsiteY53" fmla="*/ 372315 h 2067173"/>
              <a:gd name="connsiteX54" fmla="*/ 5211733 w 7613739"/>
              <a:gd name="connsiteY54" fmla="*/ 426906 h 2067173"/>
              <a:gd name="connsiteX55" fmla="*/ 5293619 w 7613739"/>
              <a:gd name="connsiteY55" fmla="*/ 413258 h 2067173"/>
              <a:gd name="connsiteX56" fmla="*/ 5334563 w 7613739"/>
              <a:gd name="connsiteY56" fmla="*/ 372315 h 2067173"/>
              <a:gd name="connsiteX57" fmla="*/ 5389154 w 7613739"/>
              <a:gd name="connsiteY57" fmla="*/ 331371 h 2067173"/>
              <a:gd name="connsiteX58" fmla="*/ 5430097 w 7613739"/>
              <a:gd name="connsiteY58" fmla="*/ 304076 h 2067173"/>
              <a:gd name="connsiteX59" fmla="*/ 5552927 w 7613739"/>
              <a:gd name="connsiteY59" fmla="*/ 181246 h 2067173"/>
              <a:gd name="connsiteX60" fmla="*/ 5593870 w 7613739"/>
              <a:gd name="connsiteY60" fmla="*/ 113007 h 2067173"/>
              <a:gd name="connsiteX61" fmla="*/ 5634813 w 7613739"/>
              <a:gd name="connsiteY61" fmla="*/ 31121 h 2067173"/>
              <a:gd name="connsiteX62" fmla="*/ 5648461 w 7613739"/>
              <a:gd name="connsiteY62" fmla="*/ 72064 h 2067173"/>
              <a:gd name="connsiteX63" fmla="*/ 5743995 w 7613739"/>
              <a:gd name="connsiteY63" fmla="*/ 113007 h 2067173"/>
              <a:gd name="connsiteX64" fmla="*/ 5976007 w 7613739"/>
              <a:gd name="connsiteY64" fmla="*/ 372315 h 2067173"/>
              <a:gd name="connsiteX65" fmla="*/ 6030598 w 7613739"/>
              <a:gd name="connsiteY65" fmla="*/ 440553 h 2067173"/>
              <a:gd name="connsiteX66" fmla="*/ 6085189 w 7613739"/>
              <a:gd name="connsiteY66" fmla="*/ 549736 h 2067173"/>
              <a:gd name="connsiteX67" fmla="*/ 6276258 w 7613739"/>
              <a:gd name="connsiteY67" fmla="*/ 536088 h 2067173"/>
              <a:gd name="connsiteX68" fmla="*/ 6289906 w 7613739"/>
              <a:gd name="connsiteY68" fmla="*/ 481497 h 2067173"/>
              <a:gd name="connsiteX69" fmla="*/ 6344497 w 7613739"/>
              <a:gd name="connsiteY69" fmla="*/ 317724 h 2067173"/>
              <a:gd name="connsiteX70" fmla="*/ 6615683 w 7613739"/>
              <a:gd name="connsiteY70" fmla="*/ 141440 h 2067173"/>
              <a:gd name="connsiteX71" fmla="*/ 6904055 w 7613739"/>
              <a:gd name="connsiteY71" fmla="*/ 317724 h 2067173"/>
              <a:gd name="connsiteX72" fmla="*/ 6931351 w 7613739"/>
              <a:gd name="connsiteY72" fmla="*/ 372315 h 2067173"/>
              <a:gd name="connsiteX73" fmla="*/ 7040533 w 7613739"/>
              <a:gd name="connsiteY73" fmla="*/ 495144 h 2067173"/>
              <a:gd name="connsiteX74" fmla="*/ 7217954 w 7613739"/>
              <a:gd name="connsiteY74" fmla="*/ 481497 h 2067173"/>
              <a:gd name="connsiteX75" fmla="*/ 7231601 w 7613739"/>
              <a:gd name="connsiteY75" fmla="*/ 440553 h 2067173"/>
              <a:gd name="connsiteX76" fmla="*/ 7245249 w 7613739"/>
              <a:gd name="connsiteY76" fmla="*/ 358667 h 2067173"/>
              <a:gd name="connsiteX77" fmla="*/ 7340783 w 7613739"/>
              <a:gd name="connsiteY77" fmla="*/ 235837 h 2067173"/>
              <a:gd name="connsiteX78" fmla="*/ 7436318 w 7613739"/>
              <a:gd name="connsiteY78" fmla="*/ 263133 h 2067173"/>
              <a:gd name="connsiteX79" fmla="*/ 7564744 w 7613739"/>
              <a:gd name="connsiteY79" fmla="*/ 598640 h 2067173"/>
              <a:gd name="connsiteX80" fmla="*/ 7586443 w 7613739"/>
              <a:gd name="connsiteY80" fmla="*/ 672565 h 2067173"/>
              <a:gd name="connsiteX81" fmla="*/ 7545500 w 7613739"/>
              <a:gd name="connsiteY81" fmla="*/ 699861 h 2067173"/>
              <a:gd name="connsiteX82" fmla="*/ 7490909 w 7613739"/>
              <a:gd name="connsiteY82" fmla="*/ 754452 h 2067173"/>
              <a:gd name="connsiteX83" fmla="*/ 7354431 w 7613739"/>
              <a:gd name="connsiteY83" fmla="*/ 836339 h 2067173"/>
              <a:gd name="connsiteX84" fmla="*/ 7163363 w 7613739"/>
              <a:gd name="connsiteY84" fmla="*/ 986464 h 2067173"/>
              <a:gd name="connsiteX85" fmla="*/ 7026885 w 7613739"/>
              <a:gd name="connsiteY85" fmla="*/ 1081998 h 2067173"/>
              <a:gd name="connsiteX86" fmla="*/ 6917703 w 7613739"/>
              <a:gd name="connsiteY86" fmla="*/ 1177533 h 2067173"/>
              <a:gd name="connsiteX87" fmla="*/ 6767577 w 7613739"/>
              <a:gd name="connsiteY87" fmla="*/ 1327658 h 2067173"/>
              <a:gd name="connsiteX88" fmla="*/ 6617452 w 7613739"/>
              <a:gd name="connsiteY88" fmla="*/ 1532374 h 2067173"/>
              <a:gd name="connsiteX89" fmla="*/ 6603804 w 7613739"/>
              <a:gd name="connsiteY89" fmla="*/ 1573318 h 2067173"/>
              <a:gd name="connsiteX90" fmla="*/ 6644748 w 7613739"/>
              <a:gd name="connsiteY90" fmla="*/ 1559670 h 2067173"/>
              <a:gd name="connsiteX91" fmla="*/ 6699339 w 7613739"/>
              <a:gd name="connsiteY91" fmla="*/ 1505079 h 2067173"/>
              <a:gd name="connsiteX92" fmla="*/ 6740282 w 7613739"/>
              <a:gd name="connsiteY92" fmla="*/ 1477783 h 2067173"/>
              <a:gd name="connsiteX93" fmla="*/ 7504557 w 7613739"/>
              <a:gd name="connsiteY93" fmla="*/ 1518727 h 2067173"/>
              <a:gd name="connsiteX94" fmla="*/ 7613739 w 7613739"/>
              <a:gd name="connsiteY94" fmla="*/ 1573318 h 2067173"/>
              <a:gd name="connsiteX95" fmla="*/ 7586443 w 7613739"/>
              <a:gd name="connsiteY95" fmla="*/ 1614261 h 2067173"/>
              <a:gd name="connsiteX96" fmla="*/ 7436318 w 7613739"/>
              <a:gd name="connsiteY96" fmla="*/ 1709795 h 2067173"/>
              <a:gd name="connsiteX97" fmla="*/ 7368079 w 7613739"/>
              <a:gd name="connsiteY97" fmla="*/ 1737091 h 2067173"/>
              <a:gd name="connsiteX98" fmla="*/ 7327136 w 7613739"/>
              <a:gd name="connsiteY98" fmla="*/ 1764386 h 2067173"/>
              <a:gd name="connsiteX99" fmla="*/ 7136067 w 7613739"/>
              <a:gd name="connsiteY99" fmla="*/ 1778034 h 2067173"/>
              <a:gd name="connsiteX100" fmla="*/ 6699339 w 7613739"/>
              <a:gd name="connsiteY100" fmla="*/ 1791682 h 2067173"/>
              <a:gd name="connsiteX101" fmla="*/ 6590157 w 7613739"/>
              <a:gd name="connsiteY101" fmla="*/ 1900864 h 2067173"/>
              <a:gd name="connsiteX102" fmla="*/ 6549213 w 7613739"/>
              <a:gd name="connsiteY102" fmla="*/ 1914512 h 2067173"/>
              <a:gd name="connsiteX103" fmla="*/ 6248963 w 7613739"/>
              <a:gd name="connsiteY103" fmla="*/ 1887216 h 2067173"/>
              <a:gd name="connsiteX104" fmla="*/ 6167076 w 7613739"/>
              <a:gd name="connsiteY104" fmla="*/ 1832625 h 2067173"/>
              <a:gd name="connsiteX105" fmla="*/ 6057894 w 7613739"/>
              <a:gd name="connsiteY105" fmla="*/ 1750739 h 2067173"/>
              <a:gd name="connsiteX106" fmla="*/ 6003303 w 7613739"/>
              <a:gd name="connsiteY106" fmla="*/ 1709795 h 2067173"/>
              <a:gd name="connsiteX107" fmla="*/ 5907768 w 7613739"/>
              <a:gd name="connsiteY107" fmla="*/ 1696147 h 2067173"/>
              <a:gd name="connsiteX108" fmla="*/ 5730348 w 7613739"/>
              <a:gd name="connsiteY108" fmla="*/ 1696147 h 2067173"/>
              <a:gd name="connsiteX109" fmla="*/ 5621166 w 7613739"/>
              <a:gd name="connsiteY109" fmla="*/ 1846273 h 2067173"/>
              <a:gd name="connsiteX110" fmla="*/ 5525631 w 7613739"/>
              <a:gd name="connsiteY110" fmla="*/ 1873568 h 2067173"/>
              <a:gd name="connsiteX111" fmla="*/ 5047960 w 7613739"/>
              <a:gd name="connsiteY111" fmla="*/ 1859921 h 2067173"/>
              <a:gd name="connsiteX112" fmla="*/ 4993368 w 7613739"/>
              <a:gd name="connsiteY112" fmla="*/ 1832625 h 2067173"/>
              <a:gd name="connsiteX113" fmla="*/ 4911482 w 7613739"/>
              <a:gd name="connsiteY113" fmla="*/ 1818977 h 2067173"/>
              <a:gd name="connsiteX114" fmla="*/ 4856891 w 7613739"/>
              <a:gd name="connsiteY114" fmla="*/ 1778034 h 2067173"/>
              <a:gd name="connsiteX115" fmla="*/ 4802300 w 7613739"/>
              <a:gd name="connsiteY115" fmla="*/ 1750739 h 2067173"/>
              <a:gd name="connsiteX116" fmla="*/ 4775004 w 7613739"/>
              <a:gd name="connsiteY116" fmla="*/ 1709795 h 2067173"/>
              <a:gd name="connsiteX117" fmla="*/ 4734061 w 7613739"/>
              <a:gd name="connsiteY117" fmla="*/ 1655204 h 2067173"/>
              <a:gd name="connsiteX118" fmla="*/ 4679470 w 7613739"/>
              <a:gd name="connsiteY118" fmla="*/ 1586965 h 2067173"/>
              <a:gd name="connsiteX119" fmla="*/ 4638527 w 7613739"/>
              <a:gd name="connsiteY119" fmla="*/ 1614261 h 2067173"/>
              <a:gd name="connsiteX120" fmla="*/ 4624879 w 7613739"/>
              <a:gd name="connsiteY120" fmla="*/ 1655204 h 2067173"/>
              <a:gd name="connsiteX121" fmla="*/ 4611231 w 7613739"/>
              <a:gd name="connsiteY121" fmla="*/ 1709795 h 2067173"/>
              <a:gd name="connsiteX122" fmla="*/ 4556640 w 7613739"/>
              <a:gd name="connsiteY122" fmla="*/ 1737091 h 2067173"/>
              <a:gd name="connsiteX123" fmla="*/ 4542992 w 7613739"/>
              <a:gd name="connsiteY123" fmla="*/ 1778034 h 2067173"/>
              <a:gd name="connsiteX124" fmla="*/ 4502049 w 7613739"/>
              <a:gd name="connsiteY124" fmla="*/ 1805330 h 2067173"/>
              <a:gd name="connsiteX125" fmla="*/ 4447458 w 7613739"/>
              <a:gd name="connsiteY125" fmla="*/ 1846273 h 2067173"/>
              <a:gd name="connsiteX126" fmla="*/ 4392867 w 7613739"/>
              <a:gd name="connsiteY126" fmla="*/ 1900864 h 2067173"/>
              <a:gd name="connsiteX127" fmla="*/ 4310980 w 7613739"/>
              <a:gd name="connsiteY127" fmla="*/ 1941807 h 2067173"/>
              <a:gd name="connsiteX128" fmla="*/ 4160855 w 7613739"/>
              <a:gd name="connsiteY128" fmla="*/ 1996398 h 2067173"/>
              <a:gd name="connsiteX129" fmla="*/ 3969786 w 7613739"/>
              <a:gd name="connsiteY129" fmla="*/ 2064637 h 2067173"/>
              <a:gd name="connsiteX130" fmla="*/ 3833309 w 7613739"/>
              <a:gd name="connsiteY130" fmla="*/ 2050989 h 2067173"/>
              <a:gd name="connsiteX131" fmla="*/ 3806013 w 7613739"/>
              <a:gd name="connsiteY131" fmla="*/ 1832625 h 2067173"/>
              <a:gd name="connsiteX132" fmla="*/ 3778718 w 7613739"/>
              <a:gd name="connsiteY132" fmla="*/ 1723443 h 2067173"/>
              <a:gd name="connsiteX133" fmla="*/ 3683183 w 7613739"/>
              <a:gd name="connsiteY133" fmla="*/ 1709795 h 2067173"/>
              <a:gd name="connsiteX134" fmla="*/ 3574001 w 7613739"/>
              <a:gd name="connsiteY134" fmla="*/ 1723443 h 2067173"/>
              <a:gd name="connsiteX135" fmla="*/ 3464819 w 7613739"/>
              <a:gd name="connsiteY135" fmla="*/ 1818977 h 2067173"/>
              <a:gd name="connsiteX136" fmla="*/ 3382933 w 7613739"/>
              <a:gd name="connsiteY136" fmla="*/ 1955455 h 2067173"/>
              <a:gd name="connsiteX137" fmla="*/ 3341989 w 7613739"/>
              <a:gd name="connsiteY137" fmla="*/ 1969103 h 2067173"/>
              <a:gd name="connsiteX138" fmla="*/ 3232807 w 7613739"/>
              <a:gd name="connsiteY138" fmla="*/ 1941807 h 2067173"/>
              <a:gd name="connsiteX139" fmla="*/ 3150921 w 7613739"/>
              <a:gd name="connsiteY139" fmla="*/ 1859921 h 2067173"/>
              <a:gd name="connsiteX140" fmla="*/ 3069034 w 7613739"/>
              <a:gd name="connsiteY140" fmla="*/ 1791682 h 2067173"/>
              <a:gd name="connsiteX141" fmla="*/ 3028091 w 7613739"/>
              <a:gd name="connsiteY141" fmla="*/ 1778034 h 2067173"/>
              <a:gd name="connsiteX142" fmla="*/ 3000795 w 7613739"/>
              <a:gd name="connsiteY142" fmla="*/ 1723443 h 2067173"/>
              <a:gd name="connsiteX143" fmla="*/ 2959852 w 7613739"/>
              <a:gd name="connsiteY143" fmla="*/ 1668852 h 2067173"/>
              <a:gd name="connsiteX144" fmla="*/ 2946204 w 7613739"/>
              <a:gd name="connsiteY144" fmla="*/ 1573318 h 2067173"/>
              <a:gd name="connsiteX145" fmla="*/ 2782431 w 7613739"/>
              <a:gd name="connsiteY145" fmla="*/ 1586965 h 2067173"/>
              <a:gd name="connsiteX146" fmla="*/ 2700545 w 7613739"/>
              <a:gd name="connsiteY146" fmla="*/ 1614261 h 2067173"/>
              <a:gd name="connsiteX147" fmla="*/ 2645954 w 7613739"/>
              <a:gd name="connsiteY147" fmla="*/ 1709795 h 2067173"/>
              <a:gd name="connsiteX148" fmla="*/ 2618658 w 7613739"/>
              <a:gd name="connsiteY148" fmla="*/ 1791682 h 2067173"/>
              <a:gd name="connsiteX149" fmla="*/ 2591363 w 7613739"/>
              <a:gd name="connsiteY149" fmla="*/ 1832625 h 2067173"/>
              <a:gd name="connsiteX150" fmla="*/ 2564067 w 7613739"/>
              <a:gd name="connsiteY150" fmla="*/ 1914512 h 2067173"/>
              <a:gd name="connsiteX151" fmla="*/ 2550419 w 7613739"/>
              <a:gd name="connsiteY151" fmla="*/ 1955455 h 2067173"/>
              <a:gd name="connsiteX152" fmla="*/ 2345703 w 7613739"/>
              <a:gd name="connsiteY152" fmla="*/ 1941807 h 2067173"/>
              <a:gd name="connsiteX153" fmla="*/ 2318407 w 7613739"/>
              <a:gd name="connsiteY153" fmla="*/ 1900864 h 2067173"/>
              <a:gd name="connsiteX154" fmla="*/ 2304760 w 7613739"/>
              <a:gd name="connsiteY154" fmla="*/ 1778034 h 2067173"/>
              <a:gd name="connsiteX155" fmla="*/ 2263816 w 7613739"/>
              <a:gd name="connsiteY155" fmla="*/ 1750739 h 2067173"/>
              <a:gd name="connsiteX156" fmla="*/ 1949918 w 7613739"/>
              <a:gd name="connsiteY156" fmla="*/ 1764386 h 2067173"/>
              <a:gd name="connsiteX157" fmla="*/ 1936270 w 7613739"/>
              <a:gd name="connsiteY157" fmla="*/ 1941807 h 2067173"/>
              <a:gd name="connsiteX158" fmla="*/ 1854383 w 7613739"/>
              <a:gd name="connsiteY158" fmla="*/ 1969103 h 2067173"/>
              <a:gd name="connsiteX159" fmla="*/ 1840736 w 7613739"/>
              <a:gd name="connsiteY159" fmla="*/ 1914512 h 2067173"/>
              <a:gd name="connsiteX160" fmla="*/ 1772497 w 7613739"/>
              <a:gd name="connsiteY160" fmla="*/ 1832625 h 2067173"/>
              <a:gd name="connsiteX161" fmla="*/ 1758849 w 7613739"/>
              <a:gd name="connsiteY161" fmla="*/ 1791682 h 2067173"/>
              <a:gd name="connsiteX162" fmla="*/ 1731554 w 7613739"/>
              <a:gd name="connsiteY162" fmla="*/ 1696147 h 2067173"/>
              <a:gd name="connsiteX163" fmla="*/ 1704258 w 7613739"/>
              <a:gd name="connsiteY163" fmla="*/ 1655204 h 2067173"/>
              <a:gd name="connsiteX164" fmla="*/ 1663315 w 7613739"/>
              <a:gd name="connsiteY164" fmla="*/ 1641556 h 2067173"/>
              <a:gd name="connsiteX165" fmla="*/ 1349416 w 7613739"/>
              <a:gd name="connsiteY165" fmla="*/ 1655204 h 2067173"/>
              <a:gd name="connsiteX166" fmla="*/ 1335768 w 7613739"/>
              <a:gd name="connsiteY166" fmla="*/ 1696147 h 2067173"/>
              <a:gd name="connsiteX167" fmla="*/ 1322121 w 7613739"/>
              <a:gd name="connsiteY167" fmla="*/ 1750739 h 2067173"/>
              <a:gd name="connsiteX168" fmla="*/ 1267530 w 7613739"/>
              <a:gd name="connsiteY168" fmla="*/ 1832625 h 2067173"/>
              <a:gd name="connsiteX169" fmla="*/ 1240234 w 7613739"/>
              <a:gd name="connsiteY169" fmla="*/ 1873568 h 2067173"/>
              <a:gd name="connsiteX170" fmla="*/ 1185643 w 7613739"/>
              <a:gd name="connsiteY170" fmla="*/ 1941807 h 2067173"/>
              <a:gd name="connsiteX171" fmla="*/ 1158348 w 7613739"/>
              <a:gd name="connsiteY171" fmla="*/ 1982750 h 2067173"/>
              <a:gd name="connsiteX172" fmla="*/ 1076461 w 7613739"/>
              <a:gd name="connsiteY172" fmla="*/ 2010046 h 2067173"/>
              <a:gd name="connsiteX173" fmla="*/ 1008222 w 7613739"/>
              <a:gd name="connsiteY173" fmla="*/ 1969103 h 2067173"/>
              <a:gd name="connsiteX174" fmla="*/ 967279 w 7613739"/>
              <a:gd name="connsiteY174" fmla="*/ 1928159 h 2067173"/>
              <a:gd name="connsiteX175" fmla="*/ 885392 w 7613739"/>
              <a:gd name="connsiteY175" fmla="*/ 1832625 h 2067173"/>
              <a:gd name="connsiteX176" fmla="*/ 803506 w 7613739"/>
              <a:gd name="connsiteY176" fmla="*/ 1737091 h 2067173"/>
              <a:gd name="connsiteX177" fmla="*/ 707971 w 7613739"/>
              <a:gd name="connsiteY177" fmla="*/ 1682500 h 2067173"/>
              <a:gd name="connsiteX178" fmla="*/ 544198 w 7613739"/>
              <a:gd name="connsiteY178" fmla="*/ 1696147 h 2067173"/>
              <a:gd name="connsiteX179" fmla="*/ 503255 w 7613739"/>
              <a:gd name="connsiteY179" fmla="*/ 1764386 h 2067173"/>
              <a:gd name="connsiteX180" fmla="*/ 435016 w 7613739"/>
              <a:gd name="connsiteY180" fmla="*/ 1846273 h 2067173"/>
              <a:gd name="connsiteX181" fmla="*/ 366777 w 7613739"/>
              <a:gd name="connsiteY181" fmla="*/ 1928159 h 2067173"/>
              <a:gd name="connsiteX182" fmla="*/ 298539 w 7613739"/>
              <a:gd name="connsiteY182" fmla="*/ 1996398 h 2067173"/>
              <a:gd name="connsiteX183" fmla="*/ 162061 w 7613739"/>
              <a:gd name="connsiteY183" fmla="*/ 1969103 h 2067173"/>
              <a:gd name="connsiteX184" fmla="*/ 121118 w 7613739"/>
              <a:gd name="connsiteY184" fmla="*/ 1955455 h 2067173"/>
              <a:gd name="connsiteX185" fmla="*/ 80174 w 7613739"/>
              <a:gd name="connsiteY185" fmla="*/ 1928159 h 2067173"/>
              <a:gd name="connsiteX186" fmla="*/ 39231 w 7613739"/>
              <a:gd name="connsiteY186" fmla="*/ 1655204 h 2067173"/>
              <a:gd name="connsiteX187" fmla="*/ 52879 w 7613739"/>
              <a:gd name="connsiteY187" fmla="*/ 1586965 h 2067173"/>
              <a:gd name="connsiteX188" fmla="*/ 189357 w 7613739"/>
              <a:gd name="connsiteY188" fmla="*/ 1546022 h 2067173"/>
              <a:gd name="connsiteX189" fmla="*/ 243948 w 7613739"/>
              <a:gd name="connsiteY189" fmla="*/ 1505079 h 2067173"/>
              <a:gd name="connsiteX190" fmla="*/ 284891 w 7613739"/>
              <a:gd name="connsiteY190" fmla="*/ 1491431 h 2067173"/>
              <a:gd name="connsiteX191" fmla="*/ 325834 w 7613739"/>
              <a:gd name="connsiteY191" fmla="*/ 1450488 h 2067173"/>
              <a:gd name="connsiteX192" fmla="*/ 339482 w 7613739"/>
              <a:gd name="connsiteY192" fmla="*/ 1395897 h 2067173"/>
              <a:gd name="connsiteX193" fmla="*/ 339482 w 7613739"/>
              <a:gd name="connsiteY193" fmla="*/ 1259419 h 2067173"/>
              <a:gd name="connsiteX194" fmla="*/ 243948 w 7613739"/>
              <a:gd name="connsiteY194" fmla="*/ 1204828 h 2067173"/>
              <a:gd name="connsiteX195" fmla="*/ 175709 w 7613739"/>
              <a:gd name="connsiteY195" fmla="*/ 1136589 h 2067173"/>
              <a:gd name="connsiteX196" fmla="*/ 80174 w 7613739"/>
              <a:gd name="connsiteY196" fmla="*/ 1041055 h 2067173"/>
              <a:gd name="connsiteX197" fmla="*/ 52879 w 7613739"/>
              <a:gd name="connsiteY197" fmla="*/ 1000112 h 2067173"/>
              <a:gd name="connsiteX198" fmla="*/ 11936 w 7613739"/>
              <a:gd name="connsiteY198" fmla="*/ 904577 h 2067173"/>
              <a:gd name="connsiteX199" fmla="*/ 66527 w 7613739"/>
              <a:gd name="connsiteY199" fmla="*/ 727156 h 2067173"/>
              <a:gd name="connsiteX200" fmla="*/ 148413 w 7613739"/>
              <a:gd name="connsiteY200" fmla="*/ 672565 h 2067173"/>
              <a:gd name="connsiteX201" fmla="*/ 175709 w 7613739"/>
              <a:gd name="connsiteY201" fmla="*/ 631622 h 2067173"/>
              <a:gd name="connsiteX202" fmla="*/ 243948 w 7613739"/>
              <a:gd name="connsiteY202" fmla="*/ 604327 h 2067173"/>
              <a:gd name="connsiteX203" fmla="*/ 284891 w 7613739"/>
              <a:gd name="connsiteY203" fmla="*/ 577031 h 2067173"/>
              <a:gd name="connsiteX204" fmla="*/ 312186 w 7613739"/>
              <a:gd name="connsiteY204" fmla="*/ 454201 h 2067173"/>
              <a:gd name="connsiteX0" fmla="*/ 298539 w 7613739"/>
              <a:gd name="connsiteY0" fmla="*/ 331371 h 2067173"/>
              <a:gd name="connsiteX1" fmla="*/ 394073 w 7613739"/>
              <a:gd name="connsiteY1" fmla="*/ 290428 h 2067173"/>
              <a:gd name="connsiteX2" fmla="*/ 435016 w 7613739"/>
              <a:gd name="connsiteY2" fmla="*/ 276780 h 2067173"/>
              <a:gd name="connsiteX3" fmla="*/ 475960 w 7613739"/>
              <a:gd name="connsiteY3" fmla="*/ 249485 h 2067173"/>
              <a:gd name="connsiteX4" fmla="*/ 571494 w 7613739"/>
              <a:gd name="connsiteY4" fmla="*/ 222189 h 2067173"/>
              <a:gd name="connsiteX5" fmla="*/ 612437 w 7613739"/>
              <a:gd name="connsiteY5" fmla="*/ 208541 h 2067173"/>
              <a:gd name="connsiteX6" fmla="*/ 926336 w 7613739"/>
              <a:gd name="connsiteY6" fmla="*/ 249485 h 2067173"/>
              <a:gd name="connsiteX7" fmla="*/ 1035518 w 7613739"/>
              <a:gd name="connsiteY7" fmla="*/ 399610 h 2067173"/>
              <a:gd name="connsiteX8" fmla="*/ 1144700 w 7613739"/>
              <a:gd name="connsiteY8" fmla="*/ 413258 h 2067173"/>
              <a:gd name="connsiteX9" fmla="*/ 1185643 w 7613739"/>
              <a:gd name="connsiteY9" fmla="*/ 372315 h 2067173"/>
              <a:gd name="connsiteX10" fmla="*/ 1226586 w 7613739"/>
              <a:gd name="connsiteY10" fmla="*/ 345019 h 2067173"/>
              <a:gd name="connsiteX11" fmla="*/ 1267530 w 7613739"/>
              <a:gd name="connsiteY11" fmla="*/ 304076 h 2067173"/>
              <a:gd name="connsiteX12" fmla="*/ 1349416 w 7613739"/>
              <a:gd name="connsiteY12" fmla="*/ 249485 h 2067173"/>
              <a:gd name="connsiteX13" fmla="*/ 1404007 w 7613739"/>
              <a:gd name="connsiteY13" fmla="*/ 194894 h 2067173"/>
              <a:gd name="connsiteX14" fmla="*/ 1431303 w 7613739"/>
              <a:gd name="connsiteY14" fmla="*/ 153950 h 2067173"/>
              <a:gd name="connsiteX15" fmla="*/ 1472246 w 7613739"/>
              <a:gd name="connsiteY15" fmla="*/ 140303 h 2067173"/>
              <a:gd name="connsiteX16" fmla="*/ 1540485 w 7613739"/>
              <a:gd name="connsiteY16" fmla="*/ 153950 h 2067173"/>
              <a:gd name="connsiteX17" fmla="*/ 1581428 w 7613739"/>
              <a:gd name="connsiteY17" fmla="*/ 181246 h 2067173"/>
              <a:gd name="connsiteX18" fmla="*/ 1663315 w 7613739"/>
              <a:gd name="connsiteY18" fmla="*/ 194894 h 2067173"/>
              <a:gd name="connsiteX19" fmla="*/ 1786145 w 7613739"/>
              <a:gd name="connsiteY19" fmla="*/ 249485 h 2067173"/>
              <a:gd name="connsiteX20" fmla="*/ 1949918 w 7613739"/>
              <a:gd name="connsiteY20" fmla="*/ 426906 h 2067173"/>
              <a:gd name="connsiteX21" fmla="*/ 2045452 w 7613739"/>
              <a:gd name="connsiteY21" fmla="*/ 495144 h 2067173"/>
              <a:gd name="connsiteX22" fmla="*/ 2195577 w 7613739"/>
              <a:gd name="connsiteY22" fmla="*/ 440553 h 2067173"/>
              <a:gd name="connsiteX23" fmla="*/ 2304760 w 7613739"/>
              <a:gd name="connsiteY23" fmla="*/ 331371 h 2067173"/>
              <a:gd name="connsiteX24" fmla="*/ 2386646 w 7613739"/>
              <a:gd name="connsiteY24" fmla="*/ 263133 h 2067173"/>
              <a:gd name="connsiteX25" fmla="*/ 2427589 w 7613739"/>
              <a:gd name="connsiteY25" fmla="*/ 235837 h 2067173"/>
              <a:gd name="connsiteX26" fmla="*/ 2468533 w 7613739"/>
              <a:gd name="connsiteY26" fmla="*/ 194894 h 2067173"/>
              <a:gd name="connsiteX27" fmla="*/ 2659601 w 7613739"/>
              <a:gd name="connsiteY27" fmla="*/ 167598 h 2067173"/>
              <a:gd name="connsiteX28" fmla="*/ 3000795 w 7613739"/>
              <a:gd name="connsiteY28" fmla="*/ 194894 h 2067173"/>
              <a:gd name="connsiteX29" fmla="*/ 3041739 w 7613739"/>
              <a:gd name="connsiteY29" fmla="*/ 235837 h 2067173"/>
              <a:gd name="connsiteX30" fmla="*/ 3055386 w 7613739"/>
              <a:gd name="connsiteY30" fmla="*/ 290428 h 2067173"/>
              <a:gd name="connsiteX31" fmla="*/ 3069034 w 7613739"/>
              <a:gd name="connsiteY31" fmla="*/ 358667 h 2067173"/>
              <a:gd name="connsiteX32" fmla="*/ 3123625 w 7613739"/>
              <a:gd name="connsiteY32" fmla="*/ 372315 h 2067173"/>
              <a:gd name="connsiteX33" fmla="*/ 3273751 w 7613739"/>
              <a:gd name="connsiteY33" fmla="*/ 358667 h 2067173"/>
              <a:gd name="connsiteX34" fmla="*/ 3355637 w 7613739"/>
              <a:gd name="connsiteY34" fmla="*/ 317724 h 2067173"/>
              <a:gd name="connsiteX35" fmla="*/ 3492115 w 7613739"/>
              <a:gd name="connsiteY35" fmla="*/ 222189 h 2067173"/>
              <a:gd name="connsiteX36" fmla="*/ 3546706 w 7613739"/>
              <a:gd name="connsiteY36" fmla="*/ 194894 h 2067173"/>
              <a:gd name="connsiteX37" fmla="*/ 3792366 w 7613739"/>
              <a:gd name="connsiteY37" fmla="*/ 208541 h 2067173"/>
              <a:gd name="connsiteX38" fmla="*/ 3833309 w 7613739"/>
              <a:gd name="connsiteY38" fmla="*/ 235837 h 2067173"/>
              <a:gd name="connsiteX39" fmla="*/ 3969786 w 7613739"/>
              <a:gd name="connsiteY39" fmla="*/ 358667 h 2067173"/>
              <a:gd name="connsiteX40" fmla="*/ 3997082 w 7613739"/>
              <a:gd name="connsiteY40" fmla="*/ 399610 h 2067173"/>
              <a:gd name="connsiteX41" fmla="*/ 4092616 w 7613739"/>
              <a:gd name="connsiteY41" fmla="*/ 440553 h 2067173"/>
              <a:gd name="connsiteX42" fmla="*/ 4201798 w 7613739"/>
              <a:gd name="connsiteY42" fmla="*/ 385962 h 2067173"/>
              <a:gd name="connsiteX43" fmla="*/ 4256389 w 7613739"/>
              <a:gd name="connsiteY43" fmla="*/ 263133 h 2067173"/>
              <a:gd name="connsiteX44" fmla="*/ 4297333 w 7613739"/>
              <a:gd name="connsiteY44" fmla="*/ 208541 h 2067173"/>
              <a:gd name="connsiteX45" fmla="*/ 4338276 w 7613739"/>
              <a:gd name="connsiteY45" fmla="*/ 181246 h 2067173"/>
              <a:gd name="connsiteX46" fmla="*/ 4392867 w 7613739"/>
              <a:gd name="connsiteY46" fmla="*/ 140303 h 2067173"/>
              <a:gd name="connsiteX47" fmla="*/ 4461106 w 7613739"/>
              <a:gd name="connsiteY47" fmla="*/ 126655 h 2067173"/>
              <a:gd name="connsiteX48" fmla="*/ 4515697 w 7613739"/>
              <a:gd name="connsiteY48" fmla="*/ 113007 h 2067173"/>
              <a:gd name="connsiteX49" fmla="*/ 4693118 w 7613739"/>
              <a:gd name="connsiteY49" fmla="*/ 126655 h 2067173"/>
              <a:gd name="connsiteX50" fmla="*/ 4775004 w 7613739"/>
              <a:gd name="connsiteY50" fmla="*/ 208541 h 2067173"/>
              <a:gd name="connsiteX51" fmla="*/ 4856891 w 7613739"/>
              <a:gd name="connsiteY51" fmla="*/ 222189 h 2067173"/>
              <a:gd name="connsiteX52" fmla="*/ 4979721 w 7613739"/>
              <a:gd name="connsiteY52" fmla="*/ 317724 h 2067173"/>
              <a:gd name="connsiteX53" fmla="*/ 5116198 w 7613739"/>
              <a:gd name="connsiteY53" fmla="*/ 372315 h 2067173"/>
              <a:gd name="connsiteX54" fmla="*/ 5211733 w 7613739"/>
              <a:gd name="connsiteY54" fmla="*/ 426906 h 2067173"/>
              <a:gd name="connsiteX55" fmla="*/ 5293619 w 7613739"/>
              <a:gd name="connsiteY55" fmla="*/ 413258 h 2067173"/>
              <a:gd name="connsiteX56" fmla="*/ 5334563 w 7613739"/>
              <a:gd name="connsiteY56" fmla="*/ 372315 h 2067173"/>
              <a:gd name="connsiteX57" fmla="*/ 5389154 w 7613739"/>
              <a:gd name="connsiteY57" fmla="*/ 331371 h 2067173"/>
              <a:gd name="connsiteX58" fmla="*/ 5430097 w 7613739"/>
              <a:gd name="connsiteY58" fmla="*/ 304076 h 2067173"/>
              <a:gd name="connsiteX59" fmla="*/ 5552927 w 7613739"/>
              <a:gd name="connsiteY59" fmla="*/ 181246 h 2067173"/>
              <a:gd name="connsiteX60" fmla="*/ 5593870 w 7613739"/>
              <a:gd name="connsiteY60" fmla="*/ 113007 h 2067173"/>
              <a:gd name="connsiteX61" fmla="*/ 5634813 w 7613739"/>
              <a:gd name="connsiteY61" fmla="*/ 31121 h 2067173"/>
              <a:gd name="connsiteX62" fmla="*/ 5648461 w 7613739"/>
              <a:gd name="connsiteY62" fmla="*/ 72064 h 2067173"/>
              <a:gd name="connsiteX63" fmla="*/ 5743995 w 7613739"/>
              <a:gd name="connsiteY63" fmla="*/ 113007 h 2067173"/>
              <a:gd name="connsiteX64" fmla="*/ 5976007 w 7613739"/>
              <a:gd name="connsiteY64" fmla="*/ 372315 h 2067173"/>
              <a:gd name="connsiteX65" fmla="*/ 6030598 w 7613739"/>
              <a:gd name="connsiteY65" fmla="*/ 440553 h 2067173"/>
              <a:gd name="connsiteX66" fmla="*/ 6085189 w 7613739"/>
              <a:gd name="connsiteY66" fmla="*/ 549736 h 2067173"/>
              <a:gd name="connsiteX67" fmla="*/ 6276258 w 7613739"/>
              <a:gd name="connsiteY67" fmla="*/ 536088 h 2067173"/>
              <a:gd name="connsiteX68" fmla="*/ 6289906 w 7613739"/>
              <a:gd name="connsiteY68" fmla="*/ 481497 h 2067173"/>
              <a:gd name="connsiteX69" fmla="*/ 6344497 w 7613739"/>
              <a:gd name="connsiteY69" fmla="*/ 317724 h 2067173"/>
              <a:gd name="connsiteX70" fmla="*/ 6615683 w 7613739"/>
              <a:gd name="connsiteY70" fmla="*/ 141440 h 2067173"/>
              <a:gd name="connsiteX71" fmla="*/ 6904055 w 7613739"/>
              <a:gd name="connsiteY71" fmla="*/ 317724 h 2067173"/>
              <a:gd name="connsiteX72" fmla="*/ 6931351 w 7613739"/>
              <a:gd name="connsiteY72" fmla="*/ 372315 h 2067173"/>
              <a:gd name="connsiteX73" fmla="*/ 7040533 w 7613739"/>
              <a:gd name="connsiteY73" fmla="*/ 495144 h 2067173"/>
              <a:gd name="connsiteX74" fmla="*/ 7217954 w 7613739"/>
              <a:gd name="connsiteY74" fmla="*/ 481497 h 2067173"/>
              <a:gd name="connsiteX75" fmla="*/ 7231601 w 7613739"/>
              <a:gd name="connsiteY75" fmla="*/ 440553 h 2067173"/>
              <a:gd name="connsiteX76" fmla="*/ 7245249 w 7613739"/>
              <a:gd name="connsiteY76" fmla="*/ 358667 h 2067173"/>
              <a:gd name="connsiteX77" fmla="*/ 7340783 w 7613739"/>
              <a:gd name="connsiteY77" fmla="*/ 235837 h 2067173"/>
              <a:gd name="connsiteX78" fmla="*/ 7436318 w 7613739"/>
              <a:gd name="connsiteY78" fmla="*/ 263133 h 2067173"/>
              <a:gd name="connsiteX79" fmla="*/ 7564744 w 7613739"/>
              <a:gd name="connsiteY79" fmla="*/ 598640 h 2067173"/>
              <a:gd name="connsiteX80" fmla="*/ 7586443 w 7613739"/>
              <a:gd name="connsiteY80" fmla="*/ 672565 h 2067173"/>
              <a:gd name="connsiteX81" fmla="*/ 7545500 w 7613739"/>
              <a:gd name="connsiteY81" fmla="*/ 699861 h 2067173"/>
              <a:gd name="connsiteX82" fmla="*/ 7354431 w 7613739"/>
              <a:gd name="connsiteY82" fmla="*/ 836339 h 2067173"/>
              <a:gd name="connsiteX83" fmla="*/ 7163363 w 7613739"/>
              <a:gd name="connsiteY83" fmla="*/ 986464 h 2067173"/>
              <a:gd name="connsiteX84" fmla="*/ 7026885 w 7613739"/>
              <a:gd name="connsiteY84" fmla="*/ 1081998 h 2067173"/>
              <a:gd name="connsiteX85" fmla="*/ 6917703 w 7613739"/>
              <a:gd name="connsiteY85" fmla="*/ 1177533 h 2067173"/>
              <a:gd name="connsiteX86" fmla="*/ 6767577 w 7613739"/>
              <a:gd name="connsiteY86" fmla="*/ 1327658 h 2067173"/>
              <a:gd name="connsiteX87" fmla="*/ 6617452 w 7613739"/>
              <a:gd name="connsiteY87" fmla="*/ 1532374 h 2067173"/>
              <a:gd name="connsiteX88" fmla="*/ 6603804 w 7613739"/>
              <a:gd name="connsiteY88" fmla="*/ 1573318 h 2067173"/>
              <a:gd name="connsiteX89" fmla="*/ 6644748 w 7613739"/>
              <a:gd name="connsiteY89" fmla="*/ 1559670 h 2067173"/>
              <a:gd name="connsiteX90" fmla="*/ 6699339 w 7613739"/>
              <a:gd name="connsiteY90" fmla="*/ 1505079 h 2067173"/>
              <a:gd name="connsiteX91" fmla="*/ 6740282 w 7613739"/>
              <a:gd name="connsiteY91" fmla="*/ 1477783 h 2067173"/>
              <a:gd name="connsiteX92" fmla="*/ 7504557 w 7613739"/>
              <a:gd name="connsiteY92" fmla="*/ 1518727 h 2067173"/>
              <a:gd name="connsiteX93" fmla="*/ 7613739 w 7613739"/>
              <a:gd name="connsiteY93" fmla="*/ 1573318 h 2067173"/>
              <a:gd name="connsiteX94" fmla="*/ 7586443 w 7613739"/>
              <a:gd name="connsiteY94" fmla="*/ 1614261 h 2067173"/>
              <a:gd name="connsiteX95" fmla="*/ 7436318 w 7613739"/>
              <a:gd name="connsiteY95" fmla="*/ 1709795 h 2067173"/>
              <a:gd name="connsiteX96" fmla="*/ 7368079 w 7613739"/>
              <a:gd name="connsiteY96" fmla="*/ 1737091 h 2067173"/>
              <a:gd name="connsiteX97" fmla="*/ 7327136 w 7613739"/>
              <a:gd name="connsiteY97" fmla="*/ 1764386 h 2067173"/>
              <a:gd name="connsiteX98" fmla="*/ 7136067 w 7613739"/>
              <a:gd name="connsiteY98" fmla="*/ 1778034 h 2067173"/>
              <a:gd name="connsiteX99" fmla="*/ 6699339 w 7613739"/>
              <a:gd name="connsiteY99" fmla="*/ 1791682 h 2067173"/>
              <a:gd name="connsiteX100" fmla="*/ 6590157 w 7613739"/>
              <a:gd name="connsiteY100" fmla="*/ 1900864 h 2067173"/>
              <a:gd name="connsiteX101" fmla="*/ 6549213 w 7613739"/>
              <a:gd name="connsiteY101" fmla="*/ 1914512 h 2067173"/>
              <a:gd name="connsiteX102" fmla="*/ 6248963 w 7613739"/>
              <a:gd name="connsiteY102" fmla="*/ 1887216 h 2067173"/>
              <a:gd name="connsiteX103" fmla="*/ 6167076 w 7613739"/>
              <a:gd name="connsiteY103" fmla="*/ 1832625 h 2067173"/>
              <a:gd name="connsiteX104" fmla="*/ 6057894 w 7613739"/>
              <a:gd name="connsiteY104" fmla="*/ 1750739 h 2067173"/>
              <a:gd name="connsiteX105" fmla="*/ 6003303 w 7613739"/>
              <a:gd name="connsiteY105" fmla="*/ 1709795 h 2067173"/>
              <a:gd name="connsiteX106" fmla="*/ 5907768 w 7613739"/>
              <a:gd name="connsiteY106" fmla="*/ 1696147 h 2067173"/>
              <a:gd name="connsiteX107" fmla="*/ 5730348 w 7613739"/>
              <a:gd name="connsiteY107" fmla="*/ 1696147 h 2067173"/>
              <a:gd name="connsiteX108" fmla="*/ 5621166 w 7613739"/>
              <a:gd name="connsiteY108" fmla="*/ 1846273 h 2067173"/>
              <a:gd name="connsiteX109" fmla="*/ 5525631 w 7613739"/>
              <a:gd name="connsiteY109" fmla="*/ 1873568 h 2067173"/>
              <a:gd name="connsiteX110" fmla="*/ 5047960 w 7613739"/>
              <a:gd name="connsiteY110" fmla="*/ 1859921 h 2067173"/>
              <a:gd name="connsiteX111" fmla="*/ 4993368 w 7613739"/>
              <a:gd name="connsiteY111" fmla="*/ 1832625 h 2067173"/>
              <a:gd name="connsiteX112" fmla="*/ 4911482 w 7613739"/>
              <a:gd name="connsiteY112" fmla="*/ 1818977 h 2067173"/>
              <a:gd name="connsiteX113" fmla="*/ 4856891 w 7613739"/>
              <a:gd name="connsiteY113" fmla="*/ 1778034 h 2067173"/>
              <a:gd name="connsiteX114" fmla="*/ 4802300 w 7613739"/>
              <a:gd name="connsiteY114" fmla="*/ 1750739 h 2067173"/>
              <a:gd name="connsiteX115" fmla="*/ 4775004 w 7613739"/>
              <a:gd name="connsiteY115" fmla="*/ 1709795 h 2067173"/>
              <a:gd name="connsiteX116" fmla="*/ 4734061 w 7613739"/>
              <a:gd name="connsiteY116" fmla="*/ 1655204 h 2067173"/>
              <a:gd name="connsiteX117" fmla="*/ 4679470 w 7613739"/>
              <a:gd name="connsiteY117" fmla="*/ 1586965 h 2067173"/>
              <a:gd name="connsiteX118" fmla="*/ 4638527 w 7613739"/>
              <a:gd name="connsiteY118" fmla="*/ 1614261 h 2067173"/>
              <a:gd name="connsiteX119" fmla="*/ 4624879 w 7613739"/>
              <a:gd name="connsiteY119" fmla="*/ 1655204 h 2067173"/>
              <a:gd name="connsiteX120" fmla="*/ 4611231 w 7613739"/>
              <a:gd name="connsiteY120" fmla="*/ 1709795 h 2067173"/>
              <a:gd name="connsiteX121" fmla="*/ 4556640 w 7613739"/>
              <a:gd name="connsiteY121" fmla="*/ 1737091 h 2067173"/>
              <a:gd name="connsiteX122" fmla="*/ 4542992 w 7613739"/>
              <a:gd name="connsiteY122" fmla="*/ 1778034 h 2067173"/>
              <a:gd name="connsiteX123" fmla="*/ 4502049 w 7613739"/>
              <a:gd name="connsiteY123" fmla="*/ 1805330 h 2067173"/>
              <a:gd name="connsiteX124" fmla="*/ 4447458 w 7613739"/>
              <a:gd name="connsiteY124" fmla="*/ 1846273 h 2067173"/>
              <a:gd name="connsiteX125" fmla="*/ 4392867 w 7613739"/>
              <a:gd name="connsiteY125" fmla="*/ 1900864 h 2067173"/>
              <a:gd name="connsiteX126" fmla="*/ 4310980 w 7613739"/>
              <a:gd name="connsiteY126" fmla="*/ 1941807 h 2067173"/>
              <a:gd name="connsiteX127" fmla="*/ 4160855 w 7613739"/>
              <a:gd name="connsiteY127" fmla="*/ 1996398 h 2067173"/>
              <a:gd name="connsiteX128" fmla="*/ 3969786 w 7613739"/>
              <a:gd name="connsiteY128" fmla="*/ 2064637 h 2067173"/>
              <a:gd name="connsiteX129" fmla="*/ 3833309 w 7613739"/>
              <a:gd name="connsiteY129" fmla="*/ 2050989 h 2067173"/>
              <a:gd name="connsiteX130" fmla="*/ 3806013 w 7613739"/>
              <a:gd name="connsiteY130" fmla="*/ 1832625 h 2067173"/>
              <a:gd name="connsiteX131" fmla="*/ 3778718 w 7613739"/>
              <a:gd name="connsiteY131" fmla="*/ 1723443 h 2067173"/>
              <a:gd name="connsiteX132" fmla="*/ 3683183 w 7613739"/>
              <a:gd name="connsiteY132" fmla="*/ 1709795 h 2067173"/>
              <a:gd name="connsiteX133" fmla="*/ 3574001 w 7613739"/>
              <a:gd name="connsiteY133" fmla="*/ 1723443 h 2067173"/>
              <a:gd name="connsiteX134" fmla="*/ 3464819 w 7613739"/>
              <a:gd name="connsiteY134" fmla="*/ 1818977 h 2067173"/>
              <a:gd name="connsiteX135" fmla="*/ 3382933 w 7613739"/>
              <a:gd name="connsiteY135" fmla="*/ 1955455 h 2067173"/>
              <a:gd name="connsiteX136" fmla="*/ 3341989 w 7613739"/>
              <a:gd name="connsiteY136" fmla="*/ 1969103 h 2067173"/>
              <a:gd name="connsiteX137" fmla="*/ 3232807 w 7613739"/>
              <a:gd name="connsiteY137" fmla="*/ 1941807 h 2067173"/>
              <a:gd name="connsiteX138" fmla="*/ 3150921 w 7613739"/>
              <a:gd name="connsiteY138" fmla="*/ 1859921 h 2067173"/>
              <a:gd name="connsiteX139" fmla="*/ 3069034 w 7613739"/>
              <a:gd name="connsiteY139" fmla="*/ 1791682 h 2067173"/>
              <a:gd name="connsiteX140" fmla="*/ 3028091 w 7613739"/>
              <a:gd name="connsiteY140" fmla="*/ 1778034 h 2067173"/>
              <a:gd name="connsiteX141" fmla="*/ 3000795 w 7613739"/>
              <a:gd name="connsiteY141" fmla="*/ 1723443 h 2067173"/>
              <a:gd name="connsiteX142" fmla="*/ 2959852 w 7613739"/>
              <a:gd name="connsiteY142" fmla="*/ 1668852 h 2067173"/>
              <a:gd name="connsiteX143" fmla="*/ 2946204 w 7613739"/>
              <a:gd name="connsiteY143" fmla="*/ 1573318 h 2067173"/>
              <a:gd name="connsiteX144" fmla="*/ 2782431 w 7613739"/>
              <a:gd name="connsiteY144" fmla="*/ 1586965 h 2067173"/>
              <a:gd name="connsiteX145" fmla="*/ 2700545 w 7613739"/>
              <a:gd name="connsiteY145" fmla="*/ 1614261 h 2067173"/>
              <a:gd name="connsiteX146" fmla="*/ 2645954 w 7613739"/>
              <a:gd name="connsiteY146" fmla="*/ 1709795 h 2067173"/>
              <a:gd name="connsiteX147" fmla="*/ 2618658 w 7613739"/>
              <a:gd name="connsiteY147" fmla="*/ 1791682 h 2067173"/>
              <a:gd name="connsiteX148" fmla="*/ 2591363 w 7613739"/>
              <a:gd name="connsiteY148" fmla="*/ 1832625 h 2067173"/>
              <a:gd name="connsiteX149" fmla="*/ 2564067 w 7613739"/>
              <a:gd name="connsiteY149" fmla="*/ 1914512 h 2067173"/>
              <a:gd name="connsiteX150" fmla="*/ 2550419 w 7613739"/>
              <a:gd name="connsiteY150" fmla="*/ 1955455 h 2067173"/>
              <a:gd name="connsiteX151" fmla="*/ 2345703 w 7613739"/>
              <a:gd name="connsiteY151" fmla="*/ 1941807 h 2067173"/>
              <a:gd name="connsiteX152" fmla="*/ 2318407 w 7613739"/>
              <a:gd name="connsiteY152" fmla="*/ 1900864 h 2067173"/>
              <a:gd name="connsiteX153" fmla="*/ 2304760 w 7613739"/>
              <a:gd name="connsiteY153" fmla="*/ 1778034 h 2067173"/>
              <a:gd name="connsiteX154" fmla="*/ 2263816 w 7613739"/>
              <a:gd name="connsiteY154" fmla="*/ 1750739 h 2067173"/>
              <a:gd name="connsiteX155" fmla="*/ 1949918 w 7613739"/>
              <a:gd name="connsiteY155" fmla="*/ 1764386 h 2067173"/>
              <a:gd name="connsiteX156" fmla="*/ 1936270 w 7613739"/>
              <a:gd name="connsiteY156" fmla="*/ 1941807 h 2067173"/>
              <a:gd name="connsiteX157" fmla="*/ 1854383 w 7613739"/>
              <a:gd name="connsiteY157" fmla="*/ 1969103 h 2067173"/>
              <a:gd name="connsiteX158" fmla="*/ 1840736 w 7613739"/>
              <a:gd name="connsiteY158" fmla="*/ 1914512 h 2067173"/>
              <a:gd name="connsiteX159" fmla="*/ 1772497 w 7613739"/>
              <a:gd name="connsiteY159" fmla="*/ 1832625 h 2067173"/>
              <a:gd name="connsiteX160" fmla="*/ 1758849 w 7613739"/>
              <a:gd name="connsiteY160" fmla="*/ 1791682 h 2067173"/>
              <a:gd name="connsiteX161" fmla="*/ 1731554 w 7613739"/>
              <a:gd name="connsiteY161" fmla="*/ 1696147 h 2067173"/>
              <a:gd name="connsiteX162" fmla="*/ 1704258 w 7613739"/>
              <a:gd name="connsiteY162" fmla="*/ 1655204 h 2067173"/>
              <a:gd name="connsiteX163" fmla="*/ 1663315 w 7613739"/>
              <a:gd name="connsiteY163" fmla="*/ 1641556 h 2067173"/>
              <a:gd name="connsiteX164" fmla="*/ 1349416 w 7613739"/>
              <a:gd name="connsiteY164" fmla="*/ 1655204 h 2067173"/>
              <a:gd name="connsiteX165" fmla="*/ 1335768 w 7613739"/>
              <a:gd name="connsiteY165" fmla="*/ 1696147 h 2067173"/>
              <a:gd name="connsiteX166" fmla="*/ 1322121 w 7613739"/>
              <a:gd name="connsiteY166" fmla="*/ 1750739 h 2067173"/>
              <a:gd name="connsiteX167" fmla="*/ 1267530 w 7613739"/>
              <a:gd name="connsiteY167" fmla="*/ 1832625 h 2067173"/>
              <a:gd name="connsiteX168" fmla="*/ 1240234 w 7613739"/>
              <a:gd name="connsiteY168" fmla="*/ 1873568 h 2067173"/>
              <a:gd name="connsiteX169" fmla="*/ 1185643 w 7613739"/>
              <a:gd name="connsiteY169" fmla="*/ 1941807 h 2067173"/>
              <a:gd name="connsiteX170" fmla="*/ 1158348 w 7613739"/>
              <a:gd name="connsiteY170" fmla="*/ 1982750 h 2067173"/>
              <a:gd name="connsiteX171" fmla="*/ 1076461 w 7613739"/>
              <a:gd name="connsiteY171" fmla="*/ 2010046 h 2067173"/>
              <a:gd name="connsiteX172" fmla="*/ 1008222 w 7613739"/>
              <a:gd name="connsiteY172" fmla="*/ 1969103 h 2067173"/>
              <a:gd name="connsiteX173" fmla="*/ 967279 w 7613739"/>
              <a:gd name="connsiteY173" fmla="*/ 1928159 h 2067173"/>
              <a:gd name="connsiteX174" fmla="*/ 885392 w 7613739"/>
              <a:gd name="connsiteY174" fmla="*/ 1832625 h 2067173"/>
              <a:gd name="connsiteX175" fmla="*/ 803506 w 7613739"/>
              <a:gd name="connsiteY175" fmla="*/ 1737091 h 2067173"/>
              <a:gd name="connsiteX176" fmla="*/ 707971 w 7613739"/>
              <a:gd name="connsiteY176" fmla="*/ 1682500 h 2067173"/>
              <a:gd name="connsiteX177" fmla="*/ 544198 w 7613739"/>
              <a:gd name="connsiteY177" fmla="*/ 1696147 h 2067173"/>
              <a:gd name="connsiteX178" fmla="*/ 503255 w 7613739"/>
              <a:gd name="connsiteY178" fmla="*/ 1764386 h 2067173"/>
              <a:gd name="connsiteX179" fmla="*/ 435016 w 7613739"/>
              <a:gd name="connsiteY179" fmla="*/ 1846273 h 2067173"/>
              <a:gd name="connsiteX180" fmla="*/ 366777 w 7613739"/>
              <a:gd name="connsiteY180" fmla="*/ 1928159 h 2067173"/>
              <a:gd name="connsiteX181" fmla="*/ 298539 w 7613739"/>
              <a:gd name="connsiteY181" fmla="*/ 1996398 h 2067173"/>
              <a:gd name="connsiteX182" fmla="*/ 162061 w 7613739"/>
              <a:gd name="connsiteY182" fmla="*/ 1969103 h 2067173"/>
              <a:gd name="connsiteX183" fmla="*/ 121118 w 7613739"/>
              <a:gd name="connsiteY183" fmla="*/ 1955455 h 2067173"/>
              <a:gd name="connsiteX184" fmla="*/ 80174 w 7613739"/>
              <a:gd name="connsiteY184" fmla="*/ 1928159 h 2067173"/>
              <a:gd name="connsiteX185" fmla="*/ 39231 w 7613739"/>
              <a:gd name="connsiteY185" fmla="*/ 1655204 h 2067173"/>
              <a:gd name="connsiteX186" fmla="*/ 52879 w 7613739"/>
              <a:gd name="connsiteY186" fmla="*/ 1586965 h 2067173"/>
              <a:gd name="connsiteX187" fmla="*/ 189357 w 7613739"/>
              <a:gd name="connsiteY187" fmla="*/ 1546022 h 2067173"/>
              <a:gd name="connsiteX188" fmla="*/ 243948 w 7613739"/>
              <a:gd name="connsiteY188" fmla="*/ 1505079 h 2067173"/>
              <a:gd name="connsiteX189" fmla="*/ 284891 w 7613739"/>
              <a:gd name="connsiteY189" fmla="*/ 1491431 h 2067173"/>
              <a:gd name="connsiteX190" fmla="*/ 325834 w 7613739"/>
              <a:gd name="connsiteY190" fmla="*/ 1450488 h 2067173"/>
              <a:gd name="connsiteX191" fmla="*/ 339482 w 7613739"/>
              <a:gd name="connsiteY191" fmla="*/ 1395897 h 2067173"/>
              <a:gd name="connsiteX192" fmla="*/ 339482 w 7613739"/>
              <a:gd name="connsiteY192" fmla="*/ 1259419 h 2067173"/>
              <a:gd name="connsiteX193" fmla="*/ 243948 w 7613739"/>
              <a:gd name="connsiteY193" fmla="*/ 1204828 h 2067173"/>
              <a:gd name="connsiteX194" fmla="*/ 175709 w 7613739"/>
              <a:gd name="connsiteY194" fmla="*/ 1136589 h 2067173"/>
              <a:gd name="connsiteX195" fmla="*/ 80174 w 7613739"/>
              <a:gd name="connsiteY195" fmla="*/ 1041055 h 2067173"/>
              <a:gd name="connsiteX196" fmla="*/ 52879 w 7613739"/>
              <a:gd name="connsiteY196" fmla="*/ 1000112 h 2067173"/>
              <a:gd name="connsiteX197" fmla="*/ 11936 w 7613739"/>
              <a:gd name="connsiteY197" fmla="*/ 904577 h 2067173"/>
              <a:gd name="connsiteX198" fmla="*/ 66527 w 7613739"/>
              <a:gd name="connsiteY198" fmla="*/ 727156 h 2067173"/>
              <a:gd name="connsiteX199" fmla="*/ 148413 w 7613739"/>
              <a:gd name="connsiteY199" fmla="*/ 672565 h 2067173"/>
              <a:gd name="connsiteX200" fmla="*/ 175709 w 7613739"/>
              <a:gd name="connsiteY200" fmla="*/ 631622 h 2067173"/>
              <a:gd name="connsiteX201" fmla="*/ 243948 w 7613739"/>
              <a:gd name="connsiteY201" fmla="*/ 604327 h 2067173"/>
              <a:gd name="connsiteX202" fmla="*/ 284891 w 7613739"/>
              <a:gd name="connsiteY202" fmla="*/ 577031 h 2067173"/>
              <a:gd name="connsiteX203" fmla="*/ 312186 w 7613739"/>
              <a:gd name="connsiteY203" fmla="*/ 454201 h 2067173"/>
              <a:gd name="connsiteX0" fmla="*/ 298539 w 7613739"/>
              <a:gd name="connsiteY0" fmla="*/ 331371 h 2067173"/>
              <a:gd name="connsiteX1" fmla="*/ 394073 w 7613739"/>
              <a:gd name="connsiteY1" fmla="*/ 290428 h 2067173"/>
              <a:gd name="connsiteX2" fmla="*/ 435016 w 7613739"/>
              <a:gd name="connsiteY2" fmla="*/ 276780 h 2067173"/>
              <a:gd name="connsiteX3" fmla="*/ 475960 w 7613739"/>
              <a:gd name="connsiteY3" fmla="*/ 249485 h 2067173"/>
              <a:gd name="connsiteX4" fmla="*/ 571494 w 7613739"/>
              <a:gd name="connsiteY4" fmla="*/ 222189 h 2067173"/>
              <a:gd name="connsiteX5" fmla="*/ 612437 w 7613739"/>
              <a:gd name="connsiteY5" fmla="*/ 208541 h 2067173"/>
              <a:gd name="connsiteX6" fmla="*/ 926336 w 7613739"/>
              <a:gd name="connsiteY6" fmla="*/ 249485 h 2067173"/>
              <a:gd name="connsiteX7" fmla="*/ 1035518 w 7613739"/>
              <a:gd name="connsiteY7" fmla="*/ 399610 h 2067173"/>
              <a:gd name="connsiteX8" fmla="*/ 1144700 w 7613739"/>
              <a:gd name="connsiteY8" fmla="*/ 413258 h 2067173"/>
              <a:gd name="connsiteX9" fmla="*/ 1185643 w 7613739"/>
              <a:gd name="connsiteY9" fmla="*/ 372315 h 2067173"/>
              <a:gd name="connsiteX10" fmla="*/ 1226586 w 7613739"/>
              <a:gd name="connsiteY10" fmla="*/ 345019 h 2067173"/>
              <a:gd name="connsiteX11" fmla="*/ 1267530 w 7613739"/>
              <a:gd name="connsiteY11" fmla="*/ 304076 h 2067173"/>
              <a:gd name="connsiteX12" fmla="*/ 1349416 w 7613739"/>
              <a:gd name="connsiteY12" fmla="*/ 249485 h 2067173"/>
              <a:gd name="connsiteX13" fmla="*/ 1404007 w 7613739"/>
              <a:gd name="connsiteY13" fmla="*/ 194894 h 2067173"/>
              <a:gd name="connsiteX14" fmla="*/ 1431303 w 7613739"/>
              <a:gd name="connsiteY14" fmla="*/ 153950 h 2067173"/>
              <a:gd name="connsiteX15" fmla="*/ 1472246 w 7613739"/>
              <a:gd name="connsiteY15" fmla="*/ 140303 h 2067173"/>
              <a:gd name="connsiteX16" fmla="*/ 1540485 w 7613739"/>
              <a:gd name="connsiteY16" fmla="*/ 153950 h 2067173"/>
              <a:gd name="connsiteX17" fmla="*/ 1581428 w 7613739"/>
              <a:gd name="connsiteY17" fmla="*/ 181246 h 2067173"/>
              <a:gd name="connsiteX18" fmla="*/ 1663315 w 7613739"/>
              <a:gd name="connsiteY18" fmla="*/ 194894 h 2067173"/>
              <a:gd name="connsiteX19" fmla="*/ 1786145 w 7613739"/>
              <a:gd name="connsiteY19" fmla="*/ 249485 h 2067173"/>
              <a:gd name="connsiteX20" fmla="*/ 1949918 w 7613739"/>
              <a:gd name="connsiteY20" fmla="*/ 426906 h 2067173"/>
              <a:gd name="connsiteX21" fmla="*/ 2045452 w 7613739"/>
              <a:gd name="connsiteY21" fmla="*/ 495144 h 2067173"/>
              <a:gd name="connsiteX22" fmla="*/ 2195577 w 7613739"/>
              <a:gd name="connsiteY22" fmla="*/ 440553 h 2067173"/>
              <a:gd name="connsiteX23" fmla="*/ 2304760 w 7613739"/>
              <a:gd name="connsiteY23" fmla="*/ 331371 h 2067173"/>
              <a:gd name="connsiteX24" fmla="*/ 2386646 w 7613739"/>
              <a:gd name="connsiteY24" fmla="*/ 263133 h 2067173"/>
              <a:gd name="connsiteX25" fmla="*/ 2427589 w 7613739"/>
              <a:gd name="connsiteY25" fmla="*/ 235837 h 2067173"/>
              <a:gd name="connsiteX26" fmla="*/ 2468533 w 7613739"/>
              <a:gd name="connsiteY26" fmla="*/ 194894 h 2067173"/>
              <a:gd name="connsiteX27" fmla="*/ 2659601 w 7613739"/>
              <a:gd name="connsiteY27" fmla="*/ 167598 h 2067173"/>
              <a:gd name="connsiteX28" fmla="*/ 3000795 w 7613739"/>
              <a:gd name="connsiteY28" fmla="*/ 194894 h 2067173"/>
              <a:gd name="connsiteX29" fmla="*/ 3041739 w 7613739"/>
              <a:gd name="connsiteY29" fmla="*/ 235837 h 2067173"/>
              <a:gd name="connsiteX30" fmla="*/ 3055386 w 7613739"/>
              <a:gd name="connsiteY30" fmla="*/ 290428 h 2067173"/>
              <a:gd name="connsiteX31" fmla="*/ 3069034 w 7613739"/>
              <a:gd name="connsiteY31" fmla="*/ 358667 h 2067173"/>
              <a:gd name="connsiteX32" fmla="*/ 3123625 w 7613739"/>
              <a:gd name="connsiteY32" fmla="*/ 372315 h 2067173"/>
              <a:gd name="connsiteX33" fmla="*/ 3273751 w 7613739"/>
              <a:gd name="connsiteY33" fmla="*/ 358667 h 2067173"/>
              <a:gd name="connsiteX34" fmla="*/ 3355637 w 7613739"/>
              <a:gd name="connsiteY34" fmla="*/ 317724 h 2067173"/>
              <a:gd name="connsiteX35" fmla="*/ 3492115 w 7613739"/>
              <a:gd name="connsiteY35" fmla="*/ 222189 h 2067173"/>
              <a:gd name="connsiteX36" fmla="*/ 3546706 w 7613739"/>
              <a:gd name="connsiteY36" fmla="*/ 194894 h 2067173"/>
              <a:gd name="connsiteX37" fmla="*/ 3792366 w 7613739"/>
              <a:gd name="connsiteY37" fmla="*/ 208541 h 2067173"/>
              <a:gd name="connsiteX38" fmla="*/ 3833309 w 7613739"/>
              <a:gd name="connsiteY38" fmla="*/ 235837 h 2067173"/>
              <a:gd name="connsiteX39" fmla="*/ 3969786 w 7613739"/>
              <a:gd name="connsiteY39" fmla="*/ 358667 h 2067173"/>
              <a:gd name="connsiteX40" fmla="*/ 3997082 w 7613739"/>
              <a:gd name="connsiteY40" fmla="*/ 399610 h 2067173"/>
              <a:gd name="connsiteX41" fmla="*/ 4092616 w 7613739"/>
              <a:gd name="connsiteY41" fmla="*/ 440553 h 2067173"/>
              <a:gd name="connsiteX42" fmla="*/ 4201798 w 7613739"/>
              <a:gd name="connsiteY42" fmla="*/ 385962 h 2067173"/>
              <a:gd name="connsiteX43" fmla="*/ 4256389 w 7613739"/>
              <a:gd name="connsiteY43" fmla="*/ 263133 h 2067173"/>
              <a:gd name="connsiteX44" fmla="*/ 4297333 w 7613739"/>
              <a:gd name="connsiteY44" fmla="*/ 208541 h 2067173"/>
              <a:gd name="connsiteX45" fmla="*/ 4338276 w 7613739"/>
              <a:gd name="connsiteY45" fmla="*/ 181246 h 2067173"/>
              <a:gd name="connsiteX46" fmla="*/ 4392867 w 7613739"/>
              <a:gd name="connsiteY46" fmla="*/ 140303 h 2067173"/>
              <a:gd name="connsiteX47" fmla="*/ 4461106 w 7613739"/>
              <a:gd name="connsiteY47" fmla="*/ 126655 h 2067173"/>
              <a:gd name="connsiteX48" fmla="*/ 4515697 w 7613739"/>
              <a:gd name="connsiteY48" fmla="*/ 113007 h 2067173"/>
              <a:gd name="connsiteX49" fmla="*/ 4693118 w 7613739"/>
              <a:gd name="connsiteY49" fmla="*/ 126655 h 2067173"/>
              <a:gd name="connsiteX50" fmla="*/ 4775004 w 7613739"/>
              <a:gd name="connsiteY50" fmla="*/ 208541 h 2067173"/>
              <a:gd name="connsiteX51" fmla="*/ 4856891 w 7613739"/>
              <a:gd name="connsiteY51" fmla="*/ 222189 h 2067173"/>
              <a:gd name="connsiteX52" fmla="*/ 4979721 w 7613739"/>
              <a:gd name="connsiteY52" fmla="*/ 317724 h 2067173"/>
              <a:gd name="connsiteX53" fmla="*/ 5116198 w 7613739"/>
              <a:gd name="connsiteY53" fmla="*/ 372315 h 2067173"/>
              <a:gd name="connsiteX54" fmla="*/ 5211733 w 7613739"/>
              <a:gd name="connsiteY54" fmla="*/ 426906 h 2067173"/>
              <a:gd name="connsiteX55" fmla="*/ 5293619 w 7613739"/>
              <a:gd name="connsiteY55" fmla="*/ 413258 h 2067173"/>
              <a:gd name="connsiteX56" fmla="*/ 5334563 w 7613739"/>
              <a:gd name="connsiteY56" fmla="*/ 372315 h 2067173"/>
              <a:gd name="connsiteX57" fmla="*/ 5389154 w 7613739"/>
              <a:gd name="connsiteY57" fmla="*/ 331371 h 2067173"/>
              <a:gd name="connsiteX58" fmla="*/ 5430097 w 7613739"/>
              <a:gd name="connsiteY58" fmla="*/ 304076 h 2067173"/>
              <a:gd name="connsiteX59" fmla="*/ 5552927 w 7613739"/>
              <a:gd name="connsiteY59" fmla="*/ 181246 h 2067173"/>
              <a:gd name="connsiteX60" fmla="*/ 5593870 w 7613739"/>
              <a:gd name="connsiteY60" fmla="*/ 113007 h 2067173"/>
              <a:gd name="connsiteX61" fmla="*/ 5634813 w 7613739"/>
              <a:gd name="connsiteY61" fmla="*/ 31121 h 2067173"/>
              <a:gd name="connsiteX62" fmla="*/ 5648461 w 7613739"/>
              <a:gd name="connsiteY62" fmla="*/ 72064 h 2067173"/>
              <a:gd name="connsiteX63" fmla="*/ 5743995 w 7613739"/>
              <a:gd name="connsiteY63" fmla="*/ 113007 h 2067173"/>
              <a:gd name="connsiteX64" fmla="*/ 5976007 w 7613739"/>
              <a:gd name="connsiteY64" fmla="*/ 372315 h 2067173"/>
              <a:gd name="connsiteX65" fmla="*/ 6030598 w 7613739"/>
              <a:gd name="connsiteY65" fmla="*/ 440553 h 2067173"/>
              <a:gd name="connsiteX66" fmla="*/ 6085189 w 7613739"/>
              <a:gd name="connsiteY66" fmla="*/ 549736 h 2067173"/>
              <a:gd name="connsiteX67" fmla="*/ 6276258 w 7613739"/>
              <a:gd name="connsiteY67" fmla="*/ 536088 h 2067173"/>
              <a:gd name="connsiteX68" fmla="*/ 6289906 w 7613739"/>
              <a:gd name="connsiteY68" fmla="*/ 481497 h 2067173"/>
              <a:gd name="connsiteX69" fmla="*/ 6344497 w 7613739"/>
              <a:gd name="connsiteY69" fmla="*/ 317724 h 2067173"/>
              <a:gd name="connsiteX70" fmla="*/ 6615683 w 7613739"/>
              <a:gd name="connsiteY70" fmla="*/ 141440 h 2067173"/>
              <a:gd name="connsiteX71" fmla="*/ 6904055 w 7613739"/>
              <a:gd name="connsiteY71" fmla="*/ 317724 h 2067173"/>
              <a:gd name="connsiteX72" fmla="*/ 6931351 w 7613739"/>
              <a:gd name="connsiteY72" fmla="*/ 372315 h 2067173"/>
              <a:gd name="connsiteX73" fmla="*/ 7040533 w 7613739"/>
              <a:gd name="connsiteY73" fmla="*/ 495144 h 2067173"/>
              <a:gd name="connsiteX74" fmla="*/ 7217954 w 7613739"/>
              <a:gd name="connsiteY74" fmla="*/ 481497 h 2067173"/>
              <a:gd name="connsiteX75" fmla="*/ 7231601 w 7613739"/>
              <a:gd name="connsiteY75" fmla="*/ 440553 h 2067173"/>
              <a:gd name="connsiteX76" fmla="*/ 7245249 w 7613739"/>
              <a:gd name="connsiteY76" fmla="*/ 358667 h 2067173"/>
              <a:gd name="connsiteX77" fmla="*/ 7340783 w 7613739"/>
              <a:gd name="connsiteY77" fmla="*/ 235837 h 2067173"/>
              <a:gd name="connsiteX78" fmla="*/ 7436318 w 7613739"/>
              <a:gd name="connsiteY78" fmla="*/ 263133 h 2067173"/>
              <a:gd name="connsiteX79" fmla="*/ 7564744 w 7613739"/>
              <a:gd name="connsiteY79" fmla="*/ 598640 h 2067173"/>
              <a:gd name="connsiteX80" fmla="*/ 7586443 w 7613739"/>
              <a:gd name="connsiteY80" fmla="*/ 672565 h 2067173"/>
              <a:gd name="connsiteX81" fmla="*/ 7354431 w 7613739"/>
              <a:gd name="connsiteY81" fmla="*/ 836339 h 2067173"/>
              <a:gd name="connsiteX82" fmla="*/ 7163363 w 7613739"/>
              <a:gd name="connsiteY82" fmla="*/ 986464 h 2067173"/>
              <a:gd name="connsiteX83" fmla="*/ 7026885 w 7613739"/>
              <a:gd name="connsiteY83" fmla="*/ 1081998 h 2067173"/>
              <a:gd name="connsiteX84" fmla="*/ 6917703 w 7613739"/>
              <a:gd name="connsiteY84" fmla="*/ 1177533 h 2067173"/>
              <a:gd name="connsiteX85" fmla="*/ 6767577 w 7613739"/>
              <a:gd name="connsiteY85" fmla="*/ 1327658 h 2067173"/>
              <a:gd name="connsiteX86" fmla="*/ 6617452 w 7613739"/>
              <a:gd name="connsiteY86" fmla="*/ 1532374 h 2067173"/>
              <a:gd name="connsiteX87" fmla="*/ 6603804 w 7613739"/>
              <a:gd name="connsiteY87" fmla="*/ 1573318 h 2067173"/>
              <a:gd name="connsiteX88" fmla="*/ 6644748 w 7613739"/>
              <a:gd name="connsiteY88" fmla="*/ 1559670 h 2067173"/>
              <a:gd name="connsiteX89" fmla="*/ 6699339 w 7613739"/>
              <a:gd name="connsiteY89" fmla="*/ 1505079 h 2067173"/>
              <a:gd name="connsiteX90" fmla="*/ 6740282 w 7613739"/>
              <a:gd name="connsiteY90" fmla="*/ 1477783 h 2067173"/>
              <a:gd name="connsiteX91" fmla="*/ 7504557 w 7613739"/>
              <a:gd name="connsiteY91" fmla="*/ 1518727 h 2067173"/>
              <a:gd name="connsiteX92" fmla="*/ 7613739 w 7613739"/>
              <a:gd name="connsiteY92" fmla="*/ 1573318 h 2067173"/>
              <a:gd name="connsiteX93" fmla="*/ 7586443 w 7613739"/>
              <a:gd name="connsiteY93" fmla="*/ 1614261 h 2067173"/>
              <a:gd name="connsiteX94" fmla="*/ 7436318 w 7613739"/>
              <a:gd name="connsiteY94" fmla="*/ 1709795 h 2067173"/>
              <a:gd name="connsiteX95" fmla="*/ 7368079 w 7613739"/>
              <a:gd name="connsiteY95" fmla="*/ 1737091 h 2067173"/>
              <a:gd name="connsiteX96" fmla="*/ 7327136 w 7613739"/>
              <a:gd name="connsiteY96" fmla="*/ 1764386 h 2067173"/>
              <a:gd name="connsiteX97" fmla="*/ 7136067 w 7613739"/>
              <a:gd name="connsiteY97" fmla="*/ 1778034 h 2067173"/>
              <a:gd name="connsiteX98" fmla="*/ 6699339 w 7613739"/>
              <a:gd name="connsiteY98" fmla="*/ 1791682 h 2067173"/>
              <a:gd name="connsiteX99" fmla="*/ 6590157 w 7613739"/>
              <a:gd name="connsiteY99" fmla="*/ 1900864 h 2067173"/>
              <a:gd name="connsiteX100" fmla="*/ 6549213 w 7613739"/>
              <a:gd name="connsiteY100" fmla="*/ 1914512 h 2067173"/>
              <a:gd name="connsiteX101" fmla="*/ 6248963 w 7613739"/>
              <a:gd name="connsiteY101" fmla="*/ 1887216 h 2067173"/>
              <a:gd name="connsiteX102" fmla="*/ 6167076 w 7613739"/>
              <a:gd name="connsiteY102" fmla="*/ 1832625 h 2067173"/>
              <a:gd name="connsiteX103" fmla="*/ 6057894 w 7613739"/>
              <a:gd name="connsiteY103" fmla="*/ 1750739 h 2067173"/>
              <a:gd name="connsiteX104" fmla="*/ 6003303 w 7613739"/>
              <a:gd name="connsiteY104" fmla="*/ 1709795 h 2067173"/>
              <a:gd name="connsiteX105" fmla="*/ 5907768 w 7613739"/>
              <a:gd name="connsiteY105" fmla="*/ 1696147 h 2067173"/>
              <a:gd name="connsiteX106" fmla="*/ 5730348 w 7613739"/>
              <a:gd name="connsiteY106" fmla="*/ 1696147 h 2067173"/>
              <a:gd name="connsiteX107" fmla="*/ 5621166 w 7613739"/>
              <a:gd name="connsiteY107" fmla="*/ 1846273 h 2067173"/>
              <a:gd name="connsiteX108" fmla="*/ 5525631 w 7613739"/>
              <a:gd name="connsiteY108" fmla="*/ 1873568 h 2067173"/>
              <a:gd name="connsiteX109" fmla="*/ 5047960 w 7613739"/>
              <a:gd name="connsiteY109" fmla="*/ 1859921 h 2067173"/>
              <a:gd name="connsiteX110" fmla="*/ 4993368 w 7613739"/>
              <a:gd name="connsiteY110" fmla="*/ 1832625 h 2067173"/>
              <a:gd name="connsiteX111" fmla="*/ 4911482 w 7613739"/>
              <a:gd name="connsiteY111" fmla="*/ 1818977 h 2067173"/>
              <a:gd name="connsiteX112" fmla="*/ 4856891 w 7613739"/>
              <a:gd name="connsiteY112" fmla="*/ 1778034 h 2067173"/>
              <a:gd name="connsiteX113" fmla="*/ 4802300 w 7613739"/>
              <a:gd name="connsiteY113" fmla="*/ 1750739 h 2067173"/>
              <a:gd name="connsiteX114" fmla="*/ 4775004 w 7613739"/>
              <a:gd name="connsiteY114" fmla="*/ 1709795 h 2067173"/>
              <a:gd name="connsiteX115" fmla="*/ 4734061 w 7613739"/>
              <a:gd name="connsiteY115" fmla="*/ 1655204 h 2067173"/>
              <a:gd name="connsiteX116" fmla="*/ 4679470 w 7613739"/>
              <a:gd name="connsiteY116" fmla="*/ 1586965 h 2067173"/>
              <a:gd name="connsiteX117" fmla="*/ 4638527 w 7613739"/>
              <a:gd name="connsiteY117" fmla="*/ 1614261 h 2067173"/>
              <a:gd name="connsiteX118" fmla="*/ 4624879 w 7613739"/>
              <a:gd name="connsiteY118" fmla="*/ 1655204 h 2067173"/>
              <a:gd name="connsiteX119" fmla="*/ 4611231 w 7613739"/>
              <a:gd name="connsiteY119" fmla="*/ 1709795 h 2067173"/>
              <a:gd name="connsiteX120" fmla="*/ 4556640 w 7613739"/>
              <a:gd name="connsiteY120" fmla="*/ 1737091 h 2067173"/>
              <a:gd name="connsiteX121" fmla="*/ 4542992 w 7613739"/>
              <a:gd name="connsiteY121" fmla="*/ 1778034 h 2067173"/>
              <a:gd name="connsiteX122" fmla="*/ 4502049 w 7613739"/>
              <a:gd name="connsiteY122" fmla="*/ 1805330 h 2067173"/>
              <a:gd name="connsiteX123" fmla="*/ 4447458 w 7613739"/>
              <a:gd name="connsiteY123" fmla="*/ 1846273 h 2067173"/>
              <a:gd name="connsiteX124" fmla="*/ 4392867 w 7613739"/>
              <a:gd name="connsiteY124" fmla="*/ 1900864 h 2067173"/>
              <a:gd name="connsiteX125" fmla="*/ 4310980 w 7613739"/>
              <a:gd name="connsiteY125" fmla="*/ 1941807 h 2067173"/>
              <a:gd name="connsiteX126" fmla="*/ 4160855 w 7613739"/>
              <a:gd name="connsiteY126" fmla="*/ 1996398 h 2067173"/>
              <a:gd name="connsiteX127" fmla="*/ 3969786 w 7613739"/>
              <a:gd name="connsiteY127" fmla="*/ 2064637 h 2067173"/>
              <a:gd name="connsiteX128" fmla="*/ 3833309 w 7613739"/>
              <a:gd name="connsiteY128" fmla="*/ 2050989 h 2067173"/>
              <a:gd name="connsiteX129" fmla="*/ 3806013 w 7613739"/>
              <a:gd name="connsiteY129" fmla="*/ 1832625 h 2067173"/>
              <a:gd name="connsiteX130" fmla="*/ 3778718 w 7613739"/>
              <a:gd name="connsiteY130" fmla="*/ 1723443 h 2067173"/>
              <a:gd name="connsiteX131" fmla="*/ 3683183 w 7613739"/>
              <a:gd name="connsiteY131" fmla="*/ 1709795 h 2067173"/>
              <a:gd name="connsiteX132" fmla="*/ 3574001 w 7613739"/>
              <a:gd name="connsiteY132" fmla="*/ 1723443 h 2067173"/>
              <a:gd name="connsiteX133" fmla="*/ 3464819 w 7613739"/>
              <a:gd name="connsiteY133" fmla="*/ 1818977 h 2067173"/>
              <a:gd name="connsiteX134" fmla="*/ 3382933 w 7613739"/>
              <a:gd name="connsiteY134" fmla="*/ 1955455 h 2067173"/>
              <a:gd name="connsiteX135" fmla="*/ 3341989 w 7613739"/>
              <a:gd name="connsiteY135" fmla="*/ 1969103 h 2067173"/>
              <a:gd name="connsiteX136" fmla="*/ 3232807 w 7613739"/>
              <a:gd name="connsiteY136" fmla="*/ 1941807 h 2067173"/>
              <a:gd name="connsiteX137" fmla="*/ 3150921 w 7613739"/>
              <a:gd name="connsiteY137" fmla="*/ 1859921 h 2067173"/>
              <a:gd name="connsiteX138" fmla="*/ 3069034 w 7613739"/>
              <a:gd name="connsiteY138" fmla="*/ 1791682 h 2067173"/>
              <a:gd name="connsiteX139" fmla="*/ 3028091 w 7613739"/>
              <a:gd name="connsiteY139" fmla="*/ 1778034 h 2067173"/>
              <a:gd name="connsiteX140" fmla="*/ 3000795 w 7613739"/>
              <a:gd name="connsiteY140" fmla="*/ 1723443 h 2067173"/>
              <a:gd name="connsiteX141" fmla="*/ 2959852 w 7613739"/>
              <a:gd name="connsiteY141" fmla="*/ 1668852 h 2067173"/>
              <a:gd name="connsiteX142" fmla="*/ 2946204 w 7613739"/>
              <a:gd name="connsiteY142" fmla="*/ 1573318 h 2067173"/>
              <a:gd name="connsiteX143" fmla="*/ 2782431 w 7613739"/>
              <a:gd name="connsiteY143" fmla="*/ 1586965 h 2067173"/>
              <a:gd name="connsiteX144" fmla="*/ 2700545 w 7613739"/>
              <a:gd name="connsiteY144" fmla="*/ 1614261 h 2067173"/>
              <a:gd name="connsiteX145" fmla="*/ 2645954 w 7613739"/>
              <a:gd name="connsiteY145" fmla="*/ 1709795 h 2067173"/>
              <a:gd name="connsiteX146" fmla="*/ 2618658 w 7613739"/>
              <a:gd name="connsiteY146" fmla="*/ 1791682 h 2067173"/>
              <a:gd name="connsiteX147" fmla="*/ 2591363 w 7613739"/>
              <a:gd name="connsiteY147" fmla="*/ 1832625 h 2067173"/>
              <a:gd name="connsiteX148" fmla="*/ 2564067 w 7613739"/>
              <a:gd name="connsiteY148" fmla="*/ 1914512 h 2067173"/>
              <a:gd name="connsiteX149" fmla="*/ 2550419 w 7613739"/>
              <a:gd name="connsiteY149" fmla="*/ 1955455 h 2067173"/>
              <a:gd name="connsiteX150" fmla="*/ 2345703 w 7613739"/>
              <a:gd name="connsiteY150" fmla="*/ 1941807 h 2067173"/>
              <a:gd name="connsiteX151" fmla="*/ 2318407 w 7613739"/>
              <a:gd name="connsiteY151" fmla="*/ 1900864 h 2067173"/>
              <a:gd name="connsiteX152" fmla="*/ 2304760 w 7613739"/>
              <a:gd name="connsiteY152" fmla="*/ 1778034 h 2067173"/>
              <a:gd name="connsiteX153" fmla="*/ 2263816 w 7613739"/>
              <a:gd name="connsiteY153" fmla="*/ 1750739 h 2067173"/>
              <a:gd name="connsiteX154" fmla="*/ 1949918 w 7613739"/>
              <a:gd name="connsiteY154" fmla="*/ 1764386 h 2067173"/>
              <a:gd name="connsiteX155" fmla="*/ 1936270 w 7613739"/>
              <a:gd name="connsiteY155" fmla="*/ 1941807 h 2067173"/>
              <a:gd name="connsiteX156" fmla="*/ 1854383 w 7613739"/>
              <a:gd name="connsiteY156" fmla="*/ 1969103 h 2067173"/>
              <a:gd name="connsiteX157" fmla="*/ 1840736 w 7613739"/>
              <a:gd name="connsiteY157" fmla="*/ 1914512 h 2067173"/>
              <a:gd name="connsiteX158" fmla="*/ 1772497 w 7613739"/>
              <a:gd name="connsiteY158" fmla="*/ 1832625 h 2067173"/>
              <a:gd name="connsiteX159" fmla="*/ 1758849 w 7613739"/>
              <a:gd name="connsiteY159" fmla="*/ 1791682 h 2067173"/>
              <a:gd name="connsiteX160" fmla="*/ 1731554 w 7613739"/>
              <a:gd name="connsiteY160" fmla="*/ 1696147 h 2067173"/>
              <a:gd name="connsiteX161" fmla="*/ 1704258 w 7613739"/>
              <a:gd name="connsiteY161" fmla="*/ 1655204 h 2067173"/>
              <a:gd name="connsiteX162" fmla="*/ 1663315 w 7613739"/>
              <a:gd name="connsiteY162" fmla="*/ 1641556 h 2067173"/>
              <a:gd name="connsiteX163" fmla="*/ 1349416 w 7613739"/>
              <a:gd name="connsiteY163" fmla="*/ 1655204 h 2067173"/>
              <a:gd name="connsiteX164" fmla="*/ 1335768 w 7613739"/>
              <a:gd name="connsiteY164" fmla="*/ 1696147 h 2067173"/>
              <a:gd name="connsiteX165" fmla="*/ 1322121 w 7613739"/>
              <a:gd name="connsiteY165" fmla="*/ 1750739 h 2067173"/>
              <a:gd name="connsiteX166" fmla="*/ 1267530 w 7613739"/>
              <a:gd name="connsiteY166" fmla="*/ 1832625 h 2067173"/>
              <a:gd name="connsiteX167" fmla="*/ 1240234 w 7613739"/>
              <a:gd name="connsiteY167" fmla="*/ 1873568 h 2067173"/>
              <a:gd name="connsiteX168" fmla="*/ 1185643 w 7613739"/>
              <a:gd name="connsiteY168" fmla="*/ 1941807 h 2067173"/>
              <a:gd name="connsiteX169" fmla="*/ 1158348 w 7613739"/>
              <a:gd name="connsiteY169" fmla="*/ 1982750 h 2067173"/>
              <a:gd name="connsiteX170" fmla="*/ 1076461 w 7613739"/>
              <a:gd name="connsiteY170" fmla="*/ 2010046 h 2067173"/>
              <a:gd name="connsiteX171" fmla="*/ 1008222 w 7613739"/>
              <a:gd name="connsiteY171" fmla="*/ 1969103 h 2067173"/>
              <a:gd name="connsiteX172" fmla="*/ 967279 w 7613739"/>
              <a:gd name="connsiteY172" fmla="*/ 1928159 h 2067173"/>
              <a:gd name="connsiteX173" fmla="*/ 885392 w 7613739"/>
              <a:gd name="connsiteY173" fmla="*/ 1832625 h 2067173"/>
              <a:gd name="connsiteX174" fmla="*/ 803506 w 7613739"/>
              <a:gd name="connsiteY174" fmla="*/ 1737091 h 2067173"/>
              <a:gd name="connsiteX175" fmla="*/ 707971 w 7613739"/>
              <a:gd name="connsiteY175" fmla="*/ 1682500 h 2067173"/>
              <a:gd name="connsiteX176" fmla="*/ 544198 w 7613739"/>
              <a:gd name="connsiteY176" fmla="*/ 1696147 h 2067173"/>
              <a:gd name="connsiteX177" fmla="*/ 503255 w 7613739"/>
              <a:gd name="connsiteY177" fmla="*/ 1764386 h 2067173"/>
              <a:gd name="connsiteX178" fmla="*/ 435016 w 7613739"/>
              <a:gd name="connsiteY178" fmla="*/ 1846273 h 2067173"/>
              <a:gd name="connsiteX179" fmla="*/ 366777 w 7613739"/>
              <a:gd name="connsiteY179" fmla="*/ 1928159 h 2067173"/>
              <a:gd name="connsiteX180" fmla="*/ 298539 w 7613739"/>
              <a:gd name="connsiteY180" fmla="*/ 1996398 h 2067173"/>
              <a:gd name="connsiteX181" fmla="*/ 162061 w 7613739"/>
              <a:gd name="connsiteY181" fmla="*/ 1969103 h 2067173"/>
              <a:gd name="connsiteX182" fmla="*/ 121118 w 7613739"/>
              <a:gd name="connsiteY182" fmla="*/ 1955455 h 2067173"/>
              <a:gd name="connsiteX183" fmla="*/ 80174 w 7613739"/>
              <a:gd name="connsiteY183" fmla="*/ 1928159 h 2067173"/>
              <a:gd name="connsiteX184" fmla="*/ 39231 w 7613739"/>
              <a:gd name="connsiteY184" fmla="*/ 1655204 h 2067173"/>
              <a:gd name="connsiteX185" fmla="*/ 52879 w 7613739"/>
              <a:gd name="connsiteY185" fmla="*/ 1586965 h 2067173"/>
              <a:gd name="connsiteX186" fmla="*/ 189357 w 7613739"/>
              <a:gd name="connsiteY186" fmla="*/ 1546022 h 2067173"/>
              <a:gd name="connsiteX187" fmla="*/ 243948 w 7613739"/>
              <a:gd name="connsiteY187" fmla="*/ 1505079 h 2067173"/>
              <a:gd name="connsiteX188" fmla="*/ 284891 w 7613739"/>
              <a:gd name="connsiteY188" fmla="*/ 1491431 h 2067173"/>
              <a:gd name="connsiteX189" fmla="*/ 325834 w 7613739"/>
              <a:gd name="connsiteY189" fmla="*/ 1450488 h 2067173"/>
              <a:gd name="connsiteX190" fmla="*/ 339482 w 7613739"/>
              <a:gd name="connsiteY190" fmla="*/ 1395897 h 2067173"/>
              <a:gd name="connsiteX191" fmla="*/ 339482 w 7613739"/>
              <a:gd name="connsiteY191" fmla="*/ 1259419 h 2067173"/>
              <a:gd name="connsiteX192" fmla="*/ 243948 w 7613739"/>
              <a:gd name="connsiteY192" fmla="*/ 1204828 h 2067173"/>
              <a:gd name="connsiteX193" fmla="*/ 175709 w 7613739"/>
              <a:gd name="connsiteY193" fmla="*/ 1136589 h 2067173"/>
              <a:gd name="connsiteX194" fmla="*/ 80174 w 7613739"/>
              <a:gd name="connsiteY194" fmla="*/ 1041055 h 2067173"/>
              <a:gd name="connsiteX195" fmla="*/ 52879 w 7613739"/>
              <a:gd name="connsiteY195" fmla="*/ 1000112 h 2067173"/>
              <a:gd name="connsiteX196" fmla="*/ 11936 w 7613739"/>
              <a:gd name="connsiteY196" fmla="*/ 904577 h 2067173"/>
              <a:gd name="connsiteX197" fmla="*/ 66527 w 7613739"/>
              <a:gd name="connsiteY197" fmla="*/ 727156 h 2067173"/>
              <a:gd name="connsiteX198" fmla="*/ 148413 w 7613739"/>
              <a:gd name="connsiteY198" fmla="*/ 672565 h 2067173"/>
              <a:gd name="connsiteX199" fmla="*/ 175709 w 7613739"/>
              <a:gd name="connsiteY199" fmla="*/ 631622 h 2067173"/>
              <a:gd name="connsiteX200" fmla="*/ 243948 w 7613739"/>
              <a:gd name="connsiteY200" fmla="*/ 604327 h 2067173"/>
              <a:gd name="connsiteX201" fmla="*/ 284891 w 7613739"/>
              <a:gd name="connsiteY201" fmla="*/ 577031 h 2067173"/>
              <a:gd name="connsiteX202" fmla="*/ 312186 w 7613739"/>
              <a:gd name="connsiteY202" fmla="*/ 454201 h 2067173"/>
              <a:gd name="connsiteX0" fmla="*/ 298539 w 7613739"/>
              <a:gd name="connsiteY0" fmla="*/ 331371 h 2067173"/>
              <a:gd name="connsiteX1" fmla="*/ 394073 w 7613739"/>
              <a:gd name="connsiteY1" fmla="*/ 290428 h 2067173"/>
              <a:gd name="connsiteX2" fmla="*/ 435016 w 7613739"/>
              <a:gd name="connsiteY2" fmla="*/ 276780 h 2067173"/>
              <a:gd name="connsiteX3" fmla="*/ 475960 w 7613739"/>
              <a:gd name="connsiteY3" fmla="*/ 249485 h 2067173"/>
              <a:gd name="connsiteX4" fmla="*/ 571494 w 7613739"/>
              <a:gd name="connsiteY4" fmla="*/ 222189 h 2067173"/>
              <a:gd name="connsiteX5" fmla="*/ 612437 w 7613739"/>
              <a:gd name="connsiteY5" fmla="*/ 208541 h 2067173"/>
              <a:gd name="connsiteX6" fmla="*/ 926336 w 7613739"/>
              <a:gd name="connsiteY6" fmla="*/ 249485 h 2067173"/>
              <a:gd name="connsiteX7" fmla="*/ 1035518 w 7613739"/>
              <a:gd name="connsiteY7" fmla="*/ 399610 h 2067173"/>
              <a:gd name="connsiteX8" fmla="*/ 1144700 w 7613739"/>
              <a:gd name="connsiteY8" fmla="*/ 413258 h 2067173"/>
              <a:gd name="connsiteX9" fmla="*/ 1185643 w 7613739"/>
              <a:gd name="connsiteY9" fmla="*/ 372315 h 2067173"/>
              <a:gd name="connsiteX10" fmla="*/ 1226586 w 7613739"/>
              <a:gd name="connsiteY10" fmla="*/ 345019 h 2067173"/>
              <a:gd name="connsiteX11" fmla="*/ 1267530 w 7613739"/>
              <a:gd name="connsiteY11" fmla="*/ 304076 h 2067173"/>
              <a:gd name="connsiteX12" fmla="*/ 1349416 w 7613739"/>
              <a:gd name="connsiteY12" fmla="*/ 249485 h 2067173"/>
              <a:gd name="connsiteX13" fmla="*/ 1404007 w 7613739"/>
              <a:gd name="connsiteY13" fmla="*/ 194894 h 2067173"/>
              <a:gd name="connsiteX14" fmla="*/ 1431303 w 7613739"/>
              <a:gd name="connsiteY14" fmla="*/ 153950 h 2067173"/>
              <a:gd name="connsiteX15" fmla="*/ 1472246 w 7613739"/>
              <a:gd name="connsiteY15" fmla="*/ 140303 h 2067173"/>
              <a:gd name="connsiteX16" fmla="*/ 1540485 w 7613739"/>
              <a:gd name="connsiteY16" fmla="*/ 153950 h 2067173"/>
              <a:gd name="connsiteX17" fmla="*/ 1581428 w 7613739"/>
              <a:gd name="connsiteY17" fmla="*/ 181246 h 2067173"/>
              <a:gd name="connsiteX18" fmla="*/ 1663315 w 7613739"/>
              <a:gd name="connsiteY18" fmla="*/ 194894 h 2067173"/>
              <a:gd name="connsiteX19" fmla="*/ 1786145 w 7613739"/>
              <a:gd name="connsiteY19" fmla="*/ 249485 h 2067173"/>
              <a:gd name="connsiteX20" fmla="*/ 1949918 w 7613739"/>
              <a:gd name="connsiteY20" fmla="*/ 426906 h 2067173"/>
              <a:gd name="connsiteX21" fmla="*/ 2045452 w 7613739"/>
              <a:gd name="connsiteY21" fmla="*/ 495144 h 2067173"/>
              <a:gd name="connsiteX22" fmla="*/ 2195577 w 7613739"/>
              <a:gd name="connsiteY22" fmla="*/ 440553 h 2067173"/>
              <a:gd name="connsiteX23" fmla="*/ 2304760 w 7613739"/>
              <a:gd name="connsiteY23" fmla="*/ 331371 h 2067173"/>
              <a:gd name="connsiteX24" fmla="*/ 2386646 w 7613739"/>
              <a:gd name="connsiteY24" fmla="*/ 263133 h 2067173"/>
              <a:gd name="connsiteX25" fmla="*/ 2427589 w 7613739"/>
              <a:gd name="connsiteY25" fmla="*/ 235837 h 2067173"/>
              <a:gd name="connsiteX26" fmla="*/ 2468533 w 7613739"/>
              <a:gd name="connsiteY26" fmla="*/ 194894 h 2067173"/>
              <a:gd name="connsiteX27" fmla="*/ 2659601 w 7613739"/>
              <a:gd name="connsiteY27" fmla="*/ 167598 h 2067173"/>
              <a:gd name="connsiteX28" fmla="*/ 3000795 w 7613739"/>
              <a:gd name="connsiteY28" fmla="*/ 194894 h 2067173"/>
              <a:gd name="connsiteX29" fmla="*/ 3041739 w 7613739"/>
              <a:gd name="connsiteY29" fmla="*/ 235837 h 2067173"/>
              <a:gd name="connsiteX30" fmla="*/ 3055386 w 7613739"/>
              <a:gd name="connsiteY30" fmla="*/ 290428 h 2067173"/>
              <a:gd name="connsiteX31" fmla="*/ 3069034 w 7613739"/>
              <a:gd name="connsiteY31" fmla="*/ 358667 h 2067173"/>
              <a:gd name="connsiteX32" fmla="*/ 3123625 w 7613739"/>
              <a:gd name="connsiteY32" fmla="*/ 372315 h 2067173"/>
              <a:gd name="connsiteX33" fmla="*/ 3273751 w 7613739"/>
              <a:gd name="connsiteY33" fmla="*/ 358667 h 2067173"/>
              <a:gd name="connsiteX34" fmla="*/ 3355637 w 7613739"/>
              <a:gd name="connsiteY34" fmla="*/ 317724 h 2067173"/>
              <a:gd name="connsiteX35" fmla="*/ 3492115 w 7613739"/>
              <a:gd name="connsiteY35" fmla="*/ 222189 h 2067173"/>
              <a:gd name="connsiteX36" fmla="*/ 3546706 w 7613739"/>
              <a:gd name="connsiteY36" fmla="*/ 194894 h 2067173"/>
              <a:gd name="connsiteX37" fmla="*/ 3792366 w 7613739"/>
              <a:gd name="connsiteY37" fmla="*/ 208541 h 2067173"/>
              <a:gd name="connsiteX38" fmla="*/ 3833309 w 7613739"/>
              <a:gd name="connsiteY38" fmla="*/ 235837 h 2067173"/>
              <a:gd name="connsiteX39" fmla="*/ 3969786 w 7613739"/>
              <a:gd name="connsiteY39" fmla="*/ 358667 h 2067173"/>
              <a:gd name="connsiteX40" fmla="*/ 3997082 w 7613739"/>
              <a:gd name="connsiteY40" fmla="*/ 399610 h 2067173"/>
              <a:gd name="connsiteX41" fmla="*/ 4092616 w 7613739"/>
              <a:gd name="connsiteY41" fmla="*/ 440553 h 2067173"/>
              <a:gd name="connsiteX42" fmla="*/ 4201798 w 7613739"/>
              <a:gd name="connsiteY42" fmla="*/ 385962 h 2067173"/>
              <a:gd name="connsiteX43" fmla="*/ 4256389 w 7613739"/>
              <a:gd name="connsiteY43" fmla="*/ 263133 h 2067173"/>
              <a:gd name="connsiteX44" fmla="*/ 4297333 w 7613739"/>
              <a:gd name="connsiteY44" fmla="*/ 208541 h 2067173"/>
              <a:gd name="connsiteX45" fmla="*/ 4338276 w 7613739"/>
              <a:gd name="connsiteY45" fmla="*/ 181246 h 2067173"/>
              <a:gd name="connsiteX46" fmla="*/ 4392867 w 7613739"/>
              <a:gd name="connsiteY46" fmla="*/ 140303 h 2067173"/>
              <a:gd name="connsiteX47" fmla="*/ 4461106 w 7613739"/>
              <a:gd name="connsiteY47" fmla="*/ 126655 h 2067173"/>
              <a:gd name="connsiteX48" fmla="*/ 4515697 w 7613739"/>
              <a:gd name="connsiteY48" fmla="*/ 113007 h 2067173"/>
              <a:gd name="connsiteX49" fmla="*/ 4693118 w 7613739"/>
              <a:gd name="connsiteY49" fmla="*/ 126655 h 2067173"/>
              <a:gd name="connsiteX50" fmla="*/ 4775004 w 7613739"/>
              <a:gd name="connsiteY50" fmla="*/ 208541 h 2067173"/>
              <a:gd name="connsiteX51" fmla="*/ 4856891 w 7613739"/>
              <a:gd name="connsiteY51" fmla="*/ 222189 h 2067173"/>
              <a:gd name="connsiteX52" fmla="*/ 4979721 w 7613739"/>
              <a:gd name="connsiteY52" fmla="*/ 317724 h 2067173"/>
              <a:gd name="connsiteX53" fmla="*/ 5116198 w 7613739"/>
              <a:gd name="connsiteY53" fmla="*/ 372315 h 2067173"/>
              <a:gd name="connsiteX54" fmla="*/ 5211733 w 7613739"/>
              <a:gd name="connsiteY54" fmla="*/ 426906 h 2067173"/>
              <a:gd name="connsiteX55" fmla="*/ 5293619 w 7613739"/>
              <a:gd name="connsiteY55" fmla="*/ 413258 h 2067173"/>
              <a:gd name="connsiteX56" fmla="*/ 5334563 w 7613739"/>
              <a:gd name="connsiteY56" fmla="*/ 372315 h 2067173"/>
              <a:gd name="connsiteX57" fmla="*/ 5389154 w 7613739"/>
              <a:gd name="connsiteY57" fmla="*/ 331371 h 2067173"/>
              <a:gd name="connsiteX58" fmla="*/ 5430097 w 7613739"/>
              <a:gd name="connsiteY58" fmla="*/ 304076 h 2067173"/>
              <a:gd name="connsiteX59" fmla="*/ 5552927 w 7613739"/>
              <a:gd name="connsiteY59" fmla="*/ 181246 h 2067173"/>
              <a:gd name="connsiteX60" fmla="*/ 5593870 w 7613739"/>
              <a:gd name="connsiteY60" fmla="*/ 113007 h 2067173"/>
              <a:gd name="connsiteX61" fmla="*/ 5634813 w 7613739"/>
              <a:gd name="connsiteY61" fmla="*/ 31121 h 2067173"/>
              <a:gd name="connsiteX62" fmla="*/ 5648461 w 7613739"/>
              <a:gd name="connsiteY62" fmla="*/ 72064 h 2067173"/>
              <a:gd name="connsiteX63" fmla="*/ 5743995 w 7613739"/>
              <a:gd name="connsiteY63" fmla="*/ 113007 h 2067173"/>
              <a:gd name="connsiteX64" fmla="*/ 5976007 w 7613739"/>
              <a:gd name="connsiteY64" fmla="*/ 372315 h 2067173"/>
              <a:gd name="connsiteX65" fmla="*/ 6030598 w 7613739"/>
              <a:gd name="connsiteY65" fmla="*/ 440553 h 2067173"/>
              <a:gd name="connsiteX66" fmla="*/ 6085189 w 7613739"/>
              <a:gd name="connsiteY66" fmla="*/ 549736 h 2067173"/>
              <a:gd name="connsiteX67" fmla="*/ 6276258 w 7613739"/>
              <a:gd name="connsiteY67" fmla="*/ 536088 h 2067173"/>
              <a:gd name="connsiteX68" fmla="*/ 6289906 w 7613739"/>
              <a:gd name="connsiteY68" fmla="*/ 481497 h 2067173"/>
              <a:gd name="connsiteX69" fmla="*/ 6344497 w 7613739"/>
              <a:gd name="connsiteY69" fmla="*/ 317724 h 2067173"/>
              <a:gd name="connsiteX70" fmla="*/ 6615683 w 7613739"/>
              <a:gd name="connsiteY70" fmla="*/ 141440 h 2067173"/>
              <a:gd name="connsiteX71" fmla="*/ 6904055 w 7613739"/>
              <a:gd name="connsiteY71" fmla="*/ 317724 h 2067173"/>
              <a:gd name="connsiteX72" fmla="*/ 6931351 w 7613739"/>
              <a:gd name="connsiteY72" fmla="*/ 372315 h 2067173"/>
              <a:gd name="connsiteX73" fmla="*/ 7040533 w 7613739"/>
              <a:gd name="connsiteY73" fmla="*/ 495144 h 2067173"/>
              <a:gd name="connsiteX74" fmla="*/ 7217954 w 7613739"/>
              <a:gd name="connsiteY74" fmla="*/ 481497 h 2067173"/>
              <a:gd name="connsiteX75" fmla="*/ 7231601 w 7613739"/>
              <a:gd name="connsiteY75" fmla="*/ 440553 h 2067173"/>
              <a:gd name="connsiteX76" fmla="*/ 7245249 w 7613739"/>
              <a:gd name="connsiteY76" fmla="*/ 358667 h 2067173"/>
              <a:gd name="connsiteX77" fmla="*/ 7340783 w 7613739"/>
              <a:gd name="connsiteY77" fmla="*/ 235837 h 2067173"/>
              <a:gd name="connsiteX78" fmla="*/ 7436318 w 7613739"/>
              <a:gd name="connsiteY78" fmla="*/ 263133 h 2067173"/>
              <a:gd name="connsiteX79" fmla="*/ 7564744 w 7613739"/>
              <a:gd name="connsiteY79" fmla="*/ 598640 h 2067173"/>
              <a:gd name="connsiteX80" fmla="*/ 7354431 w 7613739"/>
              <a:gd name="connsiteY80" fmla="*/ 836339 h 2067173"/>
              <a:gd name="connsiteX81" fmla="*/ 7163363 w 7613739"/>
              <a:gd name="connsiteY81" fmla="*/ 986464 h 2067173"/>
              <a:gd name="connsiteX82" fmla="*/ 7026885 w 7613739"/>
              <a:gd name="connsiteY82" fmla="*/ 1081998 h 2067173"/>
              <a:gd name="connsiteX83" fmla="*/ 6917703 w 7613739"/>
              <a:gd name="connsiteY83" fmla="*/ 1177533 h 2067173"/>
              <a:gd name="connsiteX84" fmla="*/ 6767577 w 7613739"/>
              <a:gd name="connsiteY84" fmla="*/ 1327658 h 2067173"/>
              <a:gd name="connsiteX85" fmla="*/ 6617452 w 7613739"/>
              <a:gd name="connsiteY85" fmla="*/ 1532374 h 2067173"/>
              <a:gd name="connsiteX86" fmla="*/ 6603804 w 7613739"/>
              <a:gd name="connsiteY86" fmla="*/ 1573318 h 2067173"/>
              <a:gd name="connsiteX87" fmla="*/ 6644748 w 7613739"/>
              <a:gd name="connsiteY87" fmla="*/ 1559670 h 2067173"/>
              <a:gd name="connsiteX88" fmla="*/ 6699339 w 7613739"/>
              <a:gd name="connsiteY88" fmla="*/ 1505079 h 2067173"/>
              <a:gd name="connsiteX89" fmla="*/ 6740282 w 7613739"/>
              <a:gd name="connsiteY89" fmla="*/ 1477783 h 2067173"/>
              <a:gd name="connsiteX90" fmla="*/ 7504557 w 7613739"/>
              <a:gd name="connsiteY90" fmla="*/ 1518727 h 2067173"/>
              <a:gd name="connsiteX91" fmla="*/ 7613739 w 7613739"/>
              <a:gd name="connsiteY91" fmla="*/ 1573318 h 2067173"/>
              <a:gd name="connsiteX92" fmla="*/ 7586443 w 7613739"/>
              <a:gd name="connsiteY92" fmla="*/ 1614261 h 2067173"/>
              <a:gd name="connsiteX93" fmla="*/ 7436318 w 7613739"/>
              <a:gd name="connsiteY93" fmla="*/ 1709795 h 2067173"/>
              <a:gd name="connsiteX94" fmla="*/ 7368079 w 7613739"/>
              <a:gd name="connsiteY94" fmla="*/ 1737091 h 2067173"/>
              <a:gd name="connsiteX95" fmla="*/ 7327136 w 7613739"/>
              <a:gd name="connsiteY95" fmla="*/ 1764386 h 2067173"/>
              <a:gd name="connsiteX96" fmla="*/ 7136067 w 7613739"/>
              <a:gd name="connsiteY96" fmla="*/ 1778034 h 2067173"/>
              <a:gd name="connsiteX97" fmla="*/ 6699339 w 7613739"/>
              <a:gd name="connsiteY97" fmla="*/ 1791682 h 2067173"/>
              <a:gd name="connsiteX98" fmla="*/ 6590157 w 7613739"/>
              <a:gd name="connsiteY98" fmla="*/ 1900864 h 2067173"/>
              <a:gd name="connsiteX99" fmla="*/ 6549213 w 7613739"/>
              <a:gd name="connsiteY99" fmla="*/ 1914512 h 2067173"/>
              <a:gd name="connsiteX100" fmla="*/ 6248963 w 7613739"/>
              <a:gd name="connsiteY100" fmla="*/ 1887216 h 2067173"/>
              <a:gd name="connsiteX101" fmla="*/ 6167076 w 7613739"/>
              <a:gd name="connsiteY101" fmla="*/ 1832625 h 2067173"/>
              <a:gd name="connsiteX102" fmla="*/ 6057894 w 7613739"/>
              <a:gd name="connsiteY102" fmla="*/ 1750739 h 2067173"/>
              <a:gd name="connsiteX103" fmla="*/ 6003303 w 7613739"/>
              <a:gd name="connsiteY103" fmla="*/ 1709795 h 2067173"/>
              <a:gd name="connsiteX104" fmla="*/ 5907768 w 7613739"/>
              <a:gd name="connsiteY104" fmla="*/ 1696147 h 2067173"/>
              <a:gd name="connsiteX105" fmla="*/ 5730348 w 7613739"/>
              <a:gd name="connsiteY105" fmla="*/ 1696147 h 2067173"/>
              <a:gd name="connsiteX106" fmla="*/ 5621166 w 7613739"/>
              <a:gd name="connsiteY106" fmla="*/ 1846273 h 2067173"/>
              <a:gd name="connsiteX107" fmla="*/ 5525631 w 7613739"/>
              <a:gd name="connsiteY107" fmla="*/ 1873568 h 2067173"/>
              <a:gd name="connsiteX108" fmla="*/ 5047960 w 7613739"/>
              <a:gd name="connsiteY108" fmla="*/ 1859921 h 2067173"/>
              <a:gd name="connsiteX109" fmla="*/ 4993368 w 7613739"/>
              <a:gd name="connsiteY109" fmla="*/ 1832625 h 2067173"/>
              <a:gd name="connsiteX110" fmla="*/ 4911482 w 7613739"/>
              <a:gd name="connsiteY110" fmla="*/ 1818977 h 2067173"/>
              <a:gd name="connsiteX111" fmla="*/ 4856891 w 7613739"/>
              <a:gd name="connsiteY111" fmla="*/ 1778034 h 2067173"/>
              <a:gd name="connsiteX112" fmla="*/ 4802300 w 7613739"/>
              <a:gd name="connsiteY112" fmla="*/ 1750739 h 2067173"/>
              <a:gd name="connsiteX113" fmla="*/ 4775004 w 7613739"/>
              <a:gd name="connsiteY113" fmla="*/ 1709795 h 2067173"/>
              <a:gd name="connsiteX114" fmla="*/ 4734061 w 7613739"/>
              <a:gd name="connsiteY114" fmla="*/ 1655204 h 2067173"/>
              <a:gd name="connsiteX115" fmla="*/ 4679470 w 7613739"/>
              <a:gd name="connsiteY115" fmla="*/ 1586965 h 2067173"/>
              <a:gd name="connsiteX116" fmla="*/ 4638527 w 7613739"/>
              <a:gd name="connsiteY116" fmla="*/ 1614261 h 2067173"/>
              <a:gd name="connsiteX117" fmla="*/ 4624879 w 7613739"/>
              <a:gd name="connsiteY117" fmla="*/ 1655204 h 2067173"/>
              <a:gd name="connsiteX118" fmla="*/ 4611231 w 7613739"/>
              <a:gd name="connsiteY118" fmla="*/ 1709795 h 2067173"/>
              <a:gd name="connsiteX119" fmla="*/ 4556640 w 7613739"/>
              <a:gd name="connsiteY119" fmla="*/ 1737091 h 2067173"/>
              <a:gd name="connsiteX120" fmla="*/ 4542992 w 7613739"/>
              <a:gd name="connsiteY120" fmla="*/ 1778034 h 2067173"/>
              <a:gd name="connsiteX121" fmla="*/ 4502049 w 7613739"/>
              <a:gd name="connsiteY121" fmla="*/ 1805330 h 2067173"/>
              <a:gd name="connsiteX122" fmla="*/ 4447458 w 7613739"/>
              <a:gd name="connsiteY122" fmla="*/ 1846273 h 2067173"/>
              <a:gd name="connsiteX123" fmla="*/ 4392867 w 7613739"/>
              <a:gd name="connsiteY123" fmla="*/ 1900864 h 2067173"/>
              <a:gd name="connsiteX124" fmla="*/ 4310980 w 7613739"/>
              <a:gd name="connsiteY124" fmla="*/ 1941807 h 2067173"/>
              <a:gd name="connsiteX125" fmla="*/ 4160855 w 7613739"/>
              <a:gd name="connsiteY125" fmla="*/ 1996398 h 2067173"/>
              <a:gd name="connsiteX126" fmla="*/ 3969786 w 7613739"/>
              <a:gd name="connsiteY126" fmla="*/ 2064637 h 2067173"/>
              <a:gd name="connsiteX127" fmla="*/ 3833309 w 7613739"/>
              <a:gd name="connsiteY127" fmla="*/ 2050989 h 2067173"/>
              <a:gd name="connsiteX128" fmla="*/ 3806013 w 7613739"/>
              <a:gd name="connsiteY128" fmla="*/ 1832625 h 2067173"/>
              <a:gd name="connsiteX129" fmla="*/ 3778718 w 7613739"/>
              <a:gd name="connsiteY129" fmla="*/ 1723443 h 2067173"/>
              <a:gd name="connsiteX130" fmla="*/ 3683183 w 7613739"/>
              <a:gd name="connsiteY130" fmla="*/ 1709795 h 2067173"/>
              <a:gd name="connsiteX131" fmla="*/ 3574001 w 7613739"/>
              <a:gd name="connsiteY131" fmla="*/ 1723443 h 2067173"/>
              <a:gd name="connsiteX132" fmla="*/ 3464819 w 7613739"/>
              <a:gd name="connsiteY132" fmla="*/ 1818977 h 2067173"/>
              <a:gd name="connsiteX133" fmla="*/ 3382933 w 7613739"/>
              <a:gd name="connsiteY133" fmla="*/ 1955455 h 2067173"/>
              <a:gd name="connsiteX134" fmla="*/ 3341989 w 7613739"/>
              <a:gd name="connsiteY134" fmla="*/ 1969103 h 2067173"/>
              <a:gd name="connsiteX135" fmla="*/ 3232807 w 7613739"/>
              <a:gd name="connsiteY135" fmla="*/ 1941807 h 2067173"/>
              <a:gd name="connsiteX136" fmla="*/ 3150921 w 7613739"/>
              <a:gd name="connsiteY136" fmla="*/ 1859921 h 2067173"/>
              <a:gd name="connsiteX137" fmla="*/ 3069034 w 7613739"/>
              <a:gd name="connsiteY137" fmla="*/ 1791682 h 2067173"/>
              <a:gd name="connsiteX138" fmla="*/ 3028091 w 7613739"/>
              <a:gd name="connsiteY138" fmla="*/ 1778034 h 2067173"/>
              <a:gd name="connsiteX139" fmla="*/ 3000795 w 7613739"/>
              <a:gd name="connsiteY139" fmla="*/ 1723443 h 2067173"/>
              <a:gd name="connsiteX140" fmla="*/ 2959852 w 7613739"/>
              <a:gd name="connsiteY140" fmla="*/ 1668852 h 2067173"/>
              <a:gd name="connsiteX141" fmla="*/ 2946204 w 7613739"/>
              <a:gd name="connsiteY141" fmla="*/ 1573318 h 2067173"/>
              <a:gd name="connsiteX142" fmla="*/ 2782431 w 7613739"/>
              <a:gd name="connsiteY142" fmla="*/ 1586965 h 2067173"/>
              <a:gd name="connsiteX143" fmla="*/ 2700545 w 7613739"/>
              <a:gd name="connsiteY143" fmla="*/ 1614261 h 2067173"/>
              <a:gd name="connsiteX144" fmla="*/ 2645954 w 7613739"/>
              <a:gd name="connsiteY144" fmla="*/ 1709795 h 2067173"/>
              <a:gd name="connsiteX145" fmla="*/ 2618658 w 7613739"/>
              <a:gd name="connsiteY145" fmla="*/ 1791682 h 2067173"/>
              <a:gd name="connsiteX146" fmla="*/ 2591363 w 7613739"/>
              <a:gd name="connsiteY146" fmla="*/ 1832625 h 2067173"/>
              <a:gd name="connsiteX147" fmla="*/ 2564067 w 7613739"/>
              <a:gd name="connsiteY147" fmla="*/ 1914512 h 2067173"/>
              <a:gd name="connsiteX148" fmla="*/ 2550419 w 7613739"/>
              <a:gd name="connsiteY148" fmla="*/ 1955455 h 2067173"/>
              <a:gd name="connsiteX149" fmla="*/ 2345703 w 7613739"/>
              <a:gd name="connsiteY149" fmla="*/ 1941807 h 2067173"/>
              <a:gd name="connsiteX150" fmla="*/ 2318407 w 7613739"/>
              <a:gd name="connsiteY150" fmla="*/ 1900864 h 2067173"/>
              <a:gd name="connsiteX151" fmla="*/ 2304760 w 7613739"/>
              <a:gd name="connsiteY151" fmla="*/ 1778034 h 2067173"/>
              <a:gd name="connsiteX152" fmla="*/ 2263816 w 7613739"/>
              <a:gd name="connsiteY152" fmla="*/ 1750739 h 2067173"/>
              <a:gd name="connsiteX153" fmla="*/ 1949918 w 7613739"/>
              <a:gd name="connsiteY153" fmla="*/ 1764386 h 2067173"/>
              <a:gd name="connsiteX154" fmla="*/ 1936270 w 7613739"/>
              <a:gd name="connsiteY154" fmla="*/ 1941807 h 2067173"/>
              <a:gd name="connsiteX155" fmla="*/ 1854383 w 7613739"/>
              <a:gd name="connsiteY155" fmla="*/ 1969103 h 2067173"/>
              <a:gd name="connsiteX156" fmla="*/ 1840736 w 7613739"/>
              <a:gd name="connsiteY156" fmla="*/ 1914512 h 2067173"/>
              <a:gd name="connsiteX157" fmla="*/ 1772497 w 7613739"/>
              <a:gd name="connsiteY157" fmla="*/ 1832625 h 2067173"/>
              <a:gd name="connsiteX158" fmla="*/ 1758849 w 7613739"/>
              <a:gd name="connsiteY158" fmla="*/ 1791682 h 2067173"/>
              <a:gd name="connsiteX159" fmla="*/ 1731554 w 7613739"/>
              <a:gd name="connsiteY159" fmla="*/ 1696147 h 2067173"/>
              <a:gd name="connsiteX160" fmla="*/ 1704258 w 7613739"/>
              <a:gd name="connsiteY160" fmla="*/ 1655204 h 2067173"/>
              <a:gd name="connsiteX161" fmla="*/ 1663315 w 7613739"/>
              <a:gd name="connsiteY161" fmla="*/ 1641556 h 2067173"/>
              <a:gd name="connsiteX162" fmla="*/ 1349416 w 7613739"/>
              <a:gd name="connsiteY162" fmla="*/ 1655204 h 2067173"/>
              <a:gd name="connsiteX163" fmla="*/ 1335768 w 7613739"/>
              <a:gd name="connsiteY163" fmla="*/ 1696147 h 2067173"/>
              <a:gd name="connsiteX164" fmla="*/ 1322121 w 7613739"/>
              <a:gd name="connsiteY164" fmla="*/ 1750739 h 2067173"/>
              <a:gd name="connsiteX165" fmla="*/ 1267530 w 7613739"/>
              <a:gd name="connsiteY165" fmla="*/ 1832625 h 2067173"/>
              <a:gd name="connsiteX166" fmla="*/ 1240234 w 7613739"/>
              <a:gd name="connsiteY166" fmla="*/ 1873568 h 2067173"/>
              <a:gd name="connsiteX167" fmla="*/ 1185643 w 7613739"/>
              <a:gd name="connsiteY167" fmla="*/ 1941807 h 2067173"/>
              <a:gd name="connsiteX168" fmla="*/ 1158348 w 7613739"/>
              <a:gd name="connsiteY168" fmla="*/ 1982750 h 2067173"/>
              <a:gd name="connsiteX169" fmla="*/ 1076461 w 7613739"/>
              <a:gd name="connsiteY169" fmla="*/ 2010046 h 2067173"/>
              <a:gd name="connsiteX170" fmla="*/ 1008222 w 7613739"/>
              <a:gd name="connsiteY170" fmla="*/ 1969103 h 2067173"/>
              <a:gd name="connsiteX171" fmla="*/ 967279 w 7613739"/>
              <a:gd name="connsiteY171" fmla="*/ 1928159 h 2067173"/>
              <a:gd name="connsiteX172" fmla="*/ 885392 w 7613739"/>
              <a:gd name="connsiteY172" fmla="*/ 1832625 h 2067173"/>
              <a:gd name="connsiteX173" fmla="*/ 803506 w 7613739"/>
              <a:gd name="connsiteY173" fmla="*/ 1737091 h 2067173"/>
              <a:gd name="connsiteX174" fmla="*/ 707971 w 7613739"/>
              <a:gd name="connsiteY174" fmla="*/ 1682500 h 2067173"/>
              <a:gd name="connsiteX175" fmla="*/ 544198 w 7613739"/>
              <a:gd name="connsiteY175" fmla="*/ 1696147 h 2067173"/>
              <a:gd name="connsiteX176" fmla="*/ 503255 w 7613739"/>
              <a:gd name="connsiteY176" fmla="*/ 1764386 h 2067173"/>
              <a:gd name="connsiteX177" fmla="*/ 435016 w 7613739"/>
              <a:gd name="connsiteY177" fmla="*/ 1846273 h 2067173"/>
              <a:gd name="connsiteX178" fmla="*/ 366777 w 7613739"/>
              <a:gd name="connsiteY178" fmla="*/ 1928159 h 2067173"/>
              <a:gd name="connsiteX179" fmla="*/ 298539 w 7613739"/>
              <a:gd name="connsiteY179" fmla="*/ 1996398 h 2067173"/>
              <a:gd name="connsiteX180" fmla="*/ 162061 w 7613739"/>
              <a:gd name="connsiteY180" fmla="*/ 1969103 h 2067173"/>
              <a:gd name="connsiteX181" fmla="*/ 121118 w 7613739"/>
              <a:gd name="connsiteY181" fmla="*/ 1955455 h 2067173"/>
              <a:gd name="connsiteX182" fmla="*/ 80174 w 7613739"/>
              <a:gd name="connsiteY182" fmla="*/ 1928159 h 2067173"/>
              <a:gd name="connsiteX183" fmla="*/ 39231 w 7613739"/>
              <a:gd name="connsiteY183" fmla="*/ 1655204 h 2067173"/>
              <a:gd name="connsiteX184" fmla="*/ 52879 w 7613739"/>
              <a:gd name="connsiteY184" fmla="*/ 1586965 h 2067173"/>
              <a:gd name="connsiteX185" fmla="*/ 189357 w 7613739"/>
              <a:gd name="connsiteY185" fmla="*/ 1546022 h 2067173"/>
              <a:gd name="connsiteX186" fmla="*/ 243948 w 7613739"/>
              <a:gd name="connsiteY186" fmla="*/ 1505079 h 2067173"/>
              <a:gd name="connsiteX187" fmla="*/ 284891 w 7613739"/>
              <a:gd name="connsiteY187" fmla="*/ 1491431 h 2067173"/>
              <a:gd name="connsiteX188" fmla="*/ 325834 w 7613739"/>
              <a:gd name="connsiteY188" fmla="*/ 1450488 h 2067173"/>
              <a:gd name="connsiteX189" fmla="*/ 339482 w 7613739"/>
              <a:gd name="connsiteY189" fmla="*/ 1395897 h 2067173"/>
              <a:gd name="connsiteX190" fmla="*/ 339482 w 7613739"/>
              <a:gd name="connsiteY190" fmla="*/ 1259419 h 2067173"/>
              <a:gd name="connsiteX191" fmla="*/ 243948 w 7613739"/>
              <a:gd name="connsiteY191" fmla="*/ 1204828 h 2067173"/>
              <a:gd name="connsiteX192" fmla="*/ 175709 w 7613739"/>
              <a:gd name="connsiteY192" fmla="*/ 1136589 h 2067173"/>
              <a:gd name="connsiteX193" fmla="*/ 80174 w 7613739"/>
              <a:gd name="connsiteY193" fmla="*/ 1041055 h 2067173"/>
              <a:gd name="connsiteX194" fmla="*/ 52879 w 7613739"/>
              <a:gd name="connsiteY194" fmla="*/ 1000112 h 2067173"/>
              <a:gd name="connsiteX195" fmla="*/ 11936 w 7613739"/>
              <a:gd name="connsiteY195" fmla="*/ 904577 h 2067173"/>
              <a:gd name="connsiteX196" fmla="*/ 66527 w 7613739"/>
              <a:gd name="connsiteY196" fmla="*/ 727156 h 2067173"/>
              <a:gd name="connsiteX197" fmla="*/ 148413 w 7613739"/>
              <a:gd name="connsiteY197" fmla="*/ 672565 h 2067173"/>
              <a:gd name="connsiteX198" fmla="*/ 175709 w 7613739"/>
              <a:gd name="connsiteY198" fmla="*/ 631622 h 2067173"/>
              <a:gd name="connsiteX199" fmla="*/ 243948 w 7613739"/>
              <a:gd name="connsiteY199" fmla="*/ 604327 h 2067173"/>
              <a:gd name="connsiteX200" fmla="*/ 284891 w 7613739"/>
              <a:gd name="connsiteY200" fmla="*/ 577031 h 2067173"/>
              <a:gd name="connsiteX201" fmla="*/ 312186 w 7613739"/>
              <a:gd name="connsiteY201" fmla="*/ 454201 h 2067173"/>
              <a:gd name="connsiteX0" fmla="*/ 298539 w 7613739"/>
              <a:gd name="connsiteY0" fmla="*/ 331371 h 2067173"/>
              <a:gd name="connsiteX1" fmla="*/ 394073 w 7613739"/>
              <a:gd name="connsiteY1" fmla="*/ 290428 h 2067173"/>
              <a:gd name="connsiteX2" fmla="*/ 435016 w 7613739"/>
              <a:gd name="connsiteY2" fmla="*/ 276780 h 2067173"/>
              <a:gd name="connsiteX3" fmla="*/ 475960 w 7613739"/>
              <a:gd name="connsiteY3" fmla="*/ 249485 h 2067173"/>
              <a:gd name="connsiteX4" fmla="*/ 571494 w 7613739"/>
              <a:gd name="connsiteY4" fmla="*/ 222189 h 2067173"/>
              <a:gd name="connsiteX5" fmla="*/ 612437 w 7613739"/>
              <a:gd name="connsiteY5" fmla="*/ 208541 h 2067173"/>
              <a:gd name="connsiteX6" fmla="*/ 926336 w 7613739"/>
              <a:gd name="connsiteY6" fmla="*/ 249485 h 2067173"/>
              <a:gd name="connsiteX7" fmla="*/ 1035518 w 7613739"/>
              <a:gd name="connsiteY7" fmla="*/ 399610 h 2067173"/>
              <a:gd name="connsiteX8" fmla="*/ 1144700 w 7613739"/>
              <a:gd name="connsiteY8" fmla="*/ 413258 h 2067173"/>
              <a:gd name="connsiteX9" fmla="*/ 1185643 w 7613739"/>
              <a:gd name="connsiteY9" fmla="*/ 372315 h 2067173"/>
              <a:gd name="connsiteX10" fmla="*/ 1226586 w 7613739"/>
              <a:gd name="connsiteY10" fmla="*/ 345019 h 2067173"/>
              <a:gd name="connsiteX11" fmla="*/ 1267530 w 7613739"/>
              <a:gd name="connsiteY11" fmla="*/ 304076 h 2067173"/>
              <a:gd name="connsiteX12" fmla="*/ 1349416 w 7613739"/>
              <a:gd name="connsiteY12" fmla="*/ 249485 h 2067173"/>
              <a:gd name="connsiteX13" fmla="*/ 1404007 w 7613739"/>
              <a:gd name="connsiteY13" fmla="*/ 194894 h 2067173"/>
              <a:gd name="connsiteX14" fmla="*/ 1431303 w 7613739"/>
              <a:gd name="connsiteY14" fmla="*/ 153950 h 2067173"/>
              <a:gd name="connsiteX15" fmla="*/ 1472246 w 7613739"/>
              <a:gd name="connsiteY15" fmla="*/ 140303 h 2067173"/>
              <a:gd name="connsiteX16" fmla="*/ 1540485 w 7613739"/>
              <a:gd name="connsiteY16" fmla="*/ 153950 h 2067173"/>
              <a:gd name="connsiteX17" fmla="*/ 1581428 w 7613739"/>
              <a:gd name="connsiteY17" fmla="*/ 181246 h 2067173"/>
              <a:gd name="connsiteX18" fmla="*/ 1663315 w 7613739"/>
              <a:gd name="connsiteY18" fmla="*/ 194894 h 2067173"/>
              <a:gd name="connsiteX19" fmla="*/ 1786145 w 7613739"/>
              <a:gd name="connsiteY19" fmla="*/ 249485 h 2067173"/>
              <a:gd name="connsiteX20" fmla="*/ 1949918 w 7613739"/>
              <a:gd name="connsiteY20" fmla="*/ 426906 h 2067173"/>
              <a:gd name="connsiteX21" fmla="*/ 2045452 w 7613739"/>
              <a:gd name="connsiteY21" fmla="*/ 495144 h 2067173"/>
              <a:gd name="connsiteX22" fmla="*/ 2195577 w 7613739"/>
              <a:gd name="connsiteY22" fmla="*/ 440553 h 2067173"/>
              <a:gd name="connsiteX23" fmla="*/ 2304760 w 7613739"/>
              <a:gd name="connsiteY23" fmla="*/ 331371 h 2067173"/>
              <a:gd name="connsiteX24" fmla="*/ 2386646 w 7613739"/>
              <a:gd name="connsiteY24" fmla="*/ 263133 h 2067173"/>
              <a:gd name="connsiteX25" fmla="*/ 2427589 w 7613739"/>
              <a:gd name="connsiteY25" fmla="*/ 235837 h 2067173"/>
              <a:gd name="connsiteX26" fmla="*/ 2468533 w 7613739"/>
              <a:gd name="connsiteY26" fmla="*/ 194894 h 2067173"/>
              <a:gd name="connsiteX27" fmla="*/ 2659601 w 7613739"/>
              <a:gd name="connsiteY27" fmla="*/ 167598 h 2067173"/>
              <a:gd name="connsiteX28" fmla="*/ 3000795 w 7613739"/>
              <a:gd name="connsiteY28" fmla="*/ 194894 h 2067173"/>
              <a:gd name="connsiteX29" fmla="*/ 3041739 w 7613739"/>
              <a:gd name="connsiteY29" fmla="*/ 235837 h 2067173"/>
              <a:gd name="connsiteX30" fmla="*/ 3055386 w 7613739"/>
              <a:gd name="connsiteY30" fmla="*/ 290428 h 2067173"/>
              <a:gd name="connsiteX31" fmla="*/ 3069034 w 7613739"/>
              <a:gd name="connsiteY31" fmla="*/ 358667 h 2067173"/>
              <a:gd name="connsiteX32" fmla="*/ 3123625 w 7613739"/>
              <a:gd name="connsiteY32" fmla="*/ 372315 h 2067173"/>
              <a:gd name="connsiteX33" fmla="*/ 3273751 w 7613739"/>
              <a:gd name="connsiteY33" fmla="*/ 358667 h 2067173"/>
              <a:gd name="connsiteX34" fmla="*/ 3355637 w 7613739"/>
              <a:gd name="connsiteY34" fmla="*/ 317724 h 2067173"/>
              <a:gd name="connsiteX35" fmla="*/ 3492115 w 7613739"/>
              <a:gd name="connsiteY35" fmla="*/ 222189 h 2067173"/>
              <a:gd name="connsiteX36" fmla="*/ 3546706 w 7613739"/>
              <a:gd name="connsiteY36" fmla="*/ 194894 h 2067173"/>
              <a:gd name="connsiteX37" fmla="*/ 3792366 w 7613739"/>
              <a:gd name="connsiteY37" fmla="*/ 208541 h 2067173"/>
              <a:gd name="connsiteX38" fmla="*/ 3833309 w 7613739"/>
              <a:gd name="connsiteY38" fmla="*/ 235837 h 2067173"/>
              <a:gd name="connsiteX39" fmla="*/ 3969786 w 7613739"/>
              <a:gd name="connsiteY39" fmla="*/ 358667 h 2067173"/>
              <a:gd name="connsiteX40" fmla="*/ 3997082 w 7613739"/>
              <a:gd name="connsiteY40" fmla="*/ 399610 h 2067173"/>
              <a:gd name="connsiteX41" fmla="*/ 4092616 w 7613739"/>
              <a:gd name="connsiteY41" fmla="*/ 440553 h 2067173"/>
              <a:gd name="connsiteX42" fmla="*/ 4201798 w 7613739"/>
              <a:gd name="connsiteY42" fmla="*/ 385962 h 2067173"/>
              <a:gd name="connsiteX43" fmla="*/ 4256389 w 7613739"/>
              <a:gd name="connsiteY43" fmla="*/ 263133 h 2067173"/>
              <a:gd name="connsiteX44" fmla="*/ 4297333 w 7613739"/>
              <a:gd name="connsiteY44" fmla="*/ 208541 h 2067173"/>
              <a:gd name="connsiteX45" fmla="*/ 4338276 w 7613739"/>
              <a:gd name="connsiteY45" fmla="*/ 181246 h 2067173"/>
              <a:gd name="connsiteX46" fmla="*/ 4392867 w 7613739"/>
              <a:gd name="connsiteY46" fmla="*/ 140303 h 2067173"/>
              <a:gd name="connsiteX47" fmla="*/ 4461106 w 7613739"/>
              <a:gd name="connsiteY47" fmla="*/ 126655 h 2067173"/>
              <a:gd name="connsiteX48" fmla="*/ 4515697 w 7613739"/>
              <a:gd name="connsiteY48" fmla="*/ 113007 h 2067173"/>
              <a:gd name="connsiteX49" fmla="*/ 4693118 w 7613739"/>
              <a:gd name="connsiteY49" fmla="*/ 126655 h 2067173"/>
              <a:gd name="connsiteX50" fmla="*/ 4775004 w 7613739"/>
              <a:gd name="connsiteY50" fmla="*/ 208541 h 2067173"/>
              <a:gd name="connsiteX51" fmla="*/ 4856891 w 7613739"/>
              <a:gd name="connsiteY51" fmla="*/ 222189 h 2067173"/>
              <a:gd name="connsiteX52" fmla="*/ 4979721 w 7613739"/>
              <a:gd name="connsiteY52" fmla="*/ 317724 h 2067173"/>
              <a:gd name="connsiteX53" fmla="*/ 5116198 w 7613739"/>
              <a:gd name="connsiteY53" fmla="*/ 372315 h 2067173"/>
              <a:gd name="connsiteX54" fmla="*/ 5211733 w 7613739"/>
              <a:gd name="connsiteY54" fmla="*/ 426906 h 2067173"/>
              <a:gd name="connsiteX55" fmla="*/ 5293619 w 7613739"/>
              <a:gd name="connsiteY55" fmla="*/ 413258 h 2067173"/>
              <a:gd name="connsiteX56" fmla="*/ 5334563 w 7613739"/>
              <a:gd name="connsiteY56" fmla="*/ 372315 h 2067173"/>
              <a:gd name="connsiteX57" fmla="*/ 5389154 w 7613739"/>
              <a:gd name="connsiteY57" fmla="*/ 331371 h 2067173"/>
              <a:gd name="connsiteX58" fmla="*/ 5430097 w 7613739"/>
              <a:gd name="connsiteY58" fmla="*/ 304076 h 2067173"/>
              <a:gd name="connsiteX59" fmla="*/ 5552927 w 7613739"/>
              <a:gd name="connsiteY59" fmla="*/ 181246 h 2067173"/>
              <a:gd name="connsiteX60" fmla="*/ 5593870 w 7613739"/>
              <a:gd name="connsiteY60" fmla="*/ 113007 h 2067173"/>
              <a:gd name="connsiteX61" fmla="*/ 5634813 w 7613739"/>
              <a:gd name="connsiteY61" fmla="*/ 31121 h 2067173"/>
              <a:gd name="connsiteX62" fmla="*/ 5648461 w 7613739"/>
              <a:gd name="connsiteY62" fmla="*/ 72064 h 2067173"/>
              <a:gd name="connsiteX63" fmla="*/ 5743995 w 7613739"/>
              <a:gd name="connsiteY63" fmla="*/ 113007 h 2067173"/>
              <a:gd name="connsiteX64" fmla="*/ 5976007 w 7613739"/>
              <a:gd name="connsiteY64" fmla="*/ 372315 h 2067173"/>
              <a:gd name="connsiteX65" fmla="*/ 6030598 w 7613739"/>
              <a:gd name="connsiteY65" fmla="*/ 440553 h 2067173"/>
              <a:gd name="connsiteX66" fmla="*/ 6085189 w 7613739"/>
              <a:gd name="connsiteY66" fmla="*/ 549736 h 2067173"/>
              <a:gd name="connsiteX67" fmla="*/ 6276258 w 7613739"/>
              <a:gd name="connsiteY67" fmla="*/ 536088 h 2067173"/>
              <a:gd name="connsiteX68" fmla="*/ 6289906 w 7613739"/>
              <a:gd name="connsiteY68" fmla="*/ 481497 h 2067173"/>
              <a:gd name="connsiteX69" fmla="*/ 6344497 w 7613739"/>
              <a:gd name="connsiteY69" fmla="*/ 317724 h 2067173"/>
              <a:gd name="connsiteX70" fmla="*/ 6615683 w 7613739"/>
              <a:gd name="connsiteY70" fmla="*/ 141440 h 2067173"/>
              <a:gd name="connsiteX71" fmla="*/ 6904055 w 7613739"/>
              <a:gd name="connsiteY71" fmla="*/ 317724 h 2067173"/>
              <a:gd name="connsiteX72" fmla="*/ 6931351 w 7613739"/>
              <a:gd name="connsiteY72" fmla="*/ 372315 h 2067173"/>
              <a:gd name="connsiteX73" fmla="*/ 7040533 w 7613739"/>
              <a:gd name="connsiteY73" fmla="*/ 495144 h 2067173"/>
              <a:gd name="connsiteX74" fmla="*/ 7217954 w 7613739"/>
              <a:gd name="connsiteY74" fmla="*/ 481497 h 2067173"/>
              <a:gd name="connsiteX75" fmla="*/ 7231601 w 7613739"/>
              <a:gd name="connsiteY75" fmla="*/ 440553 h 2067173"/>
              <a:gd name="connsiteX76" fmla="*/ 7245249 w 7613739"/>
              <a:gd name="connsiteY76" fmla="*/ 358667 h 2067173"/>
              <a:gd name="connsiteX77" fmla="*/ 7340783 w 7613739"/>
              <a:gd name="connsiteY77" fmla="*/ 235837 h 2067173"/>
              <a:gd name="connsiteX78" fmla="*/ 7436318 w 7613739"/>
              <a:gd name="connsiteY78" fmla="*/ 263133 h 2067173"/>
              <a:gd name="connsiteX79" fmla="*/ 7564744 w 7613739"/>
              <a:gd name="connsiteY79" fmla="*/ 598640 h 2067173"/>
              <a:gd name="connsiteX80" fmla="*/ 7354431 w 7613739"/>
              <a:gd name="connsiteY80" fmla="*/ 836339 h 2067173"/>
              <a:gd name="connsiteX81" fmla="*/ 7163363 w 7613739"/>
              <a:gd name="connsiteY81" fmla="*/ 986464 h 2067173"/>
              <a:gd name="connsiteX82" fmla="*/ 7026885 w 7613739"/>
              <a:gd name="connsiteY82" fmla="*/ 1081998 h 2067173"/>
              <a:gd name="connsiteX83" fmla="*/ 6917703 w 7613739"/>
              <a:gd name="connsiteY83" fmla="*/ 1177533 h 2067173"/>
              <a:gd name="connsiteX84" fmla="*/ 6767577 w 7613739"/>
              <a:gd name="connsiteY84" fmla="*/ 1327658 h 2067173"/>
              <a:gd name="connsiteX85" fmla="*/ 6617452 w 7613739"/>
              <a:gd name="connsiteY85" fmla="*/ 1532374 h 2067173"/>
              <a:gd name="connsiteX86" fmla="*/ 6603804 w 7613739"/>
              <a:gd name="connsiteY86" fmla="*/ 1573318 h 2067173"/>
              <a:gd name="connsiteX87" fmla="*/ 6644748 w 7613739"/>
              <a:gd name="connsiteY87" fmla="*/ 1559670 h 2067173"/>
              <a:gd name="connsiteX88" fmla="*/ 6699339 w 7613739"/>
              <a:gd name="connsiteY88" fmla="*/ 1505079 h 2067173"/>
              <a:gd name="connsiteX89" fmla="*/ 6740282 w 7613739"/>
              <a:gd name="connsiteY89" fmla="*/ 1477783 h 2067173"/>
              <a:gd name="connsiteX90" fmla="*/ 7406568 w 7613739"/>
              <a:gd name="connsiteY90" fmla="*/ 1284440 h 2067173"/>
              <a:gd name="connsiteX91" fmla="*/ 7613739 w 7613739"/>
              <a:gd name="connsiteY91" fmla="*/ 1573318 h 2067173"/>
              <a:gd name="connsiteX92" fmla="*/ 7586443 w 7613739"/>
              <a:gd name="connsiteY92" fmla="*/ 1614261 h 2067173"/>
              <a:gd name="connsiteX93" fmla="*/ 7436318 w 7613739"/>
              <a:gd name="connsiteY93" fmla="*/ 1709795 h 2067173"/>
              <a:gd name="connsiteX94" fmla="*/ 7368079 w 7613739"/>
              <a:gd name="connsiteY94" fmla="*/ 1737091 h 2067173"/>
              <a:gd name="connsiteX95" fmla="*/ 7327136 w 7613739"/>
              <a:gd name="connsiteY95" fmla="*/ 1764386 h 2067173"/>
              <a:gd name="connsiteX96" fmla="*/ 7136067 w 7613739"/>
              <a:gd name="connsiteY96" fmla="*/ 1778034 h 2067173"/>
              <a:gd name="connsiteX97" fmla="*/ 6699339 w 7613739"/>
              <a:gd name="connsiteY97" fmla="*/ 1791682 h 2067173"/>
              <a:gd name="connsiteX98" fmla="*/ 6590157 w 7613739"/>
              <a:gd name="connsiteY98" fmla="*/ 1900864 h 2067173"/>
              <a:gd name="connsiteX99" fmla="*/ 6549213 w 7613739"/>
              <a:gd name="connsiteY99" fmla="*/ 1914512 h 2067173"/>
              <a:gd name="connsiteX100" fmla="*/ 6248963 w 7613739"/>
              <a:gd name="connsiteY100" fmla="*/ 1887216 h 2067173"/>
              <a:gd name="connsiteX101" fmla="*/ 6167076 w 7613739"/>
              <a:gd name="connsiteY101" fmla="*/ 1832625 h 2067173"/>
              <a:gd name="connsiteX102" fmla="*/ 6057894 w 7613739"/>
              <a:gd name="connsiteY102" fmla="*/ 1750739 h 2067173"/>
              <a:gd name="connsiteX103" fmla="*/ 6003303 w 7613739"/>
              <a:gd name="connsiteY103" fmla="*/ 1709795 h 2067173"/>
              <a:gd name="connsiteX104" fmla="*/ 5907768 w 7613739"/>
              <a:gd name="connsiteY104" fmla="*/ 1696147 h 2067173"/>
              <a:gd name="connsiteX105" fmla="*/ 5730348 w 7613739"/>
              <a:gd name="connsiteY105" fmla="*/ 1696147 h 2067173"/>
              <a:gd name="connsiteX106" fmla="*/ 5621166 w 7613739"/>
              <a:gd name="connsiteY106" fmla="*/ 1846273 h 2067173"/>
              <a:gd name="connsiteX107" fmla="*/ 5525631 w 7613739"/>
              <a:gd name="connsiteY107" fmla="*/ 1873568 h 2067173"/>
              <a:gd name="connsiteX108" fmla="*/ 5047960 w 7613739"/>
              <a:gd name="connsiteY108" fmla="*/ 1859921 h 2067173"/>
              <a:gd name="connsiteX109" fmla="*/ 4993368 w 7613739"/>
              <a:gd name="connsiteY109" fmla="*/ 1832625 h 2067173"/>
              <a:gd name="connsiteX110" fmla="*/ 4911482 w 7613739"/>
              <a:gd name="connsiteY110" fmla="*/ 1818977 h 2067173"/>
              <a:gd name="connsiteX111" fmla="*/ 4856891 w 7613739"/>
              <a:gd name="connsiteY111" fmla="*/ 1778034 h 2067173"/>
              <a:gd name="connsiteX112" fmla="*/ 4802300 w 7613739"/>
              <a:gd name="connsiteY112" fmla="*/ 1750739 h 2067173"/>
              <a:gd name="connsiteX113" fmla="*/ 4775004 w 7613739"/>
              <a:gd name="connsiteY113" fmla="*/ 1709795 h 2067173"/>
              <a:gd name="connsiteX114" fmla="*/ 4734061 w 7613739"/>
              <a:gd name="connsiteY114" fmla="*/ 1655204 h 2067173"/>
              <a:gd name="connsiteX115" fmla="*/ 4679470 w 7613739"/>
              <a:gd name="connsiteY115" fmla="*/ 1586965 h 2067173"/>
              <a:gd name="connsiteX116" fmla="*/ 4638527 w 7613739"/>
              <a:gd name="connsiteY116" fmla="*/ 1614261 h 2067173"/>
              <a:gd name="connsiteX117" fmla="*/ 4624879 w 7613739"/>
              <a:gd name="connsiteY117" fmla="*/ 1655204 h 2067173"/>
              <a:gd name="connsiteX118" fmla="*/ 4611231 w 7613739"/>
              <a:gd name="connsiteY118" fmla="*/ 1709795 h 2067173"/>
              <a:gd name="connsiteX119" fmla="*/ 4556640 w 7613739"/>
              <a:gd name="connsiteY119" fmla="*/ 1737091 h 2067173"/>
              <a:gd name="connsiteX120" fmla="*/ 4542992 w 7613739"/>
              <a:gd name="connsiteY120" fmla="*/ 1778034 h 2067173"/>
              <a:gd name="connsiteX121" fmla="*/ 4502049 w 7613739"/>
              <a:gd name="connsiteY121" fmla="*/ 1805330 h 2067173"/>
              <a:gd name="connsiteX122" fmla="*/ 4447458 w 7613739"/>
              <a:gd name="connsiteY122" fmla="*/ 1846273 h 2067173"/>
              <a:gd name="connsiteX123" fmla="*/ 4392867 w 7613739"/>
              <a:gd name="connsiteY123" fmla="*/ 1900864 h 2067173"/>
              <a:gd name="connsiteX124" fmla="*/ 4310980 w 7613739"/>
              <a:gd name="connsiteY124" fmla="*/ 1941807 h 2067173"/>
              <a:gd name="connsiteX125" fmla="*/ 4160855 w 7613739"/>
              <a:gd name="connsiteY125" fmla="*/ 1996398 h 2067173"/>
              <a:gd name="connsiteX126" fmla="*/ 3969786 w 7613739"/>
              <a:gd name="connsiteY126" fmla="*/ 2064637 h 2067173"/>
              <a:gd name="connsiteX127" fmla="*/ 3833309 w 7613739"/>
              <a:gd name="connsiteY127" fmla="*/ 2050989 h 2067173"/>
              <a:gd name="connsiteX128" fmla="*/ 3806013 w 7613739"/>
              <a:gd name="connsiteY128" fmla="*/ 1832625 h 2067173"/>
              <a:gd name="connsiteX129" fmla="*/ 3778718 w 7613739"/>
              <a:gd name="connsiteY129" fmla="*/ 1723443 h 2067173"/>
              <a:gd name="connsiteX130" fmla="*/ 3683183 w 7613739"/>
              <a:gd name="connsiteY130" fmla="*/ 1709795 h 2067173"/>
              <a:gd name="connsiteX131" fmla="*/ 3574001 w 7613739"/>
              <a:gd name="connsiteY131" fmla="*/ 1723443 h 2067173"/>
              <a:gd name="connsiteX132" fmla="*/ 3464819 w 7613739"/>
              <a:gd name="connsiteY132" fmla="*/ 1818977 h 2067173"/>
              <a:gd name="connsiteX133" fmla="*/ 3382933 w 7613739"/>
              <a:gd name="connsiteY133" fmla="*/ 1955455 h 2067173"/>
              <a:gd name="connsiteX134" fmla="*/ 3341989 w 7613739"/>
              <a:gd name="connsiteY134" fmla="*/ 1969103 h 2067173"/>
              <a:gd name="connsiteX135" fmla="*/ 3232807 w 7613739"/>
              <a:gd name="connsiteY135" fmla="*/ 1941807 h 2067173"/>
              <a:gd name="connsiteX136" fmla="*/ 3150921 w 7613739"/>
              <a:gd name="connsiteY136" fmla="*/ 1859921 h 2067173"/>
              <a:gd name="connsiteX137" fmla="*/ 3069034 w 7613739"/>
              <a:gd name="connsiteY137" fmla="*/ 1791682 h 2067173"/>
              <a:gd name="connsiteX138" fmla="*/ 3028091 w 7613739"/>
              <a:gd name="connsiteY138" fmla="*/ 1778034 h 2067173"/>
              <a:gd name="connsiteX139" fmla="*/ 3000795 w 7613739"/>
              <a:gd name="connsiteY139" fmla="*/ 1723443 h 2067173"/>
              <a:gd name="connsiteX140" fmla="*/ 2959852 w 7613739"/>
              <a:gd name="connsiteY140" fmla="*/ 1668852 h 2067173"/>
              <a:gd name="connsiteX141" fmla="*/ 2946204 w 7613739"/>
              <a:gd name="connsiteY141" fmla="*/ 1573318 h 2067173"/>
              <a:gd name="connsiteX142" fmla="*/ 2782431 w 7613739"/>
              <a:gd name="connsiteY142" fmla="*/ 1586965 h 2067173"/>
              <a:gd name="connsiteX143" fmla="*/ 2700545 w 7613739"/>
              <a:gd name="connsiteY143" fmla="*/ 1614261 h 2067173"/>
              <a:gd name="connsiteX144" fmla="*/ 2645954 w 7613739"/>
              <a:gd name="connsiteY144" fmla="*/ 1709795 h 2067173"/>
              <a:gd name="connsiteX145" fmla="*/ 2618658 w 7613739"/>
              <a:gd name="connsiteY145" fmla="*/ 1791682 h 2067173"/>
              <a:gd name="connsiteX146" fmla="*/ 2591363 w 7613739"/>
              <a:gd name="connsiteY146" fmla="*/ 1832625 h 2067173"/>
              <a:gd name="connsiteX147" fmla="*/ 2564067 w 7613739"/>
              <a:gd name="connsiteY147" fmla="*/ 1914512 h 2067173"/>
              <a:gd name="connsiteX148" fmla="*/ 2550419 w 7613739"/>
              <a:gd name="connsiteY148" fmla="*/ 1955455 h 2067173"/>
              <a:gd name="connsiteX149" fmla="*/ 2345703 w 7613739"/>
              <a:gd name="connsiteY149" fmla="*/ 1941807 h 2067173"/>
              <a:gd name="connsiteX150" fmla="*/ 2318407 w 7613739"/>
              <a:gd name="connsiteY150" fmla="*/ 1900864 h 2067173"/>
              <a:gd name="connsiteX151" fmla="*/ 2304760 w 7613739"/>
              <a:gd name="connsiteY151" fmla="*/ 1778034 h 2067173"/>
              <a:gd name="connsiteX152" fmla="*/ 2263816 w 7613739"/>
              <a:gd name="connsiteY152" fmla="*/ 1750739 h 2067173"/>
              <a:gd name="connsiteX153" fmla="*/ 1949918 w 7613739"/>
              <a:gd name="connsiteY153" fmla="*/ 1764386 h 2067173"/>
              <a:gd name="connsiteX154" fmla="*/ 1936270 w 7613739"/>
              <a:gd name="connsiteY154" fmla="*/ 1941807 h 2067173"/>
              <a:gd name="connsiteX155" fmla="*/ 1854383 w 7613739"/>
              <a:gd name="connsiteY155" fmla="*/ 1969103 h 2067173"/>
              <a:gd name="connsiteX156" fmla="*/ 1840736 w 7613739"/>
              <a:gd name="connsiteY156" fmla="*/ 1914512 h 2067173"/>
              <a:gd name="connsiteX157" fmla="*/ 1772497 w 7613739"/>
              <a:gd name="connsiteY157" fmla="*/ 1832625 h 2067173"/>
              <a:gd name="connsiteX158" fmla="*/ 1758849 w 7613739"/>
              <a:gd name="connsiteY158" fmla="*/ 1791682 h 2067173"/>
              <a:gd name="connsiteX159" fmla="*/ 1731554 w 7613739"/>
              <a:gd name="connsiteY159" fmla="*/ 1696147 h 2067173"/>
              <a:gd name="connsiteX160" fmla="*/ 1704258 w 7613739"/>
              <a:gd name="connsiteY160" fmla="*/ 1655204 h 2067173"/>
              <a:gd name="connsiteX161" fmla="*/ 1663315 w 7613739"/>
              <a:gd name="connsiteY161" fmla="*/ 1641556 h 2067173"/>
              <a:gd name="connsiteX162" fmla="*/ 1349416 w 7613739"/>
              <a:gd name="connsiteY162" fmla="*/ 1655204 h 2067173"/>
              <a:gd name="connsiteX163" fmla="*/ 1335768 w 7613739"/>
              <a:gd name="connsiteY163" fmla="*/ 1696147 h 2067173"/>
              <a:gd name="connsiteX164" fmla="*/ 1322121 w 7613739"/>
              <a:gd name="connsiteY164" fmla="*/ 1750739 h 2067173"/>
              <a:gd name="connsiteX165" fmla="*/ 1267530 w 7613739"/>
              <a:gd name="connsiteY165" fmla="*/ 1832625 h 2067173"/>
              <a:gd name="connsiteX166" fmla="*/ 1240234 w 7613739"/>
              <a:gd name="connsiteY166" fmla="*/ 1873568 h 2067173"/>
              <a:gd name="connsiteX167" fmla="*/ 1185643 w 7613739"/>
              <a:gd name="connsiteY167" fmla="*/ 1941807 h 2067173"/>
              <a:gd name="connsiteX168" fmla="*/ 1158348 w 7613739"/>
              <a:gd name="connsiteY168" fmla="*/ 1982750 h 2067173"/>
              <a:gd name="connsiteX169" fmla="*/ 1076461 w 7613739"/>
              <a:gd name="connsiteY169" fmla="*/ 2010046 h 2067173"/>
              <a:gd name="connsiteX170" fmla="*/ 1008222 w 7613739"/>
              <a:gd name="connsiteY170" fmla="*/ 1969103 h 2067173"/>
              <a:gd name="connsiteX171" fmla="*/ 967279 w 7613739"/>
              <a:gd name="connsiteY171" fmla="*/ 1928159 h 2067173"/>
              <a:gd name="connsiteX172" fmla="*/ 885392 w 7613739"/>
              <a:gd name="connsiteY172" fmla="*/ 1832625 h 2067173"/>
              <a:gd name="connsiteX173" fmla="*/ 803506 w 7613739"/>
              <a:gd name="connsiteY173" fmla="*/ 1737091 h 2067173"/>
              <a:gd name="connsiteX174" fmla="*/ 707971 w 7613739"/>
              <a:gd name="connsiteY174" fmla="*/ 1682500 h 2067173"/>
              <a:gd name="connsiteX175" fmla="*/ 544198 w 7613739"/>
              <a:gd name="connsiteY175" fmla="*/ 1696147 h 2067173"/>
              <a:gd name="connsiteX176" fmla="*/ 503255 w 7613739"/>
              <a:gd name="connsiteY176" fmla="*/ 1764386 h 2067173"/>
              <a:gd name="connsiteX177" fmla="*/ 435016 w 7613739"/>
              <a:gd name="connsiteY177" fmla="*/ 1846273 h 2067173"/>
              <a:gd name="connsiteX178" fmla="*/ 366777 w 7613739"/>
              <a:gd name="connsiteY178" fmla="*/ 1928159 h 2067173"/>
              <a:gd name="connsiteX179" fmla="*/ 298539 w 7613739"/>
              <a:gd name="connsiteY179" fmla="*/ 1996398 h 2067173"/>
              <a:gd name="connsiteX180" fmla="*/ 162061 w 7613739"/>
              <a:gd name="connsiteY180" fmla="*/ 1969103 h 2067173"/>
              <a:gd name="connsiteX181" fmla="*/ 121118 w 7613739"/>
              <a:gd name="connsiteY181" fmla="*/ 1955455 h 2067173"/>
              <a:gd name="connsiteX182" fmla="*/ 80174 w 7613739"/>
              <a:gd name="connsiteY182" fmla="*/ 1928159 h 2067173"/>
              <a:gd name="connsiteX183" fmla="*/ 39231 w 7613739"/>
              <a:gd name="connsiteY183" fmla="*/ 1655204 h 2067173"/>
              <a:gd name="connsiteX184" fmla="*/ 52879 w 7613739"/>
              <a:gd name="connsiteY184" fmla="*/ 1586965 h 2067173"/>
              <a:gd name="connsiteX185" fmla="*/ 189357 w 7613739"/>
              <a:gd name="connsiteY185" fmla="*/ 1546022 h 2067173"/>
              <a:gd name="connsiteX186" fmla="*/ 243948 w 7613739"/>
              <a:gd name="connsiteY186" fmla="*/ 1505079 h 2067173"/>
              <a:gd name="connsiteX187" fmla="*/ 284891 w 7613739"/>
              <a:gd name="connsiteY187" fmla="*/ 1491431 h 2067173"/>
              <a:gd name="connsiteX188" fmla="*/ 325834 w 7613739"/>
              <a:gd name="connsiteY188" fmla="*/ 1450488 h 2067173"/>
              <a:gd name="connsiteX189" fmla="*/ 339482 w 7613739"/>
              <a:gd name="connsiteY189" fmla="*/ 1395897 h 2067173"/>
              <a:gd name="connsiteX190" fmla="*/ 339482 w 7613739"/>
              <a:gd name="connsiteY190" fmla="*/ 1259419 h 2067173"/>
              <a:gd name="connsiteX191" fmla="*/ 243948 w 7613739"/>
              <a:gd name="connsiteY191" fmla="*/ 1204828 h 2067173"/>
              <a:gd name="connsiteX192" fmla="*/ 175709 w 7613739"/>
              <a:gd name="connsiteY192" fmla="*/ 1136589 h 2067173"/>
              <a:gd name="connsiteX193" fmla="*/ 80174 w 7613739"/>
              <a:gd name="connsiteY193" fmla="*/ 1041055 h 2067173"/>
              <a:gd name="connsiteX194" fmla="*/ 52879 w 7613739"/>
              <a:gd name="connsiteY194" fmla="*/ 1000112 h 2067173"/>
              <a:gd name="connsiteX195" fmla="*/ 11936 w 7613739"/>
              <a:gd name="connsiteY195" fmla="*/ 904577 h 2067173"/>
              <a:gd name="connsiteX196" fmla="*/ 66527 w 7613739"/>
              <a:gd name="connsiteY196" fmla="*/ 727156 h 2067173"/>
              <a:gd name="connsiteX197" fmla="*/ 148413 w 7613739"/>
              <a:gd name="connsiteY197" fmla="*/ 672565 h 2067173"/>
              <a:gd name="connsiteX198" fmla="*/ 175709 w 7613739"/>
              <a:gd name="connsiteY198" fmla="*/ 631622 h 2067173"/>
              <a:gd name="connsiteX199" fmla="*/ 243948 w 7613739"/>
              <a:gd name="connsiteY199" fmla="*/ 604327 h 2067173"/>
              <a:gd name="connsiteX200" fmla="*/ 284891 w 7613739"/>
              <a:gd name="connsiteY200" fmla="*/ 577031 h 2067173"/>
              <a:gd name="connsiteX201" fmla="*/ 312186 w 7613739"/>
              <a:gd name="connsiteY201" fmla="*/ 454201 h 2067173"/>
              <a:gd name="connsiteX0" fmla="*/ 298539 w 7613739"/>
              <a:gd name="connsiteY0" fmla="*/ 331371 h 2067173"/>
              <a:gd name="connsiteX1" fmla="*/ 394073 w 7613739"/>
              <a:gd name="connsiteY1" fmla="*/ 290428 h 2067173"/>
              <a:gd name="connsiteX2" fmla="*/ 435016 w 7613739"/>
              <a:gd name="connsiteY2" fmla="*/ 276780 h 2067173"/>
              <a:gd name="connsiteX3" fmla="*/ 475960 w 7613739"/>
              <a:gd name="connsiteY3" fmla="*/ 249485 h 2067173"/>
              <a:gd name="connsiteX4" fmla="*/ 571494 w 7613739"/>
              <a:gd name="connsiteY4" fmla="*/ 222189 h 2067173"/>
              <a:gd name="connsiteX5" fmla="*/ 612437 w 7613739"/>
              <a:gd name="connsiteY5" fmla="*/ 208541 h 2067173"/>
              <a:gd name="connsiteX6" fmla="*/ 926336 w 7613739"/>
              <a:gd name="connsiteY6" fmla="*/ 249485 h 2067173"/>
              <a:gd name="connsiteX7" fmla="*/ 1035518 w 7613739"/>
              <a:gd name="connsiteY7" fmla="*/ 399610 h 2067173"/>
              <a:gd name="connsiteX8" fmla="*/ 1144700 w 7613739"/>
              <a:gd name="connsiteY8" fmla="*/ 413258 h 2067173"/>
              <a:gd name="connsiteX9" fmla="*/ 1185643 w 7613739"/>
              <a:gd name="connsiteY9" fmla="*/ 372315 h 2067173"/>
              <a:gd name="connsiteX10" fmla="*/ 1226586 w 7613739"/>
              <a:gd name="connsiteY10" fmla="*/ 345019 h 2067173"/>
              <a:gd name="connsiteX11" fmla="*/ 1267530 w 7613739"/>
              <a:gd name="connsiteY11" fmla="*/ 304076 h 2067173"/>
              <a:gd name="connsiteX12" fmla="*/ 1349416 w 7613739"/>
              <a:gd name="connsiteY12" fmla="*/ 249485 h 2067173"/>
              <a:gd name="connsiteX13" fmla="*/ 1404007 w 7613739"/>
              <a:gd name="connsiteY13" fmla="*/ 194894 h 2067173"/>
              <a:gd name="connsiteX14" fmla="*/ 1431303 w 7613739"/>
              <a:gd name="connsiteY14" fmla="*/ 153950 h 2067173"/>
              <a:gd name="connsiteX15" fmla="*/ 1472246 w 7613739"/>
              <a:gd name="connsiteY15" fmla="*/ 140303 h 2067173"/>
              <a:gd name="connsiteX16" fmla="*/ 1540485 w 7613739"/>
              <a:gd name="connsiteY16" fmla="*/ 153950 h 2067173"/>
              <a:gd name="connsiteX17" fmla="*/ 1581428 w 7613739"/>
              <a:gd name="connsiteY17" fmla="*/ 181246 h 2067173"/>
              <a:gd name="connsiteX18" fmla="*/ 1663315 w 7613739"/>
              <a:gd name="connsiteY18" fmla="*/ 194894 h 2067173"/>
              <a:gd name="connsiteX19" fmla="*/ 1786145 w 7613739"/>
              <a:gd name="connsiteY19" fmla="*/ 249485 h 2067173"/>
              <a:gd name="connsiteX20" fmla="*/ 1949918 w 7613739"/>
              <a:gd name="connsiteY20" fmla="*/ 426906 h 2067173"/>
              <a:gd name="connsiteX21" fmla="*/ 2045452 w 7613739"/>
              <a:gd name="connsiteY21" fmla="*/ 495144 h 2067173"/>
              <a:gd name="connsiteX22" fmla="*/ 2195577 w 7613739"/>
              <a:gd name="connsiteY22" fmla="*/ 440553 h 2067173"/>
              <a:gd name="connsiteX23" fmla="*/ 2304760 w 7613739"/>
              <a:gd name="connsiteY23" fmla="*/ 331371 h 2067173"/>
              <a:gd name="connsiteX24" fmla="*/ 2386646 w 7613739"/>
              <a:gd name="connsiteY24" fmla="*/ 263133 h 2067173"/>
              <a:gd name="connsiteX25" fmla="*/ 2427589 w 7613739"/>
              <a:gd name="connsiteY25" fmla="*/ 235837 h 2067173"/>
              <a:gd name="connsiteX26" fmla="*/ 2468533 w 7613739"/>
              <a:gd name="connsiteY26" fmla="*/ 194894 h 2067173"/>
              <a:gd name="connsiteX27" fmla="*/ 2659601 w 7613739"/>
              <a:gd name="connsiteY27" fmla="*/ 167598 h 2067173"/>
              <a:gd name="connsiteX28" fmla="*/ 3000795 w 7613739"/>
              <a:gd name="connsiteY28" fmla="*/ 194894 h 2067173"/>
              <a:gd name="connsiteX29" fmla="*/ 3041739 w 7613739"/>
              <a:gd name="connsiteY29" fmla="*/ 235837 h 2067173"/>
              <a:gd name="connsiteX30" fmla="*/ 3055386 w 7613739"/>
              <a:gd name="connsiteY30" fmla="*/ 290428 h 2067173"/>
              <a:gd name="connsiteX31" fmla="*/ 3069034 w 7613739"/>
              <a:gd name="connsiteY31" fmla="*/ 358667 h 2067173"/>
              <a:gd name="connsiteX32" fmla="*/ 3123625 w 7613739"/>
              <a:gd name="connsiteY32" fmla="*/ 372315 h 2067173"/>
              <a:gd name="connsiteX33" fmla="*/ 3273751 w 7613739"/>
              <a:gd name="connsiteY33" fmla="*/ 358667 h 2067173"/>
              <a:gd name="connsiteX34" fmla="*/ 3355637 w 7613739"/>
              <a:gd name="connsiteY34" fmla="*/ 317724 h 2067173"/>
              <a:gd name="connsiteX35" fmla="*/ 3492115 w 7613739"/>
              <a:gd name="connsiteY35" fmla="*/ 222189 h 2067173"/>
              <a:gd name="connsiteX36" fmla="*/ 3546706 w 7613739"/>
              <a:gd name="connsiteY36" fmla="*/ 194894 h 2067173"/>
              <a:gd name="connsiteX37" fmla="*/ 3792366 w 7613739"/>
              <a:gd name="connsiteY37" fmla="*/ 208541 h 2067173"/>
              <a:gd name="connsiteX38" fmla="*/ 3833309 w 7613739"/>
              <a:gd name="connsiteY38" fmla="*/ 235837 h 2067173"/>
              <a:gd name="connsiteX39" fmla="*/ 3969786 w 7613739"/>
              <a:gd name="connsiteY39" fmla="*/ 358667 h 2067173"/>
              <a:gd name="connsiteX40" fmla="*/ 3997082 w 7613739"/>
              <a:gd name="connsiteY40" fmla="*/ 399610 h 2067173"/>
              <a:gd name="connsiteX41" fmla="*/ 4092616 w 7613739"/>
              <a:gd name="connsiteY41" fmla="*/ 440553 h 2067173"/>
              <a:gd name="connsiteX42" fmla="*/ 4201798 w 7613739"/>
              <a:gd name="connsiteY42" fmla="*/ 385962 h 2067173"/>
              <a:gd name="connsiteX43" fmla="*/ 4256389 w 7613739"/>
              <a:gd name="connsiteY43" fmla="*/ 263133 h 2067173"/>
              <a:gd name="connsiteX44" fmla="*/ 4297333 w 7613739"/>
              <a:gd name="connsiteY44" fmla="*/ 208541 h 2067173"/>
              <a:gd name="connsiteX45" fmla="*/ 4338276 w 7613739"/>
              <a:gd name="connsiteY45" fmla="*/ 181246 h 2067173"/>
              <a:gd name="connsiteX46" fmla="*/ 4392867 w 7613739"/>
              <a:gd name="connsiteY46" fmla="*/ 140303 h 2067173"/>
              <a:gd name="connsiteX47" fmla="*/ 4461106 w 7613739"/>
              <a:gd name="connsiteY47" fmla="*/ 126655 h 2067173"/>
              <a:gd name="connsiteX48" fmla="*/ 4515697 w 7613739"/>
              <a:gd name="connsiteY48" fmla="*/ 113007 h 2067173"/>
              <a:gd name="connsiteX49" fmla="*/ 4693118 w 7613739"/>
              <a:gd name="connsiteY49" fmla="*/ 126655 h 2067173"/>
              <a:gd name="connsiteX50" fmla="*/ 4775004 w 7613739"/>
              <a:gd name="connsiteY50" fmla="*/ 208541 h 2067173"/>
              <a:gd name="connsiteX51" fmla="*/ 4856891 w 7613739"/>
              <a:gd name="connsiteY51" fmla="*/ 222189 h 2067173"/>
              <a:gd name="connsiteX52" fmla="*/ 4979721 w 7613739"/>
              <a:gd name="connsiteY52" fmla="*/ 317724 h 2067173"/>
              <a:gd name="connsiteX53" fmla="*/ 5116198 w 7613739"/>
              <a:gd name="connsiteY53" fmla="*/ 372315 h 2067173"/>
              <a:gd name="connsiteX54" fmla="*/ 5211733 w 7613739"/>
              <a:gd name="connsiteY54" fmla="*/ 426906 h 2067173"/>
              <a:gd name="connsiteX55" fmla="*/ 5293619 w 7613739"/>
              <a:gd name="connsiteY55" fmla="*/ 413258 h 2067173"/>
              <a:gd name="connsiteX56" fmla="*/ 5334563 w 7613739"/>
              <a:gd name="connsiteY56" fmla="*/ 372315 h 2067173"/>
              <a:gd name="connsiteX57" fmla="*/ 5389154 w 7613739"/>
              <a:gd name="connsiteY57" fmla="*/ 331371 h 2067173"/>
              <a:gd name="connsiteX58" fmla="*/ 5430097 w 7613739"/>
              <a:gd name="connsiteY58" fmla="*/ 304076 h 2067173"/>
              <a:gd name="connsiteX59" fmla="*/ 5552927 w 7613739"/>
              <a:gd name="connsiteY59" fmla="*/ 181246 h 2067173"/>
              <a:gd name="connsiteX60" fmla="*/ 5593870 w 7613739"/>
              <a:gd name="connsiteY60" fmla="*/ 113007 h 2067173"/>
              <a:gd name="connsiteX61" fmla="*/ 5634813 w 7613739"/>
              <a:gd name="connsiteY61" fmla="*/ 31121 h 2067173"/>
              <a:gd name="connsiteX62" fmla="*/ 5648461 w 7613739"/>
              <a:gd name="connsiteY62" fmla="*/ 72064 h 2067173"/>
              <a:gd name="connsiteX63" fmla="*/ 5743995 w 7613739"/>
              <a:gd name="connsiteY63" fmla="*/ 113007 h 2067173"/>
              <a:gd name="connsiteX64" fmla="*/ 5976007 w 7613739"/>
              <a:gd name="connsiteY64" fmla="*/ 372315 h 2067173"/>
              <a:gd name="connsiteX65" fmla="*/ 6030598 w 7613739"/>
              <a:gd name="connsiteY65" fmla="*/ 440553 h 2067173"/>
              <a:gd name="connsiteX66" fmla="*/ 6085189 w 7613739"/>
              <a:gd name="connsiteY66" fmla="*/ 549736 h 2067173"/>
              <a:gd name="connsiteX67" fmla="*/ 6276258 w 7613739"/>
              <a:gd name="connsiteY67" fmla="*/ 536088 h 2067173"/>
              <a:gd name="connsiteX68" fmla="*/ 6289906 w 7613739"/>
              <a:gd name="connsiteY68" fmla="*/ 481497 h 2067173"/>
              <a:gd name="connsiteX69" fmla="*/ 6344497 w 7613739"/>
              <a:gd name="connsiteY69" fmla="*/ 317724 h 2067173"/>
              <a:gd name="connsiteX70" fmla="*/ 6615683 w 7613739"/>
              <a:gd name="connsiteY70" fmla="*/ 141440 h 2067173"/>
              <a:gd name="connsiteX71" fmla="*/ 6904055 w 7613739"/>
              <a:gd name="connsiteY71" fmla="*/ 317724 h 2067173"/>
              <a:gd name="connsiteX72" fmla="*/ 6931351 w 7613739"/>
              <a:gd name="connsiteY72" fmla="*/ 372315 h 2067173"/>
              <a:gd name="connsiteX73" fmla="*/ 7040533 w 7613739"/>
              <a:gd name="connsiteY73" fmla="*/ 495144 h 2067173"/>
              <a:gd name="connsiteX74" fmla="*/ 7217954 w 7613739"/>
              <a:gd name="connsiteY74" fmla="*/ 481497 h 2067173"/>
              <a:gd name="connsiteX75" fmla="*/ 7231601 w 7613739"/>
              <a:gd name="connsiteY75" fmla="*/ 440553 h 2067173"/>
              <a:gd name="connsiteX76" fmla="*/ 7245249 w 7613739"/>
              <a:gd name="connsiteY76" fmla="*/ 358667 h 2067173"/>
              <a:gd name="connsiteX77" fmla="*/ 7340783 w 7613739"/>
              <a:gd name="connsiteY77" fmla="*/ 235837 h 2067173"/>
              <a:gd name="connsiteX78" fmla="*/ 7436318 w 7613739"/>
              <a:gd name="connsiteY78" fmla="*/ 263133 h 2067173"/>
              <a:gd name="connsiteX79" fmla="*/ 7564744 w 7613739"/>
              <a:gd name="connsiteY79" fmla="*/ 598640 h 2067173"/>
              <a:gd name="connsiteX80" fmla="*/ 7354431 w 7613739"/>
              <a:gd name="connsiteY80" fmla="*/ 836339 h 2067173"/>
              <a:gd name="connsiteX81" fmla="*/ 7163363 w 7613739"/>
              <a:gd name="connsiteY81" fmla="*/ 986464 h 2067173"/>
              <a:gd name="connsiteX82" fmla="*/ 7026885 w 7613739"/>
              <a:gd name="connsiteY82" fmla="*/ 1081998 h 2067173"/>
              <a:gd name="connsiteX83" fmla="*/ 6917703 w 7613739"/>
              <a:gd name="connsiteY83" fmla="*/ 1177533 h 2067173"/>
              <a:gd name="connsiteX84" fmla="*/ 6767577 w 7613739"/>
              <a:gd name="connsiteY84" fmla="*/ 1327658 h 2067173"/>
              <a:gd name="connsiteX85" fmla="*/ 6617452 w 7613739"/>
              <a:gd name="connsiteY85" fmla="*/ 1532374 h 2067173"/>
              <a:gd name="connsiteX86" fmla="*/ 6603804 w 7613739"/>
              <a:gd name="connsiteY86" fmla="*/ 1573318 h 2067173"/>
              <a:gd name="connsiteX87" fmla="*/ 6644748 w 7613739"/>
              <a:gd name="connsiteY87" fmla="*/ 1559670 h 2067173"/>
              <a:gd name="connsiteX88" fmla="*/ 6699339 w 7613739"/>
              <a:gd name="connsiteY88" fmla="*/ 1505079 h 2067173"/>
              <a:gd name="connsiteX89" fmla="*/ 6740282 w 7613739"/>
              <a:gd name="connsiteY89" fmla="*/ 1477783 h 2067173"/>
              <a:gd name="connsiteX90" fmla="*/ 7406568 w 7613739"/>
              <a:gd name="connsiteY90" fmla="*/ 1284440 h 2067173"/>
              <a:gd name="connsiteX91" fmla="*/ 7613739 w 7613739"/>
              <a:gd name="connsiteY91" fmla="*/ 1573318 h 2067173"/>
              <a:gd name="connsiteX92" fmla="*/ 7564745 w 7613739"/>
              <a:gd name="connsiteY92" fmla="*/ 1513040 h 2067173"/>
              <a:gd name="connsiteX93" fmla="*/ 7436318 w 7613739"/>
              <a:gd name="connsiteY93" fmla="*/ 1709795 h 2067173"/>
              <a:gd name="connsiteX94" fmla="*/ 7368079 w 7613739"/>
              <a:gd name="connsiteY94" fmla="*/ 1737091 h 2067173"/>
              <a:gd name="connsiteX95" fmla="*/ 7327136 w 7613739"/>
              <a:gd name="connsiteY95" fmla="*/ 1764386 h 2067173"/>
              <a:gd name="connsiteX96" fmla="*/ 7136067 w 7613739"/>
              <a:gd name="connsiteY96" fmla="*/ 1778034 h 2067173"/>
              <a:gd name="connsiteX97" fmla="*/ 6699339 w 7613739"/>
              <a:gd name="connsiteY97" fmla="*/ 1791682 h 2067173"/>
              <a:gd name="connsiteX98" fmla="*/ 6590157 w 7613739"/>
              <a:gd name="connsiteY98" fmla="*/ 1900864 h 2067173"/>
              <a:gd name="connsiteX99" fmla="*/ 6549213 w 7613739"/>
              <a:gd name="connsiteY99" fmla="*/ 1914512 h 2067173"/>
              <a:gd name="connsiteX100" fmla="*/ 6248963 w 7613739"/>
              <a:gd name="connsiteY100" fmla="*/ 1887216 h 2067173"/>
              <a:gd name="connsiteX101" fmla="*/ 6167076 w 7613739"/>
              <a:gd name="connsiteY101" fmla="*/ 1832625 h 2067173"/>
              <a:gd name="connsiteX102" fmla="*/ 6057894 w 7613739"/>
              <a:gd name="connsiteY102" fmla="*/ 1750739 h 2067173"/>
              <a:gd name="connsiteX103" fmla="*/ 6003303 w 7613739"/>
              <a:gd name="connsiteY103" fmla="*/ 1709795 h 2067173"/>
              <a:gd name="connsiteX104" fmla="*/ 5907768 w 7613739"/>
              <a:gd name="connsiteY104" fmla="*/ 1696147 h 2067173"/>
              <a:gd name="connsiteX105" fmla="*/ 5730348 w 7613739"/>
              <a:gd name="connsiteY105" fmla="*/ 1696147 h 2067173"/>
              <a:gd name="connsiteX106" fmla="*/ 5621166 w 7613739"/>
              <a:gd name="connsiteY106" fmla="*/ 1846273 h 2067173"/>
              <a:gd name="connsiteX107" fmla="*/ 5525631 w 7613739"/>
              <a:gd name="connsiteY107" fmla="*/ 1873568 h 2067173"/>
              <a:gd name="connsiteX108" fmla="*/ 5047960 w 7613739"/>
              <a:gd name="connsiteY108" fmla="*/ 1859921 h 2067173"/>
              <a:gd name="connsiteX109" fmla="*/ 4993368 w 7613739"/>
              <a:gd name="connsiteY109" fmla="*/ 1832625 h 2067173"/>
              <a:gd name="connsiteX110" fmla="*/ 4911482 w 7613739"/>
              <a:gd name="connsiteY110" fmla="*/ 1818977 h 2067173"/>
              <a:gd name="connsiteX111" fmla="*/ 4856891 w 7613739"/>
              <a:gd name="connsiteY111" fmla="*/ 1778034 h 2067173"/>
              <a:gd name="connsiteX112" fmla="*/ 4802300 w 7613739"/>
              <a:gd name="connsiteY112" fmla="*/ 1750739 h 2067173"/>
              <a:gd name="connsiteX113" fmla="*/ 4775004 w 7613739"/>
              <a:gd name="connsiteY113" fmla="*/ 1709795 h 2067173"/>
              <a:gd name="connsiteX114" fmla="*/ 4734061 w 7613739"/>
              <a:gd name="connsiteY114" fmla="*/ 1655204 h 2067173"/>
              <a:gd name="connsiteX115" fmla="*/ 4679470 w 7613739"/>
              <a:gd name="connsiteY115" fmla="*/ 1586965 h 2067173"/>
              <a:gd name="connsiteX116" fmla="*/ 4638527 w 7613739"/>
              <a:gd name="connsiteY116" fmla="*/ 1614261 h 2067173"/>
              <a:gd name="connsiteX117" fmla="*/ 4624879 w 7613739"/>
              <a:gd name="connsiteY117" fmla="*/ 1655204 h 2067173"/>
              <a:gd name="connsiteX118" fmla="*/ 4611231 w 7613739"/>
              <a:gd name="connsiteY118" fmla="*/ 1709795 h 2067173"/>
              <a:gd name="connsiteX119" fmla="*/ 4556640 w 7613739"/>
              <a:gd name="connsiteY119" fmla="*/ 1737091 h 2067173"/>
              <a:gd name="connsiteX120" fmla="*/ 4542992 w 7613739"/>
              <a:gd name="connsiteY120" fmla="*/ 1778034 h 2067173"/>
              <a:gd name="connsiteX121" fmla="*/ 4502049 w 7613739"/>
              <a:gd name="connsiteY121" fmla="*/ 1805330 h 2067173"/>
              <a:gd name="connsiteX122" fmla="*/ 4447458 w 7613739"/>
              <a:gd name="connsiteY122" fmla="*/ 1846273 h 2067173"/>
              <a:gd name="connsiteX123" fmla="*/ 4392867 w 7613739"/>
              <a:gd name="connsiteY123" fmla="*/ 1900864 h 2067173"/>
              <a:gd name="connsiteX124" fmla="*/ 4310980 w 7613739"/>
              <a:gd name="connsiteY124" fmla="*/ 1941807 h 2067173"/>
              <a:gd name="connsiteX125" fmla="*/ 4160855 w 7613739"/>
              <a:gd name="connsiteY125" fmla="*/ 1996398 h 2067173"/>
              <a:gd name="connsiteX126" fmla="*/ 3969786 w 7613739"/>
              <a:gd name="connsiteY126" fmla="*/ 2064637 h 2067173"/>
              <a:gd name="connsiteX127" fmla="*/ 3833309 w 7613739"/>
              <a:gd name="connsiteY127" fmla="*/ 2050989 h 2067173"/>
              <a:gd name="connsiteX128" fmla="*/ 3806013 w 7613739"/>
              <a:gd name="connsiteY128" fmla="*/ 1832625 h 2067173"/>
              <a:gd name="connsiteX129" fmla="*/ 3778718 w 7613739"/>
              <a:gd name="connsiteY129" fmla="*/ 1723443 h 2067173"/>
              <a:gd name="connsiteX130" fmla="*/ 3683183 w 7613739"/>
              <a:gd name="connsiteY130" fmla="*/ 1709795 h 2067173"/>
              <a:gd name="connsiteX131" fmla="*/ 3574001 w 7613739"/>
              <a:gd name="connsiteY131" fmla="*/ 1723443 h 2067173"/>
              <a:gd name="connsiteX132" fmla="*/ 3464819 w 7613739"/>
              <a:gd name="connsiteY132" fmla="*/ 1818977 h 2067173"/>
              <a:gd name="connsiteX133" fmla="*/ 3382933 w 7613739"/>
              <a:gd name="connsiteY133" fmla="*/ 1955455 h 2067173"/>
              <a:gd name="connsiteX134" fmla="*/ 3341989 w 7613739"/>
              <a:gd name="connsiteY134" fmla="*/ 1969103 h 2067173"/>
              <a:gd name="connsiteX135" fmla="*/ 3232807 w 7613739"/>
              <a:gd name="connsiteY135" fmla="*/ 1941807 h 2067173"/>
              <a:gd name="connsiteX136" fmla="*/ 3150921 w 7613739"/>
              <a:gd name="connsiteY136" fmla="*/ 1859921 h 2067173"/>
              <a:gd name="connsiteX137" fmla="*/ 3069034 w 7613739"/>
              <a:gd name="connsiteY137" fmla="*/ 1791682 h 2067173"/>
              <a:gd name="connsiteX138" fmla="*/ 3028091 w 7613739"/>
              <a:gd name="connsiteY138" fmla="*/ 1778034 h 2067173"/>
              <a:gd name="connsiteX139" fmla="*/ 3000795 w 7613739"/>
              <a:gd name="connsiteY139" fmla="*/ 1723443 h 2067173"/>
              <a:gd name="connsiteX140" fmla="*/ 2959852 w 7613739"/>
              <a:gd name="connsiteY140" fmla="*/ 1668852 h 2067173"/>
              <a:gd name="connsiteX141" fmla="*/ 2946204 w 7613739"/>
              <a:gd name="connsiteY141" fmla="*/ 1573318 h 2067173"/>
              <a:gd name="connsiteX142" fmla="*/ 2782431 w 7613739"/>
              <a:gd name="connsiteY142" fmla="*/ 1586965 h 2067173"/>
              <a:gd name="connsiteX143" fmla="*/ 2700545 w 7613739"/>
              <a:gd name="connsiteY143" fmla="*/ 1614261 h 2067173"/>
              <a:gd name="connsiteX144" fmla="*/ 2645954 w 7613739"/>
              <a:gd name="connsiteY144" fmla="*/ 1709795 h 2067173"/>
              <a:gd name="connsiteX145" fmla="*/ 2618658 w 7613739"/>
              <a:gd name="connsiteY145" fmla="*/ 1791682 h 2067173"/>
              <a:gd name="connsiteX146" fmla="*/ 2591363 w 7613739"/>
              <a:gd name="connsiteY146" fmla="*/ 1832625 h 2067173"/>
              <a:gd name="connsiteX147" fmla="*/ 2564067 w 7613739"/>
              <a:gd name="connsiteY147" fmla="*/ 1914512 h 2067173"/>
              <a:gd name="connsiteX148" fmla="*/ 2550419 w 7613739"/>
              <a:gd name="connsiteY148" fmla="*/ 1955455 h 2067173"/>
              <a:gd name="connsiteX149" fmla="*/ 2345703 w 7613739"/>
              <a:gd name="connsiteY149" fmla="*/ 1941807 h 2067173"/>
              <a:gd name="connsiteX150" fmla="*/ 2318407 w 7613739"/>
              <a:gd name="connsiteY150" fmla="*/ 1900864 h 2067173"/>
              <a:gd name="connsiteX151" fmla="*/ 2304760 w 7613739"/>
              <a:gd name="connsiteY151" fmla="*/ 1778034 h 2067173"/>
              <a:gd name="connsiteX152" fmla="*/ 2263816 w 7613739"/>
              <a:gd name="connsiteY152" fmla="*/ 1750739 h 2067173"/>
              <a:gd name="connsiteX153" fmla="*/ 1949918 w 7613739"/>
              <a:gd name="connsiteY153" fmla="*/ 1764386 h 2067173"/>
              <a:gd name="connsiteX154" fmla="*/ 1936270 w 7613739"/>
              <a:gd name="connsiteY154" fmla="*/ 1941807 h 2067173"/>
              <a:gd name="connsiteX155" fmla="*/ 1854383 w 7613739"/>
              <a:gd name="connsiteY155" fmla="*/ 1969103 h 2067173"/>
              <a:gd name="connsiteX156" fmla="*/ 1840736 w 7613739"/>
              <a:gd name="connsiteY156" fmla="*/ 1914512 h 2067173"/>
              <a:gd name="connsiteX157" fmla="*/ 1772497 w 7613739"/>
              <a:gd name="connsiteY157" fmla="*/ 1832625 h 2067173"/>
              <a:gd name="connsiteX158" fmla="*/ 1758849 w 7613739"/>
              <a:gd name="connsiteY158" fmla="*/ 1791682 h 2067173"/>
              <a:gd name="connsiteX159" fmla="*/ 1731554 w 7613739"/>
              <a:gd name="connsiteY159" fmla="*/ 1696147 h 2067173"/>
              <a:gd name="connsiteX160" fmla="*/ 1704258 w 7613739"/>
              <a:gd name="connsiteY160" fmla="*/ 1655204 h 2067173"/>
              <a:gd name="connsiteX161" fmla="*/ 1663315 w 7613739"/>
              <a:gd name="connsiteY161" fmla="*/ 1641556 h 2067173"/>
              <a:gd name="connsiteX162" fmla="*/ 1349416 w 7613739"/>
              <a:gd name="connsiteY162" fmla="*/ 1655204 h 2067173"/>
              <a:gd name="connsiteX163" fmla="*/ 1335768 w 7613739"/>
              <a:gd name="connsiteY163" fmla="*/ 1696147 h 2067173"/>
              <a:gd name="connsiteX164" fmla="*/ 1322121 w 7613739"/>
              <a:gd name="connsiteY164" fmla="*/ 1750739 h 2067173"/>
              <a:gd name="connsiteX165" fmla="*/ 1267530 w 7613739"/>
              <a:gd name="connsiteY165" fmla="*/ 1832625 h 2067173"/>
              <a:gd name="connsiteX166" fmla="*/ 1240234 w 7613739"/>
              <a:gd name="connsiteY166" fmla="*/ 1873568 h 2067173"/>
              <a:gd name="connsiteX167" fmla="*/ 1185643 w 7613739"/>
              <a:gd name="connsiteY167" fmla="*/ 1941807 h 2067173"/>
              <a:gd name="connsiteX168" fmla="*/ 1158348 w 7613739"/>
              <a:gd name="connsiteY168" fmla="*/ 1982750 h 2067173"/>
              <a:gd name="connsiteX169" fmla="*/ 1076461 w 7613739"/>
              <a:gd name="connsiteY169" fmla="*/ 2010046 h 2067173"/>
              <a:gd name="connsiteX170" fmla="*/ 1008222 w 7613739"/>
              <a:gd name="connsiteY170" fmla="*/ 1969103 h 2067173"/>
              <a:gd name="connsiteX171" fmla="*/ 967279 w 7613739"/>
              <a:gd name="connsiteY171" fmla="*/ 1928159 h 2067173"/>
              <a:gd name="connsiteX172" fmla="*/ 885392 w 7613739"/>
              <a:gd name="connsiteY172" fmla="*/ 1832625 h 2067173"/>
              <a:gd name="connsiteX173" fmla="*/ 803506 w 7613739"/>
              <a:gd name="connsiteY173" fmla="*/ 1737091 h 2067173"/>
              <a:gd name="connsiteX174" fmla="*/ 707971 w 7613739"/>
              <a:gd name="connsiteY174" fmla="*/ 1682500 h 2067173"/>
              <a:gd name="connsiteX175" fmla="*/ 544198 w 7613739"/>
              <a:gd name="connsiteY175" fmla="*/ 1696147 h 2067173"/>
              <a:gd name="connsiteX176" fmla="*/ 503255 w 7613739"/>
              <a:gd name="connsiteY176" fmla="*/ 1764386 h 2067173"/>
              <a:gd name="connsiteX177" fmla="*/ 435016 w 7613739"/>
              <a:gd name="connsiteY177" fmla="*/ 1846273 h 2067173"/>
              <a:gd name="connsiteX178" fmla="*/ 366777 w 7613739"/>
              <a:gd name="connsiteY178" fmla="*/ 1928159 h 2067173"/>
              <a:gd name="connsiteX179" fmla="*/ 298539 w 7613739"/>
              <a:gd name="connsiteY179" fmla="*/ 1996398 h 2067173"/>
              <a:gd name="connsiteX180" fmla="*/ 162061 w 7613739"/>
              <a:gd name="connsiteY180" fmla="*/ 1969103 h 2067173"/>
              <a:gd name="connsiteX181" fmla="*/ 121118 w 7613739"/>
              <a:gd name="connsiteY181" fmla="*/ 1955455 h 2067173"/>
              <a:gd name="connsiteX182" fmla="*/ 80174 w 7613739"/>
              <a:gd name="connsiteY182" fmla="*/ 1928159 h 2067173"/>
              <a:gd name="connsiteX183" fmla="*/ 39231 w 7613739"/>
              <a:gd name="connsiteY183" fmla="*/ 1655204 h 2067173"/>
              <a:gd name="connsiteX184" fmla="*/ 52879 w 7613739"/>
              <a:gd name="connsiteY184" fmla="*/ 1586965 h 2067173"/>
              <a:gd name="connsiteX185" fmla="*/ 189357 w 7613739"/>
              <a:gd name="connsiteY185" fmla="*/ 1546022 h 2067173"/>
              <a:gd name="connsiteX186" fmla="*/ 243948 w 7613739"/>
              <a:gd name="connsiteY186" fmla="*/ 1505079 h 2067173"/>
              <a:gd name="connsiteX187" fmla="*/ 284891 w 7613739"/>
              <a:gd name="connsiteY187" fmla="*/ 1491431 h 2067173"/>
              <a:gd name="connsiteX188" fmla="*/ 325834 w 7613739"/>
              <a:gd name="connsiteY188" fmla="*/ 1450488 h 2067173"/>
              <a:gd name="connsiteX189" fmla="*/ 339482 w 7613739"/>
              <a:gd name="connsiteY189" fmla="*/ 1395897 h 2067173"/>
              <a:gd name="connsiteX190" fmla="*/ 339482 w 7613739"/>
              <a:gd name="connsiteY190" fmla="*/ 1259419 h 2067173"/>
              <a:gd name="connsiteX191" fmla="*/ 243948 w 7613739"/>
              <a:gd name="connsiteY191" fmla="*/ 1204828 h 2067173"/>
              <a:gd name="connsiteX192" fmla="*/ 175709 w 7613739"/>
              <a:gd name="connsiteY192" fmla="*/ 1136589 h 2067173"/>
              <a:gd name="connsiteX193" fmla="*/ 80174 w 7613739"/>
              <a:gd name="connsiteY193" fmla="*/ 1041055 h 2067173"/>
              <a:gd name="connsiteX194" fmla="*/ 52879 w 7613739"/>
              <a:gd name="connsiteY194" fmla="*/ 1000112 h 2067173"/>
              <a:gd name="connsiteX195" fmla="*/ 11936 w 7613739"/>
              <a:gd name="connsiteY195" fmla="*/ 904577 h 2067173"/>
              <a:gd name="connsiteX196" fmla="*/ 66527 w 7613739"/>
              <a:gd name="connsiteY196" fmla="*/ 727156 h 2067173"/>
              <a:gd name="connsiteX197" fmla="*/ 148413 w 7613739"/>
              <a:gd name="connsiteY197" fmla="*/ 672565 h 2067173"/>
              <a:gd name="connsiteX198" fmla="*/ 175709 w 7613739"/>
              <a:gd name="connsiteY198" fmla="*/ 631622 h 2067173"/>
              <a:gd name="connsiteX199" fmla="*/ 243948 w 7613739"/>
              <a:gd name="connsiteY199" fmla="*/ 604327 h 2067173"/>
              <a:gd name="connsiteX200" fmla="*/ 284891 w 7613739"/>
              <a:gd name="connsiteY200" fmla="*/ 577031 h 2067173"/>
              <a:gd name="connsiteX201" fmla="*/ 312186 w 7613739"/>
              <a:gd name="connsiteY201" fmla="*/ 454201 h 2067173"/>
              <a:gd name="connsiteX0" fmla="*/ 298539 w 7564745"/>
              <a:gd name="connsiteY0" fmla="*/ 331371 h 2067173"/>
              <a:gd name="connsiteX1" fmla="*/ 394073 w 7564745"/>
              <a:gd name="connsiteY1" fmla="*/ 290428 h 2067173"/>
              <a:gd name="connsiteX2" fmla="*/ 435016 w 7564745"/>
              <a:gd name="connsiteY2" fmla="*/ 276780 h 2067173"/>
              <a:gd name="connsiteX3" fmla="*/ 475960 w 7564745"/>
              <a:gd name="connsiteY3" fmla="*/ 249485 h 2067173"/>
              <a:gd name="connsiteX4" fmla="*/ 571494 w 7564745"/>
              <a:gd name="connsiteY4" fmla="*/ 222189 h 2067173"/>
              <a:gd name="connsiteX5" fmla="*/ 612437 w 7564745"/>
              <a:gd name="connsiteY5" fmla="*/ 208541 h 2067173"/>
              <a:gd name="connsiteX6" fmla="*/ 926336 w 7564745"/>
              <a:gd name="connsiteY6" fmla="*/ 249485 h 2067173"/>
              <a:gd name="connsiteX7" fmla="*/ 1035518 w 7564745"/>
              <a:gd name="connsiteY7" fmla="*/ 399610 h 2067173"/>
              <a:gd name="connsiteX8" fmla="*/ 1144700 w 7564745"/>
              <a:gd name="connsiteY8" fmla="*/ 413258 h 2067173"/>
              <a:gd name="connsiteX9" fmla="*/ 1185643 w 7564745"/>
              <a:gd name="connsiteY9" fmla="*/ 372315 h 2067173"/>
              <a:gd name="connsiteX10" fmla="*/ 1226586 w 7564745"/>
              <a:gd name="connsiteY10" fmla="*/ 345019 h 2067173"/>
              <a:gd name="connsiteX11" fmla="*/ 1267530 w 7564745"/>
              <a:gd name="connsiteY11" fmla="*/ 304076 h 2067173"/>
              <a:gd name="connsiteX12" fmla="*/ 1349416 w 7564745"/>
              <a:gd name="connsiteY12" fmla="*/ 249485 h 2067173"/>
              <a:gd name="connsiteX13" fmla="*/ 1404007 w 7564745"/>
              <a:gd name="connsiteY13" fmla="*/ 194894 h 2067173"/>
              <a:gd name="connsiteX14" fmla="*/ 1431303 w 7564745"/>
              <a:gd name="connsiteY14" fmla="*/ 153950 h 2067173"/>
              <a:gd name="connsiteX15" fmla="*/ 1472246 w 7564745"/>
              <a:gd name="connsiteY15" fmla="*/ 140303 h 2067173"/>
              <a:gd name="connsiteX16" fmla="*/ 1540485 w 7564745"/>
              <a:gd name="connsiteY16" fmla="*/ 153950 h 2067173"/>
              <a:gd name="connsiteX17" fmla="*/ 1581428 w 7564745"/>
              <a:gd name="connsiteY17" fmla="*/ 181246 h 2067173"/>
              <a:gd name="connsiteX18" fmla="*/ 1663315 w 7564745"/>
              <a:gd name="connsiteY18" fmla="*/ 194894 h 2067173"/>
              <a:gd name="connsiteX19" fmla="*/ 1786145 w 7564745"/>
              <a:gd name="connsiteY19" fmla="*/ 249485 h 2067173"/>
              <a:gd name="connsiteX20" fmla="*/ 1949918 w 7564745"/>
              <a:gd name="connsiteY20" fmla="*/ 426906 h 2067173"/>
              <a:gd name="connsiteX21" fmla="*/ 2045452 w 7564745"/>
              <a:gd name="connsiteY21" fmla="*/ 495144 h 2067173"/>
              <a:gd name="connsiteX22" fmla="*/ 2195577 w 7564745"/>
              <a:gd name="connsiteY22" fmla="*/ 440553 h 2067173"/>
              <a:gd name="connsiteX23" fmla="*/ 2304760 w 7564745"/>
              <a:gd name="connsiteY23" fmla="*/ 331371 h 2067173"/>
              <a:gd name="connsiteX24" fmla="*/ 2386646 w 7564745"/>
              <a:gd name="connsiteY24" fmla="*/ 263133 h 2067173"/>
              <a:gd name="connsiteX25" fmla="*/ 2427589 w 7564745"/>
              <a:gd name="connsiteY25" fmla="*/ 235837 h 2067173"/>
              <a:gd name="connsiteX26" fmla="*/ 2468533 w 7564745"/>
              <a:gd name="connsiteY26" fmla="*/ 194894 h 2067173"/>
              <a:gd name="connsiteX27" fmla="*/ 2659601 w 7564745"/>
              <a:gd name="connsiteY27" fmla="*/ 167598 h 2067173"/>
              <a:gd name="connsiteX28" fmla="*/ 3000795 w 7564745"/>
              <a:gd name="connsiteY28" fmla="*/ 194894 h 2067173"/>
              <a:gd name="connsiteX29" fmla="*/ 3041739 w 7564745"/>
              <a:gd name="connsiteY29" fmla="*/ 235837 h 2067173"/>
              <a:gd name="connsiteX30" fmla="*/ 3055386 w 7564745"/>
              <a:gd name="connsiteY30" fmla="*/ 290428 h 2067173"/>
              <a:gd name="connsiteX31" fmla="*/ 3069034 w 7564745"/>
              <a:gd name="connsiteY31" fmla="*/ 358667 h 2067173"/>
              <a:gd name="connsiteX32" fmla="*/ 3123625 w 7564745"/>
              <a:gd name="connsiteY32" fmla="*/ 372315 h 2067173"/>
              <a:gd name="connsiteX33" fmla="*/ 3273751 w 7564745"/>
              <a:gd name="connsiteY33" fmla="*/ 358667 h 2067173"/>
              <a:gd name="connsiteX34" fmla="*/ 3355637 w 7564745"/>
              <a:gd name="connsiteY34" fmla="*/ 317724 h 2067173"/>
              <a:gd name="connsiteX35" fmla="*/ 3492115 w 7564745"/>
              <a:gd name="connsiteY35" fmla="*/ 222189 h 2067173"/>
              <a:gd name="connsiteX36" fmla="*/ 3546706 w 7564745"/>
              <a:gd name="connsiteY36" fmla="*/ 194894 h 2067173"/>
              <a:gd name="connsiteX37" fmla="*/ 3792366 w 7564745"/>
              <a:gd name="connsiteY37" fmla="*/ 208541 h 2067173"/>
              <a:gd name="connsiteX38" fmla="*/ 3833309 w 7564745"/>
              <a:gd name="connsiteY38" fmla="*/ 235837 h 2067173"/>
              <a:gd name="connsiteX39" fmla="*/ 3969786 w 7564745"/>
              <a:gd name="connsiteY39" fmla="*/ 358667 h 2067173"/>
              <a:gd name="connsiteX40" fmla="*/ 3997082 w 7564745"/>
              <a:gd name="connsiteY40" fmla="*/ 399610 h 2067173"/>
              <a:gd name="connsiteX41" fmla="*/ 4092616 w 7564745"/>
              <a:gd name="connsiteY41" fmla="*/ 440553 h 2067173"/>
              <a:gd name="connsiteX42" fmla="*/ 4201798 w 7564745"/>
              <a:gd name="connsiteY42" fmla="*/ 385962 h 2067173"/>
              <a:gd name="connsiteX43" fmla="*/ 4256389 w 7564745"/>
              <a:gd name="connsiteY43" fmla="*/ 263133 h 2067173"/>
              <a:gd name="connsiteX44" fmla="*/ 4297333 w 7564745"/>
              <a:gd name="connsiteY44" fmla="*/ 208541 h 2067173"/>
              <a:gd name="connsiteX45" fmla="*/ 4338276 w 7564745"/>
              <a:gd name="connsiteY45" fmla="*/ 181246 h 2067173"/>
              <a:gd name="connsiteX46" fmla="*/ 4392867 w 7564745"/>
              <a:gd name="connsiteY46" fmla="*/ 140303 h 2067173"/>
              <a:gd name="connsiteX47" fmla="*/ 4461106 w 7564745"/>
              <a:gd name="connsiteY47" fmla="*/ 126655 h 2067173"/>
              <a:gd name="connsiteX48" fmla="*/ 4515697 w 7564745"/>
              <a:gd name="connsiteY48" fmla="*/ 113007 h 2067173"/>
              <a:gd name="connsiteX49" fmla="*/ 4693118 w 7564745"/>
              <a:gd name="connsiteY49" fmla="*/ 126655 h 2067173"/>
              <a:gd name="connsiteX50" fmla="*/ 4775004 w 7564745"/>
              <a:gd name="connsiteY50" fmla="*/ 208541 h 2067173"/>
              <a:gd name="connsiteX51" fmla="*/ 4856891 w 7564745"/>
              <a:gd name="connsiteY51" fmla="*/ 222189 h 2067173"/>
              <a:gd name="connsiteX52" fmla="*/ 4979721 w 7564745"/>
              <a:gd name="connsiteY52" fmla="*/ 317724 h 2067173"/>
              <a:gd name="connsiteX53" fmla="*/ 5116198 w 7564745"/>
              <a:gd name="connsiteY53" fmla="*/ 372315 h 2067173"/>
              <a:gd name="connsiteX54" fmla="*/ 5211733 w 7564745"/>
              <a:gd name="connsiteY54" fmla="*/ 426906 h 2067173"/>
              <a:gd name="connsiteX55" fmla="*/ 5293619 w 7564745"/>
              <a:gd name="connsiteY55" fmla="*/ 413258 h 2067173"/>
              <a:gd name="connsiteX56" fmla="*/ 5334563 w 7564745"/>
              <a:gd name="connsiteY56" fmla="*/ 372315 h 2067173"/>
              <a:gd name="connsiteX57" fmla="*/ 5389154 w 7564745"/>
              <a:gd name="connsiteY57" fmla="*/ 331371 h 2067173"/>
              <a:gd name="connsiteX58" fmla="*/ 5430097 w 7564745"/>
              <a:gd name="connsiteY58" fmla="*/ 304076 h 2067173"/>
              <a:gd name="connsiteX59" fmla="*/ 5552927 w 7564745"/>
              <a:gd name="connsiteY59" fmla="*/ 181246 h 2067173"/>
              <a:gd name="connsiteX60" fmla="*/ 5593870 w 7564745"/>
              <a:gd name="connsiteY60" fmla="*/ 113007 h 2067173"/>
              <a:gd name="connsiteX61" fmla="*/ 5634813 w 7564745"/>
              <a:gd name="connsiteY61" fmla="*/ 31121 h 2067173"/>
              <a:gd name="connsiteX62" fmla="*/ 5648461 w 7564745"/>
              <a:gd name="connsiteY62" fmla="*/ 72064 h 2067173"/>
              <a:gd name="connsiteX63" fmla="*/ 5743995 w 7564745"/>
              <a:gd name="connsiteY63" fmla="*/ 113007 h 2067173"/>
              <a:gd name="connsiteX64" fmla="*/ 5976007 w 7564745"/>
              <a:gd name="connsiteY64" fmla="*/ 372315 h 2067173"/>
              <a:gd name="connsiteX65" fmla="*/ 6030598 w 7564745"/>
              <a:gd name="connsiteY65" fmla="*/ 440553 h 2067173"/>
              <a:gd name="connsiteX66" fmla="*/ 6085189 w 7564745"/>
              <a:gd name="connsiteY66" fmla="*/ 549736 h 2067173"/>
              <a:gd name="connsiteX67" fmla="*/ 6276258 w 7564745"/>
              <a:gd name="connsiteY67" fmla="*/ 536088 h 2067173"/>
              <a:gd name="connsiteX68" fmla="*/ 6289906 w 7564745"/>
              <a:gd name="connsiteY68" fmla="*/ 481497 h 2067173"/>
              <a:gd name="connsiteX69" fmla="*/ 6344497 w 7564745"/>
              <a:gd name="connsiteY69" fmla="*/ 317724 h 2067173"/>
              <a:gd name="connsiteX70" fmla="*/ 6615683 w 7564745"/>
              <a:gd name="connsiteY70" fmla="*/ 141440 h 2067173"/>
              <a:gd name="connsiteX71" fmla="*/ 6904055 w 7564745"/>
              <a:gd name="connsiteY71" fmla="*/ 317724 h 2067173"/>
              <a:gd name="connsiteX72" fmla="*/ 6931351 w 7564745"/>
              <a:gd name="connsiteY72" fmla="*/ 372315 h 2067173"/>
              <a:gd name="connsiteX73" fmla="*/ 7040533 w 7564745"/>
              <a:gd name="connsiteY73" fmla="*/ 495144 h 2067173"/>
              <a:gd name="connsiteX74" fmla="*/ 7217954 w 7564745"/>
              <a:gd name="connsiteY74" fmla="*/ 481497 h 2067173"/>
              <a:gd name="connsiteX75" fmla="*/ 7231601 w 7564745"/>
              <a:gd name="connsiteY75" fmla="*/ 440553 h 2067173"/>
              <a:gd name="connsiteX76" fmla="*/ 7245249 w 7564745"/>
              <a:gd name="connsiteY76" fmla="*/ 358667 h 2067173"/>
              <a:gd name="connsiteX77" fmla="*/ 7340783 w 7564745"/>
              <a:gd name="connsiteY77" fmla="*/ 235837 h 2067173"/>
              <a:gd name="connsiteX78" fmla="*/ 7436318 w 7564745"/>
              <a:gd name="connsiteY78" fmla="*/ 263133 h 2067173"/>
              <a:gd name="connsiteX79" fmla="*/ 7564744 w 7564745"/>
              <a:gd name="connsiteY79" fmla="*/ 598640 h 2067173"/>
              <a:gd name="connsiteX80" fmla="*/ 7354431 w 7564745"/>
              <a:gd name="connsiteY80" fmla="*/ 836339 h 2067173"/>
              <a:gd name="connsiteX81" fmla="*/ 7163363 w 7564745"/>
              <a:gd name="connsiteY81" fmla="*/ 986464 h 2067173"/>
              <a:gd name="connsiteX82" fmla="*/ 7026885 w 7564745"/>
              <a:gd name="connsiteY82" fmla="*/ 1081998 h 2067173"/>
              <a:gd name="connsiteX83" fmla="*/ 6917703 w 7564745"/>
              <a:gd name="connsiteY83" fmla="*/ 1177533 h 2067173"/>
              <a:gd name="connsiteX84" fmla="*/ 6767577 w 7564745"/>
              <a:gd name="connsiteY84" fmla="*/ 1327658 h 2067173"/>
              <a:gd name="connsiteX85" fmla="*/ 6617452 w 7564745"/>
              <a:gd name="connsiteY85" fmla="*/ 1532374 h 2067173"/>
              <a:gd name="connsiteX86" fmla="*/ 6603804 w 7564745"/>
              <a:gd name="connsiteY86" fmla="*/ 1573318 h 2067173"/>
              <a:gd name="connsiteX87" fmla="*/ 6644748 w 7564745"/>
              <a:gd name="connsiteY87" fmla="*/ 1559670 h 2067173"/>
              <a:gd name="connsiteX88" fmla="*/ 6699339 w 7564745"/>
              <a:gd name="connsiteY88" fmla="*/ 1505079 h 2067173"/>
              <a:gd name="connsiteX89" fmla="*/ 6740282 w 7564745"/>
              <a:gd name="connsiteY89" fmla="*/ 1477783 h 2067173"/>
              <a:gd name="connsiteX90" fmla="*/ 7406568 w 7564745"/>
              <a:gd name="connsiteY90" fmla="*/ 1284440 h 2067173"/>
              <a:gd name="connsiteX91" fmla="*/ 7564745 w 7564745"/>
              <a:gd name="connsiteY91" fmla="*/ 1513040 h 2067173"/>
              <a:gd name="connsiteX92" fmla="*/ 7436318 w 7564745"/>
              <a:gd name="connsiteY92" fmla="*/ 1709795 h 2067173"/>
              <a:gd name="connsiteX93" fmla="*/ 7368079 w 7564745"/>
              <a:gd name="connsiteY93" fmla="*/ 1737091 h 2067173"/>
              <a:gd name="connsiteX94" fmla="*/ 7327136 w 7564745"/>
              <a:gd name="connsiteY94" fmla="*/ 1764386 h 2067173"/>
              <a:gd name="connsiteX95" fmla="*/ 7136067 w 7564745"/>
              <a:gd name="connsiteY95" fmla="*/ 1778034 h 2067173"/>
              <a:gd name="connsiteX96" fmla="*/ 6699339 w 7564745"/>
              <a:gd name="connsiteY96" fmla="*/ 1791682 h 2067173"/>
              <a:gd name="connsiteX97" fmla="*/ 6590157 w 7564745"/>
              <a:gd name="connsiteY97" fmla="*/ 1900864 h 2067173"/>
              <a:gd name="connsiteX98" fmla="*/ 6549213 w 7564745"/>
              <a:gd name="connsiteY98" fmla="*/ 1914512 h 2067173"/>
              <a:gd name="connsiteX99" fmla="*/ 6248963 w 7564745"/>
              <a:gd name="connsiteY99" fmla="*/ 1887216 h 2067173"/>
              <a:gd name="connsiteX100" fmla="*/ 6167076 w 7564745"/>
              <a:gd name="connsiteY100" fmla="*/ 1832625 h 2067173"/>
              <a:gd name="connsiteX101" fmla="*/ 6057894 w 7564745"/>
              <a:gd name="connsiteY101" fmla="*/ 1750739 h 2067173"/>
              <a:gd name="connsiteX102" fmla="*/ 6003303 w 7564745"/>
              <a:gd name="connsiteY102" fmla="*/ 1709795 h 2067173"/>
              <a:gd name="connsiteX103" fmla="*/ 5907768 w 7564745"/>
              <a:gd name="connsiteY103" fmla="*/ 1696147 h 2067173"/>
              <a:gd name="connsiteX104" fmla="*/ 5730348 w 7564745"/>
              <a:gd name="connsiteY104" fmla="*/ 1696147 h 2067173"/>
              <a:gd name="connsiteX105" fmla="*/ 5621166 w 7564745"/>
              <a:gd name="connsiteY105" fmla="*/ 1846273 h 2067173"/>
              <a:gd name="connsiteX106" fmla="*/ 5525631 w 7564745"/>
              <a:gd name="connsiteY106" fmla="*/ 1873568 h 2067173"/>
              <a:gd name="connsiteX107" fmla="*/ 5047960 w 7564745"/>
              <a:gd name="connsiteY107" fmla="*/ 1859921 h 2067173"/>
              <a:gd name="connsiteX108" fmla="*/ 4993368 w 7564745"/>
              <a:gd name="connsiteY108" fmla="*/ 1832625 h 2067173"/>
              <a:gd name="connsiteX109" fmla="*/ 4911482 w 7564745"/>
              <a:gd name="connsiteY109" fmla="*/ 1818977 h 2067173"/>
              <a:gd name="connsiteX110" fmla="*/ 4856891 w 7564745"/>
              <a:gd name="connsiteY110" fmla="*/ 1778034 h 2067173"/>
              <a:gd name="connsiteX111" fmla="*/ 4802300 w 7564745"/>
              <a:gd name="connsiteY111" fmla="*/ 1750739 h 2067173"/>
              <a:gd name="connsiteX112" fmla="*/ 4775004 w 7564745"/>
              <a:gd name="connsiteY112" fmla="*/ 1709795 h 2067173"/>
              <a:gd name="connsiteX113" fmla="*/ 4734061 w 7564745"/>
              <a:gd name="connsiteY113" fmla="*/ 1655204 h 2067173"/>
              <a:gd name="connsiteX114" fmla="*/ 4679470 w 7564745"/>
              <a:gd name="connsiteY114" fmla="*/ 1586965 h 2067173"/>
              <a:gd name="connsiteX115" fmla="*/ 4638527 w 7564745"/>
              <a:gd name="connsiteY115" fmla="*/ 1614261 h 2067173"/>
              <a:gd name="connsiteX116" fmla="*/ 4624879 w 7564745"/>
              <a:gd name="connsiteY116" fmla="*/ 1655204 h 2067173"/>
              <a:gd name="connsiteX117" fmla="*/ 4611231 w 7564745"/>
              <a:gd name="connsiteY117" fmla="*/ 1709795 h 2067173"/>
              <a:gd name="connsiteX118" fmla="*/ 4556640 w 7564745"/>
              <a:gd name="connsiteY118" fmla="*/ 1737091 h 2067173"/>
              <a:gd name="connsiteX119" fmla="*/ 4542992 w 7564745"/>
              <a:gd name="connsiteY119" fmla="*/ 1778034 h 2067173"/>
              <a:gd name="connsiteX120" fmla="*/ 4502049 w 7564745"/>
              <a:gd name="connsiteY120" fmla="*/ 1805330 h 2067173"/>
              <a:gd name="connsiteX121" fmla="*/ 4447458 w 7564745"/>
              <a:gd name="connsiteY121" fmla="*/ 1846273 h 2067173"/>
              <a:gd name="connsiteX122" fmla="*/ 4392867 w 7564745"/>
              <a:gd name="connsiteY122" fmla="*/ 1900864 h 2067173"/>
              <a:gd name="connsiteX123" fmla="*/ 4310980 w 7564745"/>
              <a:gd name="connsiteY123" fmla="*/ 1941807 h 2067173"/>
              <a:gd name="connsiteX124" fmla="*/ 4160855 w 7564745"/>
              <a:gd name="connsiteY124" fmla="*/ 1996398 h 2067173"/>
              <a:gd name="connsiteX125" fmla="*/ 3969786 w 7564745"/>
              <a:gd name="connsiteY125" fmla="*/ 2064637 h 2067173"/>
              <a:gd name="connsiteX126" fmla="*/ 3833309 w 7564745"/>
              <a:gd name="connsiteY126" fmla="*/ 2050989 h 2067173"/>
              <a:gd name="connsiteX127" fmla="*/ 3806013 w 7564745"/>
              <a:gd name="connsiteY127" fmla="*/ 1832625 h 2067173"/>
              <a:gd name="connsiteX128" fmla="*/ 3778718 w 7564745"/>
              <a:gd name="connsiteY128" fmla="*/ 1723443 h 2067173"/>
              <a:gd name="connsiteX129" fmla="*/ 3683183 w 7564745"/>
              <a:gd name="connsiteY129" fmla="*/ 1709795 h 2067173"/>
              <a:gd name="connsiteX130" fmla="*/ 3574001 w 7564745"/>
              <a:gd name="connsiteY130" fmla="*/ 1723443 h 2067173"/>
              <a:gd name="connsiteX131" fmla="*/ 3464819 w 7564745"/>
              <a:gd name="connsiteY131" fmla="*/ 1818977 h 2067173"/>
              <a:gd name="connsiteX132" fmla="*/ 3382933 w 7564745"/>
              <a:gd name="connsiteY132" fmla="*/ 1955455 h 2067173"/>
              <a:gd name="connsiteX133" fmla="*/ 3341989 w 7564745"/>
              <a:gd name="connsiteY133" fmla="*/ 1969103 h 2067173"/>
              <a:gd name="connsiteX134" fmla="*/ 3232807 w 7564745"/>
              <a:gd name="connsiteY134" fmla="*/ 1941807 h 2067173"/>
              <a:gd name="connsiteX135" fmla="*/ 3150921 w 7564745"/>
              <a:gd name="connsiteY135" fmla="*/ 1859921 h 2067173"/>
              <a:gd name="connsiteX136" fmla="*/ 3069034 w 7564745"/>
              <a:gd name="connsiteY136" fmla="*/ 1791682 h 2067173"/>
              <a:gd name="connsiteX137" fmla="*/ 3028091 w 7564745"/>
              <a:gd name="connsiteY137" fmla="*/ 1778034 h 2067173"/>
              <a:gd name="connsiteX138" fmla="*/ 3000795 w 7564745"/>
              <a:gd name="connsiteY138" fmla="*/ 1723443 h 2067173"/>
              <a:gd name="connsiteX139" fmla="*/ 2959852 w 7564745"/>
              <a:gd name="connsiteY139" fmla="*/ 1668852 h 2067173"/>
              <a:gd name="connsiteX140" fmla="*/ 2946204 w 7564745"/>
              <a:gd name="connsiteY140" fmla="*/ 1573318 h 2067173"/>
              <a:gd name="connsiteX141" fmla="*/ 2782431 w 7564745"/>
              <a:gd name="connsiteY141" fmla="*/ 1586965 h 2067173"/>
              <a:gd name="connsiteX142" fmla="*/ 2700545 w 7564745"/>
              <a:gd name="connsiteY142" fmla="*/ 1614261 h 2067173"/>
              <a:gd name="connsiteX143" fmla="*/ 2645954 w 7564745"/>
              <a:gd name="connsiteY143" fmla="*/ 1709795 h 2067173"/>
              <a:gd name="connsiteX144" fmla="*/ 2618658 w 7564745"/>
              <a:gd name="connsiteY144" fmla="*/ 1791682 h 2067173"/>
              <a:gd name="connsiteX145" fmla="*/ 2591363 w 7564745"/>
              <a:gd name="connsiteY145" fmla="*/ 1832625 h 2067173"/>
              <a:gd name="connsiteX146" fmla="*/ 2564067 w 7564745"/>
              <a:gd name="connsiteY146" fmla="*/ 1914512 h 2067173"/>
              <a:gd name="connsiteX147" fmla="*/ 2550419 w 7564745"/>
              <a:gd name="connsiteY147" fmla="*/ 1955455 h 2067173"/>
              <a:gd name="connsiteX148" fmla="*/ 2345703 w 7564745"/>
              <a:gd name="connsiteY148" fmla="*/ 1941807 h 2067173"/>
              <a:gd name="connsiteX149" fmla="*/ 2318407 w 7564745"/>
              <a:gd name="connsiteY149" fmla="*/ 1900864 h 2067173"/>
              <a:gd name="connsiteX150" fmla="*/ 2304760 w 7564745"/>
              <a:gd name="connsiteY150" fmla="*/ 1778034 h 2067173"/>
              <a:gd name="connsiteX151" fmla="*/ 2263816 w 7564745"/>
              <a:gd name="connsiteY151" fmla="*/ 1750739 h 2067173"/>
              <a:gd name="connsiteX152" fmla="*/ 1949918 w 7564745"/>
              <a:gd name="connsiteY152" fmla="*/ 1764386 h 2067173"/>
              <a:gd name="connsiteX153" fmla="*/ 1936270 w 7564745"/>
              <a:gd name="connsiteY153" fmla="*/ 1941807 h 2067173"/>
              <a:gd name="connsiteX154" fmla="*/ 1854383 w 7564745"/>
              <a:gd name="connsiteY154" fmla="*/ 1969103 h 2067173"/>
              <a:gd name="connsiteX155" fmla="*/ 1840736 w 7564745"/>
              <a:gd name="connsiteY155" fmla="*/ 1914512 h 2067173"/>
              <a:gd name="connsiteX156" fmla="*/ 1772497 w 7564745"/>
              <a:gd name="connsiteY156" fmla="*/ 1832625 h 2067173"/>
              <a:gd name="connsiteX157" fmla="*/ 1758849 w 7564745"/>
              <a:gd name="connsiteY157" fmla="*/ 1791682 h 2067173"/>
              <a:gd name="connsiteX158" fmla="*/ 1731554 w 7564745"/>
              <a:gd name="connsiteY158" fmla="*/ 1696147 h 2067173"/>
              <a:gd name="connsiteX159" fmla="*/ 1704258 w 7564745"/>
              <a:gd name="connsiteY159" fmla="*/ 1655204 h 2067173"/>
              <a:gd name="connsiteX160" fmla="*/ 1663315 w 7564745"/>
              <a:gd name="connsiteY160" fmla="*/ 1641556 h 2067173"/>
              <a:gd name="connsiteX161" fmla="*/ 1349416 w 7564745"/>
              <a:gd name="connsiteY161" fmla="*/ 1655204 h 2067173"/>
              <a:gd name="connsiteX162" fmla="*/ 1335768 w 7564745"/>
              <a:gd name="connsiteY162" fmla="*/ 1696147 h 2067173"/>
              <a:gd name="connsiteX163" fmla="*/ 1322121 w 7564745"/>
              <a:gd name="connsiteY163" fmla="*/ 1750739 h 2067173"/>
              <a:gd name="connsiteX164" fmla="*/ 1267530 w 7564745"/>
              <a:gd name="connsiteY164" fmla="*/ 1832625 h 2067173"/>
              <a:gd name="connsiteX165" fmla="*/ 1240234 w 7564745"/>
              <a:gd name="connsiteY165" fmla="*/ 1873568 h 2067173"/>
              <a:gd name="connsiteX166" fmla="*/ 1185643 w 7564745"/>
              <a:gd name="connsiteY166" fmla="*/ 1941807 h 2067173"/>
              <a:gd name="connsiteX167" fmla="*/ 1158348 w 7564745"/>
              <a:gd name="connsiteY167" fmla="*/ 1982750 h 2067173"/>
              <a:gd name="connsiteX168" fmla="*/ 1076461 w 7564745"/>
              <a:gd name="connsiteY168" fmla="*/ 2010046 h 2067173"/>
              <a:gd name="connsiteX169" fmla="*/ 1008222 w 7564745"/>
              <a:gd name="connsiteY169" fmla="*/ 1969103 h 2067173"/>
              <a:gd name="connsiteX170" fmla="*/ 967279 w 7564745"/>
              <a:gd name="connsiteY170" fmla="*/ 1928159 h 2067173"/>
              <a:gd name="connsiteX171" fmla="*/ 885392 w 7564745"/>
              <a:gd name="connsiteY171" fmla="*/ 1832625 h 2067173"/>
              <a:gd name="connsiteX172" fmla="*/ 803506 w 7564745"/>
              <a:gd name="connsiteY172" fmla="*/ 1737091 h 2067173"/>
              <a:gd name="connsiteX173" fmla="*/ 707971 w 7564745"/>
              <a:gd name="connsiteY173" fmla="*/ 1682500 h 2067173"/>
              <a:gd name="connsiteX174" fmla="*/ 544198 w 7564745"/>
              <a:gd name="connsiteY174" fmla="*/ 1696147 h 2067173"/>
              <a:gd name="connsiteX175" fmla="*/ 503255 w 7564745"/>
              <a:gd name="connsiteY175" fmla="*/ 1764386 h 2067173"/>
              <a:gd name="connsiteX176" fmla="*/ 435016 w 7564745"/>
              <a:gd name="connsiteY176" fmla="*/ 1846273 h 2067173"/>
              <a:gd name="connsiteX177" fmla="*/ 366777 w 7564745"/>
              <a:gd name="connsiteY177" fmla="*/ 1928159 h 2067173"/>
              <a:gd name="connsiteX178" fmla="*/ 298539 w 7564745"/>
              <a:gd name="connsiteY178" fmla="*/ 1996398 h 2067173"/>
              <a:gd name="connsiteX179" fmla="*/ 162061 w 7564745"/>
              <a:gd name="connsiteY179" fmla="*/ 1969103 h 2067173"/>
              <a:gd name="connsiteX180" fmla="*/ 121118 w 7564745"/>
              <a:gd name="connsiteY180" fmla="*/ 1955455 h 2067173"/>
              <a:gd name="connsiteX181" fmla="*/ 80174 w 7564745"/>
              <a:gd name="connsiteY181" fmla="*/ 1928159 h 2067173"/>
              <a:gd name="connsiteX182" fmla="*/ 39231 w 7564745"/>
              <a:gd name="connsiteY182" fmla="*/ 1655204 h 2067173"/>
              <a:gd name="connsiteX183" fmla="*/ 52879 w 7564745"/>
              <a:gd name="connsiteY183" fmla="*/ 1586965 h 2067173"/>
              <a:gd name="connsiteX184" fmla="*/ 189357 w 7564745"/>
              <a:gd name="connsiteY184" fmla="*/ 1546022 h 2067173"/>
              <a:gd name="connsiteX185" fmla="*/ 243948 w 7564745"/>
              <a:gd name="connsiteY185" fmla="*/ 1505079 h 2067173"/>
              <a:gd name="connsiteX186" fmla="*/ 284891 w 7564745"/>
              <a:gd name="connsiteY186" fmla="*/ 1491431 h 2067173"/>
              <a:gd name="connsiteX187" fmla="*/ 325834 w 7564745"/>
              <a:gd name="connsiteY187" fmla="*/ 1450488 h 2067173"/>
              <a:gd name="connsiteX188" fmla="*/ 339482 w 7564745"/>
              <a:gd name="connsiteY188" fmla="*/ 1395897 h 2067173"/>
              <a:gd name="connsiteX189" fmla="*/ 339482 w 7564745"/>
              <a:gd name="connsiteY189" fmla="*/ 1259419 h 2067173"/>
              <a:gd name="connsiteX190" fmla="*/ 243948 w 7564745"/>
              <a:gd name="connsiteY190" fmla="*/ 1204828 h 2067173"/>
              <a:gd name="connsiteX191" fmla="*/ 175709 w 7564745"/>
              <a:gd name="connsiteY191" fmla="*/ 1136589 h 2067173"/>
              <a:gd name="connsiteX192" fmla="*/ 80174 w 7564745"/>
              <a:gd name="connsiteY192" fmla="*/ 1041055 h 2067173"/>
              <a:gd name="connsiteX193" fmla="*/ 52879 w 7564745"/>
              <a:gd name="connsiteY193" fmla="*/ 1000112 h 2067173"/>
              <a:gd name="connsiteX194" fmla="*/ 11936 w 7564745"/>
              <a:gd name="connsiteY194" fmla="*/ 904577 h 2067173"/>
              <a:gd name="connsiteX195" fmla="*/ 66527 w 7564745"/>
              <a:gd name="connsiteY195" fmla="*/ 727156 h 2067173"/>
              <a:gd name="connsiteX196" fmla="*/ 148413 w 7564745"/>
              <a:gd name="connsiteY196" fmla="*/ 672565 h 2067173"/>
              <a:gd name="connsiteX197" fmla="*/ 175709 w 7564745"/>
              <a:gd name="connsiteY197" fmla="*/ 631622 h 2067173"/>
              <a:gd name="connsiteX198" fmla="*/ 243948 w 7564745"/>
              <a:gd name="connsiteY198" fmla="*/ 604327 h 2067173"/>
              <a:gd name="connsiteX199" fmla="*/ 284891 w 7564745"/>
              <a:gd name="connsiteY199" fmla="*/ 577031 h 2067173"/>
              <a:gd name="connsiteX200" fmla="*/ 312186 w 7564745"/>
              <a:gd name="connsiteY200" fmla="*/ 454201 h 2067173"/>
              <a:gd name="connsiteX0" fmla="*/ 298539 w 7564745"/>
              <a:gd name="connsiteY0" fmla="*/ 331371 h 2067173"/>
              <a:gd name="connsiteX1" fmla="*/ 394073 w 7564745"/>
              <a:gd name="connsiteY1" fmla="*/ 290428 h 2067173"/>
              <a:gd name="connsiteX2" fmla="*/ 435016 w 7564745"/>
              <a:gd name="connsiteY2" fmla="*/ 276780 h 2067173"/>
              <a:gd name="connsiteX3" fmla="*/ 475960 w 7564745"/>
              <a:gd name="connsiteY3" fmla="*/ 249485 h 2067173"/>
              <a:gd name="connsiteX4" fmla="*/ 571494 w 7564745"/>
              <a:gd name="connsiteY4" fmla="*/ 222189 h 2067173"/>
              <a:gd name="connsiteX5" fmla="*/ 612437 w 7564745"/>
              <a:gd name="connsiteY5" fmla="*/ 208541 h 2067173"/>
              <a:gd name="connsiteX6" fmla="*/ 926336 w 7564745"/>
              <a:gd name="connsiteY6" fmla="*/ 249485 h 2067173"/>
              <a:gd name="connsiteX7" fmla="*/ 1035518 w 7564745"/>
              <a:gd name="connsiteY7" fmla="*/ 399610 h 2067173"/>
              <a:gd name="connsiteX8" fmla="*/ 1144700 w 7564745"/>
              <a:gd name="connsiteY8" fmla="*/ 413258 h 2067173"/>
              <a:gd name="connsiteX9" fmla="*/ 1185643 w 7564745"/>
              <a:gd name="connsiteY9" fmla="*/ 372315 h 2067173"/>
              <a:gd name="connsiteX10" fmla="*/ 1226586 w 7564745"/>
              <a:gd name="connsiteY10" fmla="*/ 345019 h 2067173"/>
              <a:gd name="connsiteX11" fmla="*/ 1267530 w 7564745"/>
              <a:gd name="connsiteY11" fmla="*/ 304076 h 2067173"/>
              <a:gd name="connsiteX12" fmla="*/ 1349416 w 7564745"/>
              <a:gd name="connsiteY12" fmla="*/ 249485 h 2067173"/>
              <a:gd name="connsiteX13" fmla="*/ 1404007 w 7564745"/>
              <a:gd name="connsiteY13" fmla="*/ 194894 h 2067173"/>
              <a:gd name="connsiteX14" fmla="*/ 1431303 w 7564745"/>
              <a:gd name="connsiteY14" fmla="*/ 153950 h 2067173"/>
              <a:gd name="connsiteX15" fmla="*/ 1472246 w 7564745"/>
              <a:gd name="connsiteY15" fmla="*/ 140303 h 2067173"/>
              <a:gd name="connsiteX16" fmla="*/ 1540485 w 7564745"/>
              <a:gd name="connsiteY16" fmla="*/ 153950 h 2067173"/>
              <a:gd name="connsiteX17" fmla="*/ 1581428 w 7564745"/>
              <a:gd name="connsiteY17" fmla="*/ 181246 h 2067173"/>
              <a:gd name="connsiteX18" fmla="*/ 1663315 w 7564745"/>
              <a:gd name="connsiteY18" fmla="*/ 194894 h 2067173"/>
              <a:gd name="connsiteX19" fmla="*/ 1786145 w 7564745"/>
              <a:gd name="connsiteY19" fmla="*/ 249485 h 2067173"/>
              <a:gd name="connsiteX20" fmla="*/ 1949918 w 7564745"/>
              <a:gd name="connsiteY20" fmla="*/ 426906 h 2067173"/>
              <a:gd name="connsiteX21" fmla="*/ 2045452 w 7564745"/>
              <a:gd name="connsiteY21" fmla="*/ 495144 h 2067173"/>
              <a:gd name="connsiteX22" fmla="*/ 2195577 w 7564745"/>
              <a:gd name="connsiteY22" fmla="*/ 440553 h 2067173"/>
              <a:gd name="connsiteX23" fmla="*/ 2304760 w 7564745"/>
              <a:gd name="connsiteY23" fmla="*/ 331371 h 2067173"/>
              <a:gd name="connsiteX24" fmla="*/ 2386646 w 7564745"/>
              <a:gd name="connsiteY24" fmla="*/ 263133 h 2067173"/>
              <a:gd name="connsiteX25" fmla="*/ 2427589 w 7564745"/>
              <a:gd name="connsiteY25" fmla="*/ 235837 h 2067173"/>
              <a:gd name="connsiteX26" fmla="*/ 2468533 w 7564745"/>
              <a:gd name="connsiteY26" fmla="*/ 194894 h 2067173"/>
              <a:gd name="connsiteX27" fmla="*/ 2659601 w 7564745"/>
              <a:gd name="connsiteY27" fmla="*/ 167598 h 2067173"/>
              <a:gd name="connsiteX28" fmla="*/ 3000795 w 7564745"/>
              <a:gd name="connsiteY28" fmla="*/ 194894 h 2067173"/>
              <a:gd name="connsiteX29" fmla="*/ 3041739 w 7564745"/>
              <a:gd name="connsiteY29" fmla="*/ 235837 h 2067173"/>
              <a:gd name="connsiteX30" fmla="*/ 3055386 w 7564745"/>
              <a:gd name="connsiteY30" fmla="*/ 290428 h 2067173"/>
              <a:gd name="connsiteX31" fmla="*/ 3069034 w 7564745"/>
              <a:gd name="connsiteY31" fmla="*/ 358667 h 2067173"/>
              <a:gd name="connsiteX32" fmla="*/ 3123625 w 7564745"/>
              <a:gd name="connsiteY32" fmla="*/ 372315 h 2067173"/>
              <a:gd name="connsiteX33" fmla="*/ 3273751 w 7564745"/>
              <a:gd name="connsiteY33" fmla="*/ 358667 h 2067173"/>
              <a:gd name="connsiteX34" fmla="*/ 3355637 w 7564745"/>
              <a:gd name="connsiteY34" fmla="*/ 317724 h 2067173"/>
              <a:gd name="connsiteX35" fmla="*/ 3492115 w 7564745"/>
              <a:gd name="connsiteY35" fmla="*/ 222189 h 2067173"/>
              <a:gd name="connsiteX36" fmla="*/ 3546706 w 7564745"/>
              <a:gd name="connsiteY36" fmla="*/ 194894 h 2067173"/>
              <a:gd name="connsiteX37" fmla="*/ 3792366 w 7564745"/>
              <a:gd name="connsiteY37" fmla="*/ 208541 h 2067173"/>
              <a:gd name="connsiteX38" fmla="*/ 3833309 w 7564745"/>
              <a:gd name="connsiteY38" fmla="*/ 235837 h 2067173"/>
              <a:gd name="connsiteX39" fmla="*/ 3969786 w 7564745"/>
              <a:gd name="connsiteY39" fmla="*/ 358667 h 2067173"/>
              <a:gd name="connsiteX40" fmla="*/ 3997082 w 7564745"/>
              <a:gd name="connsiteY40" fmla="*/ 399610 h 2067173"/>
              <a:gd name="connsiteX41" fmla="*/ 4092616 w 7564745"/>
              <a:gd name="connsiteY41" fmla="*/ 440553 h 2067173"/>
              <a:gd name="connsiteX42" fmla="*/ 4201798 w 7564745"/>
              <a:gd name="connsiteY42" fmla="*/ 385962 h 2067173"/>
              <a:gd name="connsiteX43" fmla="*/ 4256389 w 7564745"/>
              <a:gd name="connsiteY43" fmla="*/ 263133 h 2067173"/>
              <a:gd name="connsiteX44" fmla="*/ 4297333 w 7564745"/>
              <a:gd name="connsiteY44" fmla="*/ 208541 h 2067173"/>
              <a:gd name="connsiteX45" fmla="*/ 4338276 w 7564745"/>
              <a:gd name="connsiteY45" fmla="*/ 181246 h 2067173"/>
              <a:gd name="connsiteX46" fmla="*/ 4392867 w 7564745"/>
              <a:gd name="connsiteY46" fmla="*/ 140303 h 2067173"/>
              <a:gd name="connsiteX47" fmla="*/ 4461106 w 7564745"/>
              <a:gd name="connsiteY47" fmla="*/ 126655 h 2067173"/>
              <a:gd name="connsiteX48" fmla="*/ 4515697 w 7564745"/>
              <a:gd name="connsiteY48" fmla="*/ 113007 h 2067173"/>
              <a:gd name="connsiteX49" fmla="*/ 4693118 w 7564745"/>
              <a:gd name="connsiteY49" fmla="*/ 126655 h 2067173"/>
              <a:gd name="connsiteX50" fmla="*/ 4775004 w 7564745"/>
              <a:gd name="connsiteY50" fmla="*/ 208541 h 2067173"/>
              <a:gd name="connsiteX51" fmla="*/ 4856891 w 7564745"/>
              <a:gd name="connsiteY51" fmla="*/ 222189 h 2067173"/>
              <a:gd name="connsiteX52" fmla="*/ 4979721 w 7564745"/>
              <a:gd name="connsiteY52" fmla="*/ 317724 h 2067173"/>
              <a:gd name="connsiteX53" fmla="*/ 5116198 w 7564745"/>
              <a:gd name="connsiteY53" fmla="*/ 372315 h 2067173"/>
              <a:gd name="connsiteX54" fmla="*/ 5211733 w 7564745"/>
              <a:gd name="connsiteY54" fmla="*/ 426906 h 2067173"/>
              <a:gd name="connsiteX55" fmla="*/ 5293619 w 7564745"/>
              <a:gd name="connsiteY55" fmla="*/ 413258 h 2067173"/>
              <a:gd name="connsiteX56" fmla="*/ 5334563 w 7564745"/>
              <a:gd name="connsiteY56" fmla="*/ 372315 h 2067173"/>
              <a:gd name="connsiteX57" fmla="*/ 5389154 w 7564745"/>
              <a:gd name="connsiteY57" fmla="*/ 331371 h 2067173"/>
              <a:gd name="connsiteX58" fmla="*/ 5430097 w 7564745"/>
              <a:gd name="connsiteY58" fmla="*/ 304076 h 2067173"/>
              <a:gd name="connsiteX59" fmla="*/ 5552927 w 7564745"/>
              <a:gd name="connsiteY59" fmla="*/ 181246 h 2067173"/>
              <a:gd name="connsiteX60" fmla="*/ 5593870 w 7564745"/>
              <a:gd name="connsiteY60" fmla="*/ 113007 h 2067173"/>
              <a:gd name="connsiteX61" fmla="*/ 5634813 w 7564745"/>
              <a:gd name="connsiteY61" fmla="*/ 31121 h 2067173"/>
              <a:gd name="connsiteX62" fmla="*/ 5648461 w 7564745"/>
              <a:gd name="connsiteY62" fmla="*/ 72064 h 2067173"/>
              <a:gd name="connsiteX63" fmla="*/ 5743995 w 7564745"/>
              <a:gd name="connsiteY63" fmla="*/ 113007 h 2067173"/>
              <a:gd name="connsiteX64" fmla="*/ 5976007 w 7564745"/>
              <a:gd name="connsiteY64" fmla="*/ 372315 h 2067173"/>
              <a:gd name="connsiteX65" fmla="*/ 6030598 w 7564745"/>
              <a:gd name="connsiteY65" fmla="*/ 440553 h 2067173"/>
              <a:gd name="connsiteX66" fmla="*/ 6085189 w 7564745"/>
              <a:gd name="connsiteY66" fmla="*/ 549736 h 2067173"/>
              <a:gd name="connsiteX67" fmla="*/ 6276258 w 7564745"/>
              <a:gd name="connsiteY67" fmla="*/ 536088 h 2067173"/>
              <a:gd name="connsiteX68" fmla="*/ 6289906 w 7564745"/>
              <a:gd name="connsiteY68" fmla="*/ 481497 h 2067173"/>
              <a:gd name="connsiteX69" fmla="*/ 6344497 w 7564745"/>
              <a:gd name="connsiteY69" fmla="*/ 317724 h 2067173"/>
              <a:gd name="connsiteX70" fmla="*/ 6615683 w 7564745"/>
              <a:gd name="connsiteY70" fmla="*/ 141440 h 2067173"/>
              <a:gd name="connsiteX71" fmla="*/ 6904055 w 7564745"/>
              <a:gd name="connsiteY71" fmla="*/ 317724 h 2067173"/>
              <a:gd name="connsiteX72" fmla="*/ 6931351 w 7564745"/>
              <a:gd name="connsiteY72" fmla="*/ 372315 h 2067173"/>
              <a:gd name="connsiteX73" fmla="*/ 7040533 w 7564745"/>
              <a:gd name="connsiteY73" fmla="*/ 495144 h 2067173"/>
              <a:gd name="connsiteX74" fmla="*/ 7217954 w 7564745"/>
              <a:gd name="connsiteY74" fmla="*/ 481497 h 2067173"/>
              <a:gd name="connsiteX75" fmla="*/ 7231601 w 7564745"/>
              <a:gd name="connsiteY75" fmla="*/ 440553 h 2067173"/>
              <a:gd name="connsiteX76" fmla="*/ 7245249 w 7564745"/>
              <a:gd name="connsiteY76" fmla="*/ 358667 h 2067173"/>
              <a:gd name="connsiteX77" fmla="*/ 7340783 w 7564745"/>
              <a:gd name="connsiteY77" fmla="*/ 235837 h 2067173"/>
              <a:gd name="connsiteX78" fmla="*/ 7436318 w 7564745"/>
              <a:gd name="connsiteY78" fmla="*/ 263133 h 2067173"/>
              <a:gd name="connsiteX79" fmla="*/ 7564744 w 7564745"/>
              <a:gd name="connsiteY79" fmla="*/ 598640 h 2067173"/>
              <a:gd name="connsiteX80" fmla="*/ 7354431 w 7564745"/>
              <a:gd name="connsiteY80" fmla="*/ 836339 h 2067173"/>
              <a:gd name="connsiteX81" fmla="*/ 7163363 w 7564745"/>
              <a:gd name="connsiteY81" fmla="*/ 986464 h 2067173"/>
              <a:gd name="connsiteX82" fmla="*/ 7026885 w 7564745"/>
              <a:gd name="connsiteY82" fmla="*/ 1081998 h 2067173"/>
              <a:gd name="connsiteX83" fmla="*/ 6917703 w 7564745"/>
              <a:gd name="connsiteY83" fmla="*/ 1177533 h 2067173"/>
              <a:gd name="connsiteX84" fmla="*/ 6767577 w 7564745"/>
              <a:gd name="connsiteY84" fmla="*/ 1327658 h 2067173"/>
              <a:gd name="connsiteX85" fmla="*/ 6617452 w 7564745"/>
              <a:gd name="connsiteY85" fmla="*/ 1532374 h 2067173"/>
              <a:gd name="connsiteX86" fmla="*/ 6603804 w 7564745"/>
              <a:gd name="connsiteY86" fmla="*/ 1573318 h 2067173"/>
              <a:gd name="connsiteX87" fmla="*/ 6699339 w 7564745"/>
              <a:gd name="connsiteY87" fmla="*/ 1505079 h 2067173"/>
              <a:gd name="connsiteX88" fmla="*/ 6740282 w 7564745"/>
              <a:gd name="connsiteY88" fmla="*/ 1477783 h 2067173"/>
              <a:gd name="connsiteX89" fmla="*/ 7406568 w 7564745"/>
              <a:gd name="connsiteY89" fmla="*/ 1284440 h 2067173"/>
              <a:gd name="connsiteX90" fmla="*/ 7564745 w 7564745"/>
              <a:gd name="connsiteY90" fmla="*/ 1513040 h 2067173"/>
              <a:gd name="connsiteX91" fmla="*/ 7436318 w 7564745"/>
              <a:gd name="connsiteY91" fmla="*/ 1709795 h 2067173"/>
              <a:gd name="connsiteX92" fmla="*/ 7368079 w 7564745"/>
              <a:gd name="connsiteY92" fmla="*/ 1737091 h 2067173"/>
              <a:gd name="connsiteX93" fmla="*/ 7327136 w 7564745"/>
              <a:gd name="connsiteY93" fmla="*/ 1764386 h 2067173"/>
              <a:gd name="connsiteX94" fmla="*/ 7136067 w 7564745"/>
              <a:gd name="connsiteY94" fmla="*/ 1778034 h 2067173"/>
              <a:gd name="connsiteX95" fmla="*/ 6699339 w 7564745"/>
              <a:gd name="connsiteY95" fmla="*/ 1791682 h 2067173"/>
              <a:gd name="connsiteX96" fmla="*/ 6590157 w 7564745"/>
              <a:gd name="connsiteY96" fmla="*/ 1900864 h 2067173"/>
              <a:gd name="connsiteX97" fmla="*/ 6549213 w 7564745"/>
              <a:gd name="connsiteY97" fmla="*/ 1914512 h 2067173"/>
              <a:gd name="connsiteX98" fmla="*/ 6248963 w 7564745"/>
              <a:gd name="connsiteY98" fmla="*/ 1887216 h 2067173"/>
              <a:gd name="connsiteX99" fmla="*/ 6167076 w 7564745"/>
              <a:gd name="connsiteY99" fmla="*/ 1832625 h 2067173"/>
              <a:gd name="connsiteX100" fmla="*/ 6057894 w 7564745"/>
              <a:gd name="connsiteY100" fmla="*/ 1750739 h 2067173"/>
              <a:gd name="connsiteX101" fmla="*/ 6003303 w 7564745"/>
              <a:gd name="connsiteY101" fmla="*/ 1709795 h 2067173"/>
              <a:gd name="connsiteX102" fmla="*/ 5907768 w 7564745"/>
              <a:gd name="connsiteY102" fmla="*/ 1696147 h 2067173"/>
              <a:gd name="connsiteX103" fmla="*/ 5730348 w 7564745"/>
              <a:gd name="connsiteY103" fmla="*/ 1696147 h 2067173"/>
              <a:gd name="connsiteX104" fmla="*/ 5621166 w 7564745"/>
              <a:gd name="connsiteY104" fmla="*/ 1846273 h 2067173"/>
              <a:gd name="connsiteX105" fmla="*/ 5525631 w 7564745"/>
              <a:gd name="connsiteY105" fmla="*/ 1873568 h 2067173"/>
              <a:gd name="connsiteX106" fmla="*/ 5047960 w 7564745"/>
              <a:gd name="connsiteY106" fmla="*/ 1859921 h 2067173"/>
              <a:gd name="connsiteX107" fmla="*/ 4993368 w 7564745"/>
              <a:gd name="connsiteY107" fmla="*/ 1832625 h 2067173"/>
              <a:gd name="connsiteX108" fmla="*/ 4911482 w 7564745"/>
              <a:gd name="connsiteY108" fmla="*/ 1818977 h 2067173"/>
              <a:gd name="connsiteX109" fmla="*/ 4856891 w 7564745"/>
              <a:gd name="connsiteY109" fmla="*/ 1778034 h 2067173"/>
              <a:gd name="connsiteX110" fmla="*/ 4802300 w 7564745"/>
              <a:gd name="connsiteY110" fmla="*/ 1750739 h 2067173"/>
              <a:gd name="connsiteX111" fmla="*/ 4775004 w 7564745"/>
              <a:gd name="connsiteY111" fmla="*/ 1709795 h 2067173"/>
              <a:gd name="connsiteX112" fmla="*/ 4734061 w 7564745"/>
              <a:gd name="connsiteY112" fmla="*/ 1655204 h 2067173"/>
              <a:gd name="connsiteX113" fmla="*/ 4679470 w 7564745"/>
              <a:gd name="connsiteY113" fmla="*/ 1586965 h 2067173"/>
              <a:gd name="connsiteX114" fmla="*/ 4638527 w 7564745"/>
              <a:gd name="connsiteY114" fmla="*/ 1614261 h 2067173"/>
              <a:gd name="connsiteX115" fmla="*/ 4624879 w 7564745"/>
              <a:gd name="connsiteY115" fmla="*/ 1655204 h 2067173"/>
              <a:gd name="connsiteX116" fmla="*/ 4611231 w 7564745"/>
              <a:gd name="connsiteY116" fmla="*/ 1709795 h 2067173"/>
              <a:gd name="connsiteX117" fmla="*/ 4556640 w 7564745"/>
              <a:gd name="connsiteY117" fmla="*/ 1737091 h 2067173"/>
              <a:gd name="connsiteX118" fmla="*/ 4542992 w 7564745"/>
              <a:gd name="connsiteY118" fmla="*/ 1778034 h 2067173"/>
              <a:gd name="connsiteX119" fmla="*/ 4502049 w 7564745"/>
              <a:gd name="connsiteY119" fmla="*/ 1805330 h 2067173"/>
              <a:gd name="connsiteX120" fmla="*/ 4447458 w 7564745"/>
              <a:gd name="connsiteY120" fmla="*/ 1846273 h 2067173"/>
              <a:gd name="connsiteX121" fmla="*/ 4392867 w 7564745"/>
              <a:gd name="connsiteY121" fmla="*/ 1900864 h 2067173"/>
              <a:gd name="connsiteX122" fmla="*/ 4310980 w 7564745"/>
              <a:gd name="connsiteY122" fmla="*/ 1941807 h 2067173"/>
              <a:gd name="connsiteX123" fmla="*/ 4160855 w 7564745"/>
              <a:gd name="connsiteY123" fmla="*/ 1996398 h 2067173"/>
              <a:gd name="connsiteX124" fmla="*/ 3969786 w 7564745"/>
              <a:gd name="connsiteY124" fmla="*/ 2064637 h 2067173"/>
              <a:gd name="connsiteX125" fmla="*/ 3833309 w 7564745"/>
              <a:gd name="connsiteY125" fmla="*/ 2050989 h 2067173"/>
              <a:gd name="connsiteX126" fmla="*/ 3806013 w 7564745"/>
              <a:gd name="connsiteY126" fmla="*/ 1832625 h 2067173"/>
              <a:gd name="connsiteX127" fmla="*/ 3778718 w 7564745"/>
              <a:gd name="connsiteY127" fmla="*/ 1723443 h 2067173"/>
              <a:gd name="connsiteX128" fmla="*/ 3683183 w 7564745"/>
              <a:gd name="connsiteY128" fmla="*/ 1709795 h 2067173"/>
              <a:gd name="connsiteX129" fmla="*/ 3574001 w 7564745"/>
              <a:gd name="connsiteY129" fmla="*/ 1723443 h 2067173"/>
              <a:gd name="connsiteX130" fmla="*/ 3464819 w 7564745"/>
              <a:gd name="connsiteY130" fmla="*/ 1818977 h 2067173"/>
              <a:gd name="connsiteX131" fmla="*/ 3382933 w 7564745"/>
              <a:gd name="connsiteY131" fmla="*/ 1955455 h 2067173"/>
              <a:gd name="connsiteX132" fmla="*/ 3341989 w 7564745"/>
              <a:gd name="connsiteY132" fmla="*/ 1969103 h 2067173"/>
              <a:gd name="connsiteX133" fmla="*/ 3232807 w 7564745"/>
              <a:gd name="connsiteY133" fmla="*/ 1941807 h 2067173"/>
              <a:gd name="connsiteX134" fmla="*/ 3150921 w 7564745"/>
              <a:gd name="connsiteY134" fmla="*/ 1859921 h 2067173"/>
              <a:gd name="connsiteX135" fmla="*/ 3069034 w 7564745"/>
              <a:gd name="connsiteY135" fmla="*/ 1791682 h 2067173"/>
              <a:gd name="connsiteX136" fmla="*/ 3028091 w 7564745"/>
              <a:gd name="connsiteY136" fmla="*/ 1778034 h 2067173"/>
              <a:gd name="connsiteX137" fmla="*/ 3000795 w 7564745"/>
              <a:gd name="connsiteY137" fmla="*/ 1723443 h 2067173"/>
              <a:gd name="connsiteX138" fmla="*/ 2959852 w 7564745"/>
              <a:gd name="connsiteY138" fmla="*/ 1668852 h 2067173"/>
              <a:gd name="connsiteX139" fmla="*/ 2946204 w 7564745"/>
              <a:gd name="connsiteY139" fmla="*/ 1573318 h 2067173"/>
              <a:gd name="connsiteX140" fmla="*/ 2782431 w 7564745"/>
              <a:gd name="connsiteY140" fmla="*/ 1586965 h 2067173"/>
              <a:gd name="connsiteX141" fmla="*/ 2700545 w 7564745"/>
              <a:gd name="connsiteY141" fmla="*/ 1614261 h 2067173"/>
              <a:gd name="connsiteX142" fmla="*/ 2645954 w 7564745"/>
              <a:gd name="connsiteY142" fmla="*/ 1709795 h 2067173"/>
              <a:gd name="connsiteX143" fmla="*/ 2618658 w 7564745"/>
              <a:gd name="connsiteY143" fmla="*/ 1791682 h 2067173"/>
              <a:gd name="connsiteX144" fmla="*/ 2591363 w 7564745"/>
              <a:gd name="connsiteY144" fmla="*/ 1832625 h 2067173"/>
              <a:gd name="connsiteX145" fmla="*/ 2564067 w 7564745"/>
              <a:gd name="connsiteY145" fmla="*/ 1914512 h 2067173"/>
              <a:gd name="connsiteX146" fmla="*/ 2550419 w 7564745"/>
              <a:gd name="connsiteY146" fmla="*/ 1955455 h 2067173"/>
              <a:gd name="connsiteX147" fmla="*/ 2345703 w 7564745"/>
              <a:gd name="connsiteY147" fmla="*/ 1941807 h 2067173"/>
              <a:gd name="connsiteX148" fmla="*/ 2318407 w 7564745"/>
              <a:gd name="connsiteY148" fmla="*/ 1900864 h 2067173"/>
              <a:gd name="connsiteX149" fmla="*/ 2304760 w 7564745"/>
              <a:gd name="connsiteY149" fmla="*/ 1778034 h 2067173"/>
              <a:gd name="connsiteX150" fmla="*/ 2263816 w 7564745"/>
              <a:gd name="connsiteY150" fmla="*/ 1750739 h 2067173"/>
              <a:gd name="connsiteX151" fmla="*/ 1949918 w 7564745"/>
              <a:gd name="connsiteY151" fmla="*/ 1764386 h 2067173"/>
              <a:gd name="connsiteX152" fmla="*/ 1936270 w 7564745"/>
              <a:gd name="connsiteY152" fmla="*/ 1941807 h 2067173"/>
              <a:gd name="connsiteX153" fmla="*/ 1854383 w 7564745"/>
              <a:gd name="connsiteY153" fmla="*/ 1969103 h 2067173"/>
              <a:gd name="connsiteX154" fmla="*/ 1840736 w 7564745"/>
              <a:gd name="connsiteY154" fmla="*/ 1914512 h 2067173"/>
              <a:gd name="connsiteX155" fmla="*/ 1772497 w 7564745"/>
              <a:gd name="connsiteY155" fmla="*/ 1832625 h 2067173"/>
              <a:gd name="connsiteX156" fmla="*/ 1758849 w 7564745"/>
              <a:gd name="connsiteY156" fmla="*/ 1791682 h 2067173"/>
              <a:gd name="connsiteX157" fmla="*/ 1731554 w 7564745"/>
              <a:gd name="connsiteY157" fmla="*/ 1696147 h 2067173"/>
              <a:gd name="connsiteX158" fmla="*/ 1704258 w 7564745"/>
              <a:gd name="connsiteY158" fmla="*/ 1655204 h 2067173"/>
              <a:gd name="connsiteX159" fmla="*/ 1663315 w 7564745"/>
              <a:gd name="connsiteY159" fmla="*/ 1641556 h 2067173"/>
              <a:gd name="connsiteX160" fmla="*/ 1349416 w 7564745"/>
              <a:gd name="connsiteY160" fmla="*/ 1655204 h 2067173"/>
              <a:gd name="connsiteX161" fmla="*/ 1335768 w 7564745"/>
              <a:gd name="connsiteY161" fmla="*/ 1696147 h 2067173"/>
              <a:gd name="connsiteX162" fmla="*/ 1322121 w 7564745"/>
              <a:gd name="connsiteY162" fmla="*/ 1750739 h 2067173"/>
              <a:gd name="connsiteX163" fmla="*/ 1267530 w 7564745"/>
              <a:gd name="connsiteY163" fmla="*/ 1832625 h 2067173"/>
              <a:gd name="connsiteX164" fmla="*/ 1240234 w 7564745"/>
              <a:gd name="connsiteY164" fmla="*/ 1873568 h 2067173"/>
              <a:gd name="connsiteX165" fmla="*/ 1185643 w 7564745"/>
              <a:gd name="connsiteY165" fmla="*/ 1941807 h 2067173"/>
              <a:gd name="connsiteX166" fmla="*/ 1158348 w 7564745"/>
              <a:gd name="connsiteY166" fmla="*/ 1982750 h 2067173"/>
              <a:gd name="connsiteX167" fmla="*/ 1076461 w 7564745"/>
              <a:gd name="connsiteY167" fmla="*/ 2010046 h 2067173"/>
              <a:gd name="connsiteX168" fmla="*/ 1008222 w 7564745"/>
              <a:gd name="connsiteY168" fmla="*/ 1969103 h 2067173"/>
              <a:gd name="connsiteX169" fmla="*/ 967279 w 7564745"/>
              <a:gd name="connsiteY169" fmla="*/ 1928159 h 2067173"/>
              <a:gd name="connsiteX170" fmla="*/ 885392 w 7564745"/>
              <a:gd name="connsiteY170" fmla="*/ 1832625 h 2067173"/>
              <a:gd name="connsiteX171" fmla="*/ 803506 w 7564745"/>
              <a:gd name="connsiteY171" fmla="*/ 1737091 h 2067173"/>
              <a:gd name="connsiteX172" fmla="*/ 707971 w 7564745"/>
              <a:gd name="connsiteY172" fmla="*/ 1682500 h 2067173"/>
              <a:gd name="connsiteX173" fmla="*/ 544198 w 7564745"/>
              <a:gd name="connsiteY173" fmla="*/ 1696147 h 2067173"/>
              <a:gd name="connsiteX174" fmla="*/ 503255 w 7564745"/>
              <a:gd name="connsiteY174" fmla="*/ 1764386 h 2067173"/>
              <a:gd name="connsiteX175" fmla="*/ 435016 w 7564745"/>
              <a:gd name="connsiteY175" fmla="*/ 1846273 h 2067173"/>
              <a:gd name="connsiteX176" fmla="*/ 366777 w 7564745"/>
              <a:gd name="connsiteY176" fmla="*/ 1928159 h 2067173"/>
              <a:gd name="connsiteX177" fmla="*/ 298539 w 7564745"/>
              <a:gd name="connsiteY177" fmla="*/ 1996398 h 2067173"/>
              <a:gd name="connsiteX178" fmla="*/ 162061 w 7564745"/>
              <a:gd name="connsiteY178" fmla="*/ 1969103 h 2067173"/>
              <a:gd name="connsiteX179" fmla="*/ 121118 w 7564745"/>
              <a:gd name="connsiteY179" fmla="*/ 1955455 h 2067173"/>
              <a:gd name="connsiteX180" fmla="*/ 80174 w 7564745"/>
              <a:gd name="connsiteY180" fmla="*/ 1928159 h 2067173"/>
              <a:gd name="connsiteX181" fmla="*/ 39231 w 7564745"/>
              <a:gd name="connsiteY181" fmla="*/ 1655204 h 2067173"/>
              <a:gd name="connsiteX182" fmla="*/ 52879 w 7564745"/>
              <a:gd name="connsiteY182" fmla="*/ 1586965 h 2067173"/>
              <a:gd name="connsiteX183" fmla="*/ 189357 w 7564745"/>
              <a:gd name="connsiteY183" fmla="*/ 1546022 h 2067173"/>
              <a:gd name="connsiteX184" fmla="*/ 243948 w 7564745"/>
              <a:gd name="connsiteY184" fmla="*/ 1505079 h 2067173"/>
              <a:gd name="connsiteX185" fmla="*/ 284891 w 7564745"/>
              <a:gd name="connsiteY185" fmla="*/ 1491431 h 2067173"/>
              <a:gd name="connsiteX186" fmla="*/ 325834 w 7564745"/>
              <a:gd name="connsiteY186" fmla="*/ 1450488 h 2067173"/>
              <a:gd name="connsiteX187" fmla="*/ 339482 w 7564745"/>
              <a:gd name="connsiteY187" fmla="*/ 1395897 h 2067173"/>
              <a:gd name="connsiteX188" fmla="*/ 339482 w 7564745"/>
              <a:gd name="connsiteY188" fmla="*/ 1259419 h 2067173"/>
              <a:gd name="connsiteX189" fmla="*/ 243948 w 7564745"/>
              <a:gd name="connsiteY189" fmla="*/ 1204828 h 2067173"/>
              <a:gd name="connsiteX190" fmla="*/ 175709 w 7564745"/>
              <a:gd name="connsiteY190" fmla="*/ 1136589 h 2067173"/>
              <a:gd name="connsiteX191" fmla="*/ 80174 w 7564745"/>
              <a:gd name="connsiteY191" fmla="*/ 1041055 h 2067173"/>
              <a:gd name="connsiteX192" fmla="*/ 52879 w 7564745"/>
              <a:gd name="connsiteY192" fmla="*/ 1000112 h 2067173"/>
              <a:gd name="connsiteX193" fmla="*/ 11936 w 7564745"/>
              <a:gd name="connsiteY193" fmla="*/ 904577 h 2067173"/>
              <a:gd name="connsiteX194" fmla="*/ 66527 w 7564745"/>
              <a:gd name="connsiteY194" fmla="*/ 727156 h 2067173"/>
              <a:gd name="connsiteX195" fmla="*/ 148413 w 7564745"/>
              <a:gd name="connsiteY195" fmla="*/ 672565 h 2067173"/>
              <a:gd name="connsiteX196" fmla="*/ 175709 w 7564745"/>
              <a:gd name="connsiteY196" fmla="*/ 631622 h 2067173"/>
              <a:gd name="connsiteX197" fmla="*/ 243948 w 7564745"/>
              <a:gd name="connsiteY197" fmla="*/ 604327 h 2067173"/>
              <a:gd name="connsiteX198" fmla="*/ 284891 w 7564745"/>
              <a:gd name="connsiteY198" fmla="*/ 577031 h 2067173"/>
              <a:gd name="connsiteX199" fmla="*/ 312186 w 7564745"/>
              <a:gd name="connsiteY199" fmla="*/ 454201 h 2067173"/>
              <a:gd name="connsiteX0" fmla="*/ 298539 w 7564745"/>
              <a:gd name="connsiteY0" fmla="*/ 331371 h 2067173"/>
              <a:gd name="connsiteX1" fmla="*/ 394073 w 7564745"/>
              <a:gd name="connsiteY1" fmla="*/ 290428 h 2067173"/>
              <a:gd name="connsiteX2" fmla="*/ 435016 w 7564745"/>
              <a:gd name="connsiteY2" fmla="*/ 276780 h 2067173"/>
              <a:gd name="connsiteX3" fmla="*/ 475960 w 7564745"/>
              <a:gd name="connsiteY3" fmla="*/ 249485 h 2067173"/>
              <a:gd name="connsiteX4" fmla="*/ 571494 w 7564745"/>
              <a:gd name="connsiteY4" fmla="*/ 222189 h 2067173"/>
              <a:gd name="connsiteX5" fmla="*/ 612437 w 7564745"/>
              <a:gd name="connsiteY5" fmla="*/ 208541 h 2067173"/>
              <a:gd name="connsiteX6" fmla="*/ 926336 w 7564745"/>
              <a:gd name="connsiteY6" fmla="*/ 249485 h 2067173"/>
              <a:gd name="connsiteX7" fmla="*/ 1035518 w 7564745"/>
              <a:gd name="connsiteY7" fmla="*/ 399610 h 2067173"/>
              <a:gd name="connsiteX8" fmla="*/ 1144700 w 7564745"/>
              <a:gd name="connsiteY8" fmla="*/ 413258 h 2067173"/>
              <a:gd name="connsiteX9" fmla="*/ 1185643 w 7564745"/>
              <a:gd name="connsiteY9" fmla="*/ 372315 h 2067173"/>
              <a:gd name="connsiteX10" fmla="*/ 1226586 w 7564745"/>
              <a:gd name="connsiteY10" fmla="*/ 345019 h 2067173"/>
              <a:gd name="connsiteX11" fmla="*/ 1267530 w 7564745"/>
              <a:gd name="connsiteY11" fmla="*/ 304076 h 2067173"/>
              <a:gd name="connsiteX12" fmla="*/ 1349416 w 7564745"/>
              <a:gd name="connsiteY12" fmla="*/ 249485 h 2067173"/>
              <a:gd name="connsiteX13" fmla="*/ 1404007 w 7564745"/>
              <a:gd name="connsiteY13" fmla="*/ 194894 h 2067173"/>
              <a:gd name="connsiteX14" fmla="*/ 1431303 w 7564745"/>
              <a:gd name="connsiteY14" fmla="*/ 153950 h 2067173"/>
              <a:gd name="connsiteX15" fmla="*/ 1472246 w 7564745"/>
              <a:gd name="connsiteY15" fmla="*/ 140303 h 2067173"/>
              <a:gd name="connsiteX16" fmla="*/ 1540485 w 7564745"/>
              <a:gd name="connsiteY16" fmla="*/ 153950 h 2067173"/>
              <a:gd name="connsiteX17" fmla="*/ 1581428 w 7564745"/>
              <a:gd name="connsiteY17" fmla="*/ 181246 h 2067173"/>
              <a:gd name="connsiteX18" fmla="*/ 1663315 w 7564745"/>
              <a:gd name="connsiteY18" fmla="*/ 194894 h 2067173"/>
              <a:gd name="connsiteX19" fmla="*/ 1786145 w 7564745"/>
              <a:gd name="connsiteY19" fmla="*/ 249485 h 2067173"/>
              <a:gd name="connsiteX20" fmla="*/ 1949918 w 7564745"/>
              <a:gd name="connsiteY20" fmla="*/ 426906 h 2067173"/>
              <a:gd name="connsiteX21" fmla="*/ 2045452 w 7564745"/>
              <a:gd name="connsiteY21" fmla="*/ 495144 h 2067173"/>
              <a:gd name="connsiteX22" fmla="*/ 2195577 w 7564745"/>
              <a:gd name="connsiteY22" fmla="*/ 440553 h 2067173"/>
              <a:gd name="connsiteX23" fmla="*/ 2304760 w 7564745"/>
              <a:gd name="connsiteY23" fmla="*/ 331371 h 2067173"/>
              <a:gd name="connsiteX24" fmla="*/ 2386646 w 7564745"/>
              <a:gd name="connsiteY24" fmla="*/ 263133 h 2067173"/>
              <a:gd name="connsiteX25" fmla="*/ 2427589 w 7564745"/>
              <a:gd name="connsiteY25" fmla="*/ 235837 h 2067173"/>
              <a:gd name="connsiteX26" fmla="*/ 2468533 w 7564745"/>
              <a:gd name="connsiteY26" fmla="*/ 194894 h 2067173"/>
              <a:gd name="connsiteX27" fmla="*/ 2659601 w 7564745"/>
              <a:gd name="connsiteY27" fmla="*/ 167598 h 2067173"/>
              <a:gd name="connsiteX28" fmla="*/ 3000795 w 7564745"/>
              <a:gd name="connsiteY28" fmla="*/ 194894 h 2067173"/>
              <a:gd name="connsiteX29" fmla="*/ 3041739 w 7564745"/>
              <a:gd name="connsiteY29" fmla="*/ 235837 h 2067173"/>
              <a:gd name="connsiteX30" fmla="*/ 3055386 w 7564745"/>
              <a:gd name="connsiteY30" fmla="*/ 290428 h 2067173"/>
              <a:gd name="connsiteX31" fmla="*/ 3069034 w 7564745"/>
              <a:gd name="connsiteY31" fmla="*/ 358667 h 2067173"/>
              <a:gd name="connsiteX32" fmla="*/ 3123625 w 7564745"/>
              <a:gd name="connsiteY32" fmla="*/ 372315 h 2067173"/>
              <a:gd name="connsiteX33" fmla="*/ 3273751 w 7564745"/>
              <a:gd name="connsiteY33" fmla="*/ 358667 h 2067173"/>
              <a:gd name="connsiteX34" fmla="*/ 3355637 w 7564745"/>
              <a:gd name="connsiteY34" fmla="*/ 317724 h 2067173"/>
              <a:gd name="connsiteX35" fmla="*/ 3492115 w 7564745"/>
              <a:gd name="connsiteY35" fmla="*/ 222189 h 2067173"/>
              <a:gd name="connsiteX36" fmla="*/ 3546706 w 7564745"/>
              <a:gd name="connsiteY36" fmla="*/ 194894 h 2067173"/>
              <a:gd name="connsiteX37" fmla="*/ 3792366 w 7564745"/>
              <a:gd name="connsiteY37" fmla="*/ 208541 h 2067173"/>
              <a:gd name="connsiteX38" fmla="*/ 3833309 w 7564745"/>
              <a:gd name="connsiteY38" fmla="*/ 235837 h 2067173"/>
              <a:gd name="connsiteX39" fmla="*/ 3969786 w 7564745"/>
              <a:gd name="connsiteY39" fmla="*/ 358667 h 2067173"/>
              <a:gd name="connsiteX40" fmla="*/ 3997082 w 7564745"/>
              <a:gd name="connsiteY40" fmla="*/ 399610 h 2067173"/>
              <a:gd name="connsiteX41" fmla="*/ 4092616 w 7564745"/>
              <a:gd name="connsiteY41" fmla="*/ 440553 h 2067173"/>
              <a:gd name="connsiteX42" fmla="*/ 4201798 w 7564745"/>
              <a:gd name="connsiteY42" fmla="*/ 385962 h 2067173"/>
              <a:gd name="connsiteX43" fmla="*/ 4256389 w 7564745"/>
              <a:gd name="connsiteY43" fmla="*/ 263133 h 2067173"/>
              <a:gd name="connsiteX44" fmla="*/ 4297333 w 7564745"/>
              <a:gd name="connsiteY44" fmla="*/ 208541 h 2067173"/>
              <a:gd name="connsiteX45" fmla="*/ 4338276 w 7564745"/>
              <a:gd name="connsiteY45" fmla="*/ 181246 h 2067173"/>
              <a:gd name="connsiteX46" fmla="*/ 4392867 w 7564745"/>
              <a:gd name="connsiteY46" fmla="*/ 140303 h 2067173"/>
              <a:gd name="connsiteX47" fmla="*/ 4461106 w 7564745"/>
              <a:gd name="connsiteY47" fmla="*/ 126655 h 2067173"/>
              <a:gd name="connsiteX48" fmla="*/ 4515697 w 7564745"/>
              <a:gd name="connsiteY48" fmla="*/ 113007 h 2067173"/>
              <a:gd name="connsiteX49" fmla="*/ 4693118 w 7564745"/>
              <a:gd name="connsiteY49" fmla="*/ 126655 h 2067173"/>
              <a:gd name="connsiteX50" fmla="*/ 4775004 w 7564745"/>
              <a:gd name="connsiteY50" fmla="*/ 208541 h 2067173"/>
              <a:gd name="connsiteX51" fmla="*/ 4856891 w 7564745"/>
              <a:gd name="connsiteY51" fmla="*/ 222189 h 2067173"/>
              <a:gd name="connsiteX52" fmla="*/ 4979721 w 7564745"/>
              <a:gd name="connsiteY52" fmla="*/ 317724 h 2067173"/>
              <a:gd name="connsiteX53" fmla="*/ 5116198 w 7564745"/>
              <a:gd name="connsiteY53" fmla="*/ 372315 h 2067173"/>
              <a:gd name="connsiteX54" fmla="*/ 5211733 w 7564745"/>
              <a:gd name="connsiteY54" fmla="*/ 426906 h 2067173"/>
              <a:gd name="connsiteX55" fmla="*/ 5293619 w 7564745"/>
              <a:gd name="connsiteY55" fmla="*/ 413258 h 2067173"/>
              <a:gd name="connsiteX56" fmla="*/ 5334563 w 7564745"/>
              <a:gd name="connsiteY56" fmla="*/ 372315 h 2067173"/>
              <a:gd name="connsiteX57" fmla="*/ 5389154 w 7564745"/>
              <a:gd name="connsiteY57" fmla="*/ 331371 h 2067173"/>
              <a:gd name="connsiteX58" fmla="*/ 5430097 w 7564745"/>
              <a:gd name="connsiteY58" fmla="*/ 304076 h 2067173"/>
              <a:gd name="connsiteX59" fmla="*/ 5552927 w 7564745"/>
              <a:gd name="connsiteY59" fmla="*/ 181246 h 2067173"/>
              <a:gd name="connsiteX60" fmla="*/ 5593870 w 7564745"/>
              <a:gd name="connsiteY60" fmla="*/ 113007 h 2067173"/>
              <a:gd name="connsiteX61" fmla="*/ 5634813 w 7564745"/>
              <a:gd name="connsiteY61" fmla="*/ 31121 h 2067173"/>
              <a:gd name="connsiteX62" fmla="*/ 5648461 w 7564745"/>
              <a:gd name="connsiteY62" fmla="*/ 72064 h 2067173"/>
              <a:gd name="connsiteX63" fmla="*/ 5743995 w 7564745"/>
              <a:gd name="connsiteY63" fmla="*/ 113007 h 2067173"/>
              <a:gd name="connsiteX64" fmla="*/ 5976007 w 7564745"/>
              <a:gd name="connsiteY64" fmla="*/ 372315 h 2067173"/>
              <a:gd name="connsiteX65" fmla="*/ 6030598 w 7564745"/>
              <a:gd name="connsiteY65" fmla="*/ 440553 h 2067173"/>
              <a:gd name="connsiteX66" fmla="*/ 6085189 w 7564745"/>
              <a:gd name="connsiteY66" fmla="*/ 549736 h 2067173"/>
              <a:gd name="connsiteX67" fmla="*/ 6276258 w 7564745"/>
              <a:gd name="connsiteY67" fmla="*/ 536088 h 2067173"/>
              <a:gd name="connsiteX68" fmla="*/ 6289906 w 7564745"/>
              <a:gd name="connsiteY68" fmla="*/ 481497 h 2067173"/>
              <a:gd name="connsiteX69" fmla="*/ 6344497 w 7564745"/>
              <a:gd name="connsiteY69" fmla="*/ 317724 h 2067173"/>
              <a:gd name="connsiteX70" fmla="*/ 6615683 w 7564745"/>
              <a:gd name="connsiteY70" fmla="*/ 141440 h 2067173"/>
              <a:gd name="connsiteX71" fmla="*/ 6904055 w 7564745"/>
              <a:gd name="connsiteY71" fmla="*/ 317724 h 2067173"/>
              <a:gd name="connsiteX72" fmla="*/ 6931351 w 7564745"/>
              <a:gd name="connsiteY72" fmla="*/ 372315 h 2067173"/>
              <a:gd name="connsiteX73" fmla="*/ 7040533 w 7564745"/>
              <a:gd name="connsiteY73" fmla="*/ 495144 h 2067173"/>
              <a:gd name="connsiteX74" fmla="*/ 7217954 w 7564745"/>
              <a:gd name="connsiteY74" fmla="*/ 481497 h 2067173"/>
              <a:gd name="connsiteX75" fmla="*/ 7231601 w 7564745"/>
              <a:gd name="connsiteY75" fmla="*/ 440553 h 2067173"/>
              <a:gd name="connsiteX76" fmla="*/ 7245249 w 7564745"/>
              <a:gd name="connsiteY76" fmla="*/ 358667 h 2067173"/>
              <a:gd name="connsiteX77" fmla="*/ 7340783 w 7564745"/>
              <a:gd name="connsiteY77" fmla="*/ 235837 h 2067173"/>
              <a:gd name="connsiteX78" fmla="*/ 7436318 w 7564745"/>
              <a:gd name="connsiteY78" fmla="*/ 263133 h 2067173"/>
              <a:gd name="connsiteX79" fmla="*/ 7564744 w 7564745"/>
              <a:gd name="connsiteY79" fmla="*/ 598640 h 2067173"/>
              <a:gd name="connsiteX80" fmla="*/ 7354431 w 7564745"/>
              <a:gd name="connsiteY80" fmla="*/ 836339 h 2067173"/>
              <a:gd name="connsiteX81" fmla="*/ 7163363 w 7564745"/>
              <a:gd name="connsiteY81" fmla="*/ 986464 h 2067173"/>
              <a:gd name="connsiteX82" fmla="*/ 7026885 w 7564745"/>
              <a:gd name="connsiteY82" fmla="*/ 1081998 h 2067173"/>
              <a:gd name="connsiteX83" fmla="*/ 6917703 w 7564745"/>
              <a:gd name="connsiteY83" fmla="*/ 1177533 h 2067173"/>
              <a:gd name="connsiteX84" fmla="*/ 6767577 w 7564745"/>
              <a:gd name="connsiteY84" fmla="*/ 1327658 h 2067173"/>
              <a:gd name="connsiteX85" fmla="*/ 6617452 w 7564745"/>
              <a:gd name="connsiteY85" fmla="*/ 1532374 h 2067173"/>
              <a:gd name="connsiteX86" fmla="*/ 6603804 w 7564745"/>
              <a:gd name="connsiteY86" fmla="*/ 1573318 h 2067173"/>
              <a:gd name="connsiteX87" fmla="*/ 6740282 w 7564745"/>
              <a:gd name="connsiteY87" fmla="*/ 1477783 h 2067173"/>
              <a:gd name="connsiteX88" fmla="*/ 7406568 w 7564745"/>
              <a:gd name="connsiteY88" fmla="*/ 1284440 h 2067173"/>
              <a:gd name="connsiteX89" fmla="*/ 7564745 w 7564745"/>
              <a:gd name="connsiteY89" fmla="*/ 1513040 h 2067173"/>
              <a:gd name="connsiteX90" fmla="*/ 7436318 w 7564745"/>
              <a:gd name="connsiteY90" fmla="*/ 1709795 h 2067173"/>
              <a:gd name="connsiteX91" fmla="*/ 7368079 w 7564745"/>
              <a:gd name="connsiteY91" fmla="*/ 1737091 h 2067173"/>
              <a:gd name="connsiteX92" fmla="*/ 7327136 w 7564745"/>
              <a:gd name="connsiteY92" fmla="*/ 1764386 h 2067173"/>
              <a:gd name="connsiteX93" fmla="*/ 7136067 w 7564745"/>
              <a:gd name="connsiteY93" fmla="*/ 1778034 h 2067173"/>
              <a:gd name="connsiteX94" fmla="*/ 6699339 w 7564745"/>
              <a:gd name="connsiteY94" fmla="*/ 1791682 h 2067173"/>
              <a:gd name="connsiteX95" fmla="*/ 6590157 w 7564745"/>
              <a:gd name="connsiteY95" fmla="*/ 1900864 h 2067173"/>
              <a:gd name="connsiteX96" fmla="*/ 6549213 w 7564745"/>
              <a:gd name="connsiteY96" fmla="*/ 1914512 h 2067173"/>
              <a:gd name="connsiteX97" fmla="*/ 6248963 w 7564745"/>
              <a:gd name="connsiteY97" fmla="*/ 1887216 h 2067173"/>
              <a:gd name="connsiteX98" fmla="*/ 6167076 w 7564745"/>
              <a:gd name="connsiteY98" fmla="*/ 1832625 h 2067173"/>
              <a:gd name="connsiteX99" fmla="*/ 6057894 w 7564745"/>
              <a:gd name="connsiteY99" fmla="*/ 1750739 h 2067173"/>
              <a:gd name="connsiteX100" fmla="*/ 6003303 w 7564745"/>
              <a:gd name="connsiteY100" fmla="*/ 1709795 h 2067173"/>
              <a:gd name="connsiteX101" fmla="*/ 5907768 w 7564745"/>
              <a:gd name="connsiteY101" fmla="*/ 1696147 h 2067173"/>
              <a:gd name="connsiteX102" fmla="*/ 5730348 w 7564745"/>
              <a:gd name="connsiteY102" fmla="*/ 1696147 h 2067173"/>
              <a:gd name="connsiteX103" fmla="*/ 5621166 w 7564745"/>
              <a:gd name="connsiteY103" fmla="*/ 1846273 h 2067173"/>
              <a:gd name="connsiteX104" fmla="*/ 5525631 w 7564745"/>
              <a:gd name="connsiteY104" fmla="*/ 1873568 h 2067173"/>
              <a:gd name="connsiteX105" fmla="*/ 5047960 w 7564745"/>
              <a:gd name="connsiteY105" fmla="*/ 1859921 h 2067173"/>
              <a:gd name="connsiteX106" fmla="*/ 4993368 w 7564745"/>
              <a:gd name="connsiteY106" fmla="*/ 1832625 h 2067173"/>
              <a:gd name="connsiteX107" fmla="*/ 4911482 w 7564745"/>
              <a:gd name="connsiteY107" fmla="*/ 1818977 h 2067173"/>
              <a:gd name="connsiteX108" fmla="*/ 4856891 w 7564745"/>
              <a:gd name="connsiteY108" fmla="*/ 1778034 h 2067173"/>
              <a:gd name="connsiteX109" fmla="*/ 4802300 w 7564745"/>
              <a:gd name="connsiteY109" fmla="*/ 1750739 h 2067173"/>
              <a:gd name="connsiteX110" fmla="*/ 4775004 w 7564745"/>
              <a:gd name="connsiteY110" fmla="*/ 1709795 h 2067173"/>
              <a:gd name="connsiteX111" fmla="*/ 4734061 w 7564745"/>
              <a:gd name="connsiteY111" fmla="*/ 1655204 h 2067173"/>
              <a:gd name="connsiteX112" fmla="*/ 4679470 w 7564745"/>
              <a:gd name="connsiteY112" fmla="*/ 1586965 h 2067173"/>
              <a:gd name="connsiteX113" fmla="*/ 4638527 w 7564745"/>
              <a:gd name="connsiteY113" fmla="*/ 1614261 h 2067173"/>
              <a:gd name="connsiteX114" fmla="*/ 4624879 w 7564745"/>
              <a:gd name="connsiteY114" fmla="*/ 1655204 h 2067173"/>
              <a:gd name="connsiteX115" fmla="*/ 4611231 w 7564745"/>
              <a:gd name="connsiteY115" fmla="*/ 1709795 h 2067173"/>
              <a:gd name="connsiteX116" fmla="*/ 4556640 w 7564745"/>
              <a:gd name="connsiteY116" fmla="*/ 1737091 h 2067173"/>
              <a:gd name="connsiteX117" fmla="*/ 4542992 w 7564745"/>
              <a:gd name="connsiteY117" fmla="*/ 1778034 h 2067173"/>
              <a:gd name="connsiteX118" fmla="*/ 4502049 w 7564745"/>
              <a:gd name="connsiteY118" fmla="*/ 1805330 h 2067173"/>
              <a:gd name="connsiteX119" fmla="*/ 4447458 w 7564745"/>
              <a:gd name="connsiteY119" fmla="*/ 1846273 h 2067173"/>
              <a:gd name="connsiteX120" fmla="*/ 4392867 w 7564745"/>
              <a:gd name="connsiteY120" fmla="*/ 1900864 h 2067173"/>
              <a:gd name="connsiteX121" fmla="*/ 4310980 w 7564745"/>
              <a:gd name="connsiteY121" fmla="*/ 1941807 h 2067173"/>
              <a:gd name="connsiteX122" fmla="*/ 4160855 w 7564745"/>
              <a:gd name="connsiteY122" fmla="*/ 1996398 h 2067173"/>
              <a:gd name="connsiteX123" fmla="*/ 3969786 w 7564745"/>
              <a:gd name="connsiteY123" fmla="*/ 2064637 h 2067173"/>
              <a:gd name="connsiteX124" fmla="*/ 3833309 w 7564745"/>
              <a:gd name="connsiteY124" fmla="*/ 2050989 h 2067173"/>
              <a:gd name="connsiteX125" fmla="*/ 3806013 w 7564745"/>
              <a:gd name="connsiteY125" fmla="*/ 1832625 h 2067173"/>
              <a:gd name="connsiteX126" fmla="*/ 3778718 w 7564745"/>
              <a:gd name="connsiteY126" fmla="*/ 1723443 h 2067173"/>
              <a:gd name="connsiteX127" fmla="*/ 3683183 w 7564745"/>
              <a:gd name="connsiteY127" fmla="*/ 1709795 h 2067173"/>
              <a:gd name="connsiteX128" fmla="*/ 3574001 w 7564745"/>
              <a:gd name="connsiteY128" fmla="*/ 1723443 h 2067173"/>
              <a:gd name="connsiteX129" fmla="*/ 3464819 w 7564745"/>
              <a:gd name="connsiteY129" fmla="*/ 1818977 h 2067173"/>
              <a:gd name="connsiteX130" fmla="*/ 3382933 w 7564745"/>
              <a:gd name="connsiteY130" fmla="*/ 1955455 h 2067173"/>
              <a:gd name="connsiteX131" fmla="*/ 3341989 w 7564745"/>
              <a:gd name="connsiteY131" fmla="*/ 1969103 h 2067173"/>
              <a:gd name="connsiteX132" fmla="*/ 3232807 w 7564745"/>
              <a:gd name="connsiteY132" fmla="*/ 1941807 h 2067173"/>
              <a:gd name="connsiteX133" fmla="*/ 3150921 w 7564745"/>
              <a:gd name="connsiteY133" fmla="*/ 1859921 h 2067173"/>
              <a:gd name="connsiteX134" fmla="*/ 3069034 w 7564745"/>
              <a:gd name="connsiteY134" fmla="*/ 1791682 h 2067173"/>
              <a:gd name="connsiteX135" fmla="*/ 3028091 w 7564745"/>
              <a:gd name="connsiteY135" fmla="*/ 1778034 h 2067173"/>
              <a:gd name="connsiteX136" fmla="*/ 3000795 w 7564745"/>
              <a:gd name="connsiteY136" fmla="*/ 1723443 h 2067173"/>
              <a:gd name="connsiteX137" fmla="*/ 2959852 w 7564745"/>
              <a:gd name="connsiteY137" fmla="*/ 1668852 h 2067173"/>
              <a:gd name="connsiteX138" fmla="*/ 2946204 w 7564745"/>
              <a:gd name="connsiteY138" fmla="*/ 1573318 h 2067173"/>
              <a:gd name="connsiteX139" fmla="*/ 2782431 w 7564745"/>
              <a:gd name="connsiteY139" fmla="*/ 1586965 h 2067173"/>
              <a:gd name="connsiteX140" fmla="*/ 2700545 w 7564745"/>
              <a:gd name="connsiteY140" fmla="*/ 1614261 h 2067173"/>
              <a:gd name="connsiteX141" fmla="*/ 2645954 w 7564745"/>
              <a:gd name="connsiteY141" fmla="*/ 1709795 h 2067173"/>
              <a:gd name="connsiteX142" fmla="*/ 2618658 w 7564745"/>
              <a:gd name="connsiteY142" fmla="*/ 1791682 h 2067173"/>
              <a:gd name="connsiteX143" fmla="*/ 2591363 w 7564745"/>
              <a:gd name="connsiteY143" fmla="*/ 1832625 h 2067173"/>
              <a:gd name="connsiteX144" fmla="*/ 2564067 w 7564745"/>
              <a:gd name="connsiteY144" fmla="*/ 1914512 h 2067173"/>
              <a:gd name="connsiteX145" fmla="*/ 2550419 w 7564745"/>
              <a:gd name="connsiteY145" fmla="*/ 1955455 h 2067173"/>
              <a:gd name="connsiteX146" fmla="*/ 2345703 w 7564745"/>
              <a:gd name="connsiteY146" fmla="*/ 1941807 h 2067173"/>
              <a:gd name="connsiteX147" fmla="*/ 2318407 w 7564745"/>
              <a:gd name="connsiteY147" fmla="*/ 1900864 h 2067173"/>
              <a:gd name="connsiteX148" fmla="*/ 2304760 w 7564745"/>
              <a:gd name="connsiteY148" fmla="*/ 1778034 h 2067173"/>
              <a:gd name="connsiteX149" fmla="*/ 2263816 w 7564745"/>
              <a:gd name="connsiteY149" fmla="*/ 1750739 h 2067173"/>
              <a:gd name="connsiteX150" fmla="*/ 1949918 w 7564745"/>
              <a:gd name="connsiteY150" fmla="*/ 1764386 h 2067173"/>
              <a:gd name="connsiteX151" fmla="*/ 1936270 w 7564745"/>
              <a:gd name="connsiteY151" fmla="*/ 1941807 h 2067173"/>
              <a:gd name="connsiteX152" fmla="*/ 1854383 w 7564745"/>
              <a:gd name="connsiteY152" fmla="*/ 1969103 h 2067173"/>
              <a:gd name="connsiteX153" fmla="*/ 1840736 w 7564745"/>
              <a:gd name="connsiteY153" fmla="*/ 1914512 h 2067173"/>
              <a:gd name="connsiteX154" fmla="*/ 1772497 w 7564745"/>
              <a:gd name="connsiteY154" fmla="*/ 1832625 h 2067173"/>
              <a:gd name="connsiteX155" fmla="*/ 1758849 w 7564745"/>
              <a:gd name="connsiteY155" fmla="*/ 1791682 h 2067173"/>
              <a:gd name="connsiteX156" fmla="*/ 1731554 w 7564745"/>
              <a:gd name="connsiteY156" fmla="*/ 1696147 h 2067173"/>
              <a:gd name="connsiteX157" fmla="*/ 1704258 w 7564745"/>
              <a:gd name="connsiteY157" fmla="*/ 1655204 h 2067173"/>
              <a:gd name="connsiteX158" fmla="*/ 1663315 w 7564745"/>
              <a:gd name="connsiteY158" fmla="*/ 1641556 h 2067173"/>
              <a:gd name="connsiteX159" fmla="*/ 1349416 w 7564745"/>
              <a:gd name="connsiteY159" fmla="*/ 1655204 h 2067173"/>
              <a:gd name="connsiteX160" fmla="*/ 1335768 w 7564745"/>
              <a:gd name="connsiteY160" fmla="*/ 1696147 h 2067173"/>
              <a:gd name="connsiteX161" fmla="*/ 1322121 w 7564745"/>
              <a:gd name="connsiteY161" fmla="*/ 1750739 h 2067173"/>
              <a:gd name="connsiteX162" fmla="*/ 1267530 w 7564745"/>
              <a:gd name="connsiteY162" fmla="*/ 1832625 h 2067173"/>
              <a:gd name="connsiteX163" fmla="*/ 1240234 w 7564745"/>
              <a:gd name="connsiteY163" fmla="*/ 1873568 h 2067173"/>
              <a:gd name="connsiteX164" fmla="*/ 1185643 w 7564745"/>
              <a:gd name="connsiteY164" fmla="*/ 1941807 h 2067173"/>
              <a:gd name="connsiteX165" fmla="*/ 1158348 w 7564745"/>
              <a:gd name="connsiteY165" fmla="*/ 1982750 h 2067173"/>
              <a:gd name="connsiteX166" fmla="*/ 1076461 w 7564745"/>
              <a:gd name="connsiteY166" fmla="*/ 2010046 h 2067173"/>
              <a:gd name="connsiteX167" fmla="*/ 1008222 w 7564745"/>
              <a:gd name="connsiteY167" fmla="*/ 1969103 h 2067173"/>
              <a:gd name="connsiteX168" fmla="*/ 967279 w 7564745"/>
              <a:gd name="connsiteY168" fmla="*/ 1928159 h 2067173"/>
              <a:gd name="connsiteX169" fmla="*/ 885392 w 7564745"/>
              <a:gd name="connsiteY169" fmla="*/ 1832625 h 2067173"/>
              <a:gd name="connsiteX170" fmla="*/ 803506 w 7564745"/>
              <a:gd name="connsiteY170" fmla="*/ 1737091 h 2067173"/>
              <a:gd name="connsiteX171" fmla="*/ 707971 w 7564745"/>
              <a:gd name="connsiteY171" fmla="*/ 1682500 h 2067173"/>
              <a:gd name="connsiteX172" fmla="*/ 544198 w 7564745"/>
              <a:gd name="connsiteY172" fmla="*/ 1696147 h 2067173"/>
              <a:gd name="connsiteX173" fmla="*/ 503255 w 7564745"/>
              <a:gd name="connsiteY173" fmla="*/ 1764386 h 2067173"/>
              <a:gd name="connsiteX174" fmla="*/ 435016 w 7564745"/>
              <a:gd name="connsiteY174" fmla="*/ 1846273 h 2067173"/>
              <a:gd name="connsiteX175" fmla="*/ 366777 w 7564745"/>
              <a:gd name="connsiteY175" fmla="*/ 1928159 h 2067173"/>
              <a:gd name="connsiteX176" fmla="*/ 298539 w 7564745"/>
              <a:gd name="connsiteY176" fmla="*/ 1996398 h 2067173"/>
              <a:gd name="connsiteX177" fmla="*/ 162061 w 7564745"/>
              <a:gd name="connsiteY177" fmla="*/ 1969103 h 2067173"/>
              <a:gd name="connsiteX178" fmla="*/ 121118 w 7564745"/>
              <a:gd name="connsiteY178" fmla="*/ 1955455 h 2067173"/>
              <a:gd name="connsiteX179" fmla="*/ 80174 w 7564745"/>
              <a:gd name="connsiteY179" fmla="*/ 1928159 h 2067173"/>
              <a:gd name="connsiteX180" fmla="*/ 39231 w 7564745"/>
              <a:gd name="connsiteY180" fmla="*/ 1655204 h 2067173"/>
              <a:gd name="connsiteX181" fmla="*/ 52879 w 7564745"/>
              <a:gd name="connsiteY181" fmla="*/ 1586965 h 2067173"/>
              <a:gd name="connsiteX182" fmla="*/ 189357 w 7564745"/>
              <a:gd name="connsiteY182" fmla="*/ 1546022 h 2067173"/>
              <a:gd name="connsiteX183" fmla="*/ 243948 w 7564745"/>
              <a:gd name="connsiteY183" fmla="*/ 1505079 h 2067173"/>
              <a:gd name="connsiteX184" fmla="*/ 284891 w 7564745"/>
              <a:gd name="connsiteY184" fmla="*/ 1491431 h 2067173"/>
              <a:gd name="connsiteX185" fmla="*/ 325834 w 7564745"/>
              <a:gd name="connsiteY185" fmla="*/ 1450488 h 2067173"/>
              <a:gd name="connsiteX186" fmla="*/ 339482 w 7564745"/>
              <a:gd name="connsiteY186" fmla="*/ 1395897 h 2067173"/>
              <a:gd name="connsiteX187" fmla="*/ 339482 w 7564745"/>
              <a:gd name="connsiteY187" fmla="*/ 1259419 h 2067173"/>
              <a:gd name="connsiteX188" fmla="*/ 243948 w 7564745"/>
              <a:gd name="connsiteY188" fmla="*/ 1204828 h 2067173"/>
              <a:gd name="connsiteX189" fmla="*/ 175709 w 7564745"/>
              <a:gd name="connsiteY189" fmla="*/ 1136589 h 2067173"/>
              <a:gd name="connsiteX190" fmla="*/ 80174 w 7564745"/>
              <a:gd name="connsiteY190" fmla="*/ 1041055 h 2067173"/>
              <a:gd name="connsiteX191" fmla="*/ 52879 w 7564745"/>
              <a:gd name="connsiteY191" fmla="*/ 1000112 h 2067173"/>
              <a:gd name="connsiteX192" fmla="*/ 11936 w 7564745"/>
              <a:gd name="connsiteY192" fmla="*/ 904577 h 2067173"/>
              <a:gd name="connsiteX193" fmla="*/ 66527 w 7564745"/>
              <a:gd name="connsiteY193" fmla="*/ 727156 h 2067173"/>
              <a:gd name="connsiteX194" fmla="*/ 148413 w 7564745"/>
              <a:gd name="connsiteY194" fmla="*/ 672565 h 2067173"/>
              <a:gd name="connsiteX195" fmla="*/ 175709 w 7564745"/>
              <a:gd name="connsiteY195" fmla="*/ 631622 h 2067173"/>
              <a:gd name="connsiteX196" fmla="*/ 243948 w 7564745"/>
              <a:gd name="connsiteY196" fmla="*/ 604327 h 2067173"/>
              <a:gd name="connsiteX197" fmla="*/ 284891 w 7564745"/>
              <a:gd name="connsiteY197" fmla="*/ 577031 h 2067173"/>
              <a:gd name="connsiteX198" fmla="*/ 312186 w 7564745"/>
              <a:gd name="connsiteY198" fmla="*/ 454201 h 2067173"/>
              <a:gd name="connsiteX0" fmla="*/ 298539 w 7564745"/>
              <a:gd name="connsiteY0" fmla="*/ 331371 h 2067173"/>
              <a:gd name="connsiteX1" fmla="*/ 394073 w 7564745"/>
              <a:gd name="connsiteY1" fmla="*/ 290428 h 2067173"/>
              <a:gd name="connsiteX2" fmla="*/ 435016 w 7564745"/>
              <a:gd name="connsiteY2" fmla="*/ 276780 h 2067173"/>
              <a:gd name="connsiteX3" fmla="*/ 475960 w 7564745"/>
              <a:gd name="connsiteY3" fmla="*/ 249485 h 2067173"/>
              <a:gd name="connsiteX4" fmla="*/ 571494 w 7564745"/>
              <a:gd name="connsiteY4" fmla="*/ 222189 h 2067173"/>
              <a:gd name="connsiteX5" fmla="*/ 612437 w 7564745"/>
              <a:gd name="connsiteY5" fmla="*/ 208541 h 2067173"/>
              <a:gd name="connsiteX6" fmla="*/ 926336 w 7564745"/>
              <a:gd name="connsiteY6" fmla="*/ 249485 h 2067173"/>
              <a:gd name="connsiteX7" fmla="*/ 1035518 w 7564745"/>
              <a:gd name="connsiteY7" fmla="*/ 399610 h 2067173"/>
              <a:gd name="connsiteX8" fmla="*/ 1144700 w 7564745"/>
              <a:gd name="connsiteY8" fmla="*/ 413258 h 2067173"/>
              <a:gd name="connsiteX9" fmla="*/ 1185643 w 7564745"/>
              <a:gd name="connsiteY9" fmla="*/ 372315 h 2067173"/>
              <a:gd name="connsiteX10" fmla="*/ 1226586 w 7564745"/>
              <a:gd name="connsiteY10" fmla="*/ 345019 h 2067173"/>
              <a:gd name="connsiteX11" fmla="*/ 1267530 w 7564745"/>
              <a:gd name="connsiteY11" fmla="*/ 304076 h 2067173"/>
              <a:gd name="connsiteX12" fmla="*/ 1349416 w 7564745"/>
              <a:gd name="connsiteY12" fmla="*/ 249485 h 2067173"/>
              <a:gd name="connsiteX13" fmla="*/ 1404007 w 7564745"/>
              <a:gd name="connsiteY13" fmla="*/ 194894 h 2067173"/>
              <a:gd name="connsiteX14" fmla="*/ 1431303 w 7564745"/>
              <a:gd name="connsiteY14" fmla="*/ 153950 h 2067173"/>
              <a:gd name="connsiteX15" fmla="*/ 1472246 w 7564745"/>
              <a:gd name="connsiteY15" fmla="*/ 140303 h 2067173"/>
              <a:gd name="connsiteX16" fmla="*/ 1540485 w 7564745"/>
              <a:gd name="connsiteY16" fmla="*/ 153950 h 2067173"/>
              <a:gd name="connsiteX17" fmla="*/ 1581428 w 7564745"/>
              <a:gd name="connsiteY17" fmla="*/ 181246 h 2067173"/>
              <a:gd name="connsiteX18" fmla="*/ 1663315 w 7564745"/>
              <a:gd name="connsiteY18" fmla="*/ 194894 h 2067173"/>
              <a:gd name="connsiteX19" fmla="*/ 1786145 w 7564745"/>
              <a:gd name="connsiteY19" fmla="*/ 249485 h 2067173"/>
              <a:gd name="connsiteX20" fmla="*/ 1949918 w 7564745"/>
              <a:gd name="connsiteY20" fmla="*/ 426906 h 2067173"/>
              <a:gd name="connsiteX21" fmla="*/ 2045452 w 7564745"/>
              <a:gd name="connsiteY21" fmla="*/ 495144 h 2067173"/>
              <a:gd name="connsiteX22" fmla="*/ 2195577 w 7564745"/>
              <a:gd name="connsiteY22" fmla="*/ 440553 h 2067173"/>
              <a:gd name="connsiteX23" fmla="*/ 2304760 w 7564745"/>
              <a:gd name="connsiteY23" fmla="*/ 331371 h 2067173"/>
              <a:gd name="connsiteX24" fmla="*/ 2386646 w 7564745"/>
              <a:gd name="connsiteY24" fmla="*/ 263133 h 2067173"/>
              <a:gd name="connsiteX25" fmla="*/ 2427589 w 7564745"/>
              <a:gd name="connsiteY25" fmla="*/ 235837 h 2067173"/>
              <a:gd name="connsiteX26" fmla="*/ 2468533 w 7564745"/>
              <a:gd name="connsiteY26" fmla="*/ 194894 h 2067173"/>
              <a:gd name="connsiteX27" fmla="*/ 2659601 w 7564745"/>
              <a:gd name="connsiteY27" fmla="*/ 167598 h 2067173"/>
              <a:gd name="connsiteX28" fmla="*/ 3000795 w 7564745"/>
              <a:gd name="connsiteY28" fmla="*/ 194894 h 2067173"/>
              <a:gd name="connsiteX29" fmla="*/ 3041739 w 7564745"/>
              <a:gd name="connsiteY29" fmla="*/ 235837 h 2067173"/>
              <a:gd name="connsiteX30" fmla="*/ 3055386 w 7564745"/>
              <a:gd name="connsiteY30" fmla="*/ 290428 h 2067173"/>
              <a:gd name="connsiteX31" fmla="*/ 3069034 w 7564745"/>
              <a:gd name="connsiteY31" fmla="*/ 358667 h 2067173"/>
              <a:gd name="connsiteX32" fmla="*/ 3123625 w 7564745"/>
              <a:gd name="connsiteY32" fmla="*/ 372315 h 2067173"/>
              <a:gd name="connsiteX33" fmla="*/ 3273751 w 7564745"/>
              <a:gd name="connsiteY33" fmla="*/ 358667 h 2067173"/>
              <a:gd name="connsiteX34" fmla="*/ 3355637 w 7564745"/>
              <a:gd name="connsiteY34" fmla="*/ 317724 h 2067173"/>
              <a:gd name="connsiteX35" fmla="*/ 3492115 w 7564745"/>
              <a:gd name="connsiteY35" fmla="*/ 222189 h 2067173"/>
              <a:gd name="connsiteX36" fmla="*/ 3546706 w 7564745"/>
              <a:gd name="connsiteY36" fmla="*/ 194894 h 2067173"/>
              <a:gd name="connsiteX37" fmla="*/ 3792366 w 7564745"/>
              <a:gd name="connsiteY37" fmla="*/ 208541 h 2067173"/>
              <a:gd name="connsiteX38" fmla="*/ 3833309 w 7564745"/>
              <a:gd name="connsiteY38" fmla="*/ 235837 h 2067173"/>
              <a:gd name="connsiteX39" fmla="*/ 3969786 w 7564745"/>
              <a:gd name="connsiteY39" fmla="*/ 358667 h 2067173"/>
              <a:gd name="connsiteX40" fmla="*/ 3997082 w 7564745"/>
              <a:gd name="connsiteY40" fmla="*/ 399610 h 2067173"/>
              <a:gd name="connsiteX41" fmla="*/ 4092616 w 7564745"/>
              <a:gd name="connsiteY41" fmla="*/ 440553 h 2067173"/>
              <a:gd name="connsiteX42" fmla="*/ 4201798 w 7564745"/>
              <a:gd name="connsiteY42" fmla="*/ 385962 h 2067173"/>
              <a:gd name="connsiteX43" fmla="*/ 4256389 w 7564745"/>
              <a:gd name="connsiteY43" fmla="*/ 263133 h 2067173"/>
              <a:gd name="connsiteX44" fmla="*/ 4297333 w 7564745"/>
              <a:gd name="connsiteY44" fmla="*/ 208541 h 2067173"/>
              <a:gd name="connsiteX45" fmla="*/ 4338276 w 7564745"/>
              <a:gd name="connsiteY45" fmla="*/ 181246 h 2067173"/>
              <a:gd name="connsiteX46" fmla="*/ 4392867 w 7564745"/>
              <a:gd name="connsiteY46" fmla="*/ 140303 h 2067173"/>
              <a:gd name="connsiteX47" fmla="*/ 4461106 w 7564745"/>
              <a:gd name="connsiteY47" fmla="*/ 126655 h 2067173"/>
              <a:gd name="connsiteX48" fmla="*/ 4515697 w 7564745"/>
              <a:gd name="connsiteY48" fmla="*/ 113007 h 2067173"/>
              <a:gd name="connsiteX49" fmla="*/ 4693118 w 7564745"/>
              <a:gd name="connsiteY49" fmla="*/ 126655 h 2067173"/>
              <a:gd name="connsiteX50" fmla="*/ 4775004 w 7564745"/>
              <a:gd name="connsiteY50" fmla="*/ 208541 h 2067173"/>
              <a:gd name="connsiteX51" fmla="*/ 4856891 w 7564745"/>
              <a:gd name="connsiteY51" fmla="*/ 222189 h 2067173"/>
              <a:gd name="connsiteX52" fmla="*/ 4979721 w 7564745"/>
              <a:gd name="connsiteY52" fmla="*/ 317724 h 2067173"/>
              <a:gd name="connsiteX53" fmla="*/ 5116198 w 7564745"/>
              <a:gd name="connsiteY53" fmla="*/ 372315 h 2067173"/>
              <a:gd name="connsiteX54" fmla="*/ 5211733 w 7564745"/>
              <a:gd name="connsiteY54" fmla="*/ 426906 h 2067173"/>
              <a:gd name="connsiteX55" fmla="*/ 5293619 w 7564745"/>
              <a:gd name="connsiteY55" fmla="*/ 413258 h 2067173"/>
              <a:gd name="connsiteX56" fmla="*/ 5334563 w 7564745"/>
              <a:gd name="connsiteY56" fmla="*/ 372315 h 2067173"/>
              <a:gd name="connsiteX57" fmla="*/ 5389154 w 7564745"/>
              <a:gd name="connsiteY57" fmla="*/ 331371 h 2067173"/>
              <a:gd name="connsiteX58" fmla="*/ 5430097 w 7564745"/>
              <a:gd name="connsiteY58" fmla="*/ 304076 h 2067173"/>
              <a:gd name="connsiteX59" fmla="*/ 5552927 w 7564745"/>
              <a:gd name="connsiteY59" fmla="*/ 181246 h 2067173"/>
              <a:gd name="connsiteX60" fmla="*/ 5593870 w 7564745"/>
              <a:gd name="connsiteY60" fmla="*/ 113007 h 2067173"/>
              <a:gd name="connsiteX61" fmla="*/ 5634813 w 7564745"/>
              <a:gd name="connsiteY61" fmla="*/ 31121 h 2067173"/>
              <a:gd name="connsiteX62" fmla="*/ 5648461 w 7564745"/>
              <a:gd name="connsiteY62" fmla="*/ 72064 h 2067173"/>
              <a:gd name="connsiteX63" fmla="*/ 5743995 w 7564745"/>
              <a:gd name="connsiteY63" fmla="*/ 113007 h 2067173"/>
              <a:gd name="connsiteX64" fmla="*/ 5976007 w 7564745"/>
              <a:gd name="connsiteY64" fmla="*/ 372315 h 2067173"/>
              <a:gd name="connsiteX65" fmla="*/ 6030598 w 7564745"/>
              <a:gd name="connsiteY65" fmla="*/ 440553 h 2067173"/>
              <a:gd name="connsiteX66" fmla="*/ 6085189 w 7564745"/>
              <a:gd name="connsiteY66" fmla="*/ 549736 h 2067173"/>
              <a:gd name="connsiteX67" fmla="*/ 6276258 w 7564745"/>
              <a:gd name="connsiteY67" fmla="*/ 536088 h 2067173"/>
              <a:gd name="connsiteX68" fmla="*/ 6289906 w 7564745"/>
              <a:gd name="connsiteY68" fmla="*/ 481497 h 2067173"/>
              <a:gd name="connsiteX69" fmla="*/ 6344497 w 7564745"/>
              <a:gd name="connsiteY69" fmla="*/ 317724 h 2067173"/>
              <a:gd name="connsiteX70" fmla="*/ 6615683 w 7564745"/>
              <a:gd name="connsiteY70" fmla="*/ 141440 h 2067173"/>
              <a:gd name="connsiteX71" fmla="*/ 6904055 w 7564745"/>
              <a:gd name="connsiteY71" fmla="*/ 317724 h 2067173"/>
              <a:gd name="connsiteX72" fmla="*/ 6931351 w 7564745"/>
              <a:gd name="connsiteY72" fmla="*/ 372315 h 2067173"/>
              <a:gd name="connsiteX73" fmla="*/ 7040533 w 7564745"/>
              <a:gd name="connsiteY73" fmla="*/ 495144 h 2067173"/>
              <a:gd name="connsiteX74" fmla="*/ 7217954 w 7564745"/>
              <a:gd name="connsiteY74" fmla="*/ 481497 h 2067173"/>
              <a:gd name="connsiteX75" fmla="*/ 7231601 w 7564745"/>
              <a:gd name="connsiteY75" fmla="*/ 440553 h 2067173"/>
              <a:gd name="connsiteX76" fmla="*/ 7245249 w 7564745"/>
              <a:gd name="connsiteY76" fmla="*/ 358667 h 2067173"/>
              <a:gd name="connsiteX77" fmla="*/ 7340783 w 7564745"/>
              <a:gd name="connsiteY77" fmla="*/ 235837 h 2067173"/>
              <a:gd name="connsiteX78" fmla="*/ 7436318 w 7564745"/>
              <a:gd name="connsiteY78" fmla="*/ 263133 h 2067173"/>
              <a:gd name="connsiteX79" fmla="*/ 7564744 w 7564745"/>
              <a:gd name="connsiteY79" fmla="*/ 598640 h 2067173"/>
              <a:gd name="connsiteX80" fmla="*/ 7354431 w 7564745"/>
              <a:gd name="connsiteY80" fmla="*/ 836339 h 2067173"/>
              <a:gd name="connsiteX81" fmla="*/ 7163363 w 7564745"/>
              <a:gd name="connsiteY81" fmla="*/ 986464 h 2067173"/>
              <a:gd name="connsiteX82" fmla="*/ 7026885 w 7564745"/>
              <a:gd name="connsiteY82" fmla="*/ 1081998 h 2067173"/>
              <a:gd name="connsiteX83" fmla="*/ 6917703 w 7564745"/>
              <a:gd name="connsiteY83" fmla="*/ 1177533 h 2067173"/>
              <a:gd name="connsiteX84" fmla="*/ 6767577 w 7564745"/>
              <a:gd name="connsiteY84" fmla="*/ 1327658 h 2067173"/>
              <a:gd name="connsiteX85" fmla="*/ 6617452 w 7564745"/>
              <a:gd name="connsiteY85" fmla="*/ 1532374 h 2067173"/>
              <a:gd name="connsiteX86" fmla="*/ 6740282 w 7564745"/>
              <a:gd name="connsiteY86" fmla="*/ 1477783 h 2067173"/>
              <a:gd name="connsiteX87" fmla="*/ 7406568 w 7564745"/>
              <a:gd name="connsiteY87" fmla="*/ 1284440 h 2067173"/>
              <a:gd name="connsiteX88" fmla="*/ 7564745 w 7564745"/>
              <a:gd name="connsiteY88" fmla="*/ 1513040 h 2067173"/>
              <a:gd name="connsiteX89" fmla="*/ 7436318 w 7564745"/>
              <a:gd name="connsiteY89" fmla="*/ 1709795 h 2067173"/>
              <a:gd name="connsiteX90" fmla="*/ 7368079 w 7564745"/>
              <a:gd name="connsiteY90" fmla="*/ 1737091 h 2067173"/>
              <a:gd name="connsiteX91" fmla="*/ 7327136 w 7564745"/>
              <a:gd name="connsiteY91" fmla="*/ 1764386 h 2067173"/>
              <a:gd name="connsiteX92" fmla="*/ 7136067 w 7564745"/>
              <a:gd name="connsiteY92" fmla="*/ 1778034 h 2067173"/>
              <a:gd name="connsiteX93" fmla="*/ 6699339 w 7564745"/>
              <a:gd name="connsiteY93" fmla="*/ 1791682 h 2067173"/>
              <a:gd name="connsiteX94" fmla="*/ 6590157 w 7564745"/>
              <a:gd name="connsiteY94" fmla="*/ 1900864 h 2067173"/>
              <a:gd name="connsiteX95" fmla="*/ 6549213 w 7564745"/>
              <a:gd name="connsiteY95" fmla="*/ 1914512 h 2067173"/>
              <a:gd name="connsiteX96" fmla="*/ 6248963 w 7564745"/>
              <a:gd name="connsiteY96" fmla="*/ 1887216 h 2067173"/>
              <a:gd name="connsiteX97" fmla="*/ 6167076 w 7564745"/>
              <a:gd name="connsiteY97" fmla="*/ 1832625 h 2067173"/>
              <a:gd name="connsiteX98" fmla="*/ 6057894 w 7564745"/>
              <a:gd name="connsiteY98" fmla="*/ 1750739 h 2067173"/>
              <a:gd name="connsiteX99" fmla="*/ 6003303 w 7564745"/>
              <a:gd name="connsiteY99" fmla="*/ 1709795 h 2067173"/>
              <a:gd name="connsiteX100" fmla="*/ 5907768 w 7564745"/>
              <a:gd name="connsiteY100" fmla="*/ 1696147 h 2067173"/>
              <a:gd name="connsiteX101" fmla="*/ 5730348 w 7564745"/>
              <a:gd name="connsiteY101" fmla="*/ 1696147 h 2067173"/>
              <a:gd name="connsiteX102" fmla="*/ 5621166 w 7564745"/>
              <a:gd name="connsiteY102" fmla="*/ 1846273 h 2067173"/>
              <a:gd name="connsiteX103" fmla="*/ 5525631 w 7564745"/>
              <a:gd name="connsiteY103" fmla="*/ 1873568 h 2067173"/>
              <a:gd name="connsiteX104" fmla="*/ 5047960 w 7564745"/>
              <a:gd name="connsiteY104" fmla="*/ 1859921 h 2067173"/>
              <a:gd name="connsiteX105" fmla="*/ 4993368 w 7564745"/>
              <a:gd name="connsiteY105" fmla="*/ 1832625 h 2067173"/>
              <a:gd name="connsiteX106" fmla="*/ 4911482 w 7564745"/>
              <a:gd name="connsiteY106" fmla="*/ 1818977 h 2067173"/>
              <a:gd name="connsiteX107" fmla="*/ 4856891 w 7564745"/>
              <a:gd name="connsiteY107" fmla="*/ 1778034 h 2067173"/>
              <a:gd name="connsiteX108" fmla="*/ 4802300 w 7564745"/>
              <a:gd name="connsiteY108" fmla="*/ 1750739 h 2067173"/>
              <a:gd name="connsiteX109" fmla="*/ 4775004 w 7564745"/>
              <a:gd name="connsiteY109" fmla="*/ 1709795 h 2067173"/>
              <a:gd name="connsiteX110" fmla="*/ 4734061 w 7564745"/>
              <a:gd name="connsiteY110" fmla="*/ 1655204 h 2067173"/>
              <a:gd name="connsiteX111" fmla="*/ 4679470 w 7564745"/>
              <a:gd name="connsiteY111" fmla="*/ 1586965 h 2067173"/>
              <a:gd name="connsiteX112" fmla="*/ 4638527 w 7564745"/>
              <a:gd name="connsiteY112" fmla="*/ 1614261 h 2067173"/>
              <a:gd name="connsiteX113" fmla="*/ 4624879 w 7564745"/>
              <a:gd name="connsiteY113" fmla="*/ 1655204 h 2067173"/>
              <a:gd name="connsiteX114" fmla="*/ 4611231 w 7564745"/>
              <a:gd name="connsiteY114" fmla="*/ 1709795 h 2067173"/>
              <a:gd name="connsiteX115" fmla="*/ 4556640 w 7564745"/>
              <a:gd name="connsiteY115" fmla="*/ 1737091 h 2067173"/>
              <a:gd name="connsiteX116" fmla="*/ 4542992 w 7564745"/>
              <a:gd name="connsiteY116" fmla="*/ 1778034 h 2067173"/>
              <a:gd name="connsiteX117" fmla="*/ 4502049 w 7564745"/>
              <a:gd name="connsiteY117" fmla="*/ 1805330 h 2067173"/>
              <a:gd name="connsiteX118" fmla="*/ 4447458 w 7564745"/>
              <a:gd name="connsiteY118" fmla="*/ 1846273 h 2067173"/>
              <a:gd name="connsiteX119" fmla="*/ 4392867 w 7564745"/>
              <a:gd name="connsiteY119" fmla="*/ 1900864 h 2067173"/>
              <a:gd name="connsiteX120" fmla="*/ 4310980 w 7564745"/>
              <a:gd name="connsiteY120" fmla="*/ 1941807 h 2067173"/>
              <a:gd name="connsiteX121" fmla="*/ 4160855 w 7564745"/>
              <a:gd name="connsiteY121" fmla="*/ 1996398 h 2067173"/>
              <a:gd name="connsiteX122" fmla="*/ 3969786 w 7564745"/>
              <a:gd name="connsiteY122" fmla="*/ 2064637 h 2067173"/>
              <a:gd name="connsiteX123" fmla="*/ 3833309 w 7564745"/>
              <a:gd name="connsiteY123" fmla="*/ 2050989 h 2067173"/>
              <a:gd name="connsiteX124" fmla="*/ 3806013 w 7564745"/>
              <a:gd name="connsiteY124" fmla="*/ 1832625 h 2067173"/>
              <a:gd name="connsiteX125" fmla="*/ 3778718 w 7564745"/>
              <a:gd name="connsiteY125" fmla="*/ 1723443 h 2067173"/>
              <a:gd name="connsiteX126" fmla="*/ 3683183 w 7564745"/>
              <a:gd name="connsiteY126" fmla="*/ 1709795 h 2067173"/>
              <a:gd name="connsiteX127" fmla="*/ 3574001 w 7564745"/>
              <a:gd name="connsiteY127" fmla="*/ 1723443 h 2067173"/>
              <a:gd name="connsiteX128" fmla="*/ 3464819 w 7564745"/>
              <a:gd name="connsiteY128" fmla="*/ 1818977 h 2067173"/>
              <a:gd name="connsiteX129" fmla="*/ 3382933 w 7564745"/>
              <a:gd name="connsiteY129" fmla="*/ 1955455 h 2067173"/>
              <a:gd name="connsiteX130" fmla="*/ 3341989 w 7564745"/>
              <a:gd name="connsiteY130" fmla="*/ 1969103 h 2067173"/>
              <a:gd name="connsiteX131" fmla="*/ 3232807 w 7564745"/>
              <a:gd name="connsiteY131" fmla="*/ 1941807 h 2067173"/>
              <a:gd name="connsiteX132" fmla="*/ 3150921 w 7564745"/>
              <a:gd name="connsiteY132" fmla="*/ 1859921 h 2067173"/>
              <a:gd name="connsiteX133" fmla="*/ 3069034 w 7564745"/>
              <a:gd name="connsiteY133" fmla="*/ 1791682 h 2067173"/>
              <a:gd name="connsiteX134" fmla="*/ 3028091 w 7564745"/>
              <a:gd name="connsiteY134" fmla="*/ 1778034 h 2067173"/>
              <a:gd name="connsiteX135" fmla="*/ 3000795 w 7564745"/>
              <a:gd name="connsiteY135" fmla="*/ 1723443 h 2067173"/>
              <a:gd name="connsiteX136" fmla="*/ 2959852 w 7564745"/>
              <a:gd name="connsiteY136" fmla="*/ 1668852 h 2067173"/>
              <a:gd name="connsiteX137" fmla="*/ 2946204 w 7564745"/>
              <a:gd name="connsiteY137" fmla="*/ 1573318 h 2067173"/>
              <a:gd name="connsiteX138" fmla="*/ 2782431 w 7564745"/>
              <a:gd name="connsiteY138" fmla="*/ 1586965 h 2067173"/>
              <a:gd name="connsiteX139" fmla="*/ 2700545 w 7564745"/>
              <a:gd name="connsiteY139" fmla="*/ 1614261 h 2067173"/>
              <a:gd name="connsiteX140" fmla="*/ 2645954 w 7564745"/>
              <a:gd name="connsiteY140" fmla="*/ 1709795 h 2067173"/>
              <a:gd name="connsiteX141" fmla="*/ 2618658 w 7564745"/>
              <a:gd name="connsiteY141" fmla="*/ 1791682 h 2067173"/>
              <a:gd name="connsiteX142" fmla="*/ 2591363 w 7564745"/>
              <a:gd name="connsiteY142" fmla="*/ 1832625 h 2067173"/>
              <a:gd name="connsiteX143" fmla="*/ 2564067 w 7564745"/>
              <a:gd name="connsiteY143" fmla="*/ 1914512 h 2067173"/>
              <a:gd name="connsiteX144" fmla="*/ 2550419 w 7564745"/>
              <a:gd name="connsiteY144" fmla="*/ 1955455 h 2067173"/>
              <a:gd name="connsiteX145" fmla="*/ 2345703 w 7564745"/>
              <a:gd name="connsiteY145" fmla="*/ 1941807 h 2067173"/>
              <a:gd name="connsiteX146" fmla="*/ 2318407 w 7564745"/>
              <a:gd name="connsiteY146" fmla="*/ 1900864 h 2067173"/>
              <a:gd name="connsiteX147" fmla="*/ 2304760 w 7564745"/>
              <a:gd name="connsiteY147" fmla="*/ 1778034 h 2067173"/>
              <a:gd name="connsiteX148" fmla="*/ 2263816 w 7564745"/>
              <a:gd name="connsiteY148" fmla="*/ 1750739 h 2067173"/>
              <a:gd name="connsiteX149" fmla="*/ 1949918 w 7564745"/>
              <a:gd name="connsiteY149" fmla="*/ 1764386 h 2067173"/>
              <a:gd name="connsiteX150" fmla="*/ 1936270 w 7564745"/>
              <a:gd name="connsiteY150" fmla="*/ 1941807 h 2067173"/>
              <a:gd name="connsiteX151" fmla="*/ 1854383 w 7564745"/>
              <a:gd name="connsiteY151" fmla="*/ 1969103 h 2067173"/>
              <a:gd name="connsiteX152" fmla="*/ 1840736 w 7564745"/>
              <a:gd name="connsiteY152" fmla="*/ 1914512 h 2067173"/>
              <a:gd name="connsiteX153" fmla="*/ 1772497 w 7564745"/>
              <a:gd name="connsiteY153" fmla="*/ 1832625 h 2067173"/>
              <a:gd name="connsiteX154" fmla="*/ 1758849 w 7564745"/>
              <a:gd name="connsiteY154" fmla="*/ 1791682 h 2067173"/>
              <a:gd name="connsiteX155" fmla="*/ 1731554 w 7564745"/>
              <a:gd name="connsiteY155" fmla="*/ 1696147 h 2067173"/>
              <a:gd name="connsiteX156" fmla="*/ 1704258 w 7564745"/>
              <a:gd name="connsiteY156" fmla="*/ 1655204 h 2067173"/>
              <a:gd name="connsiteX157" fmla="*/ 1663315 w 7564745"/>
              <a:gd name="connsiteY157" fmla="*/ 1641556 h 2067173"/>
              <a:gd name="connsiteX158" fmla="*/ 1349416 w 7564745"/>
              <a:gd name="connsiteY158" fmla="*/ 1655204 h 2067173"/>
              <a:gd name="connsiteX159" fmla="*/ 1335768 w 7564745"/>
              <a:gd name="connsiteY159" fmla="*/ 1696147 h 2067173"/>
              <a:gd name="connsiteX160" fmla="*/ 1322121 w 7564745"/>
              <a:gd name="connsiteY160" fmla="*/ 1750739 h 2067173"/>
              <a:gd name="connsiteX161" fmla="*/ 1267530 w 7564745"/>
              <a:gd name="connsiteY161" fmla="*/ 1832625 h 2067173"/>
              <a:gd name="connsiteX162" fmla="*/ 1240234 w 7564745"/>
              <a:gd name="connsiteY162" fmla="*/ 1873568 h 2067173"/>
              <a:gd name="connsiteX163" fmla="*/ 1185643 w 7564745"/>
              <a:gd name="connsiteY163" fmla="*/ 1941807 h 2067173"/>
              <a:gd name="connsiteX164" fmla="*/ 1158348 w 7564745"/>
              <a:gd name="connsiteY164" fmla="*/ 1982750 h 2067173"/>
              <a:gd name="connsiteX165" fmla="*/ 1076461 w 7564745"/>
              <a:gd name="connsiteY165" fmla="*/ 2010046 h 2067173"/>
              <a:gd name="connsiteX166" fmla="*/ 1008222 w 7564745"/>
              <a:gd name="connsiteY166" fmla="*/ 1969103 h 2067173"/>
              <a:gd name="connsiteX167" fmla="*/ 967279 w 7564745"/>
              <a:gd name="connsiteY167" fmla="*/ 1928159 h 2067173"/>
              <a:gd name="connsiteX168" fmla="*/ 885392 w 7564745"/>
              <a:gd name="connsiteY168" fmla="*/ 1832625 h 2067173"/>
              <a:gd name="connsiteX169" fmla="*/ 803506 w 7564745"/>
              <a:gd name="connsiteY169" fmla="*/ 1737091 h 2067173"/>
              <a:gd name="connsiteX170" fmla="*/ 707971 w 7564745"/>
              <a:gd name="connsiteY170" fmla="*/ 1682500 h 2067173"/>
              <a:gd name="connsiteX171" fmla="*/ 544198 w 7564745"/>
              <a:gd name="connsiteY171" fmla="*/ 1696147 h 2067173"/>
              <a:gd name="connsiteX172" fmla="*/ 503255 w 7564745"/>
              <a:gd name="connsiteY172" fmla="*/ 1764386 h 2067173"/>
              <a:gd name="connsiteX173" fmla="*/ 435016 w 7564745"/>
              <a:gd name="connsiteY173" fmla="*/ 1846273 h 2067173"/>
              <a:gd name="connsiteX174" fmla="*/ 366777 w 7564745"/>
              <a:gd name="connsiteY174" fmla="*/ 1928159 h 2067173"/>
              <a:gd name="connsiteX175" fmla="*/ 298539 w 7564745"/>
              <a:gd name="connsiteY175" fmla="*/ 1996398 h 2067173"/>
              <a:gd name="connsiteX176" fmla="*/ 162061 w 7564745"/>
              <a:gd name="connsiteY176" fmla="*/ 1969103 h 2067173"/>
              <a:gd name="connsiteX177" fmla="*/ 121118 w 7564745"/>
              <a:gd name="connsiteY177" fmla="*/ 1955455 h 2067173"/>
              <a:gd name="connsiteX178" fmla="*/ 80174 w 7564745"/>
              <a:gd name="connsiteY178" fmla="*/ 1928159 h 2067173"/>
              <a:gd name="connsiteX179" fmla="*/ 39231 w 7564745"/>
              <a:gd name="connsiteY179" fmla="*/ 1655204 h 2067173"/>
              <a:gd name="connsiteX180" fmla="*/ 52879 w 7564745"/>
              <a:gd name="connsiteY180" fmla="*/ 1586965 h 2067173"/>
              <a:gd name="connsiteX181" fmla="*/ 189357 w 7564745"/>
              <a:gd name="connsiteY181" fmla="*/ 1546022 h 2067173"/>
              <a:gd name="connsiteX182" fmla="*/ 243948 w 7564745"/>
              <a:gd name="connsiteY182" fmla="*/ 1505079 h 2067173"/>
              <a:gd name="connsiteX183" fmla="*/ 284891 w 7564745"/>
              <a:gd name="connsiteY183" fmla="*/ 1491431 h 2067173"/>
              <a:gd name="connsiteX184" fmla="*/ 325834 w 7564745"/>
              <a:gd name="connsiteY184" fmla="*/ 1450488 h 2067173"/>
              <a:gd name="connsiteX185" fmla="*/ 339482 w 7564745"/>
              <a:gd name="connsiteY185" fmla="*/ 1395897 h 2067173"/>
              <a:gd name="connsiteX186" fmla="*/ 339482 w 7564745"/>
              <a:gd name="connsiteY186" fmla="*/ 1259419 h 2067173"/>
              <a:gd name="connsiteX187" fmla="*/ 243948 w 7564745"/>
              <a:gd name="connsiteY187" fmla="*/ 1204828 h 2067173"/>
              <a:gd name="connsiteX188" fmla="*/ 175709 w 7564745"/>
              <a:gd name="connsiteY188" fmla="*/ 1136589 h 2067173"/>
              <a:gd name="connsiteX189" fmla="*/ 80174 w 7564745"/>
              <a:gd name="connsiteY189" fmla="*/ 1041055 h 2067173"/>
              <a:gd name="connsiteX190" fmla="*/ 52879 w 7564745"/>
              <a:gd name="connsiteY190" fmla="*/ 1000112 h 2067173"/>
              <a:gd name="connsiteX191" fmla="*/ 11936 w 7564745"/>
              <a:gd name="connsiteY191" fmla="*/ 904577 h 2067173"/>
              <a:gd name="connsiteX192" fmla="*/ 66527 w 7564745"/>
              <a:gd name="connsiteY192" fmla="*/ 727156 h 2067173"/>
              <a:gd name="connsiteX193" fmla="*/ 148413 w 7564745"/>
              <a:gd name="connsiteY193" fmla="*/ 672565 h 2067173"/>
              <a:gd name="connsiteX194" fmla="*/ 175709 w 7564745"/>
              <a:gd name="connsiteY194" fmla="*/ 631622 h 2067173"/>
              <a:gd name="connsiteX195" fmla="*/ 243948 w 7564745"/>
              <a:gd name="connsiteY195" fmla="*/ 604327 h 2067173"/>
              <a:gd name="connsiteX196" fmla="*/ 284891 w 7564745"/>
              <a:gd name="connsiteY196" fmla="*/ 577031 h 2067173"/>
              <a:gd name="connsiteX197" fmla="*/ 312186 w 7564745"/>
              <a:gd name="connsiteY197" fmla="*/ 454201 h 2067173"/>
              <a:gd name="connsiteX0" fmla="*/ 298539 w 7564745"/>
              <a:gd name="connsiteY0" fmla="*/ 331371 h 2067173"/>
              <a:gd name="connsiteX1" fmla="*/ 394073 w 7564745"/>
              <a:gd name="connsiteY1" fmla="*/ 290428 h 2067173"/>
              <a:gd name="connsiteX2" fmla="*/ 435016 w 7564745"/>
              <a:gd name="connsiteY2" fmla="*/ 276780 h 2067173"/>
              <a:gd name="connsiteX3" fmla="*/ 475960 w 7564745"/>
              <a:gd name="connsiteY3" fmla="*/ 249485 h 2067173"/>
              <a:gd name="connsiteX4" fmla="*/ 571494 w 7564745"/>
              <a:gd name="connsiteY4" fmla="*/ 222189 h 2067173"/>
              <a:gd name="connsiteX5" fmla="*/ 612437 w 7564745"/>
              <a:gd name="connsiteY5" fmla="*/ 208541 h 2067173"/>
              <a:gd name="connsiteX6" fmla="*/ 926336 w 7564745"/>
              <a:gd name="connsiteY6" fmla="*/ 249485 h 2067173"/>
              <a:gd name="connsiteX7" fmla="*/ 1035518 w 7564745"/>
              <a:gd name="connsiteY7" fmla="*/ 399610 h 2067173"/>
              <a:gd name="connsiteX8" fmla="*/ 1144700 w 7564745"/>
              <a:gd name="connsiteY8" fmla="*/ 413258 h 2067173"/>
              <a:gd name="connsiteX9" fmla="*/ 1185643 w 7564745"/>
              <a:gd name="connsiteY9" fmla="*/ 372315 h 2067173"/>
              <a:gd name="connsiteX10" fmla="*/ 1226586 w 7564745"/>
              <a:gd name="connsiteY10" fmla="*/ 345019 h 2067173"/>
              <a:gd name="connsiteX11" fmla="*/ 1267530 w 7564745"/>
              <a:gd name="connsiteY11" fmla="*/ 304076 h 2067173"/>
              <a:gd name="connsiteX12" fmla="*/ 1349416 w 7564745"/>
              <a:gd name="connsiteY12" fmla="*/ 249485 h 2067173"/>
              <a:gd name="connsiteX13" fmla="*/ 1404007 w 7564745"/>
              <a:gd name="connsiteY13" fmla="*/ 194894 h 2067173"/>
              <a:gd name="connsiteX14" fmla="*/ 1431303 w 7564745"/>
              <a:gd name="connsiteY14" fmla="*/ 153950 h 2067173"/>
              <a:gd name="connsiteX15" fmla="*/ 1472246 w 7564745"/>
              <a:gd name="connsiteY15" fmla="*/ 140303 h 2067173"/>
              <a:gd name="connsiteX16" fmla="*/ 1540485 w 7564745"/>
              <a:gd name="connsiteY16" fmla="*/ 153950 h 2067173"/>
              <a:gd name="connsiteX17" fmla="*/ 1581428 w 7564745"/>
              <a:gd name="connsiteY17" fmla="*/ 181246 h 2067173"/>
              <a:gd name="connsiteX18" fmla="*/ 1663315 w 7564745"/>
              <a:gd name="connsiteY18" fmla="*/ 194894 h 2067173"/>
              <a:gd name="connsiteX19" fmla="*/ 1786145 w 7564745"/>
              <a:gd name="connsiteY19" fmla="*/ 249485 h 2067173"/>
              <a:gd name="connsiteX20" fmla="*/ 1949918 w 7564745"/>
              <a:gd name="connsiteY20" fmla="*/ 426906 h 2067173"/>
              <a:gd name="connsiteX21" fmla="*/ 2045452 w 7564745"/>
              <a:gd name="connsiteY21" fmla="*/ 495144 h 2067173"/>
              <a:gd name="connsiteX22" fmla="*/ 2195577 w 7564745"/>
              <a:gd name="connsiteY22" fmla="*/ 440553 h 2067173"/>
              <a:gd name="connsiteX23" fmla="*/ 2304760 w 7564745"/>
              <a:gd name="connsiteY23" fmla="*/ 331371 h 2067173"/>
              <a:gd name="connsiteX24" fmla="*/ 2386646 w 7564745"/>
              <a:gd name="connsiteY24" fmla="*/ 263133 h 2067173"/>
              <a:gd name="connsiteX25" fmla="*/ 2427589 w 7564745"/>
              <a:gd name="connsiteY25" fmla="*/ 235837 h 2067173"/>
              <a:gd name="connsiteX26" fmla="*/ 2468533 w 7564745"/>
              <a:gd name="connsiteY26" fmla="*/ 194894 h 2067173"/>
              <a:gd name="connsiteX27" fmla="*/ 2659601 w 7564745"/>
              <a:gd name="connsiteY27" fmla="*/ 167598 h 2067173"/>
              <a:gd name="connsiteX28" fmla="*/ 3000795 w 7564745"/>
              <a:gd name="connsiteY28" fmla="*/ 194894 h 2067173"/>
              <a:gd name="connsiteX29" fmla="*/ 3041739 w 7564745"/>
              <a:gd name="connsiteY29" fmla="*/ 235837 h 2067173"/>
              <a:gd name="connsiteX30" fmla="*/ 3055386 w 7564745"/>
              <a:gd name="connsiteY30" fmla="*/ 290428 h 2067173"/>
              <a:gd name="connsiteX31" fmla="*/ 3069034 w 7564745"/>
              <a:gd name="connsiteY31" fmla="*/ 358667 h 2067173"/>
              <a:gd name="connsiteX32" fmla="*/ 3123625 w 7564745"/>
              <a:gd name="connsiteY32" fmla="*/ 372315 h 2067173"/>
              <a:gd name="connsiteX33" fmla="*/ 3273751 w 7564745"/>
              <a:gd name="connsiteY33" fmla="*/ 358667 h 2067173"/>
              <a:gd name="connsiteX34" fmla="*/ 3355637 w 7564745"/>
              <a:gd name="connsiteY34" fmla="*/ 317724 h 2067173"/>
              <a:gd name="connsiteX35" fmla="*/ 3492115 w 7564745"/>
              <a:gd name="connsiteY35" fmla="*/ 222189 h 2067173"/>
              <a:gd name="connsiteX36" fmla="*/ 3546706 w 7564745"/>
              <a:gd name="connsiteY36" fmla="*/ 194894 h 2067173"/>
              <a:gd name="connsiteX37" fmla="*/ 3792366 w 7564745"/>
              <a:gd name="connsiteY37" fmla="*/ 208541 h 2067173"/>
              <a:gd name="connsiteX38" fmla="*/ 3833309 w 7564745"/>
              <a:gd name="connsiteY38" fmla="*/ 235837 h 2067173"/>
              <a:gd name="connsiteX39" fmla="*/ 3969786 w 7564745"/>
              <a:gd name="connsiteY39" fmla="*/ 358667 h 2067173"/>
              <a:gd name="connsiteX40" fmla="*/ 3997082 w 7564745"/>
              <a:gd name="connsiteY40" fmla="*/ 399610 h 2067173"/>
              <a:gd name="connsiteX41" fmla="*/ 4092616 w 7564745"/>
              <a:gd name="connsiteY41" fmla="*/ 440553 h 2067173"/>
              <a:gd name="connsiteX42" fmla="*/ 4201798 w 7564745"/>
              <a:gd name="connsiteY42" fmla="*/ 385962 h 2067173"/>
              <a:gd name="connsiteX43" fmla="*/ 4256389 w 7564745"/>
              <a:gd name="connsiteY43" fmla="*/ 263133 h 2067173"/>
              <a:gd name="connsiteX44" fmla="*/ 4297333 w 7564745"/>
              <a:gd name="connsiteY44" fmla="*/ 208541 h 2067173"/>
              <a:gd name="connsiteX45" fmla="*/ 4338276 w 7564745"/>
              <a:gd name="connsiteY45" fmla="*/ 181246 h 2067173"/>
              <a:gd name="connsiteX46" fmla="*/ 4392867 w 7564745"/>
              <a:gd name="connsiteY46" fmla="*/ 140303 h 2067173"/>
              <a:gd name="connsiteX47" fmla="*/ 4461106 w 7564745"/>
              <a:gd name="connsiteY47" fmla="*/ 126655 h 2067173"/>
              <a:gd name="connsiteX48" fmla="*/ 4515697 w 7564745"/>
              <a:gd name="connsiteY48" fmla="*/ 113007 h 2067173"/>
              <a:gd name="connsiteX49" fmla="*/ 4693118 w 7564745"/>
              <a:gd name="connsiteY49" fmla="*/ 126655 h 2067173"/>
              <a:gd name="connsiteX50" fmla="*/ 4775004 w 7564745"/>
              <a:gd name="connsiteY50" fmla="*/ 208541 h 2067173"/>
              <a:gd name="connsiteX51" fmla="*/ 4856891 w 7564745"/>
              <a:gd name="connsiteY51" fmla="*/ 222189 h 2067173"/>
              <a:gd name="connsiteX52" fmla="*/ 4979721 w 7564745"/>
              <a:gd name="connsiteY52" fmla="*/ 317724 h 2067173"/>
              <a:gd name="connsiteX53" fmla="*/ 5116198 w 7564745"/>
              <a:gd name="connsiteY53" fmla="*/ 372315 h 2067173"/>
              <a:gd name="connsiteX54" fmla="*/ 5211733 w 7564745"/>
              <a:gd name="connsiteY54" fmla="*/ 426906 h 2067173"/>
              <a:gd name="connsiteX55" fmla="*/ 5293619 w 7564745"/>
              <a:gd name="connsiteY55" fmla="*/ 413258 h 2067173"/>
              <a:gd name="connsiteX56" fmla="*/ 5334563 w 7564745"/>
              <a:gd name="connsiteY56" fmla="*/ 372315 h 2067173"/>
              <a:gd name="connsiteX57" fmla="*/ 5389154 w 7564745"/>
              <a:gd name="connsiteY57" fmla="*/ 331371 h 2067173"/>
              <a:gd name="connsiteX58" fmla="*/ 5430097 w 7564745"/>
              <a:gd name="connsiteY58" fmla="*/ 304076 h 2067173"/>
              <a:gd name="connsiteX59" fmla="*/ 5552927 w 7564745"/>
              <a:gd name="connsiteY59" fmla="*/ 181246 h 2067173"/>
              <a:gd name="connsiteX60" fmla="*/ 5593870 w 7564745"/>
              <a:gd name="connsiteY60" fmla="*/ 113007 h 2067173"/>
              <a:gd name="connsiteX61" fmla="*/ 5634813 w 7564745"/>
              <a:gd name="connsiteY61" fmla="*/ 31121 h 2067173"/>
              <a:gd name="connsiteX62" fmla="*/ 5648461 w 7564745"/>
              <a:gd name="connsiteY62" fmla="*/ 72064 h 2067173"/>
              <a:gd name="connsiteX63" fmla="*/ 5743995 w 7564745"/>
              <a:gd name="connsiteY63" fmla="*/ 113007 h 2067173"/>
              <a:gd name="connsiteX64" fmla="*/ 5976007 w 7564745"/>
              <a:gd name="connsiteY64" fmla="*/ 372315 h 2067173"/>
              <a:gd name="connsiteX65" fmla="*/ 6030598 w 7564745"/>
              <a:gd name="connsiteY65" fmla="*/ 440553 h 2067173"/>
              <a:gd name="connsiteX66" fmla="*/ 6085189 w 7564745"/>
              <a:gd name="connsiteY66" fmla="*/ 549736 h 2067173"/>
              <a:gd name="connsiteX67" fmla="*/ 6276258 w 7564745"/>
              <a:gd name="connsiteY67" fmla="*/ 536088 h 2067173"/>
              <a:gd name="connsiteX68" fmla="*/ 6289906 w 7564745"/>
              <a:gd name="connsiteY68" fmla="*/ 481497 h 2067173"/>
              <a:gd name="connsiteX69" fmla="*/ 6344497 w 7564745"/>
              <a:gd name="connsiteY69" fmla="*/ 317724 h 2067173"/>
              <a:gd name="connsiteX70" fmla="*/ 6615683 w 7564745"/>
              <a:gd name="connsiteY70" fmla="*/ 141440 h 2067173"/>
              <a:gd name="connsiteX71" fmla="*/ 6904055 w 7564745"/>
              <a:gd name="connsiteY71" fmla="*/ 317724 h 2067173"/>
              <a:gd name="connsiteX72" fmla="*/ 6931351 w 7564745"/>
              <a:gd name="connsiteY72" fmla="*/ 372315 h 2067173"/>
              <a:gd name="connsiteX73" fmla="*/ 7040533 w 7564745"/>
              <a:gd name="connsiteY73" fmla="*/ 495144 h 2067173"/>
              <a:gd name="connsiteX74" fmla="*/ 7217954 w 7564745"/>
              <a:gd name="connsiteY74" fmla="*/ 481497 h 2067173"/>
              <a:gd name="connsiteX75" fmla="*/ 7231601 w 7564745"/>
              <a:gd name="connsiteY75" fmla="*/ 440553 h 2067173"/>
              <a:gd name="connsiteX76" fmla="*/ 7245249 w 7564745"/>
              <a:gd name="connsiteY76" fmla="*/ 358667 h 2067173"/>
              <a:gd name="connsiteX77" fmla="*/ 7340783 w 7564745"/>
              <a:gd name="connsiteY77" fmla="*/ 235837 h 2067173"/>
              <a:gd name="connsiteX78" fmla="*/ 7436318 w 7564745"/>
              <a:gd name="connsiteY78" fmla="*/ 263133 h 2067173"/>
              <a:gd name="connsiteX79" fmla="*/ 7564744 w 7564745"/>
              <a:gd name="connsiteY79" fmla="*/ 598640 h 2067173"/>
              <a:gd name="connsiteX80" fmla="*/ 7354431 w 7564745"/>
              <a:gd name="connsiteY80" fmla="*/ 836339 h 2067173"/>
              <a:gd name="connsiteX81" fmla="*/ 7163363 w 7564745"/>
              <a:gd name="connsiteY81" fmla="*/ 986464 h 2067173"/>
              <a:gd name="connsiteX82" fmla="*/ 7026885 w 7564745"/>
              <a:gd name="connsiteY82" fmla="*/ 1081998 h 2067173"/>
              <a:gd name="connsiteX83" fmla="*/ 6917703 w 7564745"/>
              <a:gd name="connsiteY83" fmla="*/ 1177533 h 2067173"/>
              <a:gd name="connsiteX84" fmla="*/ 6767577 w 7564745"/>
              <a:gd name="connsiteY84" fmla="*/ 1327658 h 2067173"/>
              <a:gd name="connsiteX85" fmla="*/ 6740282 w 7564745"/>
              <a:gd name="connsiteY85" fmla="*/ 1477783 h 2067173"/>
              <a:gd name="connsiteX86" fmla="*/ 7406568 w 7564745"/>
              <a:gd name="connsiteY86" fmla="*/ 1284440 h 2067173"/>
              <a:gd name="connsiteX87" fmla="*/ 7564745 w 7564745"/>
              <a:gd name="connsiteY87" fmla="*/ 1513040 h 2067173"/>
              <a:gd name="connsiteX88" fmla="*/ 7436318 w 7564745"/>
              <a:gd name="connsiteY88" fmla="*/ 1709795 h 2067173"/>
              <a:gd name="connsiteX89" fmla="*/ 7368079 w 7564745"/>
              <a:gd name="connsiteY89" fmla="*/ 1737091 h 2067173"/>
              <a:gd name="connsiteX90" fmla="*/ 7327136 w 7564745"/>
              <a:gd name="connsiteY90" fmla="*/ 1764386 h 2067173"/>
              <a:gd name="connsiteX91" fmla="*/ 7136067 w 7564745"/>
              <a:gd name="connsiteY91" fmla="*/ 1778034 h 2067173"/>
              <a:gd name="connsiteX92" fmla="*/ 6699339 w 7564745"/>
              <a:gd name="connsiteY92" fmla="*/ 1791682 h 2067173"/>
              <a:gd name="connsiteX93" fmla="*/ 6590157 w 7564745"/>
              <a:gd name="connsiteY93" fmla="*/ 1900864 h 2067173"/>
              <a:gd name="connsiteX94" fmla="*/ 6549213 w 7564745"/>
              <a:gd name="connsiteY94" fmla="*/ 1914512 h 2067173"/>
              <a:gd name="connsiteX95" fmla="*/ 6248963 w 7564745"/>
              <a:gd name="connsiteY95" fmla="*/ 1887216 h 2067173"/>
              <a:gd name="connsiteX96" fmla="*/ 6167076 w 7564745"/>
              <a:gd name="connsiteY96" fmla="*/ 1832625 h 2067173"/>
              <a:gd name="connsiteX97" fmla="*/ 6057894 w 7564745"/>
              <a:gd name="connsiteY97" fmla="*/ 1750739 h 2067173"/>
              <a:gd name="connsiteX98" fmla="*/ 6003303 w 7564745"/>
              <a:gd name="connsiteY98" fmla="*/ 1709795 h 2067173"/>
              <a:gd name="connsiteX99" fmla="*/ 5907768 w 7564745"/>
              <a:gd name="connsiteY99" fmla="*/ 1696147 h 2067173"/>
              <a:gd name="connsiteX100" fmla="*/ 5730348 w 7564745"/>
              <a:gd name="connsiteY100" fmla="*/ 1696147 h 2067173"/>
              <a:gd name="connsiteX101" fmla="*/ 5621166 w 7564745"/>
              <a:gd name="connsiteY101" fmla="*/ 1846273 h 2067173"/>
              <a:gd name="connsiteX102" fmla="*/ 5525631 w 7564745"/>
              <a:gd name="connsiteY102" fmla="*/ 1873568 h 2067173"/>
              <a:gd name="connsiteX103" fmla="*/ 5047960 w 7564745"/>
              <a:gd name="connsiteY103" fmla="*/ 1859921 h 2067173"/>
              <a:gd name="connsiteX104" fmla="*/ 4993368 w 7564745"/>
              <a:gd name="connsiteY104" fmla="*/ 1832625 h 2067173"/>
              <a:gd name="connsiteX105" fmla="*/ 4911482 w 7564745"/>
              <a:gd name="connsiteY105" fmla="*/ 1818977 h 2067173"/>
              <a:gd name="connsiteX106" fmla="*/ 4856891 w 7564745"/>
              <a:gd name="connsiteY106" fmla="*/ 1778034 h 2067173"/>
              <a:gd name="connsiteX107" fmla="*/ 4802300 w 7564745"/>
              <a:gd name="connsiteY107" fmla="*/ 1750739 h 2067173"/>
              <a:gd name="connsiteX108" fmla="*/ 4775004 w 7564745"/>
              <a:gd name="connsiteY108" fmla="*/ 1709795 h 2067173"/>
              <a:gd name="connsiteX109" fmla="*/ 4734061 w 7564745"/>
              <a:gd name="connsiteY109" fmla="*/ 1655204 h 2067173"/>
              <a:gd name="connsiteX110" fmla="*/ 4679470 w 7564745"/>
              <a:gd name="connsiteY110" fmla="*/ 1586965 h 2067173"/>
              <a:gd name="connsiteX111" fmla="*/ 4638527 w 7564745"/>
              <a:gd name="connsiteY111" fmla="*/ 1614261 h 2067173"/>
              <a:gd name="connsiteX112" fmla="*/ 4624879 w 7564745"/>
              <a:gd name="connsiteY112" fmla="*/ 1655204 h 2067173"/>
              <a:gd name="connsiteX113" fmla="*/ 4611231 w 7564745"/>
              <a:gd name="connsiteY113" fmla="*/ 1709795 h 2067173"/>
              <a:gd name="connsiteX114" fmla="*/ 4556640 w 7564745"/>
              <a:gd name="connsiteY114" fmla="*/ 1737091 h 2067173"/>
              <a:gd name="connsiteX115" fmla="*/ 4542992 w 7564745"/>
              <a:gd name="connsiteY115" fmla="*/ 1778034 h 2067173"/>
              <a:gd name="connsiteX116" fmla="*/ 4502049 w 7564745"/>
              <a:gd name="connsiteY116" fmla="*/ 1805330 h 2067173"/>
              <a:gd name="connsiteX117" fmla="*/ 4447458 w 7564745"/>
              <a:gd name="connsiteY117" fmla="*/ 1846273 h 2067173"/>
              <a:gd name="connsiteX118" fmla="*/ 4392867 w 7564745"/>
              <a:gd name="connsiteY118" fmla="*/ 1900864 h 2067173"/>
              <a:gd name="connsiteX119" fmla="*/ 4310980 w 7564745"/>
              <a:gd name="connsiteY119" fmla="*/ 1941807 h 2067173"/>
              <a:gd name="connsiteX120" fmla="*/ 4160855 w 7564745"/>
              <a:gd name="connsiteY120" fmla="*/ 1996398 h 2067173"/>
              <a:gd name="connsiteX121" fmla="*/ 3969786 w 7564745"/>
              <a:gd name="connsiteY121" fmla="*/ 2064637 h 2067173"/>
              <a:gd name="connsiteX122" fmla="*/ 3833309 w 7564745"/>
              <a:gd name="connsiteY122" fmla="*/ 2050989 h 2067173"/>
              <a:gd name="connsiteX123" fmla="*/ 3806013 w 7564745"/>
              <a:gd name="connsiteY123" fmla="*/ 1832625 h 2067173"/>
              <a:gd name="connsiteX124" fmla="*/ 3778718 w 7564745"/>
              <a:gd name="connsiteY124" fmla="*/ 1723443 h 2067173"/>
              <a:gd name="connsiteX125" fmla="*/ 3683183 w 7564745"/>
              <a:gd name="connsiteY125" fmla="*/ 1709795 h 2067173"/>
              <a:gd name="connsiteX126" fmla="*/ 3574001 w 7564745"/>
              <a:gd name="connsiteY126" fmla="*/ 1723443 h 2067173"/>
              <a:gd name="connsiteX127" fmla="*/ 3464819 w 7564745"/>
              <a:gd name="connsiteY127" fmla="*/ 1818977 h 2067173"/>
              <a:gd name="connsiteX128" fmla="*/ 3382933 w 7564745"/>
              <a:gd name="connsiteY128" fmla="*/ 1955455 h 2067173"/>
              <a:gd name="connsiteX129" fmla="*/ 3341989 w 7564745"/>
              <a:gd name="connsiteY129" fmla="*/ 1969103 h 2067173"/>
              <a:gd name="connsiteX130" fmla="*/ 3232807 w 7564745"/>
              <a:gd name="connsiteY130" fmla="*/ 1941807 h 2067173"/>
              <a:gd name="connsiteX131" fmla="*/ 3150921 w 7564745"/>
              <a:gd name="connsiteY131" fmla="*/ 1859921 h 2067173"/>
              <a:gd name="connsiteX132" fmla="*/ 3069034 w 7564745"/>
              <a:gd name="connsiteY132" fmla="*/ 1791682 h 2067173"/>
              <a:gd name="connsiteX133" fmla="*/ 3028091 w 7564745"/>
              <a:gd name="connsiteY133" fmla="*/ 1778034 h 2067173"/>
              <a:gd name="connsiteX134" fmla="*/ 3000795 w 7564745"/>
              <a:gd name="connsiteY134" fmla="*/ 1723443 h 2067173"/>
              <a:gd name="connsiteX135" fmla="*/ 2959852 w 7564745"/>
              <a:gd name="connsiteY135" fmla="*/ 1668852 h 2067173"/>
              <a:gd name="connsiteX136" fmla="*/ 2946204 w 7564745"/>
              <a:gd name="connsiteY136" fmla="*/ 1573318 h 2067173"/>
              <a:gd name="connsiteX137" fmla="*/ 2782431 w 7564745"/>
              <a:gd name="connsiteY137" fmla="*/ 1586965 h 2067173"/>
              <a:gd name="connsiteX138" fmla="*/ 2700545 w 7564745"/>
              <a:gd name="connsiteY138" fmla="*/ 1614261 h 2067173"/>
              <a:gd name="connsiteX139" fmla="*/ 2645954 w 7564745"/>
              <a:gd name="connsiteY139" fmla="*/ 1709795 h 2067173"/>
              <a:gd name="connsiteX140" fmla="*/ 2618658 w 7564745"/>
              <a:gd name="connsiteY140" fmla="*/ 1791682 h 2067173"/>
              <a:gd name="connsiteX141" fmla="*/ 2591363 w 7564745"/>
              <a:gd name="connsiteY141" fmla="*/ 1832625 h 2067173"/>
              <a:gd name="connsiteX142" fmla="*/ 2564067 w 7564745"/>
              <a:gd name="connsiteY142" fmla="*/ 1914512 h 2067173"/>
              <a:gd name="connsiteX143" fmla="*/ 2550419 w 7564745"/>
              <a:gd name="connsiteY143" fmla="*/ 1955455 h 2067173"/>
              <a:gd name="connsiteX144" fmla="*/ 2345703 w 7564745"/>
              <a:gd name="connsiteY144" fmla="*/ 1941807 h 2067173"/>
              <a:gd name="connsiteX145" fmla="*/ 2318407 w 7564745"/>
              <a:gd name="connsiteY145" fmla="*/ 1900864 h 2067173"/>
              <a:gd name="connsiteX146" fmla="*/ 2304760 w 7564745"/>
              <a:gd name="connsiteY146" fmla="*/ 1778034 h 2067173"/>
              <a:gd name="connsiteX147" fmla="*/ 2263816 w 7564745"/>
              <a:gd name="connsiteY147" fmla="*/ 1750739 h 2067173"/>
              <a:gd name="connsiteX148" fmla="*/ 1949918 w 7564745"/>
              <a:gd name="connsiteY148" fmla="*/ 1764386 h 2067173"/>
              <a:gd name="connsiteX149" fmla="*/ 1936270 w 7564745"/>
              <a:gd name="connsiteY149" fmla="*/ 1941807 h 2067173"/>
              <a:gd name="connsiteX150" fmla="*/ 1854383 w 7564745"/>
              <a:gd name="connsiteY150" fmla="*/ 1969103 h 2067173"/>
              <a:gd name="connsiteX151" fmla="*/ 1840736 w 7564745"/>
              <a:gd name="connsiteY151" fmla="*/ 1914512 h 2067173"/>
              <a:gd name="connsiteX152" fmla="*/ 1772497 w 7564745"/>
              <a:gd name="connsiteY152" fmla="*/ 1832625 h 2067173"/>
              <a:gd name="connsiteX153" fmla="*/ 1758849 w 7564745"/>
              <a:gd name="connsiteY153" fmla="*/ 1791682 h 2067173"/>
              <a:gd name="connsiteX154" fmla="*/ 1731554 w 7564745"/>
              <a:gd name="connsiteY154" fmla="*/ 1696147 h 2067173"/>
              <a:gd name="connsiteX155" fmla="*/ 1704258 w 7564745"/>
              <a:gd name="connsiteY155" fmla="*/ 1655204 h 2067173"/>
              <a:gd name="connsiteX156" fmla="*/ 1663315 w 7564745"/>
              <a:gd name="connsiteY156" fmla="*/ 1641556 h 2067173"/>
              <a:gd name="connsiteX157" fmla="*/ 1349416 w 7564745"/>
              <a:gd name="connsiteY157" fmla="*/ 1655204 h 2067173"/>
              <a:gd name="connsiteX158" fmla="*/ 1335768 w 7564745"/>
              <a:gd name="connsiteY158" fmla="*/ 1696147 h 2067173"/>
              <a:gd name="connsiteX159" fmla="*/ 1322121 w 7564745"/>
              <a:gd name="connsiteY159" fmla="*/ 1750739 h 2067173"/>
              <a:gd name="connsiteX160" fmla="*/ 1267530 w 7564745"/>
              <a:gd name="connsiteY160" fmla="*/ 1832625 h 2067173"/>
              <a:gd name="connsiteX161" fmla="*/ 1240234 w 7564745"/>
              <a:gd name="connsiteY161" fmla="*/ 1873568 h 2067173"/>
              <a:gd name="connsiteX162" fmla="*/ 1185643 w 7564745"/>
              <a:gd name="connsiteY162" fmla="*/ 1941807 h 2067173"/>
              <a:gd name="connsiteX163" fmla="*/ 1158348 w 7564745"/>
              <a:gd name="connsiteY163" fmla="*/ 1982750 h 2067173"/>
              <a:gd name="connsiteX164" fmla="*/ 1076461 w 7564745"/>
              <a:gd name="connsiteY164" fmla="*/ 2010046 h 2067173"/>
              <a:gd name="connsiteX165" fmla="*/ 1008222 w 7564745"/>
              <a:gd name="connsiteY165" fmla="*/ 1969103 h 2067173"/>
              <a:gd name="connsiteX166" fmla="*/ 967279 w 7564745"/>
              <a:gd name="connsiteY166" fmla="*/ 1928159 h 2067173"/>
              <a:gd name="connsiteX167" fmla="*/ 885392 w 7564745"/>
              <a:gd name="connsiteY167" fmla="*/ 1832625 h 2067173"/>
              <a:gd name="connsiteX168" fmla="*/ 803506 w 7564745"/>
              <a:gd name="connsiteY168" fmla="*/ 1737091 h 2067173"/>
              <a:gd name="connsiteX169" fmla="*/ 707971 w 7564745"/>
              <a:gd name="connsiteY169" fmla="*/ 1682500 h 2067173"/>
              <a:gd name="connsiteX170" fmla="*/ 544198 w 7564745"/>
              <a:gd name="connsiteY170" fmla="*/ 1696147 h 2067173"/>
              <a:gd name="connsiteX171" fmla="*/ 503255 w 7564745"/>
              <a:gd name="connsiteY171" fmla="*/ 1764386 h 2067173"/>
              <a:gd name="connsiteX172" fmla="*/ 435016 w 7564745"/>
              <a:gd name="connsiteY172" fmla="*/ 1846273 h 2067173"/>
              <a:gd name="connsiteX173" fmla="*/ 366777 w 7564745"/>
              <a:gd name="connsiteY173" fmla="*/ 1928159 h 2067173"/>
              <a:gd name="connsiteX174" fmla="*/ 298539 w 7564745"/>
              <a:gd name="connsiteY174" fmla="*/ 1996398 h 2067173"/>
              <a:gd name="connsiteX175" fmla="*/ 162061 w 7564745"/>
              <a:gd name="connsiteY175" fmla="*/ 1969103 h 2067173"/>
              <a:gd name="connsiteX176" fmla="*/ 121118 w 7564745"/>
              <a:gd name="connsiteY176" fmla="*/ 1955455 h 2067173"/>
              <a:gd name="connsiteX177" fmla="*/ 80174 w 7564745"/>
              <a:gd name="connsiteY177" fmla="*/ 1928159 h 2067173"/>
              <a:gd name="connsiteX178" fmla="*/ 39231 w 7564745"/>
              <a:gd name="connsiteY178" fmla="*/ 1655204 h 2067173"/>
              <a:gd name="connsiteX179" fmla="*/ 52879 w 7564745"/>
              <a:gd name="connsiteY179" fmla="*/ 1586965 h 2067173"/>
              <a:gd name="connsiteX180" fmla="*/ 189357 w 7564745"/>
              <a:gd name="connsiteY180" fmla="*/ 1546022 h 2067173"/>
              <a:gd name="connsiteX181" fmla="*/ 243948 w 7564745"/>
              <a:gd name="connsiteY181" fmla="*/ 1505079 h 2067173"/>
              <a:gd name="connsiteX182" fmla="*/ 284891 w 7564745"/>
              <a:gd name="connsiteY182" fmla="*/ 1491431 h 2067173"/>
              <a:gd name="connsiteX183" fmla="*/ 325834 w 7564745"/>
              <a:gd name="connsiteY183" fmla="*/ 1450488 h 2067173"/>
              <a:gd name="connsiteX184" fmla="*/ 339482 w 7564745"/>
              <a:gd name="connsiteY184" fmla="*/ 1395897 h 2067173"/>
              <a:gd name="connsiteX185" fmla="*/ 339482 w 7564745"/>
              <a:gd name="connsiteY185" fmla="*/ 1259419 h 2067173"/>
              <a:gd name="connsiteX186" fmla="*/ 243948 w 7564745"/>
              <a:gd name="connsiteY186" fmla="*/ 1204828 h 2067173"/>
              <a:gd name="connsiteX187" fmla="*/ 175709 w 7564745"/>
              <a:gd name="connsiteY187" fmla="*/ 1136589 h 2067173"/>
              <a:gd name="connsiteX188" fmla="*/ 80174 w 7564745"/>
              <a:gd name="connsiteY188" fmla="*/ 1041055 h 2067173"/>
              <a:gd name="connsiteX189" fmla="*/ 52879 w 7564745"/>
              <a:gd name="connsiteY189" fmla="*/ 1000112 h 2067173"/>
              <a:gd name="connsiteX190" fmla="*/ 11936 w 7564745"/>
              <a:gd name="connsiteY190" fmla="*/ 904577 h 2067173"/>
              <a:gd name="connsiteX191" fmla="*/ 66527 w 7564745"/>
              <a:gd name="connsiteY191" fmla="*/ 727156 h 2067173"/>
              <a:gd name="connsiteX192" fmla="*/ 148413 w 7564745"/>
              <a:gd name="connsiteY192" fmla="*/ 672565 h 2067173"/>
              <a:gd name="connsiteX193" fmla="*/ 175709 w 7564745"/>
              <a:gd name="connsiteY193" fmla="*/ 631622 h 2067173"/>
              <a:gd name="connsiteX194" fmla="*/ 243948 w 7564745"/>
              <a:gd name="connsiteY194" fmla="*/ 604327 h 2067173"/>
              <a:gd name="connsiteX195" fmla="*/ 284891 w 7564745"/>
              <a:gd name="connsiteY195" fmla="*/ 577031 h 2067173"/>
              <a:gd name="connsiteX196" fmla="*/ 312186 w 7564745"/>
              <a:gd name="connsiteY196" fmla="*/ 454201 h 2067173"/>
              <a:gd name="connsiteX0" fmla="*/ 298539 w 7564745"/>
              <a:gd name="connsiteY0" fmla="*/ 331371 h 2064637"/>
              <a:gd name="connsiteX1" fmla="*/ 394073 w 7564745"/>
              <a:gd name="connsiteY1" fmla="*/ 290428 h 2064637"/>
              <a:gd name="connsiteX2" fmla="*/ 435016 w 7564745"/>
              <a:gd name="connsiteY2" fmla="*/ 276780 h 2064637"/>
              <a:gd name="connsiteX3" fmla="*/ 475960 w 7564745"/>
              <a:gd name="connsiteY3" fmla="*/ 249485 h 2064637"/>
              <a:gd name="connsiteX4" fmla="*/ 571494 w 7564745"/>
              <a:gd name="connsiteY4" fmla="*/ 222189 h 2064637"/>
              <a:gd name="connsiteX5" fmla="*/ 612437 w 7564745"/>
              <a:gd name="connsiteY5" fmla="*/ 208541 h 2064637"/>
              <a:gd name="connsiteX6" fmla="*/ 926336 w 7564745"/>
              <a:gd name="connsiteY6" fmla="*/ 249485 h 2064637"/>
              <a:gd name="connsiteX7" fmla="*/ 1035518 w 7564745"/>
              <a:gd name="connsiteY7" fmla="*/ 399610 h 2064637"/>
              <a:gd name="connsiteX8" fmla="*/ 1144700 w 7564745"/>
              <a:gd name="connsiteY8" fmla="*/ 413258 h 2064637"/>
              <a:gd name="connsiteX9" fmla="*/ 1185643 w 7564745"/>
              <a:gd name="connsiteY9" fmla="*/ 372315 h 2064637"/>
              <a:gd name="connsiteX10" fmla="*/ 1226586 w 7564745"/>
              <a:gd name="connsiteY10" fmla="*/ 345019 h 2064637"/>
              <a:gd name="connsiteX11" fmla="*/ 1267530 w 7564745"/>
              <a:gd name="connsiteY11" fmla="*/ 304076 h 2064637"/>
              <a:gd name="connsiteX12" fmla="*/ 1349416 w 7564745"/>
              <a:gd name="connsiteY12" fmla="*/ 249485 h 2064637"/>
              <a:gd name="connsiteX13" fmla="*/ 1404007 w 7564745"/>
              <a:gd name="connsiteY13" fmla="*/ 194894 h 2064637"/>
              <a:gd name="connsiteX14" fmla="*/ 1431303 w 7564745"/>
              <a:gd name="connsiteY14" fmla="*/ 153950 h 2064637"/>
              <a:gd name="connsiteX15" fmla="*/ 1472246 w 7564745"/>
              <a:gd name="connsiteY15" fmla="*/ 140303 h 2064637"/>
              <a:gd name="connsiteX16" fmla="*/ 1540485 w 7564745"/>
              <a:gd name="connsiteY16" fmla="*/ 153950 h 2064637"/>
              <a:gd name="connsiteX17" fmla="*/ 1581428 w 7564745"/>
              <a:gd name="connsiteY17" fmla="*/ 181246 h 2064637"/>
              <a:gd name="connsiteX18" fmla="*/ 1663315 w 7564745"/>
              <a:gd name="connsiteY18" fmla="*/ 194894 h 2064637"/>
              <a:gd name="connsiteX19" fmla="*/ 1786145 w 7564745"/>
              <a:gd name="connsiteY19" fmla="*/ 249485 h 2064637"/>
              <a:gd name="connsiteX20" fmla="*/ 1949918 w 7564745"/>
              <a:gd name="connsiteY20" fmla="*/ 426906 h 2064637"/>
              <a:gd name="connsiteX21" fmla="*/ 2045452 w 7564745"/>
              <a:gd name="connsiteY21" fmla="*/ 495144 h 2064637"/>
              <a:gd name="connsiteX22" fmla="*/ 2195577 w 7564745"/>
              <a:gd name="connsiteY22" fmla="*/ 440553 h 2064637"/>
              <a:gd name="connsiteX23" fmla="*/ 2304760 w 7564745"/>
              <a:gd name="connsiteY23" fmla="*/ 331371 h 2064637"/>
              <a:gd name="connsiteX24" fmla="*/ 2386646 w 7564745"/>
              <a:gd name="connsiteY24" fmla="*/ 263133 h 2064637"/>
              <a:gd name="connsiteX25" fmla="*/ 2427589 w 7564745"/>
              <a:gd name="connsiteY25" fmla="*/ 235837 h 2064637"/>
              <a:gd name="connsiteX26" fmla="*/ 2468533 w 7564745"/>
              <a:gd name="connsiteY26" fmla="*/ 194894 h 2064637"/>
              <a:gd name="connsiteX27" fmla="*/ 2659601 w 7564745"/>
              <a:gd name="connsiteY27" fmla="*/ 167598 h 2064637"/>
              <a:gd name="connsiteX28" fmla="*/ 3000795 w 7564745"/>
              <a:gd name="connsiteY28" fmla="*/ 194894 h 2064637"/>
              <a:gd name="connsiteX29" fmla="*/ 3041739 w 7564745"/>
              <a:gd name="connsiteY29" fmla="*/ 235837 h 2064637"/>
              <a:gd name="connsiteX30" fmla="*/ 3055386 w 7564745"/>
              <a:gd name="connsiteY30" fmla="*/ 290428 h 2064637"/>
              <a:gd name="connsiteX31" fmla="*/ 3069034 w 7564745"/>
              <a:gd name="connsiteY31" fmla="*/ 358667 h 2064637"/>
              <a:gd name="connsiteX32" fmla="*/ 3123625 w 7564745"/>
              <a:gd name="connsiteY32" fmla="*/ 372315 h 2064637"/>
              <a:gd name="connsiteX33" fmla="*/ 3273751 w 7564745"/>
              <a:gd name="connsiteY33" fmla="*/ 358667 h 2064637"/>
              <a:gd name="connsiteX34" fmla="*/ 3355637 w 7564745"/>
              <a:gd name="connsiteY34" fmla="*/ 317724 h 2064637"/>
              <a:gd name="connsiteX35" fmla="*/ 3492115 w 7564745"/>
              <a:gd name="connsiteY35" fmla="*/ 222189 h 2064637"/>
              <a:gd name="connsiteX36" fmla="*/ 3546706 w 7564745"/>
              <a:gd name="connsiteY36" fmla="*/ 194894 h 2064637"/>
              <a:gd name="connsiteX37" fmla="*/ 3792366 w 7564745"/>
              <a:gd name="connsiteY37" fmla="*/ 208541 h 2064637"/>
              <a:gd name="connsiteX38" fmla="*/ 3833309 w 7564745"/>
              <a:gd name="connsiteY38" fmla="*/ 235837 h 2064637"/>
              <a:gd name="connsiteX39" fmla="*/ 3969786 w 7564745"/>
              <a:gd name="connsiteY39" fmla="*/ 358667 h 2064637"/>
              <a:gd name="connsiteX40" fmla="*/ 3997082 w 7564745"/>
              <a:gd name="connsiteY40" fmla="*/ 399610 h 2064637"/>
              <a:gd name="connsiteX41" fmla="*/ 4092616 w 7564745"/>
              <a:gd name="connsiteY41" fmla="*/ 440553 h 2064637"/>
              <a:gd name="connsiteX42" fmla="*/ 4201798 w 7564745"/>
              <a:gd name="connsiteY42" fmla="*/ 385962 h 2064637"/>
              <a:gd name="connsiteX43" fmla="*/ 4256389 w 7564745"/>
              <a:gd name="connsiteY43" fmla="*/ 263133 h 2064637"/>
              <a:gd name="connsiteX44" fmla="*/ 4297333 w 7564745"/>
              <a:gd name="connsiteY44" fmla="*/ 208541 h 2064637"/>
              <a:gd name="connsiteX45" fmla="*/ 4338276 w 7564745"/>
              <a:gd name="connsiteY45" fmla="*/ 181246 h 2064637"/>
              <a:gd name="connsiteX46" fmla="*/ 4392867 w 7564745"/>
              <a:gd name="connsiteY46" fmla="*/ 140303 h 2064637"/>
              <a:gd name="connsiteX47" fmla="*/ 4461106 w 7564745"/>
              <a:gd name="connsiteY47" fmla="*/ 126655 h 2064637"/>
              <a:gd name="connsiteX48" fmla="*/ 4515697 w 7564745"/>
              <a:gd name="connsiteY48" fmla="*/ 113007 h 2064637"/>
              <a:gd name="connsiteX49" fmla="*/ 4693118 w 7564745"/>
              <a:gd name="connsiteY49" fmla="*/ 126655 h 2064637"/>
              <a:gd name="connsiteX50" fmla="*/ 4775004 w 7564745"/>
              <a:gd name="connsiteY50" fmla="*/ 208541 h 2064637"/>
              <a:gd name="connsiteX51" fmla="*/ 4856891 w 7564745"/>
              <a:gd name="connsiteY51" fmla="*/ 222189 h 2064637"/>
              <a:gd name="connsiteX52" fmla="*/ 4979721 w 7564745"/>
              <a:gd name="connsiteY52" fmla="*/ 317724 h 2064637"/>
              <a:gd name="connsiteX53" fmla="*/ 5116198 w 7564745"/>
              <a:gd name="connsiteY53" fmla="*/ 372315 h 2064637"/>
              <a:gd name="connsiteX54" fmla="*/ 5211733 w 7564745"/>
              <a:gd name="connsiteY54" fmla="*/ 426906 h 2064637"/>
              <a:gd name="connsiteX55" fmla="*/ 5293619 w 7564745"/>
              <a:gd name="connsiteY55" fmla="*/ 413258 h 2064637"/>
              <a:gd name="connsiteX56" fmla="*/ 5334563 w 7564745"/>
              <a:gd name="connsiteY56" fmla="*/ 372315 h 2064637"/>
              <a:gd name="connsiteX57" fmla="*/ 5389154 w 7564745"/>
              <a:gd name="connsiteY57" fmla="*/ 331371 h 2064637"/>
              <a:gd name="connsiteX58" fmla="*/ 5430097 w 7564745"/>
              <a:gd name="connsiteY58" fmla="*/ 304076 h 2064637"/>
              <a:gd name="connsiteX59" fmla="*/ 5552927 w 7564745"/>
              <a:gd name="connsiteY59" fmla="*/ 181246 h 2064637"/>
              <a:gd name="connsiteX60" fmla="*/ 5593870 w 7564745"/>
              <a:gd name="connsiteY60" fmla="*/ 113007 h 2064637"/>
              <a:gd name="connsiteX61" fmla="*/ 5634813 w 7564745"/>
              <a:gd name="connsiteY61" fmla="*/ 31121 h 2064637"/>
              <a:gd name="connsiteX62" fmla="*/ 5648461 w 7564745"/>
              <a:gd name="connsiteY62" fmla="*/ 72064 h 2064637"/>
              <a:gd name="connsiteX63" fmla="*/ 5743995 w 7564745"/>
              <a:gd name="connsiteY63" fmla="*/ 113007 h 2064637"/>
              <a:gd name="connsiteX64" fmla="*/ 5976007 w 7564745"/>
              <a:gd name="connsiteY64" fmla="*/ 372315 h 2064637"/>
              <a:gd name="connsiteX65" fmla="*/ 6030598 w 7564745"/>
              <a:gd name="connsiteY65" fmla="*/ 440553 h 2064637"/>
              <a:gd name="connsiteX66" fmla="*/ 6085189 w 7564745"/>
              <a:gd name="connsiteY66" fmla="*/ 549736 h 2064637"/>
              <a:gd name="connsiteX67" fmla="*/ 6276258 w 7564745"/>
              <a:gd name="connsiteY67" fmla="*/ 536088 h 2064637"/>
              <a:gd name="connsiteX68" fmla="*/ 6289906 w 7564745"/>
              <a:gd name="connsiteY68" fmla="*/ 481497 h 2064637"/>
              <a:gd name="connsiteX69" fmla="*/ 6344497 w 7564745"/>
              <a:gd name="connsiteY69" fmla="*/ 317724 h 2064637"/>
              <a:gd name="connsiteX70" fmla="*/ 6615683 w 7564745"/>
              <a:gd name="connsiteY70" fmla="*/ 141440 h 2064637"/>
              <a:gd name="connsiteX71" fmla="*/ 6904055 w 7564745"/>
              <a:gd name="connsiteY71" fmla="*/ 317724 h 2064637"/>
              <a:gd name="connsiteX72" fmla="*/ 6931351 w 7564745"/>
              <a:gd name="connsiteY72" fmla="*/ 372315 h 2064637"/>
              <a:gd name="connsiteX73" fmla="*/ 7040533 w 7564745"/>
              <a:gd name="connsiteY73" fmla="*/ 495144 h 2064637"/>
              <a:gd name="connsiteX74" fmla="*/ 7217954 w 7564745"/>
              <a:gd name="connsiteY74" fmla="*/ 481497 h 2064637"/>
              <a:gd name="connsiteX75" fmla="*/ 7231601 w 7564745"/>
              <a:gd name="connsiteY75" fmla="*/ 440553 h 2064637"/>
              <a:gd name="connsiteX76" fmla="*/ 7245249 w 7564745"/>
              <a:gd name="connsiteY76" fmla="*/ 358667 h 2064637"/>
              <a:gd name="connsiteX77" fmla="*/ 7340783 w 7564745"/>
              <a:gd name="connsiteY77" fmla="*/ 235837 h 2064637"/>
              <a:gd name="connsiteX78" fmla="*/ 7436318 w 7564745"/>
              <a:gd name="connsiteY78" fmla="*/ 263133 h 2064637"/>
              <a:gd name="connsiteX79" fmla="*/ 7564744 w 7564745"/>
              <a:gd name="connsiteY79" fmla="*/ 598640 h 2064637"/>
              <a:gd name="connsiteX80" fmla="*/ 7354431 w 7564745"/>
              <a:gd name="connsiteY80" fmla="*/ 836339 h 2064637"/>
              <a:gd name="connsiteX81" fmla="*/ 7163363 w 7564745"/>
              <a:gd name="connsiteY81" fmla="*/ 986464 h 2064637"/>
              <a:gd name="connsiteX82" fmla="*/ 7026885 w 7564745"/>
              <a:gd name="connsiteY82" fmla="*/ 1081998 h 2064637"/>
              <a:gd name="connsiteX83" fmla="*/ 6917703 w 7564745"/>
              <a:gd name="connsiteY83" fmla="*/ 1177533 h 2064637"/>
              <a:gd name="connsiteX84" fmla="*/ 6767577 w 7564745"/>
              <a:gd name="connsiteY84" fmla="*/ 1327658 h 2064637"/>
              <a:gd name="connsiteX85" fmla="*/ 6740282 w 7564745"/>
              <a:gd name="connsiteY85" fmla="*/ 1477783 h 2064637"/>
              <a:gd name="connsiteX86" fmla="*/ 7406568 w 7564745"/>
              <a:gd name="connsiteY86" fmla="*/ 1284440 h 2064637"/>
              <a:gd name="connsiteX87" fmla="*/ 7564745 w 7564745"/>
              <a:gd name="connsiteY87" fmla="*/ 1513040 h 2064637"/>
              <a:gd name="connsiteX88" fmla="*/ 7436318 w 7564745"/>
              <a:gd name="connsiteY88" fmla="*/ 1709795 h 2064637"/>
              <a:gd name="connsiteX89" fmla="*/ 7368079 w 7564745"/>
              <a:gd name="connsiteY89" fmla="*/ 1737091 h 2064637"/>
              <a:gd name="connsiteX90" fmla="*/ 7327136 w 7564745"/>
              <a:gd name="connsiteY90" fmla="*/ 1764386 h 2064637"/>
              <a:gd name="connsiteX91" fmla="*/ 7136067 w 7564745"/>
              <a:gd name="connsiteY91" fmla="*/ 1778034 h 2064637"/>
              <a:gd name="connsiteX92" fmla="*/ 6699339 w 7564745"/>
              <a:gd name="connsiteY92" fmla="*/ 1791682 h 2064637"/>
              <a:gd name="connsiteX93" fmla="*/ 6590157 w 7564745"/>
              <a:gd name="connsiteY93" fmla="*/ 1900864 h 2064637"/>
              <a:gd name="connsiteX94" fmla="*/ 6549213 w 7564745"/>
              <a:gd name="connsiteY94" fmla="*/ 1914512 h 2064637"/>
              <a:gd name="connsiteX95" fmla="*/ 6248963 w 7564745"/>
              <a:gd name="connsiteY95" fmla="*/ 1887216 h 2064637"/>
              <a:gd name="connsiteX96" fmla="*/ 6167076 w 7564745"/>
              <a:gd name="connsiteY96" fmla="*/ 1832625 h 2064637"/>
              <a:gd name="connsiteX97" fmla="*/ 6057894 w 7564745"/>
              <a:gd name="connsiteY97" fmla="*/ 1750739 h 2064637"/>
              <a:gd name="connsiteX98" fmla="*/ 6003303 w 7564745"/>
              <a:gd name="connsiteY98" fmla="*/ 1709795 h 2064637"/>
              <a:gd name="connsiteX99" fmla="*/ 5907768 w 7564745"/>
              <a:gd name="connsiteY99" fmla="*/ 1696147 h 2064637"/>
              <a:gd name="connsiteX100" fmla="*/ 5730348 w 7564745"/>
              <a:gd name="connsiteY100" fmla="*/ 1696147 h 2064637"/>
              <a:gd name="connsiteX101" fmla="*/ 5621166 w 7564745"/>
              <a:gd name="connsiteY101" fmla="*/ 1846273 h 2064637"/>
              <a:gd name="connsiteX102" fmla="*/ 5525631 w 7564745"/>
              <a:gd name="connsiteY102" fmla="*/ 1873568 h 2064637"/>
              <a:gd name="connsiteX103" fmla="*/ 5047960 w 7564745"/>
              <a:gd name="connsiteY103" fmla="*/ 1859921 h 2064637"/>
              <a:gd name="connsiteX104" fmla="*/ 4993368 w 7564745"/>
              <a:gd name="connsiteY104" fmla="*/ 1832625 h 2064637"/>
              <a:gd name="connsiteX105" fmla="*/ 4911482 w 7564745"/>
              <a:gd name="connsiteY105" fmla="*/ 1818977 h 2064637"/>
              <a:gd name="connsiteX106" fmla="*/ 4856891 w 7564745"/>
              <a:gd name="connsiteY106" fmla="*/ 1778034 h 2064637"/>
              <a:gd name="connsiteX107" fmla="*/ 4802300 w 7564745"/>
              <a:gd name="connsiteY107" fmla="*/ 1750739 h 2064637"/>
              <a:gd name="connsiteX108" fmla="*/ 4775004 w 7564745"/>
              <a:gd name="connsiteY108" fmla="*/ 1709795 h 2064637"/>
              <a:gd name="connsiteX109" fmla="*/ 4734061 w 7564745"/>
              <a:gd name="connsiteY109" fmla="*/ 1655204 h 2064637"/>
              <a:gd name="connsiteX110" fmla="*/ 4679470 w 7564745"/>
              <a:gd name="connsiteY110" fmla="*/ 1586965 h 2064637"/>
              <a:gd name="connsiteX111" fmla="*/ 4638527 w 7564745"/>
              <a:gd name="connsiteY111" fmla="*/ 1614261 h 2064637"/>
              <a:gd name="connsiteX112" fmla="*/ 4624879 w 7564745"/>
              <a:gd name="connsiteY112" fmla="*/ 1655204 h 2064637"/>
              <a:gd name="connsiteX113" fmla="*/ 4611231 w 7564745"/>
              <a:gd name="connsiteY113" fmla="*/ 1709795 h 2064637"/>
              <a:gd name="connsiteX114" fmla="*/ 4556640 w 7564745"/>
              <a:gd name="connsiteY114" fmla="*/ 1737091 h 2064637"/>
              <a:gd name="connsiteX115" fmla="*/ 4542992 w 7564745"/>
              <a:gd name="connsiteY115" fmla="*/ 1778034 h 2064637"/>
              <a:gd name="connsiteX116" fmla="*/ 4502049 w 7564745"/>
              <a:gd name="connsiteY116" fmla="*/ 1805330 h 2064637"/>
              <a:gd name="connsiteX117" fmla="*/ 4447458 w 7564745"/>
              <a:gd name="connsiteY117" fmla="*/ 1846273 h 2064637"/>
              <a:gd name="connsiteX118" fmla="*/ 4392867 w 7564745"/>
              <a:gd name="connsiteY118" fmla="*/ 1900864 h 2064637"/>
              <a:gd name="connsiteX119" fmla="*/ 4310980 w 7564745"/>
              <a:gd name="connsiteY119" fmla="*/ 1941807 h 2064637"/>
              <a:gd name="connsiteX120" fmla="*/ 4160855 w 7564745"/>
              <a:gd name="connsiteY120" fmla="*/ 1996398 h 2064637"/>
              <a:gd name="connsiteX121" fmla="*/ 3969786 w 7564745"/>
              <a:gd name="connsiteY121" fmla="*/ 2064637 h 2064637"/>
              <a:gd name="connsiteX122" fmla="*/ 3806013 w 7564745"/>
              <a:gd name="connsiteY122" fmla="*/ 1832625 h 2064637"/>
              <a:gd name="connsiteX123" fmla="*/ 3778718 w 7564745"/>
              <a:gd name="connsiteY123" fmla="*/ 1723443 h 2064637"/>
              <a:gd name="connsiteX124" fmla="*/ 3683183 w 7564745"/>
              <a:gd name="connsiteY124" fmla="*/ 1709795 h 2064637"/>
              <a:gd name="connsiteX125" fmla="*/ 3574001 w 7564745"/>
              <a:gd name="connsiteY125" fmla="*/ 1723443 h 2064637"/>
              <a:gd name="connsiteX126" fmla="*/ 3464819 w 7564745"/>
              <a:gd name="connsiteY126" fmla="*/ 1818977 h 2064637"/>
              <a:gd name="connsiteX127" fmla="*/ 3382933 w 7564745"/>
              <a:gd name="connsiteY127" fmla="*/ 1955455 h 2064637"/>
              <a:gd name="connsiteX128" fmla="*/ 3341989 w 7564745"/>
              <a:gd name="connsiteY128" fmla="*/ 1969103 h 2064637"/>
              <a:gd name="connsiteX129" fmla="*/ 3232807 w 7564745"/>
              <a:gd name="connsiteY129" fmla="*/ 1941807 h 2064637"/>
              <a:gd name="connsiteX130" fmla="*/ 3150921 w 7564745"/>
              <a:gd name="connsiteY130" fmla="*/ 1859921 h 2064637"/>
              <a:gd name="connsiteX131" fmla="*/ 3069034 w 7564745"/>
              <a:gd name="connsiteY131" fmla="*/ 1791682 h 2064637"/>
              <a:gd name="connsiteX132" fmla="*/ 3028091 w 7564745"/>
              <a:gd name="connsiteY132" fmla="*/ 1778034 h 2064637"/>
              <a:gd name="connsiteX133" fmla="*/ 3000795 w 7564745"/>
              <a:gd name="connsiteY133" fmla="*/ 1723443 h 2064637"/>
              <a:gd name="connsiteX134" fmla="*/ 2959852 w 7564745"/>
              <a:gd name="connsiteY134" fmla="*/ 1668852 h 2064637"/>
              <a:gd name="connsiteX135" fmla="*/ 2946204 w 7564745"/>
              <a:gd name="connsiteY135" fmla="*/ 1573318 h 2064637"/>
              <a:gd name="connsiteX136" fmla="*/ 2782431 w 7564745"/>
              <a:gd name="connsiteY136" fmla="*/ 1586965 h 2064637"/>
              <a:gd name="connsiteX137" fmla="*/ 2700545 w 7564745"/>
              <a:gd name="connsiteY137" fmla="*/ 1614261 h 2064637"/>
              <a:gd name="connsiteX138" fmla="*/ 2645954 w 7564745"/>
              <a:gd name="connsiteY138" fmla="*/ 1709795 h 2064637"/>
              <a:gd name="connsiteX139" fmla="*/ 2618658 w 7564745"/>
              <a:gd name="connsiteY139" fmla="*/ 1791682 h 2064637"/>
              <a:gd name="connsiteX140" fmla="*/ 2591363 w 7564745"/>
              <a:gd name="connsiteY140" fmla="*/ 1832625 h 2064637"/>
              <a:gd name="connsiteX141" fmla="*/ 2564067 w 7564745"/>
              <a:gd name="connsiteY141" fmla="*/ 1914512 h 2064637"/>
              <a:gd name="connsiteX142" fmla="*/ 2550419 w 7564745"/>
              <a:gd name="connsiteY142" fmla="*/ 1955455 h 2064637"/>
              <a:gd name="connsiteX143" fmla="*/ 2345703 w 7564745"/>
              <a:gd name="connsiteY143" fmla="*/ 1941807 h 2064637"/>
              <a:gd name="connsiteX144" fmla="*/ 2318407 w 7564745"/>
              <a:gd name="connsiteY144" fmla="*/ 1900864 h 2064637"/>
              <a:gd name="connsiteX145" fmla="*/ 2304760 w 7564745"/>
              <a:gd name="connsiteY145" fmla="*/ 1778034 h 2064637"/>
              <a:gd name="connsiteX146" fmla="*/ 2263816 w 7564745"/>
              <a:gd name="connsiteY146" fmla="*/ 1750739 h 2064637"/>
              <a:gd name="connsiteX147" fmla="*/ 1949918 w 7564745"/>
              <a:gd name="connsiteY147" fmla="*/ 1764386 h 2064637"/>
              <a:gd name="connsiteX148" fmla="*/ 1936270 w 7564745"/>
              <a:gd name="connsiteY148" fmla="*/ 1941807 h 2064637"/>
              <a:gd name="connsiteX149" fmla="*/ 1854383 w 7564745"/>
              <a:gd name="connsiteY149" fmla="*/ 1969103 h 2064637"/>
              <a:gd name="connsiteX150" fmla="*/ 1840736 w 7564745"/>
              <a:gd name="connsiteY150" fmla="*/ 1914512 h 2064637"/>
              <a:gd name="connsiteX151" fmla="*/ 1772497 w 7564745"/>
              <a:gd name="connsiteY151" fmla="*/ 1832625 h 2064637"/>
              <a:gd name="connsiteX152" fmla="*/ 1758849 w 7564745"/>
              <a:gd name="connsiteY152" fmla="*/ 1791682 h 2064637"/>
              <a:gd name="connsiteX153" fmla="*/ 1731554 w 7564745"/>
              <a:gd name="connsiteY153" fmla="*/ 1696147 h 2064637"/>
              <a:gd name="connsiteX154" fmla="*/ 1704258 w 7564745"/>
              <a:gd name="connsiteY154" fmla="*/ 1655204 h 2064637"/>
              <a:gd name="connsiteX155" fmla="*/ 1663315 w 7564745"/>
              <a:gd name="connsiteY155" fmla="*/ 1641556 h 2064637"/>
              <a:gd name="connsiteX156" fmla="*/ 1349416 w 7564745"/>
              <a:gd name="connsiteY156" fmla="*/ 1655204 h 2064637"/>
              <a:gd name="connsiteX157" fmla="*/ 1335768 w 7564745"/>
              <a:gd name="connsiteY157" fmla="*/ 1696147 h 2064637"/>
              <a:gd name="connsiteX158" fmla="*/ 1322121 w 7564745"/>
              <a:gd name="connsiteY158" fmla="*/ 1750739 h 2064637"/>
              <a:gd name="connsiteX159" fmla="*/ 1267530 w 7564745"/>
              <a:gd name="connsiteY159" fmla="*/ 1832625 h 2064637"/>
              <a:gd name="connsiteX160" fmla="*/ 1240234 w 7564745"/>
              <a:gd name="connsiteY160" fmla="*/ 1873568 h 2064637"/>
              <a:gd name="connsiteX161" fmla="*/ 1185643 w 7564745"/>
              <a:gd name="connsiteY161" fmla="*/ 1941807 h 2064637"/>
              <a:gd name="connsiteX162" fmla="*/ 1158348 w 7564745"/>
              <a:gd name="connsiteY162" fmla="*/ 1982750 h 2064637"/>
              <a:gd name="connsiteX163" fmla="*/ 1076461 w 7564745"/>
              <a:gd name="connsiteY163" fmla="*/ 2010046 h 2064637"/>
              <a:gd name="connsiteX164" fmla="*/ 1008222 w 7564745"/>
              <a:gd name="connsiteY164" fmla="*/ 1969103 h 2064637"/>
              <a:gd name="connsiteX165" fmla="*/ 967279 w 7564745"/>
              <a:gd name="connsiteY165" fmla="*/ 1928159 h 2064637"/>
              <a:gd name="connsiteX166" fmla="*/ 885392 w 7564745"/>
              <a:gd name="connsiteY166" fmla="*/ 1832625 h 2064637"/>
              <a:gd name="connsiteX167" fmla="*/ 803506 w 7564745"/>
              <a:gd name="connsiteY167" fmla="*/ 1737091 h 2064637"/>
              <a:gd name="connsiteX168" fmla="*/ 707971 w 7564745"/>
              <a:gd name="connsiteY168" fmla="*/ 1682500 h 2064637"/>
              <a:gd name="connsiteX169" fmla="*/ 544198 w 7564745"/>
              <a:gd name="connsiteY169" fmla="*/ 1696147 h 2064637"/>
              <a:gd name="connsiteX170" fmla="*/ 503255 w 7564745"/>
              <a:gd name="connsiteY170" fmla="*/ 1764386 h 2064637"/>
              <a:gd name="connsiteX171" fmla="*/ 435016 w 7564745"/>
              <a:gd name="connsiteY171" fmla="*/ 1846273 h 2064637"/>
              <a:gd name="connsiteX172" fmla="*/ 366777 w 7564745"/>
              <a:gd name="connsiteY172" fmla="*/ 1928159 h 2064637"/>
              <a:gd name="connsiteX173" fmla="*/ 298539 w 7564745"/>
              <a:gd name="connsiteY173" fmla="*/ 1996398 h 2064637"/>
              <a:gd name="connsiteX174" fmla="*/ 162061 w 7564745"/>
              <a:gd name="connsiteY174" fmla="*/ 1969103 h 2064637"/>
              <a:gd name="connsiteX175" fmla="*/ 121118 w 7564745"/>
              <a:gd name="connsiteY175" fmla="*/ 1955455 h 2064637"/>
              <a:gd name="connsiteX176" fmla="*/ 80174 w 7564745"/>
              <a:gd name="connsiteY176" fmla="*/ 1928159 h 2064637"/>
              <a:gd name="connsiteX177" fmla="*/ 39231 w 7564745"/>
              <a:gd name="connsiteY177" fmla="*/ 1655204 h 2064637"/>
              <a:gd name="connsiteX178" fmla="*/ 52879 w 7564745"/>
              <a:gd name="connsiteY178" fmla="*/ 1586965 h 2064637"/>
              <a:gd name="connsiteX179" fmla="*/ 189357 w 7564745"/>
              <a:gd name="connsiteY179" fmla="*/ 1546022 h 2064637"/>
              <a:gd name="connsiteX180" fmla="*/ 243948 w 7564745"/>
              <a:gd name="connsiteY180" fmla="*/ 1505079 h 2064637"/>
              <a:gd name="connsiteX181" fmla="*/ 284891 w 7564745"/>
              <a:gd name="connsiteY181" fmla="*/ 1491431 h 2064637"/>
              <a:gd name="connsiteX182" fmla="*/ 325834 w 7564745"/>
              <a:gd name="connsiteY182" fmla="*/ 1450488 h 2064637"/>
              <a:gd name="connsiteX183" fmla="*/ 339482 w 7564745"/>
              <a:gd name="connsiteY183" fmla="*/ 1395897 h 2064637"/>
              <a:gd name="connsiteX184" fmla="*/ 339482 w 7564745"/>
              <a:gd name="connsiteY184" fmla="*/ 1259419 h 2064637"/>
              <a:gd name="connsiteX185" fmla="*/ 243948 w 7564745"/>
              <a:gd name="connsiteY185" fmla="*/ 1204828 h 2064637"/>
              <a:gd name="connsiteX186" fmla="*/ 175709 w 7564745"/>
              <a:gd name="connsiteY186" fmla="*/ 1136589 h 2064637"/>
              <a:gd name="connsiteX187" fmla="*/ 80174 w 7564745"/>
              <a:gd name="connsiteY187" fmla="*/ 1041055 h 2064637"/>
              <a:gd name="connsiteX188" fmla="*/ 52879 w 7564745"/>
              <a:gd name="connsiteY188" fmla="*/ 1000112 h 2064637"/>
              <a:gd name="connsiteX189" fmla="*/ 11936 w 7564745"/>
              <a:gd name="connsiteY189" fmla="*/ 904577 h 2064637"/>
              <a:gd name="connsiteX190" fmla="*/ 66527 w 7564745"/>
              <a:gd name="connsiteY190" fmla="*/ 727156 h 2064637"/>
              <a:gd name="connsiteX191" fmla="*/ 148413 w 7564745"/>
              <a:gd name="connsiteY191" fmla="*/ 672565 h 2064637"/>
              <a:gd name="connsiteX192" fmla="*/ 175709 w 7564745"/>
              <a:gd name="connsiteY192" fmla="*/ 631622 h 2064637"/>
              <a:gd name="connsiteX193" fmla="*/ 243948 w 7564745"/>
              <a:gd name="connsiteY193" fmla="*/ 604327 h 2064637"/>
              <a:gd name="connsiteX194" fmla="*/ 284891 w 7564745"/>
              <a:gd name="connsiteY194" fmla="*/ 577031 h 2064637"/>
              <a:gd name="connsiteX195" fmla="*/ 312186 w 7564745"/>
              <a:gd name="connsiteY195" fmla="*/ 454201 h 2064637"/>
              <a:gd name="connsiteX0" fmla="*/ 298539 w 7564745"/>
              <a:gd name="connsiteY0" fmla="*/ 331371 h 2010046"/>
              <a:gd name="connsiteX1" fmla="*/ 394073 w 7564745"/>
              <a:gd name="connsiteY1" fmla="*/ 290428 h 2010046"/>
              <a:gd name="connsiteX2" fmla="*/ 435016 w 7564745"/>
              <a:gd name="connsiteY2" fmla="*/ 276780 h 2010046"/>
              <a:gd name="connsiteX3" fmla="*/ 475960 w 7564745"/>
              <a:gd name="connsiteY3" fmla="*/ 249485 h 2010046"/>
              <a:gd name="connsiteX4" fmla="*/ 571494 w 7564745"/>
              <a:gd name="connsiteY4" fmla="*/ 222189 h 2010046"/>
              <a:gd name="connsiteX5" fmla="*/ 612437 w 7564745"/>
              <a:gd name="connsiteY5" fmla="*/ 208541 h 2010046"/>
              <a:gd name="connsiteX6" fmla="*/ 926336 w 7564745"/>
              <a:gd name="connsiteY6" fmla="*/ 249485 h 2010046"/>
              <a:gd name="connsiteX7" fmla="*/ 1035518 w 7564745"/>
              <a:gd name="connsiteY7" fmla="*/ 399610 h 2010046"/>
              <a:gd name="connsiteX8" fmla="*/ 1144700 w 7564745"/>
              <a:gd name="connsiteY8" fmla="*/ 413258 h 2010046"/>
              <a:gd name="connsiteX9" fmla="*/ 1185643 w 7564745"/>
              <a:gd name="connsiteY9" fmla="*/ 372315 h 2010046"/>
              <a:gd name="connsiteX10" fmla="*/ 1226586 w 7564745"/>
              <a:gd name="connsiteY10" fmla="*/ 345019 h 2010046"/>
              <a:gd name="connsiteX11" fmla="*/ 1267530 w 7564745"/>
              <a:gd name="connsiteY11" fmla="*/ 304076 h 2010046"/>
              <a:gd name="connsiteX12" fmla="*/ 1349416 w 7564745"/>
              <a:gd name="connsiteY12" fmla="*/ 249485 h 2010046"/>
              <a:gd name="connsiteX13" fmla="*/ 1404007 w 7564745"/>
              <a:gd name="connsiteY13" fmla="*/ 194894 h 2010046"/>
              <a:gd name="connsiteX14" fmla="*/ 1431303 w 7564745"/>
              <a:gd name="connsiteY14" fmla="*/ 153950 h 2010046"/>
              <a:gd name="connsiteX15" fmla="*/ 1472246 w 7564745"/>
              <a:gd name="connsiteY15" fmla="*/ 140303 h 2010046"/>
              <a:gd name="connsiteX16" fmla="*/ 1540485 w 7564745"/>
              <a:gd name="connsiteY16" fmla="*/ 153950 h 2010046"/>
              <a:gd name="connsiteX17" fmla="*/ 1581428 w 7564745"/>
              <a:gd name="connsiteY17" fmla="*/ 181246 h 2010046"/>
              <a:gd name="connsiteX18" fmla="*/ 1663315 w 7564745"/>
              <a:gd name="connsiteY18" fmla="*/ 194894 h 2010046"/>
              <a:gd name="connsiteX19" fmla="*/ 1786145 w 7564745"/>
              <a:gd name="connsiteY19" fmla="*/ 249485 h 2010046"/>
              <a:gd name="connsiteX20" fmla="*/ 1949918 w 7564745"/>
              <a:gd name="connsiteY20" fmla="*/ 426906 h 2010046"/>
              <a:gd name="connsiteX21" fmla="*/ 2045452 w 7564745"/>
              <a:gd name="connsiteY21" fmla="*/ 495144 h 2010046"/>
              <a:gd name="connsiteX22" fmla="*/ 2195577 w 7564745"/>
              <a:gd name="connsiteY22" fmla="*/ 440553 h 2010046"/>
              <a:gd name="connsiteX23" fmla="*/ 2304760 w 7564745"/>
              <a:gd name="connsiteY23" fmla="*/ 331371 h 2010046"/>
              <a:gd name="connsiteX24" fmla="*/ 2386646 w 7564745"/>
              <a:gd name="connsiteY24" fmla="*/ 263133 h 2010046"/>
              <a:gd name="connsiteX25" fmla="*/ 2427589 w 7564745"/>
              <a:gd name="connsiteY25" fmla="*/ 235837 h 2010046"/>
              <a:gd name="connsiteX26" fmla="*/ 2468533 w 7564745"/>
              <a:gd name="connsiteY26" fmla="*/ 194894 h 2010046"/>
              <a:gd name="connsiteX27" fmla="*/ 2659601 w 7564745"/>
              <a:gd name="connsiteY27" fmla="*/ 167598 h 2010046"/>
              <a:gd name="connsiteX28" fmla="*/ 3000795 w 7564745"/>
              <a:gd name="connsiteY28" fmla="*/ 194894 h 2010046"/>
              <a:gd name="connsiteX29" fmla="*/ 3041739 w 7564745"/>
              <a:gd name="connsiteY29" fmla="*/ 235837 h 2010046"/>
              <a:gd name="connsiteX30" fmla="*/ 3055386 w 7564745"/>
              <a:gd name="connsiteY30" fmla="*/ 290428 h 2010046"/>
              <a:gd name="connsiteX31" fmla="*/ 3069034 w 7564745"/>
              <a:gd name="connsiteY31" fmla="*/ 358667 h 2010046"/>
              <a:gd name="connsiteX32" fmla="*/ 3123625 w 7564745"/>
              <a:gd name="connsiteY32" fmla="*/ 372315 h 2010046"/>
              <a:gd name="connsiteX33" fmla="*/ 3273751 w 7564745"/>
              <a:gd name="connsiteY33" fmla="*/ 358667 h 2010046"/>
              <a:gd name="connsiteX34" fmla="*/ 3355637 w 7564745"/>
              <a:gd name="connsiteY34" fmla="*/ 317724 h 2010046"/>
              <a:gd name="connsiteX35" fmla="*/ 3492115 w 7564745"/>
              <a:gd name="connsiteY35" fmla="*/ 222189 h 2010046"/>
              <a:gd name="connsiteX36" fmla="*/ 3546706 w 7564745"/>
              <a:gd name="connsiteY36" fmla="*/ 194894 h 2010046"/>
              <a:gd name="connsiteX37" fmla="*/ 3792366 w 7564745"/>
              <a:gd name="connsiteY37" fmla="*/ 208541 h 2010046"/>
              <a:gd name="connsiteX38" fmla="*/ 3833309 w 7564745"/>
              <a:gd name="connsiteY38" fmla="*/ 235837 h 2010046"/>
              <a:gd name="connsiteX39" fmla="*/ 3969786 w 7564745"/>
              <a:gd name="connsiteY39" fmla="*/ 358667 h 2010046"/>
              <a:gd name="connsiteX40" fmla="*/ 3997082 w 7564745"/>
              <a:gd name="connsiteY40" fmla="*/ 399610 h 2010046"/>
              <a:gd name="connsiteX41" fmla="*/ 4092616 w 7564745"/>
              <a:gd name="connsiteY41" fmla="*/ 440553 h 2010046"/>
              <a:gd name="connsiteX42" fmla="*/ 4201798 w 7564745"/>
              <a:gd name="connsiteY42" fmla="*/ 385962 h 2010046"/>
              <a:gd name="connsiteX43" fmla="*/ 4256389 w 7564745"/>
              <a:gd name="connsiteY43" fmla="*/ 263133 h 2010046"/>
              <a:gd name="connsiteX44" fmla="*/ 4297333 w 7564745"/>
              <a:gd name="connsiteY44" fmla="*/ 208541 h 2010046"/>
              <a:gd name="connsiteX45" fmla="*/ 4338276 w 7564745"/>
              <a:gd name="connsiteY45" fmla="*/ 181246 h 2010046"/>
              <a:gd name="connsiteX46" fmla="*/ 4392867 w 7564745"/>
              <a:gd name="connsiteY46" fmla="*/ 140303 h 2010046"/>
              <a:gd name="connsiteX47" fmla="*/ 4461106 w 7564745"/>
              <a:gd name="connsiteY47" fmla="*/ 126655 h 2010046"/>
              <a:gd name="connsiteX48" fmla="*/ 4515697 w 7564745"/>
              <a:gd name="connsiteY48" fmla="*/ 113007 h 2010046"/>
              <a:gd name="connsiteX49" fmla="*/ 4693118 w 7564745"/>
              <a:gd name="connsiteY49" fmla="*/ 126655 h 2010046"/>
              <a:gd name="connsiteX50" fmla="*/ 4775004 w 7564745"/>
              <a:gd name="connsiteY50" fmla="*/ 208541 h 2010046"/>
              <a:gd name="connsiteX51" fmla="*/ 4856891 w 7564745"/>
              <a:gd name="connsiteY51" fmla="*/ 222189 h 2010046"/>
              <a:gd name="connsiteX52" fmla="*/ 4979721 w 7564745"/>
              <a:gd name="connsiteY52" fmla="*/ 317724 h 2010046"/>
              <a:gd name="connsiteX53" fmla="*/ 5116198 w 7564745"/>
              <a:gd name="connsiteY53" fmla="*/ 372315 h 2010046"/>
              <a:gd name="connsiteX54" fmla="*/ 5211733 w 7564745"/>
              <a:gd name="connsiteY54" fmla="*/ 426906 h 2010046"/>
              <a:gd name="connsiteX55" fmla="*/ 5293619 w 7564745"/>
              <a:gd name="connsiteY55" fmla="*/ 413258 h 2010046"/>
              <a:gd name="connsiteX56" fmla="*/ 5334563 w 7564745"/>
              <a:gd name="connsiteY56" fmla="*/ 372315 h 2010046"/>
              <a:gd name="connsiteX57" fmla="*/ 5389154 w 7564745"/>
              <a:gd name="connsiteY57" fmla="*/ 331371 h 2010046"/>
              <a:gd name="connsiteX58" fmla="*/ 5430097 w 7564745"/>
              <a:gd name="connsiteY58" fmla="*/ 304076 h 2010046"/>
              <a:gd name="connsiteX59" fmla="*/ 5552927 w 7564745"/>
              <a:gd name="connsiteY59" fmla="*/ 181246 h 2010046"/>
              <a:gd name="connsiteX60" fmla="*/ 5593870 w 7564745"/>
              <a:gd name="connsiteY60" fmla="*/ 113007 h 2010046"/>
              <a:gd name="connsiteX61" fmla="*/ 5634813 w 7564745"/>
              <a:gd name="connsiteY61" fmla="*/ 31121 h 2010046"/>
              <a:gd name="connsiteX62" fmla="*/ 5648461 w 7564745"/>
              <a:gd name="connsiteY62" fmla="*/ 72064 h 2010046"/>
              <a:gd name="connsiteX63" fmla="*/ 5743995 w 7564745"/>
              <a:gd name="connsiteY63" fmla="*/ 113007 h 2010046"/>
              <a:gd name="connsiteX64" fmla="*/ 5976007 w 7564745"/>
              <a:gd name="connsiteY64" fmla="*/ 372315 h 2010046"/>
              <a:gd name="connsiteX65" fmla="*/ 6030598 w 7564745"/>
              <a:gd name="connsiteY65" fmla="*/ 440553 h 2010046"/>
              <a:gd name="connsiteX66" fmla="*/ 6085189 w 7564745"/>
              <a:gd name="connsiteY66" fmla="*/ 549736 h 2010046"/>
              <a:gd name="connsiteX67" fmla="*/ 6276258 w 7564745"/>
              <a:gd name="connsiteY67" fmla="*/ 536088 h 2010046"/>
              <a:gd name="connsiteX68" fmla="*/ 6289906 w 7564745"/>
              <a:gd name="connsiteY68" fmla="*/ 481497 h 2010046"/>
              <a:gd name="connsiteX69" fmla="*/ 6344497 w 7564745"/>
              <a:gd name="connsiteY69" fmla="*/ 317724 h 2010046"/>
              <a:gd name="connsiteX70" fmla="*/ 6615683 w 7564745"/>
              <a:gd name="connsiteY70" fmla="*/ 141440 h 2010046"/>
              <a:gd name="connsiteX71" fmla="*/ 6904055 w 7564745"/>
              <a:gd name="connsiteY71" fmla="*/ 317724 h 2010046"/>
              <a:gd name="connsiteX72" fmla="*/ 6931351 w 7564745"/>
              <a:gd name="connsiteY72" fmla="*/ 372315 h 2010046"/>
              <a:gd name="connsiteX73" fmla="*/ 7040533 w 7564745"/>
              <a:gd name="connsiteY73" fmla="*/ 495144 h 2010046"/>
              <a:gd name="connsiteX74" fmla="*/ 7217954 w 7564745"/>
              <a:gd name="connsiteY74" fmla="*/ 481497 h 2010046"/>
              <a:gd name="connsiteX75" fmla="*/ 7231601 w 7564745"/>
              <a:gd name="connsiteY75" fmla="*/ 440553 h 2010046"/>
              <a:gd name="connsiteX76" fmla="*/ 7245249 w 7564745"/>
              <a:gd name="connsiteY76" fmla="*/ 358667 h 2010046"/>
              <a:gd name="connsiteX77" fmla="*/ 7340783 w 7564745"/>
              <a:gd name="connsiteY77" fmla="*/ 235837 h 2010046"/>
              <a:gd name="connsiteX78" fmla="*/ 7436318 w 7564745"/>
              <a:gd name="connsiteY78" fmla="*/ 263133 h 2010046"/>
              <a:gd name="connsiteX79" fmla="*/ 7564744 w 7564745"/>
              <a:gd name="connsiteY79" fmla="*/ 598640 h 2010046"/>
              <a:gd name="connsiteX80" fmla="*/ 7354431 w 7564745"/>
              <a:gd name="connsiteY80" fmla="*/ 836339 h 2010046"/>
              <a:gd name="connsiteX81" fmla="*/ 7163363 w 7564745"/>
              <a:gd name="connsiteY81" fmla="*/ 986464 h 2010046"/>
              <a:gd name="connsiteX82" fmla="*/ 7026885 w 7564745"/>
              <a:gd name="connsiteY82" fmla="*/ 1081998 h 2010046"/>
              <a:gd name="connsiteX83" fmla="*/ 6917703 w 7564745"/>
              <a:gd name="connsiteY83" fmla="*/ 1177533 h 2010046"/>
              <a:gd name="connsiteX84" fmla="*/ 6767577 w 7564745"/>
              <a:gd name="connsiteY84" fmla="*/ 1327658 h 2010046"/>
              <a:gd name="connsiteX85" fmla="*/ 6740282 w 7564745"/>
              <a:gd name="connsiteY85" fmla="*/ 1477783 h 2010046"/>
              <a:gd name="connsiteX86" fmla="*/ 7406568 w 7564745"/>
              <a:gd name="connsiteY86" fmla="*/ 1284440 h 2010046"/>
              <a:gd name="connsiteX87" fmla="*/ 7564745 w 7564745"/>
              <a:gd name="connsiteY87" fmla="*/ 1513040 h 2010046"/>
              <a:gd name="connsiteX88" fmla="*/ 7436318 w 7564745"/>
              <a:gd name="connsiteY88" fmla="*/ 1709795 h 2010046"/>
              <a:gd name="connsiteX89" fmla="*/ 7368079 w 7564745"/>
              <a:gd name="connsiteY89" fmla="*/ 1737091 h 2010046"/>
              <a:gd name="connsiteX90" fmla="*/ 7327136 w 7564745"/>
              <a:gd name="connsiteY90" fmla="*/ 1764386 h 2010046"/>
              <a:gd name="connsiteX91" fmla="*/ 7136067 w 7564745"/>
              <a:gd name="connsiteY91" fmla="*/ 1778034 h 2010046"/>
              <a:gd name="connsiteX92" fmla="*/ 6699339 w 7564745"/>
              <a:gd name="connsiteY92" fmla="*/ 1791682 h 2010046"/>
              <a:gd name="connsiteX93" fmla="*/ 6590157 w 7564745"/>
              <a:gd name="connsiteY93" fmla="*/ 1900864 h 2010046"/>
              <a:gd name="connsiteX94" fmla="*/ 6549213 w 7564745"/>
              <a:gd name="connsiteY94" fmla="*/ 1914512 h 2010046"/>
              <a:gd name="connsiteX95" fmla="*/ 6248963 w 7564745"/>
              <a:gd name="connsiteY95" fmla="*/ 1887216 h 2010046"/>
              <a:gd name="connsiteX96" fmla="*/ 6167076 w 7564745"/>
              <a:gd name="connsiteY96" fmla="*/ 1832625 h 2010046"/>
              <a:gd name="connsiteX97" fmla="*/ 6057894 w 7564745"/>
              <a:gd name="connsiteY97" fmla="*/ 1750739 h 2010046"/>
              <a:gd name="connsiteX98" fmla="*/ 6003303 w 7564745"/>
              <a:gd name="connsiteY98" fmla="*/ 1709795 h 2010046"/>
              <a:gd name="connsiteX99" fmla="*/ 5907768 w 7564745"/>
              <a:gd name="connsiteY99" fmla="*/ 1696147 h 2010046"/>
              <a:gd name="connsiteX100" fmla="*/ 5730348 w 7564745"/>
              <a:gd name="connsiteY100" fmla="*/ 1696147 h 2010046"/>
              <a:gd name="connsiteX101" fmla="*/ 5621166 w 7564745"/>
              <a:gd name="connsiteY101" fmla="*/ 1846273 h 2010046"/>
              <a:gd name="connsiteX102" fmla="*/ 5525631 w 7564745"/>
              <a:gd name="connsiteY102" fmla="*/ 1873568 h 2010046"/>
              <a:gd name="connsiteX103" fmla="*/ 5047960 w 7564745"/>
              <a:gd name="connsiteY103" fmla="*/ 1859921 h 2010046"/>
              <a:gd name="connsiteX104" fmla="*/ 4993368 w 7564745"/>
              <a:gd name="connsiteY104" fmla="*/ 1832625 h 2010046"/>
              <a:gd name="connsiteX105" fmla="*/ 4911482 w 7564745"/>
              <a:gd name="connsiteY105" fmla="*/ 1818977 h 2010046"/>
              <a:gd name="connsiteX106" fmla="*/ 4856891 w 7564745"/>
              <a:gd name="connsiteY106" fmla="*/ 1778034 h 2010046"/>
              <a:gd name="connsiteX107" fmla="*/ 4802300 w 7564745"/>
              <a:gd name="connsiteY107" fmla="*/ 1750739 h 2010046"/>
              <a:gd name="connsiteX108" fmla="*/ 4775004 w 7564745"/>
              <a:gd name="connsiteY108" fmla="*/ 1709795 h 2010046"/>
              <a:gd name="connsiteX109" fmla="*/ 4734061 w 7564745"/>
              <a:gd name="connsiteY109" fmla="*/ 1655204 h 2010046"/>
              <a:gd name="connsiteX110" fmla="*/ 4679470 w 7564745"/>
              <a:gd name="connsiteY110" fmla="*/ 1586965 h 2010046"/>
              <a:gd name="connsiteX111" fmla="*/ 4638527 w 7564745"/>
              <a:gd name="connsiteY111" fmla="*/ 1614261 h 2010046"/>
              <a:gd name="connsiteX112" fmla="*/ 4624879 w 7564745"/>
              <a:gd name="connsiteY112" fmla="*/ 1655204 h 2010046"/>
              <a:gd name="connsiteX113" fmla="*/ 4611231 w 7564745"/>
              <a:gd name="connsiteY113" fmla="*/ 1709795 h 2010046"/>
              <a:gd name="connsiteX114" fmla="*/ 4556640 w 7564745"/>
              <a:gd name="connsiteY114" fmla="*/ 1737091 h 2010046"/>
              <a:gd name="connsiteX115" fmla="*/ 4542992 w 7564745"/>
              <a:gd name="connsiteY115" fmla="*/ 1778034 h 2010046"/>
              <a:gd name="connsiteX116" fmla="*/ 4502049 w 7564745"/>
              <a:gd name="connsiteY116" fmla="*/ 1805330 h 2010046"/>
              <a:gd name="connsiteX117" fmla="*/ 4447458 w 7564745"/>
              <a:gd name="connsiteY117" fmla="*/ 1846273 h 2010046"/>
              <a:gd name="connsiteX118" fmla="*/ 4392867 w 7564745"/>
              <a:gd name="connsiteY118" fmla="*/ 1900864 h 2010046"/>
              <a:gd name="connsiteX119" fmla="*/ 4310980 w 7564745"/>
              <a:gd name="connsiteY119" fmla="*/ 1941807 h 2010046"/>
              <a:gd name="connsiteX120" fmla="*/ 4160855 w 7564745"/>
              <a:gd name="connsiteY120" fmla="*/ 1996398 h 2010046"/>
              <a:gd name="connsiteX121" fmla="*/ 3806013 w 7564745"/>
              <a:gd name="connsiteY121" fmla="*/ 1832625 h 2010046"/>
              <a:gd name="connsiteX122" fmla="*/ 3778718 w 7564745"/>
              <a:gd name="connsiteY122" fmla="*/ 1723443 h 2010046"/>
              <a:gd name="connsiteX123" fmla="*/ 3683183 w 7564745"/>
              <a:gd name="connsiteY123" fmla="*/ 1709795 h 2010046"/>
              <a:gd name="connsiteX124" fmla="*/ 3574001 w 7564745"/>
              <a:gd name="connsiteY124" fmla="*/ 1723443 h 2010046"/>
              <a:gd name="connsiteX125" fmla="*/ 3464819 w 7564745"/>
              <a:gd name="connsiteY125" fmla="*/ 1818977 h 2010046"/>
              <a:gd name="connsiteX126" fmla="*/ 3382933 w 7564745"/>
              <a:gd name="connsiteY126" fmla="*/ 1955455 h 2010046"/>
              <a:gd name="connsiteX127" fmla="*/ 3341989 w 7564745"/>
              <a:gd name="connsiteY127" fmla="*/ 1969103 h 2010046"/>
              <a:gd name="connsiteX128" fmla="*/ 3232807 w 7564745"/>
              <a:gd name="connsiteY128" fmla="*/ 1941807 h 2010046"/>
              <a:gd name="connsiteX129" fmla="*/ 3150921 w 7564745"/>
              <a:gd name="connsiteY129" fmla="*/ 1859921 h 2010046"/>
              <a:gd name="connsiteX130" fmla="*/ 3069034 w 7564745"/>
              <a:gd name="connsiteY130" fmla="*/ 1791682 h 2010046"/>
              <a:gd name="connsiteX131" fmla="*/ 3028091 w 7564745"/>
              <a:gd name="connsiteY131" fmla="*/ 1778034 h 2010046"/>
              <a:gd name="connsiteX132" fmla="*/ 3000795 w 7564745"/>
              <a:gd name="connsiteY132" fmla="*/ 1723443 h 2010046"/>
              <a:gd name="connsiteX133" fmla="*/ 2959852 w 7564745"/>
              <a:gd name="connsiteY133" fmla="*/ 1668852 h 2010046"/>
              <a:gd name="connsiteX134" fmla="*/ 2946204 w 7564745"/>
              <a:gd name="connsiteY134" fmla="*/ 1573318 h 2010046"/>
              <a:gd name="connsiteX135" fmla="*/ 2782431 w 7564745"/>
              <a:gd name="connsiteY135" fmla="*/ 1586965 h 2010046"/>
              <a:gd name="connsiteX136" fmla="*/ 2700545 w 7564745"/>
              <a:gd name="connsiteY136" fmla="*/ 1614261 h 2010046"/>
              <a:gd name="connsiteX137" fmla="*/ 2645954 w 7564745"/>
              <a:gd name="connsiteY137" fmla="*/ 1709795 h 2010046"/>
              <a:gd name="connsiteX138" fmla="*/ 2618658 w 7564745"/>
              <a:gd name="connsiteY138" fmla="*/ 1791682 h 2010046"/>
              <a:gd name="connsiteX139" fmla="*/ 2591363 w 7564745"/>
              <a:gd name="connsiteY139" fmla="*/ 1832625 h 2010046"/>
              <a:gd name="connsiteX140" fmla="*/ 2564067 w 7564745"/>
              <a:gd name="connsiteY140" fmla="*/ 1914512 h 2010046"/>
              <a:gd name="connsiteX141" fmla="*/ 2550419 w 7564745"/>
              <a:gd name="connsiteY141" fmla="*/ 1955455 h 2010046"/>
              <a:gd name="connsiteX142" fmla="*/ 2345703 w 7564745"/>
              <a:gd name="connsiteY142" fmla="*/ 1941807 h 2010046"/>
              <a:gd name="connsiteX143" fmla="*/ 2318407 w 7564745"/>
              <a:gd name="connsiteY143" fmla="*/ 1900864 h 2010046"/>
              <a:gd name="connsiteX144" fmla="*/ 2304760 w 7564745"/>
              <a:gd name="connsiteY144" fmla="*/ 1778034 h 2010046"/>
              <a:gd name="connsiteX145" fmla="*/ 2263816 w 7564745"/>
              <a:gd name="connsiteY145" fmla="*/ 1750739 h 2010046"/>
              <a:gd name="connsiteX146" fmla="*/ 1949918 w 7564745"/>
              <a:gd name="connsiteY146" fmla="*/ 1764386 h 2010046"/>
              <a:gd name="connsiteX147" fmla="*/ 1936270 w 7564745"/>
              <a:gd name="connsiteY147" fmla="*/ 1941807 h 2010046"/>
              <a:gd name="connsiteX148" fmla="*/ 1854383 w 7564745"/>
              <a:gd name="connsiteY148" fmla="*/ 1969103 h 2010046"/>
              <a:gd name="connsiteX149" fmla="*/ 1840736 w 7564745"/>
              <a:gd name="connsiteY149" fmla="*/ 1914512 h 2010046"/>
              <a:gd name="connsiteX150" fmla="*/ 1772497 w 7564745"/>
              <a:gd name="connsiteY150" fmla="*/ 1832625 h 2010046"/>
              <a:gd name="connsiteX151" fmla="*/ 1758849 w 7564745"/>
              <a:gd name="connsiteY151" fmla="*/ 1791682 h 2010046"/>
              <a:gd name="connsiteX152" fmla="*/ 1731554 w 7564745"/>
              <a:gd name="connsiteY152" fmla="*/ 1696147 h 2010046"/>
              <a:gd name="connsiteX153" fmla="*/ 1704258 w 7564745"/>
              <a:gd name="connsiteY153" fmla="*/ 1655204 h 2010046"/>
              <a:gd name="connsiteX154" fmla="*/ 1663315 w 7564745"/>
              <a:gd name="connsiteY154" fmla="*/ 1641556 h 2010046"/>
              <a:gd name="connsiteX155" fmla="*/ 1349416 w 7564745"/>
              <a:gd name="connsiteY155" fmla="*/ 1655204 h 2010046"/>
              <a:gd name="connsiteX156" fmla="*/ 1335768 w 7564745"/>
              <a:gd name="connsiteY156" fmla="*/ 1696147 h 2010046"/>
              <a:gd name="connsiteX157" fmla="*/ 1322121 w 7564745"/>
              <a:gd name="connsiteY157" fmla="*/ 1750739 h 2010046"/>
              <a:gd name="connsiteX158" fmla="*/ 1267530 w 7564745"/>
              <a:gd name="connsiteY158" fmla="*/ 1832625 h 2010046"/>
              <a:gd name="connsiteX159" fmla="*/ 1240234 w 7564745"/>
              <a:gd name="connsiteY159" fmla="*/ 1873568 h 2010046"/>
              <a:gd name="connsiteX160" fmla="*/ 1185643 w 7564745"/>
              <a:gd name="connsiteY160" fmla="*/ 1941807 h 2010046"/>
              <a:gd name="connsiteX161" fmla="*/ 1158348 w 7564745"/>
              <a:gd name="connsiteY161" fmla="*/ 1982750 h 2010046"/>
              <a:gd name="connsiteX162" fmla="*/ 1076461 w 7564745"/>
              <a:gd name="connsiteY162" fmla="*/ 2010046 h 2010046"/>
              <a:gd name="connsiteX163" fmla="*/ 1008222 w 7564745"/>
              <a:gd name="connsiteY163" fmla="*/ 1969103 h 2010046"/>
              <a:gd name="connsiteX164" fmla="*/ 967279 w 7564745"/>
              <a:gd name="connsiteY164" fmla="*/ 1928159 h 2010046"/>
              <a:gd name="connsiteX165" fmla="*/ 885392 w 7564745"/>
              <a:gd name="connsiteY165" fmla="*/ 1832625 h 2010046"/>
              <a:gd name="connsiteX166" fmla="*/ 803506 w 7564745"/>
              <a:gd name="connsiteY166" fmla="*/ 1737091 h 2010046"/>
              <a:gd name="connsiteX167" fmla="*/ 707971 w 7564745"/>
              <a:gd name="connsiteY167" fmla="*/ 1682500 h 2010046"/>
              <a:gd name="connsiteX168" fmla="*/ 544198 w 7564745"/>
              <a:gd name="connsiteY168" fmla="*/ 1696147 h 2010046"/>
              <a:gd name="connsiteX169" fmla="*/ 503255 w 7564745"/>
              <a:gd name="connsiteY169" fmla="*/ 1764386 h 2010046"/>
              <a:gd name="connsiteX170" fmla="*/ 435016 w 7564745"/>
              <a:gd name="connsiteY170" fmla="*/ 1846273 h 2010046"/>
              <a:gd name="connsiteX171" fmla="*/ 366777 w 7564745"/>
              <a:gd name="connsiteY171" fmla="*/ 1928159 h 2010046"/>
              <a:gd name="connsiteX172" fmla="*/ 298539 w 7564745"/>
              <a:gd name="connsiteY172" fmla="*/ 1996398 h 2010046"/>
              <a:gd name="connsiteX173" fmla="*/ 162061 w 7564745"/>
              <a:gd name="connsiteY173" fmla="*/ 1969103 h 2010046"/>
              <a:gd name="connsiteX174" fmla="*/ 121118 w 7564745"/>
              <a:gd name="connsiteY174" fmla="*/ 1955455 h 2010046"/>
              <a:gd name="connsiteX175" fmla="*/ 80174 w 7564745"/>
              <a:gd name="connsiteY175" fmla="*/ 1928159 h 2010046"/>
              <a:gd name="connsiteX176" fmla="*/ 39231 w 7564745"/>
              <a:gd name="connsiteY176" fmla="*/ 1655204 h 2010046"/>
              <a:gd name="connsiteX177" fmla="*/ 52879 w 7564745"/>
              <a:gd name="connsiteY177" fmla="*/ 1586965 h 2010046"/>
              <a:gd name="connsiteX178" fmla="*/ 189357 w 7564745"/>
              <a:gd name="connsiteY178" fmla="*/ 1546022 h 2010046"/>
              <a:gd name="connsiteX179" fmla="*/ 243948 w 7564745"/>
              <a:gd name="connsiteY179" fmla="*/ 1505079 h 2010046"/>
              <a:gd name="connsiteX180" fmla="*/ 284891 w 7564745"/>
              <a:gd name="connsiteY180" fmla="*/ 1491431 h 2010046"/>
              <a:gd name="connsiteX181" fmla="*/ 325834 w 7564745"/>
              <a:gd name="connsiteY181" fmla="*/ 1450488 h 2010046"/>
              <a:gd name="connsiteX182" fmla="*/ 339482 w 7564745"/>
              <a:gd name="connsiteY182" fmla="*/ 1395897 h 2010046"/>
              <a:gd name="connsiteX183" fmla="*/ 339482 w 7564745"/>
              <a:gd name="connsiteY183" fmla="*/ 1259419 h 2010046"/>
              <a:gd name="connsiteX184" fmla="*/ 243948 w 7564745"/>
              <a:gd name="connsiteY184" fmla="*/ 1204828 h 2010046"/>
              <a:gd name="connsiteX185" fmla="*/ 175709 w 7564745"/>
              <a:gd name="connsiteY185" fmla="*/ 1136589 h 2010046"/>
              <a:gd name="connsiteX186" fmla="*/ 80174 w 7564745"/>
              <a:gd name="connsiteY186" fmla="*/ 1041055 h 2010046"/>
              <a:gd name="connsiteX187" fmla="*/ 52879 w 7564745"/>
              <a:gd name="connsiteY187" fmla="*/ 1000112 h 2010046"/>
              <a:gd name="connsiteX188" fmla="*/ 11936 w 7564745"/>
              <a:gd name="connsiteY188" fmla="*/ 904577 h 2010046"/>
              <a:gd name="connsiteX189" fmla="*/ 66527 w 7564745"/>
              <a:gd name="connsiteY189" fmla="*/ 727156 h 2010046"/>
              <a:gd name="connsiteX190" fmla="*/ 148413 w 7564745"/>
              <a:gd name="connsiteY190" fmla="*/ 672565 h 2010046"/>
              <a:gd name="connsiteX191" fmla="*/ 175709 w 7564745"/>
              <a:gd name="connsiteY191" fmla="*/ 631622 h 2010046"/>
              <a:gd name="connsiteX192" fmla="*/ 243948 w 7564745"/>
              <a:gd name="connsiteY192" fmla="*/ 604327 h 2010046"/>
              <a:gd name="connsiteX193" fmla="*/ 284891 w 7564745"/>
              <a:gd name="connsiteY193" fmla="*/ 577031 h 2010046"/>
              <a:gd name="connsiteX194" fmla="*/ 312186 w 7564745"/>
              <a:gd name="connsiteY194" fmla="*/ 454201 h 2010046"/>
              <a:gd name="connsiteX0" fmla="*/ 298539 w 7564745"/>
              <a:gd name="connsiteY0" fmla="*/ 331371 h 2010046"/>
              <a:gd name="connsiteX1" fmla="*/ 394073 w 7564745"/>
              <a:gd name="connsiteY1" fmla="*/ 290428 h 2010046"/>
              <a:gd name="connsiteX2" fmla="*/ 435016 w 7564745"/>
              <a:gd name="connsiteY2" fmla="*/ 276780 h 2010046"/>
              <a:gd name="connsiteX3" fmla="*/ 475960 w 7564745"/>
              <a:gd name="connsiteY3" fmla="*/ 249485 h 2010046"/>
              <a:gd name="connsiteX4" fmla="*/ 571494 w 7564745"/>
              <a:gd name="connsiteY4" fmla="*/ 222189 h 2010046"/>
              <a:gd name="connsiteX5" fmla="*/ 612437 w 7564745"/>
              <a:gd name="connsiteY5" fmla="*/ 208541 h 2010046"/>
              <a:gd name="connsiteX6" fmla="*/ 926336 w 7564745"/>
              <a:gd name="connsiteY6" fmla="*/ 249485 h 2010046"/>
              <a:gd name="connsiteX7" fmla="*/ 1035518 w 7564745"/>
              <a:gd name="connsiteY7" fmla="*/ 399610 h 2010046"/>
              <a:gd name="connsiteX8" fmla="*/ 1144700 w 7564745"/>
              <a:gd name="connsiteY8" fmla="*/ 413258 h 2010046"/>
              <a:gd name="connsiteX9" fmla="*/ 1185643 w 7564745"/>
              <a:gd name="connsiteY9" fmla="*/ 372315 h 2010046"/>
              <a:gd name="connsiteX10" fmla="*/ 1226586 w 7564745"/>
              <a:gd name="connsiteY10" fmla="*/ 345019 h 2010046"/>
              <a:gd name="connsiteX11" fmla="*/ 1267530 w 7564745"/>
              <a:gd name="connsiteY11" fmla="*/ 304076 h 2010046"/>
              <a:gd name="connsiteX12" fmla="*/ 1349416 w 7564745"/>
              <a:gd name="connsiteY12" fmla="*/ 249485 h 2010046"/>
              <a:gd name="connsiteX13" fmla="*/ 1404007 w 7564745"/>
              <a:gd name="connsiteY13" fmla="*/ 194894 h 2010046"/>
              <a:gd name="connsiteX14" fmla="*/ 1431303 w 7564745"/>
              <a:gd name="connsiteY14" fmla="*/ 153950 h 2010046"/>
              <a:gd name="connsiteX15" fmla="*/ 1472246 w 7564745"/>
              <a:gd name="connsiteY15" fmla="*/ 140303 h 2010046"/>
              <a:gd name="connsiteX16" fmla="*/ 1540485 w 7564745"/>
              <a:gd name="connsiteY16" fmla="*/ 153950 h 2010046"/>
              <a:gd name="connsiteX17" fmla="*/ 1581428 w 7564745"/>
              <a:gd name="connsiteY17" fmla="*/ 181246 h 2010046"/>
              <a:gd name="connsiteX18" fmla="*/ 1663315 w 7564745"/>
              <a:gd name="connsiteY18" fmla="*/ 194894 h 2010046"/>
              <a:gd name="connsiteX19" fmla="*/ 1786145 w 7564745"/>
              <a:gd name="connsiteY19" fmla="*/ 249485 h 2010046"/>
              <a:gd name="connsiteX20" fmla="*/ 1949918 w 7564745"/>
              <a:gd name="connsiteY20" fmla="*/ 426906 h 2010046"/>
              <a:gd name="connsiteX21" fmla="*/ 2045452 w 7564745"/>
              <a:gd name="connsiteY21" fmla="*/ 495144 h 2010046"/>
              <a:gd name="connsiteX22" fmla="*/ 2195577 w 7564745"/>
              <a:gd name="connsiteY22" fmla="*/ 440553 h 2010046"/>
              <a:gd name="connsiteX23" fmla="*/ 2304760 w 7564745"/>
              <a:gd name="connsiteY23" fmla="*/ 331371 h 2010046"/>
              <a:gd name="connsiteX24" fmla="*/ 2386646 w 7564745"/>
              <a:gd name="connsiteY24" fmla="*/ 263133 h 2010046"/>
              <a:gd name="connsiteX25" fmla="*/ 2427589 w 7564745"/>
              <a:gd name="connsiteY25" fmla="*/ 235837 h 2010046"/>
              <a:gd name="connsiteX26" fmla="*/ 2468533 w 7564745"/>
              <a:gd name="connsiteY26" fmla="*/ 194894 h 2010046"/>
              <a:gd name="connsiteX27" fmla="*/ 2659601 w 7564745"/>
              <a:gd name="connsiteY27" fmla="*/ 167598 h 2010046"/>
              <a:gd name="connsiteX28" fmla="*/ 3000795 w 7564745"/>
              <a:gd name="connsiteY28" fmla="*/ 194894 h 2010046"/>
              <a:gd name="connsiteX29" fmla="*/ 3041739 w 7564745"/>
              <a:gd name="connsiteY29" fmla="*/ 235837 h 2010046"/>
              <a:gd name="connsiteX30" fmla="*/ 3055386 w 7564745"/>
              <a:gd name="connsiteY30" fmla="*/ 290428 h 2010046"/>
              <a:gd name="connsiteX31" fmla="*/ 3069034 w 7564745"/>
              <a:gd name="connsiteY31" fmla="*/ 358667 h 2010046"/>
              <a:gd name="connsiteX32" fmla="*/ 3123625 w 7564745"/>
              <a:gd name="connsiteY32" fmla="*/ 372315 h 2010046"/>
              <a:gd name="connsiteX33" fmla="*/ 3273751 w 7564745"/>
              <a:gd name="connsiteY33" fmla="*/ 358667 h 2010046"/>
              <a:gd name="connsiteX34" fmla="*/ 3355637 w 7564745"/>
              <a:gd name="connsiteY34" fmla="*/ 317724 h 2010046"/>
              <a:gd name="connsiteX35" fmla="*/ 3492115 w 7564745"/>
              <a:gd name="connsiteY35" fmla="*/ 222189 h 2010046"/>
              <a:gd name="connsiteX36" fmla="*/ 3546706 w 7564745"/>
              <a:gd name="connsiteY36" fmla="*/ 194894 h 2010046"/>
              <a:gd name="connsiteX37" fmla="*/ 3792366 w 7564745"/>
              <a:gd name="connsiteY37" fmla="*/ 208541 h 2010046"/>
              <a:gd name="connsiteX38" fmla="*/ 3833309 w 7564745"/>
              <a:gd name="connsiteY38" fmla="*/ 235837 h 2010046"/>
              <a:gd name="connsiteX39" fmla="*/ 3969786 w 7564745"/>
              <a:gd name="connsiteY39" fmla="*/ 358667 h 2010046"/>
              <a:gd name="connsiteX40" fmla="*/ 3997082 w 7564745"/>
              <a:gd name="connsiteY40" fmla="*/ 399610 h 2010046"/>
              <a:gd name="connsiteX41" fmla="*/ 4092616 w 7564745"/>
              <a:gd name="connsiteY41" fmla="*/ 440553 h 2010046"/>
              <a:gd name="connsiteX42" fmla="*/ 4201798 w 7564745"/>
              <a:gd name="connsiteY42" fmla="*/ 385962 h 2010046"/>
              <a:gd name="connsiteX43" fmla="*/ 4256389 w 7564745"/>
              <a:gd name="connsiteY43" fmla="*/ 263133 h 2010046"/>
              <a:gd name="connsiteX44" fmla="*/ 4297333 w 7564745"/>
              <a:gd name="connsiteY44" fmla="*/ 208541 h 2010046"/>
              <a:gd name="connsiteX45" fmla="*/ 4338276 w 7564745"/>
              <a:gd name="connsiteY45" fmla="*/ 181246 h 2010046"/>
              <a:gd name="connsiteX46" fmla="*/ 4392867 w 7564745"/>
              <a:gd name="connsiteY46" fmla="*/ 140303 h 2010046"/>
              <a:gd name="connsiteX47" fmla="*/ 4461106 w 7564745"/>
              <a:gd name="connsiteY47" fmla="*/ 126655 h 2010046"/>
              <a:gd name="connsiteX48" fmla="*/ 4515697 w 7564745"/>
              <a:gd name="connsiteY48" fmla="*/ 113007 h 2010046"/>
              <a:gd name="connsiteX49" fmla="*/ 4693118 w 7564745"/>
              <a:gd name="connsiteY49" fmla="*/ 126655 h 2010046"/>
              <a:gd name="connsiteX50" fmla="*/ 4775004 w 7564745"/>
              <a:gd name="connsiteY50" fmla="*/ 208541 h 2010046"/>
              <a:gd name="connsiteX51" fmla="*/ 4856891 w 7564745"/>
              <a:gd name="connsiteY51" fmla="*/ 222189 h 2010046"/>
              <a:gd name="connsiteX52" fmla="*/ 4979721 w 7564745"/>
              <a:gd name="connsiteY52" fmla="*/ 317724 h 2010046"/>
              <a:gd name="connsiteX53" fmla="*/ 5116198 w 7564745"/>
              <a:gd name="connsiteY53" fmla="*/ 372315 h 2010046"/>
              <a:gd name="connsiteX54" fmla="*/ 5211733 w 7564745"/>
              <a:gd name="connsiteY54" fmla="*/ 426906 h 2010046"/>
              <a:gd name="connsiteX55" fmla="*/ 5293619 w 7564745"/>
              <a:gd name="connsiteY55" fmla="*/ 413258 h 2010046"/>
              <a:gd name="connsiteX56" fmla="*/ 5334563 w 7564745"/>
              <a:gd name="connsiteY56" fmla="*/ 372315 h 2010046"/>
              <a:gd name="connsiteX57" fmla="*/ 5389154 w 7564745"/>
              <a:gd name="connsiteY57" fmla="*/ 331371 h 2010046"/>
              <a:gd name="connsiteX58" fmla="*/ 5430097 w 7564745"/>
              <a:gd name="connsiteY58" fmla="*/ 304076 h 2010046"/>
              <a:gd name="connsiteX59" fmla="*/ 5552927 w 7564745"/>
              <a:gd name="connsiteY59" fmla="*/ 181246 h 2010046"/>
              <a:gd name="connsiteX60" fmla="*/ 5593870 w 7564745"/>
              <a:gd name="connsiteY60" fmla="*/ 113007 h 2010046"/>
              <a:gd name="connsiteX61" fmla="*/ 5634813 w 7564745"/>
              <a:gd name="connsiteY61" fmla="*/ 31121 h 2010046"/>
              <a:gd name="connsiteX62" fmla="*/ 5648461 w 7564745"/>
              <a:gd name="connsiteY62" fmla="*/ 72064 h 2010046"/>
              <a:gd name="connsiteX63" fmla="*/ 5743995 w 7564745"/>
              <a:gd name="connsiteY63" fmla="*/ 113007 h 2010046"/>
              <a:gd name="connsiteX64" fmla="*/ 5976007 w 7564745"/>
              <a:gd name="connsiteY64" fmla="*/ 372315 h 2010046"/>
              <a:gd name="connsiteX65" fmla="*/ 6030598 w 7564745"/>
              <a:gd name="connsiteY65" fmla="*/ 440553 h 2010046"/>
              <a:gd name="connsiteX66" fmla="*/ 6085189 w 7564745"/>
              <a:gd name="connsiteY66" fmla="*/ 549736 h 2010046"/>
              <a:gd name="connsiteX67" fmla="*/ 6276258 w 7564745"/>
              <a:gd name="connsiteY67" fmla="*/ 536088 h 2010046"/>
              <a:gd name="connsiteX68" fmla="*/ 6289906 w 7564745"/>
              <a:gd name="connsiteY68" fmla="*/ 481497 h 2010046"/>
              <a:gd name="connsiteX69" fmla="*/ 6344497 w 7564745"/>
              <a:gd name="connsiteY69" fmla="*/ 317724 h 2010046"/>
              <a:gd name="connsiteX70" fmla="*/ 6615683 w 7564745"/>
              <a:gd name="connsiteY70" fmla="*/ 141440 h 2010046"/>
              <a:gd name="connsiteX71" fmla="*/ 6904055 w 7564745"/>
              <a:gd name="connsiteY71" fmla="*/ 317724 h 2010046"/>
              <a:gd name="connsiteX72" fmla="*/ 6931351 w 7564745"/>
              <a:gd name="connsiteY72" fmla="*/ 372315 h 2010046"/>
              <a:gd name="connsiteX73" fmla="*/ 7040533 w 7564745"/>
              <a:gd name="connsiteY73" fmla="*/ 495144 h 2010046"/>
              <a:gd name="connsiteX74" fmla="*/ 7217954 w 7564745"/>
              <a:gd name="connsiteY74" fmla="*/ 481497 h 2010046"/>
              <a:gd name="connsiteX75" fmla="*/ 7231601 w 7564745"/>
              <a:gd name="connsiteY75" fmla="*/ 440553 h 2010046"/>
              <a:gd name="connsiteX76" fmla="*/ 7245249 w 7564745"/>
              <a:gd name="connsiteY76" fmla="*/ 358667 h 2010046"/>
              <a:gd name="connsiteX77" fmla="*/ 7340783 w 7564745"/>
              <a:gd name="connsiteY77" fmla="*/ 235837 h 2010046"/>
              <a:gd name="connsiteX78" fmla="*/ 7436318 w 7564745"/>
              <a:gd name="connsiteY78" fmla="*/ 263133 h 2010046"/>
              <a:gd name="connsiteX79" fmla="*/ 7564744 w 7564745"/>
              <a:gd name="connsiteY79" fmla="*/ 598640 h 2010046"/>
              <a:gd name="connsiteX80" fmla="*/ 7354431 w 7564745"/>
              <a:gd name="connsiteY80" fmla="*/ 836339 h 2010046"/>
              <a:gd name="connsiteX81" fmla="*/ 7163363 w 7564745"/>
              <a:gd name="connsiteY81" fmla="*/ 986464 h 2010046"/>
              <a:gd name="connsiteX82" fmla="*/ 7026885 w 7564745"/>
              <a:gd name="connsiteY82" fmla="*/ 1081998 h 2010046"/>
              <a:gd name="connsiteX83" fmla="*/ 6917703 w 7564745"/>
              <a:gd name="connsiteY83" fmla="*/ 1177533 h 2010046"/>
              <a:gd name="connsiteX84" fmla="*/ 6767577 w 7564745"/>
              <a:gd name="connsiteY84" fmla="*/ 1327658 h 2010046"/>
              <a:gd name="connsiteX85" fmla="*/ 6740282 w 7564745"/>
              <a:gd name="connsiteY85" fmla="*/ 1477783 h 2010046"/>
              <a:gd name="connsiteX86" fmla="*/ 7406568 w 7564745"/>
              <a:gd name="connsiteY86" fmla="*/ 1284440 h 2010046"/>
              <a:gd name="connsiteX87" fmla="*/ 7564745 w 7564745"/>
              <a:gd name="connsiteY87" fmla="*/ 1513040 h 2010046"/>
              <a:gd name="connsiteX88" fmla="*/ 7436318 w 7564745"/>
              <a:gd name="connsiteY88" fmla="*/ 1709795 h 2010046"/>
              <a:gd name="connsiteX89" fmla="*/ 7368079 w 7564745"/>
              <a:gd name="connsiteY89" fmla="*/ 1737091 h 2010046"/>
              <a:gd name="connsiteX90" fmla="*/ 7327136 w 7564745"/>
              <a:gd name="connsiteY90" fmla="*/ 1764386 h 2010046"/>
              <a:gd name="connsiteX91" fmla="*/ 7136067 w 7564745"/>
              <a:gd name="connsiteY91" fmla="*/ 1778034 h 2010046"/>
              <a:gd name="connsiteX92" fmla="*/ 6699339 w 7564745"/>
              <a:gd name="connsiteY92" fmla="*/ 1791682 h 2010046"/>
              <a:gd name="connsiteX93" fmla="*/ 6590157 w 7564745"/>
              <a:gd name="connsiteY93" fmla="*/ 1900864 h 2010046"/>
              <a:gd name="connsiteX94" fmla="*/ 6549213 w 7564745"/>
              <a:gd name="connsiteY94" fmla="*/ 1914512 h 2010046"/>
              <a:gd name="connsiteX95" fmla="*/ 6248963 w 7564745"/>
              <a:gd name="connsiteY95" fmla="*/ 1887216 h 2010046"/>
              <a:gd name="connsiteX96" fmla="*/ 6167076 w 7564745"/>
              <a:gd name="connsiteY96" fmla="*/ 1832625 h 2010046"/>
              <a:gd name="connsiteX97" fmla="*/ 6057894 w 7564745"/>
              <a:gd name="connsiteY97" fmla="*/ 1750739 h 2010046"/>
              <a:gd name="connsiteX98" fmla="*/ 6003303 w 7564745"/>
              <a:gd name="connsiteY98" fmla="*/ 1709795 h 2010046"/>
              <a:gd name="connsiteX99" fmla="*/ 5907768 w 7564745"/>
              <a:gd name="connsiteY99" fmla="*/ 1696147 h 2010046"/>
              <a:gd name="connsiteX100" fmla="*/ 5730348 w 7564745"/>
              <a:gd name="connsiteY100" fmla="*/ 1696147 h 2010046"/>
              <a:gd name="connsiteX101" fmla="*/ 5621166 w 7564745"/>
              <a:gd name="connsiteY101" fmla="*/ 1846273 h 2010046"/>
              <a:gd name="connsiteX102" fmla="*/ 5525631 w 7564745"/>
              <a:gd name="connsiteY102" fmla="*/ 1873568 h 2010046"/>
              <a:gd name="connsiteX103" fmla="*/ 5047960 w 7564745"/>
              <a:gd name="connsiteY103" fmla="*/ 1859921 h 2010046"/>
              <a:gd name="connsiteX104" fmla="*/ 4993368 w 7564745"/>
              <a:gd name="connsiteY104" fmla="*/ 1832625 h 2010046"/>
              <a:gd name="connsiteX105" fmla="*/ 4911482 w 7564745"/>
              <a:gd name="connsiteY105" fmla="*/ 1818977 h 2010046"/>
              <a:gd name="connsiteX106" fmla="*/ 4856891 w 7564745"/>
              <a:gd name="connsiteY106" fmla="*/ 1778034 h 2010046"/>
              <a:gd name="connsiteX107" fmla="*/ 4802300 w 7564745"/>
              <a:gd name="connsiteY107" fmla="*/ 1750739 h 2010046"/>
              <a:gd name="connsiteX108" fmla="*/ 4775004 w 7564745"/>
              <a:gd name="connsiteY108" fmla="*/ 1709795 h 2010046"/>
              <a:gd name="connsiteX109" fmla="*/ 4734061 w 7564745"/>
              <a:gd name="connsiteY109" fmla="*/ 1655204 h 2010046"/>
              <a:gd name="connsiteX110" fmla="*/ 4679470 w 7564745"/>
              <a:gd name="connsiteY110" fmla="*/ 1586965 h 2010046"/>
              <a:gd name="connsiteX111" fmla="*/ 4638527 w 7564745"/>
              <a:gd name="connsiteY111" fmla="*/ 1614261 h 2010046"/>
              <a:gd name="connsiteX112" fmla="*/ 4624879 w 7564745"/>
              <a:gd name="connsiteY112" fmla="*/ 1655204 h 2010046"/>
              <a:gd name="connsiteX113" fmla="*/ 4611231 w 7564745"/>
              <a:gd name="connsiteY113" fmla="*/ 1709795 h 2010046"/>
              <a:gd name="connsiteX114" fmla="*/ 4556640 w 7564745"/>
              <a:gd name="connsiteY114" fmla="*/ 1737091 h 2010046"/>
              <a:gd name="connsiteX115" fmla="*/ 4542992 w 7564745"/>
              <a:gd name="connsiteY115" fmla="*/ 1778034 h 2010046"/>
              <a:gd name="connsiteX116" fmla="*/ 4502049 w 7564745"/>
              <a:gd name="connsiteY116" fmla="*/ 1805330 h 2010046"/>
              <a:gd name="connsiteX117" fmla="*/ 4447458 w 7564745"/>
              <a:gd name="connsiteY117" fmla="*/ 1846273 h 2010046"/>
              <a:gd name="connsiteX118" fmla="*/ 4392867 w 7564745"/>
              <a:gd name="connsiteY118" fmla="*/ 1900864 h 2010046"/>
              <a:gd name="connsiteX119" fmla="*/ 4310980 w 7564745"/>
              <a:gd name="connsiteY119" fmla="*/ 1941807 h 2010046"/>
              <a:gd name="connsiteX120" fmla="*/ 3806013 w 7564745"/>
              <a:gd name="connsiteY120" fmla="*/ 1832625 h 2010046"/>
              <a:gd name="connsiteX121" fmla="*/ 3778718 w 7564745"/>
              <a:gd name="connsiteY121" fmla="*/ 1723443 h 2010046"/>
              <a:gd name="connsiteX122" fmla="*/ 3683183 w 7564745"/>
              <a:gd name="connsiteY122" fmla="*/ 1709795 h 2010046"/>
              <a:gd name="connsiteX123" fmla="*/ 3574001 w 7564745"/>
              <a:gd name="connsiteY123" fmla="*/ 1723443 h 2010046"/>
              <a:gd name="connsiteX124" fmla="*/ 3464819 w 7564745"/>
              <a:gd name="connsiteY124" fmla="*/ 1818977 h 2010046"/>
              <a:gd name="connsiteX125" fmla="*/ 3382933 w 7564745"/>
              <a:gd name="connsiteY125" fmla="*/ 1955455 h 2010046"/>
              <a:gd name="connsiteX126" fmla="*/ 3341989 w 7564745"/>
              <a:gd name="connsiteY126" fmla="*/ 1969103 h 2010046"/>
              <a:gd name="connsiteX127" fmla="*/ 3232807 w 7564745"/>
              <a:gd name="connsiteY127" fmla="*/ 1941807 h 2010046"/>
              <a:gd name="connsiteX128" fmla="*/ 3150921 w 7564745"/>
              <a:gd name="connsiteY128" fmla="*/ 1859921 h 2010046"/>
              <a:gd name="connsiteX129" fmla="*/ 3069034 w 7564745"/>
              <a:gd name="connsiteY129" fmla="*/ 1791682 h 2010046"/>
              <a:gd name="connsiteX130" fmla="*/ 3028091 w 7564745"/>
              <a:gd name="connsiteY130" fmla="*/ 1778034 h 2010046"/>
              <a:gd name="connsiteX131" fmla="*/ 3000795 w 7564745"/>
              <a:gd name="connsiteY131" fmla="*/ 1723443 h 2010046"/>
              <a:gd name="connsiteX132" fmla="*/ 2959852 w 7564745"/>
              <a:gd name="connsiteY132" fmla="*/ 1668852 h 2010046"/>
              <a:gd name="connsiteX133" fmla="*/ 2946204 w 7564745"/>
              <a:gd name="connsiteY133" fmla="*/ 1573318 h 2010046"/>
              <a:gd name="connsiteX134" fmla="*/ 2782431 w 7564745"/>
              <a:gd name="connsiteY134" fmla="*/ 1586965 h 2010046"/>
              <a:gd name="connsiteX135" fmla="*/ 2700545 w 7564745"/>
              <a:gd name="connsiteY135" fmla="*/ 1614261 h 2010046"/>
              <a:gd name="connsiteX136" fmla="*/ 2645954 w 7564745"/>
              <a:gd name="connsiteY136" fmla="*/ 1709795 h 2010046"/>
              <a:gd name="connsiteX137" fmla="*/ 2618658 w 7564745"/>
              <a:gd name="connsiteY137" fmla="*/ 1791682 h 2010046"/>
              <a:gd name="connsiteX138" fmla="*/ 2591363 w 7564745"/>
              <a:gd name="connsiteY138" fmla="*/ 1832625 h 2010046"/>
              <a:gd name="connsiteX139" fmla="*/ 2564067 w 7564745"/>
              <a:gd name="connsiteY139" fmla="*/ 1914512 h 2010046"/>
              <a:gd name="connsiteX140" fmla="*/ 2550419 w 7564745"/>
              <a:gd name="connsiteY140" fmla="*/ 1955455 h 2010046"/>
              <a:gd name="connsiteX141" fmla="*/ 2345703 w 7564745"/>
              <a:gd name="connsiteY141" fmla="*/ 1941807 h 2010046"/>
              <a:gd name="connsiteX142" fmla="*/ 2318407 w 7564745"/>
              <a:gd name="connsiteY142" fmla="*/ 1900864 h 2010046"/>
              <a:gd name="connsiteX143" fmla="*/ 2304760 w 7564745"/>
              <a:gd name="connsiteY143" fmla="*/ 1778034 h 2010046"/>
              <a:gd name="connsiteX144" fmla="*/ 2263816 w 7564745"/>
              <a:gd name="connsiteY144" fmla="*/ 1750739 h 2010046"/>
              <a:gd name="connsiteX145" fmla="*/ 1949918 w 7564745"/>
              <a:gd name="connsiteY145" fmla="*/ 1764386 h 2010046"/>
              <a:gd name="connsiteX146" fmla="*/ 1936270 w 7564745"/>
              <a:gd name="connsiteY146" fmla="*/ 1941807 h 2010046"/>
              <a:gd name="connsiteX147" fmla="*/ 1854383 w 7564745"/>
              <a:gd name="connsiteY147" fmla="*/ 1969103 h 2010046"/>
              <a:gd name="connsiteX148" fmla="*/ 1840736 w 7564745"/>
              <a:gd name="connsiteY148" fmla="*/ 1914512 h 2010046"/>
              <a:gd name="connsiteX149" fmla="*/ 1772497 w 7564745"/>
              <a:gd name="connsiteY149" fmla="*/ 1832625 h 2010046"/>
              <a:gd name="connsiteX150" fmla="*/ 1758849 w 7564745"/>
              <a:gd name="connsiteY150" fmla="*/ 1791682 h 2010046"/>
              <a:gd name="connsiteX151" fmla="*/ 1731554 w 7564745"/>
              <a:gd name="connsiteY151" fmla="*/ 1696147 h 2010046"/>
              <a:gd name="connsiteX152" fmla="*/ 1704258 w 7564745"/>
              <a:gd name="connsiteY152" fmla="*/ 1655204 h 2010046"/>
              <a:gd name="connsiteX153" fmla="*/ 1663315 w 7564745"/>
              <a:gd name="connsiteY153" fmla="*/ 1641556 h 2010046"/>
              <a:gd name="connsiteX154" fmla="*/ 1349416 w 7564745"/>
              <a:gd name="connsiteY154" fmla="*/ 1655204 h 2010046"/>
              <a:gd name="connsiteX155" fmla="*/ 1335768 w 7564745"/>
              <a:gd name="connsiteY155" fmla="*/ 1696147 h 2010046"/>
              <a:gd name="connsiteX156" fmla="*/ 1322121 w 7564745"/>
              <a:gd name="connsiteY156" fmla="*/ 1750739 h 2010046"/>
              <a:gd name="connsiteX157" fmla="*/ 1267530 w 7564745"/>
              <a:gd name="connsiteY157" fmla="*/ 1832625 h 2010046"/>
              <a:gd name="connsiteX158" fmla="*/ 1240234 w 7564745"/>
              <a:gd name="connsiteY158" fmla="*/ 1873568 h 2010046"/>
              <a:gd name="connsiteX159" fmla="*/ 1185643 w 7564745"/>
              <a:gd name="connsiteY159" fmla="*/ 1941807 h 2010046"/>
              <a:gd name="connsiteX160" fmla="*/ 1158348 w 7564745"/>
              <a:gd name="connsiteY160" fmla="*/ 1982750 h 2010046"/>
              <a:gd name="connsiteX161" fmla="*/ 1076461 w 7564745"/>
              <a:gd name="connsiteY161" fmla="*/ 2010046 h 2010046"/>
              <a:gd name="connsiteX162" fmla="*/ 1008222 w 7564745"/>
              <a:gd name="connsiteY162" fmla="*/ 1969103 h 2010046"/>
              <a:gd name="connsiteX163" fmla="*/ 967279 w 7564745"/>
              <a:gd name="connsiteY163" fmla="*/ 1928159 h 2010046"/>
              <a:gd name="connsiteX164" fmla="*/ 885392 w 7564745"/>
              <a:gd name="connsiteY164" fmla="*/ 1832625 h 2010046"/>
              <a:gd name="connsiteX165" fmla="*/ 803506 w 7564745"/>
              <a:gd name="connsiteY165" fmla="*/ 1737091 h 2010046"/>
              <a:gd name="connsiteX166" fmla="*/ 707971 w 7564745"/>
              <a:gd name="connsiteY166" fmla="*/ 1682500 h 2010046"/>
              <a:gd name="connsiteX167" fmla="*/ 544198 w 7564745"/>
              <a:gd name="connsiteY167" fmla="*/ 1696147 h 2010046"/>
              <a:gd name="connsiteX168" fmla="*/ 503255 w 7564745"/>
              <a:gd name="connsiteY168" fmla="*/ 1764386 h 2010046"/>
              <a:gd name="connsiteX169" fmla="*/ 435016 w 7564745"/>
              <a:gd name="connsiteY169" fmla="*/ 1846273 h 2010046"/>
              <a:gd name="connsiteX170" fmla="*/ 366777 w 7564745"/>
              <a:gd name="connsiteY170" fmla="*/ 1928159 h 2010046"/>
              <a:gd name="connsiteX171" fmla="*/ 298539 w 7564745"/>
              <a:gd name="connsiteY171" fmla="*/ 1996398 h 2010046"/>
              <a:gd name="connsiteX172" fmla="*/ 162061 w 7564745"/>
              <a:gd name="connsiteY172" fmla="*/ 1969103 h 2010046"/>
              <a:gd name="connsiteX173" fmla="*/ 121118 w 7564745"/>
              <a:gd name="connsiteY173" fmla="*/ 1955455 h 2010046"/>
              <a:gd name="connsiteX174" fmla="*/ 80174 w 7564745"/>
              <a:gd name="connsiteY174" fmla="*/ 1928159 h 2010046"/>
              <a:gd name="connsiteX175" fmla="*/ 39231 w 7564745"/>
              <a:gd name="connsiteY175" fmla="*/ 1655204 h 2010046"/>
              <a:gd name="connsiteX176" fmla="*/ 52879 w 7564745"/>
              <a:gd name="connsiteY176" fmla="*/ 1586965 h 2010046"/>
              <a:gd name="connsiteX177" fmla="*/ 189357 w 7564745"/>
              <a:gd name="connsiteY177" fmla="*/ 1546022 h 2010046"/>
              <a:gd name="connsiteX178" fmla="*/ 243948 w 7564745"/>
              <a:gd name="connsiteY178" fmla="*/ 1505079 h 2010046"/>
              <a:gd name="connsiteX179" fmla="*/ 284891 w 7564745"/>
              <a:gd name="connsiteY179" fmla="*/ 1491431 h 2010046"/>
              <a:gd name="connsiteX180" fmla="*/ 325834 w 7564745"/>
              <a:gd name="connsiteY180" fmla="*/ 1450488 h 2010046"/>
              <a:gd name="connsiteX181" fmla="*/ 339482 w 7564745"/>
              <a:gd name="connsiteY181" fmla="*/ 1395897 h 2010046"/>
              <a:gd name="connsiteX182" fmla="*/ 339482 w 7564745"/>
              <a:gd name="connsiteY182" fmla="*/ 1259419 h 2010046"/>
              <a:gd name="connsiteX183" fmla="*/ 243948 w 7564745"/>
              <a:gd name="connsiteY183" fmla="*/ 1204828 h 2010046"/>
              <a:gd name="connsiteX184" fmla="*/ 175709 w 7564745"/>
              <a:gd name="connsiteY184" fmla="*/ 1136589 h 2010046"/>
              <a:gd name="connsiteX185" fmla="*/ 80174 w 7564745"/>
              <a:gd name="connsiteY185" fmla="*/ 1041055 h 2010046"/>
              <a:gd name="connsiteX186" fmla="*/ 52879 w 7564745"/>
              <a:gd name="connsiteY186" fmla="*/ 1000112 h 2010046"/>
              <a:gd name="connsiteX187" fmla="*/ 11936 w 7564745"/>
              <a:gd name="connsiteY187" fmla="*/ 904577 h 2010046"/>
              <a:gd name="connsiteX188" fmla="*/ 66527 w 7564745"/>
              <a:gd name="connsiteY188" fmla="*/ 727156 h 2010046"/>
              <a:gd name="connsiteX189" fmla="*/ 148413 w 7564745"/>
              <a:gd name="connsiteY189" fmla="*/ 672565 h 2010046"/>
              <a:gd name="connsiteX190" fmla="*/ 175709 w 7564745"/>
              <a:gd name="connsiteY190" fmla="*/ 631622 h 2010046"/>
              <a:gd name="connsiteX191" fmla="*/ 243948 w 7564745"/>
              <a:gd name="connsiteY191" fmla="*/ 604327 h 2010046"/>
              <a:gd name="connsiteX192" fmla="*/ 284891 w 7564745"/>
              <a:gd name="connsiteY192" fmla="*/ 577031 h 2010046"/>
              <a:gd name="connsiteX193" fmla="*/ 312186 w 7564745"/>
              <a:gd name="connsiteY193" fmla="*/ 454201 h 2010046"/>
              <a:gd name="connsiteX0" fmla="*/ 298539 w 7564745"/>
              <a:gd name="connsiteY0" fmla="*/ 331371 h 2010046"/>
              <a:gd name="connsiteX1" fmla="*/ 394073 w 7564745"/>
              <a:gd name="connsiteY1" fmla="*/ 290428 h 2010046"/>
              <a:gd name="connsiteX2" fmla="*/ 435016 w 7564745"/>
              <a:gd name="connsiteY2" fmla="*/ 276780 h 2010046"/>
              <a:gd name="connsiteX3" fmla="*/ 475960 w 7564745"/>
              <a:gd name="connsiteY3" fmla="*/ 249485 h 2010046"/>
              <a:gd name="connsiteX4" fmla="*/ 571494 w 7564745"/>
              <a:gd name="connsiteY4" fmla="*/ 222189 h 2010046"/>
              <a:gd name="connsiteX5" fmla="*/ 612437 w 7564745"/>
              <a:gd name="connsiteY5" fmla="*/ 208541 h 2010046"/>
              <a:gd name="connsiteX6" fmla="*/ 926336 w 7564745"/>
              <a:gd name="connsiteY6" fmla="*/ 249485 h 2010046"/>
              <a:gd name="connsiteX7" fmla="*/ 1035518 w 7564745"/>
              <a:gd name="connsiteY7" fmla="*/ 399610 h 2010046"/>
              <a:gd name="connsiteX8" fmla="*/ 1144700 w 7564745"/>
              <a:gd name="connsiteY8" fmla="*/ 413258 h 2010046"/>
              <a:gd name="connsiteX9" fmla="*/ 1185643 w 7564745"/>
              <a:gd name="connsiteY9" fmla="*/ 372315 h 2010046"/>
              <a:gd name="connsiteX10" fmla="*/ 1226586 w 7564745"/>
              <a:gd name="connsiteY10" fmla="*/ 345019 h 2010046"/>
              <a:gd name="connsiteX11" fmla="*/ 1267530 w 7564745"/>
              <a:gd name="connsiteY11" fmla="*/ 304076 h 2010046"/>
              <a:gd name="connsiteX12" fmla="*/ 1349416 w 7564745"/>
              <a:gd name="connsiteY12" fmla="*/ 249485 h 2010046"/>
              <a:gd name="connsiteX13" fmla="*/ 1404007 w 7564745"/>
              <a:gd name="connsiteY13" fmla="*/ 194894 h 2010046"/>
              <a:gd name="connsiteX14" fmla="*/ 1431303 w 7564745"/>
              <a:gd name="connsiteY14" fmla="*/ 153950 h 2010046"/>
              <a:gd name="connsiteX15" fmla="*/ 1472246 w 7564745"/>
              <a:gd name="connsiteY15" fmla="*/ 140303 h 2010046"/>
              <a:gd name="connsiteX16" fmla="*/ 1540485 w 7564745"/>
              <a:gd name="connsiteY16" fmla="*/ 153950 h 2010046"/>
              <a:gd name="connsiteX17" fmla="*/ 1581428 w 7564745"/>
              <a:gd name="connsiteY17" fmla="*/ 181246 h 2010046"/>
              <a:gd name="connsiteX18" fmla="*/ 1663315 w 7564745"/>
              <a:gd name="connsiteY18" fmla="*/ 194894 h 2010046"/>
              <a:gd name="connsiteX19" fmla="*/ 1786145 w 7564745"/>
              <a:gd name="connsiteY19" fmla="*/ 249485 h 2010046"/>
              <a:gd name="connsiteX20" fmla="*/ 1949918 w 7564745"/>
              <a:gd name="connsiteY20" fmla="*/ 426906 h 2010046"/>
              <a:gd name="connsiteX21" fmla="*/ 2045452 w 7564745"/>
              <a:gd name="connsiteY21" fmla="*/ 495144 h 2010046"/>
              <a:gd name="connsiteX22" fmla="*/ 2195577 w 7564745"/>
              <a:gd name="connsiteY22" fmla="*/ 440553 h 2010046"/>
              <a:gd name="connsiteX23" fmla="*/ 2304760 w 7564745"/>
              <a:gd name="connsiteY23" fmla="*/ 331371 h 2010046"/>
              <a:gd name="connsiteX24" fmla="*/ 2386646 w 7564745"/>
              <a:gd name="connsiteY24" fmla="*/ 263133 h 2010046"/>
              <a:gd name="connsiteX25" fmla="*/ 2427589 w 7564745"/>
              <a:gd name="connsiteY25" fmla="*/ 235837 h 2010046"/>
              <a:gd name="connsiteX26" fmla="*/ 2468533 w 7564745"/>
              <a:gd name="connsiteY26" fmla="*/ 194894 h 2010046"/>
              <a:gd name="connsiteX27" fmla="*/ 2659601 w 7564745"/>
              <a:gd name="connsiteY27" fmla="*/ 167598 h 2010046"/>
              <a:gd name="connsiteX28" fmla="*/ 3000795 w 7564745"/>
              <a:gd name="connsiteY28" fmla="*/ 194894 h 2010046"/>
              <a:gd name="connsiteX29" fmla="*/ 3041739 w 7564745"/>
              <a:gd name="connsiteY29" fmla="*/ 235837 h 2010046"/>
              <a:gd name="connsiteX30" fmla="*/ 3055386 w 7564745"/>
              <a:gd name="connsiteY30" fmla="*/ 290428 h 2010046"/>
              <a:gd name="connsiteX31" fmla="*/ 3069034 w 7564745"/>
              <a:gd name="connsiteY31" fmla="*/ 358667 h 2010046"/>
              <a:gd name="connsiteX32" fmla="*/ 3123625 w 7564745"/>
              <a:gd name="connsiteY32" fmla="*/ 372315 h 2010046"/>
              <a:gd name="connsiteX33" fmla="*/ 3273751 w 7564745"/>
              <a:gd name="connsiteY33" fmla="*/ 358667 h 2010046"/>
              <a:gd name="connsiteX34" fmla="*/ 3355637 w 7564745"/>
              <a:gd name="connsiteY34" fmla="*/ 317724 h 2010046"/>
              <a:gd name="connsiteX35" fmla="*/ 3492115 w 7564745"/>
              <a:gd name="connsiteY35" fmla="*/ 222189 h 2010046"/>
              <a:gd name="connsiteX36" fmla="*/ 3546706 w 7564745"/>
              <a:gd name="connsiteY36" fmla="*/ 194894 h 2010046"/>
              <a:gd name="connsiteX37" fmla="*/ 3792366 w 7564745"/>
              <a:gd name="connsiteY37" fmla="*/ 208541 h 2010046"/>
              <a:gd name="connsiteX38" fmla="*/ 3833309 w 7564745"/>
              <a:gd name="connsiteY38" fmla="*/ 235837 h 2010046"/>
              <a:gd name="connsiteX39" fmla="*/ 3969786 w 7564745"/>
              <a:gd name="connsiteY39" fmla="*/ 358667 h 2010046"/>
              <a:gd name="connsiteX40" fmla="*/ 3997082 w 7564745"/>
              <a:gd name="connsiteY40" fmla="*/ 399610 h 2010046"/>
              <a:gd name="connsiteX41" fmla="*/ 4092616 w 7564745"/>
              <a:gd name="connsiteY41" fmla="*/ 440553 h 2010046"/>
              <a:gd name="connsiteX42" fmla="*/ 4201798 w 7564745"/>
              <a:gd name="connsiteY42" fmla="*/ 385962 h 2010046"/>
              <a:gd name="connsiteX43" fmla="*/ 4256389 w 7564745"/>
              <a:gd name="connsiteY43" fmla="*/ 263133 h 2010046"/>
              <a:gd name="connsiteX44" fmla="*/ 4297333 w 7564745"/>
              <a:gd name="connsiteY44" fmla="*/ 208541 h 2010046"/>
              <a:gd name="connsiteX45" fmla="*/ 4338276 w 7564745"/>
              <a:gd name="connsiteY45" fmla="*/ 181246 h 2010046"/>
              <a:gd name="connsiteX46" fmla="*/ 4392867 w 7564745"/>
              <a:gd name="connsiteY46" fmla="*/ 140303 h 2010046"/>
              <a:gd name="connsiteX47" fmla="*/ 4461106 w 7564745"/>
              <a:gd name="connsiteY47" fmla="*/ 126655 h 2010046"/>
              <a:gd name="connsiteX48" fmla="*/ 4515697 w 7564745"/>
              <a:gd name="connsiteY48" fmla="*/ 113007 h 2010046"/>
              <a:gd name="connsiteX49" fmla="*/ 4693118 w 7564745"/>
              <a:gd name="connsiteY49" fmla="*/ 126655 h 2010046"/>
              <a:gd name="connsiteX50" fmla="*/ 4775004 w 7564745"/>
              <a:gd name="connsiteY50" fmla="*/ 208541 h 2010046"/>
              <a:gd name="connsiteX51" fmla="*/ 4856891 w 7564745"/>
              <a:gd name="connsiteY51" fmla="*/ 222189 h 2010046"/>
              <a:gd name="connsiteX52" fmla="*/ 4979721 w 7564745"/>
              <a:gd name="connsiteY52" fmla="*/ 317724 h 2010046"/>
              <a:gd name="connsiteX53" fmla="*/ 5116198 w 7564745"/>
              <a:gd name="connsiteY53" fmla="*/ 372315 h 2010046"/>
              <a:gd name="connsiteX54" fmla="*/ 5211733 w 7564745"/>
              <a:gd name="connsiteY54" fmla="*/ 426906 h 2010046"/>
              <a:gd name="connsiteX55" fmla="*/ 5293619 w 7564745"/>
              <a:gd name="connsiteY55" fmla="*/ 413258 h 2010046"/>
              <a:gd name="connsiteX56" fmla="*/ 5334563 w 7564745"/>
              <a:gd name="connsiteY56" fmla="*/ 372315 h 2010046"/>
              <a:gd name="connsiteX57" fmla="*/ 5389154 w 7564745"/>
              <a:gd name="connsiteY57" fmla="*/ 331371 h 2010046"/>
              <a:gd name="connsiteX58" fmla="*/ 5430097 w 7564745"/>
              <a:gd name="connsiteY58" fmla="*/ 304076 h 2010046"/>
              <a:gd name="connsiteX59" fmla="*/ 5552927 w 7564745"/>
              <a:gd name="connsiteY59" fmla="*/ 181246 h 2010046"/>
              <a:gd name="connsiteX60" fmla="*/ 5593870 w 7564745"/>
              <a:gd name="connsiteY60" fmla="*/ 113007 h 2010046"/>
              <a:gd name="connsiteX61" fmla="*/ 5634813 w 7564745"/>
              <a:gd name="connsiteY61" fmla="*/ 31121 h 2010046"/>
              <a:gd name="connsiteX62" fmla="*/ 5648461 w 7564745"/>
              <a:gd name="connsiteY62" fmla="*/ 72064 h 2010046"/>
              <a:gd name="connsiteX63" fmla="*/ 5743995 w 7564745"/>
              <a:gd name="connsiteY63" fmla="*/ 113007 h 2010046"/>
              <a:gd name="connsiteX64" fmla="*/ 5976007 w 7564745"/>
              <a:gd name="connsiteY64" fmla="*/ 372315 h 2010046"/>
              <a:gd name="connsiteX65" fmla="*/ 6030598 w 7564745"/>
              <a:gd name="connsiteY65" fmla="*/ 440553 h 2010046"/>
              <a:gd name="connsiteX66" fmla="*/ 6085189 w 7564745"/>
              <a:gd name="connsiteY66" fmla="*/ 549736 h 2010046"/>
              <a:gd name="connsiteX67" fmla="*/ 6276258 w 7564745"/>
              <a:gd name="connsiteY67" fmla="*/ 536088 h 2010046"/>
              <a:gd name="connsiteX68" fmla="*/ 6289906 w 7564745"/>
              <a:gd name="connsiteY68" fmla="*/ 481497 h 2010046"/>
              <a:gd name="connsiteX69" fmla="*/ 6344497 w 7564745"/>
              <a:gd name="connsiteY69" fmla="*/ 317724 h 2010046"/>
              <a:gd name="connsiteX70" fmla="*/ 6615683 w 7564745"/>
              <a:gd name="connsiteY70" fmla="*/ 141440 h 2010046"/>
              <a:gd name="connsiteX71" fmla="*/ 6904055 w 7564745"/>
              <a:gd name="connsiteY71" fmla="*/ 317724 h 2010046"/>
              <a:gd name="connsiteX72" fmla="*/ 6931351 w 7564745"/>
              <a:gd name="connsiteY72" fmla="*/ 372315 h 2010046"/>
              <a:gd name="connsiteX73" fmla="*/ 7040533 w 7564745"/>
              <a:gd name="connsiteY73" fmla="*/ 495144 h 2010046"/>
              <a:gd name="connsiteX74" fmla="*/ 7217954 w 7564745"/>
              <a:gd name="connsiteY74" fmla="*/ 481497 h 2010046"/>
              <a:gd name="connsiteX75" fmla="*/ 7231601 w 7564745"/>
              <a:gd name="connsiteY75" fmla="*/ 440553 h 2010046"/>
              <a:gd name="connsiteX76" fmla="*/ 7245249 w 7564745"/>
              <a:gd name="connsiteY76" fmla="*/ 358667 h 2010046"/>
              <a:gd name="connsiteX77" fmla="*/ 7340783 w 7564745"/>
              <a:gd name="connsiteY77" fmla="*/ 235837 h 2010046"/>
              <a:gd name="connsiteX78" fmla="*/ 7436318 w 7564745"/>
              <a:gd name="connsiteY78" fmla="*/ 263133 h 2010046"/>
              <a:gd name="connsiteX79" fmla="*/ 7564744 w 7564745"/>
              <a:gd name="connsiteY79" fmla="*/ 598640 h 2010046"/>
              <a:gd name="connsiteX80" fmla="*/ 7354431 w 7564745"/>
              <a:gd name="connsiteY80" fmla="*/ 836339 h 2010046"/>
              <a:gd name="connsiteX81" fmla="*/ 7163363 w 7564745"/>
              <a:gd name="connsiteY81" fmla="*/ 986464 h 2010046"/>
              <a:gd name="connsiteX82" fmla="*/ 7026885 w 7564745"/>
              <a:gd name="connsiteY82" fmla="*/ 1081998 h 2010046"/>
              <a:gd name="connsiteX83" fmla="*/ 6917703 w 7564745"/>
              <a:gd name="connsiteY83" fmla="*/ 1177533 h 2010046"/>
              <a:gd name="connsiteX84" fmla="*/ 6767577 w 7564745"/>
              <a:gd name="connsiteY84" fmla="*/ 1327658 h 2010046"/>
              <a:gd name="connsiteX85" fmla="*/ 6740282 w 7564745"/>
              <a:gd name="connsiteY85" fmla="*/ 1477783 h 2010046"/>
              <a:gd name="connsiteX86" fmla="*/ 7406568 w 7564745"/>
              <a:gd name="connsiteY86" fmla="*/ 1284440 h 2010046"/>
              <a:gd name="connsiteX87" fmla="*/ 7564745 w 7564745"/>
              <a:gd name="connsiteY87" fmla="*/ 1513040 h 2010046"/>
              <a:gd name="connsiteX88" fmla="*/ 7436318 w 7564745"/>
              <a:gd name="connsiteY88" fmla="*/ 1709795 h 2010046"/>
              <a:gd name="connsiteX89" fmla="*/ 7368079 w 7564745"/>
              <a:gd name="connsiteY89" fmla="*/ 1737091 h 2010046"/>
              <a:gd name="connsiteX90" fmla="*/ 7327136 w 7564745"/>
              <a:gd name="connsiteY90" fmla="*/ 1764386 h 2010046"/>
              <a:gd name="connsiteX91" fmla="*/ 7136067 w 7564745"/>
              <a:gd name="connsiteY91" fmla="*/ 1778034 h 2010046"/>
              <a:gd name="connsiteX92" fmla="*/ 6699339 w 7564745"/>
              <a:gd name="connsiteY92" fmla="*/ 1791682 h 2010046"/>
              <a:gd name="connsiteX93" fmla="*/ 6590157 w 7564745"/>
              <a:gd name="connsiteY93" fmla="*/ 1900864 h 2010046"/>
              <a:gd name="connsiteX94" fmla="*/ 6549213 w 7564745"/>
              <a:gd name="connsiteY94" fmla="*/ 1914512 h 2010046"/>
              <a:gd name="connsiteX95" fmla="*/ 6248963 w 7564745"/>
              <a:gd name="connsiteY95" fmla="*/ 1887216 h 2010046"/>
              <a:gd name="connsiteX96" fmla="*/ 6167076 w 7564745"/>
              <a:gd name="connsiteY96" fmla="*/ 1832625 h 2010046"/>
              <a:gd name="connsiteX97" fmla="*/ 6057894 w 7564745"/>
              <a:gd name="connsiteY97" fmla="*/ 1750739 h 2010046"/>
              <a:gd name="connsiteX98" fmla="*/ 6003303 w 7564745"/>
              <a:gd name="connsiteY98" fmla="*/ 1709795 h 2010046"/>
              <a:gd name="connsiteX99" fmla="*/ 5907768 w 7564745"/>
              <a:gd name="connsiteY99" fmla="*/ 1696147 h 2010046"/>
              <a:gd name="connsiteX100" fmla="*/ 5730348 w 7564745"/>
              <a:gd name="connsiteY100" fmla="*/ 1696147 h 2010046"/>
              <a:gd name="connsiteX101" fmla="*/ 5621166 w 7564745"/>
              <a:gd name="connsiteY101" fmla="*/ 1846273 h 2010046"/>
              <a:gd name="connsiteX102" fmla="*/ 5525631 w 7564745"/>
              <a:gd name="connsiteY102" fmla="*/ 1873568 h 2010046"/>
              <a:gd name="connsiteX103" fmla="*/ 5047960 w 7564745"/>
              <a:gd name="connsiteY103" fmla="*/ 1859921 h 2010046"/>
              <a:gd name="connsiteX104" fmla="*/ 4993368 w 7564745"/>
              <a:gd name="connsiteY104" fmla="*/ 1832625 h 2010046"/>
              <a:gd name="connsiteX105" fmla="*/ 4911482 w 7564745"/>
              <a:gd name="connsiteY105" fmla="*/ 1818977 h 2010046"/>
              <a:gd name="connsiteX106" fmla="*/ 4856891 w 7564745"/>
              <a:gd name="connsiteY106" fmla="*/ 1778034 h 2010046"/>
              <a:gd name="connsiteX107" fmla="*/ 4802300 w 7564745"/>
              <a:gd name="connsiteY107" fmla="*/ 1750739 h 2010046"/>
              <a:gd name="connsiteX108" fmla="*/ 4775004 w 7564745"/>
              <a:gd name="connsiteY108" fmla="*/ 1709795 h 2010046"/>
              <a:gd name="connsiteX109" fmla="*/ 4734061 w 7564745"/>
              <a:gd name="connsiteY109" fmla="*/ 1655204 h 2010046"/>
              <a:gd name="connsiteX110" fmla="*/ 4679470 w 7564745"/>
              <a:gd name="connsiteY110" fmla="*/ 1586965 h 2010046"/>
              <a:gd name="connsiteX111" fmla="*/ 4638527 w 7564745"/>
              <a:gd name="connsiteY111" fmla="*/ 1614261 h 2010046"/>
              <a:gd name="connsiteX112" fmla="*/ 4624879 w 7564745"/>
              <a:gd name="connsiteY112" fmla="*/ 1655204 h 2010046"/>
              <a:gd name="connsiteX113" fmla="*/ 4611231 w 7564745"/>
              <a:gd name="connsiteY113" fmla="*/ 1709795 h 2010046"/>
              <a:gd name="connsiteX114" fmla="*/ 4556640 w 7564745"/>
              <a:gd name="connsiteY114" fmla="*/ 1737091 h 2010046"/>
              <a:gd name="connsiteX115" fmla="*/ 4542992 w 7564745"/>
              <a:gd name="connsiteY115" fmla="*/ 1778034 h 2010046"/>
              <a:gd name="connsiteX116" fmla="*/ 4502049 w 7564745"/>
              <a:gd name="connsiteY116" fmla="*/ 1805330 h 2010046"/>
              <a:gd name="connsiteX117" fmla="*/ 4447458 w 7564745"/>
              <a:gd name="connsiteY117" fmla="*/ 1846273 h 2010046"/>
              <a:gd name="connsiteX118" fmla="*/ 4392867 w 7564745"/>
              <a:gd name="connsiteY118" fmla="*/ 1900864 h 2010046"/>
              <a:gd name="connsiteX119" fmla="*/ 4084854 w 7564745"/>
              <a:gd name="connsiteY119" fmla="*/ 1894040 h 2010046"/>
              <a:gd name="connsiteX120" fmla="*/ 3806013 w 7564745"/>
              <a:gd name="connsiteY120" fmla="*/ 1832625 h 2010046"/>
              <a:gd name="connsiteX121" fmla="*/ 3778718 w 7564745"/>
              <a:gd name="connsiteY121" fmla="*/ 1723443 h 2010046"/>
              <a:gd name="connsiteX122" fmla="*/ 3683183 w 7564745"/>
              <a:gd name="connsiteY122" fmla="*/ 1709795 h 2010046"/>
              <a:gd name="connsiteX123" fmla="*/ 3574001 w 7564745"/>
              <a:gd name="connsiteY123" fmla="*/ 1723443 h 2010046"/>
              <a:gd name="connsiteX124" fmla="*/ 3464819 w 7564745"/>
              <a:gd name="connsiteY124" fmla="*/ 1818977 h 2010046"/>
              <a:gd name="connsiteX125" fmla="*/ 3382933 w 7564745"/>
              <a:gd name="connsiteY125" fmla="*/ 1955455 h 2010046"/>
              <a:gd name="connsiteX126" fmla="*/ 3341989 w 7564745"/>
              <a:gd name="connsiteY126" fmla="*/ 1969103 h 2010046"/>
              <a:gd name="connsiteX127" fmla="*/ 3232807 w 7564745"/>
              <a:gd name="connsiteY127" fmla="*/ 1941807 h 2010046"/>
              <a:gd name="connsiteX128" fmla="*/ 3150921 w 7564745"/>
              <a:gd name="connsiteY128" fmla="*/ 1859921 h 2010046"/>
              <a:gd name="connsiteX129" fmla="*/ 3069034 w 7564745"/>
              <a:gd name="connsiteY129" fmla="*/ 1791682 h 2010046"/>
              <a:gd name="connsiteX130" fmla="*/ 3028091 w 7564745"/>
              <a:gd name="connsiteY130" fmla="*/ 1778034 h 2010046"/>
              <a:gd name="connsiteX131" fmla="*/ 3000795 w 7564745"/>
              <a:gd name="connsiteY131" fmla="*/ 1723443 h 2010046"/>
              <a:gd name="connsiteX132" fmla="*/ 2959852 w 7564745"/>
              <a:gd name="connsiteY132" fmla="*/ 1668852 h 2010046"/>
              <a:gd name="connsiteX133" fmla="*/ 2946204 w 7564745"/>
              <a:gd name="connsiteY133" fmla="*/ 1573318 h 2010046"/>
              <a:gd name="connsiteX134" fmla="*/ 2782431 w 7564745"/>
              <a:gd name="connsiteY134" fmla="*/ 1586965 h 2010046"/>
              <a:gd name="connsiteX135" fmla="*/ 2700545 w 7564745"/>
              <a:gd name="connsiteY135" fmla="*/ 1614261 h 2010046"/>
              <a:gd name="connsiteX136" fmla="*/ 2645954 w 7564745"/>
              <a:gd name="connsiteY136" fmla="*/ 1709795 h 2010046"/>
              <a:gd name="connsiteX137" fmla="*/ 2618658 w 7564745"/>
              <a:gd name="connsiteY137" fmla="*/ 1791682 h 2010046"/>
              <a:gd name="connsiteX138" fmla="*/ 2591363 w 7564745"/>
              <a:gd name="connsiteY138" fmla="*/ 1832625 h 2010046"/>
              <a:gd name="connsiteX139" fmla="*/ 2564067 w 7564745"/>
              <a:gd name="connsiteY139" fmla="*/ 1914512 h 2010046"/>
              <a:gd name="connsiteX140" fmla="*/ 2550419 w 7564745"/>
              <a:gd name="connsiteY140" fmla="*/ 1955455 h 2010046"/>
              <a:gd name="connsiteX141" fmla="*/ 2345703 w 7564745"/>
              <a:gd name="connsiteY141" fmla="*/ 1941807 h 2010046"/>
              <a:gd name="connsiteX142" fmla="*/ 2318407 w 7564745"/>
              <a:gd name="connsiteY142" fmla="*/ 1900864 h 2010046"/>
              <a:gd name="connsiteX143" fmla="*/ 2304760 w 7564745"/>
              <a:gd name="connsiteY143" fmla="*/ 1778034 h 2010046"/>
              <a:gd name="connsiteX144" fmla="*/ 2263816 w 7564745"/>
              <a:gd name="connsiteY144" fmla="*/ 1750739 h 2010046"/>
              <a:gd name="connsiteX145" fmla="*/ 1949918 w 7564745"/>
              <a:gd name="connsiteY145" fmla="*/ 1764386 h 2010046"/>
              <a:gd name="connsiteX146" fmla="*/ 1936270 w 7564745"/>
              <a:gd name="connsiteY146" fmla="*/ 1941807 h 2010046"/>
              <a:gd name="connsiteX147" fmla="*/ 1854383 w 7564745"/>
              <a:gd name="connsiteY147" fmla="*/ 1969103 h 2010046"/>
              <a:gd name="connsiteX148" fmla="*/ 1840736 w 7564745"/>
              <a:gd name="connsiteY148" fmla="*/ 1914512 h 2010046"/>
              <a:gd name="connsiteX149" fmla="*/ 1772497 w 7564745"/>
              <a:gd name="connsiteY149" fmla="*/ 1832625 h 2010046"/>
              <a:gd name="connsiteX150" fmla="*/ 1758849 w 7564745"/>
              <a:gd name="connsiteY150" fmla="*/ 1791682 h 2010046"/>
              <a:gd name="connsiteX151" fmla="*/ 1731554 w 7564745"/>
              <a:gd name="connsiteY151" fmla="*/ 1696147 h 2010046"/>
              <a:gd name="connsiteX152" fmla="*/ 1704258 w 7564745"/>
              <a:gd name="connsiteY152" fmla="*/ 1655204 h 2010046"/>
              <a:gd name="connsiteX153" fmla="*/ 1663315 w 7564745"/>
              <a:gd name="connsiteY153" fmla="*/ 1641556 h 2010046"/>
              <a:gd name="connsiteX154" fmla="*/ 1349416 w 7564745"/>
              <a:gd name="connsiteY154" fmla="*/ 1655204 h 2010046"/>
              <a:gd name="connsiteX155" fmla="*/ 1335768 w 7564745"/>
              <a:gd name="connsiteY155" fmla="*/ 1696147 h 2010046"/>
              <a:gd name="connsiteX156" fmla="*/ 1322121 w 7564745"/>
              <a:gd name="connsiteY156" fmla="*/ 1750739 h 2010046"/>
              <a:gd name="connsiteX157" fmla="*/ 1267530 w 7564745"/>
              <a:gd name="connsiteY157" fmla="*/ 1832625 h 2010046"/>
              <a:gd name="connsiteX158" fmla="*/ 1240234 w 7564745"/>
              <a:gd name="connsiteY158" fmla="*/ 1873568 h 2010046"/>
              <a:gd name="connsiteX159" fmla="*/ 1185643 w 7564745"/>
              <a:gd name="connsiteY159" fmla="*/ 1941807 h 2010046"/>
              <a:gd name="connsiteX160" fmla="*/ 1158348 w 7564745"/>
              <a:gd name="connsiteY160" fmla="*/ 1982750 h 2010046"/>
              <a:gd name="connsiteX161" fmla="*/ 1076461 w 7564745"/>
              <a:gd name="connsiteY161" fmla="*/ 2010046 h 2010046"/>
              <a:gd name="connsiteX162" fmla="*/ 1008222 w 7564745"/>
              <a:gd name="connsiteY162" fmla="*/ 1969103 h 2010046"/>
              <a:gd name="connsiteX163" fmla="*/ 967279 w 7564745"/>
              <a:gd name="connsiteY163" fmla="*/ 1928159 h 2010046"/>
              <a:gd name="connsiteX164" fmla="*/ 885392 w 7564745"/>
              <a:gd name="connsiteY164" fmla="*/ 1832625 h 2010046"/>
              <a:gd name="connsiteX165" fmla="*/ 803506 w 7564745"/>
              <a:gd name="connsiteY165" fmla="*/ 1737091 h 2010046"/>
              <a:gd name="connsiteX166" fmla="*/ 707971 w 7564745"/>
              <a:gd name="connsiteY166" fmla="*/ 1682500 h 2010046"/>
              <a:gd name="connsiteX167" fmla="*/ 544198 w 7564745"/>
              <a:gd name="connsiteY167" fmla="*/ 1696147 h 2010046"/>
              <a:gd name="connsiteX168" fmla="*/ 503255 w 7564745"/>
              <a:gd name="connsiteY168" fmla="*/ 1764386 h 2010046"/>
              <a:gd name="connsiteX169" fmla="*/ 435016 w 7564745"/>
              <a:gd name="connsiteY169" fmla="*/ 1846273 h 2010046"/>
              <a:gd name="connsiteX170" fmla="*/ 366777 w 7564745"/>
              <a:gd name="connsiteY170" fmla="*/ 1928159 h 2010046"/>
              <a:gd name="connsiteX171" fmla="*/ 298539 w 7564745"/>
              <a:gd name="connsiteY171" fmla="*/ 1996398 h 2010046"/>
              <a:gd name="connsiteX172" fmla="*/ 162061 w 7564745"/>
              <a:gd name="connsiteY172" fmla="*/ 1969103 h 2010046"/>
              <a:gd name="connsiteX173" fmla="*/ 121118 w 7564745"/>
              <a:gd name="connsiteY173" fmla="*/ 1955455 h 2010046"/>
              <a:gd name="connsiteX174" fmla="*/ 80174 w 7564745"/>
              <a:gd name="connsiteY174" fmla="*/ 1928159 h 2010046"/>
              <a:gd name="connsiteX175" fmla="*/ 39231 w 7564745"/>
              <a:gd name="connsiteY175" fmla="*/ 1655204 h 2010046"/>
              <a:gd name="connsiteX176" fmla="*/ 52879 w 7564745"/>
              <a:gd name="connsiteY176" fmla="*/ 1586965 h 2010046"/>
              <a:gd name="connsiteX177" fmla="*/ 189357 w 7564745"/>
              <a:gd name="connsiteY177" fmla="*/ 1546022 h 2010046"/>
              <a:gd name="connsiteX178" fmla="*/ 243948 w 7564745"/>
              <a:gd name="connsiteY178" fmla="*/ 1505079 h 2010046"/>
              <a:gd name="connsiteX179" fmla="*/ 284891 w 7564745"/>
              <a:gd name="connsiteY179" fmla="*/ 1491431 h 2010046"/>
              <a:gd name="connsiteX180" fmla="*/ 325834 w 7564745"/>
              <a:gd name="connsiteY180" fmla="*/ 1450488 h 2010046"/>
              <a:gd name="connsiteX181" fmla="*/ 339482 w 7564745"/>
              <a:gd name="connsiteY181" fmla="*/ 1395897 h 2010046"/>
              <a:gd name="connsiteX182" fmla="*/ 339482 w 7564745"/>
              <a:gd name="connsiteY182" fmla="*/ 1259419 h 2010046"/>
              <a:gd name="connsiteX183" fmla="*/ 243948 w 7564745"/>
              <a:gd name="connsiteY183" fmla="*/ 1204828 h 2010046"/>
              <a:gd name="connsiteX184" fmla="*/ 175709 w 7564745"/>
              <a:gd name="connsiteY184" fmla="*/ 1136589 h 2010046"/>
              <a:gd name="connsiteX185" fmla="*/ 80174 w 7564745"/>
              <a:gd name="connsiteY185" fmla="*/ 1041055 h 2010046"/>
              <a:gd name="connsiteX186" fmla="*/ 52879 w 7564745"/>
              <a:gd name="connsiteY186" fmla="*/ 1000112 h 2010046"/>
              <a:gd name="connsiteX187" fmla="*/ 11936 w 7564745"/>
              <a:gd name="connsiteY187" fmla="*/ 904577 h 2010046"/>
              <a:gd name="connsiteX188" fmla="*/ 66527 w 7564745"/>
              <a:gd name="connsiteY188" fmla="*/ 727156 h 2010046"/>
              <a:gd name="connsiteX189" fmla="*/ 148413 w 7564745"/>
              <a:gd name="connsiteY189" fmla="*/ 672565 h 2010046"/>
              <a:gd name="connsiteX190" fmla="*/ 175709 w 7564745"/>
              <a:gd name="connsiteY190" fmla="*/ 631622 h 2010046"/>
              <a:gd name="connsiteX191" fmla="*/ 243948 w 7564745"/>
              <a:gd name="connsiteY191" fmla="*/ 604327 h 2010046"/>
              <a:gd name="connsiteX192" fmla="*/ 284891 w 7564745"/>
              <a:gd name="connsiteY192" fmla="*/ 577031 h 2010046"/>
              <a:gd name="connsiteX193" fmla="*/ 312186 w 7564745"/>
              <a:gd name="connsiteY193" fmla="*/ 454201 h 2010046"/>
              <a:gd name="connsiteX0" fmla="*/ 298539 w 7564745"/>
              <a:gd name="connsiteY0" fmla="*/ 331371 h 2010046"/>
              <a:gd name="connsiteX1" fmla="*/ 394073 w 7564745"/>
              <a:gd name="connsiteY1" fmla="*/ 290428 h 2010046"/>
              <a:gd name="connsiteX2" fmla="*/ 435016 w 7564745"/>
              <a:gd name="connsiteY2" fmla="*/ 276780 h 2010046"/>
              <a:gd name="connsiteX3" fmla="*/ 475960 w 7564745"/>
              <a:gd name="connsiteY3" fmla="*/ 249485 h 2010046"/>
              <a:gd name="connsiteX4" fmla="*/ 571494 w 7564745"/>
              <a:gd name="connsiteY4" fmla="*/ 222189 h 2010046"/>
              <a:gd name="connsiteX5" fmla="*/ 612437 w 7564745"/>
              <a:gd name="connsiteY5" fmla="*/ 208541 h 2010046"/>
              <a:gd name="connsiteX6" fmla="*/ 926336 w 7564745"/>
              <a:gd name="connsiteY6" fmla="*/ 249485 h 2010046"/>
              <a:gd name="connsiteX7" fmla="*/ 1035518 w 7564745"/>
              <a:gd name="connsiteY7" fmla="*/ 399610 h 2010046"/>
              <a:gd name="connsiteX8" fmla="*/ 1144700 w 7564745"/>
              <a:gd name="connsiteY8" fmla="*/ 413258 h 2010046"/>
              <a:gd name="connsiteX9" fmla="*/ 1185643 w 7564745"/>
              <a:gd name="connsiteY9" fmla="*/ 372315 h 2010046"/>
              <a:gd name="connsiteX10" fmla="*/ 1226586 w 7564745"/>
              <a:gd name="connsiteY10" fmla="*/ 345019 h 2010046"/>
              <a:gd name="connsiteX11" fmla="*/ 1267530 w 7564745"/>
              <a:gd name="connsiteY11" fmla="*/ 304076 h 2010046"/>
              <a:gd name="connsiteX12" fmla="*/ 1349416 w 7564745"/>
              <a:gd name="connsiteY12" fmla="*/ 249485 h 2010046"/>
              <a:gd name="connsiteX13" fmla="*/ 1404007 w 7564745"/>
              <a:gd name="connsiteY13" fmla="*/ 194894 h 2010046"/>
              <a:gd name="connsiteX14" fmla="*/ 1431303 w 7564745"/>
              <a:gd name="connsiteY14" fmla="*/ 153950 h 2010046"/>
              <a:gd name="connsiteX15" fmla="*/ 1472246 w 7564745"/>
              <a:gd name="connsiteY15" fmla="*/ 140303 h 2010046"/>
              <a:gd name="connsiteX16" fmla="*/ 1540485 w 7564745"/>
              <a:gd name="connsiteY16" fmla="*/ 153950 h 2010046"/>
              <a:gd name="connsiteX17" fmla="*/ 1581428 w 7564745"/>
              <a:gd name="connsiteY17" fmla="*/ 181246 h 2010046"/>
              <a:gd name="connsiteX18" fmla="*/ 1663315 w 7564745"/>
              <a:gd name="connsiteY18" fmla="*/ 194894 h 2010046"/>
              <a:gd name="connsiteX19" fmla="*/ 1786145 w 7564745"/>
              <a:gd name="connsiteY19" fmla="*/ 249485 h 2010046"/>
              <a:gd name="connsiteX20" fmla="*/ 1949918 w 7564745"/>
              <a:gd name="connsiteY20" fmla="*/ 426906 h 2010046"/>
              <a:gd name="connsiteX21" fmla="*/ 2045452 w 7564745"/>
              <a:gd name="connsiteY21" fmla="*/ 495144 h 2010046"/>
              <a:gd name="connsiteX22" fmla="*/ 2195577 w 7564745"/>
              <a:gd name="connsiteY22" fmla="*/ 440553 h 2010046"/>
              <a:gd name="connsiteX23" fmla="*/ 2304760 w 7564745"/>
              <a:gd name="connsiteY23" fmla="*/ 331371 h 2010046"/>
              <a:gd name="connsiteX24" fmla="*/ 2386646 w 7564745"/>
              <a:gd name="connsiteY24" fmla="*/ 263133 h 2010046"/>
              <a:gd name="connsiteX25" fmla="*/ 2427589 w 7564745"/>
              <a:gd name="connsiteY25" fmla="*/ 235837 h 2010046"/>
              <a:gd name="connsiteX26" fmla="*/ 2468533 w 7564745"/>
              <a:gd name="connsiteY26" fmla="*/ 194894 h 2010046"/>
              <a:gd name="connsiteX27" fmla="*/ 2659601 w 7564745"/>
              <a:gd name="connsiteY27" fmla="*/ 167598 h 2010046"/>
              <a:gd name="connsiteX28" fmla="*/ 3000795 w 7564745"/>
              <a:gd name="connsiteY28" fmla="*/ 194894 h 2010046"/>
              <a:gd name="connsiteX29" fmla="*/ 3041739 w 7564745"/>
              <a:gd name="connsiteY29" fmla="*/ 235837 h 2010046"/>
              <a:gd name="connsiteX30" fmla="*/ 3055386 w 7564745"/>
              <a:gd name="connsiteY30" fmla="*/ 290428 h 2010046"/>
              <a:gd name="connsiteX31" fmla="*/ 3069034 w 7564745"/>
              <a:gd name="connsiteY31" fmla="*/ 358667 h 2010046"/>
              <a:gd name="connsiteX32" fmla="*/ 3123625 w 7564745"/>
              <a:gd name="connsiteY32" fmla="*/ 372315 h 2010046"/>
              <a:gd name="connsiteX33" fmla="*/ 3273751 w 7564745"/>
              <a:gd name="connsiteY33" fmla="*/ 358667 h 2010046"/>
              <a:gd name="connsiteX34" fmla="*/ 3355637 w 7564745"/>
              <a:gd name="connsiteY34" fmla="*/ 317724 h 2010046"/>
              <a:gd name="connsiteX35" fmla="*/ 3492115 w 7564745"/>
              <a:gd name="connsiteY35" fmla="*/ 222189 h 2010046"/>
              <a:gd name="connsiteX36" fmla="*/ 3546706 w 7564745"/>
              <a:gd name="connsiteY36" fmla="*/ 194894 h 2010046"/>
              <a:gd name="connsiteX37" fmla="*/ 3792366 w 7564745"/>
              <a:gd name="connsiteY37" fmla="*/ 208541 h 2010046"/>
              <a:gd name="connsiteX38" fmla="*/ 3833309 w 7564745"/>
              <a:gd name="connsiteY38" fmla="*/ 235837 h 2010046"/>
              <a:gd name="connsiteX39" fmla="*/ 3969786 w 7564745"/>
              <a:gd name="connsiteY39" fmla="*/ 358667 h 2010046"/>
              <a:gd name="connsiteX40" fmla="*/ 3997082 w 7564745"/>
              <a:gd name="connsiteY40" fmla="*/ 399610 h 2010046"/>
              <a:gd name="connsiteX41" fmla="*/ 4092616 w 7564745"/>
              <a:gd name="connsiteY41" fmla="*/ 440553 h 2010046"/>
              <a:gd name="connsiteX42" fmla="*/ 4201798 w 7564745"/>
              <a:gd name="connsiteY42" fmla="*/ 385962 h 2010046"/>
              <a:gd name="connsiteX43" fmla="*/ 4256389 w 7564745"/>
              <a:gd name="connsiteY43" fmla="*/ 263133 h 2010046"/>
              <a:gd name="connsiteX44" fmla="*/ 4297333 w 7564745"/>
              <a:gd name="connsiteY44" fmla="*/ 208541 h 2010046"/>
              <a:gd name="connsiteX45" fmla="*/ 4338276 w 7564745"/>
              <a:gd name="connsiteY45" fmla="*/ 181246 h 2010046"/>
              <a:gd name="connsiteX46" fmla="*/ 4392867 w 7564745"/>
              <a:gd name="connsiteY46" fmla="*/ 140303 h 2010046"/>
              <a:gd name="connsiteX47" fmla="*/ 4461106 w 7564745"/>
              <a:gd name="connsiteY47" fmla="*/ 126655 h 2010046"/>
              <a:gd name="connsiteX48" fmla="*/ 4515697 w 7564745"/>
              <a:gd name="connsiteY48" fmla="*/ 113007 h 2010046"/>
              <a:gd name="connsiteX49" fmla="*/ 4693118 w 7564745"/>
              <a:gd name="connsiteY49" fmla="*/ 126655 h 2010046"/>
              <a:gd name="connsiteX50" fmla="*/ 4775004 w 7564745"/>
              <a:gd name="connsiteY50" fmla="*/ 208541 h 2010046"/>
              <a:gd name="connsiteX51" fmla="*/ 4856891 w 7564745"/>
              <a:gd name="connsiteY51" fmla="*/ 222189 h 2010046"/>
              <a:gd name="connsiteX52" fmla="*/ 4979721 w 7564745"/>
              <a:gd name="connsiteY52" fmla="*/ 317724 h 2010046"/>
              <a:gd name="connsiteX53" fmla="*/ 5116198 w 7564745"/>
              <a:gd name="connsiteY53" fmla="*/ 372315 h 2010046"/>
              <a:gd name="connsiteX54" fmla="*/ 5211733 w 7564745"/>
              <a:gd name="connsiteY54" fmla="*/ 426906 h 2010046"/>
              <a:gd name="connsiteX55" fmla="*/ 5293619 w 7564745"/>
              <a:gd name="connsiteY55" fmla="*/ 413258 h 2010046"/>
              <a:gd name="connsiteX56" fmla="*/ 5334563 w 7564745"/>
              <a:gd name="connsiteY56" fmla="*/ 372315 h 2010046"/>
              <a:gd name="connsiteX57" fmla="*/ 5389154 w 7564745"/>
              <a:gd name="connsiteY57" fmla="*/ 331371 h 2010046"/>
              <a:gd name="connsiteX58" fmla="*/ 5430097 w 7564745"/>
              <a:gd name="connsiteY58" fmla="*/ 304076 h 2010046"/>
              <a:gd name="connsiteX59" fmla="*/ 5552927 w 7564745"/>
              <a:gd name="connsiteY59" fmla="*/ 181246 h 2010046"/>
              <a:gd name="connsiteX60" fmla="*/ 5593870 w 7564745"/>
              <a:gd name="connsiteY60" fmla="*/ 113007 h 2010046"/>
              <a:gd name="connsiteX61" fmla="*/ 5634813 w 7564745"/>
              <a:gd name="connsiteY61" fmla="*/ 31121 h 2010046"/>
              <a:gd name="connsiteX62" fmla="*/ 5648461 w 7564745"/>
              <a:gd name="connsiteY62" fmla="*/ 72064 h 2010046"/>
              <a:gd name="connsiteX63" fmla="*/ 5743995 w 7564745"/>
              <a:gd name="connsiteY63" fmla="*/ 113007 h 2010046"/>
              <a:gd name="connsiteX64" fmla="*/ 5976007 w 7564745"/>
              <a:gd name="connsiteY64" fmla="*/ 372315 h 2010046"/>
              <a:gd name="connsiteX65" fmla="*/ 6030598 w 7564745"/>
              <a:gd name="connsiteY65" fmla="*/ 440553 h 2010046"/>
              <a:gd name="connsiteX66" fmla="*/ 6085189 w 7564745"/>
              <a:gd name="connsiteY66" fmla="*/ 549736 h 2010046"/>
              <a:gd name="connsiteX67" fmla="*/ 6276258 w 7564745"/>
              <a:gd name="connsiteY67" fmla="*/ 536088 h 2010046"/>
              <a:gd name="connsiteX68" fmla="*/ 6289906 w 7564745"/>
              <a:gd name="connsiteY68" fmla="*/ 481497 h 2010046"/>
              <a:gd name="connsiteX69" fmla="*/ 6344497 w 7564745"/>
              <a:gd name="connsiteY69" fmla="*/ 317724 h 2010046"/>
              <a:gd name="connsiteX70" fmla="*/ 6615683 w 7564745"/>
              <a:gd name="connsiteY70" fmla="*/ 141440 h 2010046"/>
              <a:gd name="connsiteX71" fmla="*/ 6904055 w 7564745"/>
              <a:gd name="connsiteY71" fmla="*/ 317724 h 2010046"/>
              <a:gd name="connsiteX72" fmla="*/ 6931351 w 7564745"/>
              <a:gd name="connsiteY72" fmla="*/ 372315 h 2010046"/>
              <a:gd name="connsiteX73" fmla="*/ 7040533 w 7564745"/>
              <a:gd name="connsiteY73" fmla="*/ 495144 h 2010046"/>
              <a:gd name="connsiteX74" fmla="*/ 7217954 w 7564745"/>
              <a:gd name="connsiteY74" fmla="*/ 481497 h 2010046"/>
              <a:gd name="connsiteX75" fmla="*/ 7231601 w 7564745"/>
              <a:gd name="connsiteY75" fmla="*/ 440553 h 2010046"/>
              <a:gd name="connsiteX76" fmla="*/ 7245249 w 7564745"/>
              <a:gd name="connsiteY76" fmla="*/ 358667 h 2010046"/>
              <a:gd name="connsiteX77" fmla="*/ 7340783 w 7564745"/>
              <a:gd name="connsiteY77" fmla="*/ 235837 h 2010046"/>
              <a:gd name="connsiteX78" fmla="*/ 7436318 w 7564745"/>
              <a:gd name="connsiteY78" fmla="*/ 263133 h 2010046"/>
              <a:gd name="connsiteX79" fmla="*/ 7564744 w 7564745"/>
              <a:gd name="connsiteY79" fmla="*/ 598640 h 2010046"/>
              <a:gd name="connsiteX80" fmla="*/ 7354431 w 7564745"/>
              <a:gd name="connsiteY80" fmla="*/ 836339 h 2010046"/>
              <a:gd name="connsiteX81" fmla="*/ 7163363 w 7564745"/>
              <a:gd name="connsiteY81" fmla="*/ 986464 h 2010046"/>
              <a:gd name="connsiteX82" fmla="*/ 7026885 w 7564745"/>
              <a:gd name="connsiteY82" fmla="*/ 1081998 h 2010046"/>
              <a:gd name="connsiteX83" fmla="*/ 6917703 w 7564745"/>
              <a:gd name="connsiteY83" fmla="*/ 1177533 h 2010046"/>
              <a:gd name="connsiteX84" fmla="*/ 6767577 w 7564745"/>
              <a:gd name="connsiteY84" fmla="*/ 1327658 h 2010046"/>
              <a:gd name="connsiteX85" fmla="*/ 6740282 w 7564745"/>
              <a:gd name="connsiteY85" fmla="*/ 1477783 h 2010046"/>
              <a:gd name="connsiteX86" fmla="*/ 7406568 w 7564745"/>
              <a:gd name="connsiteY86" fmla="*/ 1284440 h 2010046"/>
              <a:gd name="connsiteX87" fmla="*/ 7564745 w 7564745"/>
              <a:gd name="connsiteY87" fmla="*/ 1513040 h 2010046"/>
              <a:gd name="connsiteX88" fmla="*/ 7436318 w 7564745"/>
              <a:gd name="connsiteY88" fmla="*/ 1709795 h 2010046"/>
              <a:gd name="connsiteX89" fmla="*/ 7368079 w 7564745"/>
              <a:gd name="connsiteY89" fmla="*/ 1737091 h 2010046"/>
              <a:gd name="connsiteX90" fmla="*/ 7327136 w 7564745"/>
              <a:gd name="connsiteY90" fmla="*/ 1764386 h 2010046"/>
              <a:gd name="connsiteX91" fmla="*/ 7136067 w 7564745"/>
              <a:gd name="connsiteY91" fmla="*/ 1778034 h 2010046"/>
              <a:gd name="connsiteX92" fmla="*/ 6699339 w 7564745"/>
              <a:gd name="connsiteY92" fmla="*/ 1791682 h 2010046"/>
              <a:gd name="connsiteX93" fmla="*/ 6590157 w 7564745"/>
              <a:gd name="connsiteY93" fmla="*/ 1900864 h 2010046"/>
              <a:gd name="connsiteX94" fmla="*/ 6549213 w 7564745"/>
              <a:gd name="connsiteY94" fmla="*/ 1914512 h 2010046"/>
              <a:gd name="connsiteX95" fmla="*/ 6248963 w 7564745"/>
              <a:gd name="connsiteY95" fmla="*/ 1887216 h 2010046"/>
              <a:gd name="connsiteX96" fmla="*/ 6167076 w 7564745"/>
              <a:gd name="connsiteY96" fmla="*/ 1832625 h 2010046"/>
              <a:gd name="connsiteX97" fmla="*/ 6057894 w 7564745"/>
              <a:gd name="connsiteY97" fmla="*/ 1750739 h 2010046"/>
              <a:gd name="connsiteX98" fmla="*/ 6003303 w 7564745"/>
              <a:gd name="connsiteY98" fmla="*/ 1709795 h 2010046"/>
              <a:gd name="connsiteX99" fmla="*/ 5907768 w 7564745"/>
              <a:gd name="connsiteY99" fmla="*/ 1696147 h 2010046"/>
              <a:gd name="connsiteX100" fmla="*/ 5730348 w 7564745"/>
              <a:gd name="connsiteY100" fmla="*/ 1696147 h 2010046"/>
              <a:gd name="connsiteX101" fmla="*/ 5621166 w 7564745"/>
              <a:gd name="connsiteY101" fmla="*/ 1846273 h 2010046"/>
              <a:gd name="connsiteX102" fmla="*/ 5525631 w 7564745"/>
              <a:gd name="connsiteY102" fmla="*/ 1873568 h 2010046"/>
              <a:gd name="connsiteX103" fmla="*/ 5047960 w 7564745"/>
              <a:gd name="connsiteY103" fmla="*/ 1859921 h 2010046"/>
              <a:gd name="connsiteX104" fmla="*/ 4993368 w 7564745"/>
              <a:gd name="connsiteY104" fmla="*/ 1832625 h 2010046"/>
              <a:gd name="connsiteX105" fmla="*/ 4911482 w 7564745"/>
              <a:gd name="connsiteY105" fmla="*/ 1818977 h 2010046"/>
              <a:gd name="connsiteX106" fmla="*/ 4856891 w 7564745"/>
              <a:gd name="connsiteY106" fmla="*/ 1778034 h 2010046"/>
              <a:gd name="connsiteX107" fmla="*/ 4802300 w 7564745"/>
              <a:gd name="connsiteY107" fmla="*/ 1750739 h 2010046"/>
              <a:gd name="connsiteX108" fmla="*/ 4775004 w 7564745"/>
              <a:gd name="connsiteY108" fmla="*/ 1709795 h 2010046"/>
              <a:gd name="connsiteX109" fmla="*/ 4734061 w 7564745"/>
              <a:gd name="connsiteY109" fmla="*/ 1655204 h 2010046"/>
              <a:gd name="connsiteX110" fmla="*/ 4679470 w 7564745"/>
              <a:gd name="connsiteY110" fmla="*/ 1586965 h 2010046"/>
              <a:gd name="connsiteX111" fmla="*/ 4638527 w 7564745"/>
              <a:gd name="connsiteY111" fmla="*/ 1614261 h 2010046"/>
              <a:gd name="connsiteX112" fmla="*/ 4624879 w 7564745"/>
              <a:gd name="connsiteY112" fmla="*/ 1655204 h 2010046"/>
              <a:gd name="connsiteX113" fmla="*/ 4611231 w 7564745"/>
              <a:gd name="connsiteY113" fmla="*/ 1709795 h 2010046"/>
              <a:gd name="connsiteX114" fmla="*/ 4556640 w 7564745"/>
              <a:gd name="connsiteY114" fmla="*/ 1737091 h 2010046"/>
              <a:gd name="connsiteX115" fmla="*/ 4542992 w 7564745"/>
              <a:gd name="connsiteY115" fmla="*/ 1778034 h 2010046"/>
              <a:gd name="connsiteX116" fmla="*/ 4502049 w 7564745"/>
              <a:gd name="connsiteY116" fmla="*/ 1805330 h 2010046"/>
              <a:gd name="connsiteX117" fmla="*/ 4447458 w 7564745"/>
              <a:gd name="connsiteY117" fmla="*/ 1846273 h 2010046"/>
              <a:gd name="connsiteX118" fmla="*/ 4322120 w 7564745"/>
              <a:gd name="connsiteY118" fmla="*/ 1817840 h 2010046"/>
              <a:gd name="connsiteX119" fmla="*/ 4084854 w 7564745"/>
              <a:gd name="connsiteY119" fmla="*/ 1894040 h 2010046"/>
              <a:gd name="connsiteX120" fmla="*/ 3806013 w 7564745"/>
              <a:gd name="connsiteY120" fmla="*/ 1832625 h 2010046"/>
              <a:gd name="connsiteX121" fmla="*/ 3778718 w 7564745"/>
              <a:gd name="connsiteY121" fmla="*/ 1723443 h 2010046"/>
              <a:gd name="connsiteX122" fmla="*/ 3683183 w 7564745"/>
              <a:gd name="connsiteY122" fmla="*/ 1709795 h 2010046"/>
              <a:gd name="connsiteX123" fmla="*/ 3574001 w 7564745"/>
              <a:gd name="connsiteY123" fmla="*/ 1723443 h 2010046"/>
              <a:gd name="connsiteX124" fmla="*/ 3464819 w 7564745"/>
              <a:gd name="connsiteY124" fmla="*/ 1818977 h 2010046"/>
              <a:gd name="connsiteX125" fmla="*/ 3382933 w 7564745"/>
              <a:gd name="connsiteY125" fmla="*/ 1955455 h 2010046"/>
              <a:gd name="connsiteX126" fmla="*/ 3341989 w 7564745"/>
              <a:gd name="connsiteY126" fmla="*/ 1969103 h 2010046"/>
              <a:gd name="connsiteX127" fmla="*/ 3232807 w 7564745"/>
              <a:gd name="connsiteY127" fmla="*/ 1941807 h 2010046"/>
              <a:gd name="connsiteX128" fmla="*/ 3150921 w 7564745"/>
              <a:gd name="connsiteY128" fmla="*/ 1859921 h 2010046"/>
              <a:gd name="connsiteX129" fmla="*/ 3069034 w 7564745"/>
              <a:gd name="connsiteY129" fmla="*/ 1791682 h 2010046"/>
              <a:gd name="connsiteX130" fmla="*/ 3028091 w 7564745"/>
              <a:gd name="connsiteY130" fmla="*/ 1778034 h 2010046"/>
              <a:gd name="connsiteX131" fmla="*/ 3000795 w 7564745"/>
              <a:gd name="connsiteY131" fmla="*/ 1723443 h 2010046"/>
              <a:gd name="connsiteX132" fmla="*/ 2959852 w 7564745"/>
              <a:gd name="connsiteY132" fmla="*/ 1668852 h 2010046"/>
              <a:gd name="connsiteX133" fmla="*/ 2946204 w 7564745"/>
              <a:gd name="connsiteY133" fmla="*/ 1573318 h 2010046"/>
              <a:gd name="connsiteX134" fmla="*/ 2782431 w 7564745"/>
              <a:gd name="connsiteY134" fmla="*/ 1586965 h 2010046"/>
              <a:gd name="connsiteX135" fmla="*/ 2700545 w 7564745"/>
              <a:gd name="connsiteY135" fmla="*/ 1614261 h 2010046"/>
              <a:gd name="connsiteX136" fmla="*/ 2645954 w 7564745"/>
              <a:gd name="connsiteY136" fmla="*/ 1709795 h 2010046"/>
              <a:gd name="connsiteX137" fmla="*/ 2618658 w 7564745"/>
              <a:gd name="connsiteY137" fmla="*/ 1791682 h 2010046"/>
              <a:gd name="connsiteX138" fmla="*/ 2591363 w 7564745"/>
              <a:gd name="connsiteY138" fmla="*/ 1832625 h 2010046"/>
              <a:gd name="connsiteX139" fmla="*/ 2564067 w 7564745"/>
              <a:gd name="connsiteY139" fmla="*/ 1914512 h 2010046"/>
              <a:gd name="connsiteX140" fmla="*/ 2550419 w 7564745"/>
              <a:gd name="connsiteY140" fmla="*/ 1955455 h 2010046"/>
              <a:gd name="connsiteX141" fmla="*/ 2345703 w 7564745"/>
              <a:gd name="connsiteY141" fmla="*/ 1941807 h 2010046"/>
              <a:gd name="connsiteX142" fmla="*/ 2318407 w 7564745"/>
              <a:gd name="connsiteY142" fmla="*/ 1900864 h 2010046"/>
              <a:gd name="connsiteX143" fmla="*/ 2304760 w 7564745"/>
              <a:gd name="connsiteY143" fmla="*/ 1778034 h 2010046"/>
              <a:gd name="connsiteX144" fmla="*/ 2263816 w 7564745"/>
              <a:gd name="connsiteY144" fmla="*/ 1750739 h 2010046"/>
              <a:gd name="connsiteX145" fmla="*/ 1949918 w 7564745"/>
              <a:gd name="connsiteY145" fmla="*/ 1764386 h 2010046"/>
              <a:gd name="connsiteX146" fmla="*/ 1936270 w 7564745"/>
              <a:gd name="connsiteY146" fmla="*/ 1941807 h 2010046"/>
              <a:gd name="connsiteX147" fmla="*/ 1854383 w 7564745"/>
              <a:gd name="connsiteY147" fmla="*/ 1969103 h 2010046"/>
              <a:gd name="connsiteX148" fmla="*/ 1840736 w 7564745"/>
              <a:gd name="connsiteY148" fmla="*/ 1914512 h 2010046"/>
              <a:gd name="connsiteX149" fmla="*/ 1772497 w 7564745"/>
              <a:gd name="connsiteY149" fmla="*/ 1832625 h 2010046"/>
              <a:gd name="connsiteX150" fmla="*/ 1758849 w 7564745"/>
              <a:gd name="connsiteY150" fmla="*/ 1791682 h 2010046"/>
              <a:gd name="connsiteX151" fmla="*/ 1731554 w 7564745"/>
              <a:gd name="connsiteY151" fmla="*/ 1696147 h 2010046"/>
              <a:gd name="connsiteX152" fmla="*/ 1704258 w 7564745"/>
              <a:gd name="connsiteY152" fmla="*/ 1655204 h 2010046"/>
              <a:gd name="connsiteX153" fmla="*/ 1663315 w 7564745"/>
              <a:gd name="connsiteY153" fmla="*/ 1641556 h 2010046"/>
              <a:gd name="connsiteX154" fmla="*/ 1349416 w 7564745"/>
              <a:gd name="connsiteY154" fmla="*/ 1655204 h 2010046"/>
              <a:gd name="connsiteX155" fmla="*/ 1335768 w 7564745"/>
              <a:gd name="connsiteY155" fmla="*/ 1696147 h 2010046"/>
              <a:gd name="connsiteX156" fmla="*/ 1322121 w 7564745"/>
              <a:gd name="connsiteY156" fmla="*/ 1750739 h 2010046"/>
              <a:gd name="connsiteX157" fmla="*/ 1267530 w 7564745"/>
              <a:gd name="connsiteY157" fmla="*/ 1832625 h 2010046"/>
              <a:gd name="connsiteX158" fmla="*/ 1240234 w 7564745"/>
              <a:gd name="connsiteY158" fmla="*/ 1873568 h 2010046"/>
              <a:gd name="connsiteX159" fmla="*/ 1185643 w 7564745"/>
              <a:gd name="connsiteY159" fmla="*/ 1941807 h 2010046"/>
              <a:gd name="connsiteX160" fmla="*/ 1158348 w 7564745"/>
              <a:gd name="connsiteY160" fmla="*/ 1982750 h 2010046"/>
              <a:gd name="connsiteX161" fmla="*/ 1076461 w 7564745"/>
              <a:gd name="connsiteY161" fmla="*/ 2010046 h 2010046"/>
              <a:gd name="connsiteX162" fmla="*/ 1008222 w 7564745"/>
              <a:gd name="connsiteY162" fmla="*/ 1969103 h 2010046"/>
              <a:gd name="connsiteX163" fmla="*/ 967279 w 7564745"/>
              <a:gd name="connsiteY163" fmla="*/ 1928159 h 2010046"/>
              <a:gd name="connsiteX164" fmla="*/ 885392 w 7564745"/>
              <a:gd name="connsiteY164" fmla="*/ 1832625 h 2010046"/>
              <a:gd name="connsiteX165" fmla="*/ 803506 w 7564745"/>
              <a:gd name="connsiteY165" fmla="*/ 1737091 h 2010046"/>
              <a:gd name="connsiteX166" fmla="*/ 707971 w 7564745"/>
              <a:gd name="connsiteY166" fmla="*/ 1682500 h 2010046"/>
              <a:gd name="connsiteX167" fmla="*/ 544198 w 7564745"/>
              <a:gd name="connsiteY167" fmla="*/ 1696147 h 2010046"/>
              <a:gd name="connsiteX168" fmla="*/ 503255 w 7564745"/>
              <a:gd name="connsiteY168" fmla="*/ 1764386 h 2010046"/>
              <a:gd name="connsiteX169" fmla="*/ 435016 w 7564745"/>
              <a:gd name="connsiteY169" fmla="*/ 1846273 h 2010046"/>
              <a:gd name="connsiteX170" fmla="*/ 366777 w 7564745"/>
              <a:gd name="connsiteY170" fmla="*/ 1928159 h 2010046"/>
              <a:gd name="connsiteX171" fmla="*/ 298539 w 7564745"/>
              <a:gd name="connsiteY171" fmla="*/ 1996398 h 2010046"/>
              <a:gd name="connsiteX172" fmla="*/ 162061 w 7564745"/>
              <a:gd name="connsiteY172" fmla="*/ 1969103 h 2010046"/>
              <a:gd name="connsiteX173" fmla="*/ 121118 w 7564745"/>
              <a:gd name="connsiteY173" fmla="*/ 1955455 h 2010046"/>
              <a:gd name="connsiteX174" fmla="*/ 80174 w 7564745"/>
              <a:gd name="connsiteY174" fmla="*/ 1928159 h 2010046"/>
              <a:gd name="connsiteX175" fmla="*/ 39231 w 7564745"/>
              <a:gd name="connsiteY175" fmla="*/ 1655204 h 2010046"/>
              <a:gd name="connsiteX176" fmla="*/ 52879 w 7564745"/>
              <a:gd name="connsiteY176" fmla="*/ 1586965 h 2010046"/>
              <a:gd name="connsiteX177" fmla="*/ 189357 w 7564745"/>
              <a:gd name="connsiteY177" fmla="*/ 1546022 h 2010046"/>
              <a:gd name="connsiteX178" fmla="*/ 243948 w 7564745"/>
              <a:gd name="connsiteY178" fmla="*/ 1505079 h 2010046"/>
              <a:gd name="connsiteX179" fmla="*/ 284891 w 7564745"/>
              <a:gd name="connsiteY179" fmla="*/ 1491431 h 2010046"/>
              <a:gd name="connsiteX180" fmla="*/ 325834 w 7564745"/>
              <a:gd name="connsiteY180" fmla="*/ 1450488 h 2010046"/>
              <a:gd name="connsiteX181" fmla="*/ 339482 w 7564745"/>
              <a:gd name="connsiteY181" fmla="*/ 1395897 h 2010046"/>
              <a:gd name="connsiteX182" fmla="*/ 339482 w 7564745"/>
              <a:gd name="connsiteY182" fmla="*/ 1259419 h 2010046"/>
              <a:gd name="connsiteX183" fmla="*/ 243948 w 7564745"/>
              <a:gd name="connsiteY183" fmla="*/ 1204828 h 2010046"/>
              <a:gd name="connsiteX184" fmla="*/ 175709 w 7564745"/>
              <a:gd name="connsiteY184" fmla="*/ 1136589 h 2010046"/>
              <a:gd name="connsiteX185" fmla="*/ 80174 w 7564745"/>
              <a:gd name="connsiteY185" fmla="*/ 1041055 h 2010046"/>
              <a:gd name="connsiteX186" fmla="*/ 52879 w 7564745"/>
              <a:gd name="connsiteY186" fmla="*/ 1000112 h 2010046"/>
              <a:gd name="connsiteX187" fmla="*/ 11936 w 7564745"/>
              <a:gd name="connsiteY187" fmla="*/ 904577 h 2010046"/>
              <a:gd name="connsiteX188" fmla="*/ 66527 w 7564745"/>
              <a:gd name="connsiteY188" fmla="*/ 727156 h 2010046"/>
              <a:gd name="connsiteX189" fmla="*/ 148413 w 7564745"/>
              <a:gd name="connsiteY189" fmla="*/ 672565 h 2010046"/>
              <a:gd name="connsiteX190" fmla="*/ 175709 w 7564745"/>
              <a:gd name="connsiteY190" fmla="*/ 631622 h 2010046"/>
              <a:gd name="connsiteX191" fmla="*/ 243948 w 7564745"/>
              <a:gd name="connsiteY191" fmla="*/ 604327 h 2010046"/>
              <a:gd name="connsiteX192" fmla="*/ 284891 w 7564745"/>
              <a:gd name="connsiteY192" fmla="*/ 577031 h 2010046"/>
              <a:gd name="connsiteX193" fmla="*/ 312186 w 7564745"/>
              <a:gd name="connsiteY193" fmla="*/ 454201 h 2010046"/>
              <a:gd name="connsiteX0" fmla="*/ 298539 w 7564745"/>
              <a:gd name="connsiteY0" fmla="*/ 331371 h 2010046"/>
              <a:gd name="connsiteX1" fmla="*/ 394073 w 7564745"/>
              <a:gd name="connsiteY1" fmla="*/ 290428 h 2010046"/>
              <a:gd name="connsiteX2" fmla="*/ 435016 w 7564745"/>
              <a:gd name="connsiteY2" fmla="*/ 276780 h 2010046"/>
              <a:gd name="connsiteX3" fmla="*/ 475960 w 7564745"/>
              <a:gd name="connsiteY3" fmla="*/ 249485 h 2010046"/>
              <a:gd name="connsiteX4" fmla="*/ 571494 w 7564745"/>
              <a:gd name="connsiteY4" fmla="*/ 222189 h 2010046"/>
              <a:gd name="connsiteX5" fmla="*/ 612437 w 7564745"/>
              <a:gd name="connsiteY5" fmla="*/ 208541 h 2010046"/>
              <a:gd name="connsiteX6" fmla="*/ 926336 w 7564745"/>
              <a:gd name="connsiteY6" fmla="*/ 249485 h 2010046"/>
              <a:gd name="connsiteX7" fmla="*/ 1035518 w 7564745"/>
              <a:gd name="connsiteY7" fmla="*/ 399610 h 2010046"/>
              <a:gd name="connsiteX8" fmla="*/ 1144700 w 7564745"/>
              <a:gd name="connsiteY8" fmla="*/ 413258 h 2010046"/>
              <a:gd name="connsiteX9" fmla="*/ 1185643 w 7564745"/>
              <a:gd name="connsiteY9" fmla="*/ 372315 h 2010046"/>
              <a:gd name="connsiteX10" fmla="*/ 1226586 w 7564745"/>
              <a:gd name="connsiteY10" fmla="*/ 345019 h 2010046"/>
              <a:gd name="connsiteX11" fmla="*/ 1267530 w 7564745"/>
              <a:gd name="connsiteY11" fmla="*/ 304076 h 2010046"/>
              <a:gd name="connsiteX12" fmla="*/ 1349416 w 7564745"/>
              <a:gd name="connsiteY12" fmla="*/ 249485 h 2010046"/>
              <a:gd name="connsiteX13" fmla="*/ 1404007 w 7564745"/>
              <a:gd name="connsiteY13" fmla="*/ 194894 h 2010046"/>
              <a:gd name="connsiteX14" fmla="*/ 1431303 w 7564745"/>
              <a:gd name="connsiteY14" fmla="*/ 153950 h 2010046"/>
              <a:gd name="connsiteX15" fmla="*/ 1472246 w 7564745"/>
              <a:gd name="connsiteY15" fmla="*/ 140303 h 2010046"/>
              <a:gd name="connsiteX16" fmla="*/ 1540485 w 7564745"/>
              <a:gd name="connsiteY16" fmla="*/ 153950 h 2010046"/>
              <a:gd name="connsiteX17" fmla="*/ 1581428 w 7564745"/>
              <a:gd name="connsiteY17" fmla="*/ 181246 h 2010046"/>
              <a:gd name="connsiteX18" fmla="*/ 1663315 w 7564745"/>
              <a:gd name="connsiteY18" fmla="*/ 194894 h 2010046"/>
              <a:gd name="connsiteX19" fmla="*/ 1786145 w 7564745"/>
              <a:gd name="connsiteY19" fmla="*/ 249485 h 2010046"/>
              <a:gd name="connsiteX20" fmla="*/ 1949918 w 7564745"/>
              <a:gd name="connsiteY20" fmla="*/ 426906 h 2010046"/>
              <a:gd name="connsiteX21" fmla="*/ 2045452 w 7564745"/>
              <a:gd name="connsiteY21" fmla="*/ 495144 h 2010046"/>
              <a:gd name="connsiteX22" fmla="*/ 2195577 w 7564745"/>
              <a:gd name="connsiteY22" fmla="*/ 440553 h 2010046"/>
              <a:gd name="connsiteX23" fmla="*/ 2304760 w 7564745"/>
              <a:gd name="connsiteY23" fmla="*/ 331371 h 2010046"/>
              <a:gd name="connsiteX24" fmla="*/ 2386646 w 7564745"/>
              <a:gd name="connsiteY24" fmla="*/ 263133 h 2010046"/>
              <a:gd name="connsiteX25" fmla="*/ 2427589 w 7564745"/>
              <a:gd name="connsiteY25" fmla="*/ 235837 h 2010046"/>
              <a:gd name="connsiteX26" fmla="*/ 2468533 w 7564745"/>
              <a:gd name="connsiteY26" fmla="*/ 194894 h 2010046"/>
              <a:gd name="connsiteX27" fmla="*/ 2659601 w 7564745"/>
              <a:gd name="connsiteY27" fmla="*/ 167598 h 2010046"/>
              <a:gd name="connsiteX28" fmla="*/ 3000795 w 7564745"/>
              <a:gd name="connsiteY28" fmla="*/ 194894 h 2010046"/>
              <a:gd name="connsiteX29" fmla="*/ 3041739 w 7564745"/>
              <a:gd name="connsiteY29" fmla="*/ 235837 h 2010046"/>
              <a:gd name="connsiteX30" fmla="*/ 3055386 w 7564745"/>
              <a:gd name="connsiteY30" fmla="*/ 290428 h 2010046"/>
              <a:gd name="connsiteX31" fmla="*/ 3069034 w 7564745"/>
              <a:gd name="connsiteY31" fmla="*/ 358667 h 2010046"/>
              <a:gd name="connsiteX32" fmla="*/ 3123625 w 7564745"/>
              <a:gd name="connsiteY32" fmla="*/ 372315 h 2010046"/>
              <a:gd name="connsiteX33" fmla="*/ 3273751 w 7564745"/>
              <a:gd name="connsiteY33" fmla="*/ 358667 h 2010046"/>
              <a:gd name="connsiteX34" fmla="*/ 3355637 w 7564745"/>
              <a:gd name="connsiteY34" fmla="*/ 317724 h 2010046"/>
              <a:gd name="connsiteX35" fmla="*/ 3492115 w 7564745"/>
              <a:gd name="connsiteY35" fmla="*/ 222189 h 2010046"/>
              <a:gd name="connsiteX36" fmla="*/ 3546706 w 7564745"/>
              <a:gd name="connsiteY36" fmla="*/ 194894 h 2010046"/>
              <a:gd name="connsiteX37" fmla="*/ 3792366 w 7564745"/>
              <a:gd name="connsiteY37" fmla="*/ 208541 h 2010046"/>
              <a:gd name="connsiteX38" fmla="*/ 3833309 w 7564745"/>
              <a:gd name="connsiteY38" fmla="*/ 235837 h 2010046"/>
              <a:gd name="connsiteX39" fmla="*/ 3969786 w 7564745"/>
              <a:gd name="connsiteY39" fmla="*/ 358667 h 2010046"/>
              <a:gd name="connsiteX40" fmla="*/ 3997082 w 7564745"/>
              <a:gd name="connsiteY40" fmla="*/ 399610 h 2010046"/>
              <a:gd name="connsiteX41" fmla="*/ 4092616 w 7564745"/>
              <a:gd name="connsiteY41" fmla="*/ 440553 h 2010046"/>
              <a:gd name="connsiteX42" fmla="*/ 4201798 w 7564745"/>
              <a:gd name="connsiteY42" fmla="*/ 385962 h 2010046"/>
              <a:gd name="connsiteX43" fmla="*/ 4256389 w 7564745"/>
              <a:gd name="connsiteY43" fmla="*/ 263133 h 2010046"/>
              <a:gd name="connsiteX44" fmla="*/ 4297333 w 7564745"/>
              <a:gd name="connsiteY44" fmla="*/ 208541 h 2010046"/>
              <a:gd name="connsiteX45" fmla="*/ 4338276 w 7564745"/>
              <a:gd name="connsiteY45" fmla="*/ 181246 h 2010046"/>
              <a:gd name="connsiteX46" fmla="*/ 4392867 w 7564745"/>
              <a:gd name="connsiteY46" fmla="*/ 140303 h 2010046"/>
              <a:gd name="connsiteX47" fmla="*/ 4461106 w 7564745"/>
              <a:gd name="connsiteY47" fmla="*/ 126655 h 2010046"/>
              <a:gd name="connsiteX48" fmla="*/ 4515697 w 7564745"/>
              <a:gd name="connsiteY48" fmla="*/ 113007 h 2010046"/>
              <a:gd name="connsiteX49" fmla="*/ 4693118 w 7564745"/>
              <a:gd name="connsiteY49" fmla="*/ 126655 h 2010046"/>
              <a:gd name="connsiteX50" fmla="*/ 4775004 w 7564745"/>
              <a:gd name="connsiteY50" fmla="*/ 208541 h 2010046"/>
              <a:gd name="connsiteX51" fmla="*/ 4856891 w 7564745"/>
              <a:gd name="connsiteY51" fmla="*/ 222189 h 2010046"/>
              <a:gd name="connsiteX52" fmla="*/ 4979721 w 7564745"/>
              <a:gd name="connsiteY52" fmla="*/ 317724 h 2010046"/>
              <a:gd name="connsiteX53" fmla="*/ 5116198 w 7564745"/>
              <a:gd name="connsiteY53" fmla="*/ 372315 h 2010046"/>
              <a:gd name="connsiteX54" fmla="*/ 5211733 w 7564745"/>
              <a:gd name="connsiteY54" fmla="*/ 426906 h 2010046"/>
              <a:gd name="connsiteX55" fmla="*/ 5293619 w 7564745"/>
              <a:gd name="connsiteY55" fmla="*/ 413258 h 2010046"/>
              <a:gd name="connsiteX56" fmla="*/ 5334563 w 7564745"/>
              <a:gd name="connsiteY56" fmla="*/ 372315 h 2010046"/>
              <a:gd name="connsiteX57" fmla="*/ 5389154 w 7564745"/>
              <a:gd name="connsiteY57" fmla="*/ 331371 h 2010046"/>
              <a:gd name="connsiteX58" fmla="*/ 5430097 w 7564745"/>
              <a:gd name="connsiteY58" fmla="*/ 304076 h 2010046"/>
              <a:gd name="connsiteX59" fmla="*/ 5552927 w 7564745"/>
              <a:gd name="connsiteY59" fmla="*/ 181246 h 2010046"/>
              <a:gd name="connsiteX60" fmla="*/ 5593870 w 7564745"/>
              <a:gd name="connsiteY60" fmla="*/ 113007 h 2010046"/>
              <a:gd name="connsiteX61" fmla="*/ 5634813 w 7564745"/>
              <a:gd name="connsiteY61" fmla="*/ 31121 h 2010046"/>
              <a:gd name="connsiteX62" fmla="*/ 5648461 w 7564745"/>
              <a:gd name="connsiteY62" fmla="*/ 72064 h 2010046"/>
              <a:gd name="connsiteX63" fmla="*/ 5743995 w 7564745"/>
              <a:gd name="connsiteY63" fmla="*/ 113007 h 2010046"/>
              <a:gd name="connsiteX64" fmla="*/ 5976007 w 7564745"/>
              <a:gd name="connsiteY64" fmla="*/ 372315 h 2010046"/>
              <a:gd name="connsiteX65" fmla="*/ 6030598 w 7564745"/>
              <a:gd name="connsiteY65" fmla="*/ 440553 h 2010046"/>
              <a:gd name="connsiteX66" fmla="*/ 6085189 w 7564745"/>
              <a:gd name="connsiteY66" fmla="*/ 549736 h 2010046"/>
              <a:gd name="connsiteX67" fmla="*/ 6276258 w 7564745"/>
              <a:gd name="connsiteY67" fmla="*/ 536088 h 2010046"/>
              <a:gd name="connsiteX68" fmla="*/ 6289906 w 7564745"/>
              <a:gd name="connsiteY68" fmla="*/ 481497 h 2010046"/>
              <a:gd name="connsiteX69" fmla="*/ 6344497 w 7564745"/>
              <a:gd name="connsiteY69" fmla="*/ 317724 h 2010046"/>
              <a:gd name="connsiteX70" fmla="*/ 6615683 w 7564745"/>
              <a:gd name="connsiteY70" fmla="*/ 141440 h 2010046"/>
              <a:gd name="connsiteX71" fmla="*/ 6904055 w 7564745"/>
              <a:gd name="connsiteY71" fmla="*/ 317724 h 2010046"/>
              <a:gd name="connsiteX72" fmla="*/ 6931351 w 7564745"/>
              <a:gd name="connsiteY72" fmla="*/ 372315 h 2010046"/>
              <a:gd name="connsiteX73" fmla="*/ 7040533 w 7564745"/>
              <a:gd name="connsiteY73" fmla="*/ 495144 h 2010046"/>
              <a:gd name="connsiteX74" fmla="*/ 7217954 w 7564745"/>
              <a:gd name="connsiteY74" fmla="*/ 481497 h 2010046"/>
              <a:gd name="connsiteX75" fmla="*/ 7231601 w 7564745"/>
              <a:gd name="connsiteY75" fmla="*/ 440553 h 2010046"/>
              <a:gd name="connsiteX76" fmla="*/ 7245249 w 7564745"/>
              <a:gd name="connsiteY76" fmla="*/ 358667 h 2010046"/>
              <a:gd name="connsiteX77" fmla="*/ 7340783 w 7564745"/>
              <a:gd name="connsiteY77" fmla="*/ 235837 h 2010046"/>
              <a:gd name="connsiteX78" fmla="*/ 7436318 w 7564745"/>
              <a:gd name="connsiteY78" fmla="*/ 263133 h 2010046"/>
              <a:gd name="connsiteX79" fmla="*/ 7564744 w 7564745"/>
              <a:gd name="connsiteY79" fmla="*/ 598640 h 2010046"/>
              <a:gd name="connsiteX80" fmla="*/ 7354431 w 7564745"/>
              <a:gd name="connsiteY80" fmla="*/ 836339 h 2010046"/>
              <a:gd name="connsiteX81" fmla="*/ 7163363 w 7564745"/>
              <a:gd name="connsiteY81" fmla="*/ 986464 h 2010046"/>
              <a:gd name="connsiteX82" fmla="*/ 7026885 w 7564745"/>
              <a:gd name="connsiteY82" fmla="*/ 1081998 h 2010046"/>
              <a:gd name="connsiteX83" fmla="*/ 6917703 w 7564745"/>
              <a:gd name="connsiteY83" fmla="*/ 1177533 h 2010046"/>
              <a:gd name="connsiteX84" fmla="*/ 6767577 w 7564745"/>
              <a:gd name="connsiteY84" fmla="*/ 1327658 h 2010046"/>
              <a:gd name="connsiteX85" fmla="*/ 6740282 w 7564745"/>
              <a:gd name="connsiteY85" fmla="*/ 1477783 h 2010046"/>
              <a:gd name="connsiteX86" fmla="*/ 7406568 w 7564745"/>
              <a:gd name="connsiteY86" fmla="*/ 1284440 h 2010046"/>
              <a:gd name="connsiteX87" fmla="*/ 7564745 w 7564745"/>
              <a:gd name="connsiteY87" fmla="*/ 1513040 h 2010046"/>
              <a:gd name="connsiteX88" fmla="*/ 7436318 w 7564745"/>
              <a:gd name="connsiteY88" fmla="*/ 1709795 h 2010046"/>
              <a:gd name="connsiteX89" fmla="*/ 7368079 w 7564745"/>
              <a:gd name="connsiteY89" fmla="*/ 1737091 h 2010046"/>
              <a:gd name="connsiteX90" fmla="*/ 7327136 w 7564745"/>
              <a:gd name="connsiteY90" fmla="*/ 1764386 h 2010046"/>
              <a:gd name="connsiteX91" fmla="*/ 7136067 w 7564745"/>
              <a:gd name="connsiteY91" fmla="*/ 1778034 h 2010046"/>
              <a:gd name="connsiteX92" fmla="*/ 6699339 w 7564745"/>
              <a:gd name="connsiteY92" fmla="*/ 1791682 h 2010046"/>
              <a:gd name="connsiteX93" fmla="*/ 6590157 w 7564745"/>
              <a:gd name="connsiteY93" fmla="*/ 1900864 h 2010046"/>
              <a:gd name="connsiteX94" fmla="*/ 6549213 w 7564745"/>
              <a:gd name="connsiteY94" fmla="*/ 1914512 h 2010046"/>
              <a:gd name="connsiteX95" fmla="*/ 6248963 w 7564745"/>
              <a:gd name="connsiteY95" fmla="*/ 1887216 h 2010046"/>
              <a:gd name="connsiteX96" fmla="*/ 6167076 w 7564745"/>
              <a:gd name="connsiteY96" fmla="*/ 1832625 h 2010046"/>
              <a:gd name="connsiteX97" fmla="*/ 6057894 w 7564745"/>
              <a:gd name="connsiteY97" fmla="*/ 1750739 h 2010046"/>
              <a:gd name="connsiteX98" fmla="*/ 6003303 w 7564745"/>
              <a:gd name="connsiteY98" fmla="*/ 1709795 h 2010046"/>
              <a:gd name="connsiteX99" fmla="*/ 5907768 w 7564745"/>
              <a:gd name="connsiteY99" fmla="*/ 1696147 h 2010046"/>
              <a:gd name="connsiteX100" fmla="*/ 5730348 w 7564745"/>
              <a:gd name="connsiteY100" fmla="*/ 1696147 h 2010046"/>
              <a:gd name="connsiteX101" fmla="*/ 5621166 w 7564745"/>
              <a:gd name="connsiteY101" fmla="*/ 1846273 h 2010046"/>
              <a:gd name="connsiteX102" fmla="*/ 5525631 w 7564745"/>
              <a:gd name="connsiteY102" fmla="*/ 1873568 h 2010046"/>
              <a:gd name="connsiteX103" fmla="*/ 5047960 w 7564745"/>
              <a:gd name="connsiteY103" fmla="*/ 1859921 h 2010046"/>
              <a:gd name="connsiteX104" fmla="*/ 4993368 w 7564745"/>
              <a:gd name="connsiteY104" fmla="*/ 1832625 h 2010046"/>
              <a:gd name="connsiteX105" fmla="*/ 4911482 w 7564745"/>
              <a:gd name="connsiteY105" fmla="*/ 1818977 h 2010046"/>
              <a:gd name="connsiteX106" fmla="*/ 4856891 w 7564745"/>
              <a:gd name="connsiteY106" fmla="*/ 1778034 h 2010046"/>
              <a:gd name="connsiteX107" fmla="*/ 4802300 w 7564745"/>
              <a:gd name="connsiteY107" fmla="*/ 1750739 h 2010046"/>
              <a:gd name="connsiteX108" fmla="*/ 4775004 w 7564745"/>
              <a:gd name="connsiteY108" fmla="*/ 1709795 h 2010046"/>
              <a:gd name="connsiteX109" fmla="*/ 4734061 w 7564745"/>
              <a:gd name="connsiteY109" fmla="*/ 1655204 h 2010046"/>
              <a:gd name="connsiteX110" fmla="*/ 4679470 w 7564745"/>
              <a:gd name="connsiteY110" fmla="*/ 1586965 h 2010046"/>
              <a:gd name="connsiteX111" fmla="*/ 4638527 w 7564745"/>
              <a:gd name="connsiteY111" fmla="*/ 1614261 h 2010046"/>
              <a:gd name="connsiteX112" fmla="*/ 4624879 w 7564745"/>
              <a:gd name="connsiteY112" fmla="*/ 1655204 h 2010046"/>
              <a:gd name="connsiteX113" fmla="*/ 4611231 w 7564745"/>
              <a:gd name="connsiteY113" fmla="*/ 1709795 h 2010046"/>
              <a:gd name="connsiteX114" fmla="*/ 4556640 w 7564745"/>
              <a:gd name="connsiteY114" fmla="*/ 1737091 h 2010046"/>
              <a:gd name="connsiteX115" fmla="*/ 4542992 w 7564745"/>
              <a:gd name="connsiteY115" fmla="*/ 1778034 h 2010046"/>
              <a:gd name="connsiteX116" fmla="*/ 4502049 w 7564745"/>
              <a:gd name="connsiteY116" fmla="*/ 1805330 h 2010046"/>
              <a:gd name="connsiteX117" fmla="*/ 4322120 w 7564745"/>
              <a:gd name="connsiteY117" fmla="*/ 1817840 h 2010046"/>
              <a:gd name="connsiteX118" fmla="*/ 4084854 w 7564745"/>
              <a:gd name="connsiteY118" fmla="*/ 1894040 h 2010046"/>
              <a:gd name="connsiteX119" fmla="*/ 3806013 w 7564745"/>
              <a:gd name="connsiteY119" fmla="*/ 1832625 h 2010046"/>
              <a:gd name="connsiteX120" fmla="*/ 3778718 w 7564745"/>
              <a:gd name="connsiteY120" fmla="*/ 1723443 h 2010046"/>
              <a:gd name="connsiteX121" fmla="*/ 3683183 w 7564745"/>
              <a:gd name="connsiteY121" fmla="*/ 1709795 h 2010046"/>
              <a:gd name="connsiteX122" fmla="*/ 3574001 w 7564745"/>
              <a:gd name="connsiteY122" fmla="*/ 1723443 h 2010046"/>
              <a:gd name="connsiteX123" fmla="*/ 3464819 w 7564745"/>
              <a:gd name="connsiteY123" fmla="*/ 1818977 h 2010046"/>
              <a:gd name="connsiteX124" fmla="*/ 3382933 w 7564745"/>
              <a:gd name="connsiteY124" fmla="*/ 1955455 h 2010046"/>
              <a:gd name="connsiteX125" fmla="*/ 3341989 w 7564745"/>
              <a:gd name="connsiteY125" fmla="*/ 1969103 h 2010046"/>
              <a:gd name="connsiteX126" fmla="*/ 3232807 w 7564745"/>
              <a:gd name="connsiteY126" fmla="*/ 1941807 h 2010046"/>
              <a:gd name="connsiteX127" fmla="*/ 3150921 w 7564745"/>
              <a:gd name="connsiteY127" fmla="*/ 1859921 h 2010046"/>
              <a:gd name="connsiteX128" fmla="*/ 3069034 w 7564745"/>
              <a:gd name="connsiteY128" fmla="*/ 1791682 h 2010046"/>
              <a:gd name="connsiteX129" fmla="*/ 3028091 w 7564745"/>
              <a:gd name="connsiteY129" fmla="*/ 1778034 h 2010046"/>
              <a:gd name="connsiteX130" fmla="*/ 3000795 w 7564745"/>
              <a:gd name="connsiteY130" fmla="*/ 1723443 h 2010046"/>
              <a:gd name="connsiteX131" fmla="*/ 2959852 w 7564745"/>
              <a:gd name="connsiteY131" fmla="*/ 1668852 h 2010046"/>
              <a:gd name="connsiteX132" fmla="*/ 2946204 w 7564745"/>
              <a:gd name="connsiteY132" fmla="*/ 1573318 h 2010046"/>
              <a:gd name="connsiteX133" fmla="*/ 2782431 w 7564745"/>
              <a:gd name="connsiteY133" fmla="*/ 1586965 h 2010046"/>
              <a:gd name="connsiteX134" fmla="*/ 2700545 w 7564745"/>
              <a:gd name="connsiteY134" fmla="*/ 1614261 h 2010046"/>
              <a:gd name="connsiteX135" fmla="*/ 2645954 w 7564745"/>
              <a:gd name="connsiteY135" fmla="*/ 1709795 h 2010046"/>
              <a:gd name="connsiteX136" fmla="*/ 2618658 w 7564745"/>
              <a:gd name="connsiteY136" fmla="*/ 1791682 h 2010046"/>
              <a:gd name="connsiteX137" fmla="*/ 2591363 w 7564745"/>
              <a:gd name="connsiteY137" fmla="*/ 1832625 h 2010046"/>
              <a:gd name="connsiteX138" fmla="*/ 2564067 w 7564745"/>
              <a:gd name="connsiteY138" fmla="*/ 1914512 h 2010046"/>
              <a:gd name="connsiteX139" fmla="*/ 2550419 w 7564745"/>
              <a:gd name="connsiteY139" fmla="*/ 1955455 h 2010046"/>
              <a:gd name="connsiteX140" fmla="*/ 2345703 w 7564745"/>
              <a:gd name="connsiteY140" fmla="*/ 1941807 h 2010046"/>
              <a:gd name="connsiteX141" fmla="*/ 2318407 w 7564745"/>
              <a:gd name="connsiteY141" fmla="*/ 1900864 h 2010046"/>
              <a:gd name="connsiteX142" fmla="*/ 2304760 w 7564745"/>
              <a:gd name="connsiteY142" fmla="*/ 1778034 h 2010046"/>
              <a:gd name="connsiteX143" fmla="*/ 2263816 w 7564745"/>
              <a:gd name="connsiteY143" fmla="*/ 1750739 h 2010046"/>
              <a:gd name="connsiteX144" fmla="*/ 1949918 w 7564745"/>
              <a:gd name="connsiteY144" fmla="*/ 1764386 h 2010046"/>
              <a:gd name="connsiteX145" fmla="*/ 1936270 w 7564745"/>
              <a:gd name="connsiteY145" fmla="*/ 1941807 h 2010046"/>
              <a:gd name="connsiteX146" fmla="*/ 1854383 w 7564745"/>
              <a:gd name="connsiteY146" fmla="*/ 1969103 h 2010046"/>
              <a:gd name="connsiteX147" fmla="*/ 1840736 w 7564745"/>
              <a:gd name="connsiteY147" fmla="*/ 1914512 h 2010046"/>
              <a:gd name="connsiteX148" fmla="*/ 1772497 w 7564745"/>
              <a:gd name="connsiteY148" fmla="*/ 1832625 h 2010046"/>
              <a:gd name="connsiteX149" fmla="*/ 1758849 w 7564745"/>
              <a:gd name="connsiteY149" fmla="*/ 1791682 h 2010046"/>
              <a:gd name="connsiteX150" fmla="*/ 1731554 w 7564745"/>
              <a:gd name="connsiteY150" fmla="*/ 1696147 h 2010046"/>
              <a:gd name="connsiteX151" fmla="*/ 1704258 w 7564745"/>
              <a:gd name="connsiteY151" fmla="*/ 1655204 h 2010046"/>
              <a:gd name="connsiteX152" fmla="*/ 1663315 w 7564745"/>
              <a:gd name="connsiteY152" fmla="*/ 1641556 h 2010046"/>
              <a:gd name="connsiteX153" fmla="*/ 1349416 w 7564745"/>
              <a:gd name="connsiteY153" fmla="*/ 1655204 h 2010046"/>
              <a:gd name="connsiteX154" fmla="*/ 1335768 w 7564745"/>
              <a:gd name="connsiteY154" fmla="*/ 1696147 h 2010046"/>
              <a:gd name="connsiteX155" fmla="*/ 1322121 w 7564745"/>
              <a:gd name="connsiteY155" fmla="*/ 1750739 h 2010046"/>
              <a:gd name="connsiteX156" fmla="*/ 1267530 w 7564745"/>
              <a:gd name="connsiteY156" fmla="*/ 1832625 h 2010046"/>
              <a:gd name="connsiteX157" fmla="*/ 1240234 w 7564745"/>
              <a:gd name="connsiteY157" fmla="*/ 1873568 h 2010046"/>
              <a:gd name="connsiteX158" fmla="*/ 1185643 w 7564745"/>
              <a:gd name="connsiteY158" fmla="*/ 1941807 h 2010046"/>
              <a:gd name="connsiteX159" fmla="*/ 1158348 w 7564745"/>
              <a:gd name="connsiteY159" fmla="*/ 1982750 h 2010046"/>
              <a:gd name="connsiteX160" fmla="*/ 1076461 w 7564745"/>
              <a:gd name="connsiteY160" fmla="*/ 2010046 h 2010046"/>
              <a:gd name="connsiteX161" fmla="*/ 1008222 w 7564745"/>
              <a:gd name="connsiteY161" fmla="*/ 1969103 h 2010046"/>
              <a:gd name="connsiteX162" fmla="*/ 967279 w 7564745"/>
              <a:gd name="connsiteY162" fmla="*/ 1928159 h 2010046"/>
              <a:gd name="connsiteX163" fmla="*/ 885392 w 7564745"/>
              <a:gd name="connsiteY163" fmla="*/ 1832625 h 2010046"/>
              <a:gd name="connsiteX164" fmla="*/ 803506 w 7564745"/>
              <a:gd name="connsiteY164" fmla="*/ 1737091 h 2010046"/>
              <a:gd name="connsiteX165" fmla="*/ 707971 w 7564745"/>
              <a:gd name="connsiteY165" fmla="*/ 1682500 h 2010046"/>
              <a:gd name="connsiteX166" fmla="*/ 544198 w 7564745"/>
              <a:gd name="connsiteY166" fmla="*/ 1696147 h 2010046"/>
              <a:gd name="connsiteX167" fmla="*/ 503255 w 7564745"/>
              <a:gd name="connsiteY167" fmla="*/ 1764386 h 2010046"/>
              <a:gd name="connsiteX168" fmla="*/ 435016 w 7564745"/>
              <a:gd name="connsiteY168" fmla="*/ 1846273 h 2010046"/>
              <a:gd name="connsiteX169" fmla="*/ 366777 w 7564745"/>
              <a:gd name="connsiteY169" fmla="*/ 1928159 h 2010046"/>
              <a:gd name="connsiteX170" fmla="*/ 298539 w 7564745"/>
              <a:gd name="connsiteY170" fmla="*/ 1996398 h 2010046"/>
              <a:gd name="connsiteX171" fmla="*/ 162061 w 7564745"/>
              <a:gd name="connsiteY171" fmla="*/ 1969103 h 2010046"/>
              <a:gd name="connsiteX172" fmla="*/ 121118 w 7564745"/>
              <a:gd name="connsiteY172" fmla="*/ 1955455 h 2010046"/>
              <a:gd name="connsiteX173" fmla="*/ 80174 w 7564745"/>
              <a:gd name="connsiteY173" fmla="*/ 1928159 h 2010046"/>
              <a:gd name="connsiteX174" fmla="*/ 39231 w 7564745"/>
              <a:gd name="connsiteY174" fmla="*/ 1655204 h 2010046"/>
              <a:gd name="connsiteX175" fmla="*/ 52879 w 7564745"/>
              <a:gd name="connsiteY175" fmla="*/ 1586965 h 2010046"/>
              <a:gd name="connsiteX176" fmla="*/ 189357 w 7564745"/>
              <a:gd name="connsiteY176" fmla="*/ 1546022 h 2010046"/>
              <a:gd name="connsiteX177" fmla="*/ 243948 w 7564745"/>
              <a:gd name="connsiteY177" fmla="*/ 1505079 h 2010046"/>
              <a:gd name="connsiteX178" fmla="*/ 284891 w 7564745"/>
              <a:gd name="connsiteY178" fmla="*/ 1491431 h 2010046"/>
              <a:gd name="connsiteX179" fmla="*/ 325834 w 7564745"/>
              <a:gd name="connsiteY179" fmla="*/ 1450488 h 2010046"/>
              <a:gd name="connsiteX180" fmla="*/ 339482 w 7564745"/>
              <a:gd name="connsiteY180" fmla="*/ 1395897 h 2010046"/>
              <a:gd name="connsiteX181" fmla="*/ 339482 w 7564745"/>
              <a:gd name="connsiteY181" fmla="*/ 1259419 h 2010046"/>
              <a:gd name="connsiteX182" fmla="*/ 243948 w 7564745"/>
              <a:gd name="connsiteY182" fmla="*/ 1204828 h 2010046"/>
              <a:gd name="connsiteX183" fmla="*/ 175709 w 7564745"/>
              <a:gd name="connsiteY183" fmla="*/ 1136589 h 2010046"/>
              <a:gd name="connsiteX184" fmla="*/ 80174 w 7564745"/>
              <a:gd name="connsiteY184" fmla="*/ 1041055 h 2010046"/>
              <a:gd name="connsiteX185" fmla="*/ 52879 w 7564745"/>
              <a:gd name="connsiteY185" fmla="*/ 1000112 h 2010046"/>
              <a:gd name="connsiteX186" fmla="*/ 11936 w 7564745"/>
              <a:gd name="connsiteY186" fmla="*/ 904577 h 2010046"/>
              <a:gd name="connsiteX187" fmla="*/ 66527 w 7564745"/>
              <a:gd name="connsiteY187" fmla="*/ 727156 h 2010046"/>
              <a:gd name="connsiteX188" fmla="*/ 148413 w 7564745"/>
              <a:gd name="connsiteY188" fmla="*/ 672565 h 2010046"/>
              <a:gd name="connsiteX189" fmla="*/ 175709 w 7564745"/>
              <a:gd name="connsiteY189" fmla="*/ 631622 h 2010046"/>
              <a:gd name="connsiteX190" fmla="*/ 243948 w 7564745"/>
              <a:gd name="connsiteY190" fmla="*/ 604327 h 2010046"/>
              <a:gd name="connsiteX191" fmla="*/ 284891 w 7564745"/>
              <a:gd name="connsiteY191" fmla="*/ 577031 h 2010046"/>
              <a:gd name="connsiteX192" fmla="*/ 312186 w 7564745"/>
              <a:gd name="connsiteY192" fmla="*/ 454201 h 201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7564745" h="2010046">
                <a:moveTo>
                  <a:pt x="298539" y="331371"/>
                </a:moveTo>
                <a:cubicBezTo>
                  <a:pt x="330384" y="317723"/>
                  <a:pt x="361905" y="303295"/>
                  <a:pt x="394073" y="290428"/>
                </a:cubicBezTo>
                <a:cubicBezTo>
                  <a:pt x="407430" y="285085"/>
                  <a:pt x="422149" y="283214"/>
                  <a:pt x="435016" y="276780"/>
                </a:cubicBezTo>
                <a:cubicBezTo>
                  <a:pt x="449687" y="269445"/>
                  <a:pt x="461289" y="256820"/>
                  <a:pt x="475960" y="249485"/>
                </a:cubicBezTo>
                <a:cubicBezTo>
                  <a:pt x="497777" y="238577"/>
                  <a:pt x="551085" y="228020"/>
                  <a:pt x="571494" y="222189"/>
                </a:cubicBezTo>
                <a:cubicBezTo>
                  <a:pt x="585326" y="218237"/>
                  <a:pt x="598789" y="213090"/>
                  <a:pt x="612437" y="208541"/>
                </a:cubicBezTo>
                <a:cubicBezTo>
                  <a:pt x="717070" y="222189"/>
                  <a:pt x="830169" y="206055"/>
                  <a:pt x="926336" y="249485"/>
                </a:cubicBezTo>
                <a:cubicBezTo>
                  <a:pt x="982728" y="274953"/>
                  <a:pt x="1035518" y="399610"/>
                  <a:pt x="1035518" y="399610"/>
                </a:cubicBezTo>
                <a:cubicBezTo>
                  <a:pt x="1056731" y="463247"/>
                  <a:pt x="1042030" y="464593"/>
                  <a:pt x="1144700" y="413258"/>
                </a:cubicBezTo>
                <a:cubicBezTo>
                  <a:pt x="1161963" y="404627"/>
                  <a:pt x="1170816" y="384671"/>
                  <a:pt x="1185643" y="372315"/>
                </a:cubicBezTo>
                <a:cubicBezTo>
                  <a:pt x="1198244" y="361814"/>
                  <a:pt x="1213985" y="355520"/>
                  <a:pt x="1226586" y="345019"/>
                </a:cubicBezTo>
                <a:cubicBezTo>
                  <a:pt x="1241413" y="332663"/>
                  <a:pt x="1252295" y="315926"/>
                  <a:pt x="1267530" y="304076"/>
                </a:cubicBezTo>
                <a:cubicBezTo>
                  <a:pt x="1293425" y="283936"/>
                  <a:pt x="1323800" y="269978"/>
                  <a:pt x="1349416" y="249485"/>
                </a:cubicBezTo>
                <a:cubicBezTo>
                  <a:pt x="1369511" y="233409"/>
                  <a:pt x="1387259" y="214433"/>
                  <a:pt x="1404007" y="194894"/>
                </a:cubicBezTo>
                <a:cubicBezTo>
                  <a:pt x="1414682" y="182440"/>
                  <a:pt x="1418495" y="164197"/>
                  <a:pt x="1431303" y="153950"/>
                </a:cubicBezTo>
                <a:cubicBezTo>
                  <a:pt x="1442536" y="144963"/>
                  <a:pt x="1458598" y="144852"/>
                  <a:pt x="1472246" y="140303"/>
                </a:cubicBezTo>
                <a:cubicBezTo>
                  <a:pt x="1494992" y="144852"/>
                  <a:pt x="1518765" y="145805"/>
                  <a:pt x="1540485" y="153950"/>
                </a:cubicBezTo>
                <a:cubicBezTo>
                  <a:pt x="1555843" y="159709"/>
                  <a:pt x="1565867" y="176059"/>
                  <a:pt x="1581428" y="181246"/>
                </a:cubicBezTo>
                <a:cubicBezTo>
                  <a:pt x="1607680" y="189997"/>
                  <a:pt x="1636019" y="190345"/>
                  <a:pt x="1663315" y="194894"/>
                </a:cubicBezTo>
                <a:cubicBezTo>
                  <a:pt x="1682711" y="202652"/>
                  <a:pt x="1765892" y="233732"/>
                  <a:pt x="1786145" y="249485"/>
                </a:cubicBezTo>
                <a:cubicBezTo>
                  <a:pt x="1836049" y="288300"/>
                  <a:pt x="1912169" y="389157"/>
                  <a:pt x="1949918" y="426906"/>
                </a:cubicBezTo>
                <a:cubicBezTo>
                  <a:pt x="1966847" y="443835"/>
                  <a:pt x="2022204" y="479645"/>
                  <a:pt x="2045452" y="495144"/>
                </a:cubicBezTo>
                <a:cubicBezTo>
                  <a:pt x="2056124" y="491587"/>
                  <a:pt x="2181051" y="451727"/>
                  <a:pt x="2195577" y="440553"/>
                </a:cubicBezTo>
                <a:cubicBezTo>
                  <a:pt x="2236373" y="409172"/>
                  <a:pt x="2265220" y="364321"/>
                  <a:pt x="2304760" y="331371"/>
                </a:cubicBezTo>
                <a:cubicBezTo>
                  <a:pt x="2332055" y="308625"/>
                  <a:pt x="2358600" y="284947"/>
                  <a:pt x="2386646" y="263133"/>
                </a:cubicBezTo>
                <a:cubicBezTo>
                  <a:pt x="2399593" y="253063"/>
                  <a:pt x="2414988" y="246338"/>
                  <a:pt x="2427589" y="235837"/>
                </a:cubicBezTo>
                <a:cubicBezTo>
                  <a:pt x="2442416" y="223481"/>
                  <a:pt x="2450896" y="202733"/>
                  <a:pt x="2468533" y="194894"/>
                </a:cubicBezTo>
                <a:cubicBezTo>
                  <a:pt x="2483933" y="188049"/>
                  <a:pt x="2659035" y="167669"/>
                  <a:pt x="2659601" y="167598"/>
                </a:cubicBezTo>
                <a:cubicBezTo>
                  <a:pt x="2773332" y="176697"/>
                  <a:pt x="2888477" y="174837"/>
                  <a:pt x="3000795" y="194894"/>
                </a:cubicBezTo>
                <a:cubicBezTo>
                  <a:pt x="3019795" y="198287"/>
                  <a:pt x="3032163" y="219079"/>
                  <a:pt x="3041739" y="235837"/>
                </a:cubicBezTo>
                <a:cubicBezTo>
                  <a:pt x="3051045" y="252123"/>
                  <a:pt x="3051317" y="272118"/>
                  <a:pt x="3055386" y="290428"/>
                </a:cubicBezTo>
                <a:cubicBezTo>
                  <a:pt x="3060418" y="313072"/>
                  <a:pt x="3054184" y="340847"/>
                  <a:pt x="3069034" y="358667"/>
                </a:cubicBezTo>
                <a:cubicBezTo>
                  <a:pt x="3081042" y="373077"/>
                  <a:pt x="3105428" y="367766"/>
                  <a:pt x="3123625" y="372315"/>
                </a:cubicBezTo>
                <a:cubicBezTo>
                  <a:pt x="3173667" y="367766"/>
                  <a:pt x="3224838" y="370176"/>
                  <a:pt x="3273751" y="358667"/>
                </a:cubicBezTo>
                <a:cubicBezTo>
                  <a:pt x="3303457" y="351677"/>
                  <a:pt x="3329277" y="333101"/>
                  <a:pt x="3355637" y="317724"/>
                </a:cubicBezTo>
                <a:cubicBezTo>
                  <a:pt x="3604593" y="172500"/>
                  <a:pt x="3308561" y="336911"/>
                  <a:pt x="3492115" y="222189"/>
                </a:cubicBezTo>
                <a:cubicBezTo>
                  <a:pt x="3509367" y="211406"/>
                  <a:pt x="3528509" y="203992"/>
                  <a:pt x="3546706" y="194894"/>
                </a:cubicBezTo>
                <a:cubicBezTo>
                  <a:pt x="3628593" y="199443"/>
                  <a:pt x="3711177" y="196943"/>
                  <a:pt x="3792366" y="208541"/>
                </a:cubicBezTo>
                <a:cubicBezTo>
                  <a:pt x="3808604" y="210861"/>
                  <a:pt x="3821117" y="224864"/>
                  <a:pt x="3833309" y="235837"/>
                </a:cubicBezTo>
                <a:cubicBezTo>
                  <a:pt x="3986355" y="373579"/>
                  <a:pt x="3874649" y="295241"/>
                  <a:pt x="3969786" y="358667"/>
                </a:cubicBezTo>
                <a:cubicBezTo>
                  <a:pt x="3978885" y="372315"/>
                  <a:pt x="3984481" y="389109"/>
                  <a:pt x="3997082" y="399610"/>
                </a:cubicBezTo>
                <a:cubicBezTo>
                  <a:pt x="4019571" y="418351"/>
                  <a:pt x="4064170" y="431071"/>
                  <a:pt x="4092616" y="440553"/>
                </a:cubicBezTo>
                <a:cubicBezTo>
                  <a:pt x="4129010" y="422356"/>
                  <a:pt x="4168464" y="409296"/>
                  <a:pt x="4201798" y="385962"/>
                </a:cubicBezTo>
                <a:cubicBezTo>
                  <a:pt x="4239149" y="359817"/>
                  <a:pt x="4234265" y="292631"/>
                  <a:pt x="4256389" y="263133"/>
                </a:cubicBezTo>
                <a:cubicBezTo>
                  <a:pt x="4270037" y="244936"/>
                  <a:pt x="4281249" y="224625"/>
                  <a:pt x="4297333" y="208541"/>
                </a:cubicBezTo>
                <a:cubicBezTo>
                  <a:pt x="4308931" y="196943"/>
                  <a:pt x="4324929" y="190780"/>
                  <a:pt x="4338276" y="181246"/>
                </a:cubicBezTo>
                <a:cubicBezTo>
                  <a:pt x="4356785" y="168025"/>
                  <a:pt x="4372081" y="149541"/>
                  <a:pt x="4392867" y="140303"/>
                </a:cubicBezTo>
                <a:cubicBezTo>
                  <a:pt x="4414065" y="130882"/>
                  <a:pt x="4438462" y="131687"/>
                  <a:pt x="4461106" y="126655"/>
                </a:cubicBezTo>
                <a:cubicBezTo>
                  <a:pt x="4479416" y="122586"/>
                  <a:pt x="4497500" y="117556"/>
                  <a:pt x="4515697" y="113007"/>
                </a:cubicBezTo>
                <a:cubicBezTo>
                  <a:pt x="4574837" y="117556"/>
                  <a:pt x="4637460" y="106149"/>
                  <a:pt x="4693118" y="126655"/>
                </a:cubicBezTo>
                <a:cubicBezTo>
                  <a:pt x="4729339" y="140000"/>
                  <a:pt x="4736928" y="202195"/>
                  <a:pt x="4775004" y="208541"/>
                </a:cubicBezTo>
                <a:lnTo>
                  <a:pt x="4856891" y="222189"/>
                </a:lnTo>
                <a:cubicBezTo>
                  <a:pt x="4897834" y="254034"/>
                  <a:pt x="4931561" y="298460"/>
                  <a:pt x="4979721" y="317724"/>
                </a:cubicBezTo>
                <a:cubicBezTo>
                  <a:pt x="5025213" y="335921"/>
                  <a:pt x="5077001" y="342917"/>
                  <a:pt x="5116198" y="372315"/>
                </a:cubicBezTo>
                <a:cubicBezTo>
                  <a:pt x="5182298" y="421890"/>
                  <a:pt x="5149210" y="406065"/>
                  <a:pt x="5211733" y="426906"/>
                </a:cubicBezTo>
                <a:cubicBezTo>
                  <a:pt x="5239028" y="422357"/>
                  <a:pt x="5268332" y="424497"/>
                  <a:pt x="5293619" y="413258"/>
                </a:cubicBezTo>
                <a:cubicBezTo>
                  <a:pt x="5311256" y="405419"/>
                  <a:pt x="5319909" y="384876"/>
                  <a:pt x="5334563" y="372315"/>
                </a:cubicBezTo>
                <a:cubicBezTo>
                  <a:pt x="5351833" y="357512"/>
                  <a:pt x="5370645" y="344592"/>
                  <a:pt x="5389154" y="331371"/>
                </a:cubicBezTo>
                <a:cubicBezTo>
                  <a:pt x="5402501" y="321837"/>
                  <a:pt x="5418006" y="315159"/>
                  <a:pt x="5430097" y="304076"/>
                </a:cubicBezTo>
                <a:cubicBezTo>
                  <a:pt x="5472780" y="264950"/>
                  <a:pt x="5523137" y="230897"/>
                  <a:pt x="5552927" y="181246"/>
                </a:cubicBezTo>
                <a:cubicBezTo>
                  <a:pt x="5566575" y="158500"/>
                  <a:pt x="5582007" y="136733"/>
                  <a:pt x="5593870" y="113007"/>
                </a:cubicBezTo>
                <a:cubicBezTo>
                  <a:pt x="5650374" y="0"/>
                  <a:pt x="5556590" y="148458"/>
                  <a:pt x="5634813" y="31121"/>
                </a:cubicBezTo>
                <a:cubicBezTo>
                  <a:pt x="5639362" y="44769"/>
                  <a:pt x="5639474" y="60831"/>
                  <a:pt x="5648461" y="72064"/>
                </a:cubicBezTo>
                <a:cubicBezTo>
                  <a:pt x="5672023" y="101516"/>
                  <a:pt x="5711215" y="104812"/>
                  <a:pt x="5743995" y="113007"/>
                </a:cubicBezTo>
                <a:cubicBezTo>
                  <a:pt x="5969489" y="297502"/>
                  <a:pt x="5832705" y="157362"/>
                  <a:pt x="5976007" y="372315"/>
                </a:cubicBezTo>
                <a:cubicBezTo>
                  <a:pt x="5992165" y="396552"/>
                  <a:pt x="6013893" y="416690"/>
                  <a:pt x="6030598" y="440553"/>
                </a:cubicBezTo>
                <a:cubicBezTo>
                  <a:pt x="6071620" y="499155"/>
                  <a:pt x="6067126" y="495543"/>
                  <a:pt x="6085189" y="549736"/>
                </a:cubicBezTo>
                <a:cubicBezTo>
                  <a:pt x="6148879" y="545187"/>
                  <a:pt x="6215683" y="556280"/>
                  <a:pt x="6276258" y="536088"/>
                </a:cubicBezTo>
                <a:cubicBezTo>
                  <a:pt x="6294053" y="530156"/>
                  <a:pt x="6284311" y="499400"/>
                  <a:pt x="6289906" y="481497"/>
                </a:cubicBezTo>
                <a:cubicBezTo>
                  <a:pt x="6307070" y="426572"/>
                  <a:pt x="6302662" y="357235"/>
                  <a:pt x="6344497" y="317724"/>
                </a:cubicBezTo>
                <a:cubicBezTo>
                  <a:pt x="6472932" y="196424"/>
                  <a:pt x="6464197" y="232331"/>
                  <a:pt x="6615683" y="141440"/>
                </a:cubicBezTo>
                <a:cubicBezTo>
                  <a:pt x="6708943" y="141440"/>
                  <a:pt x="6879034" y="258584"/>
                  <a:pt x="6904055" y="317724"/>
                </a:cubicBezTo>
                <a:cubicBezTo>
                  <a:pt x="6905954" y="337980"/>
                  <a:pt x="6918642" y="356428"/>
                  <a:pt x="6931351" y="372315"/>
                </a:cubicBezTo>
                <a:cubicBezTo>
                  <a:pt x="7118330" y="606038"/>
                  <a:pt x="6952097" y="362493"/>
                  <a:pt x="7040533" y="495144"/>
                </a:cubicBezTo>
                <a:cubicBezTo>
                  <a:pt x="7099673" y="490595"/>
                  <a:pt x="7160921" y="497792"/>
                  <a:pt x="7217954" y="481497"/>
                </a:cubicBezTo>
                <a:cubicBezTo>
                  <a:pt x="7231787" y="477545"/>
                  <a:pt x="7228480" y="454597"/>
                  <a:pt x="7231601" y="440553"/>
                </a:cubicBezTo>
                <a:cubicBezTo>
                  <a:pt x="7237604" y="413540"/>
                  <a:pt x="7241041" y="386017"/>
                  <a:pt x="7245249" y="358667"/>
                </a:cubicBezTo>
                <a:cubicBezTo>
                  <a:pt x="7264403" y="234171"/>
                  <a:pt x="7227095" y="273734"/>
                  <a:pt x="7340783" y="235837"/>
                </a:cubicBezTo>
                <a:cubicBezTo>
                  <a:pt x="7372628" y="244936"/>
                  <a:pt x="7407048" y="247637"/>
                  <a:pt x="7436318" y="263133"/>
                </a:cubicBezTo>
                <a:cubicBezTo>
                  <a:pt x="7473645" y="323600"/>
                  <a:pt x="7528350" y="539500"/>
                  <a:pt x="7564744" y="598640"/>
                </a:cubicBezTo>
                <a:cubicBezTo>
                  <a:pt x="7551096" y="694174"/>
                  <a:pt x="7421328" y="771702"/>
                  <a:pt x="7354431" y="836339"/>
                </a:cubicBezTo>
                <a:cubicBezTo>
                  <a:pt x="7288336" y="883157"/>
                  <a:pt x="7228161" y="937866"/>
                  <a:pt x="7163363" y="986464"/>
                </a:cubicBezTo>
                <a:cubicBezTo>
                  <a:pt x="7118938" y="1019782"/>
                  <a:pt x="7072378" y="1050153"/>
                  <a:pt x="7026885" y="1081998"/>
                </a:cubicBezTo>
                <a:cubicBezTo>
                  <a:pt x="6949547" y="1198002"/>
                  <a:pt x="7076925" y="1018312"/>
                  <a:pt x="6917703" y="1177533"/>
                </a:cubicBezTo>
                <a:cubicBezTo>
                  <a:pt x="6867661" y="1227575"/>
                  <a:pt x="6808161" y="1269681"/>
                  <a:pt x="6767577" y="1327658"/>
                </a:cubicBezTo>
                <a:cubicBezTo>
                  <a:pt x="6738007" y="1377700"/>
                  <a:pt x="6633784" y="1484986"/>
                  <a:pt x="6740282" y="1477783"/>
                </a:cubicBezTo>
                <a:lnTo>
                  <a:pt x="7406568" y="1284440"/>
                </a:lnTo>
                <a:cubicBezTo>
                  <a:pt x="7543979" y="1290316"/>
                  <a:pt x="7559787" y="1442147"/>
                  <a:pt x="7564745" y="1513040"/>
                </a:cubicBezTo>
                <a:cubicBezTo>
                  <a:pt x="7550320" y="1525662"/>
                  <a:pt x="7460291" y="1697809"/>
                  <a:pt x="7436318" y="1709795"/>
                </a:cubicBezTo>
                <a:cubicBezTo>
                  <a:pt x="7414406" y="1720751"/>
                  <a:pt x="7389991" y="1726135"/>
                  <a:pt x="7368079" y="1737091"/>
                </a:cubicBezTo>
                <a:cubicBezTo>
                  <a:pt x="7353408" y="1744426"/>
                  <a:pt x="7343289" y="1761536"/>
                  <a:pt x="7327136" y="1764386"/>
                </a:cubicBezTo>
                <a:cubicBezTo>
                  <a:pt x="7264256" y="1775482"/>
                  <a:pt x="7199859" y="1775260"/>
                  <a:pt x="7136067" y="1778034"/>
                </a:cubicBezTo>
                <a:cubicBezTo>
                  <a:pt x="6990557" y="1784361"/>
                  <a:pt x="6844915" y="1787133"/>
                  <a:pt x="6699339" y="1791682"/>
                </a:cubicBezTo>
                <a:cubicBezTo>
                  <a:pt x="6656966" y="1842529"/>
                  <a:pt x="6643874" y="1874005"/>
                  <a:pt x="6590157" y="1900864"/>
                </a:cubicBezTo>
                <a:cubicBezTo>
                  <a:pt x="6577290" y="1907298"/>
                  <a:pt x="6562861" y="1909963"/>
                  <a:pt x="6549213" y="1914512"/>
                </a:cubicBezTo>
                <a:cubicBezTo>
                  <a:pt x="6449130" y="1905413"/>
                  <a:pt x="6347228" y="1908273"/>
                  <a:pt x="6248963" y="1887216"/>
                </a:cubicBezTo>
                <a:cubicBezTo>
                  <a:pt x="6216886" y="1880342"/>
                  <a:pt x="6193320" y="1852308"/>
                  <a:pt x="6167076" y="1832625"/>
                </a:cubicBezTo>
                <a:lnTo>
                  <a:pt x="6057894" y="1750739"/>
                </a:lnTo>
                <a:cubicBezTo>
                  <a:pt x="6039697" y="1737091"/>
                  <a:pt x="6025821" y="1713012"/>
                  <a:pt x="6003303" y="1709795"/>
                </a:cubicBezTo>
                <a:lnTo>
                  <a:pt x="5907768" y="1696147"/>
                </a:lnTo>
                <a:cubicBezTo>
                  <a:pt x="5847949" y="1676208"/>
                  <a:pt x="5803287" y="1655119"/>
                  <a:pt x="5730348" y="1696147"/>
                </a:cubicBezTo>
                <a:cubicBezTo>
                  <a:pt x="5506907" y="1821833"/>
                  <a:pt x="5721184" y="1766259"/>
                  <a:pt x="5621166" y="1846273"/>
                </a:cubicBezTo>
                <a:cubicBezTo>
                  <a:pt x="5612265" y="1853394"/>
                  <a:pt x="5529200" y="1872676"/>
                  <a:pt x="5525631" y="1873568"/>
                </a:cubicBezTo>
                <a:cubicBezTo>
                  <a:pt x="5366407" y="1869019"/>
                  <a:pt x="5206779" y="1872138"/>
                  <a:pt x="5047960" y="1859921"/>
                </a:cubicBezTo>
                <a:cubicBezTo>
                  <a:pt x="5027675" y="1858361"/>
                  <a:pt x="5012855" y="1838471"/>
                  <a:pt x="4993368" y="1832625"/>
                </a:cubicBezTo>
                <a:cubicBezTo>
                  <a:pt x="4966863" y="1824673"/>
                  <a:pt x="4938777" y="1823526"/>
                  <a:pt x="4911482" y="1818977"/>
                </a:cubicBezTo>
                <a:cubicBezTo>
                  <a:pt x="4893285" y="1805329"/>
                  <a:pt x="4876180" y="1790089"/>
                  <a:pt x="4856891" y="1778034"/>
                </a:cubicBezTo>
                <a:cubicBezTo>
                  <a:pt x="4839639" y="1767251"/>
                  <a:pt x="4817929" y="1763763"/>
                  <a:pt x="4802300" y="1750739"/>
                </a:cubicBezTo>
                <a:cubicBezTo>
                  <a:pt x="4789699" y="1740238"/>
                  <a:pt x="4784538" y="1723143"/>
                  <a:pt x="4775004" y="1709795"/>
                </a:cubicBezTo>
                <a:cubicBezTo>
                  <a:pt x="4761783" y="1691286"/>
                  <a:pt x="4747709" y="1673401"/>
                  <a:pt x="4734061" y="1655204"/>
                </a:cubicBezTo>
                <a:cubicBezTo>
                  <a:pt x="4725539" y="1629639"/>
                  <a:pt x="4720624" y="1586965"/>
                  <a:pt x="4679470" y="1586965"/>
                </a:cubicBezTo>
                <a:cubicBezTo>
                  <a:pt x="4663067" y="1586965"/>
                  <a:pt x="4652175" y="1605162"/>
                  <a:pt x="4638527" y="1614261"/>
                </a:cubicBezTo>
                <a:cubicBezTo>
                  <a:pt x="4633978" y="1627909"/>
                  <a:pt x="4628831" y="1641372"/>
                  <a:pt x="4624879" y="1655204"/>
                </a:cubicBezTo>
                <a:cubicBezTo>
                  <a:pt x="4619726" y="1673239"/>
                  <a:pt x="4623239" y="1695385"/>
                  <a:pt x="4611231" y="1709795"/>
                </a:cubicBezTo>
                <a:cubicBezTo>
                  <a:pt x="4598207" y="1725424"/>
                  <a:pt x="4574837" y="1727992"/>
                  <a:pt x="4556640" y="1737091"/>
                </a:cubicBezTo>
                <a:cubicBezTo>
                  <a:pt x="4552091" y="1750739"/>
                  <a:pt x="4551979" y="1766800"/>
                  <a:pt x="4542992" y="1778034"/>
                </a:cubicBezTo>
                <a:cubicBezTo>
                  <a:pt x="4532745" y="1790842"/>
                  <a:pt x="4515396" y="1795796"/>
                  <a:pt x="4502049" y="1805330"/>
                </a:cubicBezTo>
                <a:cubicBezTo>
                  <a:pt x="4465237" y="1811964"/>
                  <a:pt x="4391652" y="1803055"/>
                  <a:pt x="4322120" y="1817840"/>
                </a:cubicBezTo>
                <a:cubicBezTo>
                  <a:pt x="4276284" y="1857128"/>
                  <a:pt x="4135151" y="1871686"/>
                  <a:pt x="4084854" y="1894040"/>
                </a:cubicBezTo>
                <a:cubicBezTo>
                  <a:pt x="3987045" y="1882667"/>
                  <a:pt x="3894723" y="1869019"/>
                  <a:pt x="3806013" y="1832625"/>
                </a:cubicBezTo>
                <a:cubicBezTo>
                  <a:pt x="3796142" y="1796433"/>
                  <a:pt x="3815855" y="1728748"/>
                  <a:pt x="3778718" y="1723443"/>
                </a:cubicBezTo>
                <a:lnTo>
                  <a:pt x="3683183" y="1709795"/>
                </a:lnTo>
                <a:cubicBezTo>
                  <a:pt x="3646789" y="1714344"/>
                  <a:pt x="3608796" y="1711845"/>
                  <a:pt x="3574001" y="1723443"/>
                </a:cubicBezTo>
                <a:cubicBezTo>
                  <a:pt x="3545809" y="1732840"/>
                  <a:pt x="3482335" y="1801461"/>
                  <a:pt x="3464819" y="1818977"/>
                </a:cubicBezTo>
                <a:cubicBezTo>
                  <a:pt x="3451451" y="1845714"/>
                  <a:pt x="3402697" y="1948867"/>
                  <a:pt x="3382933" y="1955455"/>
                </a:cubicBezTo>
                <a:lnTo>
                  <a:pt x="3341989" y="1969103"/>
                </a:lnTo>
                <a:cubicBezTo>
                  <a:pt x="3305595" y="1960004"/>
                  <a:pt x="3265378" y="1960419"/>
                  <a:pt x="3232807" y="1941807"/>
                </a:cubicBezTo>
                <a:cubicBezTo>
                  <a:pt x="3199292" y="1922655"/>
                  <a:pt x="3178216" y="1887216"/>
                  <a:pt x="3150921" y="1859921"/>
                </a:cubicBezTo>
                <a:cubicBezTo>
                  <a:pt x="3120737" y="1829737"/>
                  <a:pt x="3107037" y="1810683"/>
                  <a:pt x="3069034" y="1791682"/>
                </a:cubicBezTo>
                <a:cubicBezTo>
                  <a:pt x="3056167" y="1785248"/>
                  <a:pt x="3041739" y="1782583"/>
                  <a:pt x="3028091" y="1778034"/>
                </a:cubicBezTo>
                <a:cubicBezTo>
                  <a:pt x="3018992" y="1759837"/>
                  <a:pt x="3011578" y="1740695"/>
                  <a:pt x="3000795" y="1723443"/>
                </a:cubicBezTo>
                <a:cubicBezTo>
                  <a:pt x="2988740" y="1704154"/>
                  <a:pt x="2967625" y="1690229"/>
                  <a:pt x="2959852" y="1668852"/>
                </a:cubicBezTo>
                <a:cubicBezTo>
                  <a:pt x="2948859" y="1638621"/>
                  <a:pt x="2950753" y="1605163"/>
                  <a:pt x="2946204" y="1573318"/>
                </a:cubicBezTo>
                <a:cubicBezTo>
                  <a:pt x="2891613" y="1577867"/>
                  <a:pt x="2836466" y="1577959"/>
                  <a:pt x="2782431" y="1586965"/>
                </a:cubicBezTo>
                <a:cubicBezTo>
                  <a:pt x="2754051" y="1591695"/>
                  <a:pt x="2700545" y="1614261"/>
                  <a:pt x="2700545" y="1614261"/>
                </a:cubicBezTo>
                <a:cubicBezTo>
                  <a:pt x="2658800" y="1739492"/>
                  <a:pt x="2728580" y="1544543"/>
                  <a:pt x="2645954" y="1709795"/>
                </a:cubicBezTo>
                <a:cubicBezTo>
                  <a:pt x="2633087" y="1735530"/>
                  <a:pt x="2634618" y="1767742"/>
                  <a:pt x="2618658" y="1791682"/>
                </a:cubicBezTo>
                <a:cubicBezTo>
                  <a:pt x="2609560" y="1805330"/>
                  <a:pt x="2598025" y="1817636"/>
                  <a:pt x="2591363" y="1832625"/>
                </a:cubicBezTo>
                <a:cubicBezTo>
                  <a:pt x="2579678" y="1858917"/>
                  <a:pt x="2573166" y="1887216"/>
                  <a:pt x="2564067" y="1914512"/>
                </a:cubicBezTo>
                <a:lnTo>
                  <a:pt x="2550419" y="1955455"/>
                </a:lnTo>
                <a:cubicBezTo>
                  <a:pt x="2482180" y="1950906"/>
                  <a:pt x="2412275" y="1957471"/>
                  <a:pt x="2345703" y="1941807"/>
                </a:cubicBezTo>
                <a:cubicBezTo>
                  <a:pt x="2329736" y="1938050"/>
                  <a:pt x="2322385" y="1916777"/>
                  <a:pt x="2318407" y="1900864"/>
                </a:cubicBezTo>
                <a:cubicBezTo>
                  <a:pt x="2308416" y="1860899"/>
                  <a:pt x="2318838" y="1816749"/>
                  <a:pt x="2304760" y="1778034"/>
                </a:cubicBezTo>
                <a:cubicBezTo>
                  <a:pt x="2299154" y="1762619"/>
                  <a:pt x="2277464" y="1759837"/>
                  <a:pt x="2263816" y="1750739"/>
                </a:cubicBezTo>
                <a:cubicBezTo>
                  <a:pt x="2159183" y="1755288"/>
                  <a:pt x="2040383" y="1711615"/>
                  <a:pt x="1949918" y="1764386"/>
                </a:cubicBezTo>
                <a:cubicBezTo>
                  <a:pt x="1898683" y="1794273"/>
                  <a:pt x="1961354" y="1888057"/>
                  <a:pt x="1936270" y="1941807"/>
                </a:cubicBezTo>
                <a:cubicBezTo>
                  <a:pt x="1924103" y="1967880"/>
                  <a:pt x="1854383" y="1969103"/>
                  <a:pt x="1854383" y="1969103"/>
                </a:cubicBezTo>
                <a:cubicBezTo>
                  <a:pt x="1849834" y="1950906"/>
                  <a:pt x="1848125" y="1931752"/>
                  <a:pt x="1840736" y="1914512"/>
                </a:cubicBezTo>
                <a:cubicBezTo>
                  <a:pt x="1826486" y="1881261"/>
                  <a:pt x="1797091" y="1857219"/>
                  <a:pt x="1772497" y="1832625"/>
                </a:cubicBezTo>
                <a:cubicBezTo>
                  <a:pt x="1767948" y="1818977"/>
                  <a:pt x="1762983" y="1805461"/>
                  <a:pt x="1758849" y="1791682"/>
                </a:cubicBezTo>
                <a:cubicBezTo>
                  <a:pt x="1749332" y="1759960"/>
                  <a:pt x="1743854" y="1726897"/>
                  <a:pt x="1731554" y="1696147"/>
                </a:cubicBezTo>
                <a:cubicBezTo>
                  <a:pt x="1725462" y="1680918"/>
                  <a:pt x="1717066" y="1665451"/>
                  <a:pt x="1704258" y="1655204"/>
                </a:cubicBezTo>
                <a:cubicBezTo>
                  <a:pt x="1693024" y="1646217"/>
                  <a:pt x="1676963" y="1646105"/>
                  <a:pt x="1663315" y="1641556"/>
                </a:cubicBezTo>
                <a:cubicBezTo>
                  <a:pt x="1558682" y="1646105"/>
                  <a:pt x="1452723" y="1637986"/>
                  <a:pt x="1349416" y="1655204"/>
                </a:cubicBezTo>
                <a:cubicBezTo>
                  <a:pt x="1335226" y="1657569"/>
                  <a:pt x="1339720" y="1682315"/>
                  <a:pt x="1335768" y="1696147"/>
                </a:cubicBezTo>
                <a:cubicBezTo>
                  <a:pt x="1330615" y="1714183"/>
                  <a:pt x="1330509" y="1733962"/>
                  <a:pt x="1322121" y="1750739"/>
                </a:cubicBezTo>
                <a:cubicBezTo>
                  <a:pt x="1307450" y="1780081"/>
                  <a:pt x="1285727" y="1805330"/>
                  <a:pt x="1267530" y="1832625"/>
                </a:cubicBezTo>
                <a:lnTo>
                  <a:pt x="1240234" y="1873568"/>
                </a:lnTo>
                <a:cubicBezTo>
                  <a:pt x="1213664" y="1953278"/>
                  <a:pt x="1247375" y="1880075"/>
                  <a:pt x="1185643" y="1941807"/>
                </a:cubicBezTo>
                <a:cubicBezTo>
                  <a:pt x="1174045" y="1953405"/>
                  <a:pt x="1172257" y="1974057"/>
                  <a:pt x="1158348" y="1982750"/>
                </a:cubicBezTo>
                <a:cubicBezTo>
                  <a:pt x="1133949" y="1997999"/>
                  <a:pt x="1076461" y="2010046"/>
                  <a:pt x="1076461" y="2010046"/>
                </a:cubicBezTo>
                <a:cubicBezTo>
                  <a:pt x="1053715" y="1996398"/>
                  <a:pt x="1029443" y="1985019"/>
                  <a:pt x="1008222" y="1969103"/>
                </a:cubicBezTo>
                <a:cubicBezTo>
                  <a:pt x="992781" y="1957522"/>
                  <a:pt x="980191" y="1942505"/>
                  <a:pt x="967279" y="1928159"/>
                </a:cubicBezTo>
                <a:cubicBezTo>
                  <a:pt x="939221" y="1896984"/>
                  <a:pt x="911951" y="1865086"/>
                  <a:pt x="885392" y="1832625"/>
                </a:cubicBezTo>
                <a:cubicBezTo>
                  <a:pt x="846662" y="1785289"/>
                  <a:pt x="848829" y="1774860"/>
                  <a:pt x="803506" y="1737091"/>
                </a:cubicBezTo>
                <a:cubicBezTo>
                  <a:pt x="774567" y="1712975"/>
                  <a:pt x="741348" y="1699188"/>
                  <a:pt x="707971" y="1682500"/>
                </a:cubicBezTo>
                <a:cubicBezTo>
                  <a:pt x="653380" y="1687049"/>
                  <a:pt x="595060" y="1675802"/>
                  <a:pt x="544198" y="1696147"/>
                </a:cubicBezTo>
                <a:cubicBezTo>
                  <a:pt x="519569" y="1705999"/>
                  <a:pt x="516137" y="1741198"/>
                  <a:pt x="503255" y="1764386"/>
                </a:cubicBezTo>
                <a:cubicBezTo>
                  <a:pt x="462513" y="1837723"/>
                  <a:pt x="497815" y="1804407"/>
                  <a:pt x="435016" y="1846273"/>
                </a:cubicBezTo>
                <a:cubicBezTo>
                  <a:pt x="367244" y="1947932"/>
                  <a:pt x="454351" y="1823070"/>
                  <a:pt x="366777" y="1928159"/>
                </a:cubicBezTo>
                <a:cubicBezTo>
                  <a:pt x="309910" y="1996400"/>
                  <a:pt x="373604" y="1946355"/>
                  <a:pt x="298539" y="1996398"/>
                </a:cubicBezTo>
                <a:cubicBezTo>
                  <a:pt x="253046" y="1987300"/>
                  <a:pt x="207266" y="1979535"/>
                  <a:pt x="162061" y="1969103"/>
                </a:cubicBezTo>
                <a:cubicBezTo>
                  <a:pt x="148043" y="1965868"/>
                  <a:pt x="133985" y="1961889"/>
                  <a:pt x="121118" y="1955455"/>
                </a:cubicBezTo>
                <a:cubicBezTo>
                  <a:pt x="106447" y="1948119"/>
                  <a:pt x="93822" y="1937258"/>
                  <a:pt x="80174" y="1928159"/>
                </a:cubicBezTo>
                <a:cubicBezTo>
                  <a:pt x="32952" y="1810104"/>
                  <a:pt x="39231" y="1846171"/>
                  <a:pt x="39231" y="1655204"/>
                </a:cubicBezTo>
                <a:cubicBezTo>
                  <a:pt x="39231" y="1632007"/>
                  <a:pt x="36476" y="1603368"/>
                  <a:pt x="52879" y="1586965"/>
                </a:cubicBezTo>
                <a:cubicBezTo>
                  <a:pt x="63953" y="1575891"/>
                  <a:pt x="164618" y="1552207"/>
                  <a:pt x="189357" y="1546022"/>
                </a:cubicBezTo>
                <a:cubicBezTo>
                  <a:pt x="207554" y="1532374"/>
                  <a:pt x="224199" y="1516364"/>
                  <a:pt x="243948" y="1505079"/>
                </a:cubicBezTo>
                <a:cubicBezTo>
                  <a:pt x="256438" y="1497942"/>
                  <a:pt x="272921" y="1499411"/>
                  <a:pt x="284891" y="1491431"/>
                </a:cubicBezTo>
                <a:cubicBezTo>
                  <a:pt x="300950" y="1480725"/>
                  <a:pt x="312186" y="1464136"/>
                  <a:pt x="325834" y="1450488"/>
                </a:cubicBezTo>
                <a:cubicBezTo>
                  <a:pt x="330383" y="1432291"/>
                  <a:pt x="334329" y="1413932"/>
                  <a:pt x="339482" y="1395897"/>
                </a:cubicBezTo>
                <a:cubicBezTo>
                  <a:pt x="354761" y="1342420"/>
                  <a:pt x="374263" y="1328980"/>
                  <a:pt x="339482" y="1259419"/>
                </a:cubicBezTo>
                <a:cubicBezTo>
                  <a:pt x="322957" y="1226370"/>
                  <a:pt x="275116" y="1215218"/>
                  <a:pt x="243948" y="1204828"/>
                </a:cubicBezTo>
                <a:cubicBezTo>
                  <a:pt x="171156" y="1095643"/>
                  <a:pt x="266697" y="1227578"/>
                  <a:pt x="175709" y="1136589"/>
                </a:cubicBezTo>
                <a:cubicBezTo>
                  <a:pt x="48340" y="1009219"/>
                  <a:pt x="225742" y="1150228"/>
                  <a:pt x="80174" y="1041055"/>
                </a:cubicBezTo>
                <a:cubicBezTo>
                  <a:pt x="71076" y="1027407"/>
                  <a:pt x="59340" y="1015188"/>
                  <a:pt x="52879" y="1000112"/>
                </a:cubicBezTo>
                <a:cubicBezTo>
                  <a:pt x="0" y="876727"/>
                  <a:pt x="80463" y="1007372"/>
                  <a:pt x="11936" y="904577"/>
                </a:cubicBezTo>
                <a:cubicBezTo>
                  <a:pt x="20997" y="832082"/>
                  <a:pt x="12409" y="781274"/>
                  <a:pt x="66527" y="727156"/>
                </a:cubicBezTo>
                <a:cubicBezTo>
                  <a:pt x="89724" y="703959"/>
                  <a:pt x="148413" y="672565"/>
                  <a:pt x="148413" y="672565"/>
                </a:cubicBezTo>
                <a:cubicBezTo>
                  <a:pt x="157512" y="658917"/>
                  <a:pt x="162362" y="641156"/>
                  <a:pt x="175709" y="631622"/>
                </a:cubicBezTo>
                <a:cubicBezTo>
                  <a:pt x="195644" y="617383"/>
                  <a:pt x="222036" y="615283"/>
                  <a:pt x="243948" y="604327"/>
                </a:cubicBezTo>
                <a:cubicBezTo>
                  <a:pt x="258619" y="596992"/>
                  <a:pt x="271243" y="586130"/>
                  <a:pt x="284891" y="577031"/>
                </a:cubicBezTo>
                <a:cubicBezTo>
                  <a:pt x="327327" y="513377"/>
                  <a:pt x="312186" y="552490"/>
                  <a:pt x="312186" y="454201"/>
                </a:cubicBezTo>
              </a:path>
            </a:pathLst>
          </a:custGeom>
          <a:ln w="11430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4267200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smtClean="0"/>
              <a:t>The No Significant Difference Phenomenon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by Thomas Russell</a:t>
            </a:r>
            <a:endParaRPr lang="en-US" sz="3200" u="sng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Published in 1992, updated 1999 and currently on web</a:t>
            </a:r>
          </a:p>
          <a:p>
            <a:pPr>
              <a:buFont typeface="Arial" charset="0"/>
              <a:buNone/>
            </a:pPr>
            <a:r>
              <a:rPr lang="en-US" dirty="0" smtClean="0"/>
              <a:t>Historical catalog of 200+ (now 500+) media comparison studies (MCS) which showed no significant difference.</a:t>
            </a:r>
          </a:p>
          <a:p>
            <a:pPr>
              <a:buFont typeface="Arial" charset="0"/>
              <a:buNone/>
            </a:pPr>
            <a:r>
              <a:rPr lang="en-US" dirty="0" smtClean="0"/>
              <a:t>Primary outcome is the preponderance of evidence.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Richard Clark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Stated position: educational media has no more effect on educational outcome than a grocery van has on the nutritional value of the groceries.</a:t>
            </a:r>
          </a:p>
          <a:p>
            <a:pPr>
              <a:buFont typeface="Arial" charset="0"/>
              <a:buNone/>
            </a:pPr>
            <a:r>
              <a:rPr lang="en-US" dirty="0" smtClean="0"/>
              <a:t>Allows: Economic savings may justify new 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Carol Twigg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Stated position: Supports Russell’s findings; MCS are unnecessary; all media may be assumed as equivalent</a:t>
            </a:r>
          </a:p>
          <a:p>
            <a:pPr>
              <a:buFont typeface="Arial" charset="0"/>
              <a:buNone/>
            </a:pPr>
            <a:r>
              <a:rPr lang="en-US" dirty="0" smtClean="0"/>
              <a:t>Allows: A number of people may feel new technology/media must be “proved” first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Thomas Russell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Stated position: Stop reproving that already proven! No media will be shown less/more effective than any other.</a:t>
            </a:r>
          </a:p>
          <a:p>
            <a:pPr>
              <a:buFont typeface="Arial" charset="0"/>
              <a:buNone/>
            </a:pPr>
            <a:r>
              <a:rPr lang="en-US" dirty="0" smtClean="0"/>
              <a:t>Allows: Equivalent technologies may be ranked/selected based on other criteria.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Cumulative MCS by Year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676400" y="1295400"/>
          <a:ext cx="6057900" cy="509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Chart" r:id="rId4" imgW="6058001" imgH="5095980" progId="Excel.Sheet.8">
                  <p:embed/>
                </p:oleObj>
              </mc:Choice>
              <mc:Fallback>
                <p:oleObj name="Chart" r:id="rId4" imgW="6058001" imgH="5095980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95400"/>
                        <a:ext cx="6057900" cy="509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MCS 1920-2000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514600" y="1371600"/>
          <a:ext cx="4505325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Chart" r:id="rId4" imgW="4505277" imgH="5286330" progId="Excel.Sheet.8">
                  <p:embed/>
                </p:oleObj>
              </mc:Choice>
              <mc:Fallback>
                <p:oleObj name="Chart" r:id="rId4" imgW="4505277" imgH="5286330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371600"/>
                        <a:ext cx="4505325" cy="528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fundamental issue: We want to “do something” (presumably something different than what we have been doing).</a:t>
            </a:r>
          </a:p>
          <a:p>
            <a:r>
              <a:rPr lang="en-US" dirty="0" smtClean="0"/>
              <a:t>This is called an “intervention”.</a:t>
            </a:r>
          </a:p>
        </p:txBody>
      </p:sp>
    </p:spTree>
    <p:extLst>
      <p:ext uri="{BB962C8B-B14F-4D97-AF65-F5344CB8AC3E}">
        <p14:creationId xmlns:p14="http://schemas.microsoft.com/office/powerpoint/2010/main" val="41292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technology/media is meaningful in education.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technology/media is meaningful in education.</a:t>
            </a:r>
          </a:p>
          <a:p>
            <a:pPr lvl="1"/>
            <a:r>
              <a:rPr lang="en-US" dirty="0" smtClean="0"/>
              <a:t>No. </a:t>
            </a:r>
            <a:r>
              <a:rPr lang="en-US" dirty="0"/>
              <a:t>W</a:t>
            </a:r>
            <a:r>
              <a:rPr lang="en-US" dirty="0" smtClean="0"/>
              <a:t>hat the research says is more like “None provides learning gains over standard non-technology teaching practice”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technology/media is meaningful in education.</a:t>
            </a:r>
          </a:p>
          <a:p>
            <a:pPr lvl="1"/>
            <a:r>
              <a:rPr lang="en-US" dirty="0" smtClean="0"/>
              <a:t>No. </a:t>
            </a:r>
            <a:r>
              <a:rPr lang="en-US" dirty="0"/>
              <a:t>W</a:t>
            </a:r>
            <a:r>
              <a:rPr lang="en-US" dirty="0" smtClean="0"/>
              <a:t>hat the research says is more like “None provides learning gains over standard non-technology teaching practice”</a:t>
            </a:r>
          </a:p>
          <a:p>
            <a:r>
              <a:rPr lang="en-US" dirty="0" smtClean="0"/>
              <a:t>Educational (technology) research is a waste of time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technology/media is meaningful in education.</a:t>
            </a:r>
          </a:p>
          <a:p>
            <a:pPr lvl="1"/>
            <a:r>
              <a:rPr lang="en-US" dirty="0" smtClean="0"/>
              <a:t>No. </a:t>
            </a:r>
            <a:r>
              <a:rPr lang="en-US" dirty="0"/>
              <a:t>W</a:t>
            </a:r>
            <a:r>
              <a:rPr lang="en-US" dirty="0" smtClean="0"/>
              <a:t>hat the research says is more like “None provides learning gains over standard non-technology teaching practice”</a:t>
            </a:r>
          </a:p>
          <a:p>
            <a:r>
              <a:rPr lang="en-US" dirty="0" smtClean="0"/>
              <a:t>Educational (technology) research is a waste of time</a:t>
            </a:r>
          </a:p>
          <a:p>
            <a:pPr lvl="1"/>
            <a:r>
              <a:rPr lang="en-US" dirty="0" smtClean="0"/>
              <a:t>It depends on what your goal is.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8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0008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971800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108325"/>
            <a:ext cx="404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946525"/>
            <a:ext cx="404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9988" y="3124200"/>
            <a:ext cx="404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9988" y="3962400"/>
            <a:ext cx="404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219200"/>
            <a:ext cx="5000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7906">
            <a:off x="1066801" y="2154237"/>
            <a:ext cx="5000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73659">
            <a:off x="7428706" y="1218407"/>
            <a:ext cx="5000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371565">
            <a:off x="7428707" y="2153444"/>
            <a:ext cx="5000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15"/>
          <p:cNvSpPr/>
          <p:nvPr/>
        </p:nvSpPr>
        <p:spPr>
          <a:xfrm>
            <a:off x="914400" y="4735513"/>
            <a:ext cx="7162800" cy="1893887"/>
          </a:xfrm>
          <a:custGeom>
            <a:avLst/>
            <a:gdLst>
              <a:gd name="connsiteX0" fmla="*/ 298539 w 7722921"/>
              <a:gd name="connsiteY0" fmla="*/ 395785 h 2131587"/>
              <a:gd name="connsiteX1" fmla="*/ 394073 w 7722921"/>
              <a:gd name="connsiteY1" fmla="*/ 354842 h 2131587"/>
              <a:gd name="connsiteX2" fmla="*/ 435016 w 7722921"/>
              <a:gd name="connsiteY2" fmla="*/ 341194 h 2131587"/>
              <a:gd name="connsiteX3" fmla="*/ 475960 w 7722921"/>
              <a:gd name="connsiteY3" fmla="*/ 313899 h 2131587"/>
              <a:gd name="connsiteX4" fmla="*/ 571494 w 7722921"/>
              <a:gd name="connsiteY4" fmla="*/ 286603 h 2131587"/>
              <a:gd name="connsiteX5" fmla="*/ 612437 w 7722921"/>
              <a:gd name="connsiteY5" fmla="*/ 272955 h 2131587"/>
              <a:gd name="connsiteX6" fmla="*/ 926336 w 7722921"/>
              <a:gd name="connsiteY6" fmla="*/ 313899 h 2131587"/>
              <a:gd name="connsiteX7" fmla="*/ 1035518 w 7722921"/>
              <a:gd name="connsiteY7" fmla="*/ 464024 h 2131587"/>
              <a:gd name="connsiteX8" fmla="*/ 1144700 w 7722921"/>
              <a:gd name="connsiteY8" fmla="*/ 477672 h 2131587"/>
              <a:gd name="connsiteX9" fmla="*/ 1185643 w 7722921"/>
              <a:gd name="connsiteY9" fmla="*/ 436729 h 2131587"/>
              <a:gd name="connsiteX10" fmla="*/ 1226586 w 7722921"/>
              <a:gd name="connsiteY10" fmla="*/ 409433 h 2131587"/>
              <a:gd name="connsiteX11" fmla="*/ 1267530 w 7722921"/>
              <a:gd name="connsiteY11" fmla="*/ 368490 h 2131587"/>
              <a:gd name="connsiteX12" fmla="*/ 1349416 w 7722921"/>
              <a:gd name="connsiteY12" fmla="*/ 313899 h 2131587"/>
              <a:gd name="connsiteX13" fmla="*/ 1404007 w 7722921"/>
              <a:gd name="connsiteY13" fmla="*/ 259308 h 2131587"/>
              <a:gd name="connsiteX14" fmla="*/ 1431303 w 7722921"/>
              <a:gd name="connsiteY14" fmla="*/ 218364 h 2131587"/>
              <a:gd name="connsiteX15" fmla="*/ 1472246 w 7722921"/>
              <a:gd name="connsiteY15" fmla="*/ 204717 h 2131587"/>
              <a:gd name="connsiteX16" fmla="*/ 1540485 w 7722921"/>
              <a:gd name="connsiteY16" fmla="*/ 218364 h 2131587"/>
              <a:gd name="connsiteX17" fmla="*/ 1581428 w 7722921"/>
              <a:gd name="connsiteY17" fmla="*/ 245660 h 2131587"/>
              <a:gd name="connsiteX18" fmla="*/ 1663315 w 7722921"/>
              <a:gd name="connsiteY18" fmla="*/ 259308 h 2131587"/>
              <a:gd name="connsiteX19" fmla="*/ 1786145 w 7722921"/>
              <a:gd name="connsiteY19" fmla="*/ 313899 h 2131587"/>
              <a:gd name="connsiteX20" fmla="*/ 1949918 w 7722921"/>
              <a:gd name="connsiteY20" fmla="*/ 491320 h 2131587"/>
              <a:gd name="connsiteX21" fmla="*/ 2045452 w 7722921"/>
              <a:gd name="connsiteY21" fmla="*/ 559558 h 2131587"/>
              <a:gd name="connsiteX22" fmla="*/ 2195577 w 7722921"/>
              <a:gd name="connsiteY22" fmla="*/ 504967 h 2131587"/>
              <a:gd name="connsiteX23" fmla="*/ 2304760 w 7722921"/>
              <a:gd name="connsiteY23" fmla="*/ 395785 h 2131587"/>
              <a:gd name="connsiteX24" fmla="*/ 2386646 w 7722921"/>
              <a:gd name="connsiteY24" fmla="*/ 327547 h 2131587"/>
              <a:gd name="connsiteX25" fmla="*/ 2427589 w 7722921"/>
              <a:gd name="connsiteY25" fmla="*/ 300251 h 2131587"/>
              <a:gd name="connsiteX26" fmla="*/ 2468533 w 7722921"/>
              <a:gd name="connsiteY26" fmla="*/ 259308 h 2131587"/>
              <a:gd name="connsiteX27" fmla="*/ 2659601 w 7722921"/>
              <a:gd name="connsiteY27" fmla="*/ 232012 h 2131587"/>
              <a:gd name="connsiteX28" fmla="*/ 3000795 w 7722921"/>
              <a:gd name="connsiteY28" fmla="*/ 259308 h 2131587"/>
              <a:gd name="connsiteX29" fmla="*/ 3041739 w 7722921"/>
              <a:gd name="connsiteY29" fmla="*/ 300251 h 2131587"/>
              <a:gd name="connsiteX30" fmla="*/ 3055386 w 7722921"/>
              <a:gd name="connsiteY30" fmla="*/ 354842 h 2131587"/>
              <a:gd name="connsiteX31" fmla="*/ 3069034 w 7722921"/>
              <a:gd name="connsiteY31" fmla="*/ 423081 h 2131587"/>
              <a:gd name="connsiteX32" fmla="*/ 3123625 w 7722921"/>
              <a:gd name="connsiteY32" fmla="*/ 436729 h 2131587"/>
              <a:gd name="connsiteX33" fmla="*/ 3273751 w 7722921"/>
              <a:gd name="connsiteY33" fmla="*/ 423081 h 2131587"/>
              <a:gd name="connsiteX34" fmla="*/ 3355637 w 7722921"/>
              <a:gd name="connsiteY34" fmla="*/ 382138 h 2131587"/>
              <a:gd name="connsiteX35" fmla="*/ 3492115 w 7722921"/>
              <a:gd name="connsiteY35" fmla="*/ 286603 h 2131587"/>
              <a:gd name="connsiteX36" fmla="*/ 3546706 w 7722921"/>
              <a:gd name="connsiteY36" fmla="*/ 259308 h 2131587"/>
              <a:gd name="connsiteX37" fmla="*/ 3792366 w 7722921"/>
              <a:gd name="connsiteY37" fmla="*/ 272955 h 2131587"/>
              <a:gd name="connsiteX38" fmla="*/ 3833309 w 7722921"/>
              <a:gd name="connsiteY38" fmla="*/ 300251 h 2131587"/>
              <a:gd name="connsiteX39" fmla="*/ 3969786 w 7722921"/>
              <a:gd name="connsiteY39" fmla="*/ 423081 h 2131587"/>
              <a:gd name="connsiteX40" fmla="*/ 3997082 w 7722921"/>
              <a:gd name="connsiteY40" fmla="*/ 464024 h 2131587"/>
              <a:gd name="connsiteX41" fmla="*/ 4092616 w 7722921"/>
              <a:gd name="connsiteY41" fmla="*/ 504967 h 2131587"/>
              <a:gd name="connsiteX42" fmla="*/ 4201798 w 7722921"/>
              <a:gd name="connsiteY42" fmla="*/ 450376 h 2131587"/>
              <a:gd name="connsiteX43" fmla="*/ 4256389 w 7722921"/>
              <a:gd name="connsiteY43" fmla="*/ 327547 h 2131587"/>
              <a:gd name="connsiteX44" fmla="*/ 4297333 w 7722921"/>
              <a:gd name="connsiteY44" fmla="*/ 272955 h 2131587"/>
              <a:gd name="connsiteX45" fmla="*/ 4338276 w 7722921"/>
              <a:gd name="connsiteY45" fmla="*/ 245660 h 2131587"/>
              <a:gd name="connsiteX46" fmla="*/ 4392867 w 7722921"/>
              <a:gd name="connsiteY46" fmla="*/ 204717 h 2131587"/>
              <a:gd name="connsiteX47" fmla="*/ 4461106 w 7722921"/>
              <a:gd name="connsiteY47" fmla="*/ 191069 h 2131587"/>
              <a:gd name="connsiteX48" fmla="*/ 4515697 w 7722921"/>
              <a:gd name="connsiteY48" fmla="*/ 177421 h 2131587"/>
              <a:gd name="connsiteX49" fmla="*/ 4693118 w 7722921"/>
              <a:gd name="connsiteY49" fmla="*/ 191069 h 2131587"/>
              <a:gd name="connsiteX50" fmla="*/ 4775004 w 7722921"/>
              <a:gd name="connsiteY50" fmla="*/ 272955 h 2131587"/>
              <a:gd name="connsiteX51" fmla="*/ 4856891 w 7722921"/>
              <a:gd name="connsiteY51" fmla="*/ 286603 h 2131587"/>
              <a:gd name="connsiteX52" fmla="*/ 4979721 w 7722921"/>
              <a:gd name="connsiteY52" fmla="*/ 382138 h 2131587"/>
              <a:gd name="connsiteX53" fmla="*/ 5116198 w 7722921"/>
              <a:gd name="connsiteY53" fmla="*/ 436729 h 2131587"/>
              <a:gd name="connsiteX54" fmla="*/ 5211733 w 7722921"/>
              <a:gd name="connsiteY54" fmla="*/ 491320 h 2131587"/>
              <a:gd name="connsiteX55" fmla="*/ 5293619 w 7722921"/>
              <a:gd name="connsiteY55" fmla="*/ 477672 h 2131587"/>
              <a:gd name="connsiteX56" fmla="*/ 5334563 w 7722921"/>
              <a:gd name="connsiteY56" fmla="*/ 436729 h 2131587"/>
              <a:gd name="connsiteX57" fmla="*/ 5389154 w 7722921"/>
              <a:gd name="connsiteY57" fmla="*/ 395785 h 2131587"/>
              <a:gd name="connsiteX58" fmla="*/ 5430097 w 7722921"/>
              <a:gd name="connsiteY58" fmla="*/ 368490 h 2131587"/>
              <a:gd name="connsiteX59" fmla="*/ 5552927 w 7722921"/>
              <a:gd name="connsiteY59" fmla="*/ 245660 h 2131587"/>
              <a:gd name="connsiteX60" fmla="*/ 5593870 w 7722921"/>
              <a:gd name="connsiteY60" fmla="*/ 177421 h 2131587"/>
              <a:gd name="connsiteX61" fmla="*/ 5634813 w 7722921"/>
              <a:gd name="connsiteY61" fmla="*/ 95535 h 2131587"/>
              <a:gd name="connsiteX62" fmla="*/ 5648461 w 7722921"/>
              <a:gd name="connsiteY62" fmla="*/ 136478 h 2131587"/>
              <a:gd name="connsiteX63" fmla="*/ 5743995 w 7722921"/>
              <a:gd name="connsiteY63" fmla="*/ 177421 h 2131587"/>
              <a:gd name="connsiteX64" fmla="*/ 5976007 w 7722921"/>
              <a:gd name="connsiteY64" fmla="*/ 436729 h 2131587"/>
              <a:gd name="connsiteX65" fmla="*/ 6030598 w 7722921"/>
              <a:gd name="connsiteY65" fmla="*/ 504967 h 2131587"/>
              <a:gd name="connsiteX66" fmla="*/ 6085189 w 7722921"/>
              <a:gd name="connsiteY66" fmla="*/ 614150 h 2131587"/>
              <a:gd name="connsiteX67" fmla="*/ 6276258 w 7722921"/>
              <a:gd name="connsiteY67" fmla="*/ 600502 h 2131587"/>
              <a:gd name="connsiteX68" fmla="*/ 6289906 w 7722921"/>
              <a:gd name="connsiteY68" fmla="*/ 545911 h 2131587"/>
              <a:gd name="connsiteX69" fmla="*/ 6344497 w 7722921"/>
              <a:gd name="connsiteY69" fmla="*/ 382138 h 2131587"/>
              <a:gd name="connsiteX70" fmla="*/ 6781225 w 7722921"/>
              <a:gd name="connsiteY70" fmla="*/ 81887 h 2131587"/>
              <a:gd name="connsiteX71" fmla="*/ 6890407 w 7722921"/>
              <a:gd name="connsiteY71" fmla="*/ 0 h 2131587"/>
              <a:gd name="connsiteX72" fmla="*/ 6904055 w 7722921"/>
              <a:gd name="connsiteY72" fmla="*/ 382138 h 2131587"/>
              <a:gd name="connsiteX73" fmla="*/ 6931351 w 7722921"/>
              <a:gd name="connsiteY73" fmla="*/ 436729 h 2131587"/>
              <a:gd name="connsiteX74" fmla="*/ 7040533 w 7722921"/>
              <a:gd name="connsiteY74" fmla="*/ 559558 h 2131587"/>
              <a:gd name="connsiteX75" fmla="*/ 7217954 w 7722921"/>
              <a:gd name="connsiteY75" fmla="*/ 545911 h 2131587"/>
              <a:gd name="connsiteX76" fmla="*/ 7231601 w 7722921"/>
              <a:gd name="connsiteY76" fmla="*/ 504967 h 2131587"/>
              <a:gd name="connsiteX77" fmla="*/ 7245249 w 7722921"/>
              <a:gd name="connsiteY77" fmla="*/ 423081 h 2131587"/>
              <a:gd name="connsiteX78" fmla="*/ 7340783 w 7722921"/>
              <a:gd name="connsiteY78" fmla="*/ 300251 h 2131587"/>
              <a:gd name="connsiteX79" fmla="*/ 7436318 w 7722921"/>
              <a:gd name="connsiteY79" fmla="*/ 327547 h 2131587"/>
              <a:gd name="connsiteX80" fmla="*/ 7668330 w 7722921"/>
              <a:gd name="connsiteY80" fmla="*/ 504967 h 2131587"/>
              <a:gd name="connsiteX81" fmla="*/ 7709273 w 7722921"/>
              <a:gd name="connsiteY81" fmla="*/ 532263 h 2131587"/>
              <a:gd name="connsiteX82" fmla="*/ 7722921 w 7722921"/>
              <a:gd name="connsiteY82" fmla="*/ 573206 h 2131587"/>
              <a:gd name="connsiteX83" fmla="*/ 7654682 w 7722921"/>
              <a:gd name="connsiteY83" fmla="*/ 682388 h 2131587"/>
              <a:gd name="connsiteX84" fmla="*/ 7586443 w 7722921"/>
              <a:gd name="connsiteY84" fmla="*/ 736979 h 2131587"/>
              <a:gd name="connsiteX85" fmla="*/ 7545500 w 7722921"/>
              <a:gd name="connsiteY85" fmla="*/ 764275 h 2131587"/>
              <a:gd name="connsiteX86" fmla="*/ 7490909 w 7722921"/>
              <a:gd name="connsiteY86" fmla="*/ 818866 h 2131587"/>
              <a:gd name="connsiteX87" fmla="*/ 7354431 w 7722921"/>
              <a:gd name="connsiteY87" fmla="*/ 900753 h 2131587"/>
              <a:gd name="connsiteX88" fmla="*/ 7163363 w 7722921"/>
              <a:gd name="connsiteY88" fmla="*/ 1050878 h 2131587"/>
              <a:gd name="connsiteX89" fmla="*/ 7026885 w 7722921"/>
              <a:gd name="connsiteY89" fmla="*/ 1146412 h 2131587"/>
              <a:gd name="connsiteX90" fmla="*/ 6917703 w 7722921"/>
              <a:gd name="connsiteY90" fmla="*/ 1241947 h 2131587"/>
              <a:gd name="connsiteX91" fmla="*/ 6767577 w 7722921"/>
              <a:gd name="connsiteY91" fmla="*/ 1392072 h 2131587"/>
              <a:gd name="connsiteX92" fmla="*/ 6617452 w 7722921"/>
              <a:gd name="connsiteY92" fmla="*/ 1596788 h 2131587"/>
              <a:gd name="connsiteX93" fmla="*/ 6603804 w 7722921"/>
              <a:gd name="connsiteY93" fmla="*/ 1637732 h 2131587"/>
              <a:gd name="connsiteX94" fmla="*/ 6644748 w 7722921"/>
              <a:gd name="connsiteY94" fmla="*/ 1624084 h 2131587"/>
              <a:gd name="connsiteX95" fmla="*/ 6699339 w 7722921"/>
              <a:gd name="connsiteY95" fmla="*/ 1569493 h 2131587"/>
              <a:gd name="connsiteX96" fmla="*/ 6740282 w 7722921"/>
              <a:gd name="connsiteY96" fmla="*/ 1542197 h 2131587"/>
              <a:gd name="connsiteX97" fmla="*/ 7504557 w 7722921"/>
              <a:gd name="connsiteY97" fmla="*/ 1583141 h 2131587"/>
              <a:gd name="connsiteX98" fmla="*/ 7613739 w 7722921"/>
              <a:gd name="connsiteY98" fmla="*/ 1637732 h 2131587"/>
              <a:gd name="connsiteX99" fmla="*/ 7586443 w 7722921"/>
              <a:gd name="connsiteY99" fmla="*/ 1678675 h 2131587"/>
              <a:gd name="connsiteX100" fmla="*/ 7436318 w 7722921"/>
              <a:gd name="connsiteY100" fmla="*/ 1774209 h 2131587"/>
              <a:gd name="connsiteX101" fmla="*/ 7368079 w 7722921"/>
              <a:gd name="connsiteY101" fmla="*/ 1801505 h 2131587"/>
              <a:gd name="connsiteX102" fmla="*/ 7327136 w 7722921"/>
              <a:gd name="connsiteY102" fmla="*/ 1828800 h 2131587"/>
              <a:gd name="connsiteX103" fmla="*/ 7136067 w 7722921"/>
              <a:gd name="connsiteY103" fmla="*/ 1842448 h 2131587"/>
              <a:gd name="connsiteX104" fmla="*/ 6699339 w 7722921"/>
              <a:gd name="connsiteY104" fmla="*/ 1856096 h 2131587"/>
              <a:gd name="connsiteX105" fmla="*/ 6590157 w 7722921"/>
              <a:gd name="connsiteY105" fmla="*/ 1965278 h 2131587"/>
              <a:gd name="connsiteX106" fmla="*/ 6549213 w 7722921"/>
              <a:gd name="connsiteY106" fmla="*/ 1978926 h 2131587"/>
              <a:gd name="connsiteX107" fmla="*/ 6248963 w 7722921"/>
              <a:gd name="connsiteY107" fmla="*/ 1951630 h 2131587"/>
              <a:gd name="connsiteX108" fmla="*/ 6167076 w 7722921"/>
              <a:gd name="connsiteY108" fmla="*/ 1897039 h 2131587"/>
              <a:gd name="connsiteX109" fmla="*/ 6057894 w 7722921"/>
              <a:gd name="connsiteY109" fmla="*/ 1815153 h 2131587"/>
              <a:gd name="connsiteX110" fmla="*/ 6003303 w 7722921"/>
              <a:gd name="connsiteY110" fmla="*/ 1774209 h 2131587"/>
              <a:gd name="connsiteX111" fmla="*/ 5907768 w 7722921"/>
              <a:gd name="connsiteY111" fmla="*/ 1760561 h 2131587"/>
              <a:gd name="connsiteX112" fmla="*/ 5730348 w 7722921"/>
              <a:gd name="connsiteY112" fmla="*/ 1760561 h 2131587"/>
              <a:gd name="connsiteX113" fmla="*/ 5621166 w 7722921"/>
              <a:gd name="connsiteY113" fmla="*/ 1910687 h 2131587"/>
              <a:gd name="connsiteX114" fmla="*/ 5525631 w 7722921"/>
              <a:gd name="connsiteY114" fmla="*/ 1937982 h 2131587"/>
              <a:gd name="connsiteX115" fmla="*/ 5047960 w 7722921"/>
              <a:gd name="connsiteY115" fmla="*/ 1924335 h 2131587"/>
              <a:gd name="connsiteX116" fmla="*/ 4993368 w 7722921"/>
              <a:gd name="connsiteY116" fmla="*/ 1897039 h 2131587"/>
              <a:gd name="connsiteX117" fmla="*/ 4911482 w 7722921"/>
              <a:gd name="connsiteY117" fmla="*/ 1883391 h 2131587"/>
              <a:gd name="connsiteX118" fmla="*/ 4856891 w 7722921"/>
              <a:gd name="connsiteY118" fmla="*/ 1842448 h 2131587"/>
              <a:gd name="connsiteX119" fmla="*/ 4802300 w 7722921"/>
              <a:gd name="connsiteY119" fmla="*/ 1815153 h 2131587"/>
              <a:gd name="connsiteX120" fmla="*/ 4775004 w 7722921"/>
              <a:gd name="connsiteY120" fmla="*/ 1774209 h 2131587"/>
              <a:gd name="connsiteX121" fmla="*/ 4734061 w 7722921"/>
              <a:gd name="connsiteY121" fmla="*/ 1719618 h 2131587"/>
              <a:gd name="connsiteX122" fmla="*/ 4679470 w 7722921"/>
              <a:gd name="connsiteY122" fmla="*/ 1651379 h 2131587"/>
              <a:gd name="connsiteX123" fmla="*/ 4638527 w 7722921"/>
              <a:gd name="connsiteY123" fmla="*/ 1678675 h 2131587"/>
              <a:gd name="connsiteX124" fmla="*/ 4624879 w 7722921"/>
              <a:gd name="connsiteY124" fmla="*/ 1719618 h 2131587"/>
              <a:gd name="connsiteX125" fmla="*/ 4611231 w 7722921"/>
              <a:gd name="connsiteY125" fmla="*/ 1774209 h 2131587"/>
              <a:gd name="connsiteX126" fmla="*/ 4556640 w 7722921"/>
              <a:gd name="connsiteY126" fmla="*/ 1801505 h 2131587"/>
              <a:gd name="connsiteX127" fmla="*/ 4542992 w 7722921"/>
              <a:gd name="connsiteY127" fmla="*/ 1842448 h 2131587"/>
              <a:gd name="connsiteX128" fmla="*/ 4502049 w 7722921"/>
              <a:gd name="connsiteY128" fmla="*/ 1869744 h 2131587"/>
              <a:gd name="connsiteX129" fmla="*/ 4447458 w 7722921"/>
              <a:gd name="connsiteY129" fmla="*/ 1910687 h 2131587"/>
              <a:gd name="connsiteX130" fmla="*/ 4392867 w 7722921"/>
              <a:gd name="connsiteY130" fmla="*/ 1965278 h 2131587"/>
              <a:gd name="connsiteX131" fmla="*/ 4310980 w 7722921"/>
              <a:gd name="connsiteY131" fmla="*/ 2006221 h 2131587"/>
              <a:gd name="connsiteX132" fmla="*/ 4160855 w 7722921"/>
              <a:gd name="connsiteY132" fmla="*/ 2060812 h 2131587"/>
              <a:gd name="connsiteX133" fmla="*/ 3969786 w 7722921"/>
              <a:gd name="connsiteY133" fmla="*/ 2129051 h 2131587"/>
              <a:gd name="connsiteX134" fmla="*/ 3833309 w 7722921"/>
              <a:gd name="connsiteY134" fmla="*/ 2115403 h 2131587"/>
              <a:gd name="connsiteX135" fmla="*/ 3806013 w 7722921"/>
              <a:gd name="connsiteY135" fmla="*/ 1897039 h 2131587"/>
              <a:gd name="connsiteX136" fmla="*/ 3778718 w 7722921"/>
              <a:gd name="connsiteY136" fmla="*/ 1787857 h 2131587"/>
              <a:gd name="connsiteX137" fmla="*/ 3683183 w 7722921"/>
              <a:gd name="connsiteY137" fmla="*/ 1774209 h 2131587"/>
              <a:gd name="connsiteX138" fmla="*/ 3574001 w 7722921"/>
              <a:gd name="connsiteY138" fmla="*/ 1787857 h 2131587"/>
              <a:gd name="connsiteX139" fmla="*/ 3464819 w 7722921"/>
              <a:gd name="connsiteY139" fmla="*/ 1883391 h 2131587"/>
              <a:gd name="connsiteX140" fmla="*/ 3382933 w 7722921"/>
              <a:gd name="connsiteY140" fmla="*/ 2019869 h 2131587"/>
              <a:gd name="connsiteX141" fmla="*/ 3341989 w 7722921"/>
              <a:gd name="connsiteY141" fmla="*/ 2033517 h 2131587"/>
              <a:gd name="connsiteX142" fmla="*/ 3232807 w 7722921"/>
              <a:gd name="connsiteY142" fmla="*/ 2006221 h 2131587"/>
              <a:gd name="connsiteX143" fmla="*/ 3150921 w 7722921"/>
              <a:gd name="connsiteY143" fmla="*/ 1924335 h 2131587"/>
              <a:gd name="connsiteX144" fmla="*/ 3069034 w 7722921"/>
              <a:gd name="connsiteY144" fmla="*/ 1856096 h 2131587"/>
              <a:gd name="connsiteX145" fmla="*/ 3028091 w 7722921"/>
              <a:gd name="connsiteY145" fmla="*/ 1842448 h 2131587"/>
              <a:gd name="connsiteX146" fmla="*/ 3000795 w 7722921"/>
              <a:gd name="connsiteY146" fmla="*/ 1787857 h 2131587"/>
              <a:gd name="connsiteX147" fmla="*/ 2959852 w 7722921"/>
              <a:gd name="connsiteY147" fmla="*/ 1733266 h 2131587"/>
              <a:gd name="connsiteX148" fmla="*/ 2946204 w 7722921"/>
              <a:gd name="connsiteY148" fmla="*/ 1637732 h 2131587"/>
              <a:gd name="connsiteX149" fmla="*/ 2782431 w 7722921"/>
              <a:gd name="connsiteY149" fmla="*/ 1651379 h 2131587"/>
              <a:gd name="connsiteX150" fmla="*/ 2700545 w 7722921"/>
              <a:gd name="connsiteY150" fmla="*/ 1678675 h 2131587"/>
              <a:gd name="connsiteX151" fmla="*/ 2645954 w 7722921"/>
              <a:gd name="connsiteY151" fmla="*/ 1774209 h 2131587"/>
              <a:gd name="connsiteX152" fmla="*/ 2618658 w 7722921"/>
              <a:gd name="connsiteY152" fmla="*/ 1856096 h 2131587"/>
              <a:gd name="connsiteX153" fmla="*/ 2591363 w 7722921"/>
              <a:gd name="connsiteY153" fmla="*/ 1897039 h 2131587"/>
              <a:gd name="connsiteX154" fmla="*/ 2564067 w 7722921"/>
              <a:gd name="connsiteY154" fmla="*/ 1978926 h 2131587"/>
              <a:gd name="connsiteX155" fmla="*/ 2550419 w 7722921"/>
              <a:gd name="connsiteY155" fmla="*/ 2019869 h 2131587"/>
              <a:gd name="connsiteX156" fmla="*/ 2345703 w 7722921"/>
              <a:gd name="connsiteY156" fmla="*/ 2006221 h 2131587"/>
              <a:gd name="connsiteX157" fmla="*/ 2318407 w 7722921"/>
              <a:gd name="connsiteY157" fmla="*/ 1965278 h 2131587"/>
              <a:gd name="connsiteX158" fmla="*/ 2304760 w 7722921"/>
              <a:gd name="connsiteY158" fmla="*/ 1842448 h 2131587"/>
              <a:gd name="connsiteX159" fmla="*/ 2263816 w 7722921"/>
              <a:gd name="connsiteY159" fmla="*/ 1815153 h 2131587"/>
              <a:gd name="connsiteX160" fmla="*/ 1949918 w 7722921"/>
              <a:gd name="connsiteY160" fmla="*/ 1828800 h 2131587"/>
              <a:gd name="connsiteX161" fmla="*/ 1936270 w 7722921"/>
              <a:gd name="connsiteY161" fmla="*/ 2006221 h 2131587"/>
              <a:gd name="connsiteX162" fmla="*/ 1854383 w 7722921"/>
              <a:gd name="connsiteY162" fmla="*/ 2033517 h 2131587"/>
              <a:gd name="connsiteX163" fmla="*/ 1840736 w 7722921"/>
              <a:gd name="connsiteY163" fmla="*/ 1978926 h 2131587"/>
              <a:gd name="connsiteX164" fmla="*/ 1772497 w 7722921"/>
              <a:gd name="connsiteY164" fmla="*/ 1897039 h 2131587"/>
              <a:gd name="connsiteX165" fmla="*/ 1758849 w 7722921"/>
              <a:gd name="connsiteY165" fmla="*/ 1856096 h 2131587"/>
              <a:gd name="connsiteX166" fmla="*/ 1731554 w 7722921"/>
              <a:gd name="connsiteY166" fmla="*/ 1760561 h 2131587"/>
              <a:gd name="connsiteX167" fmla="*/ 1704258 w 7722921"/>
              <a:gd name="connsiteY167" fmla="*/ 1719618 h 2131587"/>
              <a:gd name="connsiteX168" fmla="*/ 1663315 w 7722921"/>
              <a:gd name="connsiteY168" fmla="*/ 1705970 h 2131587"/>
              <a:gd name="connsiteX169" fmla="*/ 1349416 w 7722921"/>
              <a:gd name="connsiteY169" fmla="*/ 1719618 h 2131587"/>
              <a:gd name="connsiteX170" fmla="*/ 1335768 w 7722921"/>
              <a:gd name="connsiteY170" fmla="*/ 1760561 h 2131587"/>
              <a:gd name="connsiteX171" fmla="*/ 1322121 w 7722921"/>
              <a:gd name="connsiteY171" fmla="*/ 1815153 h 2131587"/>
              <a:gd name="connsiteX172" fmla="*/ 1267530 w 7722921"/>
              <a:gd name="connsiteY172" fmla="*/ 1897039 h 2131587"/>
              <a:gd name="connsiteX173" fmla="*/ 1240234 w 7722921"/>
              <a:gd name="connsiteY173" fmla="*/ 1937982 h 2131587"/>
              <a:gd name="connsiteX174" fmla="*/ 1185643 w 7722921"/>
              <a:gd name="connsiteY174" fmla="*/ 2006221 h 2131587"/>
              <a:gd name="connsiteX175" fmla="*/ 1158348 w 7722921"/>
              <a:gd name="connsiteY175" fmla="*/ 2047164 h 2131587"/>
              <a:gd name="connsiteX176" fmla="*/ 1076461 w 7722921"/>
              <a:gd name="connsiteY176" fmla="*/ 2074460 h 2131587"/>
              <a:gd name="connsiteX177" fmla="*/ 1008222 w 7722921"/>
              <a:gd name="connsiteY177" fmla="*/ 2033517 h 2131587"/>
              <a:gd name="connsiteX178" fmla="*/ 967279 w 7722921"/>
              <a:gd name="connsiteY178" fmla="*/ 1992573 h 2131587"/>
              <a:gd name="connsiteX179" fmla="*/ 885392 w 7722921"/>
              <a:gd name="connsiteY179" fmla="*/ 1897039 h 2131587"/>
              <a:gd name="connsiteX180" fmla="*/ 803506 w 7722921"/>
              <a:gd name="connsiteY180" fmla="*/ 1801505 h 2131587"/>
              <a:gd name="connsiteX181" fmla="*/ 707971 w 7722921"/>
              <a:gd name="connsiteY181" fmla="*/ 1746914 h 2131587"/>
              <a:gd name="connsiteX182" fmla="*/ 544198 w 7722921"/>
              <a:gd name="connsiteY182" fmla="*/ 1760561 h 2131587"/>
              <a:gd name="connsiteX183" fmla="*/ 503255 w 7722921"/>
              <a:gd name="connsiteY183" fmla="*/ 1828800 h 2131587"/>
              <a:gd name="connsiteX184" fmla="*/ 435016 w 7722921"/>
              <a:gd name="connsiteY184" fmla="*/ 1910687 h 2131587"/>
              <a:gd name="connsiteX185" fmla="*/ 366777 w 7722921"/>
              <a:gd name="connsiteY185" fmla="*/ 1992573 h 2131587"/>
              <a:gd name="connsiteX186" fmla="*/ 298539 w 7722921"/>
              <a:gd name="connsiteY186" fmla="*/ 2060812 h 2131587"/>
              <a:gd name="connsiteX187" fmla="*/ 162061 w 7722921"/>
              <a:gd name="connsiteY187" fmla="*/ 2033517 h 2131587"/>
              <a:gd name="connsiteX188" fmla="*/ 121118 w 7722921"/>
              <a:gd name="connsiteY188" fmla="*/ 2019869 h 2131587"/>
              <a:gd name="connsiteX189" fmla="*/ 80174 w 7722921"/>
              <a:gd name="connsiteY189" fmla="*/ 1992573 h 2131587"/>
              <a:gd name="connsiteX190" fmla="*/ 39231 w 7722921"/>
              <a:gd name="connsiteY190" fmla="*/ 1719618 h 2131587"/>
              <a:gd name="connsiteX191" fmla="*/ 52879 w 7722921"/>
              <a:gd name="connsiteY191" fmla="*/ 1651379 h 2131587"/>
              <a:gd name="connsiteX192" fmla="*/ 189357 w 7722921"/>
              <a:gd name="connsiteY192" fmla="*/ 1610436 h 2131587"/>
              <a:gd name="connsiteX193" fmla="*/ 243948 w 7722921"/>
              <a:gd name="connsiteY193" fmla="*/ 1569493 h 2131587"/>
              <a:gd name="connsiteX194" fmla="*/ 284891 w 7722921"/>
              <a:gd name="connsiteY194" fmla="*/ 1555845 h 2131587"/>
              <a:gd name="connsiteX195" fmla="*/ 325834 w 7722921"/>
              <a:gd name="connsiteY195" fmla="*/ 1514902 h 2131587"/>
              <a:gd name="connsiteX196" fmla="*/ 339482 w 7722921"/>
              <a:gd name="connsiteY196" fmla="*/ 1460311 h 2131587"/>
              <a:gd name="connsiteX197" fmla="*/ 339482 w 7722921"/>
              <a:gd name="connsiteY197" fmla="*/ 1323833 h 2131587"/>
              <a:gd name="connsiteX198" fmla="*/ 243948 w 7722921"/>
              <a:gd name="connsiteY198" fmla="*/ 1269242 h 2131587"/>
              <a:gd name="connsiteX199" fmla="*/ 175709 w 7722921"/>
              <a:gd name="connsiteY199" fmla="*/ 1201003 h 2131587"/>
              <a:gd name="connsiteX200" fmla="*/ 80174 w 7722921"/>
              <a:gd name="connsiteY200" fmla="*/ 1105469 h 2131587"/>
              <a:gd name="connsiteX201" fmla="*/ 52879 w 7722921"/>
              <a:gd name="connsiteY201" fmla="*/ 1064526 h 2131587"/>
              <a:gd name="connsiteX202" fmla="*/ 11936 w 7722921"/>
              <a:gd name="connsiteY202" fmla="*/ 968991 h 2131587"/>
              <a:gd name="connsiteX203" fmla="*/ 66527 w 7722921"/>
              <a:gd name="connsiteY203" fmla="*/ 791570 h 2131587"/>
              <a:gd name="connsiteX204" fmla="*/ 148413 w 7722921"/>
              <a:gd name="connsiteY204" fmla="*/ 736979 h 2131587"/>
              <a:gd name="connsiteX205" fmla="*/ 175709 w 7722921"/>
              <a:gd name="connsiteY205" fmla="*/ 696036 h 2131587"/>
              <a:gd name="connsiteX206" fmla="*/ 243948 w 7722921"/>
              <a:gd name="connsiteY206" fmla="*/ 668741 h 2131587"/>
              <a:gd name="connsiteX207" fmla="*/ 284891 w 7722921"/>
              <a:gd name="connsiteY207" fmla="*/ 641445 h 2131587"/>
              <a:gd name="connsiteX208" fmla="*/ 312186 w 7722921"/>
              <a:gd name="connsiteY208" fmla="*/ 518615 h 2131587"/>
              <a:gd name="connsiteX0" fmla="*/ 298539 w 7722921"/>
              <a:gd name="connsiteY0" fmla="*/ 331371 h 2067173"/>
              <a:gd name="connsiteX1" fmla="*/ 394073 w 7722921"/>
              <a:gd name="connsiteY1" fmla="*/ 290428 h 2067173"/>
              <a:gd name="connsiteX2" fmla="*/ 435016 w 7722921"/>
              <a:gd name="connsiteY2" fmla="*/ 276780 h 2067173"/>
              <a:gd name="connsiteX3" fmla="*/ 475960 w 7722921"/>
              <a:gd name="connsiteY3" fmla="*/ 249485 h 2067173"/>
              <a:gd name="connsiteX4" fmla="*/ 571494 w 7722921"/>
              <a:gd name="connsiteY4" fmla="*/ 222189 h 2067173"/>
              <a:gd name="connsiteX5" fmla="*/ 612437 w 7722921"/>
              <a:gd name="connsiteY5" fmla="*/ 208541 h 2067173"/>
              <a:gd name="connsiteX6" fmla="*/ 926336 w 7722921"/>
              <a:gd name="connsiteY6" fmla="*/ 249485 h 2067173"/>
              <a:gd name="connsiteX7" fmla="*/ 1035518 w 7722921"/>
              <a:gd name="connsiteY7" fmla="*/ 399610 h 2067173"/>
              <a:gd name="connsiteX8" fmla="*/ 1144700 w 7722921"/>
              <a:gd name="connsiteY8" fmla="*/ 413258 h 2067173"/>
              <a:gd name="connsiteX9" fmla="*/ 1185643 w 7722921"/>
              <a:gd name="connsiteY9" fmla="*/ 372315 h 2067173"/>
              <a:gd name="connsiteX10" fmla="*/ 1226586 w 7722921"/>
              <a:gd name="connsiteY10" fmla="*/ 345019 h 2067173"/>
              <a:gd name="connsiteX11" fmla="*/ 1267530 w 7722921"/>
              <a:gd name="connsiteY11" fmla="*/ 304076 h 2067173"/>
              <a:gd name="connsiteX12" fmla="*/ 1349416 w 7722921"/>
              <a:gd name="connsiteY12" fmla="*/ 249485 h 2067173"/>
              <a:gd name="connsiteX13" fmla="*/ 1404007 w 7722921"/>
              <a:gd name="connsiteY13" fmla="*/ 194894 h 2067173"/>
              <a:gd name="connsiteX14" fmla="*/ 1431303 w 7722921"/>
              <a:gd name="connsiteY14" fmla="*/ 153950 h 2067173"/>
              <a:gd name="connsiteX15" fmla="*/ 1472246 w 7722921"/>
              <a:gd name="connsiteY15" fmla="*/ 140303 h 2067173"/>
              <a:gd name="connsiteX16" fmla="*/ 1540485 w 7722921"/>
              <a:gd name="connsiteY16" fmla="*/ 153950 h 2067173"/>
              <a:gd name="connsiteX17" fmla="*/ 1581428 w 7722921"/>
              <a:gd name="connsiteY17" fmla="*/ 181246 h 2067173"/>
              <a:gd name="connsiteX18" fmla="*/ 1663315 w 7722921"/>
              <a:gd name="connsiteY18" fmla="*/ 194894 h 2067173"/>
              <a:gd name="connsiteX19" fmla="*/ 1786145 w 7722921"/>
              <a:gd name="connsiteY19" fmla="*/ 249485 h 2067173"/>
              <a:gd name="connsiteX20" fmla="*/ 1949918 w 7722921"/>
              <a:gd name="connsiteY20" fmla="*/ 426906 h 2067173"/>
              <a:gd name="connsiteX21" fmla="*/ 2045452 w 7722921"/>
              <a:gd name="connsiteY21" fmla="*/ 495144 h 2067173"/>
              <a:gd name="connsiteX22" fmla="*/ 2195577 w 7722921"/>
              <a:gd name="connsiteY22" fmla="*/ 440553 h 2067173"/>
              <a:gd name="connsiteX23" fmla="*/ 2304760 w 7722921"/>
              <a:gd name="connsiteY23" fmla="*/ 331371 h 2067173"/>
              <a:gd name="connsiteX24" fmla="*/ 2386646 w 7722921"/>
              <a:gd name="connsiteY24" fmla="*/ 263133 h 2067173"/>
              <a:gd name="connsiteX25" fmla="*/ 2427589 w 7722921"/>
              <a:gd name="connsiteY25" fmla="*/ 235837 h 2067173"/>
              <a:gd name="connsiteX26" fmla="*/ 2468533 w 7722921"/>
              <a:gd name="connsiteY26" fmla="*/ 194894 h 2067173"/>
              <a:gd name="connsiteX27" fmla="*/ 2659601 w 7722921"/>
              <a:gd name="connsiteY27" fmla="*/ 167598 h 2067173"/>
              <a:gd name="connsiteX28" fmla="*/ 3000795 w 7722921"/>
              <a:gd name="connsiteY28" fmla="*/ 194894 h 2067173"/>
              <a:gd name="connsiteX29" fmla="*/ 3041739 w 7722921"/>
              <a:gd name="connsiteY29" fmla="*/ 235837 h 2067173"/>
              <a:gd name="connsiteX30" fmla="*/ 3055386 w 7722921"/>
              <a:gd name="connsiteY30" fmla="*/ 290428 h 2067173"/>
              <a:gd name="connsiteX31" fmla="*/ 3069034 w 7722921"/>
              <a:gd name="connsiteY31" fmla="*/ 358667 h 2067173"/>
              <a:gd name="connsiteX32" fmla="*/ 3123625 w 7722921"/>
              <a:gd name="connsiteY32" fmla="*/ 372315 h 2067173"/>
              <a:gd name="connsiteX33" fmla="*/ 3273751 w 7722921"/>
              <a:gd name="connsiteY33" fmla="*/ 358667 h 2067173"/>
              <a:gd name="connsiteX34" fmla="*/ 3355637 w 7722921"/>
              <a:gd name="connsiteY34" fmla="*/ 317724 h 2067173"/>
              <a:gd name="connsiteX35" fmla="*/ 3492115 w 7722921"/>
              <a:gd name="connsiteY35" fmla="*/ 222189 h 2067173"/>
              <a:gd name="connsiteX36" fmla="*/ 3546706 w 7722921"/>
              <a:gd name="connsiteY36" fmla="*/ 194894 h 2067173"/>
              <a:gd name="connsiteX37" fmla="*/ 3792366 w 7722921"/>
              <a:gd name="connsiteY37" fmla="*/ 208541 h 2067173"/>
              <a:gd name="connsiteX38" fmla="*/ 3833309 w 7722921"/>
              <a:gd name="connsiteY38" fmla="*/ 235837 h 2067173"/>
              <a:gd name="connsiteX39" fmla="*/ 3969786 w 7722921"/>
              <a:gd name="connsiteY39" fmla="*/ 358667 h 2067173"/>
              <a:gd name="connsiteX40" fmla="*/ 3997082 w 7722921"/>
              <a:gd name="connsiteY40" fmla="*/ 399610 h 2067173"/>
              <a:gd name="connsiteX41" fmla="*/ 4092616 w 7722921"/>
              <a:gd name="connsiteY41" fmla="*/ 440553 h 2067173"/>
              <a:gd name="connsiteX42" fmla="*/ 4201798 w 7722921"/>
              <a:gd name="connsiteY42" fmla="*/ 385962 h 2067173"/>
              <a:gd name="connsiteX43" fmla="*/ 4256389 w 7722921"/>
              <a:gd name="connsiteY43" fmla="*/ 263133 h 2067173"/>
              <a:gd name="connsiteX44" fmla="*/ 4297333 w 7722921"/>
              <a:gd name="connsiteY44" fmla="*/ 208541 h 2067173"/>
              <a:gd name="connsiteX45" fmla="*/ 4338276 w 7722921"/>
              <a:gd name="connsiteY45" fmla="*/ 181246 h 2067173"/>
              <a:gd name="connsiteX46" fmla="*/ 4392867 w 7722921"/>
              <a:gd name="connsiteY46" fmla="*/ 140303 h 2067173"/>
              <a:gd name="connsiteX47" fmla="*/ 4461106 w 7722921"/>
              <a:gd name="connsiteY47" fmla="*/ 126655 h 2067173"/>
              <a:gd name="connsiteX48" fmla="*/ 4515697 w 7722921"/>
              <a:gd name="connsiteY48" fmla="*/ 113007 h 2067173"/>
              <a:gd name="connsiteX49" fmla="*/ 4693118 w 7722921"/>
              <a:gd name="connsiteY49" fmla="*/ 126655 h 2067173"/>
              <a:gd name="connsiteX50" fmla="*/ 4775004 w 7722921"/>
              <a:gd name="connsiteY50" fmla="*/ 208541 h 2067173"/>
              <a:gd name="connsiteX51" fmla="*/ 4856891 w 7722921"/>
              <a:gd name="connsiteY51" fmla="*/ 222189 h 2067173"/>
              <a:gd name="connsiteX52" fmla="*/ 4979721 w 7722921"/>
              <a:gd name="connsiteY52" fmla="*/ 317724 h 2067173"/>
              <a:gd name="connsiteX53" fmla="*/ 5116198 w 7722921"/>
              <a:gd name="connsiteY53" fmla="*/ 372315 h 2067173"/>
              <a:gd name="connsiteX54" fmla="*/ 5211733 w 7722921"/>
              <a:gd name="connsiteY54" fmla="*/ 426906 h 2067173"/>
              <a:gd name="connsiteX55" fmla="*/ 5293619 w 7722921"/>
              <a:gd name="connsiteY55" fmla="*/ 413258 h 2067173"/>
              <a:gd name="connsiteX56" fmla="*/ 5334563 w 7722921"/>
              <a:gd name="connsiteY56" fmla="*/ 372315 h 2067173"/>
              <a:gd name="connsiteX57" fmla="*/ 5389154 w 7722921"/>
              <a:gd name="connsiteY57" fmla="*/ 331371 h 2067173"/>
              <a:gd name="connsiteX58" fmla="*/ 5430097 w 7722921"/>
              <a:gd name="connsiteY58" fmla="*/ 304076 h 2067173"/>
              <a:gd name="connsiteX59" fmla="*/ 5552927 w 7722921"/>
              <a:gd name="connsiteY59" fmla="*/ 181246 h 2067173"/>
              <a:gd name="connsiteX60" fmla="*/ 5593870 w 7722921"/>
              <a:gd name="connsiteY60" fmla="*/ 113007 h 2067173"/>
              <a:gd name="connsiteX61" fmla="*/ 5634813 w 7722921"/>
              <a:gd name="connsiteY61" fmla="*/ 31121 h 2067173"/>
              <a:gd name="connsiteX62" fmla="*/ 5648461 w 7722921"/>
              <a:gd name="connsiteY62" fmla="*/ 72064 h 2067173"/>
              <a:gd name="connsiteX63" fmla="*/ 5743995 w 7722921"/>
              <a:gd name="connsiteY63" fmla="*/ 113007 h 2067173"/>
              <a:gd name="connsiteX64" fmla="*/ 5976007 w 7722921"/>
              <a:gd name="connsiteY64" fmla="*/ 372315 h 2067173"/>
              <a:gd name="connsiteX65" fmla="*/ 6030598 w 7722921"/>
              <a:gd name="connsiteY65" fmla="*/ 440553 h 2067173"/>
              <a:gd name="connsiteX66" fmla="*/ 6085189 w 7722921"/>
              <a:gd name="connsiteY66" fmla="*/ 549736 h 2067173"/>
              <a:gd name="connsiteX67" fmla="*/ 6276258 w 7722921"/>
              <a:gd name="connsiteY67" fmla="*/ 536088 h 2067173"/>
              <a:gd name="connsiteX68" fmla="*/ 6289906 w 7722921"/>
              <a:gd name="connsiteY68" fmla="*/ 481497 h 2067173"/>
              <a:gd name="connsiteX69" fmla="*/ 6344497 w 7722921"/>
              <a:gd name="connsiteY69" fmla="*/ 317724 h 2067173"/>
              <a:gd name="connsiteX70" fmla="*/ 6781225 w 7722921"/>
              <a:gd name="connsiteY70" fmla="*/ 17473 h 2067173"/>
              <a:gd name="connsiteX71" fmla="*/ 6904055 w 7722921"/>
              <a:gd name="connsiteY71" fmla="*/ 317724 h 2067173"/>
              <a:gd name="connsiteX72" fmla="*/ 6931351 w 7722921"/>
              <a:gd name="connsiteY72" fmla="*/ 372315 h 2067173"/>
              <a:gd name="connsiteX73" fmla="*/ 7040533 w 7722921"/>
              <a:gd name="connsiteY73" fmla="*/ 495144 h 2067173"/>
              <a:gd name="connsiteX74" fmla="*/ 7217954 w 7722921"/>
              <a:gd name="connsiteY74" fmla="*/ 481497 h 2067173"/>
              <a:gd name="connsiteX75" fmla="*/ 7231601 w 7722921"/>
              <a:gd name="connsiteY75" fmla="*/ 440553 h 2067173"/>
              <a:gd name="connsiteX76" fmla="*/ 7245249 w 7722921"/>
              <a:gd name="connsiteY76" fmla="*/ 358667 h 2067173"/>
              <a:gd name="connsiteX77" fmla="*/ 7340783 w 7722921"/>
              <a:gd name="connsiteY77" fmla="*/ 235837 h 2067173"/>
              <a:gd name="connsiteX78" fmla="*/ 7436318 w 7722921"/>
              <a:gd name="connsiteY78" fmla="*/ 263133 h 2067173"/>
              <a:gd name="connsiteX79" fmla="*/ 7668330 w 7722921"/>
              <a:gd name="connsiteY79" fmla="*/ 440553 h 2067173"/>
              <a:gd name="connsiteX80" fmla="*/ 7709273 w 7722921"/>
              <a:gd name="connsiteY80" fmla="*/ 467849 h 2067173"/>
              <a:gd name="connsiteX81" fmla="*/ 7722921 w 7722921"/>
              <a:gd name="connsiteY81" fmla="*/ 508792 h 2067173"/>
              <a:gd name="connsiteX82" fmla="*/ 7654682 w 7722921"/>
              <a:gd name="connsiteY82" fmla="*/ 617974 h 2067173"/>
              <a:gd name="connsiteX83" fmla="*/ 7586443 w 7722921"/>
              <a:gd name="connsiteY83" fmla="*/ 672565 h 2067173"/>
              <a:gd name="connsiteX84" fmla="*/ 7545500 w 7722921"/>
              <a:gd name="connsiteY84" fmla="*/ 699861 h 2067173"/>
              <a:gd name="connsiteX85" fmla="*/ 7490909 w 7722921"/>
              <a:gd name="connsiteY85" fmla="*/ 754452 h 2067173"/>
              <a:gd name="connsiteX86" fmla="*/ 7354431 w 7722921"/>
              <a:gd name="connsiteY86" fmla="*/ 836339 h 2067173"/>
              <a:gd name="connsiteX87" fmla="*/ 7163363 w 7722921"/>
              <a:gd name="connsiteY87" fmla="*/ 986464 h 2067173"/>
              <a:gd name="connsiteX88" fmla="*/ 7026885 w 7722921"/>
              <a:gd name="connsiteY88" fmla="*/ 1081998 h 2067173"/>
              <a:gd name="connsiteX89" fmla="*/ 6917703 w 7722921"/>
              <a:gd name="connsiteY89" fmla="*/ 1177533 h 2067173"/>
              <a:gd name="connsiteX90" fmla="*/ 6767577 w 7722921"/>
              <a:gd name="connsiteY90" fmla="*/ 1327658 h 2067173"/>
              <a:gd name="connsiteX91" fmla="*/ 6617452 w 7722921"/>
              <a:gd name="connsiteY91" fmla="*/ 1532374 h 2067173"/>
              <a:gd name="connsiteX92" fmla="*/ 6603804 w 7722921"/>
              <a:gd name="connsiteY92" fmla="*/ 1573318 h 2067173"/>
              <a:gd name="connsiteX93" fmla="*/ 6644748 w 7722921"/>
              <a:gd name="connsiteY93" fmla="*/ 1559670 h 2067173"/>
              <a:gd name="connsiteX94" fmla="*/ 6699339 w 7722921"/>
              <a:gd name="connsiteY94" fmla="*/ 1505079 h 2067173"/>
              <a:gd name="connsiteX95" fmla="*/ 6740282 w 7722921"/>
              <a:gd name="connsiteY95" fmla="*/ 1477783 h 2067173"/>
              <a:gd name="connsiteX96" fmla="*/ 7504557 w 7722921"/>
              <a:gd name="connsiteY96" fmla="*/ 1518727 h 2067173"/>
              <a:gd name="connsiteX97" fmla="*/ 7613739 w 7722921"/>
              <a:gd name="connsiteY97" fmla="*/ 1573318 h 2067173"/>
              <a:gd name="connsiteX98" fmla="*/ 7586443 w 7722921"/>
              <a:gd name="connsiteY98" fmla="*/ 1614261 h 2067173"/>
              <a:gd name="connsiteX99" fmla="*/ 7436318 w 7722921"/>
              <a:gd name="connsiteY99" fmla="*/ 1709795 h 2067173"/>
              <a:gd name="connsiteX100" fmla="*/ 7368079 w 7722921"/>
              <a:gd name="connsiteY100" fmla="*/ 1737091 h 2067173"/>
              <a:gd name="connsiteX101" fmla="*/ 7327136 w 7722921"/>
              <a:gd name="connsiteY101" fmla="*/ 1764386 h 2067173"/>
              <a:gd name="connsiteX102" fmla="*/ 7136067 w 7722921"/>
              <a:gd name="connsiteY102" fmla="*/ 1778034 h 2067173"/>
              <a:gd name="connsiteX103" fmla="*/ 6699339 w 7722921"/>
              <a:gd name="connsiteY103" fmla="*/ 1791682 h 2067173"/>
              <a:gd name="connsiteX104" fmla="*/ 6590157 w 7722921"/>
              <a:gd name="connsiteY104" fmla="*/ 1900864 h 2067173"/>
              <a:gd name="connsiteX105" fmla="*/ 6549213 w 7722921"/>
              <a:gd name="connsiteY105" fmla="*/ 1914512 h 2067173"/>
              <a:gd name="connsiteX106" fmla="*/ 6248963 w 7722921"/>
              <a:gd name="connsiteY106" fmla="*/ 1887216 h 2067173"/>
              <a:gd name="connsiteX107" fmla="*/ 6167076 w 7722921"/>
              <a:gd name="connsiteY107" fmla="*/ 1832625 h 2067173"/>
              <a:gd name="connsiteX108" fmla="*/ 6057894 w 7722921"/>
              <a:gd name="connsiteY108" fmla="*/ 1750739 h 2067173"/>
              <a:gd name="connsiteX109" fmla="*/ 6003303 w 7722921"/>
              <a:gd name="connsiteY109" fmla="*/ 1709795 h 2067173"/>
              <a:gd name="connsiteX110" fmla="*/ 5907768 w 7722921"/>
              <a:gd name="connsiteY110" fmla="*/ 1696147 h 2067173"/>
              <a:gd name="connsiteX111" fmla="*/ 5730348 w 7722921"/>
              <a:gd name="connsiteY111" fmla="*/ 1696147 h 2067173"/>
              <a:gd name="connsiteX112" fmla="*/ 5621166 w 7722921"/>
              <a:gd name="connsiteY112" fmla="*/ 1846273 h 2067173"/>
              <a:gd name="connsiteX113" fmla="*/ 5525631 w 7722921"/>
              <a:gd name="connsiteY113" fmla="*/ 1873568 h 2067173"/>
              <a:gd name="connsiteX114" fmla="*/ 5047960 w 7722921"/>
              <a:gd name="connsiteY114" fmla="*/ 1859921 h 2067173"/>
              <a:gd name="connsiteX115" fmla="*/ 4993368 w 7722921"/>
              <a:gd name="connsiteY115" fmla="*/ 1832625 h 2067173"/>
              <a:gd name="connsiteX116" fmla="*/ 4911482 w 7722921"/>
              <a:gd name="connsiteY116" fmla="*/ 1818977 h 2067173"/>
              <a:gd name="connsiteX117" fmla="*/ 4856891 w 7722921"/>
              <a:gd name="connsiteY117" fmla="*/ 1778034 h 2067173"/>
              <a:gd name="connsiteX118" fmla="*/ 4802300 w 7722921"/>
              <a:gd name="connsiteY118" fmla="*/ 1750739 h 2067173"/>
              <a:gd name="connsiteX119" fmla="*/ 4775004 w 7722921"/>
              <a:gd name="connsiteY119" fmla="*/ 1709795 h 2067173"/>
              <a:gd name="connsiteX120" fmla="*/ 4734061 w 7722921"/>
              <a:gd name="connsiteY120" fmla="*/ 1655204 h 2067173"/>
              <a:gd name="connsiteX121" fmla="*/ 4679470 w 7722921"/>
              <a:gd name="connsiteY121" fmla="*/ 1586965 h 2067173"/>
              <a:gd name="connsiteX122" fmla="*/ 4638527 w 7722921"/>
              <a:gd name="connsiteY122" fmla="*/ 1614261 h 2067173"/>
              <a:gd name="connsiteX123" fmla="*/ 4624879 w 7722921"/>
              <a:gd name="connsiteY123" fmla="*/ 1655204 h 2067173"/>
              <a:gd name="connsiteX124" fmla="*/ 4611231 w 7722921"/>
              <a:gd name="connsiteY124" fmla="*/ 1709795 h 2067173"/>
              <a:gd name="connsiteX125" fmla="*/ 4556640 w 7722921"/>
              <a:gd name="connsiteY125" fmla="*/ 1737091 h 2067173"/>
              <a:gd name="connsiteX126" fmla="*/ 4542992 w 7722921"/>
              <a:gd name="connsiteY126" fmla="*/ 1778034 h 2067173"/>
              <a:gd name="connsiteX127" fmla="*/ 4502049 w 7722921"/>
              <a:gd name="connsiteY127" fmla="*/ 1805330 h 2067173"/>
              <a:gd name="connsiteX128" fmla="*/ 4447458 w 7722921"/>
              <a:gd name="connsiteY128" fmla="*/ 1846273 h 2067173"/>
              <a:gd name="connsiteX129" fmla="*/ 4392867 w 7722921"/>
              <a:gd name="connsiteY129" fmla="*/ 1900864 h 2067173"/>
              <a:gd name="connsiteX130" fmla="*/ 4310980 w 7722921"/>
              <a:gd name="connsiteY130" fmla="*/ 1941807 h 2067173"/>
              <a:gd name="connsiteX131" fmla="*/ 4160855 w 7722921"/>
              <a:gd name="connsiteY131" fmla="*/ 1996398 h 2067173"/>
              <a:gd name="connsiteX132" fmla="*/ 3969786 w 7722921"/>
              <a:gd name="connsiteY132" fmla="*/ 2064637 h 2067173"/>
              <a:gd name="connsiteX133" fmla="*/ 3833309 w 7722921"/>
              <a:gd name="connsiteY133" fmla="*/ 2050989 h 2067173"/>
              <a:gd name="connsiteX134" fmla="*/ 3806013 w 7722921"/>
              <a:gd name="connsiteY134" fmla="*/ 1832625 h 2067173"/>
              <a:gd name="connsiteX135" fmla="*/ 3778718 w 7722921"/>
              <a:gd name="connsiteY135" fmla="*/ 1723443 h 2067173"/>
              <a:gd name="connsiteX136" fmla="*/ 3683183 w 7722921"/>
              <a:gd name="connsiteY136" fmla="*/ 1709795 h 2067173"/>
              <a:gd name="connsiteX137" fmla="*/ 3574001 w 7722921"/>
              <a:gd name="connsiteY137" fmla="*/ 1723443 h 2067173"/>
              <a:gd name="connsiteX138" fmla="*/ 3464819 w 7722921"/>
              <a:gd name="connsiteY138" fmla="*/ 1818977 h 2067173"/>
              <a:gd name="connsiteX139" fmla="*/ 3382933 w 7722921"/>
              <a:gd name="connsiteY139" fmla="*/ 1955455 h 2067173"/>
              <a:gd name="connsiteX140" fmla="*/ 3341989 w 7722921"/>
              <a:gd name="connsiteY140" fmla="*/ 1969103 h 2067173"/>
              <a:gd name="connsiteX141" fmla="*/ 3232807 w 7722921"/>
              <a:gd name="connsiteY141" fmla="*/ 1941807 h 2067173"/>
              <a:gd name="connsiteX142" fmla="*/ 3150921 w 7722921"/>
              <a:gd name="connsiteY142" fmla="*/ 1859921 h 2067173"/>
              <a:gd name="connsiteX143" fmla="*/ 3069034 w 7722921"/>
              <a:gd name="connsiteY143" fmla="*/ 1791682 h 2067173"/>
              <a:gd name="connsiteX144" fmla="*/ 3028091 w 7722921"/>
              <a:gd name="connsiteY144" fmla="*/ 1778034 h 2067173"/>
              <a:gd name="connsiteX145" fmla="*/ 3000795 w 7722921"/>
              <a:gd name="connsiteY145" fmla="*/ 1723443 h 2067173"/>
              <a:gd name="connsiteX146" fmla="*/ 2959852 w 7722921"/>
              <a:gd name="connsiteY146" fmla="*/ 1668852 h 2067173"/>
              <a:gd name="connsiteX147" fmla="*/ 2946204 w 7722921"/>
              <a:gd name="connsiteY147" fmla="*/ 1573318 h 2067173"/>
              <a:gd name="connsiteX148" fmla="*/ 2782431 w 7722921"/>
              <a:gd name="connsiteY148" fmla="*/ 1586965 h 2067173"/>
              <a:gd name="connsiteX149" fmla="*/ 2700545 w 7722921"/>
              <a:gd name="connsiteY149" fmla="*/ 1614261 h 2067173"/>
              <a:gd name="connsiteX150" fmla="*/ 2645954 w 7722921"/>
              <a:gd name="connsiteY150" fmla="*/ 1709795 h 2067173"/>
              <a:gd name="connsiteX151" fmla="*/ 2618658 w 7722921"/>
              <a:gd name="connsiteY151" fmla="*/ 1791682 h 2067173"/>
              <a:gd name="connsiteX152" fmla="*/ 2591363 w 7722921"/>
              <a:gd name="connsiteY152" fmla="*/ 1832625 h 2067173"/>
              <a:gd name="connsiteX153" fmla="*/ 2564067 w 7722921"/>
              <a:gd name="connsiteY153" fmla="*/ 1914512 h 2067173"/>
              <a:gd name="connsiteX154" fmla="*/ 2550419 w 7722921"/>
              <a:gd name="connsiteY154" fmla="*/ 1955455 h 2067173"/>
              <a:gd name="connsiteX155" fmla="*/ 2345703 w 7722921"/>
              <a:gd name="connsiteY155" fmla="*/ 1941807 h 2067173"/>
              <a:gd name="connsiteX156" fmla="*/ 2318407 w 7722921"/>
              <a:gd name="connsiteY156" fmla="*/ 1900864 h 2067173"/>
              <a:gd name="connsiteX157" fmla="*/ 2304760 w 7722921"/>
              <a:gd name="connsiteY157" fmla="*/ 1778034 h 2067173"/>
              <a:gd name="connsiteX158" fmla="*/ 2263816 w 7722921"/>
              <a:gd name="connsiteY158" fmla="*/ 1750739 h 2067173"/>
              <a:gd name="connsiteX159" fmla="*/ 1949918 w 7722921"/>
              <a:gd name="connsiteY159" fmla="*/ 1764386 h 2067173"/>
              <a:gd name="connsiteX160" fmla="*/ 1936270 w 7722921"/>
              <a:gd name="connsiteY160" fmla="*/ 1941807 h 2067173"/>
              <a:gd name="connsiteX161" fmla="*/ 1854383 w 7722921"/>
              <a:gd name="connsiteY161" fmla="*/ 1969103 h 2067173"/>
              <a:gd name="connsiteX162" fmla="*/ 1840736 w 7722921"/>
              <a:gd name="connsiteY162" fmla="*/ 1914512 h 2067173"/>
              <a:gd name="connsiteX163" fmla="*/ 1772497 w 7722921"/>
              <a:gd name="connsiteY163" fmla="*/ 1832625 h 2067173"/>
              <a:gd name="connsiteX164" fmla="*/ 1758849 w 7722921"/>
              <a:gd name="connsiteY164" fmla="*/ 1791682 h 2067173"/>
              <a:gd name="connsiteX165" fmla="*/ 1731554 w 7722921"/>
              <a:gd name="connsiteY165" fmla="*/ 1696147 h 2067173"/>
              <a:gd name="connsiteX166" fmla="*/ 1704258 w 7722921"/>
              <a:gd name="connsiteY166" fmla="*/ 1655204 h 2067173"/>
              <a:gd name="connsiteX167" fmla="*/ 1663315 w 7722921"/>
              <a:gd name="connsiteY167" fmla="*/ 1641556 h 2067173"/>
              <a:gd name="connsiteX168" fmla="*/ 1349416 w 7722921"/>
              <a:gd name="connsiteY168" fmla="*/ 1655204 h 2067173"/>
              <a:gd name="connsiteX169" fmla="*/ 1335768 w 7722921"/>
              <a:gd name="connsiteY169" fmla="*/ 1696147 h 2067173"/>
              <a:gd name="connsiteX170" fmla="*/ 1322121 w 7722921"/>
              <a:gd name="connsiteY170" fmla="*/ 1750739 h 2067173"/>
              <a:gd name="connsiteX171" fmla="*/ 1267530 w 7722921"/>
              <a:gd name="connsiteY171" fmla="*/ 1832625 h 2067173"/>
              <a:gd name="connsiteX172" fmla="*/ 1240234 w 7722921"/>
              <a:gd name="connsiteY172" fmla="*/ 1873568 h 2067173"/>
              <a:gd name="connsiteX173" fmla="*/ 1185643 w 7722921"/>
              <a:gd name="connsiteY173" fmla="*/ 1941807 h 2067173"/>
              <a:gd name="connsiteX174" fmla="*/ 1158348 w 7722921"/>
              <a:gd name="connsiteY174" fmla="*/ 1982750 h 2067173"/>
              <a:gd name="connsiteX175" fmla="*/ 1076461 w 7722921"/>
              <a:gd name="connsiteY175" fmla="*/ 2010046 h 2067173"/>
              <a:gd name="connsiteX176" fmla="*/ 1008222 w 7722921"/>
              <a:gd name="connsiteY176" fmla="*/ 1969103 h 2067173"/>
              <a:gd name="connsiteX177" fmla="*/ 967279 w 7722921"/>
              <a:gd name="connsiteY177" fmla="*/ 1928159 h 2067173"/>
              <a:gd name="connsiteX178" fmla="*/ 885392 w 7722921"/>
              <a:gd name="connsiteY178" fmla="*/ 1832625 h 2067173"/>
              <a:gd name="connsiteX179" fmla="*/ 803506 w 7722921"/>
              <a:gd name="connsiteY179" fmla="*/ 1737091 h 2067173"/>
              <a:gd name="connsiteX180" fmla="*/ 707971 w 7722921"/>
              <a:gd name="connsiteY180" fmla="*/ 1682500 h 2067173"/>
              <a:gd name="connsiteX181" fmla="*/ 544198 w 7722921"/>
              <a:gd name="connsiteY181" fmla="*/ 1696147 h 2067173"/>
              <a:gd name="connsiteX182" fmla="*/ 503255 w 7722921"/>
              <a:gd name="connsiteY182" fmla="*/ 1764386 h 2067173"/>
              <a:gd name="connsiteX183" fmla="*/ 435016 w 7722921"/>
              <a:gd name="connsiteY183" fmla="*/ 1846273 h 2067173"/>
              <a:gd name="connsiteX184" fmla="*/ 366777 w 7722921"/>
              <a:gd name="connsiteY184" fmla="*/ 1928159 h 2067173"/>
              <a:gd name="connsiteX185" fmla="*/ 298539 w 7722921"/>
              <a:gd name="connsiteY185" fmla="*/ 1996398 h 2067173"/>
              <a:gd name="connsiteX186" fmla="*/ 162061 w 7722921"/>
              <a:gd name="connsiteY186" fmla="*/ 1969103 h 2067173"/>
              <a:gd name="connsiteX187" fmla="*/ 121118 w 7722921"/>
              <a:gd name="connsiteY187" fmla="*/ 1955455 h 2067173"/>
              <a:gd name="connsiteX188" fmla="*/ 80174 w 7722921"/>
              <a:gd name="connsiteY188" fmla="*/ 1928159 h 2067173"/>
              <a:gd name="connsiteX189" fmla="*/ 39231 w 7722921"/>
              <a:gd name="connsiteY189" fmla="*/ 1655204 h 2067173"/>
              <a:gd name="connsiteX190" fmla="*/ 52879 w 7722921"/>
              <a:gd name="connsiteY190" fmla="*/ 1586965 h 2067173"/>
              <a:gd name="connsiteX191" fmla="*/ 189357 w 7722921"/>
              <a:gd name="connsiteY191" fmla="*/ 1546022 h 2067173"/>
              <a:gd name="connsiteX192" fmla="*/ 243948 w 7722921"/>
              <a:gd name="connsiteY192" fmla="*/ 1505079 h 2067173"/>
              <a:gd name="connsiteX193" fmla="*/ 284891 w 7722921"/>
              <a:gd name="connsiteY193" fmla="*/ 1491431 h 2067173"/>
              <a:gd name="connsiteX194" fmla="*/ 325834 w 7722921"/>
              <a:gd name="connsiteY194" fmla="*/ 1450488 h 2067173"/>
              <a:gd name="connsiteX195" fmla="*/ 339482 w 7722921"/>
              <a:gd name="connsiteY195" fmla="*/ 1395897 h 2067173"/>
              <a:gd name="connsiteX196" fmla="*/ 339482 w 7722921"/>
              <a:gd name="connsiteY196" fmla="*/ 1259419 h 2067173"/>
              <a:gd name="connsiteX197" fmla="*/ 243948 w 7722921"/>
              <a:gd name="connsiteY197" fmla="*/ 1204828 h 2067173"/>
              <a:gd name="connsiteX198" fmla="*/ 175709 w 7722921"/>
              <a:gd name="connsiteY198" fmla="*/ 1136589 h 2067173"/>
              <a:gd name="connsiteX199" fmla="*/ 80174 w 7722921"/>
              <a:gd name="connsiteY199" fmla="*/ 1041055 h 2067173"/>
              <a:gd name="connsiteX200" fmla="*/ 52879 w 7722921"/>
              <a:gd name="connsiteY200" fmla="*/ 1000112 h 2067173"/>
              <a:gd name="connsiteX201" fmla="*/ 11936 w 7722921"/>
              <a:gd name="connsiteY201" fmla="*/ 904577 h 2067173"/>
              <a:gd name="connsiteX202" fmla="*/ 66527 w 7722921"/>
              <a:gd name="connsiteY202" fmla="*/ 727156 h 2067173"/>
              <a:gd name="connsiteX203" fmla="*/ 148413 w 7722921"/>
              <a:gd name="connsiteY203" fmla="*/ 672565 h 2067173"/>
              <a:gd name="connsiteX204" fmla="*/ 175709 w 7722921"/>
              <a:gd name="connsiteY204" fmla="*/ 631622 h 2067173"/>
              <a:gd name="connsiteX205" fmla="*/ 243948 w 7722921"/>
              <a:gd name="connsiteY205" fmla="*/ 604327 h 2067173"/>
              <a:gd name="connsiteX206" fmla="*/ 284891 w 7722921"/>
              <a:gd name="connsiteY206" fmla="*/ 577031 h 2067173"/>
              <a:gd name="connsiteX207" fmla="*/ 312186 w 7722921"/>
              <a:gd name="connsiteY207" fmla="*/ 454201 h 2067173"/>
              <a:gd name="connsiteX0" fmla="*/ 298539 w 7722921"/>
              <a:gd name="connsiteY0" fmla="*/ 331371 h 2067173"/>
              <a:gd name="connsiteX1" fmla="*/ 394073 w 7722921"/>
              <a:gd name="connsiteY1" fmla="*/ 290428 h 2067173"/>
              <a:gd name="connsiteX2" fmla="*/ 435016 w 7722921"/>
              <a:gd name="connsiteY2" fmla="*/ 276780 h 2067173"/>
              <a:gd name="connsiteX3" fmla="*/ 475960 w 7722921"/>
              <a:gd name="connsiteY3" fmla="*/ 249485 h 2067173"/>
              <a:gd name="connsiteX4" fmla="*/ 571494 w 7722921"/>
              <a:gd name="connsiteY4" fmla="*/ 222189 h 2067173"/>
              <a:gd name="connsiteX5" fmla="*/ 612437 w 7722921"/>
              <a:gd name="connsiteY5" fmla="*/ 208541 h 2067173"/>
              <a:gd name="connsiteX6" fmla="*/ 926336 w 7722921"/>
              <a:gd name="connsiteY6" fmla="*/ 249485 h 2067173"/>
              <a:gd name="connsiteX7" fmla="*/ 1035518 w 7722921"/>
              <a:gd name="connsiteY7" fmla="*/ 399610 h 2067173"/>
              <a:gd name="connsiteX8" fmla="*/ 1144700 w 7722921"/>
              <a:gd name="connsiteY8" fmla="*/ 413258 h 2067173"/>
              <a:gd name="connsiteX9" fmla="*/ 1185643 w 7722921"/>
              <a:gd name="connsiteY9" fmla="*/ 372315 h 2067173"/>
              <a:gd name="connsiteX10" fmla="*/ 1226586 w 7722921"/>
              <a:gd name="connsiteY10" fmla="*/ 345019 h 2067173"/>
              <a:gd name="connsiteX11" fmla="*/ 1267530 w 7722921"/>
              <a:gd name="connsiteY11" fmla="*/ 304076 h 2067173"/>
              <a:gd name="connsiteX12" fmla="*/ 1349416 w 7722921"/>
              <a:gd name="connsiteY12" fmla="*/ 249485 h 2067173"/>
              <a:gd name="connsiteX13" fmla="*/ 1404007 w 7722921"/>
              <a:gd name="connsiteY13" fmla="*/ 194894 h 2067173"/>
              <a:gd name="connsiteX14" fmla="*/ 1431303 w 7722921"/>
              <a:gd name="connsiteY14" fmla="*/ 153950 h 2067173"/>
              <a:gd name="connsiteX15" fmla="*/ 1472246 w 7722921"/>
              <a:gd name="connsiteY15" fmla="*/ 140303 h 2067173"/>
              <a:gd name="connsiteX16" fmla="*/ 1540485 w 7722921"/>
              <a:gd name="connsiteY16" fmla="*/ 153950 h 2067173"/>
              <a:gd name="connsiteX17" fmla="*/ 1581428 w 7722921"/>
              <a:gd name="connsiteY17" fmla="*/ 181246 h 2067173"/>
              <a:gd name="connsiteX18" fmla="*/ 1663315 w 7722921"/>
              <a:gd name="connsiteY18" fmla="*/ 194894 h 2067173"/>
              <a:gd name="connsiteX19" fmla="*/ 1786145 w 7722921"/>
              <a:gd name="connsiteY19" fmla="*/ 249485 h 2067173"/>
              <a:gd name="connsiteX20" fmla="*/ 1949918 w 7722921"/>
              <a:gd name="connsiteY20" fmla="*/ 426906 h 2067173"/>
              <a:gd name="connsiteX21" fmla="*/ 2045452 w 7722921"/>
              <a:gd name="connsiteY21" fmla="*/ 495144 h 2067173"/>
              <a:gd name="connsiteX22" fmla="*/ 2195577 w 7722921"/>
              <a:gd name="connsiteY22" fmla="*/ 440553 h 2067173"/>
              <a:gd name="connsiteX23" fmla="*/ 2304760 w 7722921"/>
              <a:gd name="connsiteY23" fmla="*/ 331371 h 2067173"/>
              <a:gd name="connsiteX24" fmla="*/ 2386646 w 7722921"/>
              <a:gd name="connsiteY24" fmla="*/ 263133 h 2067173"/>
              <a:gd name="connsiteX25" fmla="*/ 2427589 w 7722921"/>
              <a:gd name="connsiteY25" fmla="*/ 235837 h 2067173"/>
              <a:gd name="connsiteX26" fmla="*/ 2468533 w 7722921"/>
              <a:gd name="connsiteY26" fmla="*/ 194894 h 2067173"/>
              <a:gd name="connsiteX27" fmla="*/ 2659601 w 7722921"/>
              <a:gd name="connsiteY27" fmla="*/ 167598 h 2067173"/>
              <a:gd name="connsiteX28" fmla="*/ 3000795 w 7722921"/>
              <a:gd name="connsiteY28" fmla="*/ 194894 h 2067173"/>
              <a:gd name="connsiteX29" fmla="*/ 3041739 w 7722921"/>
              <a:gd name="connsiteY29" fmla="*/ 235837 h 2067173"/>
              <a:gd name="connsiteX30" fmla="*/ 3055386 w 7722921"/>
              <a:gd name="connsiteY30" fmla="*/ 290428 h 2067173"/>
              <a:gd name="connsiteX31" fmla="*/ 3069034 w 7722921"/>
              <a:gd name="connsiteY31" fmla="*/ 358667 h 2067173"/>
              <a:gd name="connsiteX32" fmla="*/ 3123625 w 7722921"/>
              <a:gd name="connsiteY32" fmla="*/ 372315 h 2067173"/>
              <a:gd name="connsiteX33" fmla="*/ 3273751 w 7722921"/>
              <a:gd name="connsiteY33" fmla="*/ 358667 h 2067173"/>
              <a:gd name="connsiteX34" fmla="*/ 3355637 w 7722921"/>
              <a:gd name="connsiteY34" fmla="*/ 317724 h 2067173"/>
              <a:gd name="connsiteX35" fmla="*/ 3492115 w 7722921"/>
              <a:gd name="connsiteY35" fmla="*/ 222189 h 2067173"/>
              <a:gd name="connsiteX36" fmla="*/ 3546706 w 7722921"/>
              <a:gd name="connsiteY36" fmla="*/ 194894 h 2067173"/>
              <a:gd name="connsiteX37" fmla="*/ 3792366 w 7722921"/>
              <a:gd name="connsiteY37" fmla="*/ 208541 h 2067173"/>
              <a:gd name="connsiteX38" fmla="*/ 3833309 w 7722921"/>
              <a:gd name="connsiteY38" fmla="*/ 235837 h 2067173"/>
              <a:gd name="connsiteX39" fmla="*/ 3969786 w 7722921"/>
              <a:gd name="connsiteY39" fmla="*/ 358667 h 2067173"/>
              <a:gd name="connsiteX40" fmla="*/ 3997082 w 7722921"/>
              <a:gd name="connsiteY40" fmla="*/ 399610 h 2067173"/>
              <a:gd name="connsiteX41" fmla="*/ 4092616 w 7722921"/>
              <a:gd name="connsiteY41" fmla="*/ 440553 h 2067173"/>
              <a:gd name="connsiteX42" fmla="*/ 4201798 w 7722921"/>
              <a:gd name="connsiteY42" fmla="*/ 385962 h 2067173"/>
              <a:gd name="connsiteX43" fmla="*/ 4256389 w 7722921"/>
              <a:gd name="connsiteY43" fmla="*/ 263133 h 2067173"/>
              <a:gd name="connsiteX44" fmla="*/ 4297333 w 7722921"/>
              <a:gd name="connsiteY44" fmla="*/ 208541 h 2067173"/>
              <a:gd name="connsiteX45" fmla="*/ 4338276 w 7722921"/>
              <a:gd name="connsiteY45" fmla="*/ 181246 h 2067173"/>
              <a:gd name="connsiteX46" fmla="*/ 4392867 w 7722921"/>
              <a:gd name="connsiteY46" fmla="*/ 140303 h 2067173"/>
              <a:gd name="connsiteX47" fmla="*/ 4461106 w 7722921"/>
              <a:gd name="connsiteY47" fmla="*/ 126655 h 2067173"/>
              <a:gd name="connsiteX48" fmla="*/ 4515697 w 7722921"/>
              <a:gd name="connsiteY48" fmla="*/ 113007 h 2067173"/>
              <a:gd name="connsiteX49" fmla="*/ 4693118 w 7722921"/>
              <a:gd name="connsiteY49" fmla="*/ 126655 h 2067173"/>
              <a:gd name="connsiteX50" fmla="*/ 4775004 w 7722921"/>
              <a:gd name="connsiteY50" fmla="*/ 208541 h 2067173"/>
              <a:gd name="connsiteX51" fmla="*/ 4856891 w 7722921"/>
              <a:gd name="connsiteY51" fmla="*/ 222189 h 2067173"/>
              <a:gd name="connsiteX52" fmla="*/ 4979721 w 7722921"/>
              <a:gd name="connsiteY52" fmla="*/ 317724 h 2067173"/>
              <a:gd name="connsiteX53" fmla="*/ 5116198 w 7722921"/>
              <a:gd name="connsiteY53" fmla="*/ 372315 h 2067173"/>
              <a:gd name="connsiteX54" fmla="*/ 5211733 w 7722921"/>
              <a:gd name="connsiteY54" fmla="*/ 426906 h 2067173"/>
              <a:gd name="connsiteX55" fmla="*/ 5293619 w 7722921"/>
              <a:gd name="connsiteY55" fmla="*/ 413258 h 2067173"/>
              <a:gd name="connsiteX56" fmla="*/ 5334563 w 7722921"/>
              <a:gd name="connsiteY56" fmla="*/ 372315 h 2067173"/>
              <a:gd name="connsiteX57" fmla="*/ 5389154 w 7722921"/>
              <a:gd name="connsiteY57" fmla="*/ 331371 h 2067173"/>
              <a:gd name="connsiteX58" fmla="*/ 5430097 w 7722921"/>
              <a:gd name="connsiteY58" fmla="*/ 304076 h 2067173"/>
              <a:gd name="connsiteX59" fmla="*/ 5552927 w 7722921"/>
              <a:gd name="connsiteY59" fmla="*/ 181246 h 2067173"/>
              <a:gd name="connsiteX60" fmla="*/ 5593870 w 7722921"/>
              <a:gd name="connsiteY60" fmla="*/ 113007 h 2067173"/>
              <a:gd name="connsiteX61" fmla="*/ 5634813 w 7722921"/>
              <a:gd name="connsiteY61" fmla="*/ 31121 h 2067173"/>
              <a:gd name="connsiteX62" fmla="*/ 5648461 w 7722921"/>
              <a:gd name="connsiteY62" fmla="*/ 72064 h 2067173"/>
              <a:gd name="connsiteX63" fmla="*/ 5743995 w 7722921"/>
              <a:gd name="connsiteY63" fmla="*/ 113007 h 2067173"/>
              <a:gd name="connsiteX64" fmla="*/ 5976007 w 7722921"/>
              <a:gd name="connsiteY64" fmla="*/ 372315 h 2067173"/>
              <a:gd name="connsiteX65" fmla="*/ 6030598 w 7722921"/>
              <a:gd name="connsiteY65" fmla="*/ 440553 h 2067173"/>
              <a:gd name="connsiteX66" fmla="*/ 6085189 w 7722921"/>
              <a:gd name="connsiteY66" fmla="*/ 549736 h 2067173"/>
              <a:gd name="connsiteX67" fmla="*/ 6276258 w 7722921"/>
              <a:gd name="connsiteY67" fmla="*/ 536088 h 2067173"/>
              <a:gd name="connsiteX68" fmla="*/ 6289906 w 7722921"/>
              <a:gd name="connsiteY68" fmla="*/ 481497 h 2067173"/>
              <a:gd name="connsiteX69" fmla="*/ 6344497 w 7722921"/>
              <a:gd name="connsiteY69" fmla="*/ 317724 h 2067173"/>
              <a:gd name="connsiteX70" fmla="*/ 6615683 w 7722921"/>
              <a:gd name="connsiteY70" fmla="*/ 141440 h 2067173"/>
              <a:gd name="connsiteX71" fmla="*/ 6904055 w 7722921"/>
              <a:gd name="connsiteY71" fmla="*/ 317724 h 2067173"/>
              <a:gd name="connsiteX72" fmla="*/ 6931351 w 7722921"/>
              <a:gd name="connsiteY72" fmla="*/ 372315 h 2067173"/>
              <a:gd name="connsiteX73" fmla="*/ 7040533 w 7722921"/>
              <a:gd name="connsiteY73" fmla="*/ 495144 h 2067173"/>
              <a:gd name="connsiteX74" fmla="*/ 7217954 w 7722921"/>
              <a:gd name="connsiteY74" fmla="*/ 481497 h 2067173"/>
              <a:gd name="connsiteX75" fmla="*/ 7231601 w 7722921"/>
              <a:gd name="connsiteY75" fmla="*/ 440553 h 2067173"/>
              <a:gd name="connsiteX76" fmla="*/ 7245249 w 7722921"/>
              <a:gd name="connsiteY76" fmla="*/ 358667 h 2067173"/>
              <a:gd name="connsiteX77" fmla="*/ 7340783 w 7722921"/>
              <a:gd name="connsiteY77" fmla="*/ 235837 h 2067173"/>
              <a:gd name="connsiteX78" fmla="*/ 7436318 w 7722921"/>
              <a:gd name="connsiteY78" fmla="*/ 263133 h 2067173"/>
              <a:gd name="connsiteX79" fmla="*/ 7668330 w 7722921"/>
              <a:gd name="connsiteY79" fmla="*/ 440553 h 2067173"/>
              <a:gd name="connsiteX80" fmla="*/ 7709273 w 7722921"/>
              <a:gd name="connsiteY80" fmla="*/ 467849 h 2067173"/>
              <a:gd name="connsiteX81" fmla="*/ 7722921 w 7722921"/>
              <a:gd name="connsiteY81" fmla="*/ 508792 h 2067173"/>
              <a:gd name="connsiteX82" fmla="*/ 7654682 w 7722921"/>
              <a:gd name="connsiteY82" fmla="*/ 617974 h 2067173"/>
              <a:gd name="connsiteX83" fmla="*/ 7586443 w 7722921"/>
              <a:gd name="connsiteY83" fmla="*/ 672565 h 2067173"/>
              <a:gd name="connsiteX84" fmla="*/ 7545500 w 7722921"/>
              <a:gd name="connsiteY84" fmla="*/ 699861 h 2067173"/>
              <a:gd name="connsiteX85" fmla="*/ 7490909 w 7722921"/>
              <a:gd name="connsiteY85" fmla="*/ 754452 h 2067173"/>
              <a:gd name="connsiteX86" fmla="*/ 7354431 w 7722921"/>
              <a:gd name="connsiteY86" fmla="*/ 836339 h 2067173"/>
              <a:gd name="connsiteX87" fmla="*/ 7163363 w 7722921"/>
              <a:gd name="connsiteY87" fmla="*/ 986464 h 2067173"/>
              <a:gd name="connsiteX88" fmla="*/ 7026885 w 7722921"/>
              <a:gd name="connsiteY88" fmla="*/ 1081998 h 2067173"/>
              <a:gd name="connsiteX89" fmla="*/ 6917703 w 7722921"/>
              <a:gd name="connsiteY89" fmla="*/ 1177533 h 2067173"/>
              <a:gd name="connsiteX90" fmla="*/ 6767577 w 7722921"/>
              <a:gd name="connsiteY90" fmla="*/ 1327658 h 2067173"/>
              <a:gd name="connsiteX91" fmla="*/ 6617452 w 7722921"/>
              <a:gd name="connsiteY91" fmla="*/ 1532374 h 2067173"/>
              <a:gd name="connsiteX92" fmla="*/ 6603804 w 7722921"/>
              <a:gd name="connsiteY92" fmla="*/ 1573318 h 2067173"/>
              <a:gd name="connsiteX93" fmla="*/ 6644748 w 7722921"/>
              <a:gd name="connsiteY93" fmla="*/ 1559670 h 2067173"/>
              <a:gd name="connsiteX94" fmla="*/ 6699339 w 7722921"/>
              <a:gd name="connsiteY94" fmla="*/ 1505079 h 2067173"/>
              <a:gd name="connsiteX95" fmla="*/ 6740282 w 7722921"/>
              <a:gd name="connsiteY95" fmla="*/ 1477783 h 2067173"/>
              <a:gd name="connsiteX96" fmla="*/ 7504557 w 7722921"/>
              <a:gd name="connsiteY96" fmla="*/ 1518727 h 2067173"/>
              <a:gd name="connsiteX97" fmla="*/ 7613739 w 7722921"/>
              <a:gd name="connsiteY97" fmla="*/ 1573318 h 2067173"/>
              <a:gd name="connsiteX98" fmla="*/ 7586443 w 7722921"/>
              <a:gd name="connsiteY98" fmla="*/ 1614261 h 2067173"/>
              <a:gd name="connsiteX99" fmla="*/ 7436318 w 7722921"/>
              <a:gd name="connsiteY99" fmla="*/ 1709795 h 2067173"/>
              <a:gd name="connsiteX100" fmla="*/ 7368079 w 7722921"/>
              <a:gd name="connsiteY100" fmla="*/ 1737091 h 2067173"/>
              <a:gd name="connsiteX101" fmla="*/ 7327136 w 7722921"/>
              <a:gd name="connsiteY101" fmla="*/ 1764386 h 2067173"/>
              <a:gd name="connsiteX102" fmla="*/ 7136067 w 7722921"/>
              <a:gd name="connsiteY102" fmla="*/ 1778034 h 2067173"/>
              <a:gd name="connsiteX103" fmla="*/ 6699339 w 7722921"/>
              <a:gd name="connsiteY103" fmla="*/ 1791682 h 2067173"/>
              <a:gd name="connsiteX104" fmla="*/ 6590157 w 7722921"/>
              <a:gd name="connsiteY104" fmla="*/ 1900864 h 2067173"/>
              <a:gd name="connsiteX105" fmla="*/ 6549213 w 7722921"/>
              <a:gd name="connsiteY105" fmla="*/ 1914512 h 2067173"/>
              <a:gd name="connsiteX106" fmla="*/ 6248963 w 7722921"/>
              <a:gd name="connsiteY106" fmla="*/ 1887216 h 2067173"/>
              <a:gd name="connsiteX107" fmla="*/ 6167076 w 7722921"/>
              <a:gd name="connsiteY107" fmla="*/ 1832625 h 2067173"/>
              <a:gd name="connsiteX108" fmla="*/ 6057894 w 7722921"/>
              <a:gd name="connsiteY108" fmla="*/ 1750739 h 2067173"/>
              <a:gd name="connsiteX109" fmla="*/ 6003303 w 7722921"/>
              <a:gd name="connsiteY109" fmla="*/ 1709795 h 2067173"/>
              <a:gd name="connsiteX110" fmla="*/ 5907768 w 7722921"/>
              <a:gd name="connsiteY110" fmla="*/ 1696147 h 2067173"/>
              <a:gd name="connsiteX111" fmla="*/ 5730348 w 7722921"/>
              <a:gd name="connsiteY111" fmla="*/ 1696147 h 2067173"/>
              <a:gd name="connsiteX112" fmla="*/ 5621166 w 7722921"/>
              <a:gd name="connsiteY112" fmla="*/ 1846273 h 2067173"/>
              <a:gd name="connsiteX113" fmla="*/ 5525631 w 7722921"/>
              <a:gd name="connsiteY113" fmla="*/ 1873568 h 2067173"/>
              <a:gd name="connsiteX114" fmla="*/ 5047960 w 7722921"/>
              <a:gd name="connsiteY114" fmla="*/ 1859921 h 2067173"/>
              <a:gd name="connsiteX115" fmla="*/ 4993368 w 7722921"/>
              <a:gd name="connsiteY115" fmla="*/ 1832625 h 2067173"/>
              <a:gd name="connsiteX116" fmla="*/ 4911482 w 7722921"/>
              <a:gd name="connsiteY116" fmla="*/ 1818977 h 2067173"/>
              <a:gd name="connsiteX117" fmla="*/ 4856891 w 7722921"/>
              <a:gd name="connsiteY117" fmla="*/ 1778034 h 2067173"/>
              <a:gd name="connsiteX118" fmla="*/ 4802300 w 7722921"/>
              <a:gd name="connsiteY118" fmla="*/ 1750739 h 2067173"/>
              <a:gd name="connsiteX119" fmla="*/ 4775004 w 7722921"/>
              <a:gd name="connsiteY119" fmla="*/ 1709795 h 2067173"/>
              <a:gd name="connsiteX120" fmla="*/ 4734061 w 7722921"/>
              <a:gd name="connsiteY120" fmla="*/ 1655204 h 2067173"/>
              <a:gd name="connsiteX121" fmla="*/ 4679470 w 7722921"/>
              <a:gd name="connsiteY121" fmla="*/ 1586965 h 2067173"/>
              <a:gd name="connsiteX122" fmla="*/ 4638527 w 7722921"/>
              <a:gd name="connsiteY122" fmla="*/ 1614261 h 2067173"/>
              <a:gd name="connsiteX123" fmla="*/ 4624879 w 7722921"/>
              <a:gd name="connsiteY123" fmla="*/ 1655204 h 2067173"/>
              <a:gd name="connsiteX124" fmla="*/ 4611231 w 7722921"/>
              <a:gd name="connsiteY124" fmla="*/ 1709795 h 2067173"/>
              <a:gd name="connsiteX125" fmla="*/ 4556640 w 7722921"/>
              <a:gd name="connsiteY125" fmla="*/ 1737091 h 2067173"/>
              <a:gd name="connsiteX126" fmla="*/ 4542992 w 7722921"/>
              <a:gd name="connsiteY126" fmla="*/ 1778034 h 2067173"/>
              <a:gd name="connsiteX127" fmla="*/ 4502049 w 7722921"/>
              <a:gd name="connsiteY127" fmla="*/ 1805330 h 2067173"/>
              <a:gd name="connsiteX128" fmla="*/ 4447458 w 7722921"/>
              <a:gd name="connsiteY128" fmla="*/ 1846273 h 2067173"/>
              <a:gd name="connsiteX129" fmla="*/ 4392867 w 7722921"/>
              <a:gd name="connsiteY129" fmla="*/ 1900864 h 2067173"/>
              <a:gd name="connsiteX130" fmla="*/ 4310980 w 7722921"/>
              <a:gd name="connsiteY130" fmla="*/ 1941807 h 2067173"/>
              <a:gd name="connsiteX131" fmla="*/ 4160855 w 7722921"/>
              <a:gd name="connsiteY131" fmla="*/ 1996398 h 2067173"/>
              <a:gd name="connsiteX132" fmla="*/ 3969786 w 7722921"/>
              <a:gd name="connsiteY132" fmla="*/ 2064637 h 2067173"/>
              <a:gd name="connsiteX133" fmla="*/ 3833309 w 7722921"/>
              <a:gd name="connsiteY133" fmla="*/ 2050989 h 2067173"/>
              <a:gd name="connsiteX134" fmla="*/ 3806013 w 7722921"/>
              <a:gd name="connsiteY134" fmla="*/ 1832625 h 2067173"/>
              <a:gd name="connsiteX135" fmla="*/ 3778718 w 7722921"/>
              <a:gd name="connsiteY135" fmla="*/ 1723443 h 2067173"/>
              <a:gd name="connsiteX136" fmla="*/ 3683183 w 7722921"/>
              <a:gd name="connsiteY136" fmla="*/ 1709795 h 2067173"/>
              <a:gd name="connsiteX137" fmla="*/ 3574001 w 7722921"/>
              <a:gd name="connsiteY137" fmla="*/ 1723443 h 2067173"/>
              <a:gd name="connsiteX138" fmla="*/ 3464819 w 7722921"/>
              <a:gd name="connsiteY138" fmla="*/ 1818977 h 2067173"/>
              <a:gd name="connsiteX139" fmla="*/ 3382933 w 7722921"/>
              <a:gd name="connsiteY139" fmla="*/ 1955455 h 2067173"/>
              <a:gd name="connsiteX140" fmla="*/ 3341989 w 7722921"/>
              <a:gd name="connsiteY140" fmla="*/ 1969103 h 2067173"/>
              <a:gd name="connsiteX141" fmla="*/ 3232807 w 7722921"/>
              <a:gd name="connsiteY141" fmla="*/ 1941807 h 2067173"/>
              <a:gd name="connsiteX142" fmla="*/ 3150921 w 7722921"/>
              <a:gd name="connsiteY142" fmla="*/ 1859921 h 2067173"/>
              <a:gd name="connsiteX143" fmla="*/ 3069034 w 7722921"/>
              <a:gd name="connsiteY143" fmla="*/ 1791682 h 2067173"/>
              <a:gd name="connsiteX144" fmla="*/ 3028091 w 7722921"/>
              <a:gd name="connsiteY144" fmla="*/ 1778034 h 2067173"/>
              <a:gd name="connsiteX145" fmla="*/ 3000795 w 7722921"/>
              <a:gd name="connsiteY145" fmla="*/ 1723443 h 2067173"/>
              <a:gd name="connsiteX146" fmla="*/ 2959852 w 7722921"/>
              <a:gd name="connsiteY146" fmla="*/ 1668852 h 2067173"/>
              <a:gd name="connsiteX147" fmla="*/ 2946204 w 7722921"/>
              <a:gd name="connsiteY147" fmla="*/ 1573318 h 2067173"/>
              <a:gd name="connsiteX148" fmla="*/ 2782431 w 7722921"/>
              <a:gd name="connsiteY148" fmla="*/ 1586965 h 2067173"/>
              <a:gd name="connsiteX149" fmla="*/ 2700545 w 7722921"/>
              <a:gd name="connsiteY149" fmla="*/ 1614261 h 2067173"/>
              <a:gd name="connsiteX150" fmla="*/ 2645954 w 7722921"/>
              <a:gd name="connsiteY150" fmla="*/ 1709795 h 2067173"/>
              <a:gd name="connsiteX151" fmla="*/ 2618658 w 7722921"/>
              <a:gd name="connsiteY151" fmla="*/ 1791682 h 2067173"/>
              <a:gd name="connsiteX152" fmla="*/ 2591363 w 7722921"/>
              <a:gd name="connsiteY152" fmla="*/ 1832625 h 2067173"/>
              <a:gd name="connsiteX153" fmla="*/ 2564067 w 7722921"/>
              <a:gd name="connsiteY153" fmla="*/ 1914512 h 2067173"/>
              <a:gd name="connsiteX154" fmla="*/ 2550419 w 7722921"/>
              <a:gd name="connsiteY154" fmla="*/ 1955455 h 2067173"/>
              <a:gd name="connsiteX155" fmla="*/ 2345703 w 7722921"/>
              <a:gd name="connsiteY155" fmla="*/ 1941807 h 2067173"/>
              <a:gd name="connsiteX156" fmla="*/ 2318407 w 7722921"/>
              <a:gd name="connsiteY156" fmla="*/ 1900864 h 2067173"/>
              <a:gd name="connsiteX157" fmla="*/ 2304760 w 7722921"/>
              <a:gd name="connsiteY157" fmla="*/ 1778034 h 2067173"/>
              <a:gd name="connsiteX158" fmla="*/ 2263816 w 7722921"/>
              <a:gd name="connsiteY158" fmla="*/ 1750739 h 2067173"/>
              <a:gd name="connsiteX159" fmla="*/ 1949918 w 7722921"/>
              <a:gd name="connsiteY159" fmla="*/ 1764386 h 2067173"/>
              <a:gd name="connsiteX160" fmla="*/ 1936270 w 7722921"/>
              <a:gd name="connsiteY160" fmla="*/ 1941807 h 2067173"/>
              <a:gd name="connsiteX161" fmla="*/ 1854383 w 7722921"/>
              <a:gd name="connsiteY161" fmla="*/ 1969103 h 2067173"/>
              <a:gd name="connsiteX162" fmla="*/ 1840736 w 7722921"/>
              <a:gd name="connsiteY162" fmla="*/ 1914512 h 2067173"/>
              <a:gd name="connsiteX163" fmla="*/ 1772497 w 7722921"/>
              <a:gd name="connsiteY163" fmla="*/ 1832625 h 2067173"/>
              <a:gd name="connsiteX164" fmla="*/ 1758849 w 7722921"/>
              <a:gd name="connsiteY164" fmla="*/ 1791682 h 2067173"/>
              <a:gd name="connsiteX165" fmla="*/ 1731554 w 7722921"/>
              <a:gd name="connsiteY165" fmla="*/ 1696147 h 2067173"/>
              <a:gd name="connsiteX166" fmla="*/ 1704258 w 7722921"/>
              <a:gd name="connsiteY166" fmla="*/ 1655204 h 2067173"/>
              <a:gd name="connsiteX167" fmla="*/ 1663315 w 7722921"/>
              <a:gd name="connsiteY167" fmla="*/ 1641556 h 2067173"/>
              <a:gd name="connsiteX168" fmla="*/ 1349416 w 7722921"/>
              <a:gd name="connsiteY168" fmla="*/ 1655204 h 2067173"/>
              <a:gd name="connsiteX169" fmla="*/ 1335768 w 7722921"/>
              <a:gd name="connsiteY169" fmla="*/ 1696147 h 2067173"/>
              <a:gd name="connsiteX170" fmla="*/ 1322121 w 7722921"/>
              <a:gd name="connsiteY170" fmla="*/ 1750739 h 2067173"/>
              <a:gd name="connsiteX171" fmla="*/ 1267530 w 7722921"/>
              <a:gd name="connsiteY171" fmla="*/ 1832625 h 2067173"/>
              <a:gd name="connsiteX172" fmla="*/ 1240234 w 7722921"/>
              <a:gd name="connsiteY172" fmla="*/ 1873568 h 2067173"/>
              <a:gd name="connsiteX173" fmla="*/ 1185643 w 7722921"/>
              <a:gd name="connsiteY173" fmla="*/ 1941807 h 2067173"/>
              <a:gd name="connsiteX174" fmla="*/ 1158348 w 7722921"/>
              <a:gd name="connsiteY174" fmla="*/ 1982750 h 2067173"/>
              <a:gd name="connsiteX175" fmla="*/ 1076461 w 7722921"/>
              <a:gd name="connsiteY175" fmla="*/ 2010046 h 2067173"/>
              <a:gd name="connsiteX176" fmla="*/ 1008222 w 7722921"/>
              <a:gd name="connsiteY176" fmla="*/ 1969103 h 2067173"/>
              <a:gd name="connsiteX177" fmla="*/ 967279 w 7722921"/>
              <a:gd name="connsiteY177" fmla="*/ 1928159 h 2067173"/>
              <a:gd name="connsiteX178" fmla="*/ 885392 w 7722921"/>
              <a:gd name="connsiteY178" fmla="*/ 1832625 h 2067173"/>
              <a:gd name="connsiteX179" fmla="*/ 803506 w 7722921"/>
              <a:gd name="connsiteY179" fmla="*/ 1737091 h 2067173"/>
              <a:gd name="connsiteX180" fmla="*/ 707971 w 7722921"/>
              <a:gd name="connsiteY180" fmla="*/ 1682500 h 2067173"/>
              <a:gd name="connsiteX181" fmla="*/ 544198 w 7722921"/>
              <a:gd name="connsiteY181" fmla="*/ 1696147 h 2067173"/>
              <a:gd name="connsiteX182" fmla="*/ 503255 w 7722921"/>
              <a:gd name="connsiteY182" fmla="*/ 1764386 h 2067173"/>
              <a:gd name="connsiteX183" fmla="*/ 435016 w 7722921"/>
              <a:gd name="connsiteY183" fmla="*/ 1846273 h 2067173"/>
              <a:gd name="connsiteX184" fmla="*/ 366777 w 7722921"/>
              <a:gd name="connsiteY184" fmla="*/ 1928159 h 2067173"/>
              <a:gd name="connsiteX185" fmla="*/ 298539 w 7722921"/>
              <a:gd name="connsiteY185" fmla="*/ 1996398 h 2067173"/>
              <a:gd name="connsiteX186" fmla="*/ 162061 w 7722921"/>
              <a:gd name="connsiteY186" fmla="*/ 1969103 h 2067173"/>
              <a:gd name="connsiteX187" fmla="*/ 121118 w 7722921"/>
              <a:gd name="connsiteY187" fmla="*/ 1955455 h 2067173"/>
              <a:gd name="connsiteX188" fmla="*/ 80174 w 7722921"/>
              <a:gd name="connsiteY188" fmla="*/ 1928159 h 2067173"/>
              <a:gd name="connsiteX189" fmla="*/ 39231 w 7722921"/>
              <a:gd name="connsiteY189" fmla="*/ 1655204 h 2067173"/>
              <a:gd name="connsiteX190" fmla="*/ 52879 w 7722921"/>
              <a:gd name="connsiteY190" fmla="*/ 1586965 h 2067173"/>
              <a:gd name="connsiteX191" fmla="*/ 189357 w 7722921"/>
              <a:gd name="connsiteY191" fmla="*/ 1546022 h 2067173"/>
              <a:gd name="connsiteX192" fmla="*/ 243948 w 7722921"/>
              <a:gd name="connsiteY192" fmla="*/ 1505079 h 2067173"/>
              <a:gd name="connsiteX193" fmla="*/ 284891 w 7722921"/>
              <a:gd name="connsiteY193" fmla="*/ 1491431 h 2067173"/>
              <a:gd name="connsiteX194" fmla="*/ 325834 w 7722921"/>
              <a:gd name="connsiteY194" fmla="*/ 1450488 h 2067173"/>
              <a:gd name="connsiteX195" fmla="*/ 339482 w 7722921"/>
              <a:gd name="connsiteY195" fmla="*/ 1395897 h 2067173"/>
              <a:gd name="connsiteX196" fmla="*/ 339482 w 7722921"/>
              <a:gd name="connsiteY196" fmla="*/ 1259419 h 2067173"/>
              <a:gd name="connsiteX197" fmla="*/ 243948 w 7722921"/>
              <a:gd name="connsiteY197" fmla="*/ 1204828 h 2067173"/>
              <a:gd name="connsiteX198" fmla="*/ 175709 w 7722921"/>
              <a:gd name="connsiteY198" fmla="*/ 1136589 h 2067173"/>
              <a:gd name="connsiteX199" fmla="*/ 80174 w 7722921"/>
              <a:gd name="connsiteY199" fmla="*/ 1041055 h 2067173"/>
              <a:gd name="connsiteX200" fmla="*/ 52879 w 7722921"/>
              <a:gd name="connsiteY200" fmla="*/ 1000112 h 2067173"/>
              <a:gd name="connsiteX201" fmla="*/ 11936 w 7722921"/>
              <a:gd name="connsiteY201" fmla="*/ 904577 h 2067173"/>
              <a:gd name="connsiteX202" fmla="*/ 66527 w 7722921"/>
              <a:gd name="connsiteY202" fmla="*/ 727156 h 2067173"/>
              <a:gd name="connsiteX203" fmla="*/ 148413 w 7722921"/>
              <a:gd name="connsiteY203" fmla="*/ 672565 h 2067173"/>
              <a:gd name="connsiteX204" fmla="*/ 175709 w 7722921"/>
              <a:gd name="connsiteY204" fmla="*/ 631622 h 2067173"/>
              <a:gd name="connsiteX205" fmla="*/ 243948 w 7722921"/>
              <a:gd name="connsiteY205" fmla="*/ 604327 h 2067173"/>
              <a:gd name="connsiteX206" fmla="*/ 284891 w 7722921"/>
              <a:gd name="connsiteY206" fmla="*/ 577031 h 2067173"/>
              <a:gd name="connsiteX207" fmla="*/ 312186 w 7722921"/>
              <a:gd name="connsiteY207" fmla="*/ 454201 h 2067173"/>
              <a:gd name="connsiteX0" fmla="*/ 298539 w 7713822"/>
              <a:gd name="connsiteY0" fmla="*/ 331371 h 2067173"/>
              <a:gd name="connsiteX1" fmla="*/ 394073 w 7713822"/>
              <a:gd name="connsiteY1" fmla="*/ 290428 h 2067173"/>
              <a:gd name="connsiteX2" fmla="*/ 435016 w 7713822"/>
              <a:gd name="connsiteY2" fmla="*/ 276780 h 2067173"/>
              <a:gd name="connsiteX3" fmla="*/ 475960 w 7713822"/>
              <a:gd name="connsiteY3" fmla="*/ 249485 h 2067173"/>
              <a:gd name="connsiteX4" fmla="*/ 571494 w 7713822"/>
              <a:gd name="connsiteY4" fmla="*/ 222189 h 2067173"/>
              <a:gd name="connsiteX5" fmla="*/ 612437 w 7713822"/>
              <a:gd name="connsiteY5" fmla="*/ 208541 h 2067173"/>
              <a:gd name="connsiteX6" fmla="*/ 926336 w 7713822"/>
              <a:gd name="connsiteY6" fmla="*/ 249485 h 2067173"/>
              <a:gd name="connsiteX7" fmla="*/ 1035518 w 7713822"/>
              <a:gd name="connsiteY7" fmla="*/ 399610 h 2067173"/>
              <a:gd name="connsiteX8" fmla="*/ 1144700 w 7713822"/>
              <a:gd name="connsiteY8" fmla="*/ 413258 h 2067173"/>
              <a:gd name="connsiteX9" fmla="*/ 1185643 w 7713822"/>
              <a:gd name="connsiteY9" fmla="*/ 372315 h 2067173"/>
              <a:gd name="connsiteX10" fmla="*/ 1226586 w 7713822"/>
              <a:gd name="connsiteY10" fmla="*/ 345019 h 2067173"/>
              <a:gd name="connsiteX11" fmla="*/ 1267530 w 7713822"/>
              <a:gd name="connsiteY11" fmla="*/ 304076 h 2067173"/>
              <a:gd name="connsiteX12" fmla="*/ 1349416 w 7713822"/>
              <a:gd name="connsiteY12" fmla="*/ 249485 h 2067173"/>
              <a:gd name="connsiteX13" fmla="*/ 1404007 w 7713822"/>
              <a:gd name="connsiteY13" fmla="*/ 194894 h 2067173"/>
              <a:gd name="connsiteX14" fmla="*/ 1431303 w 7713822"/>
              <a:gd name="connsiteY14" fmla="*/ 153950 h 2067173"/>
              <a:gd name="connsiteX15" fmla="*/ 1472246 w 7713822"/>
              <a:gd name="connsiteY15" fmla="*/ 140303 h 2067173"/>
              <a:gd name="connsiteX16" fmla="*/ 1540485 w 7713822"/>
              <a:gd name="connsiteY16" fmla="*/ 153950 h 2067173"/>
              <a:gd name="connsiteX17" fmla="*/ 1581428 w 7713822"/>
              <a:gd name="connsiteY17" fmla="*/ 181246 h 2067173"/>
              <a:gd name="connsiteX18" fmla="*/ 1663315 w 7713822"/>
              <a:gd name="connsiteY18" fmla="*/ 194894 h 2067173"/>
              <a:gd name="connsiteX19" fmla="*/ 1786145 w 7713822"/>
              <a:gd name="connsiteY19" fmla="*/ 249485 h 2067173"/>
              <a:gd name="connsiteX20" fmla="*/ 1949918 w 7713822"/>
              <a:gd name="connsiteY20" fmla="*/ 426906 h 2067173"/>
              <a:gd name="connsiteX21" fmla="*/ 2045452 w 7713822"/>
              <a:gd name="connsiteY21" fmla="*/ 495144 h 2067173"/>
              <a:gd name="connsiteX22" fmla="*/ 2195577 w 7713822"/>
              <a:gd name="connsiteY22" fmla="*/ 440553 h 2067173"/>
              <a:gd name="connsiteX23" fmla="*/ 2304760 w 7713822"/>
              <a:gd name="connsiteY23" fmla="*/ 331371 h 2067173"/>
              <a:gd name="connsiteX24" fmla="*/ 2386646 w 7713822"/>
              <a:gd name="connsiteY24" fmla="*/ 263133 h 2067173"/>
              <a:gd name="connsiteX25" fmla="*/ 2427589 w 7713822"/>
              <a:gd name="connsiteY25" fmla="*/ 235837 h 2067173"/>
              <a:gd name="connsiteX26" fmla="*/ 2468533 w 7713822"/>
              <a:gd name="connsiteY26" fmla="*/ 194894 h 2067173"/>
              <a:gd name="connsiteX27" fmla="*/ 2659601 w 7713822"/>
              <a:gd name="connsiteY27" fmla="*/ 167598 h 2067173"/>
              <a:gd name="connsiteX28" fmla="*/ 3000795 w 7713822"/>
              <a:gd name="connsiteY28" fmla="*/ 194894 h 2067173"/>
              <a:gd name="connsiteX29" fmla="*/ 3041739 w 7713822"/>
              <a:gd name="connsiteY29" fmla="*/ 235837 h 2067173"/>
              <a:gd name="connsiteX30" fmla="*/ 3055386 w 7713822"/>
              <a:gd name="connsiteY30" fmla="*/ 290428 h 2067173"/>
              <a:gd name="connsiteX31" fmla="*/ 3069034 w 7713822"/>
              <a:gd name="connsiteY31" fmla="*/ 358667 h 2067173"/>
              <a:gd name="connsiteX32" fmla="*/ 3123625 w 7713822"/>
              <a:gd name="connsiteY32" fmla="*/ 372315 h 2067173"/>
              <a:gd name="connsiteX33" fmla="*/ 3273751 w 7713822"/>
              <a:gd name="connsiteY33" fmla="*/ 358667 h 2067173"/>
              <a:gd name="connsiteX34" fmla="*/ 3355637 w 7713822"/>
              <a:gd name="connsiteY34" fmla="*/ 317724 h 2067173"/>
              <a:gd name="connsiteX35" fmla="*/ 3492115 w 7713822"/>
              <a:gd name="connsiteY35" fmla="*/ 222189 h 2067173"/>
              <a:gd name="connsiteX36" fmla="*/ 3546706 w 7713822"/>
              <a:gd name="connsiteY36" fmla="*/ 194894 h 2067173"/>
              <a:gd name="connsiteX37" fmla="*/ 3792366 w 7713822"/>
              <a:gd name="connsiteY37" fmla="*/ 208541 h 2067173"/>
              <a:gd name="connsiteX38" fmla="*/ 3833309 w 7713822"/>
              <a:gd name="connsiteY38" fmla="*/ 235837 h 2067173"/>
              <a:gd name="connsiteX39" fmla="*/ 3969786 w 7713822"/>
              <a:gd name="connsiteY39" fmla="*/ 358667 h 2067173"/>
              <a:gd name="connsiteX40" fmla="*/ 3997082 w 7713822"/>
              <a:gd name="connsiteY40" fmla="*/ 399610 h 2067173"/>
              <a:gd name="connsiteX41" fmla="*/ 4092616 w 7713822"/>
              <a:gd name="connsiteY41" fmla="*/ 440553 h 2067173"/>
              <a:gd name="connsiteX42" fmla="*/ 4201798 w 7713822"/>
              <a:gd name="connsiteY42" fmla="*/ 385962 h 2067173"/>
              <a:gd name="connsiteX43" fmla="*/ 4256389 w 7713822"/>
              <a:gd name="connsiteY43" fmla="*/ 263133 h 2067173"/>
              <a:gd name="connsiteX44" fmla="*/ 4297333 w 7713822"/>
              <a:gd name="connsiteY44" fmla="*/ 208541 h 2067173"/>
              <a:gd name="connsiteX45" fmla="*/ 4338276 w 7713822"/>
              <a:gd name="connsiteY45" fmla="*/ 181246 h 2067173"/>
              <a:gd name="connsiteX46" fmla="*/ 4392867 w 7713822"/>
              <a:gd name="connsiteY46" fmla="*/ 140303 h 2067173"/>
              <a:gd name="connsiteX47" fmla="*/ 4461106 w 7713822"/>
              <a:gd name="connsiteY47" fmla="*/ 126655 h 2067173"/>
              <a:gd name="connsiteX48" fmla="*/ 4515697 w 7713822"/>
              <a:gd name="connsiteY48" fmla="*/ 113007 h 2067173"/>
              <a:gd name="connsiteX49" fmla="*/ 4693118 w 7713822"/>
              <a:gd name="connsiteY49" fmla="*/ 126655 h 2067173"/>
              <a:gd name="connsiteX50" fmla="*/ 4775004 w 7713822"/>
              <a:gd name="connsiteY50" fmla="*/ 208541 h 2067173"/>
              <a:gd name="connsiteX51" fmla="*/ 4856891 w 7713822"/>
              <a:gd name="connsiteY51" fmla="*/ 222189 h 2067173"/>
              <a:gd name="connsiteX52" fmla="*/ 4979721 w 7713822"/>
              <a:gd name="connsiteY52" fmla="*/ 317724 h 2067173"/>
              <a:gd name="connsiteX53" fmla="*/ 5116198 w 7713822"/>
              <a:gd name="connsiteY53" fmla="*/ 372315 h 2067173"/>
              <a:gd name="connsiteX54" fmla="*/ 5211733 w 7713822"/>
              <a:gd name="connsiteY54" fmla="*/ 426906 h 2067173"/>
              <a:gd name="connsiteX55" fmla="*/ 5293619 w 7713822"/>
              <a:gd name="connsiteY55" fmla="*/ 413258 h 2067173"/>
              <a:gd name="connsiteX56" fmla="*/ 5334563 w 7713822"/>
              <a:gd name="connsiteY56" fmla="*/ 372315 h 2067173"/>
              <a:gd name="connsiteX57" fmla="*/ 5389154 w 7713822"/>
              <a:gd name="connsiteY57" fmla="*/ 331371 h 2067173"/>
              <a:gd name="connsiteX58" fmla="*/ 5430097 w 7713822"/>
              <a:gd name="connsiteY58" fmla="*/ 304076 h 2067173"/>
              <a:gd name="connsiteX59" fmla="*/ 5552927 w 7713822"/>
              <a:gd name="connsiteY59" fmla="*/ 181246 h 2067173"/>
              <a:gd name="connsiteX60" fmla="*/ 5593870 w 7713822"/>
              <a:gd name="connsiteY60" fmla="*/ 113007 h 2067173"/>
              <a:gd name="connsiteX61" fmla="*/ 5634813 w 7713822"/>
              <a:gd name="connsiteY61" fmla="*/ 31121 h 2067173"/>
              <a:gd name="connsiteX62" fmla="*/ 5648461 w 7713822"/>
              <a:gd name="connsiteY62" fmla="*/ 72064 h 2067173"/>
              <a:gd name="connsiteX63" fmla="*/ 5743995 w 7713822"/>
              <a:gd name="connsiteY63" fmla="*/ 113007 h 2067173"/>
              <a:gd name="connsiteX64" fmla="*/ 5976007 w 7713822"/>
              <a:gd name="connsiteY64" fmla="*/ 372315 h 2067173"/>
              <a:gd name="connsiteX65" fmla="*/ 6030598 w 7713822"/>
              <a:gd name="connsiteY65" fmla="*/ 440553 h 2067173"/>
              <a:gd name="connsiteX66" fmla="*/ 6085189 w 7713822"/>
              <a:gd name="connsiteY66" fmla="*/ 549736 h 2067173"/>
              <a:gd name="connsiteX67" fmla="*/ 6276258 w 7713822"/>
              <a:gd name="connsiteY67" fmla="*/ 536088 h 2067173"/>
              <a:gd name="connsiteX68" fmla="*/ 6289906 w 7713822"/>
              <a:gd name="connsiteY68" fmla="*/ 481497 h 2067173"/>
              <a:gd name="connsiteX69" fmla="*/ 6344497 w 7713822"/>
              <a:gd name="connsiteY69" fmla="*/ 317724 h 2067173"/>
              <a:gd name="connsiteX70" fmla="*/ 6615683 w 7713822"/>
              <a:gd name="connsiteY70" fmla="*/ 141440 h 2067173"/>
              <a:gd name="connsiteX71" fmla="*/ 6904055 w 7713822"/>
              <a:gd name="connsiteY71" fmla="*/ 317724 h 2067173"/>
              <a:gd name="connsiteX72" fmla="*/ 6931351 w 7713822"/>
              <a:gd name="connsiteY72" fmla="*/ 372315 h 2067173"/>
              <a:gd name="connsiteX73" fmla="*/ 7040533 w 7713822"/>
              <a:gd name="connsiteY73" fmla="*/ 495144 h 2067173"/>
              <a:gd name="connsiteX74" fmla="*/ 7217954 w 7713822"/>
              <a:gd name="connsiteY74" fmla="*/ 481497 h 2067173"/>
              <a:gd name="connsiteX75" fmla="*/ 7231601 w 7713822"/>
              <a:gd name="connsiteY75" fmla="*/ 440553 h 2067173"/>
              <a:gd name="connsiteX76" fmla="*/ 7245249 w 7713822"/>
              <a:gd name="connsiteY76" fmla="*/ 358667 h 2067173"/>
              <a:gd name="connsiteX77" fmla="*/ 7340783 w 7713822"/>
              <a:gd name="connsiteY77" fmla="*/ 235837 h 2067173"/>
              <a:gd name="connsiteX78" fmla="*/ 7436318 w 7713822"/>
              <a:gd name="connsiteY78" fmla="*/ 263133 h 2067173"/>
              <a:gd name="connsiteX79" fmla="*/ 7668330 w 7713822"/>
              <a:gd name="connsiteY79" fmla="*/ 440553 h 2067173"/>
              <a:gd name="connsiteX80" fmla="*/ 7709273 w 7713822"/>
              <a:gd name="connsiteY80" fmla="*/ 467849 h 2067173"/>
              <a:gd name="connsiteX81" fmla="*/ 7564744 w 7713822"/>
              <a:gd name="connsiteY81" fmla="*/ 598640 h 2067173"/>
              <a:gd name="connsiteX82" fmla="*/ 7654682 w 7713822"/>
              <a:gd name="connsiteY82" fmla="*/ 617974 h 2067173"/>
              <a:gd name="connsiteX83" fmla="*/ 7586443 w 7713822"/>
              <a:gd name="connsiteY83" fmla="*/ 672565 h 2067173"/>
              <a:gd name="connsiteX84" fmla="*/ 7545500 w 7713822"/>
              <a:gd name="connsiteY84" fmla="*/ 699861 h 2067173"/>
              <a:gd name="connsiteX85" fmla="*/ 7490909 w 7713822"/>
              <a:gd name="connsiteY85" fmla="*/ 754452 h 2067173"/>
              <a:gd name="connsiteX86" fmla="*/ 7354431 w 7713822"/>
              <a:gd name="connsiteY86" fmla="*/ 836339 h 2067173"/>
              <a:gd name="connsiteX87" fmla="*/ 7163363 w 7713822"/>
              <a:gd name="connsiteY87" fmla="*/ 986464 h 2067173"/>
              <a:gd name="connsiteX88" fmla="*/ 7026885 w 7713822"/>
              <a:gd name="connsiteY88" fmla="*/ 1081998 h 2067173"/>
              <a:gd name="connsiteX89" fmla="*/ 6917703 w 7713822"/>
              <a:gd name="connsiteY89" fmla="*/ 1177533 h 2067173"/>
              <a:gd name="connsiteX90" fmla="*/ 6767577 w 7713822"/>
              <a:gd name="connsiteY90" fmla="*/ 1327658 h 2067173"/>
              <a:gd name="connsiteX91" fmla="*/ 6617452 w 7713822"/>
              <a:gd name="connsiteY91" fmla="*/ 1532374 h 2067173"/>
              <a:gd name="connsiteX92" fmla="*/ 6603804 w 7713822"/>
              <a:gd name="connsiteY92" fmla="*/ 1573318 h 2067173"/>
              <a:gd name="connsiteX93" fmla="*/ 6644748 w 7713822"/>
              <a:gd name="connsiteY93" fmla="*/ 1559670 h 2067173"/>
              <a:gd name="connsiteX94" fmla="*/ 6699339 w 7713822"/>
              <a:gd name="connsiteY94" fmla="*/ 1505079 h 2067173"/>
              <a:gd name="connsiteX95" fmla="*/ 6740282 w 7713822"/>
              <a:gd name="connsiteY95" fmla="*/ 1477783 h 2067173"/>
              <a:gd name="connsiteX96" fmla="*/ 7504557 w 7713822"/>
              <a:gd name="connsiteY96" fmla="*/ 1518727 h 2067173"/>
              <a:gd name="connsiteX97" fmla="*/ 7613739 w 7713822"/>
              <a:gd name="connsiteY97" fmla="*/ 1573318 h 2067173"/>
              <a:gd name="connsiteX98" fmla="*/ 7586443 w 7713822"/>
              <a:gd name="connsiteY98" fmla="*/ 1614261 h 2067173"/>
              <a:gd name="connsiteX99" fmla="*/ 7436318 w 7713822"/>
              <a:gd name="connsiteY99" fmla="*/ 1709795 h 2067173"/>
              <a:gd name="connsiteX100" fmla="*/ 7368079 w 7713822"/>
              <a:gd name="connsiteY100" fmla="*/ 1737091 h 2067173"/>
              <a:gd name="connsiteX101" fmla="*/ 7327136 w 7713822"/>
              <a:gd name="connsiteY101" fmla="*/ 1764386 h 2067173"/>
              <a:gd name="connsiteX102" fmla="*/ 7136067 w 7713822"/>
              <a:gd name="connsiteY102" fmla="*/ 1778034 h 2067173"/>
              <a:gd name="connsiteX103" fmla="*/ 6699339 w 7713822"/>
              <a:gd name="connsiteY103" fmla="*/ 1791682 h 2067173"/>
              <a:gd name="connsiteX104" fmla="*/ 6590157 w 7713822"/>
              <a:gd name="connsiteY104" fmla="*/ 1900864 h 2067173"/>
              <a:gd name="connsiteX105" fmla="*/ 6549213 w 7713822"/>
              <a:gd name="connsiteY105" fmla="*/ 1914512 h 2067173"/>
              <a:gd name="connsiteX106" fmla="*/ 6248963 w 7713822"/>
              <a:gd name="connsiteY106" fmla="*/ 1887216 h 2067173"/>
              <a:gd name="connsiteX107" fmla="*/ 6167076 w 7713822"/>
              <a:gd name="connsiteY107" fmla="*/ 1832625 h 2067173"/>
              <a:gd name="connsiteX108" fmla="*/ 6057894 w 7713822"/>
              <a:gd name="connsiteY108" fmla="*/ 1750739 h 2067173"/>
              <a:gd name="connsiteX109" fmla="*/ 6003303 w 7713822"/>
              <a:gd name="connsiteY109" fmla="*/ 1709795 h 2067173"/>
              <a:gd name="connsiteX110" fmla="*/ 5907768 w 7713822"/>
              <a:gd name="connsiteY110" fmla="*/ 1696147 h 2067173"/>
              <a:gd name="connsiteX111" fmla="*/ 5730348 w 7713822"/>
              <a:gd name="connsiteY111" fmla="*/ 1696147 h 2067173"/>
              <a:gd name="connsiteX112" fmla="*/ 5621166 w 7713822"/>
              <a:gd name="connsiteY112" fmla="*/ 1846273 h 2067173"/>
              <a:gd name="connsiteX113" fmla="*/ 5525631 w 7713822"/>
              <a:gd name="connsiteY113" fmla="*/ 1873568 h 2067173"/>
              <a:gd name="connsiteX114" fmla="*/ 5047960 w 7713822"/>
              <a:gd name="connsiteY114" fmla="*/ 1859921 h 2067173"/>
              <a:gd name="connsiteX115" fmla="*/ 4993368 w 7713822"/>
              <a:gd name="connsiteY115" fmla="*/ 1832625 h 2067173"/>
              <a:gd name="connsiteX116" fmla="*/ 4911482 w 7713822"/>
              <a:gd name="connsiteY116" fmla="*/ 1818977 h 2067173"/>
              <a:gd name="connsiteX117" fmla="*/ 4856891 w 7713822"/>
              <a:gd name="connsiteY117" fmla="*/ 1778034 h 2067173"/>
              <a:gd name="connsiteX118" fmla="*/ 4802300 w 7713822"/>
              <a:gd name="connsiteY118" fmla="*/ 1750739 h 2067173"/>
              <a:gd name="connsiteX119" fmla="*/ 4775004 w 7713822"/>
              <a:gd name="connsiteY119" fmla="*/ 1709795 h 2067173"/>
              <a:gd name="connsiteX120" fmla="*/ 4734061 w 7713822"/>
              <a:gd name="connsiteY120" fmla="*/ 1655204 h 2067173"/>
              <a:gd name="connsiteX121" fmla="*/ 4679470 w 7713822"/>
              <a:gd name="connsiteY121" fmla="*/ 1586965 h 2067173"/>
              <a:gd name="connsiteX122" fmla="*/ 4638527 w 7713822"/>
              <a:gd name="connsiteY122" fmla="*/ 1614261 h 2067173"/>
              <a:gd name="connsiteX123" fmla="*/ 4624879 w 7713822"/>
              <a:gd name="connsiteY123" fmla="*/ 1655204 h 2067173"/>
              <a:gd name="connsiteX124" fmla="*/ 4611231 w 7713822"/>
              <a:gd name="connsiteY124" fmla="*/ 1709795 h 2067173"/>
              <a:gd name="connsiteX125" fmla="*/ 4556640 w 7713822"/>
              <a:gd name="connsiteY125" fmla="*/ 1737091 h 2067173"/>
              <a:gd name="connsiteX126" fmla="*/ 4542992 w 7713822"/>
              <a:gd name="connsiteY126" fmla="*/ 1778034 h 2067173"/>
              <a:gd name="connsiteX127" fmla="*/ 4502049 w 7713822"/>
              <a:gd name="connsiteY127" fmla="*/ 1805330 h 2067173"/>
              <a:gd name="connsiteX128" fmla="*/ 4447458 w 7713822"/>
              <a:gd name="connsiteY128" fmla="*/ 1846273 h 2067173"/>
              <a:gd name="connsiteX129" fmla="*/ 4392867 w 7713822"/>
              <a:gd name="connsiteY129" fmla="*/ 1900864 h 2067173"/>
              <a:gd name="connsiteX130" fmla="*/ 4310980 w 7713822"/>
              <a:gd name="connsiteY130" fmla="*/ 1941807 h 2067173"/>
              <a:gd name="connsiteX131" fmla="*/ 4160855 w 7713822"/>
              <a:gd name="connsiteY131" fmla="*/ 1996398 h 2067173"/>
              <a:gd name="connsiteX132" fmla="*/ 3969786 w 7713822"/>
              <a:gd name="connsiteY132" fmla="*/ 2064637 h 2067173"/>
              <a:gd name="connsiteX133" fmla="*/ 3833309 w 7713822"/>
              <a:gd name="connsiteY133" fmla="*/ 2050989 h 2067173"/>
              <a:gd name="connsiteX134" fmla="*/ 3806013 w 7713822"/>
              <a:gd name="connsiteY134" fmla="*/ 1832625 h 2067173"/>
              <a:gd name="connsiteX135" fmla="*/ 3778718 w 7713822"/>
              <a:gd name="connsiteY135" fmla="*/ 1723443 h 2067173"/>
              <a:gd name="connsiteX136" fmla="*/ 3683183 w 7713822"/>
              <a:gd name="connsiteY136" fmla="*/ 1709795 h 2067173"/>
              <a:gd name="connsiteX137" fmla="*/ 3574001 w 7713822"/>
              <a:gd name="connsiteY137" fmla="*/ 1723443 h 2067173"/>
              <a:gd name="connsiteX138" fmla="*/ 3464819 w 7713822"/>
              <a:gd name="connsiteY138" fmla="*/ 1818977 h 2067173"/>
              <a:gd name="connsiteX139" fmla="*/ 3382933 w 7713822"/>
              <a:gd name="connsiteY139" fmla="*/ 1955455 h 2067173"/>
              <a:gd name="connsiteX140" fmla="*/ 3341989 w 7713822"/>
              <a:gd name="connsiteY140" fmla="*/ 1969103 h 2067173"/>
              <a:gd name="connsiteX141" fmla="*/ 3232807 w 7713822"/>
              <a:gd name="connsiteY141" fmla="*/ 1941807 h 2067173"/>
              <a:gd name="connsiteX142" fmla="*/ 3150921 w 7713822"/>
              <a:gd name="connsiteY142" fmla="*/ 1859921 h 2067173"/>
              <a:gd name="connsiteX143" fmla="*/ 3069034 w 7713822"/>
              <a:gd name="connsiteY143" fmla="*/ 1791682 h 2067173"/>
              <a:gd name="connsiteX144" fmla="*/ 3028091 w 7713822"/>
              <a:gd name="connsiteY144" fmla="*/ 1778034 h 2067173"/>
              <a:gd name="connsiteX145" fmla="*/ 3000795 w 7713822"/>
              <a:gd name="connsiteY145" fmla="*/ 1723443 h 2067173"/>
              <a:gd name="connsiteX146" fmla="*/ 2959852 w 7713822"/>
              <a:gd name="connsiteY146" fmla="*/ 1668852 h 2067173"/>
              <a:gd name="connsiteX147" fmla="*/ 2946204 w 7713822"/>
              <a:gd name="connsiteY147" fmla="*/ 1573318 h 2067173"/>
              <a:gd name="connsiteX148" fmla="*/ 2782431 w 7713822"/>
              <a:gd name="connsiteY148" fmla="*/ 1586965 h 2067173"/>
              <a:gd name="connsiteX149" fmla="*/ 2700545 w 7713822"/>
              <a:gd name="connsiteY149" fmla="*/ 1614261 h 2067173"/>
              <a:gd name="connsiteX150" fmla="*/ 2645954 w 7713822"/>
              <a:gd name="connsiteY150" fmla="*/ 1709795 h 2067173"/>
              <a:gd name="connsiteX151" fmla="*/ 2618658 w 7713822"/>
              <a:gd name="connsiteY151" fmla="*/ 1791682 h 2067173"/>
              <a:gd name="connsiteX152" fmla="*/ 2591363 w 7713822"/>
              <a:gd name="connsiteY152" fmla="*/ 1832625 h 2067173"/>
              <a:gd name="connsiteX153" fmla="*/ 2564067 w 7713822"/>
              <a:gd name="connsiteY153" fmla="*/ 1914512 h 2067173"/>
              <a:gd name="connsiteX154" fmla="*/ 2550419 w 7713822"/>
              <a:gd name="connsiteY154" fmla="*/ 1955455 h 2067173"/>
              <a:gd name="connsiteX155" fmla="*/ 2345703 w 7713822"/>
              <a:gd name="connsiteY155" fmla="*/ 1941807 h 2067173"/>
              <a:gd name="connsiteX156" fmla="*/ 2318407 w 7713822"/>
              <a:gd name="connsiteY156" fmla="*/ 1900864 h 2067173"/>
              <a:gd name="connsiteX157" fmla="*/ 2304760 w 7713822"/>
              <a:gd name="connsiteY157" fmla="*/ 1778034 h 2067173"/>
              <a:gd name="connsiteX158" fmla="*/ 2263816 w 7713822"/>
              <a:gd name="connsiteY158" fmla="*/ 1750739 h 2067173"/>
              <a:gd name="connsiteX159" fmla="*/ 1949918 w 7713822"/>
              <a:gd name="connsiteY159" fmla="*/ 1764386 h 2067173"/>
              <a:gd name="connsiteX160" fmla="*/ 1936270 w 7713822"/>
              <a:gd name="connsiteY160" fmla="*/ 1941807 h 2067173"/>
              <a:gd name="connsiteX161" fmla="*/ 1854383 w 7713822"/>
              <a:gd name="connsiteY161" fmla="*/ 1969103 h 2067173"/>
              <a:gd name="connsiteX162" fmla="*/ 1840736 w 7713822"/>
              <a:gd name="connsiteY162" fmla="*/ 1914512 h 2067173"/>
              <a:gd name="connsiteX163" fmla="*/ 1772497 w 7713822"/>
              <a:gd name="connsiteY163" fmla="*/ 1832625 h 2067173"/>
              <a:gd name="connsiteX164" fmla="*/ 1758849 w 7713822"/>
              <a:gd name="connsiteY164" fmla="*/ 1791682 h 2067173"/>
              <a:gd name="connsiteX165" fmla="*/ 1731554 w 7713822"/>
              <a:gd name="connsiteY165" fmla="*/ 1696147 h 2067173"/>
              <a:gd name="connsiteX166" fmla="*/ 1704258 w 7713822"/>
              <a:gd name="connsiteY166" fmla="*/ 1655204 h 2067173"/>
              <a:gd name="connsiteX167" fmla="*/ 1663315 w 7713822"/>
              <a:gd name="connsiteY167" fmla="*/ 1641556 h 2067173"/>
              <a:gd name="connsiteX168" fmla="*/ 1349416 w 7713822"/>
              <a:gd name="connsiteY168" fmla="*/ 1655204 h 2067173"/>
              <a:gd name="connsiteX169" fmla="*/ 1335768 w 7713822"/>
              <a:gd name="connsiteY169" fmla="*/ 1696147 h 2067173"/>
              <a:gd name="connsiteX170" fmla="*/ 1322121 w 7713822"/>
              <a:gd name="connsiteY170" fmla="*/ 1750739 h 2067173"/>
              <a:gd name="connsiteX171" fmla="*/ 1267530 w 7713822"/>
              <a:gd name="connsiteY171" fmla="*/ 1832625 h 2067173"/>
              <a:gd name="connsiteX172" fmla="*/ 1240234 w 7713822"/>
              <a:gd name="connsiteY172" fmla="*/ 1873568 h 2067173"/>
              <a:gd name="connsiteX173" fmla="*/ 1185643 w 7713822"/>
              <a:gd name="connsiteY173" fmla="*/ 1941807 h 2067173"/>
              <a:gd name="connsiteX174" fmla="*/ 1158348 w 7713822"/>
              <a:gd name="connsiteY174" fmla="*/ 1982750 h 2067173"/>
              <a:gd name="connsiteX175" fmla="*/ 1076461 w 7713822"/>
              <a:gd name="connsiteY175" fmla="*/ 2010046 h 2067173"/>
              <a:gd name="connsiteX176" fmla="*/ 1008222 w 7713822"/>
              <a:gd name="connsiteY176" fmla="*/ 1969103 h 2067173"/>
              <a:gd name="connsiteX177" fmla="*/ 967279 w 7713822"/>
              <a:gd name="connsiteY177" fmla="*/ 1928159 h 2067173"/>
              <a:gd name="connsiteX178" fmla="*/ 885392 w 7713822"/>
              <a:gd name="connsiteY178" fmla="*/ 1832625 h 2067173"/>
              <a:gd name="connsiteX179" fmla="*/ 803506 w 7713822"/>
              <a:gd name="connsiteY179" fmla="*/ 1737091 h 2067173"/>
              <a:gd name="connsiteX180" fmla="*/ 707971 w 7713822"/>
              <a:gd name="connsiteY180" fmla="*/ 1682500 h 2067173"/>
              <a:gd name="connsiteX181" fmla="*/ 544198 w 7713822"/>
              <a:gd name="connsiteY181" fmla="*/ 1696147 h 2067173"/>
              <a:gd name="connsiteX182" fmla="*/ 503255 w 7713822"/>
              <a:gd name="connsiteY182" fmla="*/ 1764386 h 2067173"/>
              <a:gd name="connsiteX183" fmla="*/ 435016 w 7713822"/>
              <a:gd name="connsiteY183" fmla="*/ 1846273 h 2067173"/>
              <a:gd name="connsiteX184" fmla="*/ 366777 w 7713822"/>
              <a:gd name="connsiteY184" fmla="*/ 1928159 h 2067173"/>
              <a:gd name="connsiteX185" fmla="*/ 298539 w 7713822"/>
              <a:gd name="connsiteY185" fmla="*/ 1996398 h 2067173"/>
              <a:gd name="connsiteX186" fmla="*/ 162061 w 7713822"/>
              <a:gd name="connsiteY186" fmla="*/ 1969103 h 2067173"/>
              <a:gd name="connsiteX187" fmla="*/ 121118 w 7713822"/>
              <a:gd name="connsiteY187" fmla="*/ 1955455 h 2067173"/>
              <a:gd name="connsiteX188" fmla="*/ 80174 w 7713822"/>
              <a:gd name="connsiteY188" fmla="*/ 1928159 h 2067173"/>
              <a:gd name="connsiteX189" fmla="*/ 39231 w 7713822"/>
              <a:gd name="connsiteY189" fmla="*/ 1655204 h 2067173"/>
              <a:gd name="connsiteX190" fmla="*/ 52879 w 7713822"/>
              <a:gd name="connsiteY190" fmla="*/ 1586965 h 2067173"/>
              <a:gd name="connsiteX191" fmla="*/ 189357 w 7713822"/>
              <a:gd name="connsiteY191" fmla="*/ 1546022 h 2067173"/>
              <a:gd name="connsiteX192" fmla="*/ 243948 w 7713822"/>
              <a:gd name="connsiteY192" fmla="*/ 1505079 h 2067173"/>
              <a:gd name="connsiteX193" fmla="*/ 284891 w 7713822"/>
              <a:gd name="connsiteY193" fmla="*/ 1491431 h 2067173"/>
              <a:gd name="connsiteX194" fmla="*/ 325834 w 7713822"/>
              <a:gd name="connsiteY194" fmla="*/ 1450488 h 2067173"/>
              <a:gd name="connsiteX195" fmla="*/ 339482 w 7713822"/>
              <a:gd name="connsiteY195" fmla="*/ 1395897 h 2067173"/>
              <a:gd name="connsiteX196" fmla="*/ 339482 w 7713822"/>
              <a:gd name="connsiteY196" fmla="*/ 1259419 h 2067173"/>
              <a:gd name="connsiteX197" fmla="*/ 243948 w 7713822"/>
              <a:gd name="connsiteY197" fmla="*/ 1204828 h 2067173"/>
              <a:gd name="connsiteX198" fmla="*/ 175709 w 7713822"/>
              <a:gd name="connsiteY198" fmla="*/ 1136589 h 2067173"/>
              <a:gd name="connsiteX199" fmla="*/ 80174 w 7713822"/>
              <a:gd name="connsiteY199" fmla="*/ 1041055 h 2067173"/>
              <a:gd name="connsiteX200" fmla="*/ 52879 w 7713822"/>
              <a:gd name="connsiteY200" fmla="*/ 1000112 h 2067173"/>
              <a:gd name="connsiteX201" fmla="*/ 11936 w 7713822"/>
              <a:gd name="connsiteY201" fmla="*/ 904577 h 2067173"/>
              <a:gd name="connsiteX202" fmla="*/ 66527 w 7713822"/>
              <a:gd name="connsiteY202" fmla="*/ 727156 h 2067173"/>
              <a:gd name="connsiteX203" fmla="*/ 148413 w 7713822"/>
              <a:gd name="connsiteY203" fmla="*/ 672565 h 2067173"/>
              <a:gd name="connsiteX204" fmla="*/ 175709 w 7713822"/>
              <a:gd name="connsiteY204" fmla="*/ 631622 h 2067173"/>
              <a:gd name="connsiteX205" fmla="*/ 243948 w 7713822"/>
              <a:gd name="connsiteY205" fmla="*/ 604327 h 2067173"/>
              <a:gd name="connsiteX206" fmla="*/ 284891 w 7713822"/>
              <a:gd name="connsiteY206" fmla="*/ 577031 h 2067173"/>
              <a:gd name="connsiteX207" fmla="*/ 312186 w 7713822"/>
              <a:gd name="connsiteY207" fmla="*/ 454201 h 2067173"/>
              <a:gd name="connsiteX0" fmla="*/ 298539 w 7695248"/>
              <a:gd name="connsiteY0" fmla="*/ 331371 h 2067173"/>
              <a:gd name="connsiteX1" fmla="*/ 394073 w 7695248"/>
              <a:gd name="connsiteY1" fmla="*/ 290428 h 2067173"/>
              <a:gd name="connsiteX2" fmla="*/ 435016 w 7695248"/>
              <a:gd name="connsiteY2" fmla="*/ 276780 h 2067173"/>
              <a:gd name="connsiteX3" fmla="*/ 475960 w 7695248"/>
              <a:gd name="connsiteY3" fmla="*/ 249485 h 2067173"/>
              <a:gd name="connsiteX4" fmla="*/ 571494 w 7695248"/>
              <a:gd name="connsiteY4" fmla="*/ 222189 h 2067173"/>
              <a:gd name="connsiteX5" fmla="*/ 612437 w 7695248"/>
              <a:gd name="connsiteY5" fmla="*/ 208541 h 2067173"/>
              <a:gd name="connsiteX6" fmla="*/ 926336 w 7695248"/>
              <a:gd name="connsiteY6" fmla="*/ 249485 h 2067173"/>
              <a:gd name="connsiteX7" fmla="*/ 1035518 w 7695248"/>
              <a:gd name="connsiteY7" fmla="*/ 399610 h 2067173"/>
              <a:gd name="connsiteX8" fmla="*/ 1144700 w 7695248"/>
              <a:gd name="connsiteY8" fmla="*/ 413258 h 2067173"/>
              <a:gd name="connsiteX9" fmla="*/ 1185643 w 7695248"/>
              <a:gd name="connsiteY9" fmla="*/ 372315 h 2067173"/>
              <a:gd name="connsiteX10" fmla="*/ 1226586 w 7695248"/>
              <a:gd name="connsiteY10" fmla="*/ 345019 h 2067173"/>
              <a:gd name="connsiteX11" fmla="*/ 1267530 w 7695248"/>
              <a:gd name="connsiteY11" fmla="*/ 304076 h 2067173"/>
              <a:gd name="connsiteX12" fmla="*/ 1349416 w 7695248"/>
              <a:gd name="connsiteY12" fmla="*/ 249485 h 2067173"/>
              <a:gd name="connsiteX13" fmla="*/ 1404007 w 7695248"/>
              <a:gd name="connsiteY13" fmla="*/ 194894 h 2067173"/>
              <a:gd name="connsiteX14" fmla="*/ 1431303 w 7695248"/>
              <a:gd name="connsiteY14" fmla="*/ 153950 h 2067173"/>
              <a:gd name="connsiteX15" fmla="*/ 1472246 w 7695248"/>
              <a:gd name="connsiteY15" fmla="*/ 140303 h 2067173"/>
              <a:gd name="connsiteX16" fmla="*/ 1540485 w 7695248"/>
              <a:gd name="connsiteY16" fmla="*/ 153950 h 2067173"/>
              <a:gd name="connsiteX17" fmla="*/ 1581428 w 7695248"/>
              <a:gd name="connsiteY17" fmla="*/ 181246 h 2067173"/>
              <a:gd name="connsiteX18" fmla="*/ 1663315 w 7695248"/>
              <a:gd name="connsiteY18" fmla="*/ 194894 h 2067173"/>
              <a:gd name="connsiteX19" fmla="*/ 1786145 w 7695248"/>
              <a:gd name="connsiteY19" fmla="*/ 249485 h 2067173"/>
              <a:gd name="connsiteX20" fmla="*/ 1949918 w 7695248"/>
              <a:gd name="connsiteY20" fmla="*/ 426906 h 2067173"/>
              <a:gd name="connsiteX21" fmla="*/ 2045452 w 7695248"/>
              <a:gd name="connsiteY21" fmla="*/ 495144 h 2067173"/>
              <a:gd name="connsiteX22" fmla="*/ 2195577 w 7695248"/>
              <a:gd name="connsiteY22" fmla="*/ 440553 h 2067173"/>
              <a:gd name="connsiteX23" fmla="*/ 2304760 w 7695248"/>
              <a:gd name="connsiteY23" fmla="*/ 331371 h 2067173"/>
              <a:gd name="connsiteX24" fmla="*/ 2386646 w 7695248"/>
              <a:gd name="connsiteY24" fmla="*/ 263133 h 2067173"/>
              <a:gd name="connsiteX25" fmla="*/ 2427589 w 7695248"/>
              <a:gd name="connsiteY25" fmla="*/ 235837 h 2067173"/>
              <a:gd name="connsiteX26" fmla="*/ 2468533 w 7695248"/>
              <a:gd name="connsiteY26" fmla="*/ 194894 h 2067173"/>
              <a:gd name="connsiteX27" fmla="*/ 2659601 w 7695248"/>
              <a:gd name="connsiteY27" fmla="*/ 167598 h 2067173"/>
              <a:gd name="connsiteX28" fmla="*/ 3000795 w 7695248"/>
              <a:gd name="connsiteY28" fmla="*/ 194894 h 2067173"/>
              <a:gd name="connsiteX29" fmla="*/ 3041739 w 7695248"/>
              <a:gd name="connsiteY29" fmla="*/ 235837 h 2067173"/>
              <a:gd name="connsiteX30" fmla="*/ 3055386 w 7695248"/>
              <a:gd name="connsiteY30" fmla="*/ 290428 h 2067173"/>
              <a:gd name="connsiteX31" fmla="*/ 3069034 w 7695248"/>
              <a:gd name="connsiteY31" fmla="*/ 358667 h 2067173"/>
              <a:gd name="connsiteX32" fmla="*/ 3123625 w 7695248"/>
              <a:gd name="connsiteY32" fmla="*/ 372315 h 2067173"/>
              <a:gd name="connsiteX33" fmla="*/ 3273751 w 7695248"/>
              <a:gd name="connsiteY33" fmla="*/ 358667 h 2067173"/>
              <a:gd name="connsiteX34" fmla="*/ 3355637 w 7695248"/>
              <a:gd name="connsiteY34" fmla="*/ 317724 h 2067173"/>
              <a:gd name="connsiteX35" fmla="*/ 3492115 w 7695248"/>
              <a:gd name="connsiteY35" fmla="*/ 222189 h 2067173"/>
              <a:gd name="connsiteX36" fmla="*/ 3546706 w 7695248"/>
              <a:gd name="connsiteY36" fmla="*/ 194894 h 2067173"/>
              <a:gd name="connsiteX37" fmla="*/ 3792366 w 7695248"/>
              <a:gd name="connsiteY37" fmla="*/ 208541 h 2067173"/>
              <a:gd name="connsiteX38" fmla="*/ 3833309 w 7695248"/>
              <a:gd name="connsiteY38" fmla="*/ 235837 h 2067173"/>
              <a:gd name="connsiteX39" fmla="*/ 3969786 w 7695248"/>
              <a:gd name="connsiteY39" fmla="*/ 358667 h 2067173"/>
              <a:gd name="connsiteX40" fmla="*/ 3997082 w 7695248"/>
              <a:gd name="connsiteY40" fmla="*/ 399610 h 2067173"/>
              <a:gd name="connsiteX41" fmla="*/ 4092616 w 7695248"/>
              <a:gd name="connsiteY41" fmla="*/ 440553 h 2067173"/>
              <a:gd name="connsiteX42" fmla="*/ 4201798 w 7695248"/>
              <a:gd name="connsiteY42" fmla="*/ 385962 h 2067173"/>
              <a:gd name="connsiteX43" fmla="*/ 4256389 w 7695248"/>
              <a:gd name="connsiteY43" fmla="*/ 263133 h 2067173"/>
              <a:gd name="connsiteX44" fmla="*/ 4297333 w 7695248"/>
              <a:gd name="connsiteY44" fmla="*/ 208541 h 2067173"/>
              <a:gd name="connsiteX45" fmla="*/ 4338276 w 7695248"/>
              <a:gd name="connsiteY45" fmla="*/ 181246 h 2067173"/>
              <a:gd name="connsiteX46" fmla="*/ 4392867 w 7695248"/>
              <a:gd name="connsiteY46" fmla="*/ 140303 h 2067173"/>
              <a:gd name="connsiteX47" fmla="*/ 4461106 w 7695248"/>
              <a:gd name="connsiteY47" fmla="*/ 126655 h 2067173"/>
              <a:gd name="connsiteX48" fmla="*/ 4515697 w 7695248"/>
              <a:gd name="connsiteY48" fmla="*/ 113007 h 2067173"/>
              <a:gd name="connsiteX49" fmla="*/ 4693118 w 7695248"/>
              <a:gd name="connsiteY49" fmla="*/ 126655 h 2067173"/>
              <a:gd name="connsiteX50" fmla="*/ 4775004 w 7695248"/>
              <a:gd name="connsiteY50" fmla="*/ 208541 h 2067173"/>
              <a:gd name="connsiteX51" fmla="*/ 4856891 w 7695248"/>
              <a:gd name="connsiteY51" fmla="*/ 222189 h 2067173"/>
              <a:gd name="connsiteX52" fmla="*/ 4979721 w 7695248"/>
              <a:gd name="connsiteY52" fmla="*/ 317724 h 2067173"/>
              <a:gd name="connsiteX53" fmla="*/ 5116198 w 7695248"/>
              <a:gd name="connsiteY53" fmla="*/ 372315 h 2067173"/>
              <a:gd name="connsiteX54" fmla="*/ 5211733 w 7695248"/>
              <a:gd name="connsiteY54" fmla="*/ 426906 h 2067173"/>
              <a:gd name="connsiteX55" fmla="*/ 5293619 w 7695248"/>
              <a:gd name="connsiteY55" fmla="*/ 413258 h 2067173"/>
              <a:gd name="connsiteX56" fmla="*/ 5334563 w 7695248"/>
              <a:gd name="connsiteY56" fmla="*/ 372315 h 2067173"/>
              <a:gd name="connsiteX57" fmla="*/ 5389154 w 7695248"/>
              <a:gd name="connsiteY57" fmla="*/ 331371 h 2067173"/>
              <a:gd name="connsiteX58" fmla="*/ 5430097 w 7695248"/>
              <a:gd name="connsiteY58" fmla="*/ 304076 h 2067173"/>
              <a:gd name="connsiteX59" fmla="*/ 5552927 w 7695248"/>
              <a:gd name="connsiteY59" fmla="*/ 181246 h 2067173"/>
              <a:gd name="connsiteX60" fmla="*/ 5593870 w 7695248"/>
              <a:gd name="connsiteY60" fmla="*/ 113007 h 2067173"/>
              <a:gd name="connsiteX61" fmla="*/ 5634813 w 7695248"/>
              <a:gd name="connsiteY61" fmla="*/ 31121 h 2067173"/>
              <a:gd name="connsiteX62" fmla="*/ 5648461 w 7695248"/>
              <a:gd name="connsiteY62" fmla="*/ 72064 h 2067173"/>
              <a:gd name="connsiteX63" fmla="*/ 5743995 w 7695248"/>
              <a:gd name="connsiteY63" fmla="*/ 113007 h 2067173"/>
              <a:gd name="connsiteX64" fmla="*/ 5976007 w 7695248"/>
              <a:gd name="connsiteY64" fmla="*/ 372315 h 2067173"/>
              <a:gd name="connsiteX65" fmla="*/ 6030598 w 7695248"/>
              <a:gd name="connsiteY65" fmla="*/ 440553 h 2067173"/>
              <a:gd name="connsiteX66" fmla="*/ 6085189 w 7695248"/>
              <a:gd name="connsiteY66" fmla="*/ 549736 h 2067173"/>
              <a:gd name="connsiteX67" fmla="*/ 6276258 w 7695248"/>
              <a:gd name="connsiteY67" fmla="*/ 536088 h 2067173"/>
              <a:gd name="connsiteX68" fmla="*/ 6289906 w 7695248"/>
              <a:gd name="connsiteY68" fmla="*/ 481497 h 2067173"/>
              <a:gd name="connsiteX69" fmla="*/ 6344497 w 7695248"/>
              <a:gd name="connsiteY69" fmla="*/ 317724 h 2067173"/>
              <a:gd name="connsiteX70" fmla="*/ 6615683 w 7695248"/>
              <a:gd name="connsiteY70" fmla="*/ 141440 h 2067173"/>
              <a:gd name="connsiteX71" fmla="*/ 6904055 w 7695248"/>
              <a:gd name="connsiteY71" fmla="*/ 317724 h 2067173"/>
              <a:gd name="connsiteX72" fmla="*/ 6931351 w 7695248"/>
              <a:gd name="connsiteY72" fmla="*/ 372315 h 2067173"/>
              <a:gd name="connsiteX73" fmla="*/ 7040533 w 7695248"/>
              <a:gd name="connsiteY73" fmla="*/ 495144 h 2067173"/>
              <a:gd name="connsiteX74" fmla="*/ 7217954 w 7695248"/>
              <a:gd name="connsiteY74" fmla="*/ 481497 h 2067173"/>
              <a:gd name="connsiteX75" fmla="*/ 7231601 w 7695248"/>
              <a:gd name="connsiteY75" fmla="*/ 440553 h 2067173"/>
              <a:gd name="connsiteX76" fmla="*/ 7245249 w 7695248"/>
              <a:gd name="connsiteY76" fmla="*/ 358667 h 2067173"/>
              <a:gd name="connsiteX77" fmla="*/ 7340783 w 7695248"/>
              <a:gd name="connsiteY77" fmla="*/ 235837 h 2067173"/>
              <a:gd name="connsiteX78" fmla="*/ 7436318 w 7695248"/>
              <a:gd name="connsiteY78" fmla="*/ 263133 h 2067173"/>
              <a:gd name="connsiteX79" fmla="*/ 7668330 w 7695248"/>
              <a:gd name="connsiteY79" fmla="*/ 440553 h 2067173"/>
              <a:gd name="connsiteX80" fmla="*/ 7564744 w 7695248"/>
              <a:gd name="connsiteY80" fmla="*/ 598640 h 2067173"/>
              <a:gd name="connsiteX81" fmla="*/ 7654682 w 7695248"/>
              <a:gd name="connsiteY81" fmla="*/ 617974 h 2067173"/>
              <a:gd name="connsiteX82" fmla="*/ 7586443 w 7695248"/>
              <a:gd name="connsiteY82" fmla="*/ 672565 h 2067173"/>
              <a:gd name="connsiteX83" fmla="*/ 7545500 w 7695248"/>
              <a:gd name="connsiteY83" fmla="*/ 699861 h 2067173"/>
              <a:gd name="connsiteX84" fmla="*/ 7490909 w 7695248"/>
              <a:gd name="connsiteY84" fmla="*/ 754452 h 2067173"/>
              <a:gd name="connsiteX85" fmla="*/ 7354431 w 7695248"/>
              <a:gd name="connsiteY85" fmla="*/ 836339 h 2067173"/>
              <a:gd name="connsiteX86" fmla="*/ 7163363 w 7695248"/>
              <a:gd name="connsiteY86" fmla="*/ 986464 h 2067173"/>
              <a:gd name="connsiteX87" fmla="*/ 7026885 w 7695248"/>
              <a:gd name="connsiteY87" fmla="*/ 1081998 h 2067173"/>
              <a:gd name="connsiteX88" fmla="*/ 6917703 w 7695248"/>
              <a:gd name="connsiteY88" fmla="*/ 1177533 h 2067173"/>
              <a:gd name="connsiteX89" fmla="*/ 6767577 w 7695248"/>
              <a:gd name="connsiteY89" fmla="*/ 1327658 h 2067173"/>
              <a:gd name="connsiteX90" fmla="*/ 6617452 w 7695248"/>
              <a:gd name="connsiteY90" fmla="*/ 1532374 h 2067173"/>
              <a:gd name="connsiteX91" fmla="*/ 6603804 w 7695248"/>
              <a:gd name="connsiteY91" fmla="*/ 1573318 h 2067173"/>
              <a:gd name="connsiteX92" fmla="*/ 6644748 w 7695248"/>
              <a:gd name="connsiteY92" fmla="*/ 1559670 h 2067173"/>
              <a:gd name="connsiteX93" fmla="*/ 6699339 w 7695248"/>
              <a:gd name="connsiteY93" fmla="*/ 1505079 h 2067173"/>
              <a:gd name="connsiteX94" fmla="*/ 6740282 w 7695248"/>
              <a:gd name="connsiteY94" fmla="*/ 1477783 h 2067173"/>
              <a:gd name="connsiteX95" fmla="*/ 7504557 w 7695248"/>
              <a:gd name="connsiteY95" fmla="*/ 1518727 h 2067173"/>
              <a:gd name="connsiteX96" fmla="*/ 7613739 w 7695248"/>
              <a:gd name="connsiteY96" fmla="*/ 1573318 h 2067173"/>
              <a:gd name="connsiteX97" fmla="*/ 7586443 w 7695248"/>
              <a:gd name="connsiteY97" fmla="*/ 1614261 h 2067173"/>
              <a:gd name="connsiteX98" fmla="*/ 7436318 w 7695248"/>
              <a:gd name="connsiteY98" fmla="*/ 1709795 h 2067173"/>
              <a:gd name="connsiteX99" fmla="*/ 7368079 w 7695248"/>
              <a:gd name="connsiteY99" fmla="*/ 1737091 h 2067173"/>
              <a:gd name="connsiteX100" fmla="*/ 7327136 w 7695248"/>
              <a:gd name="connsiteY100" fmla="*/ 1764386 h 2067173"/>
              <a:gd name="connsiteX101" fmla="*/ 7136067 w 7695248"/>
              <a:gd name="connsiteY101" fmla="*/ 1778034 h 2067173"/>
              <a:gd name="connsiteX102" fmla="*/ 6699339 w 7695248"/>
              <a:gd name="connsiteY102" fmla="*/ 1791682 h 2067173"/>
              <a:gd name="connsiteX103" fmla="*/ 6590157 w 7695248"/>
              <a:gd name="connsiteY103" fmla="*/ 1900864 h 2067173"/>
              <a:gd name="connsiteX104" fmla="*/ 6549213 w 7695248"/>
              <a:gd name="connsiteY104" fmla="*/ 1914512 h 2067173"/>
              <a:gd name="connsiteX105" fmla="*/ 6248963 w 7695248"/>
              <a:gd name="connsiteY105" fmla="*/ 1887216 h 2067173"/>
              <a:gd name="connsiteX106" fmla="*/ 6167076 w 7695248"/>
              <a:gd name="connsiteY106" fmla="*/ 1832625 h 2067173"/>
              <a:gd name="connsiteX107" fmla="*/ 6057894 w 7695248"/>
              <a:gd name="connsiteY107" fmla="*/ 1750739 h 2067173"/>
              <a:gd name="connsiteX108" fmla="*/ 6003303 w 7695248"/>
              <a:gd name="connsiteY108" fmla="*/ 1709795 h 2067173"/>
              <a:gd name="connsiteX109" fmla="*/ 5907768 w 7695248"/>
              <a:gd name="connsiteY109" fmla="*/ 1696147 h 2067173"/>
              <a:gd name="connsiteX110" fmla="*/ 5730348 w 7695248"/>
              <a:gd name="connsiteY110" fmla="*/ 1696147 h 2067173"/>
              <a:gd name="connsiteX111" fmla="*/ 5621166 w 7695248"/>
              <a:gd name="connsiteY111" fmla="*/ 1846273 h 2067173"/>
              <a:gd name="connsiteX112" fmla="*/ 5525631 w 7695248"/>
              <a:gd name="connsiteY112" fmla="*/ 1873568 h 2067173"/>
              <a:gd name="connsiteX113" fmla="*/ 5047960 w 7695248"/>
              <a:gd name="connsiteY113" fmla="*/ 1859921 h 2067173"/>
              <a:gd name="connsiteX114" fmla="*/ 4993368 w 7695248"/>
              <a:gd name="connsiteY114" fmla="*/ 1832625 h 2067173"/>
              <a:gd name="connsiteX115" fmla="*/ 4911482 w 7695248"/>
              <a:gd name="connsiteY115" fmla="*/ 1818977 h 2067173"/>
              <a:gd name="connsiteX116" fmla="*/ 4856891 w 7695248"/>
              <a:gd name="connsiteY116" fmla="*/ 1778034 h 2067173"/>
              <a:gd name="connsiteX117" fmla="*/ 4802300 w 7695248"/>
              <a:gd name="connsiteY117" fmla="*/ 1750739 h 2067173"/>
              <a:gd name="connsiteX118" fmla="*/ 4775004 w 7695248"/>
              <a:gd name="connsiteY118" fmla="*/ 1709795 h 2067173"/>
              <a:gd name="connsiteX119" fmla="*/ 4734061 w 7695248"/>
              <a:gd name="connsiteY119" fmla="*/ 1655204 h 2067173"/>
              <a:gd name="connsiteX120" fmla="*/ 4679470 w 7695248"/>
              <a:gd name="connsiteY120" fmla="*/ 1586965 h 2067173"/>
              <a:gd name="connsiteX121" fmla="*/ 4638527 w 7695248"/>
              <a:gd name="connsiteY121" fmla="*/ 1614261 h 2067173"/>
              <a:gd name="connsiteX122" fmla="*/ 4624879 w 7695248"/>
              <a:gd name="connsiteY122" fmla="*/ 1655204 h 2067173"/>
              <a:gd name="connsiteX123" fmla="*/ 4611231 w 7695248"/>
              <a:gd name="connsiteY123" fmla="*/ 1709795 h 2067173"/>
              <a:gd name="connsiteX124" fmla="*/ 4556640 w 7695248"/>
              <a:gd name="connsiteY124" fmla="*/ 1737091 h 2067173"/>
              <a:gd name="connsiteX125" fmla="*/ 4542992 w 7695248"/>
              <a:gd name="connsiteY125" fmla="*/ 1778034 h 2067173"/>
              <a:gd name="connsiteX126" fmla="*/ 4502049 w 7695248"/>
              <a:gd name="connsiteY126" fmla="*/ 1805330 h 2067173"/>
              <a:gd name="connsiteX127" fmla="*/ 4447458 w 7695248"/>
              <a:gd name="connsiteY127" fmla="*/ 1846273 h 2067173"/>
              <a:gd name="connsiteX128" fmla="*/ 4392867 w 7695248"/>
              <a:gd name="connsiteY128" fmla="*/ 1900864 h 2067173"/>
              <a:gd name="connsiteX129" fmla="*/ 4310980 w 7695248"/>
              <a:gd name="connsiteY129" fmla="*/ 1941807 h 2067173"/>
              <a:gd name="connsiteX130" fmla="*/ 4160855 w 7695248"/>
              <a:gd name="connsiteY130" fmla="*/ 1996398 h 2067173"/>
              <a:gd name="connsiteX131" fmla="*/ 3969786 w 7695248"/>
              <a:gd name="connsiteY131" fmla="*/ 2064637 h 2067173"/>
              <a:gd name="connsiteX132" fmla="*/ 3833309 w 7695248"/>
              <a:gd name="connsiteY132" fmla="*/ 2050989 h 2067173"/>
              <a:gd name="connsiteX133" fmla="*/ 3806013 w 7695248"/>
              <a:gd name="connsiteY133" fmla="*/ 1832625 h 2067173"/>
              <a:gd name="connsiteX134" fmla="*/ 3778718 w 7695248"/>
              <a:gd name="connsiteY134" fmla="*/ 1723443 h 2067173"/>
              <a:gd name="connsiteX135" fmla="*/ 3683183 w 7695248"/>
              <a:gd name="connsiteY135" fmla="*/ 1709795 h 2067173"/>
              <a:gd name="connsiteX136" fmla="*/ 3574001 w 7695248"/>
              <a:gd name="connsiteY136" fmla="*/ 1723443 h 2067173"/>
              <a:gd name="connsiteX137" fmla="*/ 3464819 w 7695248"/>
              <a:gd name="connsiteY137" fmla="*/ 1818977 h 2067173"/>
              <a:gd name="connsiteX138" fmla="*/ 3382933 w 7695248"/>
              <a:gd name="connsiteY138" fmla="*/ 1955455 h 2067173"/>
              <a:gd name="connsiteX139" fmla="*/ 3341989 w 7695248"/>
              <a:gd name="connsiteY139" fmla="*/ 1969103 h 2067173"/>
              <a:gd name="connsiteX140" fmla="*/ 3232807 w 7695248"/>
              <a:gd name="connsiteY140" fmla="*/ 1941807 h 2067173"/>
              <a:gd name="connsiteX141" fmla="*/ 3150921 w 7695248"/>
              <a:gd name="connsiteY141" fmla="*/ 1859921 h 2067173"/>
              <a:gd name="connsiteX142" fmla="*/ 3069034 w 7695248"/>
              <a:gd name="connsiteY142" fmla="*/ 1791682 h 2067173"/>
              <a:gd name="connsiteX143" fmla="*/ 3028091 w 7695248"/>
              <a:gd name="connsiteY143" fmla="*/ 1778034 h 2067173"/>
              <a:gd name="connsiteX144" fmla="*/ 3000795 w 7695248"/>
              <a:gd name="connsiteY144" fmla="*/ 1723443 h 2067173"/>
              <a:gd name="connsiteX145" fmla="*/ 2959852 w 7695248"/>
              <a:gd name="connsiteY145" fmla="*/ 1668852 h 2067173"/>
              <a:gd name="connsiteX146" fmla="*/ 2946204 w 7695248"/>
              <a:gd name="connsiteY146" fmla="*/ 1573318 h 2067173"/>
              <a:gd name="connsiteX147" fmla="*/ 2782431 w 7695248"/>
              <a:gd name="connsiteY147" fmla="*/ 1586965 h 2067173"/>
              <a:gd name="connsiteX148" fmla="*/ 2700545 w 7695248"/>
              <a:gd name="connsiteY148" fmla="*/ 1614261 h 2067173"/>
              <a:gd name="connsiteX149" fmla="*/ 2645954 w 7695248"/>
              <a:gd name="connsiteY149" fmla="*/ 1709795 h 2067173"/>
              <a:gd name="connsiteX150" fmla="*/ 2618658 w 7695248"/>
              <a:gd name="connsiteY150" fmla="*/ 1791682 h 2067173"/>
              <a:gd name="connsiteX151" fmla="*/ 2591363 w 7695248"/>
              <a:gd name="connsiteY151" fmla="*/ 1832625 h 2067173"/>
              <a:gd name="connsiteX152" fmla="*/ 2564067 w 7695248"/>
              <a:gd name="connsiteY152" fmla="*/ 1914512 h 2067173"/>
              <a:gd name="connsiteX153" fmla="*/ 2550419 w 7695248"/>
              <a:gd name="connsiteY153" fmla="*/ 1955455 h 2067173"/>
              <a:gd name="connsiteX154" fmla="*/ 2345703 w 7695248"/>
              <a:gd name="connsiteY154" fmla="*/ 1941807 h 2067173"/>
              <a:gd name="connsiteX155" fmla="*/ 2318407 w 7695248"/>
              <a:gd name="connsiteY155" fmla="*/ 1900864 h 2067173"/>
              <a:gd name="connsiteX156" fmla="*/ 2304760 w 7695248"/>
              <a:gd name="connsiteY156" fmla="*/ 1778034 h 2067173"/>
              <a:gd name="connsiteX157" fmla="*/ 2263816 w 7695248"/>
              <a:gd name="connsiteY157" fmla="*/ 1750739 h 2067173"/>
              <a:gd name="connsiteX158" fmla="*/ 1949918 w 7695248"/>
              <a:gd name="connsiteY158" fmla="*/ 1764386 h 2067173"/>
              <a:gd name="connsiteX159" fmla="*/ 1936270 w 7695248"/>
              <a:gd name="connsiteY159" fmla="*/ 1941807 h 2067173"/>
              <a:gd name="connsiteX160" fmla="*/ 1854383 w 7695248"/>
              <a:gd name="connsiteY160" fmla="*/ 1969103 h 2067173"/>
              <a:gd name="connsiteX161" fmla="*/ 1840736 w 7695248"/>
              <a:gd name="connsiteY161" fmla="*/ 1914512 h 2067173"/>
              <a:gd name="connsiteX162" fmla="*/ 1772497 w 7695248"/>
              <a:gd name="connsiteY162" fmla="*/ 1832625 h 2067173"/>
              <a:gd name="connsiteX163" fmla="*/ 1758849 w 7695248"/>
              <a:gd name="connsiteY163" fmla="*/ 1791682 h 2067173"/>
              <a:gd name="connsiteX164" fmla="*/ 1731554 w 7695248"/>
              <a:gd name="connsiteY164" fmla="*/ 1696147 h 2067173"/>
              <a:gd name="connsiteX165" fmla="*/ 1704258 w 7695248"/>
              <a:gd name="connsiteY165" fmla="*/ 1655204 h 2067173"/>
              <a:gd name="connsiteX166" fmla="*/ 1663315 w 7695248"/>
              <a:gd name="connsiteY166" fmla="*/ 1641556 h 2067173"/>
              <a:gd name="connsiteX167" fmla="*/ 1349416 w 7695248"/>
              <a:gd name="connsiteY167" fmla="*/ 1655204 h 2067173"/>
              <a:gd name="connsiteX168" fmla="*/ 1335768 w 7695248"/>
              <a:gd name="connsiteY168" fmla="*/ 1696147 h 2067173"/>
              <a:gd name="connsiteX169" fmla="*/ 1322121 w 7695248"/>
              <a:gd name="connsiteY169" fmla="*/ 1750739 h 2067173"/>
              <a:gd name="connsiteX170" fmla="*/ 1267530 w 7695248"/>
              <a:gd name="connsiteY170" fmla="*/ 1832625 h 2067173"/>
              <a:gd name="connsiteX171" fmla="*/ 1240234 w 7695248"/>
              <a:gd name="connsiteY171" fmla="*/ 1873568 h 2067173"/>
              <a:gd name="connsiteX172" fmla="*/ 1185643 w 7695248"/>
              <a:gd name="connsiteY172" fmla="*/ 1941807 h 2067173"/>
              <a:gd name="connsiteX173" fmla="*/ 1158348 w 7695248"/>
              <a:gd name="connsiteY173" fmla="*/ 1982750 h 2067173"/>
              <a:gd name="connsiteX174" fmla="*/ 1076461 w 7695248"/>
              <a:gd name="connsiteY174" fmla="*/ 2010046 h 2067173"/>
              <a:gd name="connsiteX175" fmla="*/ 1008222 w 7695248"/>
              <a:gd name="connsiteY175" fmla="*/ 1969103 h 2067173"/>
              <a:gd name="connsiteX176" fmla="*/ 967279 w 7695248"/>
              <a:gd name="connsiteY176" fmla="*/ 1928159 h 2067173"/>
              <a:gd name="connsiteX177" fmla="*/ 885392 w 7695248"/>
              <a:gd name="connsiteY177" fmla="*/ 1832625 h 2067173"/>
              <a:gd name="connsiteX178" fmla="*/ 803506 w 7695248"/>
              <a:gd name="connsiteY178" fmla="*/ 1737091 h 2067173"/>
              <a:gd name="connsiteX179" fmla="*/ 707971 w 7695248"/>
              <a:gd name="connsiteY179" fmla="*/ 1682500 h 2067173"/>
              <a:gd name="connsiteX180" fmla="*/ 544198 w 7695248"/>
              <a:gd name="connsiteY180" fmla="*/ 1696147 h 2067173"/>
              <a:gd name="connsiteX181" fmla="*/ 503255 w 7695248"/>
              <a:gd name="connsiteY181" fmla="*/ 1764386 h 2067173"/>
              <a:gd name="connsiteX182" fmla="*/ 435016 w 7695248"/>
              <a:gd name="connsiteY182" fmla="*/ 1846273 h 2067173"/>
              <a:gd name="connsiteX183" fmla="*/ 366777 w 7695248"/>
              <a:gd name="connsiteY183" fmla="*/ 1928159 h 2067173"/>
              <a:gd name="connsiteX184" fmla="*/ 298539 w 7695248"/>
              <a:gd name="connsiteY184" fmla="*/ 1996398 h 2067173"/>
              <a:gd name="connsiteX185" fmla="*/ 162061 w 7695248"/>
              <a:gd name="connsiteY185" fmla="*/ 1969103 h 2067173"/>
              <a:gd name="connsiteX186" fmla="*/ 121118 w 7695248"/>
              <a:gd name="connsiteY186" fmla="*/ 1955455 h 2067173"/>
              <a:gd name="connsiteX187" fmla="*/ 80174 w 7695248"/>
              <a:gd name="connsiteY187" fmla="*/ 1928159 h 2067173"/>
              <a:gd name="connsiteX188" fmla="*/ 39231 w 7695248"/>
              <a:gd name="connsiteY188" fmla="*/ 1655204 h 2067173"/>
              <a:gd name="connsiteX189" fmla="*/ 52879 w 7695248"/>
              <a:gd name="connsiteY189" fmla="*/ 1586965 h 2067173"/>
              <a:gd name="connsiteX190" fmla="*/ 189357 w 7695248"/>
              <a:gd name="connsiteY190" fmla="*/ 1546022 h 2067173"/>
              <a:gd name="connsiteX191" fmla="*/ 243948 w 7695248"/>
              <a:gd name="connsiteY191" fmla="*/ 1505079 h 2067173"/>
              <a:gd name="connsiteX192" fmla="*/ 284891 w 7695248"/>
              <a:gd name="connsiteY192" fmla="*/ 1491431 h 2067173"/>
              <a:gd name="connsiteX193" fmla="*/ 325834 w 7695248"/>
              <a:gd name="connsiteY193" fmla="*/ 1450488 h 2067173"/>
              <a:gd name="connsiteX194" fmla="*/ 339482 w 7695248"/>
              <a:gd name="connsiteY194" fmla="*/ 1395897 h 2067173"/>
              <a:gd name="connsiteX195" fmla="*/ 339482 w 7695248"/>
              <a:gd name="connsiteY195" fmla="*/ 1259419 h 2067173"/>
              <a:gd name="connsiteX196" fmla="*/ 243948 w 7695248"/>
              <a:gd name="connsiteY196" fmla="*/ 1204828 h 2067173"/>
              <a:gd name="connsiteX197" fmla="*/ 175709 w 7695248"/>
              <a:gd name="connsiteY197" fmla="*/ 1136589 h 2067173"/>
              <a:gd name="connsiteX198" fmla="*/ 80174 w 7695248"/>
              <a:gd name="connsiteY198" fmla="*/ 1041055 h 2067173"/>
              <a:gd name="connsiteX199" fmla="*/ 52879 w 7695248"/>
              <a:gd name="connsiteY199" fmla="*/ 1000112 h 2067173"/>
              <a:gd name="connsiteX200" fmla="*/ 11936 w 7695248"/>
              <a:gd name="connsiteY200" fmla="*/ 904577 h 2067173"/>
              <a:gd name="connsiteX201" fmla="*/ 66527 w 7695248"/>
              <a:gd name="connsiteY201" fmla="*/ 727156 h 2067173"/>
              <a:gd name="connsiteX202" fmla="*/ 148413 w 7695248"/>
              <a:gd name="connsiteY202" fmla="*/ 672565 h 2067173"/>
              <a:gd name="connsiteX203" fmla="*/ 175709 w 7695248"/>
              <a:gd name="connsiteY203" fmla="*/ 631622 h 2067173"/>
              <a:gd name="connsiteX204" fmla="*/ 243948 w 7695248"/>
              <a:gd name="connsiteY204" fmla="*/ 604327 h 2067173"/>
              <a:gd name="connsiteX205" fmla="*/ 284891 w 7695248"/>
              <a:gd name="connsiteY205" fmla="*/ 577031 h 2067173"/>
              <a:gd name="connsiteX206" fmla="*/ 312186 w 7695248"/>
              <a:gd name="connsiteY206" fmla="*/ 454201 h 2067173"/>
              <a:gd name="connsiteX0" fmla="*/ 298539 w 7695248"/>
              <a:gd name="connsiteY0" fmla="*/ 331371 h 2067173"/>
              <a:gd name="connsiteX1" fmla="*/ 394073 w 7695248"/>
              <a:gd name="connsiteY1" fmla="*/ 290428 h 2067173"/>
              <a:gd name="connsiteX2" fmla="*/ 435016 w 7695248"/>
              <a:gd name="connsiteY2" fmla="*/ 276780 h 2067173"/>
              <a:gd name="connsiteX3" fmla="*/ 475960 w 7695248"/>
              <a:gd name="connsiteY3" fmla="*/ 249485 h 2067173"/>
              <a:gd name="connsiteX4" fmla="*/ 571494 w 7695248"/>
              <a:gd name="connsiteY4" fmla="*/ 222189 h 2067173"/>
              <a:gd name="connsiteX5" fmla="*/ 612437 w 7695248"/>
              <a:gd name="connsiteY5" fmla="*/ 208541 h 2067173"/>
              <a:gd name="connsiteX6" fmla="*/ 926336 w 7695248"/>
              <a:gd name="connsiteY6" fmla="*/ 249485 h 2067173"/>
              <a:gd name="connsiteX7" fmla="*/ 1035518 w 7695248"/>
              <a:gd name="connsiteY7" fmla="*/ 399610 h 2067173"/>
              <a:gd name="connsiteX8" fmla="*/ 1144700 w 7695248"/>
              <a:gd name="connsiteY8" fmla="*/ 413258 h 2067173"/>
              <a:gd name="connsiteX9" fmla="*/ 1185643 w 7695248"/>
              <a:gd name="connsiteY9" fmla="*/ 372315 h 2067173"/>
              <a:gd name="connsiteX10" fmla="*/ 1226586 w 7695248"/>
              <a:gd name="connsiteY10" fmla="*/ 345019 h 2067173"/>
              <a:gd name="connsiteX11" fmla="*/ 1267530 w 7695248"/>
              <a:gd name="connsiteY11" fmla="*/ 304076 h 2067173"/>
              <a:gd name="connsiteX12" fmla="*/ 1349416 w 7695248"/>
              <a:gd name="connsiteY12" fmla="*/ 249485 h 2067173"/>
              <a:gd name="connsiteX13" fmla="*/ 1404007 w 7695248"/>
              <a:gd name="connsiteY13" fmla="*/ 194894 h 2067173"/>
              <a:gd name="connsiteX14" fmla="*/ 1431303 w 7695248"/>
              <a:gd name="connsiteY14" fmla="*/ 153950 h 2067173"/>
              <a:gd name="connsiteX15" fmla="*/ 1472246 w 7695248"/>
              <a:gd name="connsiteY15" fmla="*/ 140303 h 2067173"/>
              <a:gd name="connsiteX16" fmla="*/ 1540485 w 7695248"/>
              <a:gd name="connsiteY16" fmla="*/ 153950 h 2067173"/>
              <a:gd name="connsiteX17" fmla="*/ 1581428 w 7695248"/>
              <a:gd name="connsiteY17" fmla="*/ 181246 h 2067173"/>
              <a:gd name="connsiteX18" fmla="*/ 1663315 w 7695248"/>
              <a:gd name="connsiteY18" fmla="*/ 194894 h 2067173"/>
              <a:gd name="connsiteX19" fmla="*/ 1786145 w 7695248"/>
              <a:gd name="connsiteY19" fmla="*/ 249485 h 2067173"/>
              <a:gd name="connsiteX20" fmla="*/ 1949918 w 7695248"/>
              <a:gd name="connsiteY20" fmla="*/ 426906 h 2067173"/>
              <a:gd name="connsiteX21" fmla="*/ 2045452 w 7695248"/>
              <a:gd name="connsiteY21" fmla="*/ 495144 h 2067173"/>
              <a:gd name="connsiteX22" fmla="*/ 2195577 w 7695248"/>
              <a:gd name="connsiteY22" fmla="*/ 440553 h 2067173"/>
              <a:gd name="connsiteX23" fmla="*/ 2304760 w 7695248"/>
              <a:gd name="connsiteY23" fmla="*/ 331371 h 2067173"/>
              <a:gd name="connsiteX24" fmla="*/ 2386646 w 7695248"/>
              <a:gd name="connsiteY24" fmla="*/ 263133 h 2067173"/>
              <a:gd name="connsiteX25" fmla="*/ 2427589 w 7695248"/>
              <a:gd name="connsiteY25" fmla="*/ 235837 h 2067173"/>
              <a:gd name="connsiteX26" fmla="*/ 2468533 w 7695248"/>
              <a:gd name="connsiteY26" fmla="*/ 194894 h 2067173"/>
              <a:gd name="connsiteX27" fmla="*/ 2659601 w 7695248"/>
              <a:gd name="connsiteY27" fmla="*/ 167598 h 2067173"/>
              <a:gd name="connsiteX28" fmla="*/ 3000795 w 7695248"/>
              <a:gd name="connsiteY28" fmla="*/ 194894 h 2067173"/>
              <a:gd name="connsiteX29" fmla="*/ 3041739 w 7695248"/>
              <a:gd name="connsiteY29" fmla="*/ 235837 h 2067173"/>
              <a:gd name="connsiteX30" fmla="*/ 3055386 w 7695248"/>
              <a:gd name="connsiteY30" fmla="*/ 290428 h 2067173"/>
              <a:gd name="connsiteX31" fmla="*/ 3069034 w 7695248"/>
              <a:gd name="connsiteY31" fmla="*/ 358667 h 2067173"/>
              <a:gd name="connsiteX32" fmla="*/ 3123625 w 7695248"/>
              <a:gd name="connsiteY32" fmla="*/ 372315 h 2067173"/>
              <a:gd name="connsiteX33" fmla="*/ 3273751 w 7695248"/>
              <a:gd name="connsiteY33" fmla="*/ 358667 h 2067173"/>
              <a:gd name="connsiteX34" fmla="*/ 3355637 w 7695248"/>
              <a:gd name="connsiteY34" fmla="*/ 317724 h 2067173"/>
              <a:gd name="connsiteX35" fmla="*/ 3492115 w 7695248"/>
              <a:gd name="connsiteY35" fmla="*/ 222189 h 2067173"/>
              <a:gd name="connsiteX36" fmla="*/ 3546706 w 7695248"/>
              <a:gd name="connsiteY36" fmla="*/ 194894 h 2067173"/>
              <a:gd name="connsiteX37" fmla="*/ 3792366 w 7695248"/>
              <a:gd name="connsiteY37" fmla="*/ 208541 h 2067173"/>
              <a:gd name="connsiteX38" fmla="*/ 3833309 w 7695248"/>
              <a:gd name="connsiteY38" fmla="*/ 235837 h 2067173"/>
              <a:gd name="connsiteX39" fmla="*/ 3969786 w 7695248"/>
              <a:gd name="connsiteY39" fmla="*/ 358667 h 2067173"/>
              <a:gd name="connsiteX40" fmla="*/ 3997082 w 7695248"/>
              <a:gd name="connsiteY40" fmla="*/ 399610 h 2067173"/>
              <a:gd name="connsiteX41" fmla="*/ 4092616 w 7695248"/>
              <a:gd name="connsiteY41" fmla="*/ 440553 h 2067173"/>
              <a:gd name="connsiteX42" fmla="*/ 4201798 w 7695248"/>
              <a:gd name="connsiteY42" fmla="*/ 385962 h 2067173"/>
              <a:gd name="connsiteX43" fmla="*/ 4256389 w 7695248"/>
              <a:gd name="connsiteY43" fmla="*/ 263133 h 2067173"/>
              <a:gd name="connsiteX44" fmla="*/ 4297333 w 7695248"/>
              <a:gd name="connsiteY44" fmla="*/ 208541 h 2067173"/>
              <a:gd name="connsiteX45" fmla="*/ 4338276 w 7695248"/>
              <a:gd name="connsiteY45" fmla="*/ 181246 h 2067173"/>
              <a:gd name="connsiteX46" fmla="*/ 4392867 w 7695248"/>
              <a:gd name="connsiteY46" fmla="*/ 140303 h 2067173"/>
              <a:gd name="connsiteX47" fmla="*/ 4461106 w 7695248"/>
              <a:gd name="connsiteY47" fmla="*/ 126655 h 2067173"/>
              <a:gd name="connsiteX48" fmla="*/ 4515697 w 7695248"/>
              <a:gd name="connsiteY48" fmla="*/ 113007 h 2067173"/>
              <a:gd name="connsiteX49" fmla="*/ 4693118 w 7695248"/>
              <a:gd name="connsiteY49" fmla="*/ 126655 h 2067173"/>
              <a:gd name="connsiteX50" fmla="*/ 4775004 w 7695248"/>
              <a:gd name="connsiteY50" fmla="*/ 208541 h 2067173"/>
              <a:gd name="connsiteX51" fmla="*/ 4856891 w 7695248"/>
              <a:gd name="connsiteY51" fmla="*/ 222189 h 2067173"/>
              <a:gd name="connsiteX52" fmla="*/ 4979721 w 7695248"/>
              <a:gd name="connsiteY52" fmla="*/ 317724 h 2067173"/>
              <a:gd name="connsiteX53" fmla="*/ 5116198 w 7695248"/>
              <a:gd name="connsiteY53" fmla="*/ 372315 h 2067173"/>
              <a:gd name="connsiteX54" fmla="*/ 5211733 w 7695248"/>
              <a:gd name="connsiteY54" fmla="*/ 426906 h 2067173"/>
              <a:gd name="connsiteX55" fmla="*/ 5293619 w 7695248"/>
              <a:gd name="connsiteY55" fmla="*/ 413258 h 2067173"/>
              <a:gd name="connsiteX56" fmla="*/ 5334563 w 7695248"/>
              <a:gd name="connsiteY56" fmla="*/ 372315 h 2067173"/>
              <a:gd name="connsiteX57" fmla="*/ 5389154 w 7695248"/>
              <a:gd name="connsiteY57" fmla="*/ 331371 h 2067173"/>
              <a:gd name="connsiteX58" fmla="*/ 5430097 w 7695248"/>
              <a:gd name="connsiteY58" fmla="*/ 304076 h 2067173"/>
              <a:gd name="connsiteX59" fmla="*/ 5552927 w 7695248"/>
              <a:gd name="connsiteY59" fmla="*/ 181246 h 2067173"/>
              <a:gd name="connsiteX60" fmla="*/ 5593870 w 7695248"/>
              <a:gd name="connsiteY60" fmla="*/ 113007 h 2067173"/>
              <a:gd name="connsiteX61" fmla="*/ 5634813 w 7695248"/>
              <a:gd name="connsiteY61" fmla="*/ 31121 h 2067173"/>
              <a:gd name="connsiteX62" fmla="*/ 5648461 w 7695248"/>
              <a:gd name="connsiteY62" fmla="*/ 72064 h 2067173"/>
              <a:gd name="connsiteX63" fmla="*/ 5743995 w 7695248"/>
              <a:gd name="connsiteY63" fmla="*/ 113007 h 2067173"/>
              <a:gd name="connsiteX64" fmla="*/ 5976007 w 7695248"/>
              <a:gd name="connsiteY64" fmla="*/ 372315 h 2067173"/>
              <a:gd name="connsiteX65" fmla="*/ 6030598 w 7695248"/>
              <a:gd name="connsiteY65" fmla="*/ 440553 h 2067173"/>
              <a:gd name="connsiteX66" fmla="*/ 6085189 w 7695248"/>
              <a:gd name="connsiteY66" fmla="*/ 549736 h 2067173"/>
              <a:gd name="connsiteX67" fmla="*/ 6276258 w 7695248"/>
              <a:gd name="connsiteY67" fmla="*/ 536088 h 2067173"/>
              <a:gd name="connsiteX68" fmla="*/ 6289906 w 7695248"/>
              <a:gd name="connsiteY68" fmla="*/ 481497 h 2067173"/>
              <a:gd name="connsiteX69" fmla="*/ 6344497 w 7695248"/>
              <a:gd name="connsiteY69" fmla="*/ 317724 h 2067173"/>
              <a:gd name="connsiteX70" fmla="*/ 6615683 w 7695248"/>
              <a:gd name="connsiteY70" fmla="*/ 141440 h 2067173"/>
              <a:gd name="connsiteX71" fmla="*/ 6904055 w 7695248"/>
              <a:gd name="connsiteY71" fmla="*/ 317724 h 2067173"/>
              <a:gd name="connsiteX72" fmla="*/ 6931351 w 7695248"/>
              <a:gd name="connsiteY72" fmla="*/ 372315 h 2067173"/>
              <a:gd name="connsiteX73" fmla="*/ 7040533 w 7695248"/>
              <a:gd name="connsiteY73" fmla="*/ 495144 h 2067173"/>
              <a:gd name="connsiteX74" fmla="*/ 7217954 w 7695248"/>
              <a:gd name="connsiteY74" fmla="*/ 481497 h 2067173"/>
              <a:gd name="connsiteX75" fmla="*/ 7231601 w 7695248"/>
              <a:gd name="connsiteY75" fmla="*/ 440553 h 2067173"/>
              <a:gd name="connsiteX76" fmla="*/ 7245249 w 7695248"/>
              <a:gd name="connsiteY76" fmla="*/ 358667 h 2067173"/>
              <a:gd name="connsiteX77" fmla="*/ 7340783 w 7695248"/>
              <a:gd name="connsiteY77" fmla="*/ 235837 h 2067173"/>
              <a:gd name="connsiteX78" fmla="*/ 7436318 w 7695248"/>
              <a:gd name="connsiteY78" fmla="*/ 263133 h 2067173"/>
              <a:gd name="connsiteX79" fmla="*/ 7564744 w 7695248"/>
              <a:gd name="connsiteY79" fmla="*/ 598640 h 2067173"/>
              <a:gd name="connsiteX80" fmla="*/ 7654682 w 7695248"/>
              <a:gd name="connsiteY80" fmla="*/ 617974 h 2067173"/>
              <a:gd name="connsiteX81" fmla="*/ 7586443 w 7695248"/>
              <a:gd name="connsiteY81" fmla="*/ 672565 h 2067173"/>
              <a:gd name="connsiteX82" fmla="*/ 7545500 w 7695248"/>
              <a:gd name="connsiteY82" fmla="*/ 699861 h 2067173"/>
              <a:gd name="connsiteX83" fmla="*/ 7490909 w 7695248"/>
              <a:gd name="connsiteY83" fmla="*/ 754452 h 2067173"/>
              <a:gd name="connsiteX84" fmla="*/ 7354431 w 7695248"/>
              <a:gd name="connsiteY84" fmla="*/ 836339 h 2067173"/>
              <a:gd name="connsiteX85" fmla="*/ 7163363 w 7695248"/>
              <a:gd name="connsiteY85" fmla="*/ 986464 h 2067173"/>
              <a:gd name="connsiteX86" fmla="*/ 7026885 w 7695248"/>
              <a:gd name="connsiteY86" fmla="*/ 1081998 h 2067173"/>
              <a:gd name="connsiteX87" fmla="*/ 6917703 w 7695248"/>
              <a:gd name="connsiteY87" fmla="*/ 1177533 h 2067173"/>
              <a:gd name="connsiteX88" fmla="*/ 6767577 w 7695248"/>
              <a:gd name="connsiteY88" fmla="*/ 1327658 h 2067173"/>
              <a:gd name="connsiteX89" fmla="*/ 6617452 w 7695248"/>
              <a:gd name="connsiteY89" fmla="*/ 1532374 h 2067173"/>
              <a:gd name="connsiteX90" fmla="*/ 6603804 w 7695248"/>
              <a:gd name="connsiteY90" fmla="*/ 1573318 h 2067173"/>
              <a:gd name="connsiteX91" fmla="*/ 6644748 w 7695248"/>
              <a:gd name="connsiteY91" fmla="*/ 1559670 h 2067173"/>
              <a:gd name="connsiteX92" fmla="*/ 6699339 w 7695248"/>
              <a:gd name="connsiteY92" fmla="*/ 1505079 h 2067173"/>
              <a:gd name="connsiteX93" fmla="*/ 6740282 w 7695248"/>
              <a:gd name="connsiteY93" fmla="*/ 1477783 h 2067173"/>
              <a:gd name="connsiteX94" fmla="*/ 7504557 w 7695248"/>
              <a:gd name="connsiteY94" fmla="*/ 1518727 h 2067173"/>
              <a:gd name="connsiteX95" fmla="*/ 7613739 w 7695248"/>
              <a:gd name="connsiteY95" fmla="*/ 1573318 h 2067173"/>
              <a:gd name="connsiteX96" fmla="*/ 7586443 w 7695248"/>
              <a:gd name="connsiteY96" fmla="*/ 1614261 h 2067173"/>
              <a:gd name="connsiteX97" fmla="*/ 7436318 w 7695248"/>
              <a:gd name="connsiteY97" fmla="*/ 1709795 h 2067173"/>
              <a:gd name="connsiteX98" fmla="*/ 7368079 w 7695248"/>
              <a:gd name="connsiteY98" fmla="*/ 1737091 h 2067173"/>
              <a:gd name="connsiteX99" fmla="*/ 7327136 w 7695248"/>
              <a:gd name="connsiteY99" fmla="*/ 1764386 h 2067173"/>
              <a:gd name="connsiteX100" fmla="*/ 7136067 w 7695248"/>
              <a:gd name="connsiteY100" fmla="*/ 1778034 h 2067173"/>
              <a:gd name="connsiteX101" fmla="*/ 6699339 w 7695248"/>
              <a:gd name="connsiteY101" fmla="*/ 1791682 h 2067173"/>
              <a:gd name="connsiteX102" fmla="*/ 6590157 w 7695248"/>
              <a:gd name="connsiteY102" fmla="*/ 1900864 h 2067173"/>
              <a:gd name="connsiteX103" fmla="*/ 6549213 w 7695248"/>
              <a:gd name="connsiteY103" fmla="*/ 1914512 h 2067173"/>
              <a:gd name="connsiteX104" fmla="*/ 6248963 w 7695248"/>
              <a:gd name="connsiteY104" fmla="*/ 1887216 h 2067173"/>
              <a:gd name="connsiteX105" fmla="*/ 6167076 w 7695248"/>
              <a:gd name="connsiteY105" fmla="*/ 1832625 h 2067173"/>
              <a:gd name="connsiteX106" fmla="*/ 6057894 w 7695248"/>
              <a:gd name="connsiteY106" fmla="*/ 1750739 h 2067173"/>
              <a:gd name="connsiteX107" fmla="*/ 6003303 w 7695248"/>
              <a:gd name="connsiteY107" fmla="*/ 1709795 h 2067173"/>
              <a:gd name="connsiteX108" fmla="*/ 5907768 w 7695248"/>
              <a:gd name="connsiteY108" fmla="*/ 1696147 h 2067173"/>
              <a:gd name="connsiteX109" fmla="*/ 5730348 w 7695248"/>
              <a:gd name="connsiteY109" fmla="*/ 1696147 h 2067173"/>
              <a:gd name="connsiteX110" fmla="*/ 5621166 w 7695248"/>
              <a:gd name="connsiteY110" fmla="*/ 1846273 h 2067173"/>
              <a:gd name="connsiteX111" fmla="*/ 5525631 w 7695248"/>
              <a:gd name="connsiteY111" fmla="*/ 1873568 h 2067173"/>
              <a:gd name="connsiteX112" fmla="*/ 5047960 w 7695248"/>
              <a:gd name="connsiteY112" fmla="*/ 1859921 h 2067173"/>
              <a:gd name="connsiteX113" fmla="*/ 4993368 w 7695248"/>
              <a:gd name="connsiteY113" fmla="*/ 1832625 h 2067173"/>
              <a:gd name="connsiteX114" fmla="*/ 4911482 w 7695248"/>
              <a:gd name="connsiteY114" fmla="*/ 1818977 h 2067173"/>
              <a:gd name="connsiteX115" fmla="*/ 4856891 w 7695248"/>
              <a:gd name="connsiteY115" fmla="*/ 1778034 h 2067173"/>
              <a:gd name="connsiteX116" fmla="*/ 4802300 w 7695248"/>
              <a:gd name="connsiteY116" fmla="*/ 1750739 h 2067173"/>
              <a:gd name="connsiteX117" fmla="*/ 4775004 w 7695248"/>
              <a:gd name="connsiteY117" fmla="*/ 1709795 h 2067173"/>
              <a:gd name="connsiteX118" fmla="*/ 4734061 w 7695248"/>
              <a:gd name="connsiteY118" fmla="*/ 1655204 h 2067173"/>
              <a:gd name="connsiteX119" fmla="*/ 4679470 w 7695248"/>
              <a:gd name="connsiteY119" fmla="*/ 1586965 h 2067173"/>
              <a:gd name="connsiteX120" fmla="*/ 4638527 w 7695248"/>
              <a:gd name="connsiteY120" fmla="*/ 1614261 h 2067173"/>
              <a:gd name="connsiteX121" fmla="*/ 4624879 w 7695248"/>
              <a:gd name="connsiteY121" fmla="*/ 1655204 h 2067173"/>
              <a:gd name="connsiteX122" fmla="*/ 4611231 w 7695248"/>
              <a:gd name="connsiteY122" fmla="*/ 1709795 h 2067173"/>
              <a:gd name="connsiteX123" fmla="*/ 4556640 w 7695248"/>
              <a:gd name="connsiteY123" fmla="*/ 1737091 h 2067173"/>
              <a:gd name="connsiteX124" fmla="*/ 4542992 w 7695248"/>
              <a:gd name="connsiteY124" fmla="*/ 1778034 h 2067173"/>
              <a:gd name="connsiteX125" fmla="*/ 4502049 w 7695248"/>
              <a:gd name="connsiteY125" fmla="*/ 1805330 h 2067173"/>
              <a:gd name="connsiteX126" fmla="*/ 4447458 w 7695248"/>
              <a:gd name="connsiteY126" fmla="*/ 1846273 h 2067173"/>
              <a:gd name="connsiteX127" fmla="*/ 4392867 w 7695248"/>
              <a:gd name="connsiteY127" fmla="*/ 1900864 h 2067173"/>
              <a:gd name="connsiteX128" fmla="*/ 4310980 w 7695248"/>
              <a:gd name="connsiteY128" fmla="*/ 1941807 h 2067173"/>
              <a:gd name="connsiteX129" fmla="*/ 4160855 w 7695248"/>
              <a:gd name="connsiteY129" fmla="*/ 1996398 h 2067173"/>
              <a:gd name="connsiteX130" fmla="*/ 3969786 w 7695248"/>
              <a:gd name="connsiteY130" fmla="*/ 2064637 h 2067173"/>
              <a:gd name="connsiteX131" fmla="*/ 3833309 w 7695248"/>
              <a:gd name="connsiteY131" fmla="*/ 2050989 h 2067173"/>
              <a:gd name="connsiteX132" fmla="*/ 3806013 w 7695248"/>
              <a:gd name="connsiteY132" fmla="*/ 1832625 h 2067173"/>
              <a:gd name="connsiteX133" fmla="*/ 3778718 w 7695248"/>
              <a:gd name="connsiteY133" fmla="*/ 1723443 h 2067173"/>
              <a:gd name="connsiteX134" fmla="*/ 3683183 w 7695248"/>
              <a:gd name="connsiteY134" fmla="*/ 1709795 h 2067173"/>
              <a:gd name="connsiteX135" fmla="*/ 3574001 w 7695248"/>
              <a:gd name="connsiteY135" fmla="*/ 1723443 h 2067173"/>
              <a:gd name="connsiteX136" fmla="*/ 3464819 w 7695248"/>
              <a:gd name="connsiteY136" fmla="*/ 1818977 h 2067173"/>
              <a:gd name="connsiteX137" fmla="*/ 3382933 w 7695248"/>
              <a:gd name="connsiteY137" fmla="*/ 1955455 h 2067173"/>
              <a:gd name="connsiteX138" fmla="*/ 3341989 w 7695248"/>
              <a:gd name="connsiteY138" fmla="*/ 1969103 h 2067173"/>
              <a:gd name="connsiteX139" fmla="*/ 3232807 w 7695248"/>
              <a:gd name="connsiteY139" fmla="*/ 1941807 h 2067173"/>
              <a:gd name="connsiteX140" fmla="*/ 3150921 w 7695248"/>
              <a:gd name="connsiteY140" fmla="*/ 1859921 h 2067173"/>
              <a:gd name="connsiteX141" fmla="*/ 3069034 w 7695248"/>
              <a:gd name="connsiteY141" fmla="*/ 1791682 h 2067173"/>
              <a:gd name="connsiteX142" fmla="*/ 3028091 w 7695248"/>
              <a:gd name="connsiteY142" fmla="*/ 1778034 h 2067173"/>
              <a:gd name="connsiteX143" fmla="*/ 3000795 w 7695248"/>
              <a:gd name="connsiteY143" fmla="*/ 1723443 h 2067173"/>
              <a:gd name="connsiteX144" fmla="*/ 2959852 w 7695248"/>
              <a:gd name="connsiteY144" fmla="*/ 1668852 h 2067173"/>
              <a:gd name="connsiteX145" fmla="*/ 2946204 w 7695248"/>
              <a:gd name="connsiteY145" fmla="*/ 1573318 h 2067173"/>
              <a:gd name="connsiteX146" fmla="*/ 2782431 w 7695248"/>
              <a:gd name="connsiteY146" fmla="*/ 1586965 h 2067173"/>
              <a:gd name="connsiteX147" fmla="*/ 2700545 w 7695248"/>
              <a:gd name="connsiteY147" fmla="*/ 1614261 h 2067173"/>
              <a:gd name="connsiteX148" fmla="*/ 2645954 w 7695248"/>
              <a:gd name="connsiteY148" fmla="*/ 1709795 h 2067173"/>
              <a:gd name="connsiteX149" fmla="*/ 2618658 w 7695248"/>
              <a:gd name="connsiteY149" fmla="*/ 1791682 h 2067173"/>
              <a:gd name="connsiteX150" fmla="*/ 2591363 w 7695248"/>
              <a:gd name="connsiteY150" fmla="*/ 1832625 h 2067173"/>
              <a:gd name="connsiteX151" fmla="*/ 2564067 w 7695248"/>
              <a:gd name="connsiteY151" fmla="*/ 1914512 h 2067173"/>
              <a:gd name="connsiteX152" fmla="*/ 2550419 w 7695248"/>
              <a:gd name="connsiteY152" fmla="*/ 1955455 h 2067173"/>
              <a:gd name="connsiteX153" fmla="*/ 2345703 w 7695248"/>
              <a:gd name="connsiteY153" fmla="*/ 1941807 h 2067173"/>
              <a:gd name="connsiteX154" fmla="*/ 2318407 w 7695248"/>
              <a:gd name="connsiteY154" fmla="*/ 1900864 h 2067173"/>
              <a:gd name="connsiteX155" fmla="*/ 2304760 w 7695248"/>
              <a:gd name="connsiteY155" fmla="*/ 1778034 h 2067173"/>
              <a:gd name="connsiteX156" fmla="*/ 2263816 w 7695248"/>
              <a:gd name="connsiteY156" fmla="*/ 1750739 h 2067173"/>
              <a:gd name="connsiteX157" fmla="*/ 1949918 w 7695248"/>
              <a:gd name="connsiteY157" fmla="*/ 1764386 h 2067173"/>
              <a:gd name="connsiteX158" fmla="*/ 1936270 w 7695248"/>
              <a:gd name="connsiteY158" fmla="*/ 1941807 h 2067173"/>
              <a:gd name="connsiteX159" fmla="*/ 1854383 w 7695248"/>
              <a:gd name="connsiteY159" fmla="*/ 1969103 h 2067173"/>
              <a:gd name="connsiteX160" fmla="*/ 1840736 w 7695248"/>
              <a:gd name="connsiteY160" fmla="*/ 1914512 h 2067173"/>
              <a:gd name="connsiteX161" fmla="*/ 1772497 w 7695248"/>
              <a:gd name="connsiteY161" fmla="*/ 1832625 h 2067173"/>
              <a:gd name="connsiteX162" fmla="*/ 1758849 w 7695248"/>
              <a:gd name="connsiteY162" fmla="*/ 1791682 h 2067173"/>
              <a:gd name="connsiteX163" fmla="*/ 1731554 w 7695248"/>
              <a:gd name="connsiteY163" fmla="*/ 1696147 h 2067173"/>
              <a:gd name="connsiteX164" fmla="*/ 1704258 w 7695248"/>
              <a:gd name="connsiteY164" fmla="*/ 1655204 h 2067173"/>
              <a:gd name="connsiteX165" fmla="*/ 1663315 w 7695248"/>
              <a:gd name="connsiteY165" fmla="*/ 1641556 h 2067173"/>
              <a:gd name="connsiteX166" fmla="*/ 1349416 w 7695248"/>
              <a:gd name="connsiteY166" fmla="*/ 1655204 h 2067173"/>
              <a:gd name="connsiteX167" fmla="*/ 1335768 w 7695248"/>
              <a:gd name="connsiteY167" fmla="*/ 1696147 h 2067173"/>
              <a:gd name="connsiteX168" fmla="*/ 1322121 w 7695248"/>
              <a:gd name="connsiteY168" fmla="*/ 1750739 h 2067173"/>
              <a:gd name="connsiteX169" fmla="*/ 1267530 w 7695248"/>
              <a:gd name="connsiteY169" fmla="*/ 1832625 h 2067173"/>
              <a:gd name="connsiteX170" fmla="*/ 1240234 w 7695248"/>
              <a:gd name="connsiteY170" fmla="*/ 1873568 h 2067173"/>
              <a:gd name="connsiteX171" fmla="*/ 1185643 w 7695248"/>
              <a:gd name="connsiteY171" fmla="*/ 1941807 h 2067173"/>
              <a:gd name="connsiteX172" fmla="*/ 1158348 w 7695248"/>
              <a:gd name="connsiteY172" fmla="*/ 1982750 h 2067173"/>
              <a:gd name="connsiteX173" fmla="*/ 1076461 w 7695248"/>
              <a:gd name="connsiteY173" fmla="*/ 2010046 h 2067173"/>
              <a:gd name="connsiteX174" fmla="*/ 1008222 w 7695248"/>
              <a:gd name="connsiteY174" fmla="*/ 1969103 h 2067173"/>
              <a:gd name="connsiteX175" fmla="*/ 967279 w 7695248"/>
              <a:gd name="connsiteY175" fmla="*/ 1928159 h 2067173"/>
              <a:gd name="connsiteX176" fmla="*/ 885392 w 7695248"/>
              <a:gd name="connsiteY176" fmla="*/ 1832625 h 2067173"/>
              <a:gd name="connsiteX177" fmla="*/ 803506 w 7695248"/>
              <a:gd name="connsiteY177" fmla="*/ 1737091 h 2067173"/>
              <a:gd name="connsiteX178" fmla="*/ 707971 w 7695248"/>
              <a:gd name="connsiteY178" fmla="*/ 1682500 h 2067173"/>
              <a:gd name="connsiteX179" fmla="*/ 544198 w 7695248"/>
              <a:gd name="connsiteY179" fmla="*/ 1696147 h 2067173"/>
              <a:gd name="connsiteX180" fmla="*/ 503255 w 7695248"/>
              <a:gd name="connsiteY180" fmla="*/ 1764386 h 2067173"/>
              <a:gd name="connsiteX181" fmla="*/ 435016 w 7695248"/>
              <a:gd name="connsiteY181" fmla="*/ 1846273 h 2067173"/>
              <a:gd name="connsiteX182" fmla="*/ 366777 w 7695248"/>
              <a:gd name="connsiteY182" fmla="*/ 1928159 h 2067173"/>
              <a:gd name="connsiteX183" fmla="*/ 298539 w 7695248"/>
              <a:gd name="connsiteY183" fmla="*/ 1996398 h 2067173"/>
              <a:gd name="connsiteX184" fmla="*/ 162061 w 7695248"/>
              <a:gd name="connsiteY184" fmla="*/ 1969103 h 2067173"/>
              <a:gd name="connsiteX185" fmla="*/ 121118 w 7695248"/>
              <a:gd name="connsiteY185" fmla="*/ 1955455 h 2067173"/>
              <a:gd name="connsiteX186" fmla="*/ 80174 w 7695248"/>
              <a:gd name="connsiteY186" fmla="*/ 1928159 h 2067173"/>
              <a:gd name="connsiteX187" fmla="*/ 39231 w 7695248"/>
              <a:gd name="connsiteY187" fmla="*/ 1655204 h 2067173"/>
              <a:gd name="connsiteX188" fmla="*/ 52879 w 7695248"/>
              <a:gd name="connsiteY188" fmla="*/ 1586965 h 2067173"/>
              <a:gd name="connsiteX189" fmla="*/ 189357 w 7695248"/>
              <a:gd name="connsiteY189" fmla="*/ 1546022 h 2067173"/>
              <a:gd name="connsiteX190" fmla="*/ 243948 w 7695248"/>
              <a:gd name="connsiteY190" fmla="*/ 1505079 h 2067173"/>
              <a:gd name="connsiteX191" fmla="*/ 284891 w 7695248"/>
              <a:gd name="connsiteY191" fmla="*/ 1491431 h 2067173"/>
              <a:gd name="connsiteX192" fmla="*/ 325834 w 7695248"/>
              <a:gd name="connsiteY192" fmla="*/ 1450488 h 2067173"/>
              <a:gd name="connsiteX193" fmla="*/ 339482 w 7695248"/>
              <a:gd name="connsiteY193" fmla="*/ 1395897 h 2067173"/>
              <a:gd name="connsiteX194" fmla="*/ 339482 w 7695248"/>
              <a:gd name="connsiteY194" fmla="*/ 1259419 h 2067173"/>
              <a:gd name="connsiteX195" fmla="*/ 243948 w 7695248"/>
              <a:gd name="connsiteY195" fmla="*/ 1204828 h 2067173"/>
              <a:gd name="connsiteX196" fmla="*/ 175709 w 7695248"/>
              <a:gd name="connsiteY196" fmla="*/ 1136589 h 2067173"/>
              <a:gd name="connsiteX197" fmla="*/ 80174 w 7695248"/>
              <a:gd name="connsiteY197" fmla="*/ 1041055 h 2067173"/>
              <a:gd name="connsiteX198" fmla="*/ 52879 w 7695248"/>
              <a:gd name="connsiteY198" fmla="*/ 1000112 h 2067173"/>
              <a:gd name="connsiteX199" fmla="*/ 11936 w 7695248"/>
              <a:gd name="connsiteY199" fmla="*/ 904577 h 2067173"/>
              <a:gd name="connsiteX200" fmla="*/ 66527 w 7695248"/>
              <a:gd name="connsiteY200" fmla="*/ 727156 h 2067173"/>
              <a:gd name="connsiteX201" fmla="*/ 148413 w 7695248"/>
              <a:gd name="connsiteY201" fmla="*/ 672565 h 2067173"/>
              <a:gd name="connsiteX202" fmla="*/ 175709 w 7695248"/>
              <a:gd name="connsiteY202" fmla="*/ 631622 h 2067173"/>
              <a:gd name="connsiteX203" fmla="*/ 243948 w 7695248"/>
              <a:gd name="connsiteY203" fmla="*/ 604327 h 2067173"/>
              <a:gd name="connsiteX204" fmla="*/ 284891 w 7695248"/>
              <a:gd name="connsiteY204" fmla="*/ 577031 h 2067173"/>
              <a:gd name="connsiteX205" fmla="*/ 312186 w 7695248"/>
              <a:gd name="connsiteY205" fmla="*/ 454201 h 2067173"/>
              <a:gd name="connsiteX0" fmla="*/ 298539 w 7613739"/>
              <a:gd name="connsiteY0" fmla="*/ 331371 h 2067173"/>
              <a:gd name="connsiteX1" fmla="*/ 394073 w 7613739"/>
              <a:gd name="connsiteY1" fmla="*/ 290428 h 2067173"/>
              <a:gd name="connsiteX2" fmla="*/ 435016 w 7613739"/>
              <a:gd name="connsiteY2" fmla="*/ 276780 h 2067173"/>
              <a:gd name="connsiteX3" fmla="*/ 475960 w 7613739"/>
              <a:gd name="connsiteY3" fmla="*/ 249485 h 2067173"/>
              <a:gd name="connsiteX4" fmla="*/ 571494 w 7613739"/>
              <a:gd name="connsiteY4" fmla="*/ 222189 h 2067173"/>
              <a:gd name="connsiteX5" fmla="*/ 612437 w 7613739"/>
              <a:gd name="connsiteY5" fmla="*/ 208541 h 2067173"/>
              <a:gd name="connsiteX6" fmla="*/ 926336 w 7613739"/>
              <a:gd name="connsiteY6" fmla="*/ 249485 h 2067173"/>
              <a:gd name="connsiteX7" fmla="*/ 1035518 w 7613739"/>
              <a:gd name="connsiteY7" fmla="*/ 399610 h 2067173"/>
              <a:gd name="connsiteX8" fmla="*/ 1144700 w 7613739"/>
              <a:gd name="connsiteY8" fmla="*/ 413258 h 2067173"/>
              <a:gd name="connsiteX9" fmla="*/ 1185643 w 7613739"/>
              <a:gd name="connsiteY9" fmla="*/ 372315 h 2067173"/>
              <a:gd name="connsiteX10" fmla="*/ 1226586 w 7613739"/>
              <a:gd name="connsiteY10" fmla="*/ 345019 h 2067173"/>
              <a:gd name="connsiteX11" fmla="*/ 1267530 w 7613739"/>
              <a:gd name="connsiteY11" fmla="*/ 304076 h 2067173"/>
              <a:gd name="connsiteX12" fmla="*/ 1349416 w 7613739"/>
              <a:gd name="connsiteY12" fmla="*/ 249485 h 2067173"/>
              <a:gd name="connsiteX13" fmla="*/ 1404007 w 7613739"/>
              <a:gd name="connsiteY13" fmla="*/ 194894 h 2067173"/>
              <a:gd name="connsiteX14" fmla="*/ 1431303 w 7613739"/>
              <a:gd name="connsiteY14" fmla="*/ 153950 h 2067173"/>
              <a:gd name="connsiteX15" fmla="*/ 1472246 w 7613739"/>
              <a:gd name="connsiteY15" fmla="*/ 140303 h 2067173"/>
              <a:gd name="connsiteX16" fmla="*/ 1540485 w 7613739"/>
              <a:gd name="connsiteY16" fmla="*/ 153950 h 2067173"/>
              <a:gd name="connsiteX17" fmla="*/ 1581428 w 7613739"/>
              <a:gd name="connsiteY17" fmla="*/ 181246 h 2067173"/>
              <a:gd name="connsiteX18" fmla="*/ 1663315 w 7613739"/>
              <a:gd name="connsiteY18" fmla="*/ 194894 h 2067173"/>
              <a:gd name="connsiteX19" fmla="*/ 1786145 w 7613739"/>
              <a:gd name="connsiteY19" fmla="*/ 249485 h 2067173"/>
              <a:gd name="connsiteX20" fmla="*/ 1949918 w 7613739"/>
              <a:gd name="connsiteY20" fmla="*/ 426906 h 2067173"/>
              <a:gd name="connsiteX21" fmla="*/ 2045452 w 7613739"/>
              <a:gd name="connsiteY21" fmla="*/ 495144 h 2067173"/>
              <a:gd name="connsiteX22" fmla="*/ 2195577 w 7613739"/>
              <a:gd name="connsiteY22" fmla="*/ 440553 h 2067173"/>
              <a:gd name="connsiteX23" fmla="*/ 2304760 w 7613739"/>
              <a:gd name="connsiteY23" fmla="*/ 331371 h 2067173"/>
              <a:gd name="connsiteX24" fmla="*/ 2386646 w 7613739"/>
              <a:gd name="connsiteY24" fmla="*/ 263133 h 2067173"/>
              <a:gd name="connsiteX25" fmla="*/ 2427589 w 7613739"/>
              <a:gd name="connsiteY25" fmla="*/ 235837 h 2067173"/>
              <a:gd name="connsiteX26" fmla="*/ 2468533 w 7613739"/>
              <a:gd name="connsiteY26" fmla="*/ 194894 h 2067173"/>
              <a:gd name="connsiteX27" fmla="*/ 2659601 w 7613739"/>
              <a:gd name="connsiteY27" fmla="*/ 167598 h 2067173"/>
              <a:gd name="connsiteX28" fmla="*/ 3000795 w 7613739"/>
              <a:gd name="connsiteY28" fmla="*/ 194894 h 2067173"/>
              <a:gd name="connsiteX29" fmla="*/ 3041739 w 7613739"/>
              <a:gd name="connsiteY29" fmla="*/ 235837 h 2067173"/>
              <a:gd name="connsiteX30" fmla="*/ 3055386 w 7613739"/>
              <a:gd name="connsiteY30" fmla="*/ 290428 h 2067173"/>
              <a:gd name="connsiteX31" fmla="*/ 3069034 w 7613739"/>
              <a:gd name="connsiteY31" fmla="*/ 358667 h 2067173"/>
              <a:gd name="connsiteX32" fmla="*/ 3123625 w 7613739"/>
              <a:gd name="connsiteY32" fmla="*/ 372315 h 2067173"/>
              <a:gd name="connsiteX33" fmla="*/ 3273751 w 7613739"/>
              <a:gd name="connsiteY33" fmla="*/ 358667 h 2067173"/>
              <a:gd name="connsiteX34" fmla="*/ 3355637 w 7613739"/>
              <a:gd name="connsiteY34" fmla="*/ 317724 h 2067173"/>
              <a:gd name="connsiteX35" fmla="*/ 3492115 w 7613739"/>
              <a:gd name="connsiteY35" fmla="*/ 222189 h 2067173"/>
              <a:gd name="connsiteX36" fmla="*/ 3546706 w 7613739"/>
              <a:gd name="connsiteY36" fmla="*/ 194894 h 2067173"/>
              <a:gd name="connsiteX37" fmla="*/ 3792366 w 7613739"/>
              <a:gd name="connsiteY37" fmla="*/ 208541 h 2067173"/>
              <a:gd name="connsiteX38" fmla="*/ 3833309 w 7613739"/>
              <a:gd name="connsiteY38" fmla="*/ 235837 h 2067173"/>
              <a:gd name="connsiteX39" fmla="*/ 3969786 w 7613739"/>
              <a:gd name="connsiteY39" fmla="*/ 358667 h 2067173"/>
              <a:gd name="connsiteX40" fmla="*/ 3997082 w 7613739"/>
              <a:gd name="connsiteY40" fmla="*/ 399610 h 2067173"/>
              <a:gd name="connsiteX41" fmla="*/ 4092616 w 7613739"/>
              <a:gd name="connsiteY41" fmla="*/ 440553 h 2067173"/>
              <a:gd name="connsiteX42" fmla="*/ 4201798 w 7613739"/>
              <a:gd name="connsiteY42" fmla="*/ 385962 h 2067173"/>
              <a:gd name="connsiteX43" fmla="*/ 4256389 w 7613739"/>
              <a:gd name="connsiteY43" fmla="*/ 263133 h 2067173"/>
              <a:gd name="connsiteX44" fmla="*/ 4297333 w 7613739"/>
              <a:gd name="connsiteY44" fmla="*/ 208541 h 2067173"/>
              <a:gd name="connsiteX45" fmla="*/ 4338276 w 7613739"/>
              <a:gd name="connsiteY45" fmla="*/ 181246 h 2067173"/>
              <a:gd name="connsiteX46" fmla="*/ 4392867 w 7613739"/>
              <a:gd name="connsiteY46" fmla="*/ 140303 h 2067173"/>
              <a:gd name="connsiteX47" fmla="*/ 4461106 w 7613739"/>
              <a:gd name="connsiteY47" fmla="*/ 126655 h 2067173"/>
              <a:gd name="connsiteX48" fmla="*/ 4515697 w 7613739"/>
              <a:gd name="connsiteY48" fmla="*/ 113007 h 2067173"/>
              <a:gd name="connsiteX49" fmla="*/ 4693118 w 7613739"/>
              <a:gd name="connsiteY49" fmla="*/ 126655 h 2067173"/>
              <a:gd name="connsiteX50" fmla="*/ 4775004 w 7613739"/>
              <a:gd name="connsiteY50" fmla="*/ 208541 h 2067173"/>
              <a:gd name="connsiteX51" fmla="*/ 4856891 w 7613739"/>
              <a:gd name="connsiteY51" fmla="*/ 222189 h 2067173"/>
              <a:gd name="connsiteX52" fmla="*/ 4979721 w 7613739"/>
              <a:gd name="connsiteY52" fmla="*/ 317724 h 2067173"/>
              <a:gd name="connsiteX53" fmla="*/ 5116198 w 7613739"/>
              <a:gd name="connsiteY53" fmla="*/ 372315 h 2067173"/>
              <a:gd name="connsiteX54" fmla="*/ 5211733 w 7613739"/>
              <a:gd name="connsiteY54" fmla="*/ 426906 h 2067173"/>
              <a:gd name="connsiteX55" fmla="*/ 5293619 w 7613739"/>
              <a:gd name="connsiteY55" fmla="*/ 413258 h 2067173"/>
              <a:gd name="connsiteX56" fmla="*/ 5334563 w 7613739"/>
              <a:gd name="connsiteY56" fmla="*/ 372315 h 2067173"/>
              <a:gd name="connsiteX57" fmla="*/ 5389154 w 7613739"/>
              <a:gd name="connsiteY57" fmla="*/ 331371 h 2067173"/>
              <a:gd name="connsiteX58" fmla="*/ 5430097 w 7613739"/>
              <a:gd name="connsiteY58" fmla="*/ 304076 h 2067173"/>
              <a:gd name="connsiteX59" fmla="*/ 5552927 w 7613739"/>
              <a:gd name="connsiteY59" fmla="*/ 181246 h 2067173"/>
              <a:gd name="connsiteX60" fmla="*/ 5593870 w 7613739"/>
              <a:gd name="connsiteY60" fmla="*/ 113007 h 2067173"/>
              <a:gd name="connsiteX61" fmla="*/ 5634813 w 7613739"/>
              <a:gd name="connsiteY61" fmla="*/ 31121 h 2067173"/>
              <a:gd name="connsiteX62" fmla="*/ 5648461 w 7613739"/>
              <a:gd name="connsiteY62" fmla="*/ 72064 h 2067173"/>
              <a:gd name="connsiteX63" fmla="*/ 5743995 w 7613739"/>
              <a:gd name="connsiteY63" fmla="*/ 113007 h 2067173"/>
              <a:gd name="connsiteX64" fmla="*/ 5976007 w 7613739"/>
              <a:gd name="connsiteY64" fmla="*/ 372315 h 2067173"/>
              <a:gd name="connsiteX65" fmla="*/ 6030598 w 7613739"/>
              <a:gd name="connsiteY65" fmla="*/ 440553 h 2067173"/>
              <a:gd name="connsiteX66" fmla="*/ 6085189 w 7613739"/>
              <a:gd name="connsiteY66" fmla="*/ 549736 h 2067173"/>
              <a:gd name="connsiteX67" fmla="*/ 6276258 w 7613739"/>
              <a:gd name="connsiteY67" fmla="*/ 536088 h 2067173"/>
              <a:gd name="connsiteX68" fmla="*/ 6289906 w 7613739"/>
              <a:gd name="connsiteY68" fmla="*/ 481497 h 2067173"/>
              <a:gd name="connsiteX69" fmla="*/ 6344497 w 7613739"/>
              <a:gd name="connsiteY69" fmla="*/ 317724 h 2067173"/>
              <a:gd name="connsiteX70" fmla="*/ 6615683 w 7613739"/>
              <a:gd name="connsiteY70" fmla="*/ 141440 h 2067173"/>
              <a:gd name="connsiteX71" fmla="*/ 6904055 w 7613739"/>
              <a:gd name="connsiteY71" fmla="*/ 317724 h 2067173"/>
              <a:gd name="connsiteX72" fmla="*/ 6931351 w 7613739"/>
              <a:gd name="connsiteY72" fmla="*/ 372315 h 2067173"/>
              <a:gd name="connsiteX73" fmla="*/ 7040533 w 7613739"/>
              <a:gd name="connsiteY73" fmla="*/ 495144 h 2067173"/>
              <a:gd name="connsiteX74" fmla="*/ 7217954 w 7613739"/>
              <a:gd name="connsiteY74" fmla="*/ 481497 h 2067173"/>
              <a:gd name="connsiteX75" fmla="*/ 7231601 w 7613739"/>
              <a:gd name="connsiteY75" fmla="*/ 440553 h 2067173"/>
              <a:gd name="connsiteX76" fmla="*/ 7245249 w 7613739"/>
              <a:gd name="connsiteY76" fmla="*/ 358667 h 2067173"/>
              <a:gd name="connsiteX77" fmla="*/ 7340783 w 7613739"/>
              <a:gd name="connsiteY77" fmla="*/ 235837 h 2067173"/>
              <a:gd name="connsiteX78" fmla="*/ 7436318 w 7613739"/>
              <a:gd name="connsiteY78" fmla="*/ 263133 h 2067173"/>
              <a:gd name="connsiteX79" fmla="*/ 7564744 w 7613739"/>
              <a:gd name="connsiteY79" fmla="*/ 598640 h 2067173"/>
              <a:gd name="connsiteX80" fmla="*/ 7586443 w 7613739"/>
              <a:gd name="connsiteY80" fmla="*/ 672565 h 2067173"/>
              <a:gd name="connsiteX81" fmla="*/ 7545500 w 7613739"/>
              <a:gd name="connsiteY81" fmla="*/ 699861 h 2067173"/>
              <a:gd name="connsiteX82" fmla="*/ 7490909 w 7613739"/>
              <a:gd name="connsiteY82" fmla="*/ 754452 h 2067173"/>
              <a:gd name="connsiteX83" fmla="*/ 7354431 w 7613739"/>
              <a:gd name="connsiteY83" fmla="*/ 836339 h 2067173"/>
              <a:gd name="connsiteX84" fmla="*/ 7163363 w 7613739"/>
              <a:gd name="connsiteY84" fmla="*/ 986464 h 2067173"/>
              <a:gd name="connsiteX85" fmla="*/ 7026885 w 7613739"/>
              <a:gd name="connsiteY85" fmla="*/ 1081998 h 2067173"/>
              <a:gd name="connsiteX86" fmla="*/ 6917703 w 7613739"/>
              <a:gd name="connsiteY86" fmla="*/ 1177533 h 2067173"/>
              <a:gd name="connsiteX87" fmla="*/ 6767577 w 7613739"/>
              <a:gd name="connsiteY87" fmla="*/ 1327658 h 2067173"/>
              <a:gd name="connsiteX88" fmla="*/ 6617452 w 7613739"/>
              <a:gd name="connsiteY88" fmla="*/ 1532374 h 2067173"/>
              <a:gd name="connsiteX89" fmla="*/ 6603804 w 7613739"/>
              <a:gd name="connsiteY89" fmla="*/ 1573318 h 2067173"/>
              <a:gd name="connsiteX90" fmla="*/ 6644748 w 7613739"/>
              <a:gd name="connsiteY90" fmla="*/ 1559670 h 2067173"/>
              <a:gd name="connsiteX91" fmla="*/ 6699339 w 7613739"/>
              <a:gd name="connsiteY91" fmla="*/ 1505079 h 2067173"/>
              <a:gd name="connsiteX92" fmla="*/ 6740282 w 7613739"/>
              <a:gd name="connsiteY92" fmla="*/ 1477783 h 2067173"/>
              <a:gd name="connsiteX93" fmla="*/ 7504557 w 7613739"/>
              <a:gd name="connsiteY93" fmla="*/ 1518727 h 2067173"/>
              <a:gd name="connsiteX94" fmla="*/ 7613739 w 7613739"/>
              <a:gd name="connsiteY94" fmla="*/ 1573318 h 2067173"/>
              <a:gd name="connsiteX95" fmla="*/ 7586443 w 7613739"/>
              <a:gd name="connsiteY95" fmla="*/ 1614261 h 2067173"/>
              <a:gd name="connsiteX96" fmla="*/ 7436318 w 7613739"/>
              <a:gd name="connsiteY96" fmla="*/ 1709795 h 2067173"/>
              <a:gd name="connsiteX97" fmla="*/ 7368079 w 7613739"/>
              <a:gd name="connsiteY97" fmla="*/ 1737091 h 2067173"/>
              <a:gd name="connsiteX98" fmla="*/ 7327136 w 7613739"/>
              <a:gd name="connsiteY98" fmla="*/ 1764386 h 2067173"/>
              <a:gd name="connsiteX99" fmla="*/ 7136067 w 7613739"/>
              <a:gd name="connsiteY99" fmla="*/ 1778034 h 2067173"/>
              <a:gd name="connsiteX100" fmla="*/ 6699339 w 7613739"/>
              <a:gd name="connsiteY100" fmla="*/ 1791682 h 2067173"/>
              <a:gd name="connsiteX101" fmla="*/ 6590157 w 7613739"/>
              <a:gd name="connsiteY101" fmla="*/ 1900864 h 2067173"/>
              <a:gd name="connsiteX102" fmla="*/ 6549213 w 7613739"/>
              <a:gd name="connsiteY102" fmla="*/ 1914512 h 2067173"/>
              <a:gd name="connsiteX103" fmla="*/ 6248963 w 7613739"/>
              <a:gd name="connsiteY103" fmla="*/ 1887216 h 2067173"/>
              <a:gd name="connsiteX104" fmla="*/ 6167076 w 7613739"/>
              <a:gd name="connsiteY104" fmla="*/ 1832625 h 2067173"/>
              <a:gd name="connsiteX105" fmla="*/ 6057894 w 7613739"/>
              <a:gd name="connsiteY105" fmla="*/ 1750739 h 2067173"/>
              <a:gd name="connsiteX106" fmla="*/ 6003303 w 7613739"/>
              <a:gd name="connsiteY106" fmla="*/ 1709795 h 2067173"/>
              <a:gd name="connsiteX107" fmla="*/ 5907768 w 7613739"/>
              <a:gd name="connsiteY107" fmla="*/ 1696147 h 2067173"/>
              <a:gd name="connsiteX108" fmla="*/ 5730348 w 7613739"/>
              <a:gd name="connsiteY108" fmla="*/ 1696147 h 2067173"/>
              <a:gd name="connsiteX109" fmla="*/ 5621166 w 7613739"/>
              <a:gd name="connsiteY109" fmla="*/ 1846273 h 2067173"/>
              <a:gd name="connsiteX110" fmla="*/ 5525631 w 7613739"/>
              <a:gd name="connsiteY110" fmla="*/ 1873568 h 2067173"/>
              <a:gd name="connsiteX111" fmla="*/ 5047960 w 7613739"/>
              <a:gd name="connsiteY111" fmla="*/ 1859921 h 2067173"/>
              <a:gd name="connsiteX112" fmla="*/ 4993368 w 7613739"/>
              <a:gd name="connsiteY112" fmla="*/ 1832625 h 2067173"/>
              <a:gd name="connsiteX113" fmla="*/ 4911482 w 7613739"/>
              <a:gd name="connsiteY113" fmla="*/ 1818977 h 2067173"/>
              <a:gd name="connsiteX114" fmla="*/ 4856891 w 7613739"/>
              <a:gd name="connsiteY114" fmla="*/ 1778034 h 2067173"/>
              <a:gd name="connsiteX115" fmla="*/ 4802300 w 7613739"/>
              <a:gd name="connsiteY115" fmla="*/ 1750739 h 2067173"/>
              <a:gd name="connsiteX116" fmla="*/ 4775004 w 7613739"/>
              <a:gd name="connsiteY116" fmla="*/ 1709795 h 2067173"/>
              <a:gd name="connsiteX117" fmla="*/ 4734061 w 7613739"/>
              <a:gd name="connsiteY117" fmla="*/ 1655204 h 2067173"/>
              <a:gd name="connsiteX118" fmla="*/ 4679470 w 7613739"/>
              <a:gd name="connsiteY118" fmla="*/ 1586965 h 2067173"/>
              <a:gd name="connsiteX119" fmla="*/ 4638527 w 7613739"/>
              <a:gd name="connsiteY119" fmla="*/ 1614261 h 2067173"/>
              <a:gd name="connsiteX120" fmla="*/ 4624879 w 7613739"/>
              <a:gd name="connsiteY120" fmla="*/ 1655204 h 2067173"/>
              <a:gd name="connsiteX121" fmla="*/ 4611231 w 7613739"/>
              <a:gd name="connsiteY121" fmla="*/ 1709795 h 2067173"/>
              <a:gd name="connsiteX122" fmla="*/ 4556640 w 7613739"/>
              <a:gd name="connsiteY122" fmla="*/ 1737091 h 2067173"/>
              <a:gd name="connsiteX123" fmla="*/ 4542992 w 7613739"/>
              <a:gd name="connsiteY123" fmla="*/ 1778034 h 2067173"/>
              <a:gd name="connsiteX124" fmla="*/ 4502049 w 7613739"/>
              <a:gd name="connsiteY124" fmla="*/ 1805330 h 2067173"/>
              <a:gd name="connsiteX125" fmla="*/ 4447458 w 7613739"/>
              <a:gd name="connsiteY125" fmla="*/ 1846273 h 2067173"/>
              <a:gd name="connsiteX126" fmla="*/ 4392867 w 7613739"/>
              <a:gd name="connsiteY126" fmla="*/ 1900864 h 2067173"/>
              <a:gd name="connsiteX127" fmla="*/ 4310980 w 7613739"/>
              <a:gd name="connsiteY127" fmla="*/ 1941807 h 2067173"/>
              <a:gd name="connsiteX128" fmla="*/ 4160855 w 7613739"/>
              <a:gd name="connsiteY128" fmla="*/ 1996398 h 2067173"/>
              <a:gd name="connsiteX129" fmla="*/ 3969786 w 7613739"/>
              <a:gd name="connsiteY129" fmla="*/ 2064637 h 2067173"/>
              <a:gd name="connsiteX130" fmla="*/ 3833309 w 7613739"/>
              <a:gd name="connsiteY130" fmla="*/ 2050989 h 2067173"/>
              <a:gd name="connsiteX131" fmla="*/ 3806013 w 7613739"/>
              <a:gd name="connsiteY131" fmla="*/ 1832625 h 2067173"/>
              <a:gd name="connsiteX132" fmla="*/ 3778718 w 7613739"/>
              <a:gd name="connsiteY132" fmla="*/ 1723443 h 2067173"/>
              <a:gd name="connsiteX133" fmla="*/ 3683183 w 7613739"/>
              <a:gd name="connsiteY133" fmla="*/ 1709795 h 2067173"/>
              <a:gd name="connsiteX134" fmla="*/ 3574001 w 7613739"/>
              <a:gd name="connsiteY134" fmla="*/ 1723443 h 2067173"/>
              <a:gd name="connsiteX135" fmla="*/ 3464819 w 7613739"/>
              <a:gd name="connsiteY135" fmla="*/ 1818977 h 2067173"/>
              <a:gd name="connsiteX136" fmla="*/ 3382933 w 7613739"/>
              <a:gd name="connsiteY136" fmla="*/ 1955455 h 2067173"/>
              <a:gd name="connsiteX137" fmla="*/ 3341989 w 7613739"/>
              <a:gd name="connsiteY137" fmla="*/ 1969103 h 2067173"/>
              <a:gd name="connsiteX138" fmla="*/ 3232807 w 7613739"/>
              <a:gd name="connsiteY138" fmla="*/ 1941807 h 2067173"/>
              <a:gd name="connsiteX139" fmla="*/ 3150921 w 7613739"/>
              <a:gd name="connsiteY139" fmla="*/ 1859921 h 2067173"/>
              <a:gd name="connsiteX140" fmla="*/ 3069034 w 7613739"/>
              <a:gd name="connsiteY140" fmla="*/ 1791682 h 2067173"/>
              <a:gd name="connsiteX141" fmla="*/ 3028091 w 7613739"/>
              <a:gd name="connsiteY141" fmla="*/ 1778034 h 2067173"/>
              <a:gd name="connsiteX142" fmla="*/ 3000795 w 7613739"/>
              <a:gd name="connsiteY142" fmla="*/ 1723443 h 2067173"/>
              <a:gd name="connsiteX143" fmla="*/ 2959852 w 7613739"/>
              <a:gd name="connsiteY143" fmla="*/ 1668852 h 2067173"/>
              <a:gd name="connsiteX144" fmla="*/ 2946204 w 7613739"/>
              <a:gd name="connsiteY144" fmla="*/ 1573318 h 2067173"/>
              <a:gd name="connsiteX145" fmla="*/ 2782431 w 7613739"/>
              <a:gd name="connsiteY145" fmla="*/ 1586965 h 2067173"/>
              <a:gd name="connsiteX146" fmla="*/ 2700545 w 7613739"/>
              <a:gd name="connsiteY146" fmla="*/ 1614261 h 2067173"/>
              <a:gd name="connsiteX147" fmla="*/ 2645954 w 7613739"/>
              <a:gd name="connsiteY147" fmla="*/ 1709795 h 2067173"/>
              <a:gd name="connsiteX148" fmla="*/ 2618658 w 7613739"/>
              <a:gd name="connsiteY148" fmla="*/ 1791682 h 2067173"/>
              <a:gd name="connsiteX149" fmla="*/ 2591363 w 7613739"/>
              <a:gd name="connsiteY149" fmla="*/ 1832625 h 2067173"/>
              <a:gd name="connsiteX150" fmla="*/ 2564067 w 7613739"/>
              <a:gd name="connsiteY150" fmla="*/ 1914512 h 2067173"/>
              <a:gd name="connsiteX151" fmla="*/ 2550419 w 7613739"/>
              <a:gd name="connsiteY151" fmla="*/ 1955455 h 2067173"/>
              <a:gd name="connsiteX152" fmla="*/ 2345703 w 7613739"/>
              <a:gd name="connsiteY152" fmla="*/ 1941807 h 2067173"/>
              <a:gd name="connsiteX153" fmla="*/ 2318407 w 7613739"/>
              <a:gd name="connsiteY153" fmla="*/ 1900864 h 2067173"/>
              <a:gd name="connsiteX154" fmla="*/ 2304760 w 7613739"/>
              <a:gd name="connsiteY154" fmla="*/ 1778034 h 2067173"/>
              <a:gd name="connsiteX155" fmla="*/ 2263816 w 7613739"/>
              <a:gd name="connsiteY155" fmla="*/ 1750739 h 2067173"/>
              <a:gd name="connsiteX156" fmla="*/ 1949918 w 7613739"/>
              <a:gd name="connsiteY156" fmla="*/ 1764386 h 2067173"/>
              <a:gd name="connsiteX157" fmla="*/ 1936270 w 7613739"/>
              <a:gd name="connsiteY157" fmla="*/ 1941807 h 2067173"/>
              <a:gd name="connsiteX158" fmla="*/ 1854383 w 7613739"/>
              <a:gd name="connsiteY158" fmla="*/ 1969103 h 2067173"/>
              <a:gd name="connsiteX159" fmla="*/ 1840736 w 7613739"/>
              <a:gd name="connsiteY159" fmla="*/ 1914512 h 2067173"/>
              <a:gd name="connsiteX160" fmla="*/ 1772497 w 7613739"/>
              <a:gd name="connsiteY160" fmla="*/ 1832625 h 2067173"/>
              <a:gd name="connsiteX161" fmla="*/ 1758849 w 7613739"/>
              <a:gd name="connsiteY161" fmla="*/ 1791682 h 2067173"/>
              <a:gd name="connsiteX162" fmla="*/ 1731554 w 7613739"/>
              <a:gd name="connsiteY162" fmla="*/ 1696147 h 2067173"/>
              <a:gd name="connsiteX163" fmla="*/ 1704258 w 7613739"/>
              <a:gd name="connsiteY163" fmla="*/ 1655204 h 2067173"/>
              <a:gd name="connsiteX164" fmla="*/ 1663315 w 7613739"/>
              <a:gd name="connsiteY164" fmla="*/ 1641556 h 2067173"/>
              <a:gd name="connsiteX165" fmla="*/ 1349416 w 7613739"/>
              <a:gd name="connsiteY165" fmla="*/ 1655204 h 2067173"/>
              <a:gd name="connsiteX166" fmla="*/ 1335768 w 7613739"/>
              <a:gd name="connsiteY166" fmla="*/ 1696147 h 2067173"/>
              <a:gd name="connsiteX167" fmla="*/ 1322121 w 7613739"/>
              <a:gd name="connsiteY167" fmla="*/ 1750739 h 2067173"/>
              <a:gd name="connsiteX168" fmla="*/ 1267530 w 7613739"/>
              <a:gd name="connsiteY168" fmla="*/ 1832625 h 2067173"/>
              <a:gd name="connsiteX169" fmla="*/ 1240234 w 7613739"/>
              <a:gd name="connsiteY169" fmla="*/ 1873568 h 2067173"/>
              <a:gd name="connsiteX170" fmla="*/ 1185643 w 7613739"/>
              <a:gd name="connsiteY170" fmla="*/ 1941807 h 2067173"/>
              <a:gd name="connsiteX171" fmla="*/ 1158348 w 7613739"/>
              <a:gd name="connsiteY171" fmla="*/ 1982750 h 2067173"/>
              <a:gd name="connsiteX172" fmla="*/ 1076461 w 7613739"/>
              <a:gd name="connsiteY172" fmla="*/ 2010046 h 2067173"/>
              <a:gd name="connsiteX173" fmla="*/ 1008222 w 7613739"/>
              <a:gd name="connsiteY173" fmla="*/ 1969103 h 2067173"/>
              <a:gd name="connsiteX174" fmla="*/ 967279 w 7613739"/>
              <a:gd name="connsiteY174" fmla="*/ 1928159 h 2067173"/>
              <a:gd name="connsiteX175" fmla="*/ 885392 w 7613739"/>
              <a:gd name="connsiteY175" fmla="*/ 1832625 h 2067173"/>
              <a:gd name="connsiteX176" fmla="*/ 803506 w 7613739"/>
              <a:gd name="connsiteY176" fmla="*/ 1737091 h 2067173"/>
              <a:gd name="connsiteX177" fmla="*/ 707971 w 7613739"/>
              <a:gd name="connsiteY177" fmla="*/ 1682500 h 2067173"/>
              <a:gd name="connsiteX178" fmla="*/ 544198 w 7613739"/>
              <a:gd name="connsiteY178" fmla="*/ 1696147 h 2067173"/>
              <a:gd name="connsiteX179" fmla="*/ 503255 w 7613739"/>
              <a:gd name="connsiteY179" fmla="*/ 1764386 h 2067173"/>
              <a:gd name="connsiteX180" fmla="*/ 435016 w 7613739"/>
              <a:gd name="connsiteY180" fmla="*/ 1846273 h 2067173"/>
              <a:gd name="connsiteX181" fmla="*/ 366777 w 7613739"/>
              <a:gd name="connsiteY181" fmla="*/ 1928159 h 2067173"/>
              <a:gd name="connsiteX182" fmla="*/ 298539 w 7613739"/>
              <a:gd name="connsiteY182" fmla="*/ 1996398 h 2067173"/>
              <a:gd name="connsiteX183" fmla="*/ 162061 w 7613739"/>
              <a:gd name="connsiteY183" fmla="*/ 1969103 h 2067173"/>
              <a:gd name="connsiteX184" fmla="*/ 121118 w 7613739"/>
              <a:gd name="connsiteY184" fmla="*/ 1955455 h 2067173"/>
              <a:gd name="connsiteX185" fmla="*/ 80174 w 7613739"/>
              <a:gd name="connsiteY185" fmla="*/ 1928159 h 2067173"/>
              <a:gd name="connsiteX186" fmla="*/ 39231 w 7613739"/>
              <a:gd name="connsiteY186" fmla="*/ 1655204 h 2067173"/>
              <a:gd name="connsiteX187" fmla="*/ 52879 w 7613739"/>
              <a:gd name="connsiteY187" fmla="*/ 1586965 h 2067173"/>
              <a:gd name="connsiteX188" fmla="*/ 189357 w 7613739"/>
              <a:gd name="connsiteY188" fmla="*/ 1546022 h 2067173"/>
              <a:gd name="connsiteX189" fmla="*/ 243948 w 7613739"/>
              <a:gd name="connsiteY189" fmla="*/ 1505079 h 2067173"/>
              <a:gd name="connsiteX190" fmla="*/ 284891 w 7613739"/>
              <a:gd name="connsiteY190" fmla="*/ 1491431 h 2067173"/>
              <a:gd name="connsiteX191" fmla="*/ 325834 w 7613739"/>
              <a:gd name="connsiteY191" fmla="*/ 1450488 h 2067173"/>
              <a:gd name="connsiteX192" fmla="*/ 339482 w 7613739"/>
              <a:gd name="connsiteY192" fmla="*/ 1395897 h 2067173"/>
              <a:gd name="connsiteX193" fmla="*/ 339482 w 7613739"/>
              <a:gd name="connsiteY193" fmla="*/ 1259419 h 2067173"/>
              <a:gd name="connsiteX194" fmla="*/ 243948 w 7613739"/>
              <a:gd name="connsiteY194" fmla="*/ 1204828 h 2067173"/>
              <a:gd name="connsiteX195" fmla="*/ 175709 w 7613739"/>
              <a:gd name="connsiteY195" fmla="*/ 1136589 h 2067173"/>
              <a:gd name="connsiteX196" fmla="*/ 80174 w 7613739"/>
              <a:gd name="connsiteY196" fmla="*/ 1041055 h 2067173"/>
              <a:gd name="connsiteX197" fmla="*/ 52879 w 7613739"/>
              <a:gd name="connsiteY197" fmla="*/ 1000112 h 2067173"/>
              <a:gd name="connsiteX198" fmla="*/ 11936 w 7613739"/>
              <a:gd name="connsiteY198" fmla="*/ 904577 h 2067173"/>
              <a:gd name="connsiteX199" fmla="*/ 66527 w 7613739"/>
              <a:gd name="connsiteY199" fmla="*/ 727156 h 2067173"/>
              <a:gd name="connsiteX200" fmla="*/ 148413 w 7613739"/>
              <a:gd name="connsiteY200" fmla="*/ 672565 h 2067173"/>
              <a:gd name="connsiteX201" fmla="*/ 175709 w 7613739"/>
              <a:gd name="connsiteY201" fmla="*/ 631622 h 2067173"/>
              <a:gd name="connsiteX202" fmla="*/ 243948 w 7613739"/>
              <a:gd name="connsiteY202" fmla="*/ 604327 h 2067173"/>
              <a:gd name="connsiteX203" fmla="*/ 284891 w 7613739"/>
              <a:gd name="connsiteY203" fmla="*/ 577031 h 2067173"/>
              <a:gd name="connsiteX204" fmla="*/ 312186 w 7613739"/>
              <a:gd name="connsiteY204" fmla="*/ 454201 h 2067173"/>
              <a:gd name="connsiteX0" fmla="*/ 298539 w 7613739"/>
              <a:gd name="connsiteY0" fmla="*/ 331371 h 2067173"/>
              <a:gd name="connsiteX1" fmla="*/ 394073 w 7613739"/>
              <a:gd name="connsiteY1" fmla="*/ 290428 h 2067173"/>
              <a:gd name="connsiteX2" fmla="*/ 435016 w 7613739"/>
              <a:gd name="connsiteY2" fmla="*/ 276780 h 2067173"/>
              <a:gd name="connsiteX3" fmla="*/ 475960 w 7613739"/>
              <a:gd name="connsiteY3" fmla="*/ 249485 h 2067173"/>
              <a:gd name="connsiteX4" fmla="*/ 571494 w 7613739"/>
              <a:gd name="connsiteY4" fmla="*/ 222189 h 2067173"/>
              <a:gd name="connsiteX5" fmla="*/ 612437 w 7613739"/>
              <a:gd name="connsiteY5" fmla="*/ 208541 h 2067173"/>
              <a:gd name="connsiteX6" fmla="*/ 926336 w 7613739"/>
              <a:gd name="connsiteY6" fmla="*/ 249485 h 2067173"/>
              <a:gd name="connsiteX7" fmla="*/ 1035518 w 7613739"/>
              <a:gd name="connsiteY7" fmla="*/ 399610 h 2067173"/>
              <a:gd name="connsiteX8" fmla="*/ 1144700 w 7613739"/>
              <a:gd name="connsiteY8" fmla="*/ 413258 h 2067173"/>
              <a:gd name="connsiteX9" fmla="*/ 1185643 w 7613739"/>
              <a:gd name="connsiteY9" fmla="*/ 372315 h 2067173"/>
              <a:gd name="connsiteX10" fmla="*/ 1226586 w 7613739"/>
              <a:gd name="connsiteY10" fmla="*/ 345019 h 2067173"/>
              <a:gd name="connsiteX11" fmla="*/ 1267530 w 7613739"/>
              <a:gd name="connsiteY11" fmla="*/ 304076 h 2067173"/>
              <a:gd name="connsiteX12" fmla="*/ 1349416 w 7613739"/>
              <a:gd name="connsiteY12" fmla="*/ 249485 h 2067173"/>
              <a:gd name="connsiteX13" fmla="*/ 1404007 w 7613739"/>
              <a:gd name="connsiteY13" fmla="*/ 194894 h 2067173"/>
              <a:gd name="connsiteX14" fmla="*/ 1431303 w 7613739"/>
              <a:gd name="connsiteY14" fmla="*/ 153950 h 2067173"/>
              <a:gd name="connsiteX15" fmla="*/ 1472246 w 7613739"/>
              <a:gd name="connsiteY15" fmla="*/ 140303 h 2067173"/>
              <a:gd name="connsiteX16" fmla="*/ 1540485 w 7613739"/>
              <a:gd name="connsiteY16" fmla="*/ 153950 h 2067173"/>
              <a:gd name="connsiteX17" fmla="*/ 1581428 w 7613739"/>
              <a:gd name="connsiteY17" fmla="*/ 181246 h 2067173"/>
              <a:gd name="connsiteX18" fmla="*/ 1663315 w 7613739"/>
              <a:gd name="connsiteY18" fmla="*/ 194894 h 2067173"/>
              <a:gd name="connsiteX19" fmla="*/ 1786145 w 7613739"/>
              <a:gd name="connsiteY19" fmla="*/ 249485 h 2067173"/>
              <a:gd name="connsiteX20" fmla="*/ 1949918 w 7613739"/>
              <a:gd name="connsiteY20" fmla="*/ 426906 h 2067173"/>
              <a:gd name="connsiteX21" fmla="*/ 2045452 w 7613739"/>
              <a:gd name="connsiteY21" fmla="*/ 495144 h 2067173"/>
              <a:gd name="connsiteX22" fmla="*/ 2195577 w 7613739"/>
              <a:gd name="connsiteY22" fmla="*/ 440553 h 2067173"/>
              <a:gd name="connsiteX23" fmla="*/ 2304760 w 7613739"/>
              <a:gd name="connsiteY23" fmla="*/ 331371 h 2067173"/>
              <a:gd name="connsiteX24" fmla="*/ 2386646 w 7613739"/>
              <a:gd name="connsiteY24" fmla="*/ 263133 h 2067173"/>
              <a:gd name="connsiteX25" fmla="*/ 2427589 w 7613739"/>
              <a:gd name="connsiteY25" fmla="*/ 235837 h 2067173"/>
              <a:gd name="connsiteX26" fmla="*/ 2468533 w 7613739"/>
              <a:gd name="connsiteY26" fmla="*/ 194894 h 2067173"/>
              <a:gd name="connsiteX27" fmla="*/ 2659601 w 7613739"/>
              <a:gd name="connsiteY27" fmla="*/ 167598 h 2067173"/>
              <a:gd name="connsiteX28" fmla="*/ 3000795 w 7613739"/>
              <a:gd name="connsiteY28" fmla="*/ 194894 h 2067173"/>
              <a:gd name="connsiteX29" fmla="*/ 3041739 w 7613739"/>
              <a:gd name="connsiteY29" fmla="*/ 235837 h 2067173"/>
              <a:gd name="connsiteX30" fmla="*/ 3055386 w 7613739"/>
              <a:gd name="connsiteY30" fmla="*/ 290428 h 2067173"/>
              <a:gd name="connsiteX31" fmla="*/ 3069034 w 7613739"/>
              <a:gd name="connsiteY31" fmla="*/ 358667 h 2067173"/>
              <a:gd name="connsiteX32" fmla="*/ 3123625 w 7613739"/>
              <a:gd name="connsiteY32" fmla="*/ 372315 h 2067173"/>
              <a:gd name="connsiteX33" fmla="*/ 3273751 w 7613739"/>
              <a:gd name="connsiteY33" fmla="*/ 358667 h 2067173"/>
              <a:gd name="connsiteX34" fmla="*/ 3355637 w 7613739"/>
              <a:gd name="connsiteY34" fmla="*/ 317724 h 2067173"/>
              <a:gd name="connsiteX35" fmla="*/ 3492115 w 7613739"/>
              <a:gd name="connsiteY35" fmla="*/ 222189 h 2067173"/>
              <a:gd name="connsiteX36" fmla="*/ 3546706 w 7613739"/>
              <a:gd name="connsiteY36" fmla="*/ 194894 h 2067173"/>
              <a:gd name="connsiteX37" fmla="*/ 3792366 w 7613739"/>
              <a:gd name="connsiteY37" fmla="*/ 208541 h 2067173"/>
              <a:gd name="connsiteX38" fmla="*/ 3833309 w 7613739"/>
              <a:gd name="connsiteY38" fmla="*/ 235837 h 2067173"/>
              <a:gd name="connsiteX39" fmla="*/ 3969786 w 7613739"/>
              <a:gd name="connsiteY39" fmla="*/ 358667 h 2067173"/>
              <a:gd name="connsiteX40" fmla="*/ 3997082 w 7613739"/>
              <a:gd name="connsiteY40" fmla="*/ 399610 h 2067173"/>
              <a:gd name="connsiteX41" fmla="*/ 4092616 w 7613739"/>
              <a:gd name="connsiteY41" fmla="*/ 440553 h 2067173"/>
              <a:gd name="connsiteX42" fmla="*/ 4201798 w 7613739"/>
              <a:gd name="connsiteY42" fmla="*/ 385962 h 2067173"/>
              <a:gd name="connsiteX43" fmla="*/ 4256389 w 7613739"/>
              <a:gd name="connsiteY43" fmla="*/ 263133 h 2067173"/>
              <a:gd name="connsiteX44" fmla="*/ 4297333 w 7613739"/>
              <a:gd name="connsiteY44" fmla="*/ 208541 h 2067173"/>
              <a:gd name="connsiteX45" fmla="*/ 4338276 w 7613739"/>
              <a:gd name="connsiteY45" fmla="*/ 181246 h 2067173"/>
              <a:gd name="connsiteX46" fmla="*/ 4392867 w 7613739"/>
              <a:gd name="connsiteY46" fmla="*/ 140303 h 2067173"/>
              <a:gd name="connsiteX47" fmla="*/ 4461106 w 7613739"/>
              <a:gd name="connsiteY47" fmla="*/ 126655 h 2067173"/>
              <a:gd name="connsiteX48" fmla="*/ 4515697 w 7613739"/>
              <a:gd name="connsiteY48" fmla="*/ 113007 h 2067173"/>
              <a:gd name="connsiteX49" fmla="*/ 4693118 w 7613739"/>
              <a:gd name="connsiteY49" fmla="*/ 126655 h 2067173"/>
              <a:gd name="connsiteX50" fmla="*/ 4775004 w 7613739"/>
              <a:gd name="connsiteY50" fmla="*/ 208541 h 2067173"/>
              <a:gd name="connsiteX51" fmla="*/ 4856891 w 7613739"/>
              <a:gd name="connsiteY51" fmla="*/ 222189 h 2067173"/>
              <a:gd name="connsiteX52" fmla="*/ 4979721 w 7613739"/>
              <a:gd name="connsiteY52" fmla="*/ 317724 h 2067173"/>
              <a:gd name="connsiteX53" fmla="*/ 5116198 w 7613739"/>
              <a:gd name="connsiteY53" fmla="*/ 372315 h 2067173"/>
              <a:gd name="connsiteX54" fmla="*/ 5211733 w 7613739"/>
              <a:gd name="connsiteY54" fmla="*/ 426906 h 2067173"/>
              <a:gd name="connsiteX55" fmla="*/ 5293619 w 7613739"/>
              <a:gd name="connsiteY55" fmla="*/ 413258 h 2067173"/>
              <a:gd name="connsiteX56" fmla="*/ 5334563 w 7613739"/>
              <a:gd name="connsiteY56" fmla="*/ 372315 h 2067173"/>
              <a:gd name="connsiteX57" fmla="*/ 5389154 w 7613739"/>
              <a:gd name="connsiteY57" fmla="*/ 331371 h 2067173"/>
              <a:gd name="connsiteX58" fmla="*/ 5430097 w 7613739"/>
              <a:gd name="connsiteY58" fmla="*/ 304076 h 2067173"/>
              <a:gd name="connsiteX59" fmla="*/ 5552927 w 7613739"/>
              <a:gd name="connsiteY59" fmla="*/ 181246 h 2067173"/>
              <a:gd name="connsiteX60" fmla="*/ 5593870 w 7613739"/>
              <a:gd name="connsiteY60" fmla="*/ 113007 h 2067173"/>
              <a:gd name="connsiteX61" fmla="*/ 5634813 w 7613739"/>
              <a:gd name="connsiteY61" fmla="*/ 31121 h 2067173"/>
              <a:gd name="connsiteX62" fmla="*/ 5648461 w 7613739"/>
              <a:gd name="connsiteY62" fmla="*/ 72064 h 2067173"/>
              <a:gd name="connsiteX63" fmla="*/ 5743995 w 7613739"/>
              <a:gd name="connsiteY63" fmla="*/ 113007 h 2067173"/>
              <a:gd name="connsiteX64" fmla="*/ 5976007 w 7613739"/>
              <a:gd name="connsiteY64" fmla="*/ 372315 h 2067173"/>
              <a:gd name="connsiteX65" fmla="*/ 6030598 w 7613739"/>
              <a:gd name="connsiteY65" fmla="*/ 440553 h 2067173"/>
              <a:gd name="connsiteX66" fmla="*/ 6085189 w 7613739"/>
              <a:gd name="connsiteY66" fmla="*/ 549736 h 2067173"/>
              <a:gd name="connsiteX67" fmla="*/ 6276258 w 7613739"/>
              <a:gd name="connsiteY67" fmla="*/ 536088 h 2067173"/>
              <a:gd name="connsiteX68" fmla="*/ 6289906 w 7613739"/>
              <a:gd name="connsiteY68" fmla="*/ 481497 h 2067173"/>
              <a:gd name="connsiteX69" fmla="*/ 6344497 w 7613739"/>
              <a:gd name="connsiteY69" fmla="*/ 317724 h 2067173"/>
              <a:gd name="connsiteX70" fmla="*/ 6615683 w 7613739"/>
              <a:gd name="connsiteY70" fmla="*/ 141440 h 2067173"/>
              <a:gd name="connsiteX71" fmla="*/ 6904055 w 7613739"/>
              <a:gd name="connsiteY71" fmla="*/ 317724 h 2067173"/>
              <a:gd name="connsiteX72" fmla="*/ 6931351 w 7613739"/>
              <a:gd name="connsiteY72" fmla="*/ 372315 h 2067173"/>
              <a:gd name="connsiteX73" fmla="*/ 7040533 w 7613739"/>
              <a:gd name="connsiteY73" fmla="*/ 495144 h 2067173"/>
              <a:gd name="connsiteX74" fmla="*/ 7217954 w 7613739"/>
              <a:gd name="connsiteY74" fmla="*/ 481497 h 2067173"/>
              <a:gd name="connsiteX75" fmla="*/ 7231601 w 7613739"/>
              <a:gd name="connsiteY75" fmla="*/ 440553 h 2067173"/>
              <a:gd name="connsiteX76" fmla="*/ 7245249 w 7613739"/>
              <a:gd name="connsiteY76" fmla="*/ 358667 h 2067173"/>
              <a:gd name="connsiteX77" fmla="*/ 7340783 w 7613739"/>
              <a:gd name="connsiteY77" fmla="*/ 235837 h 2067173"/>
              <a:gd name="connsiteX78" fmla="*/ 7436318 w 7613739"/>
              <a:gd name="connsiteY78" fmla="*/ 263133 h 2067173"/>
              <a:gd name="connsiteX79" fmla="*/ 7564744 w 7613739"/>
              <a:gd name="connsiteY79" fmla="*/ 598640 h 2067173"/>
              <a:gd name="connsiteX80" fmla="*/ 7586443 w 7613739"/>
              <a:gd name="connsiteY80" fmla="*/ 672565 h 2067173"/>
              <a:gd name="connsiteX81" fmla="*/ 7545500 w 7613739"/>
              <a:gd name="connsiteY81" fmla="*/ 699861 h 2067173"/>
              <a:gd name="connsiteX82" fmla="*/ 7354431 w 7613739"/>
              <a:gd name="connsiteY82" fmla="*/ 836339 h 2067173"/>
              <a:gd name="connsiteX83" fmla="*/ 7163363 w 7613739"/>
              <a:gd name="connsiteY83" fmla="*/ 986464 h 2067173"/>
              <a:gd name="connsiteX84" fmla="*/ 7026885 w 7613739"/>
              <a:gd name="connsiteY84" fmla="*/ 1081998 h 2067173"/>
              <a:gd name="connsiteX85" fmla="*/ 6917703 w 7613739"/>
              <a:gd name="connsiteY85" fmla="*/ 1177533 h 2067173"/>
              <a:gd name="connsiteX86" fmla="*/ 6767577 w 7613739"/>
              <a:gd name="connsiteY86" fmla="*/ 1327658 h 2067173"/>
              <a:gd name="connsiteX87" fmla="*/ 6617452 w 7613739"/>
              <a:gd name="connsiteY87" fmla="*/ 1532374 h 2067173"/>
              <a:gd name="connsiteX88" fmla="*/ 6603804 w 7613739"/>
              <a:gd name="connsiteY88" fmla="*/ 1573318 h 2067173"/>
              <a:gd name="connsiteX89" fmla="*/ 6644748 w 7613739"/>
              <a:gd name="connsiteY89" fmla="*/ 1559670 h 2067173"/>
              <a:gd name="connsiteX90" fmla="*/ 6699339 w 7613739"/>
              <a:gd name="connsiteY90" fmla="*/ 1505079 h 2067173"/>
              <a:gd name="connsiteX91" fmla="*/ 6740282 w 7613739"/>
              <a:gd name="connsiteY91" fmla="*/ 1477783 h 2067173"/>
              <a:gd name="connsiteX92" fmla="*/ 7504557 w 7613739"/>
              <a:gd name="connsiteY92" fmla="*/ 1518727 h 2067173"/>
              <a:gd name="connsiteX93" fmla="*/ 7613739 w 7613739"/>
              <a:gd name="connsiteY93" fmla="*/ 1573318 h 2067173"/>
              <a:gd name="connsiteX94" fmla="*/ 7586443 w 7613739"/>
              <a:gd name="connsiteY94" fmla="*/ 1614261 h 2067173"/>
              <a:gd name="connsiteX95" fmla="*/ 7436318 w 7613739"/>
              <a:gd name="connsiteY95" fmla="*/ 1709795 h 2067173"/>
              <a:gd name="connsiteX96" fmla="*/ 7368079 w 7613739"/>
              <a:gd name="connsiteY96" fmla="*/ 1737091 h 2067173"/>
              <a:gd name="connsiteX97" fmla="*/ 7327136 w 7613739"/>
              <a:gd name="connsiteY97" fmla="*/ 1764386 h 2067173"/>
              <a:gd name="connsiteX98" fmla="*/ 7136067 w 7613739"/>
              <a:gd name="connsiteY98" fmla="*/ 1778034 h 2067173"/>
              <a:gd name="connsiteX99" fmla="*/ 6699339 w 7613739"/>
              <a:gd name="connsiteY99" fmla="*/ 1791682 h 2067173"/>
              <a:gd name="connsiteX100" fmla="*/ 6590157 w 7613739"/>
              <a:gd name="connsiteY100" fmla="*/ 1900864 h 2067173"/>
              <a:gd name="connsiteX101" fmla="*/ 6549213 w 7613739"/>
              <a:gd name="connsiteY101" fmla="*/ 1914512 h 2067173"/>
              <a:gd name="connsiteX102" fmla="*/ 6248963 w 7613739"/>
              <a:gd name="connsiteY102" fmla="*/ 1887216 h 2067173"/>
              <a:gd name="connsiteX103" fmla="*/ 6167076 w 7613739"/>
              <a:gd name="connsiteY103" fmla="*/ 1832625 h 2067173"/>
              <a:gd name="connsiteX104" fmla="*/ 6057894 w 7613739"/>
              <a:gd name="connsiteY104" fmla="*/ 1750739 h 2067173"/>
              <a:gd name="connsiteX105" fmla="*/ 6003303 w 7613739"/>
              <a:gd name="connsiteY105" fmla="*/ 1709795 h 2067173"/>
              <a:gd name="connsiteX106" fmla="*/ 5907768 w 7613739"/>
              <a:gd name="connsiteY106" fmla="*/ 1696147 h 2067173"/>
              <a:gd name="connsiteX107" fmla="*/ 5730348 w 7613739"/>
              <a:gd name="connsiteY107" fmla="*/ 1696147 h 2067173"/>
              <a:gd name="connsiteX108" fmla="*/ 5621166 w 7613739"/>
              <a:gd name="connsiteY108" fmla="*/ 1846273 h 2067173"/>
              <a:gd name="connsiteX109" fmla="*/ 5525631 w 7613739"/>
              <a:gd name="connsiteY109" fmla="*/ 1873568 h 2067173"/>
              <a:gd name="connsiteX110" fmla="*/ 5047960 w 7613739"/>
              <a:gd name="connsiteY110" fmla="*/ 1859921 h 2067173"/>
              <a:gd name="connsiteX111" fmla="*/ 4993368 w 7613739"/>
              <a:gd name="connsiteY111" fmla="*/ 1832625 h 2067173"/>
              <a:gd name="connsiteX112" fmla="*/ 4911482 w 7613739"/>
              <a:gd name="connsiteY112" fmla="*/ 1818977 h 2067173"/>
              <a:gd name="connsiteX113" fmla="*/ 4856891 w 7613739"/>
              <a:gd name="connsiteY113" fmla="*/ 1778034 h 2067173"/>
              <a:gd name="connsiteX114" fmla="*/ 4802300 w 7613739"/>
              <a:gd name="connsiteY114" fmla="*/ 1750739 h 2067173"/>
              <a:gd name="connsiteX115" fmla="*/ 4775004 w 7613739"/>
              <a:gd name="connsiteY115" fmla="*/ 1709795 h 2067173"/>
              <a:gd name="connsiteX116" fmla="*/ 4734061 w 7613739"/>
              <a:gd name="connsiteY116" fmla="*/ 1655204 h 2067173"/>
              <a:gd name="connsiteX117" fmla="*/ 4679470 w 7613739"/>
              <a:gd name="connsiteY117" fmla="*/ 1586965 h 2067173"/>
              <a:gd name="connsiteX118" fmla="*/ 4638527 w 7613739"/>
              <a:gd name="connsiteY118" fmla="*/ 1614261 h 2067173"/>
              <a:gd name="connsiteX119" fmla="*/ 4624879 w 7613739"/>
              <a:gd name="connsiteY119" fmla="*/ 1655204 h 2067173"/>
              <a:gd name="connsiteX120" fmla="*/ 4611231 w 7613739"/>
              <a:gd name="connsiteY120" fmla="*/ 1709795 h 2067173"/>
              <a:gd name="connsiteX121" fmla="*/ 4556640 w 7613739"/>
              <a:gd name="connsiteY121" fmla="*/ 1737091 h 2067173"/>
              <a:gd name="connsiteX122" fmla="*/ 4542992 w 7613739"/>
              <a:gd name="connsiteY122" fmla="*/ 1778034 h 2067173"/>
              <a:gd name="connsiteX123" fmla="*/ 4502049 w 7613739"/>
              <a:gd name="connsiteY123" fmla="*/ 1805330 h 2067173"/>
              <a:gd name="connsiteX124" fmla="*/ 4447458 w 7613739"/>
              <a:gd name="connsiteY124" fmla="*/ 1846273 h 2067173"/>
              <a:gd name="connsiteX125" fmla="*/ 4392867 w 7613739"/>
              <a:gd name="connsiteY125" fmla="*/ 1900864 h 2067173"/>
              <a:gd name="connsiteX126" fmla="*/ 4310980 w 7613739"/>
              <a:gd name="connsiteY126" fmla="*/ 1941807 h 2067173"/>
              <a:gd name="connsiteX127" fmla="*/ 4160855 w 7613739"/>
              <a:gd name="connsiteY127" fmla="*/ 1996398 h 2067173"/>
              <a:gd name="connsiteX128" fmla="*/ 3969786 w 7613739"/>
              <a:gd name="connsiteY128" fmla="*/ 2064637 h 2067173"/>
              <a:gd name="connsiteX129" fmla="*/ 3833309 w 7613739"/>
              <a:gd name="connsiteY129" fmla="*/ 2050989 h 2067173"/>
              <a:gd name="connsiteX130" fmla="*/ 3806013 w 7613739"/>
              <a:gd name="connsiteY130" fmla="*/ 1832625 h 2067173"/>
              <a:gd name="connsiteX131" fmla="*/ 3778718 w 7613739"/>
              <a:gd name="connsiteY131" fmla="*/ 1723443 h 2067173"/>
              <a:gd name="connsiteX132" fmla="*/ 3683183 w 7613739"/>
              <a:gd name="connsiteY132" fmla="*/ 1709795 h 2067173"/>
              <a:gd name="connsiteX133" fmla="*/ 3574001 w 7613739"/>
              <a:gd name="connsiteY133" fmla="*/ 1723443 h 2067173"/>
              <a:gd name="connsiteX134" fmla="*/ 3464819 w 7613739"/>
              <a:gd name="connsiteY134" fmla="*/ 1818977 h 2067173"/>
              <a:gd name="connsiteX135" fmla="*/ 3382933 w 7613739"/>
              <a:gd name="connsiteY135" fmla="*/ 1955455 h 2067173"/>
              <a:gd name="connsiteX136" fmla="*/ 3341989 w 7613739"/>
              <a:gd name="connsiteY136" fmla="*/ 1969103 h 2067173"/>
              <a:gd name="connsiteX137" fmla="*/ 3232807 w 7613739"/>
              <a:gd name="connsiteY137" fmla="*/ 1941807 h 2067173"/>
              <a:gd name="connsiteX138" fmla="*/ 3150921 w 7613739"/>
              <a:gd name="connsiteY138" fmla="*/ 1859921 h 2067173"/>
              <a:gd name="connsiteX139" fmla="*/ 3069034 w 7613739"/>
              <a:gd name="connsiteY139" fmla="*/ 1791682 h 2067173"/>
              <a:gd name="connsiteX140" fmla="*/ 3028091 w 7613739"/>
              <a:gd name="connsiteY140" fmla="*/ 1778034 h 2067173"/>
              <a:gd name="connsiteX141" fmla="*/ 3000795 w 7613739"/>
              <a:gd name="connsiteY141" fmla="*/ 1723443 h 2067173"/>
              <a:gd name="connsiteX142" fmla="*/ 2959852 w 7613739"/>
              <a:gd name="connsiteY142" fmla="*/ 1668852 h 2067173"/>
              <a:gd name="connsiteX143" fmla="*/ 2946204 w 7613739"/>
              <a:gd name="connsiteY143" fmla="*/ 1573318 h 2067173"/>
              <a:gd name="connsiteX144" fmla="*/ 2782431 w 7613739"/>
              <a:gd name="connsiteY144" fmla="*/ 1586965 h 2067173"/>
              <a:gd name="connsiteX145" fmla="*/ 2700545 w 7613739"/>
              <a:gd name="connsiteY145" fmla="*/ 1614261 h 2067173"/>
              <a:gd name="connsiteX146" fmla="*/ 2645954 w 7613739"/>
              <a:gd name="connsiteY146" fmla="*/ 1709795 h 2067173"/>
              <a:gd name="connsiteX147" fmla="*/ 2618658 w 7613739"/>
              <a:gd name="connsiteY147" fmla="*/ 1791682 h 2067173"/>
              <a:gd name="connsiteX148" fmla="*/ 2591363 w 7613739"/>
              <a:gd name="connsiteY148" fmla="*/ 1832625 h 2067173"/>
              <a:gd name="connsiteX149" fmla="*/ 2564067 w 7613739"/>
              <a:gd name="connsiteY149" fmla="*/ 1914512 h 2067173"/>
              <a:gd name="connsiteX150" fmla="*/ 2550419 w 7613739"/>
              <a:gd name="connsiteY150" fmla="*/ 1955455 h 2067173"/>
              <a:gd name="connsiteX151" fmla="*/ 2345703 w 7613739"/>
              <a:gd name="connsiteY151" fmla="*/ 1941807 h 2067173"/>
              <a:gd name="connsiteX152" fmla="*/ 2318407 w 7613739"/>
              <a:gd name="connsiteY152" fmla="*/ 1900864 h 2067173"/>
              <a:gd name="connsiteX153" fmla="*/ 2304760 w 7613739"/>
              <a:gd name="connsiteY153" fmla="*/ 1778034 h 2067173"/>
              <a:gd name="connsiteX154" fmla="*/ 2263816 w 7613739"/>
              <a:gd name="connsiteY154" fmla="*/ 1750739 h 2067173"/>
              <a:gd name="connsiteX155" fmla="*/ 1949918 w 7613739"/>
              <a:gd name="connsiteY155" fmla="*/ 1764386 h 2067173"/>
              <a:gd name="connsiteX156" fmla="*/ 1936270 w 7613739"/>
              <a:gd name="connsiteY156" fmla="*/ 1941807 h 2067173"/>
              <a:gd name="connsiteX157" fmla="*/ 1854383 w 7613739"/>
              <a:gd name="connsiteY157" fmla="*/ 1969103 h 2067173"/>
              <a:gd name="connsiteX158" fmla="*/ 1840736 w 7613739"/>
              <a:gd name="connsiteY158" fmla="*/ 1914512 h 2067173"/>
              <a:gd name="connsiteX159" fmla="*/ 1772497 w 7613739"/>
              <a:gd name="connsiteY159" fmla="*/ 1832625 h 2067173"/>
              <a:gd name="connsiteX160" fmla="*/ 1758849 w 7613739"/>
              <a:gd name="connsiteY160" fmla="*/ 1791682 h 2067173"/>
              <a:gd name="connsiteX161" fmla="*/ 1731554 w 7613739"/>
              <a:gd name="connsiteY161" fmla="*/ 1696147 h 2067173"/>
              <a:gd name="connsiteX162" fmla="*/ 1704258 w 7613739"/>
              <a:gd name="connsiteY162" fmla="*/ 1655204 h 2067173"/>
              <a:gd name="connsiteX163" fmla="*/ 1663315 w 7613739"/>
              <a:gd name="connsiteY163" fmla="*/ 1641556 h 2067173"/>
              <a:gd name="connsiteX164" fmla="*/ 1349416 w 7613739"/>
              <a:gd name="connsiteY164" fmla="*/ 1655204 h 2067173"/>
              <a:gd name="connsiteX165" fmla="*/ 1335768 w 7613739"/>
              <a:gd name="connsiteY165" fmla="*/ 1696147 h 2067173"/>
              <a:gd name="connsiteX166" fmla="*/ 1322121 w 7613739"/>
              <a:gd name="connsiteY166" fmla="*/ 1750739 h 2067173"/>
              <a:gd name="connsiteX167" fmla="*/ 1267530 w 7613739"/>
              <a:gd name="connsiteY167" fmla="*/ 1832625 h 2067173"/>
              <a:gd name="connsiteX168" fmla="*/ 1240234 w 7613739"/>
              <a:gd name="connsiteY168" fmla="*/ 1873568 h 2067173"/>
              <a:gd name="connsiteX169" fmla="*/ 1185643 w 7613739"/>
              <a:gd name="connsiteY169" fmla="*/ 1941807 h 2067173"/>
              <a:gd name="connsiteX170" fmla="*/ 1158348 w 7613739"/>
              <a:gd name="connsiteY170" fmla="*/ 1982750 h 2067173"/>
              <a:gd name="connsiteX171" fmla="*/ 1076461 w 7613739"/>
              <a:gd name="connsiteY171" fmla="*/ 2010046 h 2067173"/>
              <a:gd name="connsiteX172" fmla="*/ 1008222 w 7613739"/>
              <a:gd name="connsiteY172" fmla="*/ 1969103 h 2067173"/>
              <a:gd name="connsiteX173" fmla="*/ 967279 w 7613739"/>
              <a:gd name="connsiteY173" fmla="*/ 1928159 h 2067173"/>
              <a:gd name="connsiteX174" fmla="*/ 885392 w 7613739"/>
              <a:gd name="connsiteY174" fmla="*/ 1832625 h 2067173"/>
              <a:gd name="connsiteX175" fmla="*/ 803506 w 7613739"/>
              <a:gd name="connsiteY175" fmla="*/ 1737091 h 2067173"/>
              <a:gd name="connsiteX176" fmla="*/ 707971 w 7613739"/>
              <a:gd name="connsiteY176" fmla="*/ 1682500 h 2067173"/>
              <a:gd name="connsiteX177" fmla="*/ 544198 w 7613739"/>
              <a:gd name="connsiteY177" fmla="*/ 1696147 h 2067173"/>
              <a:gd name="connsiteX178" fmla="*/ 503255 w 7613739"/>
              <a:gd name="connsiteY178" fmla="*/ 1764386 h 2067173"/>
              <a:gd name="connsiteX179" fmla="*/ 435016 w 7613739"/>
              <a:gd name="connsiteY179" fmla="*/ 1846273 h 2067173"/>
              <a:gd name="connsiteX180" fmla="*/ 366777 w 7613739"/>
              <a:gd name="connsiteY180" fmla="*/ 1928159 h 2067173"/>
              <a:gd name="connsiteX181" fmla="*/ 298539 w 7613739"/>
              <a:gd name="connsiteY181" fmla="*/ 1996398 h 2067173"/>
              <a:gd name="connsiteX182" fmla="*/ 162061 w 7613739"/>
              <a:gd name="connsiteY182" fmla="*/ 1969103 h 2067173"/>
              <a:gd name="connsiteX183" fmla="*/ 121118 w 7613739"/>
              <a:gd name="connsiteY183" fmla="*/ 1955455 h 2067173"/>
              <a:gd name="connsiteX184" fmla="*/ 80174 w 7613739"/>
              <a:gd name="connsiteY184" fmla="*/ 1928159 h 2067173"/>
              <a:gd name="connsiteX185" fmla="*/ 39231 w 7613739"/>
              <a:gd name="connsiteY185" fmla="*/ 1655204 h 2067173"/>
              <a:gd name="connsiteX186" fmla="*/ 52879 w 7613739"/>
              <a:gd name="connsiteY186" fmla="*/ 1586965 h 2067173"/>
              <a:gd name="connsiteX187" fmla="*/ 189357 w 7613739"/>
              <a:gd name="connsiteY187" fmla="*/ 1546022 h 2067173"/>
              <a:gd name="connsiteX188" fmla="*/ 243948 w 7613739"/>
              <a:gd name="connsiteY188" fmla="*/ 1505079 h 2067173"/>
              <a:gd name="connsiteX189" fmla="*/ 284891 w 7613739"/>
              <a:gd name="connsiteY189" fmla="*/ 1491431 h 2067173"/>
              <a:gd name="connsiteX190" fmla="*/ 325834 w 7613739"/>
              <a:gd name="connsiteY190" fmla="*/ 1450488 h 2067173"/>
              <a:gd name="connsiteX191" fmla="*/ 339482 w 7613739"/>
              <a:gd name="connsiteY191" fmla="*/ 1395897 h 2067173"/>
              <a:gd name="connsiteX192" fmla="*/ 339482 w 7613739"/>
              <a:gd name="connsiteY192" fmla="*/ 1259419 h 2067173"/>
              <a:gd name="connsiteX193" fmla="*/ 243948 w 7613739"/>
              <a:gd name="connsiteY193" fmla="*/ 1204828 h 2067173"/>
              <a:gd name="connsiteX194" fmla="*/ 175709 w 7613739"/>
              <a:gd name="connsiteY194" fmla="*/ 1136589 h 2067173"/>
              <a:gd name="connsiteX195" fmla="*/ 80174 w 7613739"/>
              <a:gd name="connsiteY195" fmla="*/ 1041055 h 2067173"/>
              <a:gd name="connsiteX196" fmla="*/ 52879 w 7613739"/>
              <a:gd name="connsiteY196" fmla="*/ 1000112 h 2067173"/>
              <a:gd name="connsiteX197" fmla="*/ 11936 w 7613739"/>
              <a:gd name="connsiteY197" fmla="*/ 904577 h 2067173"/>
              <a:gd name="connsiteX198" fmla="*/ 66527 w 7613739"/>
              <a:gd name="connsiteY198" fmla="*/ 727156 h 2067173"/>
              <a:gd name="connsiteX199" fmla="*/ 148413 w 7613739"/>
              <a:gd name="connsiteY199" fmla="*/ 672565 h 2067173"/>
              <a:gd name="connsiteX200" fmla="*/ 175709 w 7613739"/>
              <a:gd name="connsiteY200" fmla="*/ 631622 h 2067173"/>
              <a:gd name="connsiteX201" fmla="*/ 243948 w 7613739"/>
              <a:gd name="connsiteY201" fmla="*/ 604327 h 2067173"/>
              <a:gd name="connsiteX202" fmla="*/ 284891 w 7613739"/>
              <a:gd name="connsiteY202" fmla="*/ 577031 h 2067173"/>
              <a:gd name="connsiteX203" fmla="*/ 312186 w 7613739"/>
              <a:gd name="connsiteY203" fmla="*/ 454201 h 2067173"/>
              <a:gd name="connsiteX0" fmla="*/ 298539 w 7613739"/>
              <a:gd name="connsiteY0" fmla="*/ 331371 h 2067173"/>
              <a:gd name="connsiteX1" fmla="*/ 394073 w 7613739"/>
              <a:gd name="connsiteY1" fmla="*/ 290428 h 2067173"/>
              <a:gd name="connsiteX2" fmla="*/ 435016 w 7613739"/>
              <a:gd name="connsiteY2" fmla="*/ 276780 h 2067173"/>
              <a:gd name="connsiteX3" fmla="*/ 475960 w 7613739"/>
              <a:gd name="connsiteY3" fmla="*/ 249485 h 2067173"/>
              <a:gd name="connsiteX4" fmla="*/ 571494 w 7613739"/>
              <a:gd name="connsiteY4" fmla="*/ 222189 h 2067173"/>
              <a:gd name="connsiteX5" fmla="*/ 612437 w 7613739"/>
              <a:gd name="connsiteY5" fmla="*/ 208541 h 2067173"/>
              <a:gd name="connsiteX6" fmla="*/ 926336 w 7613739"/>
              <a:gd name="connsiteY6" fmla="*/ 249485 h 2067173"/>
              <a:gd name="connsiteX7" fmla="*/ 1035518 w 7613739"/>
              <a:gd name="connsiteY7" fmla="*/ 399610 h 2067173"/>
              <a:gd name="connsiteX8" fmla="*/ 1144700 w 7613739"/>
              <a:gd name="connsiteY8" fmla="*/ 413258 h 2067173"/>
              <a:gd name="connsiteX9" fmla="*/ 1185643 w 7613739"/>
              <a:gd name="connsiteY9" fmla="*/ 372315 h 2067173"/>
              <a:gd name="connsiteX10" fmla="*/ 1226586 w 7613739"/>
              <a:gd name="connsiteY10" fmla="*/ 345019 h 2067173"/>
              <a:gd name="connsiteX11" fmla="*/ 1267530 w 7613739"/>
              <a:gd name="connsiteY11" fmla="*/ 304076 h 2067173"/>
              <a:gd name="connsiteX12" fmla="*/ 1349416 w 7613739"/>
              <a:gd name="connsiteY12" fmla="*/ 249485 h 2067173"/>
              <a:gd name="connsiteX13" fmla="*/ 1404007 w 7613739"/>
              <a:gd name="connsiteY13" fmla="*/ 194894 h 2067173"/>
              <a:gd name="connsiteX14" fmla="*/ 1431303 w 7613739"/>
              <a:gd name="connsiteY14" fmla="*/ 153950 h 2067173"/>
              <a:gd name="connsiteX15" fmla="*/ 1472246 w 7613739"/>
              <a:gd name="connsiteY15" fmla="*/ 140303 h 2067173"/>
              <a:gd name="connsiteX16" fmla="*/ 1540485 w 7613739"/>
              <a:gd name="connsiteY16" fmla="*/ 153950 h 2067173"/>
              <a:gd name="connsiteX17" fmla="*/ 1581428 w 7613739"/>
              <a:gd name="connsiteY17" fmla="*/ 181246 h 2067173"/>
              <a:gd name="connsiteX18" fmla="*/ 1663315 w 7613739"/>
              <a:gd name="connsiteY18" fmla="*/ 194894 h 2067173"/>
              <a:gd name="connsiteX19" fmla="*/ 1786145 w 7613739"/>
              <a:gd name="connsiteY19" fmla="*/ 249485 h 2067173"/>
              <a:gd name="connsiteX20" fmla="*/ 1949918 w 7613739"/>
              <a:gd name="connsiteY20" fmla="*/ 426906 h 2067173"/>
              <a:gd name="connsiteX21" fmla="*/ 2045452 w 7613739"/>
              <a:gd name="connsiteY21" fmla="*/ 495144 h 2067173"/>
              <a:gd name="connsiteX22" fmla="*/ 2195577 w 7613739"/>
              <a:gd name="connsiteY22" fmla="*/ 440553 h 2067173"/>
              <a:gd name="connsiteX23" fmla="*/ 2304760 w 7613739"/>
              <a:gd name="connsiteY23" fmla="*/ 331371 h 2067173"/>
              <a:gd name="connsiteX24" fmla="*/ 2386646 w 7613739"/>
              <a:gd name="connsiteY24" fmla="*/ 263133 h 2067173"/>
              <a:gd name="connsiteX25" fmla="*/ 2427589 w 7613739"/>
              <a:gd name="connsiteY25" fmla="*/ 235837 h 2067173"/>
              <a:gd name="connsiteX26" fmla="*/ 2468533 w 7613739"/>
              <a:gd name="connsiteY26" fmla="*/ 194894 h 2067173"/>
              <a:gd name="connsiteX27" fmla="*/ 2659601 w 7613739"/>
              <a:gd name="connsiteY27" fmla="*/ 167598 h 2067173"/>
              <a:gd name="connsiteX28" fmla="*/ 3000795 w 7613739"/>
              <a:gd name="connsiteY28" fmla="*/ 194894 h 2067173"/>
              <a:gd name="connsiteX29" fmla="*/ 3041739 w 7613739"/>
              <a:gd name="connsiteY29" fmla="*/ 235837 h 2067173"/>
              <a:gd name="connsiteX30" fmla="*/ 3055386 w 7613739"/>
              <a:gd name="connsiteY30" fmla="*/ 290428 h 2067173"/>
              <a:gd name="connsiteX31" fmla="*/ 3069034 w 7613739"/>
              <a:gd name="connsiteY31" fmla="*/ 358667 h 2067173"/>
              <a:gd name="connsiteX32" fmla="*/ 3123625 w 7613739"/>
              <a:gd name="connsiteY32" fmla="*/ 372315 h 2067173"/>
              <a:gd name="connsiteX33" fmla="*/ 3273751 w 7613739"/>
              <a:gd name="connsiteY33" fmla="*/ 358667 h 2067173"/>
              <a:gd name="connsiteX34" fmla="*/ 3355637 w 7613739"/>
              <a:gd name="connsiteY34" fmla="*/ 317724 h 2067173"/>
              <a:gd name="connsiteX35" fmla="*/ 3492115 w 7613739"/>
              <a:gd name="connsiteY35" fmla="*/ 222189 h 2067173"/>
              <a:gd name="connsiteX36" fmla="*/ 3546706 w 7613739"/>
              <a:gd name="connsiteY36" fmla="*/ 194894 h 2067173"/>
              <a:gd name="connsiteX37" fmla="*/ 3792366 w 7613739"/>
              <a:gd name="connsiteY37" fmla="*/ 208541 h 2067173"/>
              <a:gd name="connsiteX38" fmla="*/ 3833309 w 7613739"/>
              <a:gd name="connsiteY38" fmla="*/ 235837 h 2067173"/>
              <a:gd name="connsiteX39" fmla="*/ 3969786 w 7613739"/>
              <a:gd name="connsiteY39" fmla="*/ 358667 h 2067173"/>
              <a:gd name="connsiteX40" fmla="*/ 3997082 w 7613739"/>
              <a:gd name="connsiteY40" fmla="*/ 399610 h 2067173"/>
              <a:gd name="connsiteX41" fmla="*/ 4092616 w 7613739"/>
              <a:gd name="connsiteY41" fmla="*/ 440553 h 2067173"/>
              <a:gd name="connsiteX42" fmla="*/ 4201798 w 7613739"/>
              <a:gd name="connsiteY42" fmla="*/ 385962 h 2067173"/>
              <a:gd name="connsiteX43" fmla="*/ 4256389 w 7613739"/>
              <a:gd name="connsiteY43" fmla="*/ 263133 h 2067173"/>
              <a:gd name="connsiteX44" fmla="*/ 4297333 w 7613739"/>
              <a:gd name="connsiteY44" fmla="*/ 208541 h 2067173"/>
              <a:gd name="connsiteX45" fmla="*/ 4338276 w 7613739"/>
              <a:gd name="connsiteY45" fmla="*/ 181246 h 2067173"/>
              <a:gd name="connsiteX46" fmla="*/ 4392867 w 7613739"/>
              <a:gd name="connsiteY46" fmla="*/ 140303 h 2067173"/>
              <a:gd name="connsiteX47" fmla="*/ 4461106 w 7613739"/>
              <a:gd name="connsiteY47" fmla="*/ 126655 h 2067173"/>
              <a:gd name="connsiteX48" fmla="*/ 4515697 w 7613739"/>
              <a:gd name="connsiteY48" fmla="*/ 113007 h 2067173"/>
              <a:gd name="connsiteX49" fmla="*/ 4693118 w 7613739"/>
              <a:gd name="connsiteY49" fmla="*/ 126655 h 2067173"/>
              <a:gd name="connsiteX50" fmla="*/ 4775004 w 7613739"/>
              <a:gd name="connsiteY50" fmla="*/ 208541 h 2067173"/>
              <a:gd name="connsiteX51" fmla="*/ 4856891 w 7613739"/>
              <a:gd name="connsiteY51" fmla="*/ 222189 h 2067173"/>
              <a:gd name="connsiteX52" fmla="*/ 4979721 w 7613739"/>
              <a:gd name="connsiteY52" fmla="*/ 317724 h 2067173"/>
              <a:gd name="connsiteX53" fmla="*/ 5116198 w 7613739"/>
              <a:gd name="connsiteY53" fmla="*/ 372315 h 2067173"/>
              <a:gd name="connsiteX54" fmla="*/ 5211733 w 7613739"/>
              <a:gd name="connsiteY54" fmla="*/ 426906 h 2067173"/>
              <a:gd name="connsiteX55" fmla="*/ 5293619 w 7613739"/>
              <a:gd name="connsiteY55" fmla="*/ 413258 h 2067173"/>
              <a:gd name="connsiteX56" fmla="*/ 5334563 w 7613739"/>
              <a:gd name="connsiteY56" fmla="*/ 372315 h 2067173"/>
              <a:gd name="connsiteX57" fmla="*/ 5389154 w 7613739"/>
              <a:gd name="connsiteY57" fmla="*/ 331371 h 2067173"/>
              <a:gd name="connsiteX58" fmla="*/ 5430097 w 7613739"/>
              <a:gd name="connsiteY58" fmla="*/ 304076 h 2067173"/>
              <a:gd name="connsiteX59" fmla="*/ 5552927 w 7613739"/>
              <a:gd name="connsiteY59" fmla="*/ 181246 h 2067173"/>
              <a:gd name="connsiteX60" fmla="*/ 5593870 w 7613739"/>
              <a:gd name="connsiteY60" fmla="*/ 113007 h 2067173"/>
              <a:gd name="connsiteX61" fmla="*/ 5634813 w 7613739"/>
              <a:gd name="connsiteY61" fmla="*/ 31121 h 2067173"/>
              <a:gd name="connsiteX62" fmla="*/ 5648461 w 7613739"/>
              <a:gd name="connsiteY62" fmla="*/ 72064 h 2067173"/>
              <a:gd name="connsiteX63" fmla="*/ 5743995 w 7613739"/>
              <a:gd name="connsiteY63" fmla="*/ 113007 h 2067173"/>
              <a:gd name="connsiteX64" fmla="*/ 5976007 w 7613739"/>
              <a:gd name="connsiteY64" fmla="*/ 372315 h 2067173"/>
              <a:gd name="connsiteX65" fmla="*/ 6030598 w 7613739"/>
              <a:gd name="connsiteY65" fmla="*/ 440553 h 2067173"/>
              <a:gd name="connsiteX66" fmla="*/ 6085189 w 7613739"/>
              <a:gd name="connsiteY66" fmla="*/ 549736 h 2067173"/>
              <a:gd name="connsiteX67" fmla="*/ 6276258 w 7613739"/>
              <a:gd name="connsiteY67" fmla="*/ 536088 h 2067173"/>
              <a:gd name="connsiteX68" fmla="*/ 6289906 w 7613739"/>
              <a:gd name="connsiteY68" fmla="*/ 481497 h 2067173"/>
              <a:gd name="connsiteX69" fmla="*/ 6344497 w 7613739"/>
              <a:gd name="connsiteY69" fmla="*/ 317724 h 2067173"/>
              <a:gd name="connsiteX70" fmla="*/ 6615683 w 7613739"/>
              <a:gd name="connsiteY70" fmla="*/ 141440 h 2067173"/>
              <a:gd name="connsiteX71" fmla="*/ 6904055 w 7613739"/>
              <a:gd name="connsiteY71" fmla="*/ 317724 h 2067173"/>
              <a:gd name="connsiteX72" fmla="*/ 6931351 w 7613739"/>
              <a:gd name="connsiteY72" fmla="*/ 372315 h 2067173"/>
              <a:gd name="connsiteX73" fmla="*/ 7040533 w 7613739"/>
              <a:gd name="connsiteY73" fmla="*/ 495144 h 2067173"/>
              <a:gd name="connsiteX74" fmla="*/ 7217954 w 7613739"/>
              <a:gd name="connsiteY74" fmla="*/ 481497 h 2067173"/>
              <a:gd name="connsiteX75" fmla="*/ 7231601 w 7613739"/>
              <a:gd name="connsiteY75" fmla="*/ 440553 h 2067173"/>
              <a:gd name="connsiteX76" fmla="*/ 7245249 w 7613739"/>
              <a:gd name="connsiteY76" fmla="*/ 358667 h 2067173"/>
              <a:gd name="connsiteX77" fmla="*/ 7340783 w 7613739"/>
              <a:gd name="connsiteY77" fmla="*/ 235837 h 2067173"/>
              <a:gd name="connsiteX78" fmla="*/ 7436318 w 7613739"/>
              <a:gd name="connsiteY78" fmla="*/ 263133 h 2067173"/>
              <a:gd name="connsiteX79" fmla="*/ 7564744 w 7613739"/>
              <a:gd name="connsiteY79" fmla="*/ 598640 h 2067173"/>
              <a:gd name="connsiteX80" fmla="*/ 7586443 w 7613739"/>
              <a:gd name="connsiteY80" fmla="*/ 672565 h 2067173"/>
              <a:gd name="connsiteX81" fmla="*/ 7354431 w 7613739"/>
              <a:gd name="connsiteY81" fmla="*/ 836339 h 2067173"/>
              <a:gd name="connsiteX82" fmla="*/ 7163363 w 7613739"/>
              <a:gd name="connsiteY82" fmla="*/ 986464 h 2067173"/>
              <a:gd name="connsiteX83" fmla="*/ 7026885 w 7613739"/>
              <a:gd name="connsiteY83" fmla="*/ 1081998 h 2067173"/>
              <a:gd name="connsiteX84" fmla="*/ 6917703 w 7613739"/>
              <a:gd name="connsiteY84" fmla="*/ 1177533 h 2067173"/>
              <a:gd name="connsiteX85" fmla="*/ 6767577 w 7613739"/>
              <a:gd name="connsiteY85" fmla="*/ 1327658 h 2067173"/>
              <a:gd name="connsiteX86" fmla="*/ 6617452 w 7613739"/>
              <a:gd name="connsiteY86" fmla="*/ 1532374 h 2067173"/>
              <a:gd name="connsiteX87" fmla="*/ 6603804 w 7613739"/>
              <a:gd name="connsiteY87" fmla="*/ 1573318 h 2067173"/>
              <a:gd name="connsiteX88" fmla="*/ 6644748 w 7613739"/>
              <a:gd name="connsiteY88" fmla="*/ 1559670 h 2067173"/>
              <a:gd name="connsiteX89" fmla="*/ 6699339 w 7613739"/>
              <a:gd name="connsiteY89" fmla="*/ 1505079 h 2067173"/>
              <a:gd name="connsiteX90" fmla="*/ 6740282 w 7613739"/>
              <a:gd name="connsiteY90" fmla="*/ 1477783 h 2067173"/>
              <a:gd name="connsiteX91" fmla="*/ 7504557 w 7613739"/>
              <a:gd name="connsiteY91" fmla="*/ 1518727 h 2067173"/>
              <a:gd name="connsiteX92" fmla="*/ 7613739 w 7613739"/>
              <a:gd name="connsiteY92" fmla="*/ 1573318 h 2067173"/>
              <a:gd name="connsiteX93" fmla="*/ 7586443 w 7613739"/>
              <a:gd name="connsiteY93" fmla="*/ 1614261 h 2067173"/>
              <a:gd name="connsiteX94" fmla="*/ 7436318 w 7613739"/>
              <a:gd name="connsiteY94" fmla="*/ 1709795 h 2067173"/>
              <a:gd name="connsiteX95" fmla="*/ 7368079 w 7613739"/>
              <a:gd name="connsiteY95" fmla="*/ 1737091 h 2067173"/>
              <a:gd name="connsiteX96" fmla="*/ 7327136 w 7613739"/>
              <a:gd name="connsiteY96" fmla="*/ 1764386 h 2067173"/>
              <a:gd name="connsiteX97" fmla="*/ 7136067 w 7613739"/>
              <a:gd name="connsiteY97" fmla="*/ 1778034 h 2067173"/>
              <a:gd name="connsiteX98" fmla="*/ 6699339 w 7613739"/>
              <a:gd name="connsiteY98" fmla="*/ 1791682 h 2067173"/>
              <a:gd name="connsiteX99" fmla="*/ 6590157 w 7613739"/>
              <a:gd name="connsiteY99" fmla="*/ 1900864 h 2067173"/>
              <a:gd name="connsiteX100" fmla="*/ 6549213 w 7613739"/>
              <a:gd name="connsiteY100" fmla="*/ 1914512 h 2067173"/>
              <a:gd name="connsiteX101" fmla="*/ 6248963 w 7613739"/>
              <a:gd name="connsiteY101" fmla="*/ 1887216 h 2067173"/>
              <a:gd name="connsiteX102" fmla="*/ 6167076 w 7613739"/>
              <a:gd name="connsiteY102" fmla="*/ 1832625 h 2067173"/>
              <a:gd name="connsiteX103" fmla="*/ 6057894 w 7613739"/>
              <a:gd name="connsiteY103" fmla="*/ 1750739 h 2067173"/>
              <a:gd name="connsiteX104" fmla="*/ 6003303 w 7613739"/>
              <a:gd name="connsiteY104" fmla="*/ 1709795 h 2067173"/>
              <a:gd name="connsiteX105" fmla="*/ 5907768 w 7613739"/>
              <a:gd name="connsiteY105" fmla="*/ 1696147 h 2067173"/>
              <a:gd name="connsiteX106" fmla="*/ 5730348 w 7613739"/>
              <a:gd name="connsiteY106" fmla="*/ 1696147 h 2067173"/>
              <a:gd name="connsiteX107" fmla="*/ 5621166 w 7613739"/>
              <a:gd name="connsiteY107" fmla="*/ 1846273 h 2067173"/>
              <a:gd name="connsiteX108" fmla="*/ 5525631 w 7613739"/>
              <a:gd name="connsiteY108" fmla="*/ 1873568 h 2067173"/>
              <a:gd name="connsiteX109" fmla="*/ 5047960 w 7613739"/>
              <a:gd name="connsiteY109" fmla="*/ 1859921 h 2067173"/>
              <a:gd name="connsiteX110" fmla="*/ 4993368 w 7613739"/>
              <a:gd name="connsiteY110" fmla="*/ 1832625 h 2067173"/>
              <a:gd name="connsiteX111" fmla="*/ 4911482 w 7613739"/>
              <a:gd name="connsiteY111" fmla="*/ 1818977 h 2067173"/>
              <a:gd name="connsiteX112" fmla="*/ 4856891 w 7613739"/>
              <a:gd name="connsiteY112" fmla="*/ 1778034 h 2067173"/>
              <a:gd name="connsiteX113" fmla="*/ 4802300 w 7613739"/>
              <a:gd name="connsiteY113" fmla="*/ 1750739 h 2067173"/>
              <a:gd name="connsiteX114" fmla="*/ 4775004 w 7613739"/>
              <a:gd name="connsiteY114" fmla="*/ 1709795 h 2067173"/>
              <a:gd name="connsiteX115" fmla="*/ 4734061 w 7613739"/>
              <a:gd name="connsiteY115" fmla="*/ 1655204 h 2067173"/>
              <a:gd name="connsiteX116" fmla="*/ 4679470 w 7613739"/>
              <a:gd name="connsiteY116" fmla="*/ 1586965 h 2067173"/>
              <a:gd name="connsiteX117" fmla="*/ 4638527 w 7613739"/>
              <a:gd name="connsiteY117" fmla="*/ 1614261 h 2067173"/>
              <a:gd name="connsiteX118" fmla="*/ 4624879 w 7613739"/>
              <a:gd name="connsiteY118" fmla="*/ 1655204 h 2067173"/>
              <a:gd name="connsiteX119" fmla="*/ 4611231 w 7613739"/>
              <a:gd name="connsiteY119" fmla="*/ 1709795 h 2067173"/>
              <a:gd name="connsiteX120" fmla="*/ 4556640 w 7613739"/>
              <a:gd name="connsiteY120" fmla="*/ 1737091 h 2067173"/>
              <a:gd name="connsiteX121" fmla="*/ 4542992 w 7613739"/>
              <a:gd name="connsiteY121" fmla="*/ 1778034 h 2067173"/>
              <a:gd name="connsiteX122" fmla="*/ 4502049 w 7613739"/>
              <a:gd name="connsiteY122" fmla="*/ 1805330 h 2067173"/>
              <a:gd name="connsiteX123" fmla="*/ 4447458 w 7613739"/>
              <a:gd name="connsiteY123" fmla="*/ 1846273 h 2067173"/>
              <a:gd name="connsiteX124" fmla="*/ 4392867 w 7613739"/>
              <a:gd name="connsiteY124" fmla="*/ 1900864 h 2067173"/>
              <a:gd name="connsiteX125" fmla="*/ 4310980 w 7613739"/>
              <a:gd name="connsiteY125" fmla="*/ 1941807 h 2067173"/>
              <a:gd name="connsiteX126" fmla="*/ 4160855 w 7613739"/>
              <a:gd name="connsiteY126" fmla="*/ 1996398 h 2067173"/>
              <a:gd name="connsiteX127" fmla="*/ 3969786 w 7613739"/>
              <a:gd name="connsiteY127" fmla="*/ 2064637 h 2067173"/>
              <a:gd name="connsiteX128" fmla="*/ 3833309 w 7613739"/>
              <a:gd name="connsiteY128" fmla="*/ 2050989 h 2067173"/>
              <a:gd name="connsiteX129" fmla="*/ 3806013 w 7613739"/>
              <a:gd name="connsiteY129" fmla="*/ 1832625 h 2067173"/>
              <a:gd name="connsiteX130" fmla="*/ 3778718 w 7613739"/>
              <a:gd name="connsiteY130" fmla="*/ 1723443 h 2067173"/>
              <a:gd name="connsiteX131" fmla="*/ 3683183 w 7613739"/>
              <a:gd name="connsiteY131" fmla="*/ 1709795 h 2067173"/>
              <a:gd name="connsiteX132" fmla="*/ 3574001 w 7613739"/>
              <a:gd name="connsiteY132" fmla="*/ 1723443 h 2067173"/>
              <a:gd name="connsiteX133" fmla="*/ 3464819 w 7613739"/>
              <a:gd name="connsiteY133" fmla="*/ 1818977 h 2067173"/>
              <a:gd name="connsiteX134" fmla="*/ 3382933 w 7613739"/>
              <a:gd name="connsiteY134" fmla="*/ 1955455 h 2067173"/>
              <a:gd name="connsiteX135" fmla="*/ 3341989 w 7613739"/>
              <a:gd name="connsiteY135" fmla="*/ 1969103 h 2067173"/>
              <a:gd name="connsiteX136" fmla="*/ 3232807 w 7613739"/>
              <a:gd name="connsiteY136" fmla="*/ 1941807 h 2067173"/>
              <a:gd name="connsiteX137" fmla="*/ 3150921 w 7613739"/>
              <a:gd name="connsiteY137" fmla="*/ 1859921 h 2067173"/>
              <a:gd name="connsiteX138" fmla="*/ 3069034 w 7613739"/>
              <a:gd name="connsiteY138" fmla="*/ 1791682 h 2067173"/>
              <a:gd name="connsiteX139" fmla="*/ 3028091 w 7613739"/>
              <a:gd name="connsiteY139" fmla="*/ 1778034 h 2067173"/>
              <a:gd name="connsiteX140" fmla="*/ 3000795 w 7613739"/>
              <a:gd name="connsiteY140" fmla="*/ 1723443 h 2067173"/>
              <a:gd name="connsiteX141" fmla="*/ 2959852 w 7613739"/>
              <a:gd name="connsiteY141" fmla="*/ 1668852 h 2067173"/>
              <a:gd name="connsiteX142" fmla="*/ 2946204 w 7613739"/>
              <a:gd name="connsiteY142" fmla="*/ 1573318 h 2067173"/>
              <a:gd name="connsiteX143" fmla="*/ 2782431 w 7613739"/>
              <a:gd name="connsiteY143" fmla="*/ 1586965 h 2067173"/>
              <a:gd name="connsiteX144" fmla="*/ 2700545 w 7613739"/>
              <a:gd name="connsiteY144" fmla="*/ 1614261 h 2067173"/>
              <a:gd name="connsiteX145" fmla="*/ 2645954 w 7613739"/>
              <a:gd name="connsiteY145" fmla="*/ 1709795 h 2067173"/>
              <a:gd name="connsiteX146" fmla="*/ 2618658 w 7613739"/>
              <a:gd name="connsiteY146" fmla="*/ 1791682 h 2067173"/>
              <a:gd name="connsiteX147" fmla="*/ 2591363 w 7613739"/>
              <a:gd name="connsiteY147" fmla="*/ 1832625 h 2067173"/>
              <a:gd name="connsiteX148" fmla="*/ 2564067 w 7613739"/>
              <a:gd name="connsiteY148" fmla="*/ 1914512 h 2067173"/>
              <a:gd name="connsiteX149" fmla="*/ 2550419 w 7613739"/>
              <a:gd name="connsiteY149" fmla="*/ 1955455 h 2067173"/>
              <a:gd name="connsiteX150" fmla="*/ 2345703 w 7613739"/>
              <a:gd name="connsiteY150" fmla="*/ 1941807 h 2067173"/>
              <a:gd name="connsiteX151" fmla="*/ 2318407 w 7613739"/>
              <a:gd name="connsiteY151" fmla="*/ 1900864 h 2067173"/>
              <a:gd name="connsiteX152" fmla="*/ 2304760 w 7613739"/>
              <a:gd name="connsiteY152" fmla="*/ 1778034 h 2067173"/>
              <a:gd name="connsiteX153" fmla="*/ 2263816 w 7613739"/>
              <a:gd name="connsiteY153" fmla="*/ 1750739 h 2067173"/>
              <a:gd name="connsiteX154" fmla="*/ 1949918 w 7613739"/>
              <a:gd name="connsiteY154" fmla="*/ 1764386 h 2067173"/>
              <a:gd name="connsiteX155" fmla="*/ 1936270 w 7613739"/>
              <a:gd name="connsiteY155" fmla="*/ 1941807 h 2067173"/>
              <a:gd name="connsiteX156" fmla="*/ 1854383 w 7613739"/>
              <a:gd name="connsiteY156" fmla="*/ 1969103 h 2067173"/>
              <a:gd name="connsiteX157" fmla="*/ 1840736 w 7613739"/>
              <a:gd name="connsiteY157" fmla="*/ 1914512 h 2067173"/>
              <a:gd name="connsiteX158" fmla="*/ 1772497 w 7613739"/>
              <a:gd name="connsiteY158" fmla="*/ 1832625 h 2067173"/>
              <a:gd name="connsiteX159" fmla="*/ 1758849 w 7613739"/>
              <a:gd name="connsiteY159" fmla="*/ 1791682 h 2067173"/>
              <a:gd name="connsiteX160" fmla="*/ 1731554 w 7613739"/>
              <a:gd name="connsiteY160" fmla="*/ 1696147 h 2067173"/>
              <a:gd name="connsiteX161" fmla="*/ 1704258 w 7613739"/>
              <a:gd name="connsiteY161" fmla="*/ 1655204 h 2067173"/>
              <a:gd name="connsiteX162" fmla="*/ 1663315 w 7613739"/>
              <a:gd name="connsiteY162" fmla="*/ 1641556 h 2067173"/>
              <a:gd name="connsiteX163" fmla="*/ 1349416 w 7613739"/>
              <a:gd name="connsiteY163" fmla="*/ 1655204 h 2067173"/>
              <a:gd name="connsiteX164" fmla="*/ 1335768 w 7613739"/>
              <a:gd name="connsiteY164" fmla="*/ 1696147 h 2067173"/>
              <a:gd name="connsiteX165" fmla="*/ 1322121 w 7613739"/>
              <a:gd name="connsiteY165" fmla="*/ 1750739 h 2067173"/>
              <a:gd name="connsiteX166" fmla="*/ 1267530 w 7613739"/>
              <a:gd name="connsiteY166" fmla="*/ 1832625 h 2067173"/>
              <a:gd name="connsiteX167" fmla="*/ 1240234 w 7613739"/>
              <a:gd name="connsiteY167" fmla="*/ 1873568 h 2067173"/>
              <a:gd name="connsiteX168" fmla="*/ 1185643 w 7613739"/>
              <a:gd name="connsiteY168" fmla="*/ 1941807 h 2067173"/>
              <a:gd name="connsiteX169" fmla="*/ 1158348 w 7613739"/>
              <a:gd name="connsiteY169" fmla="*/ 1982750 h 2067173"/>
              <a:gd name="connsiteX170" fmla="*/ 1076461 w 7613739"/>
              <a:gd name="connsiteY170" fmla="*/ 2010046 h 2067173"/>
              <a:gd name="connsiteX171" fmla="*/ 1008222 w 7613739"/>
              <a:gd name="connsiteY171" fmla="*/ 1969103 h 2067173"/>
              <a:gd name="connsiteX172" fmla="*/ 967279 w 7613739"/>
              <a:gd name="connsiteY172" fmla="*/ 1928159 h 2067173"/>
              <a:gd name="connsiteX173" fmla="*/ 885392 w 7613739"/>
              <a:gd name="connsiteY173" fmla="*/ 1832625 h 2067173"/>
              <a:gd name="connsiteX174" fmla="*/ 803506 w 7613739"/>
              <a:gd name="connsiteY174" fmla="*/ 1737091 h 2067173"/>
              <a:gd name="connsiteX175" fmla="*/ 707971 w 7613739"/>
              <a:gd name="connsiteY175" fmla="*/ 1682500 h 2067173"/>
              <a:gd name="connsiteX176" fmla="*/ 544198 w 7613739"/>
              <a:gd name="connsiteY176" fmla="*/ 1696147 h 2067173"/>
              <a:gd name="connsiteX177" fmla="*/ 503255 w 7613739"/>
              <a:gd name="connsiteY177" fmla="*/ 1764386 h 2067173"/>
              <a:gd name="connsiteX178" fmla="*/ 435016 w 7613739"/>
              <a:gd name="connsiteY178" fmla="*/ 1846273 h 2067173"/>
              <a:gd name="connsiteX179" fmla="*/ 366777 w 7613739"/>
              <a:gd name="connsiteY179" fmla="*/ 1928159 h 2067173"/>
              <a:gd name="connsiteX180" fmla="*/ 298539 w 7613739"/>
              <a:gd name="connsiteY180" fmla="*/ 1996398 h 2067173"/>
              <a:gd name="connsiteX181" fmla="*/ 162061 w 7613739"/>
              <a:gd name="connsiteY181" fmla="*/ 1969103 h 2067173"/>
              <a:gd name="connsiteX182" fmla="*/ 121118 w 7613739"/>
              <a:gd name="connsiteY182" fmla="*/ 1955455 h 2067173"/>
              <a:gd name="connsiteX183" fmla="*/ 80174 w 7613739"/>
              <a:gd name="connsiteY183" fmla="*/ 1928159 h 2067173"/>
              <a:gd name="connsiteX184" fmla="*/ 39231 w 7613739"/>
              <a:gd name="connsiteY184" fmla="*/ 1655204 h 2067173"/>
              <a:gd name="connsiteX185" fmla="*/ 52879 w 7613739"/>
              <a:gd name="connsiteY185" fmla="*/ 1586965 h 2067173"/>
              <a:gd name="connsiteX186" fmla="*/ 189357 w 7613739"/>
              <a:gd name="connsiteY186" fmla="*/ 1546022 h 2067173"/>
              <a:gd name="connsiteX187" fmla="*/ 243948 w 7613739"/>
              <a:gd name="connsiteY187" fmla="*/ 1505079 h 2067173"/>
              <a:gd name="connsiteX188" fmla="*/ 284891 w 7613739"/>
              <a:gd name="connsiteY188" fmla="*/ 1491431 h 2067173"/>
              <a:gd name="connsiteX189" fmla="*/ 325834 w 7613739"/>
              <a:gd name="connsiteY189" fmla="*/ 1450488 h 2067173"/>
              <a:gd name="connsiteX190" fmla="*/ 339482 w 7613739"/>
              <a:gd name="connsiteY190" fmla="*/ 1395897 h 2067173"/>
              <a:gd name="connsiteX191" fmla="*/ 339482 w 7613739"/>
              <a:gd name="connsiteY191" fmla="*/ 1259419 h 2067173"/>
              <a:gd name="connsiteX192" fmla="*/ 243948 w 7613739"/>
              <a:gd name="connsiteY192" fmla="*/ 1204828 h 2067173"/>
              <a:gd name="connsiteX193" fmla="*/ 175709 w 7613739"/>
              <a:gd name="connsiteY193" fmla="*/ 1136589 h 2067173"/>
              <a:gd name="connsiteX194" fmla="*/ 80174 w 7613739"/>
              <a:gd name="connsiteY194" fmla="*/ 1041055 h 2067173"/>
              <a:gd name="connsiteX195" fmla="*/ 52879 w 7613739"/>
              <a:gd name="connsiteY195" fmla="*/ 1000112 h 2067173"/>
              <a:gd name="connsiteX196" fmla="*/ 11936 w 7613739"/>
              <a:gd name="connsiteY196" fmla="*/ 904577 h 2067173"/>
              <a:gd name="connsiteX197" fmla="*/ 66527 w 7613739"/>
              <a:gd name="connsiteY197" fmla="*/ 727156 h 2067173"/>
              <a:gd name="connsiteX198" fmla="*/ 148413 w 7613739"/>
              <a:gd name="connsiteY198" fmla="*/ 672565 h 2067173"/>
              <a:gd name="connsiteX199" fmla="*/ 175709 w 7613739"/>
              <a:gd name="connsiteY199" fmla="*/ 631622 h 2067173"/>
              <a:gd name="connsiteX200" fmla="*/ 243948 w 7613739"/>
              <a:gd name="connsiteY200" fmla="*/ 604327 h 2067173"/>
              <a:gd name="connsiteX201" fmla="*/ 284891 w 7613739"/>
              <a:gd name="connsiteY201" fmla="*/ 577031 h 2067173"/>
              <a:gd name="connsiteX202" fmla="*/ 312186 w 7613739"/>
              <a:gd name="connsiteY202" fmla="*/ 454201 h 2067173"/>
              <a:gd name="connsiteX0" fmla="*/ 298539 w 7613739"/>
              <a:gd name="connsiteY0" fmla="*/ 331371 h 2067173"/>
              <a:gd name="connsiteX1" fmla="*/ 394073 w 7613739"/>
              <a:gd name="connsiteY1" fmla="*/ 290428 h 2067173"/>
              <a:gd name="connsiteX2" fmla="*/ 435016 w 7613739"/>
              <a:gd name="connsiteY2" fmla="*/ 276780 h 2067173"/>
              <a:gd name="connsiteX3" fmla="*/ 475960 w 7613739"/>
              <a:gd name="connsiteY3" fmla="*/ 249485 h 2067173"/>
              <a:gd name="connsiteX4" fmla="*/ 571494 w 7613739"/>
              <a:gd name="connsiteY4" fmla="*/ 222189 h 2067173"/>
              <a:gd name="connsiteX5" fmla="*/ 612437 w 7613739"/>
              <a:gd name="connsiteY5" fmla="*/ 208541 h 2067173"/>
              <a:gd name="connsiteX6" fmla="*/ 926336 w 7613739"/>
              <a:gd name="connsiteY6" fmla="*/ 249485 h 2067173"/>
              <a:gd name="connsiteX7" fmla="*/ 1035518 w 7613739"/>
              <a:gd name="connsiteY7" fmla="*/ 399610 h 2067173"/>
              <a:gd name="connsiteX8" fmla="*/ 1144700 w 7613739"/>
              <a:gd name="connsiteY8" fmla="*/ 413258 h 2067173"/>
              <a:gd name="connsiteX9" fmla="*/ 1185643 w 7613739"/>
              <a:gd name="connsiteY9" fmla="*/ 372315 h 2067173"/>
              <a:gd name="connsiteX10" fmla="*/ 1226586 w 7613739"/>
              <a:gd name="connsiteY10" fmla="*/ 345019 h 2067173"/>
              <a:gd name="connsiteX11" fmla="*/ 1267530 w 7613739"/>
              <a:gd name="connsiteY11" fmla="*/ 304076 h 2067173"/>
              <a:gd name="connsiteX12" fmla="*/ 1349416 w 7613739"/>
              <a:gd name="connsiteY12" fmla="*/ 249485 h 2067173"/>
              <a:gd name="connsiteX13" fmla="*/ 1404007 w 7613739"/>
              <a:gd name="connsiteY13" fmla="*/ 194894 h 2067173"/>
              <a:gd name="connsiteX14" fmla="*/ 1431303 w 7613739"/>
              <a:gd name="connsiteY14" fmla="*/ 153950 h 2067173"/>
              <a:gd name="connsiteX15" fmla="*/ 1472246 w 7613739"/>
              <a:gd name="connsiteY15" fmla="*/ 140303 h 2067173"/>
              <a:gd name="connsiteX16" fmla="*/ 1540485 w 7613739"/>
              <a:gd name="connsiteY16" fmla="*/ 153950 h 2067173"/>
              <a:gd name="connsiteX17" fmla="*/ 1581428 w 7613739"/>
              <a:gd name="connsiteY17" fmla="*/ 181246 h 2067173"/>
              <a:gd name="connsiteX18" fmla="*/ 1663315 w 7613739"/>
              <a:gd name="connsiteY18" fmla="*/ 194894 h 2067173"/>
              <a:gd name="connsiteX19" fmla="*/ 1786145 w 7613739"/>
              <a:gd name="connsiteY19" fmla="*/ 249485 h 2067173"/>
              <a:gd name="connsiteX20" fmla="*/ 1949918 w 7613739"/>
              <a:gd name="connsiteY20" fmla="*/ 426906 h 2067173"/>
              <a:gd name="connsiteX21" fmla="*/ 2045452 w 7613739"/>
              <a:gd name="connsiteY21" fmla="*/ 495144 h 2067173"/>
              <a:gd name="connsiteX22" fmla="*/ 2195577 w 7613739"/>
              <a:gd name="connsiteY22" fmla="*/ 440553 h 2067173"/>
              <a:gd name="connsiteX23" fmla="*/ 2304760 w 7613739"/>
              <a:gd name="connsiteY23" fmla="*/ 331371 h 2067173"/>
              <a:gd name="connsiteX24" fmla="*/ 2386646 w 7613739"/>
              <a:gd name="connsiteY24" fmla="*/ 263133 h 2067173"/>
              <a:gd name="connsiteX25" fmla="*/ 2427589 w 7613739"/>
              <a:gd name="connsiteY25" fmla="*/ 235837 h 2067173"/>
              <a:gd name="connsiteX26" fmla="*/ 2468533 w 7613739"/>
              <a:gd name="connsiteY26" fmla="*/ 194894 h 2067173"/>
              <a:gd name="connsiteX27" fmla="*/ 2659601 w 7613739"/>
              <a:gd name="connsiteY27" fmla="*/ 167598 h 2067173"/>
              <a:gd name="connsiteX28" fmla="*/ 3000795 w 7613739"/>
              <a:gd name="connsiteY28" fmla="*/ 194894 h 2067173"/>
              <a:gd name="connsiteX29" fmla="*/ 3041739 w 7613739"/>
              <a:gd name="connsiteY29" fmla="*/ 235837 h 2067173"/>
              <a:gd name="connsiteX30" fmla="*/ 3055386 w 7613739"/>
              <a:gd name="connsiteY30" fmla="*/ 290428 h 2067173"/>
              <a:gd name="connsiteX31" fmla="*/ 3069034 w 7613739"/>
              <a:gd name="connsiteY31" fmla="*/ 358667 h 2067173"/>
              <a:gd name="connsiteX32" fmla="*/ 3123625 w 7613739"/>
              <a:gd name="connsiteY32" fmla="*/ 372315 h 2067173"/>
              <a:gd name="connsiteX33" fmla="*/ 3273751 w 7613739"/>
              <a:gd name="connsiteY33" fmla="*/ 358667 h 2067173"/>
              <a:gd name="connsiteX34" fmla="*/ 3355637 w 7613739"/>
              <a:gd name="connsiteY34" fmla="*/ 317724 h 2067173"/>
              <a:gd name="connsiteX35" fmla="*/ 3492115 w 7613739"/>
              <a:gd name="connsiteY35" fmla="*/ 222189 h 2067173"/>
              <a:gd name="connsiteX36" fmla="*/ 3546706 w 7613739"/>
              <a:gd name="connsiteY36" fmla="*/ 194894 h 2067173"/>
              <a:gd name="connsiteX37" fmla="*/ 3792366 w 7613739"/>
              <a:gd name="connsiteY37" fmla="*/ 208541 h 2067173"/>
              <a:gd name="connsiteX38" fmla="*/ 3833309 w 7613739"/>
              <a:gd name="connsiteY38" fmla="*/ 235837 h 2067173"/>
              <a:gd name="connsiteX39" fmla="*/ 3969786 w 7613739"/>
              <a:gd name="connsiteY39" fmla="*/ 358667 h 2067173"/>
              <a:gd name="connsiteX40" fmla="*/ 3997082 w 7613739"/>
              <a:gd name="connsiteY40" fmla="*/ 399610 h 2067173"/>
              <a:gd name="connsiteX41" fmla="*/ 4092616 w 7613739"/>
              <a:gd name="connsiteY41" fmla="*/ 440553 h 2067173"/>
              <a:gd name="connsiteX42" fmla="*/ 4201798 w 7613739"/>
              <a:gd name="connsiteY42" fmla="*/ 385962 h 2067173"/>
              <a:gd name="connsiteX43" fmla="*/ 4256389 w 7613739"/>
              <a:gd name="connsiteY43" fmla="*/ 263133 h 2067173"/>
              <a:gd name="connsiteX44" fmla="*/ 4297333 w 7613739"/>
              <a:gd name="connsiteY44" fmla="*/ 208541 h 2067173"/>
              <a:gd name="connsiteX45" fmla="*/ 4338276 w 7613739"/>
              <a:gd name="connsiteY45" fmla="*/ 181246 h 2067173"/>
              <a:gd name="connsiteX46" fmla="*/ 4392867 w 7613739"/>
              <a:gd name="connsiteY46" fmla="*/ 140303 h 2067173"/>
              <a:gd name="connsiteX47" fmla="*/ 4461106 w 7613739"/>
              <a:gd name="connsiteY47" fmla="*/ 126655 h 2067173"/>
              <a:gd name="connsiteX48" fmla="*/ 4515697 w 7613739"/>
              <a:gd name="connsiteY48" fmla="*/ 113007 h 2067173"/>
              <a:gd name="connsiteX49" fmla="*/ 4693118 w 7613739"/>
              <a:gd name="connsiteY49" fmla="*/ 126655 h 2067173"/>
              <a:gd name="connsiteX50" fmla="*/ 4775004 w 7613739"/>
              <a:gd name="connsiteY50" fmla="*/ 208541 h 2067173"/>
              <a:gd name="connsiteX51" fmla="*/ 4856891 w 7613739"/>
              <a:gd name="connsiteY51" fmla="*/ 222189 h 2067173"/>
              <a:gd name="connsiteX52" fmla="*/ 4979721 w 7613739"/>
              <a:gd name="connsiteY52" fmla="*/ 317724 h 2067173"/>
              <a:gd name="connsiteX53" fmla="*/ 5116198 w 7613739"/>
              <a:gd name="connsiteY53" fmla="*/ 372315 h 2067173"/>
              <a:gd name="connsiteX54" fmla="*/ 5211733 w 7613739"/>
              <a:gd name="connsiteY54" fmla="*/ 426906 h 2067173"/>
              <a:gd name="connsiteX55" fmla="*/ 5293619 w 7613739"/>
              <a:gd name="connsiteY55" fmla="*/ 413258 h 2067173"/>
              <a:gd name="connsiteX56" fmla="*/ 5334563 w 7613739"/>
              <a:gd name="connsiteY56" fmla="*/ 372315 h 2067173"/>
              <a:gd name="connsiteX57" fmla="*/ 5389154 w 7613739"/>
              <a:gd name="connsiteY57" fmla="*/ 331371 h 2067173"/>
              <a:gd name="connsiteX58" fmla="*/ 5430097 w 7613739"/>
              <a:gd name="connsiteY58" fmla="*/ 304076 h 2067173"/>
              <a:gd name="connsiteX59" fmla="*/ 5552927 w 7613739"/>
              <a:gd name="connsiteY59" fmla="*/ 181246 h 2067173"/>
              <a:gd name="connsiteX60" fmla="*/ 5593870 w 7613739"/>
              <a:gd name="connsiteY60" fmla="*/ 113007 h 2067173"/>
              <a:gd name="connsiteX61" fmla="*/ 5634813 w 7613739"/>
              <a:gd name="connsiteY61" fmla="*/ 31121 h 2067173"/>
              <a:gd name="connsiteX62" fmla="*/ 5648461 w 7613739"/>
              <a:gd name="connsiteY62" fmla="*/ 72064 h 2067173"/>
              <a:gd name="connsiteX63" fmla="*/ 5743995 w 7613739"/>
              <a:gd name="connsiteY63" fmla="*/ 113007 h 2067173"/>
              <a:gd name="connsiteX64" fmla="*/ 5976007 w 7613739"/>
              <a:gd name="connsiteY64" fmla="*/ 372315 h 2067173"/>
              <a:gd name="connsiteX65" fmla="*/ 6030598 w 7613739"/>
              <a:gd name="connsiteY65" fmla="*/ 440553 h 2067173"/>
              <a:gd name="connsiteX66" fmla="*/ 6085189 w 7613739"/>
              <a:gd name="connsiteY66" fmla="*/ 549736 h 2067173"/>
              <a:gd name="connsiteX67" fmla="*/ 6276258 w 7613739"/>
              <a:gd name="connsiteY67" fmla="*/ 536088 h 2067173"/>
              <a:gd name="connsiteX68" fmla="*/ 6289906 w 7613739"/>
              <a:gd name="connsiteY68" fmla="*/ 481497 h 2067173"/>
              <a:gd name="connsiteX69" fmla="*/ 6344497 w 7613739"/>
              <a:gd name="connsiteY69" fmla="*/ 317724 h 2067173"/>
              <a:gd name="connsiteX70" fmla="*/ 6615683 w 7613739"/>
              <a:gd name="connsiteY70" fmla="*/ 141440 h 2067173"/>
              <a:gd name="connsiteX71" fmla="*/ 6904055 w 7613739"/>
              <a:gd name="connsiteY71" fmla="*/ 317724 h 2067173"/>
              <a:gd name="connsiteX72" fmla="*/ 6931351 w 7613739"/>
              <a:gd name="connsiteY72" fmla="*/ 372315 h 2067173"/>
              <a:gd name="connsiteX73" fmla="*/ 7040533 w 7613739"/>
              <a:gd name="connsiteY73" fmla="*/ 495144 h 2067173"/>
              <a:gd name="connsiteX74" fmla="*/ 7217954 w 7613739"/>
              <a:gd name="connsiteY74" fmla="*/ 481497 h 2067173"/>
              <a:gd name="connsiteX75" fmla="*/ 7231601 w 7613739"/>
              <a:gd name="connsiteY75" fmla="*/ 440553 h 2067173"/>
              <a:gd name="connsiteX76" fmla="*/ 7245249 w 7613739"/>
              <a:gd name="connsiteY76" fmla="*/ 358667 h 2067173"/>
              <a:gd name="connsiteX77" fmla="*/ 7340783 w 7613739"/>
              <a:gd name="connsiteY77" fmla="*/ 235837 h 2067173"/>
              <a:gd name="connsiteX78" fmla="*/ 7436318 w 7613739"/>
              <a:gd name="connsiteY78" fmla="*/ 263133 h 2067173"/>
              <a:gd name="connsiteX79" fmla="*/ 7564744 w 7613739"/>
              <a:gd name="connsiteY79" fmla="*/ 598640 h 2067173"/>
              <a:gd name="connsiteX80" fmla="*/ 7354431 w 7613739"/>
              <a:gd name="connsiteY80" fmla="*/ 836339 h 2067173"/>
              <a:gd name="connsiteX81" fmla="*/ 7163363 w 7613739"/>
              <a:gd name="connsiteY81" fmla="*/ 986464 h 2067173"/>
              <a:gd name="connsiteX82" fmla="*/ 7026885 w 7613739"/>
              <a:gd name="connsiteY82" fmla="*/ 1081998 h 2067173"/>
              <a:gd name="connsiteX83" fmla="*/ 6917703 w 7613739"/>
              <a:gd name="connsiteY83" fmla="*/ 1177533 h 2067173"/>
              <a:gd name="connsiteX84" fmla="*/ 6767577 w 7613739"/>
              <a:gd name="connsiteY84" fmla="*/ 1327658 h 2067173"/>
              <a:gd name="connsiteX85" fmla="*/ 6617452 w 7613739"/>
              <a:gd name="connsiteY85" fmla="*/ 1532374 h 2067173"/>
              <a:gd name="connsiteX86" fmla="*/ 6603804 w 7613739"/>
              <a:gd name="connsiteY86" fmla="*/ 1573318 h 2067173"/>
              <a:gd name="connsiteX87" fmla="*/ 6644748 w 7613739"/>
              <a:gd name="connsiteY87" fmla="*/ 1559670 h 2067173"/>
              <a:gd name="connsiteX88" fmla="*/ 6699339 w 7613739"/>
              <a:gd name="connsiteY88" fmla="*/ 1505079 h 2067173"/>
              <a:gd name="connsiteX89" fmla="*/ 6740282 w 7613739"/>
              <a:gd name="connsiteY89" fmla="*/ 1477783 h 2067173"/>
              <a:gd name="connsiteX90" fmla="*/ 7504557 w 7613739"/>
              <a:gd name="connsiteY90" fmla="*/ 1518727 h 2067173"/>
              <a:gd name="connsiteX91" fmla="*/ 7613739 w 7613739"/>
              <a:gd name="connsiteY91" fmla="*/ 1573318 h 2067173"/>
              <a:gd name="connsiteX92" fmla="*/ 7586443 w 7613739"/>
              <a:gd name="connsiteY92" fmla="*/ 1614261 h 2067173"/>
              <a:gd name="connsiteX93" fmla="*/ 7436318 w 7613739"/>
              <a:gd name="connsiteY93" fmla="*/ 1709795 h 2067173"/>
              <a:gd name="connsiteX94" fmla="*/ 7368079 w 7613739"/>
              <a:gd name="connsiteY94" fmla="*/ 1737091 h 2067173"/>
              <a:gd name="connsiteX95" fmla="*/ 7327136 w 7613739"/>
              <a:gd name="connsiteY95" fmla="*/ 1764386 h 2067173"/>
              <a:gd name="connsiteX96" fmla="*/ 7136067 w 7613739"/>
              <a:gd name="connsiteY96" fmla="*/ 1778034 h 2067173"/>
              <a:gd name="connsiteX97" fmla="*/ 6699339 w 7613739"/>
              <a:gd name="connsiteY97" fmla="*/ 1791682 h 2067173"/>
              <a:gd name="connsiteX98" fmla="*/ 6590157 w 7613739"/>
              <a:gd name="connsiteY98" fmla="*/ 1900864 h 2067173"/>
              <a:gd name="connsiteX99" fmla="*/ 6549213 w 7613739"/>
              <a:gd name="connsiteY99" fmla="*/ 1914512 h 2067173"/>
              <a:gd name="connsiteX100" fmla="*/ 6248963 w 7613739"/>
              <a:gd name="connsiteY100" fmla="*/ 1887216 h 2067173"/>
              <a:gd name="connsiteX101" fmla="*/ 6167076 w 7613739"/>
              <a:gd name="connsiteY101" fmla="*/ 1832625 h 2067173"/>
              <a:gd name="connsiteX102" fmla="*/ 6057894 w 7613739"/>
              <a:gd name="connsiteY102" fmla="*/ 1750739 h 2067173"/>
              <a:gd name="connsiteX103" fmla="*/ 6003303 w 7613739"/>
              <a:gd name="connsiteY103" fmla="*/ 1709795 h 2067173"/>
              <a:gd name="connsiteX104" fmla="*/ 5907768 w 7613739"/>
              <a:gd name="connsiteY104" fmla="*/ 1696147 h 2067173"/>
              <a:gd name="connsiteX105" fmla="*/ 5730348 w 7613739"/>
              <a:gd name="connsiteY105" fmla="*/ 1696147 h 2067173"/>
              <a:gd name="connsiteX106" fmla="*/ 5621166 w 7613739"/>
              <a:gd name="connsiteY106" fmla="*/ 1846273 h 2067173"/>
              <a:gd name="connsiteX107" fmla="*/ 5525631 w 7613739"/>
              <a:gd name="connsiteY107" fmla="*/ 1873568 h 2067173"/>
              <a:gd name="connsiteX108" fmla="*/ 5047960 w 7613739"/>
              <a:gd name="connsiteY108" fmla="*/ 1859921 h 2067173"/>
              <a:gd name="connsiteX109" fmla="*/ 4993368 w 7613739"/>
              <a:gd name="connsiteY109" fmla="*/ 1832625 h 2067173"/>
              <a:gd name="connsiteX110" fmla="*/ 4911482 w 7613739"/>
              <a:gd name="connsiteY110" fmla="*/ 1818977 h 2067173"/>
              <a:gd name="connsiteX111" fmla="*/ 4856891 w 7613739"/>
              <a:gd name="connsiteY111" fmla="*/ 1778034 h 2067173"/>
              <a:gd name="connsiteX112" fmla="*/ 4802300 w 7613739"/>
              <a:gd name="connsiteY112" fmla="*/ 1750739 h 2067173"/>
              <a:gd name="connsiteX113" fmla="*/ 4775004 w 7613739"/>
              <a:gd name="connsiteY113" fmla="*/ 1709795 h 2067173"/>
              <a:gd name="connsiteX114" fmla="*/ 4734061 w 7613739"/>
              <a:gd name="connsiteY114" fmla="*/ 1655204 h 2067173"/>
              <a:gd name="connsiteX115" fmla="*/ 4679470 w 7613739"/>
              <a:gd name="connsiteY115" fmla="*/ 1586965 h 2067173"/>
              <a:gd name="connsiteX116" fmla="*/ 4638527 w 7613739"/>
              <a:gd name="connsiteY116" fmla="*/ 1614261 h 2067173"/>
              <a:gd name="connsiteX117" fmla="*/ 4624879 w 7613739"/>
              <a:gd name="connsiteY117" fmla="*/ 1655204 h 2067173"/>
              <a:gd name="connsiteX118" fmla="*/ 4611231 w 7613739"/>
              <a:gd name="connsiteY118" fmla="*/ 1709795 h 2067173"/>
              <a:gd name="connsiteX119" fmla="*/ 4556640 w 7613739"/>
              <a:gd name="connsiteY119" fmla="*/ 1737091 h 2067173"/>
              <a:gd name="connsiteX120" fmla="*/ 4542992 w 7613739"/>
              <a:gd name="connsiteY120" fmla="*/ 1778034 h 2067173"/>
              <a:gd name="connsiteX121" fmla="*/ 4502049 w 7613739"/>
              <a:gd name="connsiteY121" fmla="*/ 1805330 h 2067173"/>
              <a:gd name="connsiteX122" fmla="*/ 4447458 w 7613739"/>
              <a:gd name="connsiteY122" fmla="*/ 1846273 h 2067173"/>
              <a:gd name="connsiteX123" fmla="*/ 4392867 w 7613739"/>
              <a:gd name="connsiteY123" fmla="*/ 1900864 h 2067173"/>
              <a:gd name="connsiteX124" fmla="*/ 4310980 w 7613739"/>
              <a:gd name="connsiteY124" fmla="*/ 1941807 h 2067173"/>
              <a:gd name="connsiteX125" fmla="*/ 4160855 w 7613739"/>
              <a:gd name="connsiteY125" fmla="*/ 1996398 h 2067173"/>
              <a:gd name="connsiteX126" fmla="*/ 3969786 w 7613739"/>
              <a:gd name="connsiteY126" fmla="*/ 2064637 h 2067173"/>
              <a:gd name="connsiteX127" fmla="*/ 3833309 w 7613739"/>
              <a:gd name="connsiteY127" fmla="*/ 2050989 h 2067173"/>
              <a:gd name="connsiteX128" fmla="*/ 3806013 w 7613739"/>
              <a:gd name="connsiteY128" fmla="*/ 1832625 h 2067173"/>
              <a:gd name="connsiteX129" fmla="*/ 3778718 w 7613739"/>
              <a:gd name="connsiteY129" fmla="*/ 1723443 h 2067173"/>
              <a:gd name="connsiteX130" fmla="*/ 3683183 w 7613739"/>
              <a:gd name="connsiteY130" fmla="*/ 1709795 h 2067173"/>
              <a:gd name="connsiteX131" fmla="*/ 3574001 w 7613739"/>
              <a:gd name="connsiteY131" fmla="*/ 1723443 h 2067173"/>
              <a:gd name="connsiteX132" fmla="*/ 3464819 w 7613739"/>
              <a:gd name="connsiteY132" fmla="*/ 1818977 h 2067173"/>
              <a:gd name="connsiteX133" fmla="*/ 3382933 w 7613739"/>
              <a:gd name="connsiteY133" fmla="*/ 1955455 h 2067173"/>
              <a:gd name="connsiteX134" fmla="*/ 3341989 w 7613739"/>
              <a:gd name="connsiteY134" fmla="*/ 1969103 h 2067173"/>
              <a:gd name="connsiteX135" fmla="*/ 3232807 w 7613739"/>
              <a:gd name="connsiteY135" fmla="*/ 1941807 h 2067173"/>
              <a:gd name="connsiteX136" fmla="*/ 3150921 w 7613739"/>
              <a:gd name="connsiteY136" fmla="*/ 1859921 h 2067173"/>
              <a:gd name="connsiteX137" fmla="*/ 3069034 w 7613739"/>
              <a:gd name="connsiteY137" fmla="*/ 1791682 h 2067173"/>
              <a:gd name="connsiteX138" fmla="*/ 3028091 w 7613739"/>
              <a:gd name="connsiteY138" fmla="*/ 1778034 h 2067173"/>
              <a:gd name="connsiteX139" fmla="*/ 3000795 w 7613739"/>
              <a:gd name="connsiteY139" fmla="*/ 1723443 h 2067173"/>
              <a:gd name="connsiteX140" fmla="*/ 2959852 w 7613739"/>
              <a:gd name="connsiteY140" fmla="*/ 1668852 h 2067173"/>
              <a:gd name="connsiteX141" fmla="*/ 2946204 w 7613739"/>
              <a:gd name="connsiteY141" fmla="*/ 1573318 h 2067173"/>
              <a:gd name="connsiteX142" fmla="*/ 2782431 w 7613739"/>
              <a:gd name="connsiteY142" fmla="*/ 1586965 h 2067173"/>
              <a:gd name="connsiteX143" fmla="*/ 2700545 w 7613739"/>
              <a:gd name="connsiteY143" fmla="*/ 1614261 h 2067173"/>
              <a:gd name="connsiteX144" fmla="*/ 2645954 w 7613739"/>
              <a:gd name="connsiteY144" fmla="*/ 1709795 h 2067173"/>
              <a:gd name="connsiteX145" fmla="*/ 2618658 w 7613739"/>
              <a:gd name="connsiteY145" fmla="*/ 1791682 h 2067173"/>
              <a:gd name="connsiteX146" fmla="*/ 2591363 w 7613739"/>
              <a:gd name="connsiteY146" fmla="*/ 1832625 h 2067173"/>
              <a:gd name="connsiteX147" fmla="*/ 2564067 w 7613739"/>
              <a:gd name="connsiteY147" fmla="*/ 1914512 h 2067173"/>
              <a:gd name="connsiteX148" fmla="*/ 2550419 w 7613739"/>
              <a:gd name="connsiteY148" fmla="*/ 1955455 h 2067173"/>
              <a:gd name="connsiteX149" fmla="*/ 2345703 w 7613739"/>
              <a:gd name="connsiteY149" fmla="*/ 1941807 h 2067173"/>
              <a:gd name="connsiteX150" fmla="*/ 2318407 w 7613739"/>
              <a:gd name="connsiteY150" fmla="*/ 1900864 h 2067173"/>
              <a:gd name="connsiteX151" fmla="*/ 2304760 w 7613739"/>
              <a:gd name="connsiteY151" fmla="*/ 1778034 h 2067173"/>
              <a:gd name="connsiteX152" fmla="*/ 2263816 w 7613739"/>
              <a:gd name="connsiteY152" fmla="*/ 1750739 h 2067173"/>
              <a:gd name="connsiteX153" fmla="*/ 1949918 w 7613739"/>
              <a:gd name="connsiteY153" fmla="*/ 1764386 h 2067173"/>
              <a:gd name="connsiteX154" fmla="*/ 1936270 w 7613739"/>
              <a:gd name="connsiteY154" fmla="*/ 1941807 h 2067173"/>
              <a:gd name="connsiteX155" fmla="*/ 1854383 w 7613739"/>
              <a:gd name="connsiteY155" fmla="*/ 1969103 h 2067173"/>
              <a:gd name="connsiteX156" fmla="*/ 1840736 w 7613739"/>
              <a:gd name="connsiteY156" fmla="*/ 1914512 h 2067173"/>
              <a:gd name="connsiteX157" fmla="*/ 1772497 w 7613739"/>
              <a:gd name="connsiteY157" fmla="*/ 1832625 h 2067173"/>
              <a:gd name="connsiteX158" fmla="*/ 1758849 w 7613739"/>
              <a:gd name="connsiteY158" fmla="*/ 1791682 h 2067173"/>
              <a:gd name="connsiteX159" fmla="*/ 1731554 w 7613739"/>
              <a:gd name="connsiteY159" fmla="*/ 1696147 h 2067173"/>
              <a:gd name="connsiteX160" fmla="*/ 1704258 w 7613739"/>
              <a:gd name="connsiteY160" fmla="*/ 1655204 h 2067173"/>
              <a:gd name="connsiteX161" fmla="*/ 1663315 w 7613739"/>
              <a:gd name="connsiteY161" fmla="*/ 1641556 h 2067173"/>
              <a:gd name="connsiteX162" fmla="*/ 1349416 w 7613739"/>
              <a:gd name="connsiteY162" fmla="*/ 1655204 h 2067173"/>
              <a:gd name="connsiteX163" fmla="*/ 1335768 w 7613739"/>
              <a:gd name="connsiteY163" fmla="*/ 1696147 h 2067173"/>
              <a:gd name="connsiteX164" fmla="*/ 1322121 w 7613739"/>
              <a:gd name="connsiteY164" fmla="*/ 1750739 h 2067173"/>
              <a:gd name="connsiteX165" fmla="*/ 1267530 w 7613739"/>
              <a:gd name="connsiteY165" fmla="*/ 1832625 h 2067173"/>
              <a:gd name="connsiteX166" fmla="*/ 1240234 w 7613739"/>
              <a:gd name="connsiteY166" fmla="*/ 1873568 h 2067173"/>
              <a:gd name="connsiteX167" fmla="*/ 1185643 w 7613739"/>
              <a:gd name="connsiteY167" fmla="*/ 1941807 h 2067173"/>
              <a:gd name="connsiteX168" fmla="*/ 1158348 w 7613739"/>
              <a:gd name="connsiteY168" fmla="*/ 1982750 h 2067173"/>
              <a:gd name="connsiteX169" fmla="*/ 1076461 w 7613739"/>
              <a:gd name="connsiteY169" fmla="*/ 2010046 h 2067173"/>
              <a:gd name="connsiteX170" fmla="*/ 1008222 w 7613739"/>
              <a:gd name="connsiteY170" fmla="*/ 1969103 h 2067173"/>
              <a:gd name="connsiteX171" fmla="*/ 967279 w 7613739"/>
              <a:gd name="connsiteY171" fmla="*/ 1928159 h 2067173"/>
              <a:gd name="connsiteX172" fmla="*/ 885392 w 7613739"/>
              <a:gd name="connsiteY172" fmla="*/ 1832625 h 2067173"/>
              <a:gd name="connsiteX173" fmla="*/ 803506 w 7613739"/>
              <a:gd name="connsiteY173" fmla="*/ 1737091 h 2067173"/>
              <a:gd name="connsiteX174" fmla="*/ 707971 w 7613739"/>
              <a:gd name="connsiteY174" fmla="*/ 1682500 h 2067173"/>
              <a:gd name="connsiteX175" fmla="*/ 544198 w 7613739"/>
              <a:gd name="connsiteY175" fmla="*/ 1696147 h 2067173"/>
              <a:gd name="connsiteX176" fmla="*/ 503255 w 7613739"/>
              <a:gd name="connsiteY176" fmla="*/ 1764386 h 2067173"/>
              <a:gd name="connsiteX177" fmla="*/ 435016 w 7613739"/>
              <a:gd name="connsiteY177" fmla="*/ 1846273 h 2067173"/>
              <a:gd name="connsiteX178" fmla="*/ 366777 w 7613739"/>
              <a:gd name="connsiteY178" fmla="*/ 1928159 h 2067173"/>
              <a:gd name="connsiteX179" fmla="*/ 298539 w 7613739"/>
              <a:gd name="connsiteY179" fmla="*/ 1996398 h 2067173"/>
              <a:gd name="connsiteX180" fmla="*/ 162061 w 7613739"/>
              <a:gd name="connsiteY180" fmla="*/ 1969103 h 2067173"/>
              <a:gd name="connsiteX181" fmla="*/ 121118 w 7613739"/>
              <a:gd name="connsiteY181" fmla="*/ 1955455 h 2067173"/>
              <a:gd name="connsiteX182" fmla="*/ 80174 w 7613739"/>
              <a:gd name="connsiteY182" fmla="*/ 1928159 h 2067173"/>
              <a:gd name="connsiteX183" fmla="*/ 39231 w 7613739"/>
              <a:gd name="connsiteY183" fmla="*/ 1655204 h 2067173"/>
              <a:gd name="connsiteX184" fmla="*/ 52879 w 7613739"/>
              <a:gd name="connsiteY184" fmla="*/ 1586965 h 2067173"/>
              <a:gd name="connsiteX185" fmla="*/ 189357 w 7613739"/>
              <a:gd name="connsiteY185" fmla="*/ 1546022 h 2067173"/>
              <a:gd name="connsiteX186" fmla="*/ 243948 w 7613739"/>
              <a:gd name="connsiteY186" fmla="*/ 1505079 h 2067173"/>
              <a:gd name="connsiteX187" fmla="*/ 284891 w 7613739"/>
              <a:gd name="connsiteY187" fmla="*/ 1491431 h 2067173"/>
              <a:gd name="connsiteX188" fmla="*/ 325834 w 7613739"/>
              <a:gd name="connsiteY188" fmla="*/ 1450488 h 2067173"/>
              <a:gd name="connsiteX189" fmla="*/ 339482 w 7613739"/>
              <a:gd name="connsiteY189" fmla="*/ 1395897 h 2067173"/>
              <a:gd name="connsiteX190" fmla="*/ 339482 w 7613739"/>
              <a:gd name="connsiteY190" fmla="*/ 1259419 h 2067173"/>
              <a:gd name="connsiteX191" fmla="*/ 243948 w 7613739"/>
              <a:gd name="connsiteY191" fmla="*/ 1204828 h 2067173"/>
              <a:gd name="connsiteX192" fmla="*/ 175709 w 7613739"/>
              <a:gd name="connsiteY192" fmla="*/ 1136589 h 2067173"/>
              <a:gd name="connsiteX193" fmla="*/ 80174 w 7613739"/>
              <a:gd name="connsiteY193" fmla="*/ 1041055 h 2067173"/>
              <a:gd name="connsiteX194" fmla="*/ 52879 w 7613739"/>
              <a:gd name="connsiteY194" fmla="*/ 1000112 h 2067173"/>
              <a:gd name="connsiteX195" fmla="*/ 11936 w 7613739"/>
              <a:gd name="connsiteY195" fmla="*/ 904577 h 2067173"/>
              <a:gd name="connsiteX196" fmla="*/ 66527 w 7613739"/>
              <a:gd name="connsiteY196" fmla="*/ 727156 h 2067173"/>
              <a:gd name="connsiteX197" fmla="*/ 148413 w 7613739"/>
              <a:gd name="connsiteY197" fmla="*/ 672565 h 2067173"/>
              <a:gd name="connsiteX198" fmla="*/ 175709 w 7613739"/>
              <a:gd name="connsiteY198" fmla="*/ 631622 h 2067173"/>
              <a:gd name="connsiteX199" fmla="*/ 243948 w 7613739"/>
              <a:gd name="connsiteY199" fmla="*/ 604327 h 2067173"/>
              <a:gd name="connsiteX200" fmla="*/ 284891 w 7613739"/>
              <a:gd name="connsiteY200" fmla="*/ 577031 h 2067173"/>
              <a:gd name="connsiteX201" fmla="*/ 312186 w 7613739"/>
              <a:gd name="connsiteY201" fmla="*/ 454201 h 2067173"/>
              <a:gd name="connsiteX0" fmla="*/ 298539 w 7613739"/>
              <a:gd name="connsiteY0" fmla="*/ 331371 h 2067173"/>
              <a:gd name="connsiteX1" fmla="*/ 394073 w 7613739"/>
              <a:gd name="connsiteY1" fmla="*/ 290428 h 2067173"/>
              <a:gd name="connsiteX2" fmla="*/ 435016 w 7613739"/>
              <a:gd name="connsiteY2" fmla="*/ 276780 h 2067173"/>
              <a:gd name="connsiteX3" fmla="*/ 475960 w 7613739"/>
              <a:gd name="connsiteY3" fmla="*/ 249485 h 2067173"/>
              <a:gd name="connsiteX4" fmla="*/ 571494 w 7613739"/>
              <a:gd name="connsiteY4" fmla="*/ 222189 h 2067173"/>
              <a:gd name="connsiteX5" fmla="*/ 612437 w 7613739"/>
              <a:gd name="connsiteY5" fmla="*/ 208541 h 2067173"/>
              <a:gd name="connsiteX6" fmla="*/ 926336 w 7613739"/>
              <a:gd name="connsiteY6" fmla="*/ 249485 h 2067173"/>
              <a:gd name="connsiteX7" fmla="*/ 1035518 w 7613739"/>
              <a:gd name="connsiteY7" fmla="*/ 399610 h 2067173"/>
              <a:gd name="connsiteX8" fmla="*/ 1144700 w 7613739"/>
              <a:gd name="connsiteY8" fmla="*/ 413258 h 2067173"/>
              <a:gd name="connsiteX9" fmla="*/ 1185643 w 7613739"/>
              <a:gd name="connsiteY9" fmla="*/ 372315 h 2067173"/>
              <a:gd name="connsiteX10" fmla="*/ 1226586 w 7613739"/>
              <a:gd name="connsiteY10" fmla="*/ 345019 h 2067173"/>
              <a:gd name="connsiteX11" fmla="*/ 1267530 w 7613739"/>
              <a:gd name="connsiteY11" fmla="*/ 304076 h 2067173"/>
              <a:gd name="connsiteX12" fmla="*/ 1349416 w 7613739"/>
              <a:gd name="connsiteY12" fmla="*/ 249485 h 2067173"/>
              <a:gd name="connsiteX13" fmla="*/ 1404007 w 7613739"/>
              <a:gd name="connsiteY13" fmla="*/ 194894 h 2067173"/>
              <a:gd name="connsiteX14" fmla="*/ 1431303 w 7613739"/>
              <a:gd name="connsiteY14" fmla="*/ 153950 h 2067173"/>
              <a:gd name="connsiteX15" fmla="*/ 1472246 w 7613739"/>
              <a:gd name="connsiteY15" fmla="*/ 140303 h 2067173"/>
              <a:gd name="connsiteX16" fmla="*/ 1540485 w 7613739"/>
              <a:gd name="connsiteY16" fmla="*/ 153950 h 2067173"/>
              <a:gd name="connsiteX17" fmla="*/ 1581428 w 7613739"/>
              <a:gd name="connsiteY17" fmla="*/ 181246 h 2067173"/>
              <a:gd name="connsiteX18" fmla="*/ 1663315 w 7613739"/>
              <a:gd name="connsiteY18" fmla="*/ 194894 h 2067173"/>
              <a:gd name="connsiteX19" fmla="*/ 1786145 w 7613739"/>
              <a:gd name="connsiteY19" fmla="*/ 249485 h 2067173"/>
              <a:gd name="connsiteX20" fmla="*/ 1949918 w 7613739"/>
              <a:gd name="connsiteY20" fmla="*/ 426906 h 2067173"/>
              <a:gd name="connsiteX21" fmla="*/ 2045452 w 7613739"/>
              <a:gd name="connsiteY21" fmla="*/ 495144 h 2067173"/>
              <a:gd name="connsiteX22" fmla="*/ 2195577 w 7613739"/>
              <a:gd name="connsiteY22" fmla="*/ 440553 h 2067173"/>
              <a:gd name="connsiteX23" fmla="*/ 2304760 w 7613739"/>
              <a:gd name="connsiteY23" fmla="*/ 331371 h 2067173"/>
              <a:gd name="connsiteX24" fmla="*/ 2386646 w 7613739"/>
              <a:gd name="connsiteY24" fmla="*/ 263133 h 2067173"/>
              <a:gd name="connsiteX25" fmla="*/ 2427589 w 7613739"/>
              <a:gd name="connsiteY25" fmla="*/ 235837 h 2067173"/>
              <a:gd name="connsiteX26" fmla="*/ 2468533 w 7613739"/>
              <a:gd name="connsiteY26" fmla="*/ 194894 h 2067173"/>
              <a:gd name="connsiteX27" fmla="*/ 2659601 w 7613739"/>
              <a:gd name="connsiteY27" fmla="*/ 167598 h 2067173"/>
              <a:gd name="connsiteX28" fmla="*/ 3000795 w 7613739"/>
              <a:gd name="connsiteY28" fmla="*/ 194894 h 2067173"/>
              <a:gd name="connsiteX29" fmla="*/ 3041739 w 7613739"/>
              <a:gd name="connsiteY29" fmla="*/ 235837 h 2067173"/>
              <a:gd name="connsiteX30" fmla="*/ 3055386 w 7613739"/>
              <a:gd name="connsiteY30" fmla="*/ 290428 h 2067173"/>
              <a:gd name="connsiteX31" fmla="*/ 3069034 w 7613739"/>
              <a:gd name="connsiteY31" fmla="*/ 358667 h 2067173"/>
              <a:gd name="connsiteX32" fmla="*/ 3123625 w 7613739"/>
              <a:gd name="connsiteY32" fmla="*/ 372315 h 2067173"/>
              <a:gd name="connsiteX33" fmla="*/ 3273751 w 7613739"/>
              <a:gd name="connsiteY33" fmla="*/ 358667 h 2067173"/>
              <a:gd name="connsiteX34" fmla="*/ 3355637 w 7613739"/>
              <a:gd name="connsiteY34" fmla="*/ 317724 h 2067173"/>
              <a:gd name="connsiteX35" fmla="*/ 3492115 w 7613739"/>
              <a:gd name="connsiteY35" fmla="*/ 222189 h 2067173"/>
              <a:gd name="connsiteX36" fmla="*/ 3546706 w 7613739"/>
              <a:gd name="connsiteY36" fmla="*/ 194894 h 2067173"/>
              <a:gd name="connsiteX37" fmla="*/ 3792366 w 7613739"/>
              <a:gd name="connsiteY37" fmla="*/ 208541 h 2067173"/>
              <a:gd name="connsiteX38" fmla="*/ 3833309 w 7613739"/>
              <a:gd name="connsiteY38" fmla="*/ 235837 h 2067173"/>
              <a:gd name="connsiteX39" fmla="*/ 3969786 w 7613739"/>
              <a:gd name="connsiteY39" fmla="*/ 358667 h 2067173"/>
              <a:gd name="connsiteX40" fmla="*/ 3997082 w 7613739"/>
              <a:gd name="connsiteY40" fmla="*/ 399610 h 2067173"/>
              <a:gd name="connsiteX41" fmla="*/ 4092616 w 7613739"/>
              <a:gd name="connsiteY41" fmla="*/ 440553 h 2067173"/>
              <a:gd name="connsiteX42" fmla="*/ 4201798 w 7613739"/>
              <a:gd name="connsiteY42" fmla="*/ 385962 h 2067173"/>
              <a:gd name="connsiteX43" fmla="*/ 4256389 w 7613739"/>
              <a:gd name="connsiteY43" fmla="*/ 263133 h 2067173"/>
              <a:gd name="connsiteX44" fmla="*/ 4297333 w 7613739"/>
              <a:gd name="connsiteY44" fmla="*/ 208541 h 2067173"/>
              <a:gd name="connsiteX45" fmla="*/ 4338276 w 7613739"/>
              <a:gd name="connsiteY45" fmla="*/ 181246 h 2067173"/>
              <a:gd name="connsiteX46" fmla="*/ 4392867 w 7613739"/>
              <a:gd name="connsiteY46" fmla="*/ 140303 h 2067173"/>
              <a:gd name="connsiteX47" fmla="*/ 4461106 w 7613739"/>
              <a:gd name="connsiteY47" fmla="*/ 126655 h 2067173"/>
              <a:gd name="connsiteX48" fmla="*/ 4515697 w 7613739"/>
              <a:gd name="connsiteY48" fmla="*/ 113007 h 2067173"/>
              <a:gd name="connsiteX49" fmla="*/ 4693118 w 7613739"/>
              <a:gd name="connsiteY49" fmla="*/ 126655 h 2067173"/>
              <a:gd name="connsiteX50" fmla="*/ 4775004 w 7613739"/>
              <a:gd name="connsiteY50" fmla="*/ 208541 h 2067173"/>
              <a:gd name="connsiteX51" fmla="*/ 4856891 w 7613739"/>
              <a:gd name="connsiteY51" fmla="*/ 222189 h 2067173"/>
              <a:gd name="connsiteX52" fmla="*/ 4979721 w 7613739"/>
              <a:gd name="connsiteY52" fmla="*/ 317724 h 2067173"/>
              <a:gd name="connsiteX53" fmla="*/ 5116198 w 7613739"/>
              <a:gd name="connsiteY53" fmla="*/ 372315 h 2067173"/>
              <a:gd name="connsiteX54" fmla="*/ 5211733 w 7613739"/>
              <a:gd name="connsiteY54" fmla="*/ 426906 h 2067173"/>
              <a:gd name="connsiteX55" fmla="*/ 5293619 w 7613739"/>
              <a:gd name="connsiteY55" fmla="*/ 413258 h 2067173"/>
              <a:gd name="connsiteX56" fmla="*/ 5334563 w 7613739"/>
              <a:gd name="connsiteY56" fmla="*/ 372315 h 2067173"/>
              <a:gd name="connsiteX57" fmla="*/ 5389154 w 7613739"/>
              <a:gd name="connsiteY57" fmla="*/ 331371 h 2067173"/>
              <a:gd name="connsiteX58" fmla="*/ 5430097 w 7613739"/>
              <a:gd name="connsiteY58" fmla="*/ 304076 h 2067173"/>
              <a:gd name="connsiteX59" fmla="*/ 5552927 w 7613739"/>
              <a:gd name="connsiteY59" fmla="*/ 181246 h 2067173"/>
              <a:gd name="connsiteX60" fmla="*/ 5593870 w 7613739"/>
              <a:gd name="connsiteY60" fmla="*/ 113007 h 2067173"/>
              <a:gd name="connsiteX61" fmla="*/ 5634813 w 7613739"/>
              <a:gd name="connsiteY61" fmla="*/ 31121 h 2067173"/>
              <a:gd name="connsiteX62" fmla="*/ 5648461 w 7613739"/>
              <a:gd name="connsiteY62" fmla="*/ 72064 h 2067173"/>
              <a:gd name="connsiteX63" fmla="*/ 5743995 w 7613739"/>
              <a:gd name="connsiteY63" fmla="*/ 113007 h 2067173"/>
              <a:gd name="connsiteX64" fmla="*/ 5976007 w 7613739"/>
              <a:gd name="connsiteY64" fmla="*/ 372315 h 2067173"/>
              <a:gd name="connsiteX65" fmla="*/ 6030598 w 7613739"/>
              <a:gd name="connsiteY65" fmla="*/ 440553 h 2067173"/>
              <a:gd name="connsiteX66" fmla="*/ 6085189 w 7613739"/>
              <a:gd name="connsiteY66" fmla="*/ 549736 h 2067173"/>
              <a:gd name="connsiteX67" fmla="*/ 6276258 w 7613739"/>
              <a:gd name="connsiteY67" fmla="*/ 536088 h 2067173"/>
              <a:gd name="connsiteX68" fmla="*/ 6289906 w 7613739"/>
              <a:gd name="connsiteY68" fmla="*/ 481497 h 2067173"/>
              <a:gd name="connsiteX69" fmla="*/ 6344497 w 7613739"/>
              <a:gd name="connsiteY69" fmla="*/ 317724 h 2067173"/>
              <a:gd name="connsiteX70" fmla="*/ 6615683 w 7613739"/>
              <a:gd name="connsiteY70" fmla="*/ 141440 h 2067173"/>
              <a:gd name="connsiteX71" fmla="*/ 6904055 w 7613739"/>
              <a:gd name="connsiteY71" fmla="*/ 317724 h 2067173"/>
              <a:gd name="connsiteX72" fmla="*/ 6931351 w 7613739"/>
              <a:gd name="connsiteY72" fmla="*/ 372315 h 2067173"/>
              <a:gd name="connsiteX73" fmla="*/ 7040533 w 7613739"/>
              <a:gd name="connsiteY73" fmla="*/ 495144 h 2067173"/>
              <a:gd name="connsiteX74" fmla="*/ 7217954 w 7613739"/>
              <a:gd name="connsiteY74" fmla="*/ 481497 h 2067173"/>
              <a:gd name="connsiteX75" fmla="*/ 7231601 w 7613739"/>
              <a:gd name="connsiteY75" fmla="*/ 440553 h 2067173"/>
              <a:gd name="connsiteX76" fmla="*/ 7245249 w 7613739"/>
              <a:gd name="connsiteY76" fmla="*/ 358667 h 2067173"/>
              <a:gd name="connsiteX77" fmla="*/ 7340783 w 7613739"/>
              <a:gd name="connsiteY77" fmla="*/ 235837 h 2067173"/>
              <a:gd name="connsiteX78" fmla="*/ 7436318 w 7613739"/>
              <a:gd name="connsiteY78" fmla="*/ 263133 h 2067173"/>
              <a:gd name="connsiteX79" fmla="*/ 7564744 w 7613739"/>
              <a:gd name="connsiteY79" fmla="*/ 598640 h 2067173"/>
              <a:gd name="connsiteX80" fmla="*/ 7354431 w 7613739"/>
              <a:gd name="connsiteY80" fmla="*/ 836339 h 2067173"/>
              <a:gd name="connsiteX81" fmla="*/ 7163363 w 7613739"/>
              <a:gd name="connsiteY81" fmla="*/ 986464 h 2067173"/>
              <a:gd name="connsiteX82" fmla="*/ 7026885 w 7613739"/>
              <a:gd name="connsiteY82" fmla="*/ 1081998 h 2067173"/>
              <a:gd name="connsiteX83" fmla="*/ 6917703 w 7613739"/>
              <a:gd name="connsiteY83" fmla="*/ 1177533 h 2067173"/>
              <a:gd name="connsiteX84" fmla="*/ 6767577 w 7613739"/>
              <a:gd name="connsiteY84" fmla="*/ 1327658 h 2067173"/>
              <a:gd name="connsiteX85" fmla="*/ 6617452 w 7613739"/>
              <a:gd name="connsiteY85" fmla="*/ 1532374 h 2067173"/>
              <a:gd name="connsiteX86" fmla="*/ 6603804 w 7613739"/>
              <a:gd name="connsiteY86" fmla="*/ 1573318 h 2067173"/>
              <a:gd name="connsiteX87" fmla="*/ 6644748 w 7613739"/>
              <a:gd name="connsiteY87" fmla="*/ 1559670 h 2067173"/>
              <a:gd name="connsiteX88" fmla="*/ 6699339 w 7613739"/>
              <a:gd name="connsiteY88" fmla="*/ 1505079 h 2067173"/>
              <a:gd name="connsiteX89" fmla="*/ 6740282 w 7613739"/>
              <a:gd name="connsiteY89" fmla="*/ 1477783 h 2067173"/>
              <a:gd name="connsiteX90" fmla="*/ 7406568 w 7613739"/>
              <a:gd name="connsiteY90" fmla="*/ 1284440 h 2067173"/>
              <a:gd name="connsiteX91" fmla="*/ 7613739 w 7613739"/>
              <a:gd name="connsiteY91" fmla="*/ 1573318 h 2067173"/>
              <a:gd name="connsiteX92" fmla="*/ 7586443 w 7613739"/>
              <a:gd name="connsiteY92" fmla="*/ 1614261 h 2067173"/>
              <a:gd name="connsiteX93" fmla="*/ 7436318 w 7613739"/>
              <a:gd name="connsiteY93" fmla="*/ 1709795 h 2067173"/>
              <a:gd name="connsiteX94" fmla="*/ 7368079 w 7613739"/>
              <a:gd name="connsiteY94" fmla="*/ 1737091 h 2067173"/>
              <a:gd name="connsiteX95" fmla="*/ 7327136 w 7613739"/>
              <a:gd name="connsiteY95" fmla="*/ 1764386 h 2067173"/>
              <a:gd name="connsiteX96" fmla="*/ 7136067 w 7613739"/>
              <a:gd name="connsiteY96" fmla="*/ 1778034 h 2067173"/>
              <a:gd name="connsiteX97" fmla="*/ 6699339 w 7613739"/>
              <a:gd name="connsiteY97" fmla="*/ 1791682 h 2067173"/>
              <a:gd name="connsiteX98" fmla="*/ 6590157 w 7613739"/>
              <a:gd name="connsiteY98" fmla="*/ 1900864 h 2067173"/>
              <a:gd name="connsiteX99" fmla="*/ 6549213 w 7613739"/>
              <a:gd name="connsiteY99" fmla="*/ 1914512 h 2067173"/>
              <a:gd name="connsiteX100" fmla="*/ 6248963 w 7613739"/>
              <a:gd name="connsiteY100" fmla="*/ 1887216 h 2067173"/>
              <a:gd name="connsiteX101" fmla="*/ 6167076 w 7613739"/>
              <a:gd name="connsiteY101" fmla="*/ 1832625 h 2067173"/>
              <a:gd name="connsiteX102" fmla="*/ 6057894 w 7613739"/>
              <a:gd name="connsiteY102" fmla="*/ 1750739 h 2067173"/>
              <a:gd name="connsiteX103" fmla="*/ 6003303 w 7613739"/>
              <a:gd name="connsiteY103" fmla="*/ 1709795 h 2067173"/>
              <a:gd name="connsiteX104" fmla="*/ 5907768 w 7613739"/>
              <a:gd name="connsiteY104" fmla="*/ 1696147 h 2067173"/>
              <a:gd name="connsiteX105" fmla="*/ 5730348 w 7613739"/>
              <a:gd name="connsiteY105" fmla="*/ 1696147 h 2067173"/>
              <a:gd name="connsiteX106" fmla="*/ 5621166 w 7613739"/>
              <a:gd name="connsiteY106" fmla="*/ 1846273 h 2067173"/>
              <a:gd name="connsiteX107" fmla="*/ 5525631 w 7613739"/>
              <a:gd name="connsiteY107" fmla="*/ 1873568 h 2067173"/>
              <a:gd name="connsiteX108" fmla="*/ 5047960 w 7613739"/>
              <a:gd name="connsiteY108" fmla="*/ 1859921 h 2067173"/>
              <a:gd name="connsiteX109" fmla="*/ 4993368 w 7613739"/>
              <a:gd name="connsiteY109" fmla="*/ 1832625 h 2067173"/>
              <a:gd name="connsiteX110" fmla="*/ 4911482 w 7613739"/>
              <a:gd name="connsiteY110" fmla="*/ 1818977 h 2067173"/>
              <a:gd name="connsiteX111" fmla="*/ 4856891 w 7613739"/>
              <a:gd name="connsiteY111" fmla="*/ 1778034 h 2067173"/>
              <a:gd name="connsiteX112" fmla="*/ 4802300 w 7613739"/>
              <a:gd name="connsiteY112" fmla="*/ 1750739 h 2067173"/>
              <a:gd name="connsiteX113" fmla="*/ 4775004 w 7613739"/>
              <a:gd name="connsiteY113" fmla="*/ 1709795 h 2067173"/>
              <a:gd name="connsiteX114" fmla="*/ 4734061 w 7613739"/>
              <a:gd name="connsiteY114" fmla="*/ 1655204 h 2067173"/>
              <a:gd name="connsiteX115" fmla="*/ 4679470 w 7613739"/>
              <a:gd name="connsiteY115" fmla="*/ 1586965 h 2067173"/>
              <a:gd name="connsiteX116" fmla="*/ 4638527 w 7613739"/>
              <a:gd name="connsiteY116" fmla="*/ 1614261 h 2067173"/>
              <a:gd name="connsiteX117" fmla="*/ 4624879 w 7613739"/>
              <a:gd name="connsiteY117" fmla="*/ 1655204 h 2067173"/>
              <a:gd name="connsiteX118" fmla="*/ 4611231 w 7613739"/>
              <a:gd name="connsiteY118" fmla="*/ 1709795 h 2067173"/>
              <a:gd name="connsiteX119" fmla="*/ 4556640 w 7613739"/>
              <a:gd name="connsiteY119" fmla="*/ 1737091 h 2067173"/>
              <a:gd name="connsiteX120" fmla="*/ 4542992 w 7613739"/>
              <a:gd name="connsiteY120" fmla="*/ 1778034 h 2067173"/>
              <a:gd name="connsiteX121" fmla="*/ 4502049 w 7613739"/>
              <a:gd name="connsiteY121" fmla="*/ 1805330 h 2067173"/>
              <a:gd name="connsiteX122" fmla="*/ 4447458 w 7613739"/>
              <a:gd name="connsiteY122" fmla="*/ 1846273 h 2067173"/>
              <a:gd name="connsiteX123" fmla="*/ 4392867 w 7613739"/>
              <a:gd name="connsiteY123" fmla="*/ 1900864 h 2067173"/>
              <a:gd name="connsiteX124" fmla="*/ 4310980 w 7613739"/>
              <a:gd name="connsiteY124" fmla="*/ 1941807 h 2067173"/>
              <a:gd name="connsiteX125" fmla="*/ 4160855 w 7613739"/>
              <a:gd name="connsiteY125" fmla="*/ 1996398 h 2067173"/>
              <a:gd name="connsiteX126" fmla="*/ 3969786 w 7613739"/>
              <a:gd name="connsiteY126" fmla="*/ 2064637 h 2067173"/>
              <a:gd name="connsiteX127" fmla="*/ 3833309 w 7613739"/>
              <a:gd name="connsiteY127" fmla="*/ 2050989 h 2067173"/>
              <a:gd name="connsiteX128" fmla="*/ 3806013 w 7613739"/>
              <a:gd name="connsiteY128" fmla="*/ 1832625 h 2067173"/>
              <a:gd name="connsiteX129" fmla="*/ 3778718 w 7613739"/>
              <a:gd name="connsiteY129" fmla="*/ 1723443 h 2067173"/>
              <a:gd name="connsiteX130" fmla="*/ 3683183 w 7613739"/>
              <a:gd name="connsiteY130" fmla="*/ 1709795 h 2067173"/>
              <a:gd name="connsiteX131" fmla="*/ 3574001 w 7613739"/>
              <a:gd name="connsiteY131" fmla="*/ 1723443 h 2067173"/>
              <a:gd name="connsiteX132" fmla="*/ 3464819 w 7613739"/>
              <a:gd name="connsiteY132" fmla="*/ 1818977 h 2067173"/>
              <a:gd name="connsiteX133" fmla="*/ 3382933 w 7613739"/>
              <a:gd name="connsiteY133" fmla="*/ 1955455 h 2067173"/>
              <a:gd name="connsiteX134" fmla="*/ 3341989 w 7613739"/>
              <a:gd name="connsiteY134" fmla="*/ 1969103 h 2067173"/>
              <a:gd name="connsiteX135" fmla="*/ 3232807 w 7613739"/>
              <a:gd name="connsiteY135" fmla="*/ 1941807 h 2067173"/>
              <a:gd name="connsiteX136" fmla="*/ 3150921 w 7613739"/>
              <a:gd name="connsiteY136" fmla="*/ 1859921 h 2067173"/>
              <a:gd name="connsiteX137" fmla="*/ 3069034 w 7613739"/>
              <a:gd name="connsiteY137" fmla="*/ 1791682 h 2067173"/>
              <a:gd name="connsiteX138" fmla="*/ 3028091 w 7613739"/>
              <a:gd name="connsiteY138" fmla="*/ 1778034 h 2067173"/>
              <a:gd name="connsiteX139" fmla="*/ 3000795 w 7613739"/>
              <a:gd name="connsiteY139" fmla="*/ 1723443 h 2067173"/>
              <a:gd name="connsiteX140" fmla="*/ 2959852 w 7613739"/>
              <a:gd name="connsiteY140" fmla="*/ 1668852 h 2067173"/>
              <a:gd name="connsiteX141" fmla="*/ 2946204 w 7613739"/>
              <a:gd name="connsiteY141" fmla="*/ 1573318 h 2067173"/>
              <a:gd name="connsiteX142" fmla="*/ 2782431 w 7613739"/>
              <a:gd name="connsiteY142" fmla="*/ 1586965 h 2067173"/>
              <a:gd name="connsiteX143" fmla="*/ 2700545 w 7613739"/>
              <a:gd name="connsiteY143" fmla="*/ 1614261 h 2067173"/>
              <a:gd name="connsiteX144" fmla="*/ 2645954 w 7613739"/>
              <a:gd name="connsiteY144" fmla="*/ 1709795 h 2067173"/>
              <a:gd name="connsiteX145" fmla="*/ 2618658 w 7613739"/>
              <a:gd name="connsiteY145" fmla="*/ 1791682 h 2067173"/>
              <a:gd name="connsiteX146" fmla="*/ 2591363 w 7613739"/>
              <a:gd name="connsiteY146" fmla="*/ 1832625 h 2067173"/>
              <a:gd name="connsiteX147" fmla="*/ 2564067 w 7613739"/>
              <a:gd name="connsiteY147" fmla="*/ 1914512 h 2067173"/>
              <a:gd name="connsiteX148" fmla="*/ 2550419 w 7613739"/>
              <a:gd name="connsiteY148" fmla="*/ 1955455 h 2067173"/>
              <a:gd name="connsiteX149" fmla="*/ 2345703 w 7613739"/>
              <a:gd name="connsiteY149" fmla="*/ 1941807 h 2067173"/>
              <a:gd name="connsiteX150" fmla="*/ 2318407 w 7613739"/>
              <a:gd name="connsiteY150" fmla="*/ 1900864 h 2067173"/>
              <a:gd name="connsiteX151" fmla="*/ 2304760 w 7613739"/>
              <a:gd name="connsiteY151" fmla="*/ 1778034 h 2067173"/>
              <a:gd name="connsiteX152" fmla="*/ 2263816 w 7613739"/>
              <a:gd name="connsiteY152" fmla="*/ 1750739 h 2067173"/>
              <a:gd name="connsiteX153" fmla="*/ 1949918 w 7613739"/>
              <a:gd name="connsiteY153" fmla="*/ 1764386 h 2067173"/>
              <a:gd name="connsiteX154" fmla="*/ 1936270 w 7613739"/>
              <a:gd name="connsiteY154" fmla="*/ 1941807 h 2067173"/>
              <a:gd name="connsiteX155" fmla="*/ 1854383 w 7613739"/>
              <a:gd name="connsiteY155" fmla="*/ 1969103 h 2067173"/>
              <a:gd name="connsiteX156" fmla="*/ 1840736 w 7613739"/>
              <a:gd name="connsiteY156" fmla="*/ 1914512 h 2067173"/>
              <a:gd name="connsiteX157" fmla="*/ 1772497 w 7613739"/>
              <a:gd name="connsiteY157" fmla="*/ 1832625 h 2067173"/>
              <a:gd name="connsiteX158" fmla="*/ 1758849 w 7613739"/>
              <a:gd name="connsiteY158" fmla="*/ 1791682 h 2067173"/>
              <a:gd name="connsiteX159" fmla="*/ 1731554 w 7613739"/>
              <a:gd name="connsiteY159" fmla="*/ 1696147 h 2067173"/>
              <a:gd name="connsiteX160" fmla="*/ 1704258 w 7613739"/>
              <a:gd name="connsiteY160" fmla="*/ 1655204 h 2067173"/>
              <a:gd name="connsiteX161" fmla="*/ 1663315 w 7613739"/>
              <a:gd name="connsiteY161" fmla="*/ 1641556 h 2067173"/>
              <a:gd name="connsiteX162" fmla="*/ 1349416 w 7613739"/>
              <a:gd name="connsiteY162" fmla="*/ 1655204 h 2067173"/>
              <a:gd name="connsiteX163" fmla="*/ 1335768 w 7613739"/>
              <a:gd name="connsiteY163" fmla="*/ 1696147 h 2067173"/>
              <a:gd name="connsiteX164" fmla="*/ 1322121 w 7613739"/>
              <a:gd name="connsiteY164" fmla="*/ 1750739 h 2067173"/>
              <a:gd name="connsiteX165" fmla="*/ 1267530 w 7613739"/>
              <a:gd name="connsiteY165" fmla="*/ 1832625 h 2067173"/>
              <a:gd name="connsiteX166" fmla="*/ 1240234 w 7613739"/>
              <a:gd name="connsiteY166" fmla="*/ 1873568 h 2067173"/>
              <a:gd name="connsiteX167" fmla="*/ 1185643 w 7613739"/>
              <a:gd name="connsiteY167" fmla="*/ 1941807 h 2067173"/>
              <a:gd name="connsiteX168" fmla="*/ 1158348 w 7613739"/>
              <a:gd name="connsiteY168" fmla="*/ 1982750 h 2067173"/>
              <a:gd name="connsiteX169" fmla="*/ 1076461 w 7613739"/>
              <a:gd name="connsiteY169" fmla="*/ 2010046 h 2067173"/>
              <a:gd name="connsiteX170" fmla="*/ 1008222 w 7613739"/>
              <a:gd name="connsiteY170" fmla="*/ 1969103 h 2067173"/>
              <a:gd name="connsiteX171" fmla="*/ 967279 w 7613739"/>
              <a:gd name="connsiteY171" fmla="*/ 1928159 h 2067173"/>
              <a:gd name="connsiteX172" fmla="*/ 885392 w 7613739"/>
              <a:gd name="connsiteY172" fmla="*/ 1832625 h 2067173"/>
              <a:gd name="connsiteX173" fmla="*/ 803506 w 7613739"/>
              <a:gd name="connsiteY173" fmla="*/ 1737091 h 2067173"/>
              <a:gd name="connsiteX174" fmla="*/ 707971 w 7613739"/>
              <a:gd name="connsiteY174" fmla="*/ 1682500 h 2067173"/>
              <a:gd name="connsiteX175" fmla="*/ 544198 w 7613739"/>
              <a:gd name="connsiteY175" fmla="*/ 1696147 h 2067173"/>
              <a:gd name="connsiteX176" fmla="*/ 503255 w 7613739"/>
              <a:gd name="connsiteY176" fmla="*/ 1764386 h 2067173"/>
              <a:gd name="connsiteX177" fmla="*/ 435016 w 7613739"/>
              <a:gd name="connsiteY177" fmla="*/ 1846273 h 2067173"/>
              <a:gd name="connsiteX178" fmla="*/ 366777 w 7613739"/>
              <a:gd name="connsiteY178" fmla="*/ 1928159 h 2067173"/>
              <a:gd name="connsiteX179" fmla="*/ 298539 w 7613739"/>
              <a:gd name="connsiteY179" fmla="*/ 1996398 h 2067173"/>
              <a:gd name="connsiteX180" fmla="*/ 162061 w 7613739"/>
              <a:gd name="connsiteY180" fmla="*/ 1969103 h 2067173"/>
              <a:gd name="connsiteX181" fmla="*/ 121118 w 7613739"/>
              <a:gd name="connsiteY181" fmla="*/ 1955455 h 2067173"/>
              <a:gd name="connsiteX182" fmla="*/ 80174 w 7613739"/>
              <a:gd name="connsiteY182" fmla="*/ 1928159 h 2067173"/>
              <a:gd name="connsiteX183" fmla="*/ 39231 w 7613739"/>
              <a:gd name="connsiteY183" fmla="*/ 1655204 h 2067173"/>
              <a:gd name="connsiteX184" fmla="*/ 52879 w 7613739"/>
              <a:gd name="connsiteY184" fmla="*/ 1586965 h 2067173"/>
              <a:gd name="connsiteX185" fmla="*/ 189357 w 7613739"/>
              <a:gd name="connsiteY185" fmla="*/ 1546022 h 2067173"/>
              <a:gd name="connsiteX186" fmla="*/ 243948 w 7613739"/>
              <a:gd name="connsiteY186" fmla="*/ 1505079 h 2067173"/>
              <a:gd name="connsiteX187" fmla="*/ 284891 w 7613739"/>
              <a:gd name="connsiteY187" fmla="*/ 1491431 h 2067173"/>
              <a:gd name="connsiteX188" fmla="*/ 325834 w 7613739"/>
              <a:gd name="connsiteY188" fmla="*/ 1450488 h 2067173"/>
              <a:gd name="connsiteX189" fmla="*/ 339482 w 7613739"/>
              <a:gd name="connsiteY189" fmla="*/ 1395897 h 2067173"/>
              <a:gd name="connsiteX190" fmla="*/ 339482 w 7613739"/>
              <a:gd name="connsiteY190" fmla="*/ 1259419 h 2067173"/>
              <a:gd name="connsiteX191" fmla="*/ 243948 w 7613739"/>
              <a:gd name="connsiteY191" fmla="*/ 1204828 h 2067173"/>
              <a:gd name="connsiteX192" fmla="*/ 175709 w 7613739"/>
              <a:gd name="connsiteY192" fmla="*/ 1136589 h 2067173"/>
              <a:gd name="connsiteX193" fmla="*/ 80174 w 7613739"/>
              <a:gd name="connsiteY193" fmla="*/ 1041055 h 2067173"/>
              <a:gd name="connsiteX194" fmla="*/ 52879 w 7613739"/>
              <a:gd name="connsiteY194" fmla="*/ 1000112 h 2067173"/>
              <a:gd name="connsiteX195" fmla="*/ 11936 w 7613739"/>
              <a:gd name="connsiteY195" fmla="*/ 904577 h 2067173"/>
              <a:gd name="connsiteX196" fmla="*/ 66527 w 7613739"/>
              <a:gd name="connsiteY196" fmla="*/ 727156 h 2067173"/>
              <a:gd name="connsiteX197" fmla="*/ 148413 w 7613739"/>
              <a:gd name="connsiteY197" fmla="*/ 672565 h 2067173"/>
              <a:gd name="connsiteX198" fmla="*/ 175709 w 7613739"/>
              <a:gd name="connsiteY198" fmla="*/ 631622 h 2067173"/>
              <a:gd name="connsiteX199" fmla="*/ 243948 w 7613739"/>
              <a:gd name="connsiteY199" fmla="*/ 604327 h 2067173"/>
              <a:gd name="connsiteX200" fmla="*/ 284891 w 7613739"/>
              <a:gd name="connsiteY200" fmla="*/ 577031 h 2067173"/>
              <a:gd name="connsiteX201" fmla="*/ 312186 w 7613739"/>
              <a:gd name="connsiteY201" fmla="*/ 454201 h 2067173"/>
              <a:gd name="connsiteX0" fmla="*/ 298539 w 7613739"/>
              <a:gd name="connsiteY0" fmla="*/ 331371 h 2067173"/>
              <a:gd name="connsiteX1" fmla="*/ 394073 w 7613739"/>
              <a:gd name="connsiteY1" fmla="*/ 290428 h 2067173"/>
              <a:gd name="connsiteX2" fmla="*/ 435016 w 7613739"/>
              <a:gd name="connsiteY2" fmla="*/ 276780 h 2067173"/>
              <a:gd name="connsiteX3" fmla="*/ 475960 w 7613739"/>
              <a:gd name="connsiteY3" fmla="*/ 249485 h 2067173"/>
              <a:gd name="connsiteX4" fmla="*/ 571494 w 7613739"/>
              <a:gd name="connsiteY4" fmla="*/ 222189 h 2067173"/>
              <a:gd name="connsiteX5" fmla="*/ 612437 w 7613739"/>
              <a:gd name="connsiteY5" fmla="*/ 208541 h 2067173"/>
              <a:gd name="connsiteX6" fmla="*/ 926336 w 7613739"/>
              <a:gd name="connsiteY6" fmla="*/ 249485 h 2067173"/>
              <a:gd name="connsiteX7" fmla="*/ 1035518 w 7613739"/>
              <a:gd name="connsiteY7" fmla="*/ 399610 h 2067173"/>
              <a:gd name="connsiteX8" fmla="*/ 1144700 w 7613739"/>
              <a:gd name="connsiteY8" fmla="*/ 413258 h 2067173"/>
              <a:gd name="connsiteX9" fmla="*/ 1185643 w 7613739"/>
              <a:gd name="connsiteY9" fmla="*/ 372315 h 2067173"/>
              <a:gd name="connsiteX10" fmla="*/ 1226586 w 7613739"/>
              <a:gd name="connsiteY10" fmla="*/ 345019 h 2067173"/>
              <a:gd name="connsiteX11" fmla="*/ 1267530 w 7613739"/>
              <a:gd name="connsiteY11" fmla="*/ 304076 h 2067173"/>
              <a:gd name="connsiteX12" fmla="*/ 1349416 w 7613739"/>
              <a:gd name="connsiteY12" fmla="*/ 249485 h 2067173"/>
              <a:gd name="connsiteX13" fmla="*/ 1404007 w 7613739"/>
              <a:gd name="connsiteY13" fmla="*/ 194894 h 2067173"/>
              <a:gd name="connsiteX14" fmla="*/ 1431303 w 7613739"/>
              <a:gd name="connsiteY14" fmla="*/ 153950 h 2067173"/>
              <a:gd name="connsiteX15" fmla="*/ 1472246 w 7613739"/>
              <a:gd name="connsiteY15" fmla="*/ 140303 h 2067173"/>
              <a:gd name="connsiteX16" fmla="*/ 1540485 w 7613739"/>
              <a:gd name="connsiteY16" fmla="*/ 153950 h 2067173"/>
              <a:gd name="connsiteX17" fmla="*/ 1581428 w 7613739"/>
              <a:gd name="connsiteY17" fmla="*/ 181246 h 2067173"/>
              <a:gd name="connsiteX18" fmla="*/ 1663315 w 7613739"/>
              <a:gd name="connsiteY18" fmla="*/ 194894 h 2067173"/>
              <a:gd name="connsiteX19" fmla="*/ 1786145 w 7613739"/>
              <a:gd name="connsiteY19" fmla="*/ 249485 h 2067173"/>
              <a:gd name="connsiteX20" fmla="*/ 1949918 w 7613739"/>
              <a:gd name="connsiteY20" fmla="*/ 426906 h 2067173"/>
              <a:gd name="connsiteX21" fmla="*/ 2045452 w 7613739"/>
              <a:gd name="connsiteY21" fmla="*/ 495144 h 2067173"/>
              <a:gd name="connsiteX22" fmla="*/ 2195577 w 7613739"/>
              <a:gd name="connsiteY22" fmla="*/ 440553 h 2067173"/>
              <a:gd name="connsiteX23" fmla="*/ 2304760 w 7613739"/>
              <a:gd name="connsiteY23" fmla="*/ 331371 h 2067173"/>
              <a:gd name="connsiteX24" fmla="*/ 2386646 w 7613739"/>
              <a:gd name="connsiteY24" fmla="*/ 263133 h 2067173"/>
              <a:gd name="connsiteX25" fmla="*/ 2427589 w 7613739"/>
              <a:gd name="connsiteY25" fmla="*/ 235837 h 2067173"/>
              <a:gd name="connsiteX26" fmla="*/ 2468533 w 7613739"/>
              <a:gd name="connsiteY26" fmla="*/ 194894 h 2067173"/>
              <a:gd name="connsiteX27" fmla="*/ 2659601 w 7613739"/>
              <a:gd name="connsiteY27" fmla="*/ 167598 h 2067173"/>
              <a:gd name="connsiteX28" fmla="*/ 3000795 w 7613739"/>
              <a:gd name="connsiteY28" fmla="*/ 194894 h 2067173"/>
              <a:gd name="connsiteX29" fmla="*/ 3041739 w 7613739"/>
              <a:gd name="connsiteY29" fmla="*/ 235837 h 2067173"/>
              <a:gd name="connsiteX30" fmla="*/ 3055386 w 7613739"/>
              <a:gd name="connsiteY30" fmla="*/ 290428 h 2067173"/>
              <a:gd name="connsiteX31" fmla="*/ 3069034 w 7613739"/>
              <a:gd name="connsiteY31" fmla="*/ 358667 h 2067173"/>
              <a:gd name="connsiteX32" fmla="*/ 3123625 w 7613739"/>
              <a:gd name="connsiteY32" fmla="*/ 372315 h 2067173"/>
              <a:gd name="connsiteX33" fmla="*/ 3273751 w 7613739"/>
              <a:gd name="connsiteY33" fmla="*/ 358667 h 2067173"/>
              <a:gd name="connsiteX34" fmla="*/ 3355637 w 7613739"/>
              <a:gd name="connsiteY34" fmla="*/ 317724 h 2067173"/>
              <a:gd name="connsiteX35" fmla="*/ 3492115 w 7613739"/>
              <a:gd name="connsiteY35" fmla="*/ 222189 h 2067173"/>
              <a:gd name="connsiteX36" fmla="*/ 3546706 w 7613739"/>
              <a:gd name="connsiteY36" fmla="*/ 194894 h 2067173"/>
              <a:gd name="connsiteX37" fmla="*/ 3792366 w 7613739"/>
              <a:gd name="connsiteY37" fmla="*/ 208541 h 2067173"/>
              <a:gd name="connsiteX38" fmla="*/ 3833309 w 7613739"/>
              <a:gd name="connsiteY38" fmla="*/ 235837 h 2067173"/>
              <a:gd name="connsiteX39" fmla="*/ 3969786 w 7613739"/>
              <a:gd name="connsiteY39" fmla="*/ 358667 h 2067173"/>
              <a:gd name="connsiteX40" fmla="*/ 3997082 w 7613739"/>
              <a:gd name="connsiteY40" fmla="*/ 399610 h 2067173"/>
              <a:gd name="connsiteX41" fmla="*/ 4092616 w 7613739"/>
              <a:gd name="connsiteY41" fmla="*/ 440553 h 2067173"/>
              <a:gd name="connsiteX42" fmla="*/ 4201798 w 7613739"/>
              <a:gd name="connsiteY42" fmla="*/ 385962 h 2067173"/>
              <a:gd name="connsiteX43" fmla="*/ 4256389 w 7613739"/>
              <a:gd name="connsiteY43" fmla="*/ 263133 h 2067173"/>
              <a:gd name="connsiteX44" fmla="*/ 4297333 w 7613739"/>
              <a:gd name="connsiteY44" fmla="*/ 208541 h 2067173"/>
              <a:gd name="connsiteX45" fmla="*/ 4338276 w 7613739"/>
              <a:gd name="connsiteY45" fmla="*/ 181246 h 2067173"/>
              <a:gd name="connsiteX46" fmla="*/ 4392867 w 7613739"/>
              <a:gd name="connsiteY46" fmla="*/ 140303 h 2067173"/>
              <a:gd name="connsiteX47" fmla="*/ 4461106 w 7613739"/>
              <a:gd name="connsiteY47" fmla="*/ 126655 h 2067173"/>
              <a:gd name="connsiteX48" fmla="*/ 4515697 w 7613739"/>
              <a:gd name="connsiteY48" fmla="*/ 113007 h 2067173"/>
              <a:gd name="connsiteX49" fmla="*/ 4693118 w 7613739"/>
              <a:gd name="connsiteY49" fmla="*/ 126655 h 2067173"/>
              <a:gd name="connsiteX50" fmla="*/ 4775004 w 7613739"/>
              <a:gd name="connsiteY50" fmla="*/ 208541 h 2067173"/>
              <a:gd name="connsiteX51" fmla="*/ 4856891 w 7613739"/>
              <a:gd name="connsiteY51" fmla="*/ 222189 h 2067173"/>
              <a:gd name="connsiteX52" fmla="*/ 4979721 w 7613739"/>
              <a:gd name="connsiteY52" fmla="*/ 317724 h 2067173"/>
              <a:gd name="connsiteX53" fmla="*/ 5116198 w 7613739"/>
              <a:gd name="connsiteY53" fmla="*/ 372315 h 2067173"/>
              <a:gd name="connsiteX54" fmla="*/ 5211733 w 7613739"/>
              <a:gd name="connsiteY54" fmla="*/ 426906 h 2067173"/>
              <a:gd name="connsiteX55" fmla="*/ 5293619 w 7613739"/>
              <a:gd name="connsiteY55" fmla="*/ 413258 h 2067173"/>
              <a:gd name="connsiteX56" fmla="*/ 5334563 w 7613739"/>
              <a:gd name="connsiteY56" fmla="*/ 372315 h 2067173"/>
              <a:gd name="connsiteX57" fmla="*/ 5389154 w 7613739"/>
              <a:gd name="connsiteY57" fmla="*/ 331371 h 2067173"/>
              <a:gd name="connsiteX58" fmla="*/ 5430097 w 7613739"/>
              <a:gd name="connsiteY58" fmla="*/ 304076 h 2067173"/>
              <a:gd name="connsiteX59" fmla="*/ 5552927 w 7613739"/>
              <a:gd name="connsiteY59" fmla="*/ 181246 h 2067173"/>
              <a:gd name="connsiteX60" fmla="*/ 5593870 w 7613739"/>
              <a:gd name="connsiteY60" fmla="*/ 113007 h 2067173"/>
              <a:gd name="connsiteX61" fmla="*/ 5634813 w 7613739"/>
              <a:gd name="connsiteY61" fmla="*/ 31121 h 2067173"/>
              <a:gd name="connsiteX62" fmla="*/ 5648461 w 7613739"/>
              <a:gd name="connsiteY62" fmla="*/ 72064 h 2067173"/>
              <a:gd name="connsiteX63" fmla="*/ 5743995 w 7613739"/>
              <a:gd name="connsiteY63" fmla="*/ 113007 h 2067173"/>
              <a:gd name="connsiteX64" fmla="*/ 5976007 w 7613739"/>
              <a:gd name="connsiteY64" fmla="*/ 372315 h 2067173"/>
              <a:gd name="connsiteX65" fmla="*/ 6030598 w 7613739"/>
              <a:gd name="connsiteY65" fmla="*/ 440553 h 2067173"/>
              <a:gd name="connsiteX66" fmla="*/ 6085189 w 7613739"/>
              <a:gd name="connsiteY66" fmla="*/ 549736 h 2067173"/>
              <a:gd name="connsiteX67" fmla="*/ 6276258 w 7613739"/>
              <a:gd name="connsiteY67" fmla="*/ 536088 h 2067173"/>
              <a:gd name="connsiteX68" fmla="*/ 6289906 w 7613739"/>
              <a:gd name="connsiteY68" fmla="*/ 481497 h 2067173"/>
              <a:gd name="connsiteX69" fmla="*/ 6344497 w 7613739"/>
              <a:gd name="connsiteY69" fmla="*/ 317724 h 2067173"/>
              <a:gd name="connsiteX70" fmla="*/ 6615683 w 7613739"/>
              <a:gd name="connsiteY70" fmla="*/ 141440 h 2067173"/>
              <a:gd name="connsiteX71" fmla="*/ 6904055 w 7613739"/>
              <a:gd name="connsiteY71" fmla="*/ 317724 h 2067173"/>
              <a:gd name="connsiteX72" fmla="*/ 6931351 w 7613739"/>
              <a:gd name="connsiteY72" fmla="*/ 372315 h 2067173"/>
              <a:gd name="connsiteX73" fmla="*/ 7040533 w 7613739"/>
              <a:gd name="connsiteY73" fmla="*/ 495144 h 2067173"/>
              <a:gd name="connsiteX74" fmla="*/ 7217954 w 7613739"/>
              <a:gd name="connsiteY74" fmla="*/ 481497 h 2067173"/>
              <a:gd name="connsiteX75" fmla="*/ 7231601 w 7613739"/>
              <a:gd name="connsiteY75" fmla="*/ 440553 h 2067173"/>
              <a:gd name="connsiteX76" fmla="*/ 7245249 w 7613739"/>
              <a:gd name="connsiteY76" fmla="*/ 358667 h 2067173"/>
              <a:gd name="connsiteX77" fmla="*/ 7340783 w 7613739"/>
              <a:gd name="connsiteY77" fmla="*/ 235837 h 2067173"/>
              <a:gd name="connsiteX78" fmla="*/ 7436318 w 7613739"/>
              <a:gd name="connsiteY78" fmla="*/ 263133 h 2067173"/>
              <a:gd name="connsiteX79" fmla="*/ 7564744 w 7613739"/>
              <a:gd name="connsiteY79" fmla="*/ 598640 h 2067173"/>
              <a:gd name="connsiteX80" fmla="*/ 7354431 w 7613739"/>
              <a:gd name="connsiteY80" fmla="*/ 836339 h 2067173"/>
              <a:gd name="connsiteX81" fmla="*/ 7163363 w 7613739"/>
              <a:gd name="connsiteY81" fmla="*/ 986464 h 2067173"/>
              <a:gd name="connsiteX82" fmla="*/ 7026885 w 7613739"/>
              <a:gd name="connsiteY82" fmla="*/ 1081998 h 2067173"/>
              <a:gd name="connsiteX83" fmla="*/ 6917703 w 7613739"/>
              <a:gd name="connsiteY83" fmla="*/ 1177533 h 2067173"/>
              <a:gd name="connsiteX84" fmla="*/ 6767577 w 7613739"/>
              <a:gd name="connsiteY84" fmla="*/ 1327658 h 2067173"/>
              <a:gd name="connsiteX85" fmla="*/ 6617452 w 7613739"/>
              <a:gd name="connsiteY85" fmla="*/ 1532374 h 2067173"/>
              <a:gd name="connsiteX86" fmla="*/ 6603804 w 7613739"/>
              <a:gd name="connsiteY86" fmla="*/ 1573318 h 2067173"/>
              <a:gd name="connsiteX87" fmla="*/ 6644748 w 7613739"/>
              <a:gd name="connsiteY87" fmla="*/ 1559670 h 2067173"/>
              <a:gd name="connsiteX88" fmla="*/ 6699339 w 7613739"/>
              <a:gd name="connsiteY88" fmla="*/ 1505079 h 2067173"/>
              <a:gd name="connsiteX89" fmla="*/ 6740282 w 7613739"/>
              <a:gd name="connsiteY89" fmla="*/ 1477783 h 2067173"/>
              <a:gd name="connsiteX90" fmla="*/ 7406568 w 7613739"/>
              <a:gd name="connsiteY90" fmla="*/ 1284440 h 2067173"/>
              <a:gd name="connsiteX91" fmla="*/ 7613739 w 7613739"/>
              <a:gd name="connsiteY91" fmla="*/ 1573318 h 2067173"/>
              <a:gd name="connsiteX92" fmla="*/ 7564745 w 7613739"/>
              <a:gd name="connsiteY92" fmla="*/ 1513040 h 2067173"/>
              <a:gd name="connsiteX93" fmla="*/ 7436318 w 7613739"/>
              <a:gd name="connsiteY93" fmla="*/ 1709795 h 2067173"/>
              <a:gd name="connsiteX94" fmla="*/ 7368079 w 7613739"/>
              <a:gd name="connsiteY94" fmla="*/ 1737091 h 2067173"/>
              <a:gd name="connsiteX95" fmla="*/ 7327136 w 7613739"/>
              <a:gd name="connsiteY95" fmla="*/ 1764386 h 2067173"/>
              <a:gd name="connsiteX96" fmla="*/ 7136067 w 7613739"/>
              <a:gd name="connsiteY96" fmla="*/ 1778034 h 2067173"/>
              <a:gd name="connsiteX97" fmla="*/ 6699339 w 7613739"/>
              <a:gd name="connsiteY97" fmla="*/ 1791682 h 2067173"/>
              <a:gd name="connsiteX98" fmla="*/ 6590157 w 7613739"/>
              <a:gd name="connsiteY98" fmla="*/ 1900864 h 2067173"/>
              <a:gd name="connsiteX99" fmla="*/ 6549213 w 7613739"/>
              <a:gd name="connsiteY99" fmla="*/ 1914512 h 2067173"/>
              <a:gd name="connsiteX100" fmla="*/ 6248963 w 7613739"/>
              <a:gd name="connsiteY100" fmla="*/ 1887216 h 2067173"/>
              <a:gd name="connsiteX101" fmla="*/ 6167076 w 7613739"/>
              <a:gd name="connsiteY101" fmla="*/ 1832625 h 2067173"/>
              <a:gd name="connsiteX102" fmla="*/ 6057894 w 7613739"/>
              <a:gd name="connsiteY102" fmla="*/ 1750739 h 2067173"/>
              <a:gd name="connsiteX103" fmla="*/ 6003303 w 7613739"/>
              <a:gd name="connsiteY103" fmla="*/ 1709795 h 2067173"/>
              <a:gd name="connsiteX104" fmla="*/ 5907768 w 7613739"/>
              <a:gd name="connsiteY104" fmla="*/ 1696147 h 2067173"/>
              <a:gd name="connsiteX105" fmla="*/ 5730348 w 7613739"/>
              <a:gd name="connsiteY105" fmla="*/ 1696147 h 2067173"/>
              <a:gd name="connsiteX106" fmla="*/ 5621166 w 7613739"/>
              <a:gd name="connsiteY106" fmla="*/ 1846273 h 2067173"/>
              <a:gd name="connsiteX107" fmla="*/ 5525631 w 7613739"/>
              <a:gd name="connsiteY107" fmla="*/ 1873568 h 2067173"/>
              <a:gd name="connsiteX108" fmla="*/ 5047960 w 7613739"/>
              <a:gd name="connsiteY108" fmla="*/ 1859921 h 2067173"/>
              <a:gd name="connsiteX109" fmla="*/ 4993368 w 7613739"/>
              <a:gd name="connsiteY109" fmla="*/ 1832625 h 2067173"/>
              <a:gd name="connsiteX110" fmla="*/ 4911482 w 7613739"/>
              <a:gd name="connsiteY110" fmla="*/ 1818977 h 2067173"/>
              <a:gd name="connsiteX111" fmla="*/ 4856891 w 7613739"/>
              <a:gd name="connsiteY111" fmla="*/ 1778034 h 2067173"/>
              <a:gd name="connsiteX112" fmla="*/ 4802300 w 7613739"/>
              <a:gd name="connsiteY112" fmla="*/ 1750739 h 2067173"/>
              <a:gd name="connsiteX113" fmla="*/ 4775004 w 7613739"/>
              <a:gd name="connsiteY113" fmla="*/ 1709795 h 2067173"/>
              <a:gd name="connsiteX114" fmla="*/ 4734061 w 7613739"/>
              <a:gd name="connsiteY114" fmla="*/ 1655204 h 2067173"/>
              <a:gd name="connsiteX115" fmla="*/ 4679470 w 7613739"/>
              <a:gd name="connsiteY115" fmla="*/ 1586965 h 2067173"/>
              <a:gd name="connsiteX116" fmla="*/ 4638527 w 7613739"/>
              <a:gd name="connsiteY116" fmla="*/ 1614261 h 2067173"/>
              <a:gd name="connsiteX117" fmla="*/ 4624879 w 7613739"/>
              <a:gd name="connsiteY117" fmla="*/ 1655204 h 2067173"/>
              <a:gd name="connsiteX118" fmla="*/ 4611231 w 7613739"/>
              <a:gd name="connsiteY118" fmla="*/ 1709795 h 2067173"/>
              <a:gd name="connsiteX119" fmla="*/ 4556640 w 7613739"/>
              <a:gd name="connsiteY119" fmla="*/ 1737091 h 2067173"/>
              <a:gd name="connsiteX120" fmla="*/ 4542992 w 7613739"/>
              <a:gd name="connsiteY120" fmla="*/ 1778034 h 2067173"/>
              <a:gd name="connsiteX121" fmla="*/ 4502049 w 7613739"/>
              <a:gd name="connsiteY121" fmla="*/ 1805330 h 2067173"/>
              <a:gd name="connsiteX122" fmla="*/ 4447458 w 7613739"/>
              <a:gd name="connsiteY122" fmla="*/ 1846273 h 2067173"/>
              <a:gd name="connsiteX123" fmla="*/ 4392867 w 7613739"/>
              <a:gd name="connsiteY123" fmla="*/ 1900864 h 2067173"/>
              <a:gd name="connsiteX124" fmla="*/ 4310980 w 7613739"/>
              <a:gd name="connsiteY124" fmla="*/ 1941807 h 2067173"/>
              <a:gd name="connsiteX125" fmla="*/ 4160855 w 7613739"/>
              <a:gd name="connsiteY125" fmla="*/ 1996398 h 2067173"/>
              <a:gd name="connsiteX126" fmla="*/ 3969786 w 7613739"/>
              <a:gd name="connsiteY126" fmla="*/ 2064637 h 2067173"/>
              <a:gd name="connsiteX127" fmla="*/ 3833309 w 7613739"/>
              <a:gd name="connsiteY127" fmla="*/ 2050989 h 2067173"/>
              <a:gd name="connsiteX128" fmla="*/ 3806013 w 7613739"/>
              <a:gd name="connsiteY128" fmla="*/ 1832625 h 2067173"/>
              <a:gd name="connsiteX129" fmla="*/ 3778718 w 7613739"/>
              <a:gd name="connsiteY129" fmla="*/ 1723443 h 2067173"/>
              <a:gd name="connsiteX130" fmla="*/ 3683183 w 7613739"/>
              <a:gd name="connsiteY130" fmla="*/ 1709795 h 2067173"/>
              <a:gd name="connsiteX131" fmla="*/ 3574001 w 7613739"/>
              <a:gd name="connsiteY131" fmla="*/ 1723443 h 2067173"/>
              <a:gd name="connsiteX132" fmla="*/ 3464819 w 7613739"/>
              <a:gd name="connsiteY132" fmla="*/ 1818977 h 2067173"/>
              <a:gd name="connsiteX133" fmla="*/ 3382933 w 7613739"/>
              <a:gd name="connsiteY133" fmla="*/ 1955455 h 2067173"/>
              <a:gd name="connsiteX134" fmla="*/ 3341989 w 7613739"/>
              <a:gd name="connsiteY134" fmla="*/ 1969103 h 2067173"/>
              <a:gd name="connsiteX135" fmla="*/ 3232807 w 7613739"/>
              <a:gd name="connsiteY135" fmla="*/ 1941807 h 2067173"/>
              <a:gd name="connsiteX136" fmla="*/ 3150921 w 7613739"/>
              <a:gd name="connsiteY136" fmla="*/ 1859921 h 2067173"/>
              <a:gd name="connsiteX137" fmla="*/ 3069034 w 7613739"/>
              <a:gd name="connsiteY137" fmla="*/ 1791682 h 2067173"/>
              <a:gd name="connsiteX138" fmla="*/ 3028091 w 7613739"/>
              <a:gd name="connsiteY138" fmla="*/ 1778034 h 2067173"/>
              <a:gd name="connsiteX139" fmla="*/ 3000795 w 7613739"/>
              <a:gd name="connsiteY139" fmla="*/ 1723443 h 2067173"/>
              <a:gd name="connsiteX140" fmla="*/ 2959852 w 7613739"/>
              <a:gd name="connsiteY140" fmla="*/ 1668852 h 2067173"/>
              <a:gd name="connsiteX141" fmla="*/ 2946204 w 7613739"/>
              <a:gd name="connsiteY141" fmla="*/ 1573318 h 2067173"/>
              <a:gd name="connsiteX142" fmla="*/ 2782431 w 7613739"/>
              <a:gd name="connsiteY142" fmla="*/ 1586965 h 2067173"/>
              <a:gd name="connsiteX143" fmla="*/ 2700545 w 7613739"/>
              <a:gd name="connsiteY143" fmla="*/ 1614261 h 2067173"/>
              <a:gd name="connsiteX144" fmla="*/ 2645954 w 7613739"/>
              <a:gd name="connsiteY144" fmla="*/ 1709795 h 2067173"/>
              <a:gd name="connsiteX145" fmla="*/ 2618658 w 7613739"/>
              <a:gd name="connsiteY145" fmla="*/ 1791682 h 2067173"/>
              <a:gd name="connsiteX146" fmla="*/ 2591363 w 7613739"/>
              <a:gd name="connsiteY146" fmla="*/ 1832625 h 2067173"/>
              <a:gd name="connsiteX147" fmla="*/ 2564067 w 7613739"/>
              <a:gd name="connsiteY147" fmla="*/ 1914512 h 2067173"/>
              <a:gd name="connsiteX148" fmla="*/ 2550419 w 7613739"/>
              <a:gd name="connsiteY148" fmla="*/ 1955455 h 2067173"/>
              <a:gd name="connsiteX149" fmla="*/ 2345703 w 7613739"/>
              <a:gd name="connsiteY149" fmla="*/ 1941807 h 2067173"/>
              <a:gd name="connsiteX150" fmla="*/ 2318407 w 7613739"/>
              <a:gd name="connsiteY150" fmla="*/ 1900864 h 2067173"/>
              <a:gd name="connsiteX151" fmla="*/ 2304760 w 7613739"/>
              <a:gd name="connsiteY151" fmla="*/ 1778034 h 2067173"/>
              <a:gd name="connsiteX152" fmla="*/ 2263816 w 7613739"/>
              <a:gd name="connsiteY152" fmla="*/ 1750739 h 2067173"/>
              <a:gd name="connsiteX153" fmla="*/ 1949918 w 7613739"/>
              <a:gd name="connsiteY153" fmla="*/ 1764386 h 2067173"/>
              <a:gd name="connsiteX154" fmla="*/ 1936270 w 7613739"/>
              <a:gd name="connsiteY154" fmla="*/ 1941807 h 2067173"/>
              <a:gd name="connsiteX155" fmla="*/ 1854383 w 7613739"/>
              <a:gd name="connsiteY155" fmla="*/ 1969103 h 2067173"/>
              <a:gd name="connsiteX156" fmla="*/ 1840736 w 7613739"/>
              <a:gd name="connsiteY156" fmla="*/ 1914512 h 2067173"/>
              <a:gd name="connsiteX157" fmla="*/ 1772497 w 7613739"/>
              <a:gd name="connsiteY157" fmla="*/ 1832625 h 2067173"/>
              <a:gd name="connsiteX158" fmla="*/ 1758849 w 7613739"/>
              <a:gd name="connsiteY158" fmla="*/ 1791682 h 2067173"/>
              <a:gd name="connsiteX159" fmla="*/ 1731554 w 7613739"/>
              <a:gd name="connsiteY159" fmla="*/ 1696147 h 2067173"/>
              <a:gd name="connsiteX160" fmla="*/ 1704258 w 7613739"/>
              <a:gd name="connsiteY160" fmla="*/ 1655204 h 2067173"/>
              <a:gd name="connsiteX161" fmla="*/ 1663315 w 7613739"/>
              <a:gd name="connsiteY161" fmla="*/ 1641556 h 2067173"/>
              <a:gd name="connsiteX162" fmla="*/ 1349416 w 7613739"/>
              <a:gd name="connsiteY162" fmla="*/ 1655204 h 2067173"/>
              <a:gd name="connsiteX163" fmla="*/ 1335768 w 7613739"/>
              <a:gd name="connsiteY163" fmla="*/ 1696147 h 2067173"/>
              <a:gd name="connsiteX164" fmla="*/ 1322121 w 7613739"/>
              <a:gd name="connsiteY164" fmla="*/ 1750739 h 2067173"/>
              <a:gd name="connsiteX165" fmla="*/ 1267530 w 7613739"/>
              <a:gd name="connsiteY165" fmla="*/ 1832625 h 2067173"/>
              <a:gd name="connsiteX166" fmla="*/ 1240234 w 7613739"/>
              <a:gd name="connsiteY166" fmla="*/ 1873568 h 2067173"/>
              <a:gd name="connsiteX167" fmla="*/ 1185643 w 7613739"/>
              <a:gd name="connsiteY167" fmla="*/ 1941807 h 2067173"/>
              <a:gd name="connsiteX168" fmla="*/ 1158348 w 7613739"/>
              <a:gd name="connsiteY168" fmla="*/ 1982750 h 2067173"/>
              <a:gd name="connsiteX169" fmla="*/ 1076461 w 7613739"/>
              <a:gd name="connsiteY169" fmla="*/ 2010046 h 2067173"/>
              <a:gd name="connsiteX170" fmla="*/ 1008222 w 7613739"/>
              <a:gd name="connsiteY170" fmla="*/ 1969103 h 2067173"/>
              <a:gd name="connsiteX171" fmla="*/ 967279 w 7613739"/>
              <a:gd name="connsiteY171" fmla="*/ 1928159 h 2067173"/>
              <a:gd name="connsiteX172" fmla="*/ 885392 w 7613739"/>
              <a:gd name="connsiteY172" fmla="*/ 1832625 h 2067173"/>
              <a:gd name="connsiteX173" fmla="*/ 803506 w 7613739"/>
              <a:gd name="connsiteY173" fmla="*/ 1737091 h 2067173"/>
              <a:gd name="connsiteX174" fmla="*/ 707971 w 7613739"/>
              <a:gd name="connsiteY174" fmla="*/ 1682500 h 2067173"/>
              <a:gd name="connsiteX175" fmla="*/ 544198 w 7613739"/>
              <a:gd name="connsiteY175" fmla="*/ 1696147 h 2067173"/>
              <a:gd name="connsiteX176" fmla="*/ 503255 w 7613739"/>
              <a:gd name="connsiteY176" fmla="*/ 1764386 h 2067173"/>
              <a:gd name="connsiteX177" fmla="*/ 435016 w 7613739"/>
              <a:gd name="connsiteY177" fmla="*/ 1846273 h 2067173"/>
              <a:gd name="connsiteX178" fmla="*/ 366777 w 7613739"/>
              <a:gd name="connsiteY178" fmla="*/ 1928159 h 2067173"/>
              <a:gd name="connsiteX179" fmla="*/ 298539 w 7613739"/>
              <a:gd name="connsiteY179" fmla="*/ 1996398 h 2067173"/>
              <a:gd name="connsiteX180" fmla="*/ 162061 w 7613739"/>
              <a:gd name="connsiteY180" fmla="*/ 1969103 h 2067173"/>
              <a:gd name="connsiteX181" fmla="*/ 121118 w 7613739"/>
              <a:gd name="connsiteY181" fmla="*/ 1955455 h 2067173"/>
              <a:gd name="connsiteX182" fmla="*/ 80174 w 7613739"/>
              <a:gd name="connsiteY182" fmla="*/ 1928159 h 2067173"/>
              <a:gd name="connsiteX183" fmla="*/ 39231 w 7613739"/>
              <a:gd name="connsiteY183" fmla="*/ 1655204 h 2067173"/>
              <a:gd name="connsiteX184" fmla="*/ 52879 w 7613739"/>
              <a:gd name="connsiteY184" fmla="*/ 1586965 h 2067173"/>
              <a:gd name="connsiteX185" fmla="*/ 189357 w 7613739"/>
              <a:gd name="connsiteY185" fmla="*/ 1546022 h 2067173"/>
              <a:gd name="connsiteX186" fmla="*/ 243948 w 7613739"/>
              <a:gd name="connsiteY186" fmla="*/ 1505079 h 2067173"/>
              <a:gd name="connsiteX187" fmla="*/ 284891 w 7613739"/>
              <a:gd name="connsiteY187" fmla="*/ 1491431 h 2067173"/>
              <a:gd name="connsiteX188" fmla="*/ 325834 w 7613739"/>
              <a:gd name="connsiteY188" fmla="*/ 1450488 h 2067173"/>
              <a:gd name="connsiteX189" fmla="*/ 339482 w 7613739"/>
              <a:gd name="connsiteY189" fmla="*/ 1395897 h 2067173"/>
              <a:gd name="connsiteX190" fmla="*/ 339482 w 7613739"/>
              <a:gd name="connsiteY190" fmla="*/ 1259419 h 2067173"/>
              <a:gd name="connsiteX191" fmla="*/ 243948 w 7613739"/>
              <a:gd name="connsiteY191" fmla="*/ 1204828 h 2067173"/>
              <a:gd name="connsiteX192" fmla="*/ 175709 w 7613739"/>
              <a:gd name="connsiteY192" fmla="*/ 1136589 h 2067173"/>
              <a:gd name="connsiteX193" fmla="*/ 80174 w 7613739"/>
              <a:gd name="connsiteY193" fmla="*/ 1041055 h 2067173"/>
              <a:gd name="connsiteX194" fmla="*/ 52879 w 7613739"/>
              <a:gd name="connsiteY194" fmla="*/ 1000112 h 2067173"/>
              <a:gd name="connsiteX195" fmla="*/ 11936 w 7613739"/>
              <a:gd name="connsiteY195" fmla="*/ 904577 h 2067173"/>
              <a:gd name="connsiteX196" fmla="*/ 66527 w 7613739"/>
              <a:gd name="connsiteY196" fmla="*/ 727156 h 2067173"/>
              <a:gd name="connsiteX197" fmla="*/ 148413 w 7613739"/>
              <a:gd name="connsiteY197" fmla="*/ 672565 h 2067173"/>
              <a:gd name="connsiteX198" fmla="*/ 175709 w 7613739"/>
              <a:gd name="connsiteY198" fmla="*/ 631622 h 2067173"/>
              <a:gd name="connsiteX199" fmla="*/ 243948 w 7613739"/>
              <a:gd name="connsiteY199" fmla="*/ 604327 h 2067173"/>
              <a:gd name="connsiteX200" fmla="*/ 284891 w 7613739"/>
              <a:gd name="connsiteY200" fmla="*/ 577031 h 2067173"/>
              <a:gd name="connsiteX201" fmla="*/ 312186 w 7613739"/>
              <a:gd name="connsiteY201" fmla="*/ 454201 h 2067173"/>
              <a:gd name="connsiteX0" fmla="*/ 298539 w 7564745"/>
              <a:gd name="connsiteY0" fmla="*/ 331371 h 2067173"/>
              <a:gd name="connsiteX1" fmla="*/ 394073 w 7564745"/>
              <a:gd name="connsiteY1" fmla="*/ 290428 h 2067173"/>
              <a:gd name="connsiteX2" fmla="*/ 435016 w 7564745"/>
              <a:gd name="connsiteY2" fmla="*/ 276780 h 2067173"/>
              <a:gd name="connsiteX3" fmla="*/ 475960 w 7564745"/>
              <a:gd name="connsiteY3" fmla="*/ 249485 h 2067173"/>
              <a:gd name="connsiteX4" fmla="*/ 571494 w 7564745"/>
              <a:gd name="connsiteY4" fmla="*/ 222189 h 2067173"/>
              <a:gd name="connsiteX5" fmla="*/ 612437 w 7564745"/>
              <a:gd name="connsiteY5" fmla="*/ 208541 h 2067173"/>
              <a:gd name="connsiteX6" fmla="*/ 926336 w 7564745"/>
              <a:gd name="connsiteY6" fmla="*/ 249485 h 2067173"/>
              <a:gd name="connsiteX7" fmla="*/ 1035518 w 7564745"/>
              <a:gd name="connsiteY7" fmla="*/ 399610 h 2067173"/>
              <a:gd name="connsiteX8" fmla="*/ 1144700 w 7564745"/>
              <a:gd name="connsiteY8" fmla="*/ 413258 h 2067173"/>
              <a:gd name="connsiteX9" fmla="*/ 1185643 w 7564745"/>
              <a:gd name="connsiteY9" fmla="*/ 372315 h 2067173"/>
              <a:gd name="connsiteX10" fmla="*/ 1226586 w 7564745"/>
              <a:gd name="connsiteY10" fmla="*/ 345019 h 2067173"/>
              <a:gd name="connsiteX11" fmla="*/ 1267530 w 7564745"/>
              <a:gd name="connsiteY11" fmla="*/ 304076 h 2067173"/>
              <a:gd name="connsiteX12" fmla="*/ 1349416 w 7564745"/>
              <a:gd name="connsiteY12" fmla="*/ 249485 h 2067173"/>
              <a:gd name="connsiteX13" fmla="*/ 1404007 w 7564745"/>
              <a:gd name="connsiteY13" fmla="*/ 194894 h 2067173"/>
              <a:gd name="connsiteX14" fmla="*/ 1431303 w 7564745"/>
              <a:gd name="connsiteY14" fmla="*/ 153950 h 2067173"/>
              <a:gd name="connsiteX15" fmla="*/ 1472246 w 7564745"/>
              <a:gd name="connsiteY15" fmla="*/ 140303 h 2067173"/>
              <a:gd name="connsiteX16" fmla="*/ 1540485 w 7564745"/>
              <a:gd name="connsiteY16" fmla="*/ 153950 h 2067173"/>
              <a:gd name="connsiteX17" fmla="*/ 1581428 w 7564745"/>
              <a:gd name="connsiteY17" fmla="*/ 181246 h 2067173"/>
              <a:gd name="connsiteX18" fmla="*/ 1663315 w 7564745"/>
              <a:gd name="connsiteY18" fmla="*/ 194894 h 2067173"/>
              <a:gd name="connsiteX19" fmla="*/ 1786145 w 7564745"/>
              <a:gd name="connsiteY19" fmla="*/ 249485 h 2067173"/>
              <a:gd name="connsiteX20" fmla="*/ 1949918 w 7564745"/>
              <a:gd name="connsiteY20" fmla="*/ 426906 h 2067173"/>
              <a:gd name="connsiteX21" fmla="*/ 2045452 w 7564745"/>
              <a:gd name="connsiteY21" fmla="*/ 495144 h 2067173"/>
              <a:gd name="connsiteX22" fmla="*/ 2195577 w 7564745"/>
              <a:gd name="connsiteY22" fmla="*/ 440553 h 2067173"/>
              <a:gd name="connsiteX23" fmla="*/ 2304760 w 7564745"/>
              <a:gd name="connsiteY23" fmla="*/ 331371 h 2067173"/>
              <a:gd name="connsiteX24" fmla="*/ 2386646 w 7564745"/>
              <a:gd name="connsiteY24" fmla="*/ 263133 h 2067173"/>
              <a:gd name="connsiteX25" fmla="*/ 2427589 w 7564745"/>
              <a:gd name="connsiteY25" fmla="*/ 235837 h 2067173"/>
              <a:gd name="connsiteX26" fmla="*/ 2468533 w 7564745"/>
              <a:gd name="connsiteY26" fmla="*/ 194894 h 2067173"/>
              <a:gd name="connsiteX27" fmla="*/ 2659601 w 7564745"/>
              <a:gd name="connsiteY27" fmla="*/ 167598 h 2067173"/>
              <a:gd name="connsiteX28" fmla="*/ 3000795 w 7564745"/>
              <a:gd name="connsiteY28" fmla="*/ 194894 h 2067173"/>
              <a:gd name="connsiteX29" fmla="*/ 3041739 w 7564745"/>
              <a:gd name="connsiteY29" fmla="*/ 235837 h 2067173"/>
              <a:gd name="connsiteX30" fmla="*/ 3055386 w 7564745"/>
              <a:gd name="connsiteY30" fmla="*/ 290428 h 2067173"/>
              <a:gd name="connsiteX31" fmla="*/ 3069034 w 7564745"/>
              <a:gd name="connsiteY31" fmla="*/ 358667 h 2067173"/>
              <a:gd name="connsiteX32" fmla="*/ 3123625 w 7564745"/>
              <a:gd name="connsiteY32" fmla="*/ 372315 h 2067173"/>
              <a:gd name="connsiteX33" fmla="*/ 3273751 w 7564745"/>
              <a:gd name="connsiteY33" fmla="*/ 358667 h 2067173"/>
              <a:gd name="connsiteX34" fmla="*/ 3355637 w 7564745"/>
              <a:gd name="connsiteY34" fmla="*/ 317724 h 2067173"/>
              <a:gd name="connsiteX35" fmla="*/ 3492115 w 7564745"/>
              <a:gd name="connsiteY35" fmla="*/ 222189 h 2067173"/>
              <a:gd name="connsiteX36" fmla="*/ 3546706 w 7564745"/>
              <a:gd name="connsiteY36" fmla="*/ 194894 h 2067173"/>
              <a:gd name="connsiteX37" fmla="*/ 3792366 w 7564745"/>
              <a:gd name="connsiteY37" fmla="*/ 208541 h 2067173"/>
              <a:gd name="connsiteX38" fmla="*/ 3833309 w 7564745"/>
              <a:gd name="connsiteY38" fmla="*/ 235837 h 2067173"/>
              <a:gd name="connsiteX39" fmla="*/ 3969786 w 7564745"/>
              <a:gd name="connsiteY39" fmla="*/ 358667 h 2067173"/>
              <a:gd name="connsiteX40" fmla="*/ 3997082 w 7564745"/>
              <a:gd name="connsiteY40" fmla="*/ 399610 h 2067173"/>
              <a:gd name="connsiteX41" fmla="*/ 4092616 w 7564745"/>
              <a:gd name="connsiteY41" fmla="*/ 440553 h 2067173"/>
              <a:gd name="connsiteX42" fmla="*/ 4201798 w 7564745"/>
              <a:gd name="connsiteY42" fmla="*/ 385962 h 2067173"/>
              <a:gd name="connsiteX43" fmla="*/ 4256389 w 7564745"/>
              <a:gd name="connsiteY43" fmla="*/ 263133 h 2067173"/>
              <a:gd name="connsiteX44" fmla="*/ 4297333 w 7564745"/>
              <a:gd name="connsiteY44" fmla="*/ 208541 h 2067173"/>
              <a:gd name="connsiteX45" fmla="*/ 4338276 w 7564745"/>
              <a:gd name="connsiteY45" fmla="*/ 181246 h 2067173"/>
              <a:gd name="connsiteX46" fmla="*/ 4392867 w 7564745"/>
              <a:gd name="connsiteY46" fmla="*/ 140303 h 2067173"/>
              <a:gd name="connsiteX47" fmla="*/ 4461106 w 7564745"/>
              <a:gd name="connsiteY47" fmla="*/ 126655 h 2067173"/>
              <a:gd name="connsiteX48" fmla="*/ 4515697 w 7564745"/>
              <a:gd name="connsiteY48" fmla="*/ 113007 h 2067173"/>
              <a:gd name="connsiteX49" fmla="*/ 4693118 w 7564745"/>
              <a:gd name="connsiteY49" fmla="*/ 126655 h 2067173"/>
              <a:gd name="connsiteX50" fmla="*/ 4775004 w 7564745"/>
              <a:gd name="connsiteY50" fmla="*/ 208541 h 2067173"/>
              <a:gd name="connsiteX51" fmla="*/ 4856891 w 7564745"/>
              <a:gd name="connsiteY51" fmla="*/ 222189 h 2067173"/>
              <a:gd name="connsiteX52" fmla="*/ 4979721 w 7564745"/>
              <a:gd name="connsiteY52" fmla="*/ 317724 h 2067173"/>
              <a:gd name="connsiteX53" fmla="*/ 5116198 w 7564745"/>
              <a:gd name="connsiteY53" fmla="*/ 372315 h 2067173"/>
              <a:gd name="connsiteX54" fmla="*/ 5211733 w 7564745"/>
              <a:gd name="connsiteY54" fmla="*/ 426906 h 2067173"/>
              <a:gd name="connsiteX55" fmla="*/ 5293619 w 7564745"/>
              <a:gd name="connsiteY55" fmla="*/ 413258 h 2067173"/>
              <a:gd name="connsiteX56" fmla="*/ 5334563 w 7564745"/>
              <a:gd name="connsiteY56" fmla="*/ 372315 h 2067173"/>
              <a:gd name="connsiteX57" fmla="*/ 5389154 w 7564745"/>
              <a:gd name="connsiteY57" fmla="*/ 331371 h 2067173"/>
              <a:gd name="connsiteX58" fmla="*/ 5430097 w 7564745"/>
              <a:gd name="connsiteY58" fmla="*/ 304076 h 2067173"/>
              <a:gd name="connsiteX59" fmla="*/ 5552927 w 7564745"/>
              <a:gd name="connsiteY59" fmla="*/ 181246 h 2067173"/>
              <a:gd name="connsiteX60" fmla="*/ 5593870 w 7564745"/>
              <a:gd name="connsiteY60" fmla="*/ 113007 h 2067173"/>
              <a:gd name="connsiteX61" fmla="*/ 5634813 w 7564745"/>
              <a:gd name="connsiteY61" fmla="*/ 31121 h 2067173"/>
              <a:gd name="connsiteX62" fmla="*/ 5648461 w 7564745"/>
              <a:gd name="connsiteY62" fmla="*/ 72064 h 2067173"/>
              <a:gd name="connsiteX63" fmla="*/ 5743995 w 7564745"/>
              <a:gd name="connsiteY63" fmla="*/ 113007 h 2067173"/>
              <a:gd name="connsiteX64" fmla="*/ 5976007 w 7564745"/>
              <a:gd name="connsiteY64" fmla="*/ 372315 h 2067173"/>
              <a:gd name="connsiteX65" fmla="*/ 6030598 w 7564745"/>
              <a:gd name="connsiteY65" fmla="*/ 440553 h 2067173"/>
              <a:gd name="connsiteX66" fmla="*/ 6085189 w 7564745"/>
              <a:gd name="connsiteY66" fmla="*/ 549736 h 2067173"/>
              <a:gd name="connsiteX67" fmla="*/ 6276258 w 7564745"/>
              <a:gd name="connsiteY67" fmla="*/ 536088 h 2067173"/>
              <a:gd name="connsiteX68" fmla="*/ 6289906 w 7564745"/>
              <a:gd name="connsiteY68" fmla="*/ 481497 h 2067173"/>
              <a:gd name="connsiteX69" fmla="*/ 6344497 w 7564745"/>
              <a:gd name="connsiteY69" fmla="*/ 317724 h 2067173"/>
              <a:gd name="connsiteX70" fmla="*/ 6615683 w 7564745"/>
              <a:gd name="connsiteY70" fmla="*/ 141440 h 2067173"/>
              <a:gd name="connsiteX71" fmla="*/ 6904055 w 7564745"/>
              <a:gd name="connsiteY71" fmla="*/ 317724 h 2067173"/>
              <a:gd name="connsiteX72" fmla="*/ 6931351 w 7564745"/>
              <a:gd name="connsiteY72" fmla="*/ 372315 h 2067173"/>
              <a:gd name="connsiteX73" fmla="*/ 7040533 w 7564745"/>
              <a:gd name="connsiteY73" fmla="*/ 495144 h 2067173"/>
              <a:gd name="connsiteX74" fmla="*/ 7217954 w 7564745"/>
              <a:gd name="connsiteY74" fmla="*/ 481497 h 2067173"/>
              <a:gd name="connsiteX75" fmla="*/ 7231601 w 7564745"/>
              <a:gd name="connsiteY75" fmla="*/ 440553 h 2067173"/>
              <a:gd name="connsiteX76" fmla="*/ 7245249 w 7564745"/>
              <a:gd name="connsiteY76" fmla="*/ 358667 h 2067173"/>
              <a:gd name="connsiteX77" fmla="*/ 7340783 w 7564745"/>
              <a:gd name="connsiteY77" fmla="*/ 235837 h 2067173"/>
              <a:gd name="connsiteX78" fmla="*/ 7436318 w 7564745"/>
              <a:gd name="connsiteY78" fmla="*/ 263133 h 2067173"/>
              <a:gd name="connsiteX79" fmla="*/ 7564744 w 7564745"/>
              <a:gd name="connsiteY79" fmla="*/ 598640 h 2067173"/>
              <a:gd name="connsiteX80" fmla="*/ 7354431 w 7564745"/>
              <a:gd name="connsiteY80" fmla="*/ 836339 h 2067173"/>
              <a:gd name="connsiteX81" fmla="*/ 7163363 w 7564745"/>
              <a:gd name="connsiteY81" fmla="*/ 986464 h 2067173"/>
              <a:gd name="connsiteX82" fmla="*/ 7026885 w 7564745"/>
              <a:gd name="connsiteY82" fmla="*/ 1081998 h 2067173"/>
              <a:gd name="connsiteX83" fmla="*/ 6917703 w 7564745"/>
              <a:gd name="connsiteY83" fmla="*/ 1177533 h 2067173"/>
              <a:gd name="connsiteX84" fmla="*/ 6767577 w 7564745"/>
              <a:gd name="connsiteY84" fmla="*/ 1327658 h 2067173"/>
              <a:gd name="connsiteX85" fmla="*/ 6617452 w 7564745"/>
              <a:gd name="connsiteY85" fmla="*/ 1532374 h 2067173"/>
              <a:gd name="connsiteX86" fmla="*/ 6603804 w 7564745"/>
              <a:gd name="connsiteY86" fmla="*/ 1573318 h 2067173"/>
              <a:gd name="connsiteX87" fmla="*/ 6644748 w 7564745"/>
              <a:gd name="connsiteY87" fmla="*/ 1559670 h 2067173"/>
              <a:gd name="connsiteX88" fmla="*/ 6699339 w 7564745"/>
              <a:gd name="connsiteY88" fmla="*/ 1505079 h 2067173"/>
              <a:gd name="connsiteX89" fmla="*/ 6740282 w 7564745"/>
              <a:gd name="connsiteY89" fmla="*/ 1477783 h 2067173"/>
              <a:gd name="connsiteX90" fmla="*/ 7406568 w 7564745"/>
              <a:gd name="connsiteY90" fmla="*/ 1284440 h 2067173"/>
              <a:gd name="connsiteX91" fmla="*/ 7564745 w 7564745"/>
              <a:gd name="connsiteY91" fmla="*/ 1513040 h 2067173"/>
              <a:gd name="connsiteX92" fmla="*/ 7436318 w 7564745"/>
              <a:gd name="connsiteY92" fmla="*/ 1709795 h 2067173"/>
              <a:gd name="connsiteX93" fmla="*/ 7368079 w 7564745"/>
              <a:gd name="connsiteY93" fmla="*/ 1737091 h 2067173"/>
              <a:gd name="connsiteX94" fmla="*/ 7327136 w 7564745"/>
              <a:gd name="connsiteY94" fmla="*/ 1764386 h 2067173"/>
              <a:gd name="connsiteX95" fmla="*/ 7136067 w 7564745"/>
              <a:gd name="connsiteY95" fmla="*/ 1778034 h 2067173"/>
              <a:gd name="connsiteX96" fmla="*/ 6699339 w 7564745"/>
              <a:gd name="connsiteY96" fmla="*/ 1791682 h 2067173"/>
              <a:gd name="connsiteX97" fmla="*/ 6590157 w 7564745"/>
              <a:gd name="connsiteY97" fmla="*/ 1900864 h 2067173"/>
              <a:gd name="connsiteX98" fmla="*/ 6549213 w 7564745"/>
              <a:gd name="connsiteY98" fmla="*/ 1914512 h 2067173"/>
              <a:gd name="connsiteX99" fmla="*/ 6248963 w 7564745"/>
              <a:gd name="connsiteY99" fmla="*/ 1887216 h 2067173"/>
              <a:gd name="connsiteX100" fmla="*/ 6167076 w 7564745"/>
              <a:gd name="connsiteY100" fmla="*/ 1832625 h 2067173"/>
              <a:gd name="connsiteX101" fmla="*/ 6057894 w 7564745"/>
              <a:gd name="connsiteY101" fmla="*/ 1750739 h 2067173"/>
              <a:gd name="connsiteX102" fmla="*/ 6003303 w 7564745"/>
              <a:gd name="connsiteY102" fmla="*/ 1709795 h 2067173"/>
              <a:gd name="connsiteX103" fmla="*/ 5907768 w 7564745"/>
              <a:gd name="connsiteY103" fmla="*/ 1696147 h 2067173"/>
              <a:gd name="connsiteX104" fmla="*/ 5730348 w 7564745"/>
              <a:gd name="connsiteY104" fmla="*/ 1696147 h 2067173"/>
              <a:gd name="connsiteX105" fmla="*/ 5621166 w 7564745"/>
              <a:gd name="connsiteY105" fmla="*/ 1846273 h 2067173"/>
              <a:gd name="connsiteX106" fmla="*/ 5525631 w 7564745"/>
              <a:gd name="connsiteY106" fmla="*/ 1873568 h 2067173"/>
              <a:gd name="connsiteX107" fmla="*/ 5047960 w 7564745"/>
              <a:gd name="connsiteY107" fmla="*/ 1859921 h 2067173"/>
              <a:gd name="connsiteX108" fmla="*/ 4993368 w 7564745"/>
              <a:gd name="connsiteY108" fmla="*/ 1832625 h 2067173"/>
              <a:gd name="connsiteX109" fmla="*/ 4911482 w 7564745"/>
              <a:gd name="connsiteY109" fmla="*/ 1818977 h 2067173"/>
              <a:gd name="connsiteX110" fmla="*/ 4856891 w 7564745"/>
              <a:gd name="connsiteY110" fmla="*/ 1778034 h 2067173"/>
              <a:gd name="connsiteX111" fmla="*/ 4802300 w 7564745"/>
              <a:gd name="connsiteY111" fmla="*/ 1750739 h 2067173"/>
              <a:gd name="connsiteX112" fmla="*/ 4775004 w 7564745"/>
              <a:gd name="connsiteY112" fmla="*/ 1709795 h 2067173"/>
              <a:gd name="connsiteX113" fmla="*/ 4734061 w 7564745"/>
              <a:gd name="connsiteY113" fmla="*/ 1655204 h 2067173"/>
              <a:gd name="connsiteX114" fmla="*/ 4679470 w 7564745"/>
              <a:gd name="connsiteY114" fmla="*/ 1586965 h 2067173"/>
              <a:gd name="connsiteX115" fmla="*/ 4638527 w 7564745"/>
              <a:gd name="connsiteY115" fmla="*/ 1614261 h 2067173"/>
              <a:gd name="connsiteX116" fmla="*/ 4624879 w 7564745"/>
              <a:gd name="connsiteY116" fmla="*/ 1655204 h 2067173"/>
              <a:gd name="connsiteX117" fmla="*/ 4611231 w 7564745"/>
              <a:gd name="connsiteY117" fmla="*/ 1709795 h 2067173"/>
              <a:gd name="connsiteX118" fmla="*/ 4556640 w 7564745"/>
              <a:gd name="connsiteY118" fmla="*/ 1737091 h 2067173"/>
              <a:gd name="connsiteX119" fmla="*/ 4542992 w 7564745"/>
              <a:gd name="connsiteY119" fmla="*/ 1778034 h 2067173"/>
              <a:gd name="connsiteX120" fmla="*/ 4502049 w 7564745"/>
              <a:gd name="connsiteY120" fmla="*/ 1805330 h 2067173"/>
              <a:gd name="connsiteX121" fmla="*/ 4447458 w 7564745"/>
              <a:gd name="connsiteY121" fmla="*/ 1846273 h 2067173"/>
              <a:gd name="connsiteX122" fmla="*/ 4392867 w 7564745"/>
              <a:gd name="connsiteY122" fmla="*/ 1900864 h 2067173"/>
              <a:gd name="connsiteX123" fmla="*/ 4310980 w 7564745"/>
              <a:gd name="connsiteY123" fmla="*/ 1941807 h 2067173"/>
              <a:gd name="connsiteX124" fmla="*/ 4160855 w 7564745"/>
              <a:gd name="connsiteY124" fmla="*/ 1996398 h 2067173"/>
              <a:gd name="connsiteX125" fmla="*/ 3969786 w 7564745"/>
              <a:gd name="connsiteY125" fmla="*/ 2064637 h 2067173"/>
              <a:gd name="connsiteX126" fmla="*/ 3833309 w 7564745"/>
              <a:gd name="connsiteY126" fmla="*/ 2050989 h 2067173"/>
              <a:gd name="connsiteX127" fmla="*/ 3806013 w 7564745"/>
              <a:gd name="connsiteY127" fmla="*/ 1832625 h 2067173"/>
              <a:gd name="connsiteX128" fmla="*/ 3778718 w 7564745"/>
              <a:gd name="connsiteY128" fmla="*/ 1723443 h 2067173"/>
              <a:gd name="connsiteX129" fmla="*/ 3683183 w 7564745"/>
              <a:gd name="connsiteY129" fmla="*/ 1709795 h 2067173"/>
              <a:gd name="connsiteX130" fmla="*/ 3574001 w 7564745"/>
              <a:gd name="connsiteY130" fmla="*/ 1723443 h 2067173"/>
              <a:gd name="connsiteX131" fmla="*/ 3464819 w 7564745"/>
              <a:gd name="connsiteY131" fmla="*/ 1818977 h 2067173"/>
              <a:gd name="connsiteX132" fmla="*/ 3382933 w 7564745"/>
              <a:gd name="connsiteY132" fmla="*/ 1955455 h 2067173"/>
              <a:gd name="connsiteX133" fmla="*/ 3341989 w 7564745"/>
              <a:gd name="connsiteY133" fmla="*/ 1969103 h 2067173"/>
              <a:gd name="connsiteX134" fmla="*/ 3232807 w 7564745"/>
              <a:gd name="connsiteY134" fmla="*/ 1941807 h 2067173"/>
              <a:gd name="connsiteX135" fmla="*/ 3150921 w 7564745"/>
              <a:gd name="connsiteY135" fmla="*/ 1859921 h 2067173"/>
              <a:gd name="connsiteX136" fmla="*/ 3069034 w 7564745"/>
              <a:gd name="connsiteY136" fmla="*/ 1791682 h 2067173"/>
              <a:gd name="connsiteX137" fmla="*/ 3028091 w 7564745"/>
              <a:gd name="connsiteY137" fmla="*/ 1778034 h 2067173"/>
              <a:gd name="connsiteX138" fmla="*/ 3000795 w 7564745"/>
              <a:gd name="connsiteY138" fmla="*/ 1723443 h 2067173"/>
              <a:gd name="connsiteX139" fmla="*/ 2959852 w 7564745"/>
              <a:gd name="connsiteY139" fmla="*/ 1668852 h 2067173"/>
              <a:gd name="connsiteX140" fmla="*/ 2946204 w 7564745"/>
              <a:gd name="connsiteY140" fmla="*/ 1573318 h 2067173"/>
              <a:gd name="connsiteX141" fmla="*/ 2782431 w 7564745"/>
              <a:gd name="connsiteY141" fmla="*/ 1586965 h 2067173"/>
              <a:gd name="connsiteX142" fmla="*/ 2700545 w 7564745"/>
              <a:gd name="connsiteY142" fmla="*/ 1614261 h 2067173"/>
              <a:gd name="connsiteX143" fmla="*/ 2645954 w 7564745"/>
              <a:gd name="connsiteY143" fmla="*/ 1709795 h 2067173"/>
              <a:gd name="connsiteX144" fmla="*/ 2618658 w 7564745"/>
              <a:gd name="connsiteY144" fmla="*/ 1791682 h 2067173"/>
              <a:gd name="connsiteX145" fmla="*/ 2591363 w 7564745"/>
              <a:gd name="connsiteY145" fmla="*/ 1832625 h 2067173"/>
              <a:gd name="connsiteX146" fmla="*/ 2564067 w 7564745"/>
              <a:gd name="connsiteY146" fmla="*/ 1914512 h 2067173"/>
              <a:gd name="connsiteX147" fmla="*/ 2550419 w 7564745"/>
              <a:gd name="connsiteY147" fmla="*/ 1955455 h 2067173"/>
              <a:gd name="connsiteX148" fmla="*/ 2345703 w 7564745"/>
              <a:gd name="connsiteY148" fmla="*/ 1941807 h 2067173"/>
              <a:gd name="connsiteX149" fmla="*/ 2318407 w 7564745"/>
              <a:gd name="connsiteY149" fmla="*/ 1900864 h 2067173"/>
              <a:gd name="connsiteX150" fmla="*/ 2304760 w 7564745"/>
              <a:gd name="connsiteY150" fmla="*/ 1778034 h 2067173"/>
              <a:gd name="connsiteX151" fmla="*/ 2263816 w 7564745"/>
              <a:gd name="connsiteY151" fmla="*/ 1750739 h 2067173"/>
              <a:gd name="connsiteX152" fmla="*/ 1949918 w 7564745"/>
              <a:gd name="connsiteY152" fmla="*/ 1764386 h 2067173"/>
              <a:gd name="connsiteX153" fmla="*/ 1936270 w 7564745"/>
              <a:gd name="connsiteY153" fmla="*/ 1941807 h 2067173"/>
              <a:gd name="connsiteX154" fmla="*/ 1854383 w 7564745"/>
              <a:gd name="connsiteY154" fmla="*/ 1969103 h 2067173"/>
              <a:gd name="connsiteX155" fmla="*/ 1840736 w 7564745"/>
              <a:gd name="connsiteY155" fmla="*/ 1914512 h 2067173"/>
              <a:gd name="connsiteX156" fmla="*/ 1772497 w 7564745"/>
              <a:gd name="connsiteY156" fmla="*/ 1832625 h 2067173"/>
              <a:gd name="connsiteX157" fmla="*/ 1758849 w 7564745"/>
              <a:gd name="connsiteY157" fmla="*/ 1791682 h 2067173"/>
              <a:gd name="connsiteX158" fmla="*/ 1731554 w 7564745"/>
              <a:gd name="connsiteY158" fmla="*/ 1696147 h 2067173"/>
              <a:gd name="connsiteX159" fmla="*/ 1704258 w 7564745"/>
              <a:gd name="connsiteY159" fmla="*/ 1655204 h 2067173"/>
              <a:gd name="connsiteX160" fmla="*/ 1663315 w 7564745"/>
              <a:gd name="connsiteY160" fmla="*/ 1641556 h 2067173"/>
              <a:gd name="connsiteX161" fmla="*/ 1349416 w 7564745"/>
              <a:gd name="connsiteY161" fmla="*/ 1655204 h 2067173"/>
              <a:gd name="connsiteX162" fmla="*/ 1335768 w 7564745"/>
              <a:gd name="connsiteY162" fmla="*/ 1696147 h 2067173"/>
              <a:gd name="connsiteX163" fmla="*/ 1322121 w 7564745"/>
              <a:gd name="connsiteY163" fmla="*/ 1750739 h 2067173"/>
              <a:gd name="connsiteX164" fmla="*/ 1267530 w 7564745"/>
              <a:gd name="connsiteY164" fmla="*/ 1832625 h 2067173"/>
              <a:gd name="connsiteX165" fmla="*/ 1240234 w 7564745"/>
              <a:gd name="connsiteY165" fmla="*/ 1873568 h 2067173"/>
              <a:gd name="connsiteX166" fmla="*/ 1185643 w 7564745"/>
              <a:gd name="connsiteY166" fmla="*/ 1941807 h 2067173"/>
              <a:gd name="connsiteX167" fmla="*/ 1158348 w 7564745"/>
              <a:gd name="connsiteY167" fmla="*/ 1982750 h 2067173"/>
              <a:gd name="connsiteX168" fmla="*/ 1076461 w 7564745"/>
              <a:gd name="connsiteY168" fmla="*/ 2010046 h 2067173"/>
              <a:gd name="connsiteX169" fmla="*/ 1008222 w 7564745"/>
              <a:gd name="connsiteY169" fmla="*/ 1969103 h 2067173"/>
              <a:gd name="connsiteX170" fmla="*/ 967279 w 7564745"/>
              <a:gd name="connsiteY170" fmla="*/ 1928159 h 2067173"/>
              <a:gd name="connsiteX171" fmla="*/ 885392 w 7564745"/>
              <a:gd name="connsiteY171" fmla="*/ 1832625 h 2067173"/>
              <a:gd name="connsiteX172" fmla="*/ 803506 w 7564745"/>
              <a:gd name="connsiteY172" fmla="*/ 1737091 h 2067173"/>
              <a:gd name="connsiteX173" fmla="*/ 707971 w 7564745"/>
              <a:gd name="connsiteY173" fmla="*/ 1682500 h 2067173"/>
              <a:gd name="connsiteX174" fmla="*/ 544198 w 7564745"/>
              <a:gd name="connsiteY174" fmla="*/ 1696147 h 2067173"/>
              <a:gd name="connsiteX175" fmla="*/ 503255 w 7564745"/>
              <a:gd name="connsiteY175" fmla="*/ 1764386 h 2067173"/>
              <a:gd name="connsiteX176" fmla="*/ 435016 w 7564745"/>
              <a:gd name="connsiteY176" fmla="*/ 1846273 h 2067173"/>
              <a:gd name="connsiteX177" fmla="*/ 366777 w 7564745"/>
              <a:gd name="connsiteY177" fmla="*/ 1928159 h 2067173"/>
              <a:gd name="connsiteX178" fmla="*/ 298539 w 7564745"/>
              <a:gd name="connsiteY178" fmla="*/ 1996398 h 2067173"/>
              <a:gd name="connsiteX179" fmla="*/ 162061 w 7564745"/>
              <a:gd name="connsiteY179" fmla="*/ 1969103 h 2067173"/>
              <a:gd name="connsiteX180" fmla="*/ 121118 w 7564745"/>
              <a:gd name="connsiteY180" fmla="*/ 1955455 h 2067173"/>
              <a:gd name="connsiteX181" fmla="*/ 80174 w 7564745"/>
              <a:gd name="connsiteY181" fmla="*/ 1928159 h 2067173"/>
              <a:gd name="connsiteX182" fmla="*/ 39231 w 7564745"/>
              <a:gd name="connsiteY182" fmla="*/ 1655204 h 2067173"/>
              <a:gd name="connsiteX183" fmla="*/ 52879 w 7564745"/>
              <a:gd name="connsiteY183" fmla="*/ 1586965 h 2067173"/>
              <a:gd name="connsiteX184" fmla="*/ 189357 w 7564745"/>
              <a:gd name="connsiteY184" fmla="*/ 1546022 h 2067173"/>
              <a:gd name="connsiteX185" fmla="*/ 243948 w 7564745"/>
              <a:gd name="connsiteY185" fmla="*/ 1505079 h 2067173"/>
              <a:gd name="connsiteX186" fmla="*/ 284891 w 7564745"/>
              <a:gd name="connsiteY186" fmla="*/ 1491431 h 2067173"/>
              <a:gd name="connsiteX187" fmla="*/ 325834 w 7564745"/>
              <a:gd name="connsiteY187" fmla="*/ 1450488 h 2067173"/>
              <a:gd name="connsiteX188" fmla="*/ 339482 w 7564745"/>
              <a:gd name="connsiteY188" fmla="*/ 1395897 h 2067173"/>
              <a:gd name="connsiteX189" fmla="*/ 339482 w 7564745"/>
              <a:gd name="connsiteY189" fmla="*/ 1259419 h 2067173"/>
              <a:gd name="connsiteX190" fmla="*/ 243948 w 7564745"/>
              <a:gd name="connsiteY190" fmla="*/ 1204828 h 2067173"/>
              <a:gd name="connsiteX191" fmla="*/ 175709 w 7564745"/>
              <a:gd name="connsiteY191" fmla="*/ 1136589 h 2067173"/>
              <a:gd name="connsiteX192" fmla="*/ 80174 w 7564745"/>
              <a:gd name="connsiteY192" fmla="*/ 1041055 h 2067173"/>
              <a:gd name="connsiteX193" fmla="*/ 52879 w 7564745"/>
              <a:gd name="connsiteY193" fmla="*/ 1000112 h 2067173"/>
              <a:gd name="connsiteX194" fmla="*/ 11936 w 7564745"/>
              <a:gd name="connsiteY194" fmla="*/ 904577 h 2067173"/>
              <a:gd name="connsiteX195" fmla="*/ 66527 w 7564745"/>
              <a:gd name="connsiteY195" fmla="*/ 727156 h 2067173"/>
              <a:gd name="connsiteX196" fmla="*/ 148413 w 7564745"/>
              <a:gd name="connsiteY196" fmla="*/ 672565 h 2067173"/>
              <a:gd name="connsiteX197" fmla="*/ 175709 w 7564745"/>
              <a:gd name="connsiteY197" fmla="*/ 631622 h 2067173"/>
              <a:gd name="connsiteX198" fmla="*/ 243948 w 7564745"/>
              <a:gd name="connsiteY198" fmla="*/ 604327 h 2067173"/>
              <a:gd name="connsiteX199" fmla="*/ 284891 w 7564745"/>
              <a:gd name="connsiteY199" fmla="*/ 577031 h 2067173"/>
              <a:gd name="connsiteX200" fmla="*/ 312186 w 7564745"/>
              <a:gd name="connsiteY200" fmla="*/ 454201 h 2067173"/>
              <a:gd name="connsiteX0" fmla="*/ 298539 w 7564745"/>
              <a:gd name="connsiteY0" fmla="*/ 331371 h 2067173"/>
              <a:gd name="connsiteX1" fmla="*/ 394073 w 7564745"/>
              <a:gd name="connsiteY1" fmla="*/ 290428 h 2067173"/>
              <a:gd name="connsiteX2" fmla="*/ 435016 w 7564745"/>
              <a:gd name="connsiteY2" fmla="*/ 276780 h 2067173"/>
              <a:gd name="connsiteX3" fmla="*/ 475960 w 7564745"/>
              <a:gd name="connsiteY3" fmla="*/ 249485 h 2067173"/>
              <a:gd name="connsiteX4" fmla="*/ 571494 w 7564745"/>
              <a:gd name="connsiteY4" fmla="*/ 222189 h 2067173"/>
              <a:gd name="connsiteX5" fmla="*/ 612437 w 7564745"/>
              <a:gd name="connsiteY5" fmla="*/ 208541 h 2067173"/>
              <a:gd name="connsiteX6" fmla="*/ 926336 w 7564745"/>
              <a:gd name="connsiteY6" fmla="*/ 249485 h 2067173"/>
              <a:gd name="connsiteX7" fmla="*/ 1035518 w 7564745"/>
              <a:gd name="connsiteY7" fmla="*/ 399610 h 2067173"/>
              <a:gd name="connsiteX8" fmla="*/ 1144700 w 7564745"/>
              <a:gd name="connsiteY8" fmla="*/ 413258 h 2067173"/>
              <a:gd name="connsiteX9" fmla="*/ 1185643 w 7564745"/>
              <a:gd name="connsiteY9" fmla="*/ 372315 h 2067173"/>
              <a:gd name="connsiteX10" fmla="*/ 1226586 w 7564745"/>
              <a:gd name="connsiteY10" fmla="*/ 345019 h 2067173"/>
              <a:gd name="connsiteX11" fmla="*/ 1267530 w 7564745"/>
              <a:gd name="connsiteY11" fmla="*/ 304076 h 2067173"/>
              <a:gd name="connsiteX12" fmla="*/ 1349416 w 7564745"/>
              <a:gd name="connsiteY12" fmla="*/ 249485 h 2067173"/>
              <a:gd name="connsiteX13" fmla="*/ 1404007 w 7564745"/>
              <a:gd name="connsiteY13" fmla="*/ 194894 h 2067173"/>
              <a:gd name="connsiteX14" fmla="*/ 1431303 w 7564745"/>
              <a:gd name="connsiteY14" fmla="*/ 153950 h 2067173"/>
              <a:gd name="connsiteX15" fmla="*/ 1472246 w 7564745"/>
              <a:gd name="connsiteY15" fmla="*/ 140303 h 2067173"/>
              <a:gd name="connsiteX16" fmla="*/ 1540485 w 7564745"/>
              <a:gd name="connsiteY16" fmla="*/ 153950 h 2067173"/>
              <a:gd name="connsiteX17" fmla="*/ 1581428 w 7564745"/>
              <a:gd name="connsiteY17" fmla="*/ 181246 h 2067173"/>
              <a:gd name="connsiteX18" fmla="*/ 1663315 w 7564745"/>
              <a:gd name="connsiteY18" fmla="*/ 194894 h 2067173"/>
              <a:gd name="connsiteX19" fmla="*/ 1786145 w 7564745"/>
              <a:gd name="connsiteY19" fmla="*/ 249485 h 2067173"/>
              <a:gd name="connsiteX20" fmla="*/ 1949918 w 7564745"/>
              <a:gd name="connsiteY20" fmla="*/ 426906 h 2067173"/>
              <a:gd name="connsiteX21" fmla="*/ 2045452 w 7564745"/>
              <a:gd name="connsiteY21" fmla="*/ 495144 h 2067173"/>
              <a:gd name="connsiteX22" fmla="*/ 2195577 w 7564745"/>
              <a:gd name="connsiteY22" fmla="*/ 440553 h 2067173"/>
              <a:gd name="connsiteX23" fmla="*/ 2304760 w 7564745"/>
              <a:gd name="connsiteY23" fmla="*/ 331371 h 2067173"/>
              <a:gd name="connsiteX24" fmla="*/ 2386646 w 7564745"/>
              <a:gd name="connsiteY24" fmla="*/ 263133 h 2067173"/>
              <a:gd name="connsiteX25" fmla="*/ 2427589 w 7564745"/>
              <a:gd name="connsiteY25" fmla="*/ 235837 h 2067173"/>
              <a:gd name="connsiteX26" fmla="*/ 2468533 w 7564745"/>
              <a:gd name="connsiteY26" fmla="*/ 194894 h 2067173"/>
              <a:gd name="connsiteX27" fmla="*/ 2659601 w 7564745"/>
              <a:gd name="connsiteY27" fmla="*/ 167598 h 2067173"/>
              <a:gd name="connsiteX28" fmla="*/ 3000795 w 7564745"/>
              <a:gd name="connsiteY28" fmla="*/ 194894 h 2067173"/>
              <a:gd name="connsiteX29" fmla="*/ 3041739 w 7564745"/>
              <a:gd name="connsiteY29" fmla="*/ 235837 h 2067173"/>
              <a:gd name="connsiteX30" fmla="*/ 3055386 w 7564745"/>
              <a:gd name="connsiteY30" fmla="*/ 290428 h 2067173"/>
              <a:gd name="connsiteX31" fmla="*/ 3069034 w 7564745"/>
              <a:gd name="connsiteY31" fmla="*/ 358667 h 2067173"/>
              <a:gd name="connsiteX32" fmla="*/ 3123625 w 7564745"/>
              <a:gd name="connsiteY32" fmla="*/ 372315 h 2067173"/>
              <a:gd name="connsiteX33" fmla="*/ 3273751 w 7564745"/>
              <a:gd name="connsiteY33" fmla="*/ 358667 h 2067173"/>
              <a:gd name="connsiteX34" fmla="*/ 3355637 w 7564745"/>
              <a:gd name="connsiteY34" fmla="*/ 317724 h 2067173"/>
              <a:gd name="connsiteX35" fmla="*/ 3492115 w 7564745"/>
              <a:gd name="connsiteY35" fmla="*/ 222189 h 2067173"/>
              <a:gd name="connsiteX36" fmla="*/ 3546706 w 7564745"/>
              <a:gd name="connsiteY36" fmla="*/ 194894 h 2067173"/>
              <a:gd name="connsiteX37" fmla="*/ 3792366 w 7564745"/>
              <a:gd name="connsiteY37" fmla="*/ 208541 h 2067173"/>
              <a:gd name="connsiteX38" fmla="*/ 3833309 w 7564745"/>
              <a:gd name="connsiteY38" fmla="*/ 235837 h 2067173"/>
              <a:gd name="connsiteX39" fmla="*/ 3969786 w 7564745"/>
              <a:gd name="connsiteY39" fmla="*/ 358667 h 2067173"/>
              <a:gd name="connsiteX40" fmla="*/ 3997082 w 7564745"/>
              <a:gd name="connsiteY40" fmla="*/ 399610 h 2067173"/>
              <a:gd name="connsiteX41" fmla="*/ 4092616 w 7564745"/>
              <a:gd name="connsiteY41" fmla="*/ 440553 h 2067173"/>
              <a:gd name="connsiteX42" fmla="*/ 4201798 w 7564745"/>
              <a:gd name="connsiteY42" fmla="*/ 385962 h 2067173"/>
              <a:gd name="connsiteX43" fmla="*/ 4256389 w 7564745"/>
              <a:gd name="connsiteY43" fmla="*/ 263133 h 2067173"/>
              <a:gd name="connsiteX44" fmla="*/ 4297333 w 7564745"/>
              <a:gd name="connsiteY44" fmla="*/ 208541 h 2067173"/>
              <a:gd name="connsiteX45" fmla="*/ 4338276 w 7564745"/>
              <a:gd name="connsiteY45" fmla="*/ 181246 h 2067173"/>
              <a:gd name="connsiteX46" fmla="*/ 4392867 w 7564745"/>
              <a:gd name="connsiteY46" fmla="*/ 140303 h 2067173"/>
              <a:gd name="connsiteX47" fmla="*/ 4461106 w 7564745"/>
              <a:gd name="connsiteY47" fmla="*/ 126655 h 2067173"/>
              <a:gd name="connsiteX48" fmla="*/ 4515697 w 7564745"/>
              <a:gd name="connsiteY48" fmla="*/ 113007 h 2067173"/>
              <a:gd name="connsiteX49" fmla="*/ 4693118 w 7564745"/>
              <a:gd name="connsiteY49" fmla="*/ 126655 h 2067173"/>
              <a:gd name="connsiteX50" fmla="*/ 4775004 w 7564745"/>
              <a:gd name="connsiteY50" fmla="*/ 208541 h 2067173"/>
              <a:gd name="connsiteX51" fmla="*/ 4856891 w 7564745"/>
              <a:gd name="connsiteY51" fmla="*/ 222189 h 2067173"/>
              <a:gd name="connsiteX52" fmla="*/ 4979721 w 7564745"/>
              <a:gd name="connsiteY52" fmla="*/ 317724 h 2067173"/>
              <a:gd name="connsiteX53" fmla="*/ 5116198 w 7564745"/>
              <a:gd name="connsiteY53" fmla="*/ 372315 h 2067173"/>
              <a:gd name="connsiteX54" fmla="*/ 5211733 w 7564745"/>
              <a:gd name="connsiteY54" fmla="*/ 426906 h 2067173"/>
              <a:gd name="connsiteX55" fmla="*/ 5293619 w 7564745"/>
              <a:gd name="connsiteY55" fmla="*/ 413258 h 2067173"/>
              <a:gd name="connsiteX56" fmla="*/ 5334563 w 7564745"/>
              <a:gd name="connsiteY56" fmla="*/ 372315 h 2067173"/>
              <a:gd name="connsiteX57" fmla="*/ 5389154 w 7564745"/>
              <a:gd name="connsiteY57" fmla="*/ 331371 h 2067173"/>
              <a:gd name="connsiteX58" fmla="*/ 5430097 w 7564745"/>
              <a:gd name="connsiteY58" fmla="*/ 304076 h 2067173"/>
              <a:gd name="connsiteX59" fmla="*/ 5552927 w 7564745"/>
              <a:gd name="connsiteY59" fmla="*/ 181246 h 2067173"/>
              <a:gd name="connsiteX60" fmla="*/ 5593870 w 7564745"/>
              <a:gd name="connsiteY60" fmla="*/ 113007 h 2067173"/>
              <a:gd name="connsiteX61" fmla="*/ 5634813 w 7564745"/>
              <a:gd name="connsiteY61" fmla="*/ 31121 h 2067173"/>
              <a:gd name="connsiteX62" fmla="*/ 5648461 w 7564745"/>
              <a:gd name="connsiteY62" fmla="*/ 72064 h 2067173"/>
              <a:gd name="connsiteX63" fmla="*/ 5743995 w 7564745"/>
              <a:gd name="connsiteY63" fmla="*/ 113007 h 2067173"/>
              <a:gd name="connsiteX64" fmla="*/ 5976007 w 7564745"/>
              <a:gd name="connsiteY64" fmla="*/ 372315 h 2067173"/>
              <a:gd name="connsiteX65" fmla="*/ 6030598 w 7564745"/>
              <a:gd name="connsiteY65" fmla="*/ 440553 h 2067173"/>
              <a:gd name="connsiteX66" fmla="*/ 6085189 w 7564745"/>
              <a:gd name="connsiteY66" fmla="*/ 549736 h 2067173"/>
              <a:gd name="connsiteX67" fmla="*/ 6276258 w 7564745"/>
              <a:gd name="connsiteY67" fmla="*/ 536088 h 2067173"/>
              <a:gd name="connsiteX68" fmla="*/ 6289906 w 7564745"/>
              <a:gd name="connsiteY68" fmla="*/ 481497 h 2067173"/>
              <a:gd name="connsiteX69" fmla="*/ 6344497 w 7564745"/>
              <a:gd name="connsiteY69" fmla="*/ 317724 h 2067173"/>
              <a:gd name="connsiteX70" fmla="*/ 6615683 w 7564745"/>
              <a:gd name="connsiteY70" fmla="*/ 141440 h 2067173"/>
              <a:gd name="connsiteX71" fmla="*/ 6904055 w 7564745"/>
              <a:gd name="connsiteY71" fmla="*/ 317724 h 2067173"/>
              <a:gd name="connsiteX72" fmla="*/ 6931351 w 7564745"/>
              <a:gd name="connsiteY72" fmla="*/ 372315 h 2067173"/>
              <a:gd name="connsiteX73" fmla="*/ 7040533 w 7564745"/>
              <a:gd name="connsiteY73" fmla="*/ 495144 h 2067173"/>
              <a:gd name="connsiteX74" fmla="*/ 7217954 w 7564745"/>
              <a:gd name="connsiteY74" fmla="*/ 481497 h 2067173"/>
              <a:gd name="connsiteX75" fmla="*/ 7231601 w 7564745"/>
              <a:gd name="connsiteY75" fmla="*/ 440553 h 2067173"/>
              <a:gd name="connsiteX76" fmla="*/ 7245249 w 7564745"/>
              <a:gd name="connsiteY76" fmla="*/ 358667 h 2067173"/>
              <a:gd name="connsiteX77" fmla="*/ 7340783 w 7564745"/>
              <a:gd name="connsiteY77" fmla="*/ 235837 h 2067173"/>
              <a:gd name="connsiteX78" fmla="*/ 7436318 w 7564745"/>
              <a:gd name="connsiteY78" fmla="*/ 263133 h 2067173"/>
              <a:gd name="connsiteX79" fmla="*/ 7564744 w 7564745"/>
              <a:gd name="connsiteY79" fmla="*/ 598640 h 2067173"/>
              <a:gd name="connsiteX80" fmla="*/ 7354431 w 7564745"/>
              <a:gd name="connsiteY80" fmla="*/ 836339 h 2067173"/>
              <a:gd name="connsiteX81" fmla="*/ 7163363 w 7564745"/>
              <a:gd name="connsiteY81" fmla="*/ 986464 h 2067173"/>
              <a:gd name="connsiteX82" fmla="*/ 7026885 w 7564745"/>
              <a:gd name="connsiteY82" fmla="*/ 1081998 h 2067173"/>
              <a:gd name="connsiteX83" fmla="*/ 6917703 w 7564745"/>
              <a:gd name="connsiteY83" fmla="*/ 1177533 h 2067173"/>
              <a:gd name="connsiteX84" fmla="*/ 6767577 w 7564745"/>
              <a:gd name="connsiteY84" fmla="*/ 1327658 h 2067173"/>
              <a:gd name="connsiteX85" fmla="*/ 6617452 w 7564745"/>
              <a:gd name="connsiteY85" fmla="*/ 1532374 h 2067173"/>
              <a:gd name="connsiteX86" fmla="*/ 6603804 w 7564745"/>
              <a:gd name="connsiteY86" fmla="*/ 1573318 h 2067173"/>
              <a:gd name="connsiteX87" fmla="*/ 6699339 w 7564745"/>
              <a:gd name="connsiteY87" fmla="*/ 1505079 h 2067173"/>
              <a:gd name="connsiteX88" fmla="*/ 6740282 w 7564745"/>
              <a:gd name="connsiteY88" fmla="*/ 1477783 h 2067173"/>
              <a:gd name="connsiteX89" fmla="*/ 7406568 w 7564745"/>
              <a:gd name="connsiteY89" fmla="*/ 1284440 h 2067173"/>
              <a:gd name="connsiteX90" fmla="*/ 7564745 w 7564745"/>
              <a:gd name="connsiteY90" fmla="*/ 1513040 h 2067173"/>
              <a:gd name="connsiteX91" fmla="*/ 7436318 w 7564745"/>
              <a:gd name="connsiteY91" fmla="*/ 1709795 h 2067173"/>
              <a:gd name="connsiteX92" fmla="*/ 7368079 w 7564745"/>
              <a:gd name="connsiteY92" fmla="*/ 1737091 h 2067173"/>
              <a:gd name="connsiteX93" fmla="*/ 7327136 w 7564745"/>
              <a:gd name="connsiteY93" fmla="*/ 1764386 h 2067173"/>
              <a:gd name="connsiteX94" fmla="*/ 7136067 w 7564745"/>
              <a:gd name="connsiteY94" fmla="*/ 1778034 h 2067173"/>
              <a:gd name="connsiteX95" fmla="*/ 6699339 w 7564745"/>
              <a:gd name="connsiteY95" fmla="*/ 1791682 h 2067173"/>
              <a:gd name="connsiteX96" fmla="*/ 6590157 w 7564745"/>
              <a:gd name="connsiteY96" fmla="*/ 1900864 h 2067173"/>
              <a:gd name="connsiteX97" fmla="*/ 6549213 w 7564745"/>
              <a:gd name="connsiteY97" fmla="*/ 1914512 h 2067173"/>
              <a:gd name="connsiteX98" fmla="*/ 6248963 w 7564745"/>
              <a:gd name="connsiteY98" fmla="*/ 1887216 h 2067173"/>
              <a:gd name="connsiteX99" fmla="*/ 6167076 w 7564745"/>
              <a:gd name="connsiteY99" fmla="*/ 1832625 h 2067173"/>
              <a:gd name="connsiteX100" fmla="*/ 6057894 w 7564745"/>
              <a:gd name="connsiteY100" fmla="*/ 1750739 h 2067173"/>
              <a:gd name="connsiteX101" fmla="*/ 6003303 w 7564745"/>
              <a:gd name="connsiteY101" fmla="*/ 1709795 h 2067173"/>
              <a:gd name="connsiteX102" fmla="*/ 5907768 w 7564745"/>
              <a:gd name="connsiteY102" fmla="*/ 1696147 h 2067173"/>
              <a:gd name="connsiteX103" fmla="*/ 5730348 w 7564745"/>
              <a:gd name="connsiteY103" fmla="*/ 1696147 h 2067173"/>
              <a:gd name="connsiteX104" fmla="*/ 5621166 w 7564745"/>
              <a:gd name="connsiteY104" fmla="*/ 1846273 h 2067173"/>
              <a:gd name="connsiteX105" fmla="*/ 5525631 w 7564745"/>
              <a:gd name="connsiteY105" fmla="*/ 1873568 h 2067173"/>
              <a:gd name="connsiteX106" fmla="*/ 5047960 w 7564745"/>
              <a:gd name="connsiteY106" fmla="*/ 1859921 h 2067173"/>
              <a:gd name="connsiteX107" fmla="*/ 4993368 w 7564745"/>
              <a:gd name="connsiteY107" fmla="*/ 1832625 h 2067173"/>
              <a:gd name="connsiteX108" fmla="*/ 4911482 w 7564745"/>
              <a:gd name="connsiteY108" fmla="*/ 1818977 h 2067173"/>
              <a:gd name="connsiteX109" fmla="*/ 4856891 w 7564745"/>
              <a:gd name="connsiteY109" fmla="*/ 1778034 h 2067173"/>
              <a:gd name="connsiteX110" fmla="*/ 4802300 w 7564745"/>
              <a:gd name="connsiteY110" fmla="*/ 1750739 h 2067173"/>
              <a:gd name="connsiteX111" fmla="*/ 4775004 w 7564745"/>
              <a:gd name="connsiteY111" fmla="*/ 1709795 h 2067173"/>
              <a:gd name="connsiteX112" fmla="*/ 4734061 w 7564745"/>
              <a:gd name="connsiteY112" fmla="*/ 1655204 h 2067173"/>
              <a:gd name="connsiteX113" fmla="*/ 4679470 w 7564745"/>
              <a:gd name="connsiteY113" fmla="*/ 1586965 h 2067173"/>
              <a:gd name="connsiteX114" fmla="*/ 4638527 w 7564745"/>
              <a:gd name="connsiteY114" fmla="*/ 1614261 h 2067173"/>
              <a:gd name="connsiteX115" fmla="*/ 4624879 w 7564745"/>
              <a:gd name="connsiteY115" fmla="*/ 1655204 h 2067173"/>
              <a:gd name="connsiteX116" fmla="*/ 4611231 w 7564745"/>
              <a:gd name="connsiteY116" fmla="*/ 1709795 h 2067173"/>
              <a:gd name="connsiteX117" fmla="*/ 4556640 w 7564745"/>
              <a:gd name="connsiteY117" fmla="*/ 1737091 h 2067173"/>
              <a:gd name="connsiteX118" fmla="*/ 4542992 w 7564745"/>
              <a:gd name="connsiteY118" fmla="*/ 1778034 h 2067173"/>
              <a:gd name="connsiteX119" fmla="*/ 4502049 w 7564745"/>
              <a:gd name="connsiteY119" fmla="*/ 1805330 h 2067173"/>
              <a:gd name="connsiteX120" fmla="*/ 4447458 w 7564745"/>
              <a:gd name="connsiteY120" fmla="*/ 1846273 h 2067173"/>
              <a:gd name="connsiteX121" fmla="*/ 4392867 w 7564745"/>
              <a:gd name="connsiteY121" fmla="*/ 1900864 h 2067173"/>
              <a:gd name="connsiteX122" fmla="*/ 4310980 w 7564745"/>
              <a:gd name="connsiteY122" fmla="*/ 1941807 h 2067173"/>
              <a:gd name="connsiteX123" fmla="*/ 4160855 w 7564745"/>
              <a:gd name="connsiteY123" fmla="*/ 1996398 h 2067173"/>
              <a:gd name="connsiteX124" fmla="*/ 3969786 w 7564745"/>
              <a:gd name="connsiteY124" fmla="*/ 2064637 h 2067173"/>
              <a:gd name="connsiteX125" fmla="*/ 3833309 w 7564745"/>
              <a:gd name="connsiteY125" fmla="*/ 2050989 h 2067173"/>
              <a:gd name="connsiteX126" fmla="*/ 3806013 w 7564745"/>
              <a:gd name="connsiteY126" fmla="*/ 1832625 h 2067173"/>
              <a:gd name="connsiteX127" fmla="*/ 3778718 w 7564745"/>
              <a:gd name="connsiteY127" fmla="*/ 1723443 h 2067173"/>
              <a:gd name="connsiteX128" fmla="*/ 3683183 w 7564745"/>
              <a:gd name="connsiteY128" fmla="*/ 1709795 h 2067173"/>
              <a:gd name="connsiteX129" fmla="*/ 3574001 w 7564745"/>
              <a:gd name="connsiteY129" fmla="*/ 1723443 h 2067173"/>
              <a:gd name="connsiteX130" fmla="*/ 3464819 w 7564745"/>
              <a:gd name="connsiteY130" fmla="*/ 1818977 h 2067173"/>
              <a:gd name="connsiteX131" fmla="*/ 3382933 w 7564745"/>
              <a:gd name="connsiteY131" fmla="*/ 1955455 h 2067173"/>
              <a:gd name="connsiteX132" fmla="*/ 3341989 w 7564745"/>
              <a:gd name="connsiteY132" fmla="*/ 1969103 h 2067173"/>
              <a:gd name="connsiteX133" fmla="*/ 3232807 w 7564745"/>
              <a:gd name="connsiteY133" fmla="*/ 1941807 h 2067173"/>
              <a:gd name="connsiteX134" fmla="*/ 3150921 w 7564745"/>
              <a:gd name="connsiteY134" fmla="*/ 1859921 h 2067173"/>
              <a:gd name="connsiteX135" fmla="*/ 3069034 w 7564745"/>
              <a:gd name="connsiteY135" fmla="*/ 1791682 h 2067173"/>
              <a:gd name="connsiteX136" fmla="*/ 3028091 w 7564745"/>
              <a:gd name="connsiteY136" fmla="*/ 1778034 h 2067173"/>
              <a:gd name="connsiteX137" fmla="*/ 3000795 w 7564745"/>
              <a:gd name="connsiteY137" fmla="*/ 1723443 h 2067173"/>
              <a:gd name="connsiteX138" fmla="*/ 2959852 w 7564745"/>
              <a:gd name="connsiteY138" fmla="*/ 1668852 h 2067173"/>
              <a:gd name="connsiteX139" fmla="*/ 2946204 w 7564745"/>
              <a:gd name="connsiteY139" fmla="*/ 1573318 h 2067173"/>
              <a:gd name="connsiteX140" fmla="*/ 2782431 w 7564745"/>
              <a:gd name="connsiteY140" fmla="*/ 1586965 h 2067173"/>
              <a:gd name="connsiteX141" fmla="*/ 2700545 w 7564745"/>
              <a:gd name="connsiteY141" fmla="*/ 1614261 h 2067173"/>
              <a:gd name="connsiteX142" fmla="*/ 2645954 w 7564745"/>
              <a:gd name="connsiteY142" fmla="*/ 1709795 h 2067173"/>
              <a:gd name="connsiteX143" fmla="*/ 2618658 w 7564745"/>
              <a:gd name="connsiteY143" fmla="*/ 1791682 h 2067173"/>
              <a:gd name="connsiteX144" fmla="*/ 2591363 w 7564745"/>
              <a:gd name="connsiteY144" fmla="*/ 1832625 h 2067173"/>
              <a:gd name="connsiteX145" fmla="*/ 2564067 w 7564745"/>
              <a:gd name="connsiteY145" fmla="*/ 1914512 h 2067173"/>
              <a:gd name="connsiteX146" fmla="*/ 2550419 w 7564745"/>
              <a:gd name="connsiteY146" fmla="*/ 1955455 h 2067173"/>
              <a:gd name="connsiteX147" fmla="*/ 2345703 w 7564745"/>
              <a:gd name="connsiteY147" fmla="*/ 1941807 h 2067173"/>
              <a:gd name="connsiteX148" fmla="*/ 2318407 w 7564745"/>
              <a:gd name="connsiteY148" fmla="*/ 1900864 h 2067173"/>
              <a:gd name="connsiteX149" fmla="*/ 2304760 w 7564745"/>
              <a:gd name="connsiteY149" fmla="*/ 1778034 h 2067173"/>
              <a:gd name="connsiteX150" fmla="*/ 2263816 w 7564745"/>
              <a:gd name="connsiteY150" fmla="*/ 1750739 h 2067173"/>
              <a:gd name="connsiteX151" fmla="*/ 1949918 w 7564745"/>
              <a:gd name="connsiteY151" fmla="*/ 1764386 h 2067173"/>
              <a:gd name="connsiteX152" fmla="*/ 1936270 w 7564745"/>
              <a:gd name="connsiteY152" fmla="*/ 1941807 h 2067173"/>
              <a:gd name="connsiteX153" fmla="*/ 1854383 w 7564745"/>
              <a:gd name="connsiteY153" fmla="*/ 1969103 h 2067173"/>
              <a:gd name="connsiteX154" fmla="*/ 1840736 w 7564745"/>
              <a:gd name="connsiteY154" fmla="*/ 1914512 h 2067173"/>
              <a:gd name="connsiteX155" fmla="*/ 1772497 w 7564745"/>
              <a:gd name="connsiteY155" fmla="*/ 1832625 h 2067173"/>
              <a:gd name="connsiteX156" fmla="*/ 1758849 w 7564745"/>
              <a:gd name="connsiteY156" fmla="*/ 1791682 h 2067173"/>
              <a:gd name="connsiteX157" fmla="*/ 1731554 w 7564745"/>
              <a:gd name="connsiteY157" fmla="*/ 1696147 h 2067173"/>
              <a:gd name="connsiteX158" fmla="*/ 1704258 w 7564745"/>
              <a:gd name="connsiteY158" fmla="*/ 1655204 h 2067173"/>
              <a:gd name="connsiteX159" fmla="*/ 1663315 w 7564745"/>
              <a:gd name="connsiteY159" fmla="*/ 1641556 h 2067173"/>
              <a:gd name="connsiteX160" fmla="*/ 1349416 w 7564745"/>
              <a:gd name="connsiteY160" fmla="*/ 1655204 h 2067173"/>
              <a:gd name="connsiteX161" fmla="*/ 1335768 w 7564745"/>
              <a:gd name="connsiteY161" fmla="*/ 1696147 h 2067173"/>
              <a:gd name="connsiteX162" fmla="*/ 1322121 w 7564745"/>
              <a:gd name="connsiteY162" fmla="*/ 1750739 h 2067173"/>
              <a:gd name="connsiteX163" fmla="*/ 1267530 w 7564745"/>
              <a:gd name="connsiteY163" fmla="*/ 1832625 h 2067173"/>
              <a:gd name="connsiteX164" fmla="*/ 1240234 w 7564745"/>
              <a:gd name="connsiteY164" fmla="*/ 1873568 h 2067173"/>
              <a:gd name="connsiteX165" fmla="*/ 1185643 w 7564745"/>
              <a:gd name="connsiteY165" fmla="*/ 1941807 h 2067173"/>
              <a:gd name="connsiteX166" fmla="*/ 1158348 w 7564745"/>
              <a:gd name="connsiteY166" fmla="*/ 1982750 h 2067173"/>
              <a:gd name="connsiteX167" fmla="*/ 1076461 w 7564745"/>
              <a:gd name="connsiteY167" fmla="*/ 2010046 h 2067173"/>
              <a:gd name="connsiteX168" fmla="*/ 1008222 w 7564745"/>
              <a:gd name="connsiteY168" fmla="*/ 1969103 h 2067173"/>
              <a:gd name="connsiteX169" fmla="*/ 967279 w 7564745"/>
              <a:gd name="connsiteY169" fmla="*/ 1928159 h 2067173"/>
              <a:gd name="connsiteX170" fmla="*/ 885392 w 7564745"/>
              <a:gd name="connsiteY170" fmla="*/ 1832625 h 2067173"/>
              <a:gd name="connsiteX171" fmla="*/ 803506 w 7564745"/>
              <a:gd name="connsiteY171" fmla="*/ 1737091 h 2067173"/>
              <a:gd name="connsiteX172" fmla="*/ 707971 w 7564745"/>
              <a:gd name="connsiteY172" fmla="*/ 1682500 h 2067173"/>
              <a:gd name="connsiteX173" fmla="*/ 544198 w 7564745"/>
              <a:gd name="connsiteY173" fmla="*/ 1696147 h 2067173"/>
              <a:gd name="connsiteX174" fmla="*/ 503255 w 7564745"/>
              <a:gd name="connsiteY174" fmla="*/ 1764386 h 2067173"/>
              <a:gd name="connsiteX175" fmla="*/ 435016 w 7564745"/>
              <a:gd name="connsiteY175" fmla="*/ 1846273 h 2067173"/>
              <a:gd name="connsiteX176" fmla="*/ 366777 w 7564745"/>
              <a:gd name="connsiteY176" fmla="*/ 1928159 h 2067173"/>
              <a:gd name="connsiteX177" fmla="*/ 298539 w 7564745"/>
              <a:gd name="connsiteY177" fmla="*/ 1996398 h 2067173"/>
              <a:gd name="connsiteX178" fmla="*/ 162061 w 7564745"/>
              <a:gd name="connsiteY178" fmla="*/ 1969103 h 2067173"/>
              <a:gd name="connsiteX179" fmla="*/ 121118 w 7564745"/>
              <a:gd name="connsiteY179" fmla="*/ 1955455 h 2067173"/>
              <a:gd name="connsiteX180" fmla="*/ 80174 w 7564745"/>
              <a:gd name="connsiteY180" fmla="*/ 1928159 h 2067173"/>
              <a:gd name="connsiteX181" fmla="*/ 39231 w 7564745"/>
              <a:gd name="connsiteY181" fmla="*/ 1655204 h 2067173"/>
              <a:gd name="connsiteX182" fmla="*/ 52879 w 7564745"/>
              <a:gd name="connsiteY182" fmla="*/ 1586965 h 2067173"/>
              <a:gd name="connsiteX183" fmla="*/ 189357 w 7564745"/>
              <a:gd name="connsiteY183" fmla="*/ 1546022 h 2067173"/>
              <a:gd name="connsiteX184" fmla="*/ 243948 w 7564745"/>
              <a:gd name="connsiteY184" fmla="*/ 1505079 h 2067173"/>
              <a:gd name="connsiteX185" fmla="*/ 284891 w 7564745"/>
              <a:gd name="connsiteY185" fmla="*/ 1491431 h 2067173"/>
              <a:gd name="connsiteX186" fmla="*/ 325834 w 7564745"/>
              <a:gd name="connsiteY186" fmla="*/ 1450488 h 2067173"/>
              <a:gd name="connsiteX187" fmla="*/ 339482 w 7564745"/>
              <a:gd name="connsiteY187" fmla="*/ 1395897 h 2067173"/>
              <a:gd name="connsiteX188" fmla="*/ 339482 w 7564745"/>
              <a:gd name="connsiteY188" fmla="*/ 1259419 h 2067173"/>
              <a:gd name="connsiteX189" fmla="*/ 243948 w 7564745"/>
              <a:gd name="connsiteY189" fmla="*/ 1204828 h 2067173"/>
              <a:gd name="connsiteX190" fmla="*/ 175709 w 7564745"/>
              <a:gd name="connsiteY190" fmla="*/ 1136589 h 2067173"/>
              <a:gd name="connsiteX191" fmla="*/ 80174 w 7564745"/>
              <a:gd name="connsiteY191" fmla="*/ 1041055 h 2067173"/>
              <a:gd name="connsiteX192" fmla="*/ 52879 w 7564745"/>
              <a:gd name="connsiteY192" fmla="*/ 1000112 h 2067173"/>
              <a:gd name="connsiteX193" fmla="*/ 11936 w 7564745"/>
              <a:gd name="connsiteY193" fmla="*/ 904577 h 2067173"/>
              <a:gd name="connsiteX194" fmla="*/ 66527 w 7564745"/>
              <a:gd name="connsiteY194" fmla="*/ 727156 h 2067173"/>
              <a:gd name="connsiteX195" fmla="*/ 148413 w 7564745"/>
              <a:gd name="connsiteY195" fmla="*/ 672565 h 2067173"/>
              <a:gd name="connsiteX196" fmla="*/ 175709 w 7564745"/>
              <a:gd name="connsiteY196" fmla="*/ 631622 h 2067173"/>
              <a:gd name="connsiteX197" fmla="*/ 243948 w 7564745"/>
              <a:gd name="connsiteY197" fmla="*/ 604327 h 2067173"/>
              <a:gd name="connsiteX198" fmla="*/ 284891 w 7564745"/>
              <a:gd name="connsiteY198" fmla="*/ 577031 h 2067173"/>
              <a:gd name="connsiteX199" fmla="*/ 312186 w 7564745"/>
              <a:gd name="connsiteY199" fmla="*/ 454201 h 2067173"/>
              <a:gd name="connsiteX0" fmla="*/ 298539 w 7564745"/>
              <a:gd name="connsiteY0" fmla="*/ 331371 h 2067173"/>
              <a:gd name="connsiteX1" fmla="*/ 394073 w 7564745"/>
              <a:gd name="connsiteY1" fmla="*/ 290428 h 2067173"/>
              <a:gd name="connsiteX2" fmla="*/ 435016 w 7564745"/>
              <a:gd name="connsiteY2" fmla="*/ 276780 h 2067173"/>
              <a:gd name="connsiteX3" fmla="*/ 475960 w 7564745"/>
              <a:gd name="connsiteY3" fmla="*/ 249485 h 2067173"/>
              <a:gd name="connsiteX4" fmla="*/ 571494 w 7564745"/>
              <a:gd name="connsiteY4" fmla="*/ 222189 h 2067173"/>
              <a:gd name="connsiteX5" fmla="*/ 612437 w 7564745"/>
              <a:gd name="connsiteY5" fmla="*/ 208541 h 2067173"/>
              <a:gd name="connsiteX6" fmla="*/ 926336 w 7564745"/>
              <a:gd name="connsiteY6" fmla="*/ 249485 h 2067173"/>
              <a:gd name="connsiteX7" fmla="*/ 1035518 w 7564745"/>
              <a:gd name="connsiteY7" fmla="*/ 399610 h 2067173"/>
              <a:gd name="connsiteX8" fmla="*/ 1144700 w 7564745"/>
              <a:gd name="connsiteY8" fmla="*/ 413258 h 2067173"/>
              <a:gd name="connsiteX9" fmla="*/ 1185643 w 7564745"/>
              <a:gd name="connsiteY9" fmla="*/ 372315 h 2067173"/>
              <a:gd name="connsiteX10" fmla="*/ 1226586 w 7564745"/>
              <a:gd name="connsiteY10" fmla="*/ 345019 h 2067173"/>
              <a:gd name="connsiteX11" fmla="*/ 1267530 w 7564745"/>
              <a:gd name="connsiteY11" fmla="*/ 304076 h 2067173"/>
              <a:gd name="connsiteX12" fmla="*/ 1349416 w 7564745"/>
              <a:gd name="connsiteY12" fmla="*/ 249485 h 2067173"/>
              <a:gd name="connsiteX13" fmla="*/ 1404007 w 7564745"/>
              <a:gd name="connsiteY13" fmla="*/ 194894 h 2067173"/>
              <a:gd name="connsiteX14" fmla="*/ 1431303 w 7564745"/>
              <a:gd name="connsiteY14" fmla="*/ 153950 h 2067173"/>
              <a:gd name="connsiteX15" fmla="*/ 1472246 w 7564745"/>
              <a:gd name="connsiteY15" fmla="*/ 140303 h 2067173"/>
              <a:gd name="connsiteX16" fmla="*/ 1540485 w 7564745"/>
              <a:gd name="connsiteY16" fmla="*/ 153950 h 2067173"/>
              <a:gd name="connsiteX17" fmla="*/ 1581428 w 7564745"/>
              <a:gd name="connsiteY17" fmla="*/ 181246 h 2067173"/>
              <a:gd name="connsiteX18" fmla="*/ 1663315 w 7564745"/>
              <a:gd name="connsiteY18" fmla="*/ 194894 h 2067173"/>
              <a:gd name="connsiteX19" fmla="*/ 1786145 w 7564745"/>
              <a:gd name="connsiteY19" fmla="*/ 249485 h 2067173"/>
              <a:gd name="connsiteX20" fmla="*/ 1949918 w 7564745"/>
              <a:gd name="connsiteY20" fmla="*/ 426906 h 2067173"/>
              <a:gd name="connsiteX21" fmla="*/ 2045452 w 7564745"/>
              <a:gd name="connsiteY21" fmla="*/ 495144 h 2067173"/>
              <a:gd name="connsiteX22" fmla="*/ 2195577 w 7564745"/>
              <a:gd name="connsiteY22" fmla="*/ 440553 h 2067173"/>
              <a:gd name="connsiteX23" fmla="*/ 2304760 w 7564745"/>
              <a:gd name="connsiteY23" fmla="*/ 331371 h 2067173"/>
              <a:gd name="connsiteX24" fmla="*/ 2386646 w 7564745"/>
              <a:gd name="connsiteY24" fmla="*/ 263133 h 2067173"/>
              <a:gd name="connsiteX25" fmla="*/ 2427589 w 7564745"/>
              <a:gd name="connsiteY25" fmla="*/ 235837 h 2067173"/>
              <a:gd name="connsiteX26" fmla="*/ 2468533 w 7564745"/>
              <a:gd name="connsiteY26" fmla="*/ 194894 h 2067173"/>
              <a:gd name="connsiteX27" fmla="*/ 2659601 w 7564745"/>
              <a:gd name="connsiteY27" fmla="*/ 167598 h 2067173"/>
              <a:gd name="connsiteX28" fmla="*/ 3000795 w 7564745"/>
              <a:gd name="connsiteY28" fmla="*/ 194894 h 2067173"/>
              <a:gd name="connsiteX29" fmla="*/ 3041739 w 7564745"/>
              <a:gd name="connsiteY29" fmla="*/ 235837 h 2067173"/>
              <a:gd name="connsiteX30" fmla="*/ 3055386 w 7564745"/>
              <a:gd name="connsiteY30" fmla="*/ 290428 h 2067173"/>
              <a:gd name="connsiteX31" fmla="*/ 3069034 w 7564745"/>
              <a:gd name="connsiteY31" fmla="*/ 358667 h 2067173"/>
              <a:gd name="connsiteX32" fmla="*/ 3123625 w 7564745"/>
              <a:gd name="connsiteY32" fmla="*/ 372315 h 2067173"/>
              <a:gd name="connsiteX33" fmla="*/ 3273751 w 7564745"/>
              <a:gd name="connsiteY33" fmla="*/ 358667 h 2067173"/>
              <a:gd name="connsiteX34" fmla="*/ 3355637 w 7564745"/>
              <a:gd name="connsiteY34" fmla="*/ 317724 h 2067173"/>
              <a:gd name="connsiteX35" fmla="*/ 3492115 w 7564745"/>
              <a:gd name="connsiteY35" fmla="*/ 222189 h 2067173"/>
              <a:gd name="connsiteX36" fmla="*/ 3546706 w 7564745"/>
              <a:gd name="connsiteY36" fmla="*/ 194894 h 2067173"/>
              <a:gd name="connsiteX37" fmla="*/ 3792366 w 7564745"/>
              <a:gd name="connsiteY37" fmla="*/ 208541 h 2067173"/>
              <a:gd name="connsiteX38" fmla="*/ 3833309 w 7564745"/>
              <a:gd name="connsiteY38" fmla="*/ 235837 h 2067173"/>
              <a:gd name="connsiteX39" fmla="*/ 3969786 w 7564745"/>
              <a:gd name="connsiteY39" fmla="*/ 358667 h 2067173"/>
              <a:gd name="connsiteX40" fmla="*/ 3997082 w 7564745"/>
              <a:gd name="connsiteY40" fmla="*/ 399610 h 2067173"/>
              <a:gd name="connsiteX41" fmla="*/ 4092616 w 7564745"/>
              <a:gd name="connsiteY41" fmla="*/ 440553 h 2067173"/>
              <a:gd name="connsiteX42" fmla="*/ 4201798 w 7564745"/>
              <a:gd name="connsiteY42" fmla="*/ 385962 h 2067173"/>
              <a:gd name="connsiteX43" fmla="*/ 4256389 w 7564745"/>
              <a:gd name="connsiteY43" fmla="*/ 263133 h 2067173"/>
              <a:gd name="connsiteX44" fmla="*/ 4297333 w 7564745"/>
              <a:gd name="connsiteY44" fmla="*/ 208541 h 2067173"/>
              <a:gd name="connsiteX45" fmla="*/ 4338276 w 7564745"/>
              <a:gd name="connsiteY45" fmla="*/ 181246 h 2067173"/>
              <a:gd name="connsiteX46" fmla="*/ 4392867 w 7564745"/>
              <a:gd name="connsiteY46" fmla="*/ 140303 h 2067173"/>
              <a:gd name="connsiteX47" fmla="*/ 4461106 w 7564745"/>
              <a:gd name="connsiteY47" fmla="*/ 126655 h 2067173"/>
              <a:gd name="connsiteX48" fmla="*/ 4515697 w 7564745"/>
              <a:gd name="connsiteY48" fmla="*/ 113007 h 2067173"/>
              <a:gd name="connsiteX49" fmla="*/ 4693118 w 7564745"/>
              <a:gd name="connsiteY49" fmla="*/ 126655 h 2067173"/>
              <a:gd name="connsiteX50" fmla="*/ 4775004 w 7564745"/>
              <a:gd name="connsiteY50" fmla="*/ 208541 h 2067173"/>
              <a:gd name="connsiteX51" fmla="*/ 4856891 w 7564745"/>
              <a:gd name="connsiteY51" fmla="*/ 222189 h 2067173"/>
              <a:gd name="connsiteX52" fmla="*/ 4979721 w 7564745"/>
              <a:gd name="connsiteY52" fmla="*/ 317724 h 2067173"/>
              <a:gd name="connsiteX53" fmla="*/ 5116198 w 7564745"/>
              <a:gd name="connsiteY53" fmla="*/ 372315 h 2067173"/>
              <a:gd name="connsiteX54" fmla="*/ 5211733 w 7564745"/>
              <a:gd name="connsiteY54" fmla="*/ 426906 h 2067173"/>
              <a:gd name="connsiteX55" fmla="*/ 5293619 w 7564745"/>
              <a:gd name="connsiteY55" fmla="*/ 413258 h 2067173"/>
              <a:gd name="connsiteX56" fmla="*/ 5334563 w 7564745"/>
              <a:gd name="connsiteY56" fmla="*/ 372315 h 2067173"/>
              <a:gd name="connsiteX57" fmla="*/ 5389154 w 7564745"/>
              <a:gd name="connsiteY57" fmla="*/ 331371 h 2067173"/>
              <a:gd name="connsiteX58" fmla="*/ 5430097 w 7564745"/>
              <a:gd name="connsiteY58" fmla="*/ 304076 h 2067173"/>
              <a:gd name="connsiteX59" fmla="*/ 5552927 w 7564745"/>
              <a:gd name="connsiteY59" fmla="*/ 181246 h 2067173"/>
              <a:gd name="connsiteX60" fmla="*/ 5593870 w 7564745"/>
              <a:gd name="connsiteY60" fmla="*/ 113007 h 2067173"/>
              <a:gd name="connsiteX61" fmla="*/ 5634813 w 7564745"/>
              <a:gd name="connsiteY61" fmla="*/ 31121 h 2067173"/>
              <a:gd name="connsiteX62" fmla="*/ 5648461 w 7564745"/>
              <a:gd name="connsiteY62" fmla="*/ 72064 h 2067173"/>
              <a:gd name="connsiteX63" fmla="*/ 5743995 w 7564745"/>
              <a:gd name="connsiteY63" fmla="*/ 113007 h 2067173"/>
              <a:gd name="connsiteX64" fmla="*/ 5976007 w 7564745"/>
              <a:gd name="connsiteY64" fmla="*/ 372315 h 2067173"/>
              <a:gd name="connsiteX65" fmla="*/ 6030598 w 7564745"/>
              <a:gd name="connsiteY65" fmla="*/ 440553 h 2067173"/>
              <a:gd name="connsiteX66" fmla="*/ 6085189 w 7564745"/>
              <a:gd name="connsiteY66" fmla="*/ 549736 h 2067173"/>
              <a:gd name="connsiteX67" fmla="*/ 6276258 w 7564745"/>
              <a:gd name="connsiteY67" fmla="*/ 536088 h 2067173"/>
              <a:gd name="connsiteX68" fmla="*/ 6289906 w 7564745"/>
              <a:gd name="connsiteY68" fmla="*/ 481497 h 2067173"/>
              <a:gd name="connsiteX69" fmla="*/ 6344497 w 7564745"/>
              <a:gd name="connsiteY69" fmla="*/ 317724 h 2067173"/>
              <a:gd name="connsiteX70" fmla="*/ 6615683 w 7564745"/>
              <a:gd name="connsiteY70" fmla="*/ 141440 h 2067173"/>
              <a:gd name="connsiteX71" fmla="*/ 6904055 w 7564745"/>
              <a:gd name="connsiteY71" fmla="*/ 317724 h 2067173"/>
              <a:gd name="connsiteX72" fmla="*/ 6931351 w 7564745"/>
              <a:gd name="connsiteY72" fmla="*/ 372315 h 2067173"/>
              <a:gd name="connsiteX73" fmla="*/ 7040533 w 7564745"/>
              <a:gd name="connsiteY73" fmla="*/ 495144 h 2067173"/>
              <a:gd name="connsiteX74" fmla="*/ 7217954 w 7564745"/>
              <a:gd name="connsiteY74" fmla="*/ 481497 h 2067173"/>
              <a:gd name="connsiteX75" fmla="*/ 7231601 w 7564745"/>
              <a:gd name="connsiteY75" fmla="*/ 440553 h 2067173"/>
              <a:gd name="connsiteX76" fmla="*/ 7245249 w 7564745"/>
              <a:gd name="connsiteY76" fmla="*/ 358667 h 2067173"/>
              <a:gd name="connsiteX77" fmla="*/ 7340783 w 7564745"/>
              <a:gd name="connsiteY77" fmla="*/ 235837 h 2067173"/>
              <a:gd name="connsiteX78" fmla="*/ 7436318 w 7564745"/>
              <a:gd name="connsiteY78" fmla="*/ 263133 h 2067173"/>
              <a:gd name="connsiteX79" fmla="*/ 7564744 w 7564745"/>
              <a:gd name="connsiteY79" fmla="*/ 598640 h 2067173"/>
              <a:gd name="connsiteX80" fmla="*/ 7354431 w 7564745"/>
              <a:gd name="connsiteY80" fmla="*/ 836339 h 2067173"/>
              <a:gd name="connsiteX81" fmla="*/ 7163363 w 7564745"/>
              <a:gd name="connsiteY81" fmla="*/ 986464 h 2067173"/>
              <a:gd name="connsiteX82" fmla="*/ 7026885 w 7564745"/>
              <a:gd name="connsiteY82" fmla="*/ 1081998 h 2067173"/>
              <a:gd name="connsiteX83" fmla="*/ 6917703 w 7564745"/>
              <a:gd name="connsiteY83" fmla="*/ 1177533 h 2067173"/>
              <a:gd name="connsiteX84" fmla="*/ 6767577 w 7564745"/>
              <a:gd name="connsiteY84" fmla="*/ 1327658 h 2067173"/>
              <a:gd name="connsiteX85" fmla="*/ 6617452 w 7564745"/>
              <a:gd name="connsiteY85" fmla="*/ 1532374 h 2067173"/>
              <a:gd name="connsiteX86" fmla="*/ 6603804 w 7564745"/>
              <a:gd name="connsiteY86" fmla="*/ 1573318 h 2067173"/>
              <a:gd name="connsiteX87" fmla="*/ 6740282 w 7564745"/>
              <a:gd name="connsiteY87" fmla="*/ 1477783 h 2067173"/>
              <a:gd name="connsiteX88" fmla="*/ 7406568 w 7564745"/>
              <a:gd name="connsiteY88" fmla="*/ 1284440 h 2067173"/>
              <a:gd name="connsiteX89" fmla="*/ 7564745 w 7564745"/>
              <a:gd name="connsiteY89" fmla="*/ 1513040 h 2067173"/>
              <a:gd name="connsiteX90" fmla="*/ 7436318 w 7564745"/>
              <a:gd name="connsiteY90" fmla="*/ 1709795 h 2067173"/>
              <a:gd name="connsiteX91" fmla="*/ 7368079 w 7564745"/>
              <a:gd name="connsiteY91" fmla="*/ 1737091 h 2067173"/>
              <a:gd name="connsiteX92" fmla="*/ 7327136 w 7564745"/>
              <a:gd name="connsiteY92" fmla="*/ 1764386 h 2067173"/>
              <a:gd name="connsiteX93" fmla="*/ 7136067 w 7564745"/>
              <a:gd name="connsiteY93" fmla="*/ 1778034 h 2067173"/>
              <a:gd name="connsiteX94" fmla="*/ 6699339 w 7564745"/>
              <a:gd name="connsiteY94" fmla="*/ 1791682 h 2067173"/>
              <a:gd name="connsiteX95" fmla="*/ 6590157 w 7564745"/>
              <a:gd name="connsiteY95" fmla="*/ 1900864 h 2067173"/>
              <a:gd name="connsiteX96" fmla="*/ 6549213 w 7564745"/>
              <a:gd name="connsiteY96" fmla="*/ 1914512 h 2067173"/>
              <a:gd name="connsiteX97" fmla="*/ 6248963 w 7564745"/>
              <a:gd name="connsiteY97" fmla="*/ 1887216 h 2067173"/>
              <a:gd name="connsiteX98" fmla="*/ 6167076 w 7564745"/>
              <a:gd name="connsiteY98" fmla="*/ 1832625 h 2067173"/>
              <a:gd name="connsiteX99" fmla="*/ 6057894 w 7564745"/>
              <a:gd name="connsiteY99" fmla="*/ 1750739 h 2067173"/>
              <a:gd name="connsiteX100" fmla="*/ 6003303 w 7564745"/>
              <a:gd name="connsiteY100" fmla="*/ 1709795 h 2067173"/>
              <a:gd name="connsiteX101" fmla="*/ 5907768 w 7564745"/>
              <a:gd name="connsiteY101" fmla="*/ 1696147 h 2067173"/>
              <a:gd name="connsiteX102" fmla="*/ 5730348 w 7564745"/>
              <a:gd name="connsiteY102" fmla="*/ 1696147 h 2067173"/>
              <a:gd name="connsiteX103" fmla="*/ 5621166 w 7564745"/>
              <a:gd name="connsiteY103" fmla="*/ 1846273 h 2067173"/>
              <a:gd name="connsiteX104" fmla="*/ 5525631 w 7564745"/>
              <a:gd name="connsiteY104" fmla="*/ 1873568 h 2067173"/>
              <a:gd name="connsiteX105" fmla="*/ 5047960 w 7564745"/>
              <a:gd name="connsiteY105" fmla="*/ 1859921 h 2067173"/>
              <a:gd name="connsiteX106" fmla="*/ 4993368 w 7564745"/>
              <a:gd name="connsiteY106" fmla="*/ 1832625 h 2067173"/>
              <a:gd name="connsiteX107" fmla="*/ 4911482 w 7564745"/>
              <a:gd name="connsiteY107" fmla="*/ 1818977 h 2067173"/>
              <a:gd name="connsiteX108" fmla="*/ 4856891 w 7564745"/>
              <a:gd name="connsiteY108" fmla="*/ 1778034 h 2067173"/>
              <a:gd name="connsiteX109" fmla="*/ 4802300 w 7564745"/>
              <a:gd name="connsiteY109" fmla="*/ 1750739 h 2067173"/>
              <a:gd name="connsiteX110" fmla="*/ 4775004 w 7564745"/>
              <a:gd name="connsiteY110" fmla="*/ 1709795 h 2067173"/>
              <a:gd name="connsiteX111" fmla="*/ 4734061 w 7564745"/>
              <a:gd name="connsiteY111" fmla="*/ 1655204 h 2067173"/>
              <a:gd name="connsiteX112" fmla="*/ 4679470 w 7564745"/>
              <a:gd name="connsiteY112" fmla="*/ 1586965 h 2067173"/>
              <a:gd name="connsiteX113" fmla="*/ 4638527 w 7564745"/>
              <a:gd name="connsiteY113" fmla="*/ 1614261 h 2067173"/>
              <a:gd name="connsiteX114" fmla="*/ 4624879 w 7564745"/>
              <a:gd name="connsiteY114" fmla="*/ 1655204 h 2067173"/>
              <a:gd name="connsiteX115" fmla="*/ 4611231 w 7564745"/>
              <a:gd name="connsiteY115" fmla="*/ 1709795 h 2067173"/>
              <a:gd name="connsiteX116" fmla="*/ 4556640 w 7564745"/>
              <a:gd name="connsiteY116" fmla="*/ 1737091 h 2067173"/>
              <a:gd name="connsiteX117" fmla="*/ 4542992 w 7564745"/>
              <a:gd name="connsiteY117" fmla="*/ 1778034 h 2067173"/>
              <a:gd name="connsiteX118" fmla="*/ 4502049 w 7564745"/>
              <a:gd name="connsiteY118" fmla="*/ 1805330 h 2067173"/>
              <a:gd name="connsiteX119" fmla="*/ 4447458 w 7564745"/>
              <a:gd name="connsiteY119" fmla="*/ 1846273 h 2067173"/>
              <a:gd name="connsiteX120" fmla="*/ 4392867 w 7564745"/>
              <a:gd name="connsiteY120" fmla="*/ 1900864 h 2067173"/>
              <a:gd name="connsiteX121" fmla="*/ 4310980 w 7564745"/>
              <a:gd name="connsiteY121" fmla="*/ 1941807 h 2067173"/>
              <a:gd name="connsiteX122" fmla="*/ 4160855 w 7564745"/>
              <a:gd name="connsiteY122" fmla="*/ 1996398 h 2067173"/>
              <a:gd name="connsiteX123" fmla="*/ 3969786 w 7564745"/>
              <a:gd name="connsiteY123" fmla="*/ 2064637 h 2067173"/>
              <a:gd name="connsiteX124" fmla="*/ 3833309 w 7564745"/>
              <a:gd name="connsiteY124" fmla="*/ 2050989 h 2067173"/>
              <a:gd name="connsiteX125" fmla="*/ 3806013 w 7564745"/>
              <a:gd name="connsiteY125" fmla="*/ 1832625 h 2067173"/>
              <a:gd name="connsiteX126" fmla="*/ 3778718 w 7564745"/>
              <a:gd name="connsiteY126" fmla="*/ 1723443 h 2067173"/>
              <a:gd name="connsiteX127" fmla="*/ 3683183 w 7564745"/>
              <a:gd name="connsiteY127" fmla="*/ 1709795 h 2067173"/>
              <a:gd name="connsiteX128" fmla="*/ 3574001 w 7564745"/>
              <a:gd name="connsiteY128" fmla="*/ 1723443 h 2067173"/>
              <a:gd name="connsiteX129" fmla="*/ 3464819 w 7564745"/>
              <a:gd name="connsiteY129" fmla="*/ 1818977 h 2067173"/>
              <a:gd name="connsiteX130" fmla="*/ 3382933 w 7564745"/>
              <a:gd name="connsiteY130" fmla="*/ 1955455 h 2067173"/>
              <a:gd name="connsiteX131" fmla="*/ 3341989 w 7564745"/>
              <a:gd name="connsiteY131" fmla="*/ 1969103 h 2067173"/>
              <a:gd name="connsiteX132" fmla="*/ 3232807 w 7564745"/>
              <a:gd name="connsiteY132" fmla="*/ 1941807 h 2067173"/>
              <a:gd name="connsiteX133" fmla="*/ 3150921 w 7564745"/>
              <a:gd name="connsiteY133" fmla="*/ 1859921 h 2067173"/>
              <a:gd name="connsiteX134" fmla="*/ 3069034 w 7564745"/>
              <a:gd name="connsiteY134" fmla="*/ 1791682 h 2067173"/>
              <a:gd name="connsiteX135" fmla="*/ 3028091 w 7564745"/>
              <a:gd name="connsiteY135" fmla="*/ 1778034 h 2067173"/>
              <a:gd name="connsiteX136" fmla="*/ 3000795 w 7564745"/>
              <a:gd name="connsiteY136" fmla="*/ 1723443 h 2067173"/>
              <a:gd name="connsiteX137" fmla="*/ 2959852 w 7564745"/>
              <a:gd name="connsiteY137" fmla="*/ 1668852 h 2067173"/>
              <a:gd name="connsiteX138" fmla="*/ 2946204 w 7564745"/>
              <a:gd name="connsiteY138" fmla="*/ 1573318 h 2067173"/>
              <a:gd name="connsiteX139" fmla="*/ 2782431 w 7564745"/>
              <a:gd name="connsiteY139" fmla="*/ 1586965 h 2067173"/>
              <a:gd name="connsiteX140" fmla="*/ 2700545 w 7564745"/>
              <a:gd name="connsiteY140" fmla="*/ 1614261 h 2067173"/>
              <a:gd name="connsiteX141" fmla="*/ 2645954 w 7564745"/>
              <a:gd name="connsiteY141" fmla="*/ 1709795 h 2067173"/>
              <a:gd name="connsiteX142" fmla="*/ 2618658 w 7564745"/>
              <a:gd name="connsiteY142" fmla="*/ 1791682 h 2067173"/>
              <a:gd name="connsiteX143" fmla="*/ 2591363 w 7564745"/>
              <a:gd name="connsiteY143" fmla="*/ 1832625 h 2067173"/>
              <a:gd name="connsiteX144" fmla="*/ 2564067 w 7564745"/>
              <a:gd name="connsiteY144" fmla="*/ 1914512 h 2067173"/>
              <a:gd name="connsiteX145" fmla="*/ 2550419 w 7564745"/>
              <a:gd name="connsiteY145" fmla="*/ 1955455 h 2067173"/>
              <a:gd name="connsiteX146" fmla="*/ 2345703 w 7564745"/>
              <a:gd name="connsiteY146" fmla="*/ 1941807 h 2067173"/>
              <a:gd name="connsiteX147" fmla="*/ 2318407 w 7564745"/>
              <a:gd name="connsiteY147" fmla="*/ 1900864 h 2067173"/>
              <a:gd name="connsiteX148" fmla="*/ 2304760 w 7564745"/>
              <a:gd name="connsiteY148" fmla="*/ 1778034 h 2067173"/>
              <a:gd name="connsiteX149" fmla="*/ 2263816 w 7564745"/>
              <a:gd name="connsiteY149" fmla="*/ 1750739 h 2067173"/>
              <a:gd name="connsiteX150" fmla="*/ 1949918 w 7564745"/>
              <a:gd name="connsiteY150" fmla="*/ 1764386 h 2067173"/>
              <a:gd name="connsiteX151" fmla="*/ 1936270 w 7564745"/>
              <a:gd name="connsiteY151" fmla="*/ 1941807 h 2067173"/>
              <a:gd name="connsiteX152" fmla="*/ 1854383 w 7564745"/>
              <a:gd name="connsiteY152" fmla="*/ 1969103 h 2067173"/>
              <a:gd name="connsiteX153" fmla="*/ 1840736 w 7564745"/>
              <a:gd name="connsiteY153" fmla="*/ 1914512 h 2067173"/>
              <a:gd name="connsiteX154" fmla="*/ 1772497 w 7564745"/>
              <a:gd name="connsiteY154" fmla="*/ 1832625 h 2067173"/>
              <a:gd name="connsiteX155" fmla="*/ 1758849 w 7564745"/>
              <a:gd name="connsiteY155" fmla="*/ 1791682 h 2067173"/>
              <a:gd name="connsiteX156" fmla="*/ 1731554 w 7564745"/>
              <a:gd name="connsiteY156" fmla="*/ 1696147 h 2067173"/>
              <a:gd name="connsiteX157" fmla="*/ 1704258 w 7564745"/>
              <a:gd name="connsiteY157" fmla="*/ 1655204 h 2067173"/>
              <a:gd name="connsiteX158" fmla="*/ 1663315 w 7564745"/>
              <a:gd name="connsiteY158" fmla="*/ 1641556 h 2067173"/>
              <a:gd name="connsiteX159" fmla="*/ 1349416 w 7564745"/>
              <a:gd name="connsiteY159" fmla="*/ 1655204 h 2067173"/>
              <a:gd name="connsiteX160" fmla="*/ 1335768 w 7564745"/>
              <a:gd name="connsiteY160" fmla="*/ 1696147 h 2067173"/>
              <a:gd name="connsiteX161" fmla="*/ 1322121 w 7564745"/>
              <a:gd name="connsiteY161" fmla="*/ 1750739 h 2067173"/>
              <a:gd name="connsiteX162" fmla="*/ 1267530 w 7564745"/>
              <a:gd name="connsiteY162" fmla="*/ 1832625 h 2067173"/>
              <a:gd name="connsiteX163" fmla="*/ 1240234 w 7564745"/>
              <a:gd name="connsiteY163" fmla="*/ 1873568 h 2067173"/>
              <a:gd name="connsiteX164" fmla="*/ 1185643 w 7564745"/>
              <a:gd name="connsiteY164" fmla="*/ 1941807 h 2067173"/>
              <a:gd name="connsiteX165" fmla="*/ 1158348 w 7564745"/>
              <a:gd name="connsiteY165" fmla="*/ 1982750 h 2067173"/>
              <a:gd name="connsiteX166" fmla="*/ 1076461 w 7564745"/>
              <a:gd name="connsiteY166" fmla="*/ 2010046 h 2067173"/>
              <a:gd name="connsiteX167" fmla="*/ 1008222 w 7564745"/>
              <a:gd name="connsiteY167" fmla="*/ 1969103 h 2067173"/>
              <a:gd name="connsiteX168" fmla="*/ 967279 w 7564745"/>
              <a:gd name="connsiteY168" fmla="*/ 1928159 h 2067173"/>
              <a:gd name="connsiteX169" fmla="*/ 885392 w 7564745"/>
              <a:gd name="connsiteY169" fmla="*/ 1832625 h 2067173"/>
              <a:gd name="connsiteX170" fmla="*/ 803506 w 7564745"/>
              <a:gd name="connsiteY170" fmla="*/ 1737091 h 2067173"/>
              <a:gd name="connsiteX171" fmla="*/ 707971 w 7564745"/>
              <a:gd name="connsiteY171" fmla="*/ 1682500 h 2067173"/>
              <a:gd name="connsiteX172" fmla="*/ 544198 w 7564745"/>
              <a:gd name="connsiteY172" fmla="*/ 1696147 h 2067173"/>
              <a:gd name="connsiteX173" fmla="*/ 503255 w 7564745"/>
              <a:gd name="connsiteY173" fmla="*/ 1764386 h 2067173"/>
              <a:gd name="connsiteX174" fmla="*/ 435016 w 7564745"/>
              <a:gd name="connsiteY174" fmla="*/ 1846273 h 2067173"/>
              <a:gd name="connsiteX175" fmla="*/ 366777 w 7564745"/>
              <a:gd name="connsiteY175" fmla="*/ 1928159 h 2067173"/>
              <a:gd name="connsiteX176" fmla="*/ 298539 w 7564745"/>
              <a:gd name="connsiteY176" fmla="*/ 1996398 h 2067173"/>
              <a:gd name="connsiteX177" fmla="*/ 162061 w 7564745"/>
              <a:gd name="connsiteY177" fmla="*/ 1969103 h 2067173"/>
              <a:gd name="connsiteX178" fmla="*/ 121118 w 7564745"/>
              <a:gd name="connsiteY178" fmla="*/ 1955455 h 2067173"/>
              <a:gd name="connsiteX179" fmla="*/ 80174 w 7564745"/>
              <a:gd name="connsiteY179" fmla="*/ 1928159 h 2067173"/>
              <a:gd name="connsiteX180" fmla="*/ 39231 w 7564745"/>
              <a:gd name="connsiteY180" fmla="*/ 1655204 h 2067173"/>
              <a:gd name="connsiteX181" fmla="*/ 52879 w 7564745"/>
              <a:gd name="connsiteY181" fmla="*/ 1586965 h 2067173"/>
              <a:gd name="connsiteX182" fmla="*/ 189357 w 7564745"/>
              <a:gd name="connsiteY182" fmla="*/ 1546022 h 2067173"/>
              <a:gd name="connsiteX183" fmla="*/ 243948 w 7564745"/>
              <a:gd name="connsiteY183" fmla="*/ 1505079 h 2067173"/>
              <a:gd name="connsiteX184" fmla="*/ 284891 w 7564745"/>
              <a:gd name="connsiteY184" fmla="*/ 1491431 h 2067173"/>
              <a:gd name="connsiteX185" fmla="*/ 325834 w 7564745"/>
              <a:gd name="connsiteY185" fmla="*/ 1450488 h 2067173"/>
              <a:gd name="connsiteX186" fmla="*/ 339482 w 7564745"/>
              <a:gd name="connsiteY186" fmla="*/ 1395897 h 2067173"/>
              <a:gd name="connsiteX187" fmla="*/ 339482 w 7564745"/>
              <a:gd name="connsiteY187" fmla="*/ 1259419 h 2067173"/>
              <a:gd name="connsiteX188" fmla="*/ 243948 w 7564745"/>
              <a:gd name="connsiteY188" fmla="*/ 1204828 h 2067173"/>
              <a:gd name="connsiteX189" fmla="*/ 175709 w 7564745"/>
              <a:gd name="connsiteY189" fmla="*/ 1136589 h 2067173"/>
              <a:gd name="connsiteX190" fmla="*/ 80174 w 7564745"/>
              <a:gd name="connsiteY190" fmla="*/ 1041055 h 2067173"/>
              <a:gd name="connsiteX191" fmla="*/ 52879 w 7564745"/>
              <a:gd name="connsiteY191" fmla="*/ 1000112 h 2067173"/>
              <a:gd name="connsiteX192" fmla="*/ 11936 w 7564745"/>
              <a:gd name="connsiteY192" fmla="*/ 904577 h 2067173"/>
              <a:gd name="connsiteX193" fmla="*/ 66527 w 7564745"/>
              <a:gd name="connsiteY193" fmla="*/ 727156 h 2067173"/>
              <a:gd name="connsiteX194" fmla="*/ 148413 w 7564745"/>
              <a:gd name="connsiteY194" fmla="*/ 672565 h 2067173"/>
              <a:gd name="connsiteX195" fmla="*/ 175709 w 7564745"/>
              <a:gd name="connsiteY195" fmla="*/ 631622 h 2067173"/>
              <a:gd name="connsiteX196" fmla="*/ 243948 w 7564745"/>
              <a:gd name="connsiteY196" fmla="*/ 604327 h 2067173"/>
              <a:gd name="connsiteX197" fmla="*/ 284891 w 7564745"/>
              <a:gd name="connsiteY197" fmla="*/ 577031 h 2067173"/>
              <a:gd name="connsiteX198" fmla="*/ 312186 w 7564745"/>
              <a:gd name="connsiteY198" fmla="*/ 454201 h 2067173"/>
              <a:gd name="connsiteX0" fmla="*/ 298539 w 7564745"/>
              <a:gd name="connsiteY0" fmla="*/ 331371 h 2067173"/>
              <a:gd name="connsiteX1" fmla="*/ 394073 w 7564745"/>
              <a:gd name="connsiteY1" fmla="*/ 290428 h 2067173"/>
              <a:gd name="connsiteX2" fmla="*/ 435016 w 7564745"/>
              <a:gd name="connsiteY2" fmla="*/ 276780 h 2067173"/>
              <a:gd name="connsiteX3" fmla="*/ 475960 w 7564745"/>
              <a:gd name="connsiteY3" fmla="*/ 249485 h 2067173"/>
              <a:gd name="connsiteX4" fmla="*/ 571494 w 7564745"/>
              <a:gd name="connsiteY4" fmla="*/ 222189 h 2067173"/>
              <a:gd name="connsiteX5" fmla="*/ 612437 w 7564745"/>
              <a:gd name="connsiteY5" fmla="*/ 208541 h 2067173"/>
              <a:gd name="connsiteX6" fmla="*/ 926336 w 7564745"/>
              <a:gd name="connsiteY6" fmla="*/ 249485 h 2067173"/>
              <a:gd name="connsiteX7" fmla="*/ 1035518 w 7564745"/>
              <a:gd name="connsiteY7" fmla="*/ 399610 h 2067173"/>
              <a:gd name="connsiteX8" fmla="*/ 1144700 w 7564745"/>
              <a:gd name="connsiteY8" fmla="*/ 413258 h 2067173"/>
              <a:gd name="connsiteX9" fmla="*/ 1185643 w 7564745"/>
              <a:gd name="connsiteY9" fmla="*/ 372315 h 2067173"/>
              <a:gd name="connsiteX10" fmla="*/ 1226586 w 7564745"/>
              <a:gd name="connsiteY10" fmla="*/ 345019 h 2067173"/>
              <a:gd name="connsiteX11" fmla="*/ 1267530 w 7564745"/>
              <a:gd name="connsiteY11" fmla="*/ 304076 h 2067173"/>
              <a:gd name="connsiteX12" fmla="*/ 1349416 w 7564745"/>
              <a:gd name="connsiteY12" fmla="*/ 249485 h 2067173"/>
              <a:gd name="connsiteX13" fmla="*/ 1404007 w 7564745"/>
              <a:gd name="connsiteY13" fmla="*/ 194894 h 2067173"/>
              <a:gd name="connsiteX14" fmla="*/ 1431303 w 7564745"/>
              <a:gd name="connsiteY14" fmla="*/ 153950 h 2067173"/>
              <a:gd name="connsiteX15" fmla="*/ 1472246 w 7564745"/>
              <a:gd name="connsiteY15" fmla="*/ 140303 h 2067173"/>
              <a:gd name="connsiteX16" fmla="*/ 1540485 w 7564745"/>
              <a:gd name="connsiteY16" fmla="*/ 153950 h 2067173"/>
              <a:gd name="connsiteX17" fmla="*/ 1581428 w 7564745"/>
              <a:gd name="connsiteY17" fmla="*/ 181246 h 2067173"/>
              <a:gd name="connsiteX18" fmla="*/ 1663315 w 7564745"/>
              <a:gd name="connsiteY18" fmla="*/ 194894 h 2067173"/>
              <a:gd name="connsiteX19" fmla="*/ 1786145 w 7564745"/>
              <a:gd name="connsiteY19" fmla="*/ 249485 h 2067173"/>
              <a:gd name="connsiteX20" fmla="*/ 1949918 w 7564745"/>
              <a:gd name="connsiteY20" fmla="*/ 426906 h 2067173"/>
              <a:gd name="connsiteX21" fmla="*/ 2045452 w 7564745"/>
              <a:gd name="connsiteY21" fmla="*/ 495144 h 2067173"/>
              <a:gd name="connsiteX22" fmla="*/ 2195577 w 7564745"/>
              <a:gd name="connsiteY22" fmla="*/ 440553 h 2067173"/>
              <a:gd name="connsiteX23" fmla="*/ 2304760 w 7564745"/>
              <a:gd name="connsiteY23" fmla="*/ 331371 h 2067173"/>
              <a:gd name="connsiteX24" fmla="*/ 2386646 w 7564745"/>
              <a:gd name="connsiteY24" fmla="*/ 263133 h 2067173"/>
              <a:gd name="connsiteX25" fmla="*/ 2427589 w 7564745"/>
              <a:gd name="connsiteY25" fmla="*/ 235837 h 2067173"/>
              <a:gd name="connsiteX26" fmla="*/ 2468533 w 7564745"/>
              <a:gd name="connsiteY26" fmla="*/ 194894 h 2067173"/>
              <a:gd name="connsiteX27" fmla="*/ 2659601 w 7564745"/>
              <a:gd name="connsiteY27" fmla="*/ 167598 h 2067173"/>
              <a:gd name="connsiteX28" fmla="*/ 3000795 w 7564745"/>
              <a:gd name="connsiteY28" fmla="*/ 194894 h 2067173"/>
              <a:gd name="connsiteX29" fmla="*/ 3041739 w 7564745"/>
              <a:gd name="connsiteY29" fmla="*/ 235837 h 2067173"/>
              <a:gd name="connsiteX30" fmla="*/ 3055386 w 7564745"/>
              <a:gd name="connsiteY30" fmla="*/ 290428 h 2067173"/>
              <a:gd name="connsiteX31" fmla="*/ 3069034 w 7564745"/>
              <a:gd name="connsiteY31" fmla="*/ 358667 h 2067173"/>
              <a:gd name="connsiteX32" fmla="*/ 3123625 w 7564745"/>
              <a:gd name="connsiteY32" fmla="*/ 372315 h 2067173"/>
              <a:gd name="connsiteX33" fmla="*/ 3273751 w 7564745"/>
              <a:gd name="connsiteY33" fmla="*/ 358667 h 2067173"/>
              <a:gd name="connsiteX34" fmla="*/ 3355637 w 7564745"/>
              <a:gd name="connsiteY34" fmla="*/ 317724 h 2067173"/>
              <a:gd name="connsiteX35" fmla="*/ 3492115 w 7564745"/>
              <a:gd name="connsiteY35" fmla="*/ 222189 h 2067173"/>
              <a:gd name="connsiteX36" fmla="*/ 3546706 w 7564745"/>
              <a:gd name="connsiteY36" fmla="*/ 194894 h 2067173"/>
              <a:gd name="connsiteX37" fmla="*/ 3792366 w 7564745"/>
              <a:gd name="connsiteY37" fmla="*/ 208541 h 2067173"/>
              <a:gd name="connsiteX38" fmla="*/ 3833309 w 7564745"/>
              <a:gd name="connsiteY38" fmla="*/ 235837 h 2067173"/>
              <a:gd name="connsiteX39" fmla="*/ 3969786 w 7564745"/>
              <a:gd name="connsiteY39" fmla="*/ 358667 h 2067173"/>
              <a:gd name="connsiteX40" fmla="*/ 3997082 w 7564745"/>
              <a:gd name="connsiteY40" fmla="*/ 399610 h 2067173"/>
              <a:gd name="connsiteX41" fmla="*/ 4092616 w 7564745"/>
              <a:gd name="connsiteY41" fmla="*/ 440553 h 2067173"/>
              <a:gd name="connsiteX42" fmla="*/ 4201798 w 7564745"/>
              <a:gd name="connsiteY42" fmla="*/ 385962 h 2067173"/>
              <a:gd name="connsiteX43" fmla="*/ 4256389 w 7564745"/>
              <a:gd name="connsiteY43" fmla="*/ 263133 h 2067173"/>
              <a:gd name="connsiteX44" fmla="*/ 4297333 w 7564745"/>
              <a:gd name="connsiteY44" fmla="*/ 208541 h 2067173"/>
              <a:gd name="connsiteX45" fmla="*/ 4338276 w 7564745"/>
              <a:gd name="connsiteY45" fmla="*/ 181246 h 2067173"/>
              <a:gd name="connsiteX46" fmla="*/ 4392867 w 7564745"/>
              <a:gd name="connsiteY46" fmla="*/ 140303 h 2067173"/>
              <a:gd name="connsiteX47" fmla="*/ 4461106 w 7564745"/>
              <a:gd name="connsiteY47" fmla="*/ 126655 h 2067173"/>
              <a:gd name="connsiteX48" fmla="*/ 4515697 w 7564745"/>
              <a:gd name="connsiteY48" fmla="*/ 113007 h 2067173"/>
              <a:gd name="connsiteX49" fmla="*/ 4693118 w 7564745"/>
              <a:gd name="connsiteY49" fmla="*/ 126655 h 2067173"/>
              <a:gd name="connsiteX50" fmla="*/ 4775004 w 7564745"/>
              <a:gd name="connsiteY50" fmla="*/ 208541 h 2067173"/>
              <a:gd name="connsiteX51" fmla="*/ 4856891 w 7564745"/>
              <a:gd name="connsiteY51" fmla="*/ 222189 h 2067173"/>
              <a:gd name="connsiteX52" fmla="*/ 4979721 w 7564745"/>
              <a:gd name="connsiteY52" fmla="*/ 317724 h 2067173"/>
              <a:gd name="connsiteX53" fmla="*/ 5116198 w 7564745"/>
              <a:gd name="connsiteY53" fmla="*/ 372315 h 2067173"/>
              <a:gd name="connsiteX54" fmla="*/ 5211733 w 7564745"/>
              <a:gd name="connsiteY54" fmla="*/ 426906 h 2067173"/>
              <a:gd name="connsiteX55" fmla="*/ 5293619 w 7564745"/>
              <a:gd name="connsiteY55" fmla="*/ 413258 h 2067173"/>
              <a:gd name="connsiteX56" fmla="*/ 5334563 w 7564745"/>
              <a:gd name="connsiteY56" fmla="*/ 372315 h 2067173"/>
              <a:gd name="connsiteX57" fmla="*/ 5389154 w 7564745"/>
              <a:gd name="connsiteY57" fmla="*/ 331371 h 2067173"/>
              <a:gd name="connsiteX58" fmla="*/ 5430097 w 7564745"/>
              <a:gd name="connsiteY58" fmla="*/ 304076 h 2067173"/>
              <a:gd name="connsiteX59" fmla="*/ 5552927 w 7564745"/>
              <a:gd name="connsiteY59" fmla="*/ 181246 h 2067173"/>
              <a:gd name="connsiteX60" fmla="*/ 5593870 w 7564745"/>
              <a:gd name="connsiteY60" fmla="*/ 113007 h 2067173"/>
              <a:gd name="connsiteX61" fmla="*/ 5634813 w 7564745"/>
              <a:gd name="connsiteY61" fmla="*/ 31121 h 2067173"/>
              <a:gd name="connsiteX62" fmla="*/ 5648461 w 7564745"/>
              <a:gd name="connsiteY62" fmla="*/ 72064 h 2067173"/>
              <a:gd name="connsiteX63" fmla="*/ 5743995 w 7564745"/>
              <a:gd name="connsiteY63" fmla="*/ 113007 h 2067173"/>
              <a:gd name="connsiteX64" fmla="*/ 5976007 w 7564745"/>
              <a:gd name="connsiteY64" fmla="*/ 372315 h 2067173"/>
              <a:gd name="connsiteX65" fmla="*/ 6030598 w 7564745"/>
              <a:gd name="connsiteY65" fmla="*/ 440553 h 2067173"/>
              <a:gd name="connsiteX66" fmla="*/ 6085189 w 7564745"/>
              <a:gd name="connsiteY66" fmla="*/ 549736 h 2067173"/>
              <a:gd name="connsiteX67" fmla="*/ 6276258 w 7564745"/>
              <a:gd name="connsiteY67" fmla="*/ 536088 h 2067173"/>
              <a:gd name="connsiteX68" fmla="*/ 6289906 w 7564745"/>
              <a:gd name="connsiteY68" fmla="*/ 481497 h 2067173"/>
              <a:gd name="connsiteX69" fmla="*/ 6344497 w 7564745"/>
              <a:gd name="connsiteY69" fmla="*/ 317724 h 2067173"/>
              <a:gd name="connsiteX70" fmla="*/ 6615683 w 7564745"/>
              <a:gd name="connsiteY70" fmla="*/ 141440 h 2067173"/>
              <a:gd name="connsiteX71" fmla="*/ 6904055 w 7564745"/>
              <a:gd name="connsiteY71" fmla="*/ 317724 h 2067173"/>
              <a:gd name="connsiteX72" fmla="*/ 6931351 w 7564745"/>
              <a:gd name="connsiteY72" fmla="*/ 372315 h 2067173"/>
              <a:gd name="connsiteX73" fmla="*/ 7040533 w 7564745"/>
              <a:gd name="connsiteY73" fmla="*/ 495144 h 2067173"/>
              <a:gd name="connsiteX74" fmla="*/ 7217954 w 7564745"/>
              <a:gd name="connsiteY74" fmla="*/ 481497 h 2067173"/>
              <a:gd name="connsiteX75" fmla="*/ 7231601 w 7564745"/>
              <a:gd name="connsiteY75" fmla="*/ 440553 h 2067173"/>
              <a:gd name="connsiteX76" fmla="*/ 7245249 w 7564745"/>
              <a:gd name="connsiteY76" fmla="*/ 358667 h 2067173"/>
              <a:gd name="connsiteX77" fmla="*/ 7340783 w 7564745"/>
              <a:gd name="connsiteY77" fmla="*/ 235837 h 2067173"/>
              <a:gd name="connsiteX78" fmla="*/ 7436318 w 7564745"/>
              <a:gd name="connsiteY78" fmla="*/ 263133 h 2067173"/>
              <a:gd name="connsiteX79" fmla="*/ 7564744 w 7564745"/>
              <a:gd name="connsiteY79" fmla="*/ 598640 h 2067173"/>
              <a:gd name="connsiteX80" fmla="*/ 7354431 w 7564745"/>
              <a:gd name="connsiteY80" fmla="*/ 836339 h 2067173"/>
              <a:gd name="connsiteX81" fmla="*/ 7163363 w 7564745"/>
              <a:gd name="connsiteY81" fmla="*/ 986464 h 2067173"/>
              <a:gd name="connsiteX82" fmla="*/ 7026885 w 7564745"/>
              <a:gd name="connsiteY82" fmla="*/ 1081998 h 2067173"/>
              <a:gd name="connsiteX83" fmla="*/ 6917703 w 7564745"/>
              <a:gd name="connsiteY83" fmla="*/ 1177533 h 2067173"/>
              <a:gd name="connsiteX84" fmla="*/ 6767577 w 7564745"/>
              <a:gd name="connsiteY84" fmla="*/ 1327658 h 2067173"/>
              <a:gd name="connsiteX85" fmla="*/ 6617452 w 7564745"/>
              <a:gd name="connsiteY85" fmla="*/ 1532374 h 2067173"/>
              <a:gd name="connsiteX86" fmla="*/ 6740282 w 7564745"/>
              <a:gd name="connsiteY86" fmla="*/ 1477783 h 2067173"/>
              <a:gd name="connsiteX87" fmla="*/ 7406568 w 7564745"/>
              <a:gd name="connsiteY87" fmla="*/ 1284440 h 2067173"/>
              <a:gd name="connsiteX88" fmla="*/ 7564745 w 7564745"/>
              <a:gd name="connsiteY88" fmla="*/ 1513040 h 2067173"/>
              <a:gd name="connsiteX89" fmla="*/ 7436318 w 7564745"/>
              <a:gd name="connsiteY89" fmla="*/ 1709795 h 2067173"/>
              <a:gd name="connsiteX90" fmla="*/ 7368079 w 7564745"/>
              <a:gd name="connsiteY90" fmla="*/ 1737091 h 2067173"/>
              <a:gd name="connsiteX91" fmla="*/ 7327136 w 7564745"/>
              <a:gd name="connsiteY91" fmla="*/ 1764386 h 2067173"/>
              <a:gd name="connsiteX92" fmla="*/ 7136067 w 7564745"/>
              <a:gd name="connsiteY92" fmla="*/ 1778034 h 2067173"/>
              <a:gd name="connsiteX93" fmla="*/ 6699339 w 7564745"/>
              <a:gd name="connsiteY93" fmla="*/ 1791682 h 2067173"/>
              <a:gd name="connsiteX94" fmla="*/ 6590157 w 7564745"/>
              <a:gd name="connsiteY94" fmla="*/ 1900864 h 2067173"/>
              <a:gd name="connsiteX95" fmla="*/ 6549213 w 7564745"/>
              <a:gd name="connsiteY95" fmla="*/ 1914512 h 2067173"/>
              <a:gd name="connsiteX96" fmla="*/ 6248963 w 7564745"/>
              <a:gd name="connsiteY96" fmla="*/ 1887216 h 2067173"/>
              <a:gd name="connsiteX97" fmla="*/ 6167076 w 7564745"/>
              <a:gd name="connsiteY97" fmla="*/ 1832625 h 2067173"/>
              <a:gd name="connsiteX98" fmla="*/ 6057894 w 7564745"/>
              <a:gd name="connsiteY98" fmla="*/ 1750739 h 2067173"/>
              <a:gd name="connsiteX99" fmla="*/ 6003303 w 7564745"/>
              <a:gd name="connsiteY99" fmla="*/ 1709795 h 2067173"/>
              <a:gd name="connsiteX100" fmla="*/ 5907768 w 7564745"/>
              <a:gd name="connsiteY100" fmla="*/ 1696147 h 2067173"/>
              <a:gd name="connsiteX101" fmla="*/ 5730348 w 7564745"/>
              <a:gd name="connsiteY101" fmla="*/ 1696147 h 2067173"/>
              <a:gd name="connsiteX102" fmla="*/ 5621166 w 7564745"/>
              <a:gd name="connsiteY102" fmla="*/ 1846273 h 2067173"/>
              <a:gd name="connsiteX103" fmla="*/ 5525631 w 7564745"/>
              <a:gd name="connsiteY103" fmla="*/ 1873568 h 2067173"/>
              <a:gd name="connsiteX104" fmla="*/ 5047960 w 7564745"/>
              <a:gd name="connsiteY104" fmla="*/ 1859921 h 2067173"/>
              <a:gd name="connsiteX105" fmla="*/ 4993368 w 7564745"/>
              <a:gd name="connsiteY105" fmla="*/ 1832625 h 2067173"/>
              <a:gd name="connsiteX106" fmla="*/ 4911482 w 7564745"/>
              <a:gd name="connsiteY106" fmla="*/ 1818977 h 2067173"/>
              <a:gd name="connsiteX107" fmla="*/ 4856891 w 7564745"/>
              <a:gd name="connsiteY107" fmla="*/ 1778034 h 2067173"/>
              <a:gd name="connsiteX108" fmla="*/ 4802300 w 7564745"/>
              <a:gd name="connsiteY108" fmla="*/ 1750739 h 2067173"/>
              <a:gd name="connsiteX109" fmla="*/ 4775004 w 7564745"/>
              <a:gd name="connsiteY109" fmla="*/ 1709795 h 2067173"/>
              <a:gd name="connsiteX110" fmla="*/ 4734061 w 7564745"/>
              <a:gd name="connsiteY110" fmla="*/ 1655204 h 2067173"/>
              <a:gd name="connsiteX111" fmla="*/ 4679470 w 7564745"/>
              <a:gd name="connsiteY111" fmla="*/ 1586965 h 2067173"/>
              <a:gd name="connsiteX112" fmla="*/ 4638527 w 7564745"/>
              <a:gd name="connsiteY112" fmla="*/ 1614261 h 2067173"/>
              <a:gd name="connsiteX113" fmla="*/ 4624879 w 7564745"/>
              <a:gd name="connsiteY113" fmla="*/ 1655204 h 2067173"/>
              <a:gd name="connsiteX114" fmla="*/ 4611231 w 7564745"/>
              <a:gd name="connsiteY114" fmla="*/ 1709795 h 2067173"/>
              <a:gd name="connsiteX115" fmla="*/ 4556640 w 7564745"/>
              <a:gd name="connsiteY115" fmla="*/ 1737091 h 2067173"/>
              <a:gd name="connsiteX116" fmla="*/ 4542992 w 7564745"/>
              <a:gd name="connsiteY116" fmla="*/ 1778034 h 2067173"/>
              <a:gd name="connsiteX117" fmla="*/ 4502049 w 7564745"/>
              <a:gd name="connsiteY117" fmla="*/ 1805330 h 2067173"/>
              <a:gd name="connsiteX118" fmla="*/ 4447458 w 7564745"/>
              <a:gd name="connsiteY118" fmla="*/ 1846273 h 2067173"/>
              <a:gd name="connsiteX119" fmla="*/ 4392867 w 7564745"/>
              <a:gd name="connsiteY119" fmla="*/ 1900864 h 2067173"/>
              <a:gd name="connsiteX120" fmla="*/ 4310980 w 7564745"/>
              <a:gd name="connsiteY120" fmla="*/ 1941807 h 2067173"/>
              <a:gd name="connsiteX121" fmla="*/ 4160855 w 7564745"/>
              <a:gd name="connsiteY121" fmla="*/ 1996398 h 2067173"/>
              <a:gd name="connsiteX122" fmla="*/ 3969786 w 7564745"/>
              <a:gd name="connsiteY122" fmla="*/ 2064637 h 2067173"/>
              <a:gd name="connsiteX123" fmla="*/ 3833309 w 7564745"/>
              <a:gd name="connsiteY123" fmla="*/ 2050989 h 2067173"/>
              <a:gd name="connsiteX124" fmla="*/ 3806013 w 7564745"/>
              <a:gd name="connsiteY124" fmla="*/ 1832625 h 2067173"/>
              <a:gd name="connsiteX125" fmla="*/ 3778718 w 7564745"/>
              <a:gd name="connsiteY125" fmla="*/ 1723443 h 2067173"/>
              <a:gd name="connsiteX126" fmla="*/ 3683183 w 7564745"/>
              <a:gd name="connsiteY126" fmla="*/ 1709795 h 2067173"/>
              <a:gd name="connsiteX127" fmla="*/ 3574001 w 7564745"/>
              <a:gd name="connsiteY127" fmla="*/ 1723443 h 2067173"/>
              <a:gd name="connsiteX128" fmla="*/ 3464819 w 7564745"/>
              <a:gd name="connsiteY128" fmla="*/ 1818977 h 2067173"/>
              <a:gd name="connsiteX129" fmla="*/ 3382933 w 7564745"/>
              <a:gd name="connsiteY129" fmla="*/ 1955455 h 2067173"/>
              <a:gd name="connsiteX130" fmla="*/ 3341989 w 7564745"/>
              <a:gd name="connsiteY130" fmla="*/ 1969103 h 2067173"/>
              <a:gd name="connsiteX131" fmla="*/ 3232807 w 7564745"/>
              <a:gd name="connsiteY131" fmla="*/ 1941807 h 2067173"/>
              <a:gd name="connsiteX132" fmla="*/ 3150921 w 7564745"/>
              <a:gd name="connsiteY132" fmla="*/ 1859921 h 2067173"/>
              <a:gd name="connsiteX133" fmla="*/ 3069034 w 7564745"/>
              <a:gd name="connsiteY133" fmla="*/ 1791682 h 2067173"/>
              <a:gd name="connsiteX134" fmla="*/ 3028091 w 7564745"/>
              <a:gd name="connsiteY134" fmla="*/ 1778034 h 2067173"/>
              <a:gd name="connsiteX135" fmla="*/ 3000795 w 7564745"/>
              <a:gd name="connsiteY135" fmla="*/ 1723443 h 2067173"/>
              <a:gd name="connsiteX136" fmla="*/ 2959852 w 7564745"/>
              <a:gd name="connsiteY136" fmla="*/ 1668852 h 2067173"/>
              <a:gd name="connsiteX137" fmla="*/ 2946204 w 7564745"/>
              <a:gd name="connsiteY137" fmla="*/ 1573318 h 2067173"/>
              <a:gd name="connsiteX138" fmla="*/ 2782431 w 7564745"/>
              <a:gd name="connsiteY138" fmla="*/ 1586965 h 2067173"/>
              <a:gd name="connsiteX139" fmla="*/ 2700545 w 7564745"/>
              <a:gd name="connsiteY139" fmla="*/ 1614261 h 2067173"/>
              <a:gd name="connsiteX140" fmla="*/ 2645954 w 7564745"/>
              <a:gd name="connsiteY140" fmla="*/ 1709795 h 2067173"/>
              <a:gd name="connsiteX141" fmla="*/ 2618658 w 7564745"/>
              <a:gd name="connsiteY141" fmla="*/ 1791682 h 2067173"/>
              <a:gd name="connsiteX142" fmla="*/ 2591363 w 7564745"/>
              <a:gd name="connsiteY142" fmla="*/ 1832625 h 2067173"/>
              <a:gd name="connsiteX143" fmla="*/ 2564067 w 7564745"/>
              <a:gd name="connsiteY143" fmla="*/ 1914512 h 2067173"/>
              <a:gd name="connsiteX144" fmla="*/ 2550419 w 7564745"/>
              <a:gd name="connsiteY144" fmla="*/ 1955455 h 2067173"/>
              <a:gd name="connsiteX145" fmla="*/ 2345703 w 7564745"/>
              <a:gd name="connsiteY145" fmla="*/ 1941807 h 2067173"/>
              <a:gd name="connsiteX146" fmla="*/ 2318407 w 7564745"/>
              <a:gd name="connsiteY146" fmla="*/ 1900864 h 2067173"/>
              <a:gd name="connsiteX147" fmla="*/ 2304760 w 7564745"/>
              <a:gd name="connsiteY147" fmla="*/ 1778034 h 2067173"/>
              <a:gd name="connsiteX148" fmla="*/ 2263816 w 7564745"/>
              <a:gd name="connsiteY148" fmla="*/ 1750739 h 2067173"/>
              <a:gd name="connsiteX149" fmla="*/ 1949918 w 7564745"/>
              <a:gd name="connsiteY149" fmla="*/ 1764386 h 2067173"/>
              <a:gd name="connsiteX150" fmla="*/ 1936270 w 7564745"/>
              <a:gd name="connsiteY150" fmla="*/ 1941807 h 2067173"/>
              <a:gd name="connsiteX151" fmla="*/ 1854383 w 7564745"/>
              <a:gd name="connsiteY151" fmla="*/ 1969103 h 2067173"/>
              <a:gd name="connsiteX152" fmla="*/ 1840736 w 7564745"/>
              <a:gd name="connsiteY152" fmla="*/ 1914512 h 2067173"/>
              <a:gd name="connsiteX153" fmla="*/ 1772497 w 7564745"/>
              <a:gd name="connsiteY153" fmla="*/ 1832625 h 2067173"/>
              <a:gd name="connsiteX154" fmla="*/ 1758849 w 7564745"/>
              <a:gd name="connsiteY154" fmla="*/ 1791682 h 2067173"/>
              <a:gd name="connsiteX155" fmla="*/ 1731554 w 7564745"/>
              <a:gd name="connsiteY155" fmla="*/ 1696147 h 2067173"/>
              <a:gd name="connsiteX156" fmla="*/ 1704258 w 7564745"/>
              <a:gd name="connsiteY156" fmla="*/ 1655204 h 2067173"/>
              <a:gd name="connsiteX157" fmla="*/ 1663315 w 7564745"/>
              <a:gd name="connsiteY157" fmla="*/ 1641556 h 2067173"/>
              <a:gd name="connsiteX158" fmla="*/ 1349416 w 7564745"/>
              <a:gd name="connsiteY158" fmla="*/ 1655204 h 2067173"/>
              <a:gd name="connsiteX159" fmla="*/ 1335768 w 7564745"/>
              <a:gd name="connsiteY159" fmla="*/ 1696147 h 2067173"/>
              <a:gd name="connsiteX160" fmla="*/ 1322121 w 7564745"/>
              <a:gd name="connsiteY160" fmla="*/ 1750739 h 2067173"/>
              <a:gd name="connsiteX161" fmla="*/ 1267530 w 7564745"/>
              <a:gd name="connsiteY161" fmla="*/ 1832625 h 2067173"/>
              <a:gd name="connsiteX162" fmla="*/ 1240234 w 7564745"/>
              <a:gd name="connsiteY162" fmla="*/ 1873568 h 2067173"/>
              <a:gd name="connsiteX163" fmla="*/ 1185643 w 7564745"/>
              <a:gd name="connsiteY163" fmla="*/ 1941807 h 2067173"/>
              <a:gd name="connsiteX164" fmla="*/ 1158348 w 7564745"/>
              <a:gd name="connsiteY164" fmla="*/ 1982750 h 2067173"/>
              <a:gd name="connsiteX165" fmla="*/ 1076461 w 7564745"/>
              <a:gd name="connsiteY165" fmla="*/ 2010046 h 2067173"/>
              <a:gd name="connsiteX166" fmla="*/ 1008222 w 7564745"/>
              <a:gd name="connsiteY166" fmla="*/ 1969103 h 2067173"/>
              <a:gd name="connsiteX167" fmla="*/ 967279 w 7564745"/>
              <a:gd name="connsiteY167" fmla="*/ 1928159 h 2067173"/>
              <a:gd name="connsiteX168" fmla="*/ 885392 w 7564745"/>
              <a:gd name="connsiteY168" fmla="*/ 1832625 h 2067173"/>
              <a:gd name="connsiteX169" fmla="*/ 803506 w 7564745"/>
              <a:gd name="connsiteY169" fmla="*/ 1737091 h 2067173"/>
              <a:gd name="connsiteX170" fmla="*/ 707971 w 7564745"/>
              <a:gd name="connsiteY170" fmla="*/ 1682500 h 2067173"/>
              <a:gd name="connsiteX171" fmla="*/ 544198 w 7564745"/>
              <a:gd name="connsiteY171" fmla="*/ 1696147 h 2067173"/>
              <a:gd name="connsiteX172" fmla="*/ 503255 w 7564745"/>
              <a:gd name="connsiteY172" fmla="*/ 1764386 h 2067173"/>
              <a:gd name="connsiteX173" fmla="*/ 435016 w 7564745"/>
              <a:gd name="connsiteY173" fmla="*/ 1846273 h 2067173"/>
              <a:gd name="connsiteX174" fmla="*/ 366777 w 7564745"/>
              <a:gd name="connsiteY174" fmla="*/ 1928159 h 2067173"/>
              <a:gd name="connsiteX175" fmla="*/ 298539 w 7564745"/>
              <a:gd name="connsiteY175" fmla="*/ 1996398 h 2067173"/>
              <a:gd name="connsiteX176" fmla="*/ 162061 w 7564745"/>
              <a:gd name="connsiteY176" fmla="*/ 1969103 h 2067173"/>
              <a:gd name="connsiteX177" fmla="*/ 121118 w 7564745"/>
              <a:gd name="connsiteY177" fmla="*/ 1955455 h 2067173"/>
              <a:gd name="connsiteX178" fmla="*/ 80174 w 7564745"/>
              <a:gd name="connsiteY178" fmla="*/ 1928159 h 2067173"/>
              <a:gd name="connsiteX179" fmla="*/ 39231 w 7564745"/>
              <a:gd name="connsiteY179" fmla="*/ 1655204 h 2067173"/>
              <a:gd name="connsiteX180" fmla="*/ 52879 w 7564745"/>
              <a:gd name="connsiteY180" fmla="*/ 1586965 h 2067173"/>
              <a:gd name="connsiteX181" fmla="*/ 189357 w 7564745"/>
              <a:gd name="connsiteY181" fmla="*/ 1546022 h 2067173"/>
              <a:gd name="connsiteX182" fmla="*/ 243948 w 7564745"/>
              <a:gd name="connsiteY182" fmla="*/ 1505079 h 2067173"/>
              <a:gd name="connsiteX183" fmla="*/ 284891 w 7564745"/>
              <a:gd name="connsiteY183" fmla="*/ 1491431 h 2067173"/>
              <a:gd name="connsiteX184" fmla="*/ 325834 w 7564745"/>
              <a:gd name="connsiteY184" fmla="*/ 1450488 h 2067173"/>
              <a:gd name="connsiteX185" fmla="*/ 339482 w 7564745"/>
              <a:gd name="connsiteY185" fmla="*/ 1395897 h 2067173"/>
              <a:gd name="connsiteX186" fmla="*/ 339482 w 7564745"/>
              <a:gd name="connsiteY186" fmla="*/ 1259419 h 2067173"/>
              <a:gd name="connsiteX187" fmla="*/ 243948 w 7564745"/>
              <a:gd name="connsiteY187" fmla="*/ 1204828 h 2067173"/>
              <a:gd name="connsiteX188" fmla="*/ 175709 w 7564745"/>
              <a:gd name="connsiteY188" fmla="*/ 1136589 h 2067173"/>
              <a:gd name="connsiteX189" fmla="*/ 80174 w 7564745"/>
              <a:gd name="connsiteY189" fmla="*/ 1041055 h 2067173"/>
              <a:gd name="connsiteX190" fmla="*/ 52879 w 7564745"/>
              <a:gd name="connsiteY190" fmla="*/ 1000112 h 2067173"/>
              <a:gd name="connsiteX191" fmla="*/ 11936 w 7564745"/>
              <a:gd name="connsiteY191" fmla="*/ 904577 h 2067173"/>
              <a:gd name="connsiteX192" fmla="*/ 66527 w 7564745"/>
              <a:gd name="connsiteY192" fmla="*/ 727156 h 2067173"/>
              <a:gd name="connsiteX193" fmla="*/ 148413 w 7564745"/>
              <a:gd name="connsiteY193" fmla="*/ 672565 h 2067173"/>
              <a:gd name="connsiteX194" fmla="*/ 175709 w 7564745"/>
              <a:gd name="connsiteY194" fmla="*/ 631622 h 2067173"/>
              <a:gd name="connsiteX195" fmla="*/ 243948 w 7564745"/>
              <a:gd name="connsiteY195" fmla="*/ 604327 h 2067173"/>
              <a:gd name="connsiteX196" fmla="*/ 284891 w 7564745"/>
              <a:gd name="connsiteY196" fmla="*/ 577031 h 2067173"/>
              <a:gd name="connsiteX197" fmla="*/ 312186 w 7564745"/>
              <a:gd name="connsiteY197" fmla="*/ 454201 h 2067173"/>
              <a:gd name="connsiteX0" fmla="*/ 298539 w 7564745"/>
              <a:gd name="connsiteY0" fmla="*/ 331371 h 2067173"/>
              <a:gd name="connsiteX1" fmla="*/ 394073 w 7564745"/>
              <a:gd name="connsiteY1" fmla="*/ 290428 h 2067173"/>
              <a:gd name="connsiteX2" fmla="*/ 435016 w 7564745"/>
              <a:gd name="connsiteY2" fmla="*/ 276780 h 2067173"/>
              <a:gd name="connsiteX3" fmla="*/ 475960 w 7564745"/>
              <a:gd name="connsiteY3" fmla="*/ 249485 h 2067173"/>
              <a:gd name="connsiteX4" fmla="*/ 571494 w 7564745"/>
              <a:gd name="connsiteY4" fmla="*/ 222189 h 2067173"/>
              <a:gd name="connsiteX5" fmla="*/ 612437 w 7564745"/>
              <a:gd name="connsiteY5" fmla="*/ 208541 h 2067173"/>
              <a:gd name="connsiteX6" fmla="*/ 926336 w 7564745"/>
              <a:gd name="connsiteY6" fmla="*/ 249485 h 2067173"/>
              <a:gd name="connsiteX7" fmla="*/ 1035518 w 7564745"/>
              <a:gd name="connsiteY7" fmla="*/ 399610 h 2067173"/>
              <a:gd name="connsiteX8" fmla="*/ 1144700 w 7564745"/>
              <a:gd name="connsiteY8" fmla="*/ 413258 h 2067173"/>
              <a:gd name="connsiteX9" fmla="*/ 1185643 w 7564745"/>
              <a:gd name="connsiteY9" fmla="*/ 372315 h 2067173"/>
              <a:gd name="connsiteX10" fmla="*/ 1226586 w 7564745"/>
              <a:gd name="connsiteY10" fmla="*/ 345019 h 2067173"/>
              <a:gd name="connsiteX11" fmla="*/ 1267530 w 7564745"/>
              <a:gd name="connsiteY11" fmla="*/ 304076 h 2067173"/>
              <a:gd name="connsiteX12" fmla="*/ 1349416 w 7564745"/>
              <a:gd name="connsiteY12" fmla="*/ 249485 h 2067173"/>
              <a:gd name="connsiteX13" fmla="*/ 1404007 w 7564745"/>
              <a:gd name="connsiteY13" fmla="*/ 194894 h 2067173"/>
              <a:gd name="connsiteX14" fmla="*/ 1431303 w 7564745"/>
              <a:gd name="connsiteY14" fmla="*/ 153950 h 2067173"/>
              <a:gd name="connsiteX15" fmla="*/ 1472246 w 7564745"/>
              <a:gd name="connsiteY15" fmla="*/ 140303 h 2067173"/>
              <a:gd name="connsiteX16" fmla="*/ 1540485 w 7564745"/>
              <a:gd name="connsiteY16" fmla="*/ 153950 h 2067173"/>
              <a:gd name="connsiteX17" fmla="*/ 1581428 w 7564745"/>
              <a:gd name="connsiteY17" fmla="*/ 181246 h 2067173"/>
              <a:gd name="connsiteX18" fmla="*/ 1663315 w 7564745"/>
              <a:gd name="connsiteY18" fmla="*/ 194894 h 2067173"/>
              <a:gd name="connsiteX19" fmla="*/ 1786145 w 7564745"/>
              <a:gd name="connsiteY19" fmla="*/ 249485 h 2067173"/>
              <a:gd name="connsiteX20" fmla="*/ 1949918 w 7564745"/>
              <a:gd name="connsiteY20" fmla="*/ 426906 h 2067173"/>
              <a:gd name="connsiteX21" fmla="*/ 2045452 w 7564745"/>
              <a:gd name="connsiteY21" fmla="*/ 495144 h 2067173"/>
              <a:gd name="connsiteX22" fmla="*/ 2195577 w 7564745"/>
              <a:gd name="connsiteY22" fmla="*/ 440553 h 2067173"/>
              <a:gd name="connsiteX23" fmla="*/ 2304760 w 7564745"/>
              <a:gd name="connsiteY23" fmla="*/ 331371 h 2067173"/>
              <a:gd name="connsiteX24" fmla="*/ 2386646 w 7564745"/>
              <a:gd name="connsiteY24" fmla="*/ 263133 h 2067173"/>
              <a:gd name="connsiteX25" fmla="*/ 2427589 w 7564745"/>
              <a:gd name="connsiteY25" fmla="*/ 235837 h 2067173"/>
              <a:gd name="connsiteX26" fmla="*/ 2468533 w 7564745"/>
              <a:gd name="connsiteY26" fmla="*/ 194894 h 2067173"/>
              <a:gd name="connsiteX27" fmla="*/ 2659601 w 7564745"/>
              <a:gd name="connsiteY27" fmla="*/ 167598 h 2067173"/>
              <a:gd name="connsiteX28" fmla="*/ 3000795 w 7564745"/>
              <a:gd name="connsiteY28" fmla="*/ 194894 h 2067173"/>
              <a:gd name="connsiteX29" fmla="*/ 3041739 w 7564745"/>
              <a:gd name="connsiteY29" fmla="*/ 235837 h 2067173"/>
              <a:gd name="connsiteX30" fmla="*/ 3055386 w 7564745"/>
              <a:gd name="connsiteY30" fmla="*/ 290428 h 2067173"/>
              <a:gd name="connsiteX31" fmla="*/ 3069034 w 7564745"/>
              <a:gd name="connsiteY31" fmla="*/ 358667 h 2067173"/>
              <a:gd name="connsiteX32" fmla="*/ 3123625 w 7564745"/>
              <a:gd name="connsiteY32" fmla="*/ 372315 h 2067173"/>
              <a:gd name="connsiteX33" fmla="*/ 3273751 w 7564745"/>
              <a:gd name="connsiteY33" fmla="*/ 358667 h 2067173"/>
              <a:gd name="connsiteX34" fmla="*/ 3355637 w 7564745"/>
              <a:gd name="connsiteY34" fmla="*/ 317724 h 2067173"/>
              <a:gd name="connsiteX35" fmla="*/ 3492115 w 7564745"/>
              <a:gd name="connsiteY35" fmla="*/ 222189 h 2067173"/>
              <a:gd name="connsiteX36" fmla="*/ 3546706 w 7564745"/>
              <a:gd name="connsiteY36" fmla="*/ 194894 h 2067173"/>
              <a:gd name="connsiteX37" fmla="*/ 3792366 w 7564745"/>
              <a:gd name="connsiteY37" fmla="*/ 208541 h 2067173"/>
              <a:gd name="connsiteX38" fmla="*/ 3833309 w 7564745"/>
              <a:gd name="connsiteY38" fmla="*/ 235837 h 2067173"/>
              <a:gd name="connsiteX39" fmla="*/ 3969786 w 7564745"/>
              <a:gd name="connsiteY39" fmla="*/ 358667 h 2067173"/>
              <a:gd name="connsiteX40" fmla="*/ 3997082 w 7564745"/>
              <a:gd name="connsiteY40" fmla="*/ 399610 h 2067173"/>
              <a:gd name="connsiteX41" fmla="*/ 4092616 w 7564745"/>
              <a:gd name="connsiteY41" fmla="*/ 440553 h 2067173"/>
              <a:gd name="connsiteX42" fmla="*/ 4201798 w 7564745"/>
              <a:gd name="connsiteY42" fmla="*/ 385962 h 2067173"/>
              <a:gd name="connsiteX43" fmla="*/ 4256389 w 7564745"/>
              <a:gd name="connsiteY43" fmla="*/ 263133 h 2067173"/>
              <a:gd name="connsiteX44" fmla="*/ 4297333 w 7564745"/>
              <a:gd name="connsiteY44" fmla="*/ 208541 h 2067173"/>
              <a:gd name="connsiteX45" fmla="*/ 4338276 w 7564745"/>
              <a:gd name="connsiteY45" fmla="*/ 181246 h 2067173"/>
              <a:gd name="connsiteX46" fmla="*/ 4392867 w 7564745"/>
              <a:gd name="connsiteY46" fmla="*/ 140303 h 2067173"/>
              <a:gd name="connsiteX47" fmla="*/ 4461106 w 7564745"/>
              <a:gd name="connsiteY47" fmla="*/ 126655 h 2067173"/>
              <a:gd name="connsiteX48" fmla="*/ 4515697 w 7564745"/>
              <a:gd name="connsiteY48" fmla="*/ 113007 h 2067173"/>
              <a:gd name="connsiteX49" fmla="*/ 4693118 w 7564745"/>
              <a:gd name="connsiteY49" fmla="*/ 126655 h 2067173"/>
              <a:gd name="connsiteX50" fmla="*/ 4775004 w 7564745"/>
              <a:gd name="connsiteY50" fmla="*/ 208541 h 2067173"/>
              <a:gd name="connsiteX51" fmla="*/ 4856891 w 7564745"/>
              <a:gd name="connsiteY51" fmla="*/ 222189 h 2067173"/>
              <a:gd name="connsiteX52" fmla="*/ 4979721 w 7564745"/>
              <a:gd name="connsiteY52" fmla="*/ 317724 h 2067173"/>
              <a:gd name="connsiteX53" fmla="*/ 5116198 w 7564745"/>
              <a:gd name="connsiteY53" fmla="*/ 372315 h 2067173"/>
              <a:gd name="connsiteX54" fmla="*/ 5211733 w 7564745"/>
              <a:gd name="connsiteY54" fmla="*/ 426906 h 2067173"/>
              <a:gd name="connsiteX55" fmla="*/ 5293619 w 7564745"/>
              <a:gd name="connsiteY55" fmla="*/ 413258 h 2067173"/>
              <a:gd name="connsiteX56" fmla="*/ 5334563 w 7564745"/>
              <a:gd name="connsiteY56" fmla="*/ 372315 h 2067173"/>
              <a:gd name="connsiteX57" fmla="*/ 5389154 w 7564745"/>
              <a:gd name="connsiteY57" fmla="*/ 331371 h 2067173"/>
              <a:gd name="connsiteX58" fmla="*/ 5430097 w 7564745"/>
              <a:gd name="connsiteY58" fmla="*/ 304076 h 2067173"/>
              <a:gd name="connsiteX59" fmla="*/ 5552927 w 7564745"/>
              <a:gd name="connsiteY59" fmla="*/ 181246 h 2067173"/>
              <a:gd name="connsiteX60" fmla="*/ 5593870 w 7564745"/>
              <a:gd name="connsiteY60" fmla="*/ 113007 h 2067173"/>
              <a:gd name="connsiteX61" fmla="*/ 5634813 w 7564745"/>
              <a:gd name="connsiteY61" fmla="*/ 31121 h 2067173"/>
              <a:gd name="connsiteX62" fmla="*/ 5648461 w 7564745"/>
              <a:gd name="connsiteY62" fmla="*/ 72064 h 2067173"/>
              <a:gd name="connsiteX63" fmla="*/ 5743995 w 7564745"/>
              <a:gd name="connsiteY63" fmla="*/ 113007 h 2067173"/>
              <a:gd name="connsiteX64" fmla="*/ 5976007 w 7564745"/>
              <a:gd name="connsiteY64" fmla="*/ 372315 h 2067173"/>
              <a:gd name="connsiteX65" fmla="*/ 6030598 w 7564745"/>
              <a:gd name="connsiteY65" fmla="*/ 440553 h 2067173"/>
              <a:gd name="connsiteX66" fmla="*/ 6085189 w 7564745"/>
              <a:gd name="connsiteY66" fmla="*/ 549736 h 2067173"/>
              <a:gd name="connsiteX67" fmla="*/ 6276258 w 7564745"/>
              <a:gd name="connsiteY67" fmla="*/ 536088 h 2067173"/>
              <a:gd name="connsiteX68" fmla="*/ 6289906 w 7564745"/>
              <a:gd name="connsiteY68" fmla="*/ 481497 h 2067173"/>
              <a:gd name="connsiteX69" fmla="*/ 6344497 w 7564745"/>
              <a:gd name="connsiteY69" fmla="*/ 317724 h 2067173"/>
              <a:gd name="connsiteX70" fmla="*/ 6615683 w 7564745"/>
              <a:gd name="connsiteY70" fmla="*/ 141440 h 2067173"/>
              <a:gd name="connsiteX71" fmla="*/ 6904055 w 7564745"/>
              <a:gd name="connsiteY71" fmla="*/ 317724 h 2067173"/>
              <a:gd name="connsiteX72" fmla="*/ 6931351 w 7564745"/>
              <a:gd name="connsiteY72" fmla="*/ 372315 h 2067173"/>
              <a:gd name="connsiteX73" fmla="*/ 7040533 w 7564745"/>
              <a:gd name="connsiteY73" fmla="*/ 495144 h 2067173"/>
              <a:gd name="connsiteX74" fmla="*/ 7217954 w 7564745"/>
              <a:gd name="connsiteY74" fmla="*/ 481497 h 2067173"/>
              <a:gd name="connsiteX75" fmla="*/ 7231601 w 7564745"/>
              <a:gd name="connsiteY75" fmla="*/ 440553 h 2067173"/>
              <a:gd name="connsiteX76" fmla="*/ 7245249 w 7564745"/>
              <a:gd name="connsiteY76" fmla="*/ 358667 h 2067173"/>
              <a:gd name="connsiteX77" fmla="*/ 7340783 w 7564745"/>
              <a:gd name="connsiteY77" fmla="*/ 235837 h 2067173"/>
              <a:gd name="connsiteX78" fmla="*/ 7436318 w 7564745"/>
              <a:gd name="connsiteY78" fmla="*/ 263133 h 2067173"/>
              <a:gd name="connsiteX79" fmla="*/ 7564744 w 7564745"/>
              <a:gd name="connsiteY79" fmla="*/ 598640 h 2067173"/>
              <a:gd name="connsiteX80" fmla="*/ 7354431 w 7564745"/>
              <a:gd name="connsiteY80" fmla="*/ 836339 h 2067173"/>
              <a:gd name="connsiteX81" fmla="*/ 7163363 w 7564745"/>
              <a:gd name="connsiteY81" fmla="*/ 986464 h 2067173"/>
              <a:gd name="connsiteX82" fmla="*/ 7026885 w 7564745"/>
              <a:gd name="connsiteY82" fmla="*/ 1081998 h 2067173"/>
              <a:gd name="connsiteX83" fmla="*/ 6917703 w 7564745"/>
              <a:gd name="connsiteY83" fmla="*/ 1177533 h 2067173"/>
              <a:gd name="connsiteX84" fmla="*/ 6767577 w 7564745"/>
              <a:gd name="connsiteY84" fmla="*/ 1327658 h 2067173"/>
              <a:gd name="connsiteX85" fmla="*/ 6740282 w 7564745"/>
              <a:gd name="connsiteY85" fmla="*/ 1477783 h 2067173"/>
              <a:gd name="connsiteX86" fmla="*/ 7406568 w 7564745"/>
              <a:gd name="connsiteY86" fmla="*/ 1284440 h 2067173"/>
              <a:gd name="connsiteX87" fmla="*/ 7564745 w 7564745"/>
              <a:gd name="connsiteY87" fmla="*/ 1513040 h 2067173"/>
              <a:gd name="connsiteX88" fmla="*/ 7436318 w 7564745"/>
              <a:gd name="connsiteY88" fmla="*/ 1709795 h 2067173"/>
              <a:gd name="connsiteX89" fmla="*/ 7368079 w 7564745"/>
              <a:gd name="connsiteY89" fmla="*/ 1737091 h 2067173"/>
              <a:gd name="connsiteX90" fmla="*/ 7327136 w 7564745"/>
              <a:gd name="connsiteY90" fmla="*/ 1764386 h 2067173"/>
              <a:gd name="connsiteX91" fmla="*/ 7136067 w 7564745"/>
              <a:gd name="connsiteY91" fmla="*/ 1778034 h 2067173"/>
              <a:gd name="connsiteX92" fmla="*/ 6699339 w 7564745"/>
              <a:gd name="connsiteY92" fmla="*/ 1791682 h 2067173"/>
              <a:gd name="connsiteX93" fmla="*/ 6590157 w 7564745"/>
              <a:gd name="connsiteY93" fmla="*/ 1900864 h 2067173"/>
              <a:gd name="connsiteX94" fmla="*/ 6549213 w 7564745"/>
              <a:gd name="connsiteY94" fmla="*/ 1914512 h 2067173"/>
              <a:gd name="connsiteX95" fmla="*/ 6248963 w 7564745"/>
              <a:gd name="connsiteY95" fmla="*/ 1887216 h 2067173"/>
              <a:gd name="connsiteX96" fmla="*/ 6167076 w 7564745"/>
              <a:gd name="connsiteY96" fmla="*/ 1832625 h 2067173"/>
              <a:gd name="connsiteX97" fmla="*/ 6057894 w 7564745"/>
              <a:gd name="connsiteY97" fmla="*/ 1750739 h 2067173"/>
              <a:gd name="connsiteX98" fmla="*/ 6003303 w 7564745"/>
              <a:gd name="connsiteY98" fmla="*/ 1709795 h 2067173"/>
              <a:gd name="connsiteX99" fmla="*/ 5907768 w 7564745"/>
              <a:gd name="connsiteY99" fmla="*/ 1696147 h 2067173"/>
              <a:gd name="connsiteX100" fmla="*/ 5730348 w 7564745"/>
              <a:gd name="connsiteY100" fmla="*/ 1696147 h 2067173"/>
              <a:gd name="connsiteX101" fmla="*/ 5621166 w 7564745"/>
              <a:gd name="connsiteY101" fmla="*/ 1846273 h 2067173"/>
              <a:gd name="connsiteX102" fmla="*/ 5525631 w 7564745"/>
              <a:gd name="connsiteY102" fmla="*/ 1873568 h 2067173"/>
              <a:gd name="connsiteX103" fmla="*/ 5047960 w 7564745"/>
              <a:gd name="connsiteY103" fmla="*/ 1859921 h 2067173"/>
              <a:gd name="connsiteX104" fmla="*/ 4993368 w 7564745"/>
              <a:gd name="connsiteY104" fmla="*/ 1832625 h 2067173"/>
              <a:gd name="connsiteX105" fmla="*/ 4911482 w 7564745"/>
              <a:gd name="connsiteY105" fmla="*/ 1818977 h 2067173"/>
              <a:gd name="connsiteX106" fmla="*/ 4856891 w 7564745"/>
              <a:gd name="connsiteY106" fmla="*/ 1778034 h 2067173"/>
              <a:gd name="connsiteX107" fmla="*/ 4802300 w 7564745"/>
              <a:gd name="connsiteY107" fmla="*/ 1750739 h 2067173"/>
              <a:gd name="connsiteX108" fmla="*/ 4775004 w 7564745"/>
              <a:gd name="connsiteY108" fmla="*/ 1709795 h 2067173"/>
              <a:gd name="connsiteX109" fmla="*/ 4734061 w 7564745"/>
              <a:gd name="connsiteY109" fmla="*/ 1655204 h 2067173"/>
              <a:gd name="connsiteX110" fmla="*/ 4679470 w 7564745"/>
              <a:gd name="connsiteY110" fmla="*/ 1586965 h 2067173"/>
              <a:gd name="connsiteX111" fmla="*/ 4638527 w 7564745"/>
              <a:gd name="connsiteY111" fmla="*/ 1614261 h 2067173"/>
              <a:gd name="connsiteX112" fmla="*/ 4624879 w 7564745"/>
              <a:gd name="connsiteY112" fmla="*/ 1655204 h 2067173"/>
              <a:gd name="connsiteX113" fmla="*/ 4611231 w 7564745"/>
              <a:gd name="connsiteY113" fmla="*/ 1709795 h 2067173"/>
              <a:gd name="connsiteX114" fmla="*/ 4556640 w 7564745"/>
              <a:gd name="connsiteY114" fmla="*/ 1737091 h 2067173"/>
              <a:gd name="connsiteX115" fmla="*/ 4542992 w 7564745"/>
              <a:gd name="connsiteY115" fmla="*/ 1778034 h 2067173"/>
              <a:gd name="connsiteX116" fmla="*/ 4502049 w 7564745"/>
              <a:gd name="connsiteY116" fmla="*/ 1805330 h 2067173"/>
              <a:gd name="connsiteX117" fmla="*/ 4447458 w 7564745"/>
              <a:gd name="connsiteY117" fmla="*/ 1846273 h 2067173"/>
              <a:gd name="connsiteX118" fmla="*/ 4392867 w 7564745"/>
              <a:gd name="connsiteY118" fmla="*/ 1900864 h 2067173"/>
              <a:gd name="connsiteX119" fmla="*/ 4310980 w 7564745"/>
              <a:gd name="connsiteY119" fmla="*/ 1941807 h 2067173"/>
              <a:gd name="connsiteX120" fmla="*/ 4160855 w 7564745"/>
              <a:gd name="connsiteY120" fmla="*/ 1996398 h 2067173"/>
              <a:gd name="connsiteX121" fmla="*/ 3969786 w 7564745"/>
              <a:gd name="connsiteY121" fmla="*/ 2064637 h 2067173"/>
              <a:gd name="connsiteX122" fmla="*/ 3833309 w 7564745"/>
              <a:gd name="connsiteY122" fmla="*/ 2050989 h 2067173"/>
              <a:gd name="connsiteX123" fmla="*/ 3806013 w 7564745"/>
              <a:gd name="connsiteY123" fmla="*/ 1832625 h 2067173"/>
              <a:gd name="connsiteX124" fmla="*/ 3778718 w 7564745"/>
              <a:gd name="connsiteY124" fmla="*/ 1723443 h 2067173"/>
              <a:gd name="connsiteX125" fmla="*/ 3683183 w 7564745"/>
              <a:gd name="connsiteY125" fmla="*/ 1709795 h 2067173"/>
              <a:gd name="connsiteX126" fmla="*/ 3574001 w 7564745"/>
              <a:gd name="connsiteY126" fmla="*/ 1723443 h 2067173"/>
              <a:gd name="connsiteX127" fmla="*/ 3464819 w 7564745"/>
              <a:gd name="connsiteY127" fmla="*/ 1818977 h 2067173"/>
              <a:gd name="connsiteX128" fmla="*/ 3382933 w 7564745"/>
              <a:gd name="connsiteY128" fmla="*/ 1955455 h 2067173"/>
              <a:gd name="connsiteX129" fmla="*/ 3341989 w 7564745"/>
              <a:gd name="connsiteY129" fmla="*/ 1969103 h 2067173"/>
              <a:gd name="connsiteX130" fmla="*/ 3232807 w 7564745"/>
              <a:gd name="connsiteY130" fmla="*/ 1941807 h 2067173"/>
              <a:gd name="connsiteX131" fmla="*/ 3150921 w 7564745"/>
              <a:gd name="connsiteY131" fmla="*/ 1859921 h 2067173"/>
              <a:gd name="connsiteX132" fmla="*/ 3069034 w 7564745"/>
              <a:gd name="connsiteY132" fmla="*/ 1791682 h 2067173"/>
              <a:gd name="connsiteX133" fmla="*/ 3028091 w 7564745"/>
              <a:gd name="connsiteY133" fmla="*/ 1778034 h 2067173"/>
              <a:gd name="connsiteX134" fmla="*/ 3000795 w 7564745"/>
              <a:gd name="connsiteY134" fmla="*/ 1723443 h 2067173"/>
              <a:gd name="connsiteX135" fmla="*/ 2959852 w 7564745"/>
              <a:gd name="connsiteY135" fmla="*/ 1668852 h 2067173"/>
              <a:gd name="connsiteX136" fmla="*/ 2946204 w 7564745"/>
              <a:gd name="connsiteY136" fmla="*/ 1573318 h 2067173"/>
              <a:gd name="connsiteX137" fmla="*/ 2782431 w 7564745"/>
              <a:gd name="connsiteY137" fmla="*/ 1586965 h 2067173"/>
              <a:gd name="connsiteX138" fmla="*/ 2700545 w 7564745"/>
              <a:gd name="connsiteY138" fmla="*/ 1614261 h 2067173"/>
              <a:gd name="connsiteX139" fmla="*/ 2645954 w 7564745"/>
              <a:gd name="connsiteY139" fmla="*/ 1709795 h 2067173"/>
              <a:gd name="connsiteX140" fmla="*/ 2618658 w 7564745"/>
              <a:gd name="connsiteY140" fmla="*/ 1791682 h 2067173"/>
              <a:gd name="connsiteX141" fmla="*/ 2591363 w 7564745"/>
              <a:gd name="connsiteY141" fmla="*/ 1832625 h 2067173"/>
              <a:gd name="connsiteX142" fmla="*/ 2564067 w 7564745"/>
              <a:gd name="connsiteY142" fmla="*/ 1914512 h 2067173"/>
              <a:gd name="connsiteX143" fmla="*/ 2550419 w 7564745"/>
              <a:gd name="connsiteY143" fmla="*/ 1955455 h 2067173"/>
              <a:gd name="connsiteX144" fmla="*/ 2345703 w 7564745"/>
              <a:gd name="connsiteY144" fmla="*/ 1941807 h 2067173"/>
              <a:gd name="connsiteX145" fmla="*/ 2318407 w 7564745"/>
              <a:gd name="connsiteY145" fmla="*/ 1900864 h 2067173"/>
              <a:gd name="connsiteX146" fmla="*/ 2304760 w 7564745"/>
              <a:gd name="connsiteY146" fmla="*/ 1778034 h 2067173"/>
              <a:gd name="connsiteX147" fmla="*/ 2263816 w 7564745"/>
              <a:gd name="connsiteY147" fmla="*/ 1750739 h 2067173"/>
              <a:gd name="connsiteX148" fmla="*/ 1949918 w 7564745"/>
              <a:gd name="connsiteY148" fmla="*/ 1764386 h 2067173"/>
              <a:gd name="connsiteX149" fmla="*/ 1936270 w 7564745"/>
              <a:gd name="connsiteY149" fmla="*/ 1941807 h 2067173"/>
              <a:gd name="connsiteX150" fmla="*/ 1854383 w 7564745"/>
              <a:gd name="connsiteY150" fmla="*/ 1969103 h 2067173"/>
              <a:gd name="connsiteX151" fmla="*/ 1840736 w 7564745"/>
              <a:gd name="connsiteY151" fmla="*/ 1914512 h 2067173"/>
              <a:gd name="connsiteX152" fmla="*/ 1772497 w 7564745"/>
              <a:gd name="connsiteY152" fmla="*/ 1832625 h 2067173"/>
              <a:gd name="connsiteX153" fmla="*/ 1758849 w 7564745"/>
              <a:gd name="connsiteY153" fmla="*/ 1791682 h 2067173"/>
              <a:gd name="connsiteX154" fmla="*/ 1731554 w 7564745"/>
              <a:gd name="connsiteY154" fmla="*/ 1696147 h 2067173"/>
              <a:gd name="connsiteX155" fmla="*/ 1704258 w 7564745"/>
              <a:gd name="connsiteY155" fmla="*/ 1655204 h 2067173"/>
              <a:gd name="connsiteX156" fmla="*/ 1663315 w 7564745"/>
              <a:gd name="connsiteY156" fmla="*/ 1641556 h 2067173"/>
              <a:gd name="connsiteX157" fmla="*/ 1349416 w 7564745"/>
              <a:gd name="connsiteY157" fmla="*/ 1655204 h 2067173"/>
              <a:gd name="connsiteX158" fmla="*/ 1335768 w 7564745"/>
              <a:gd name="connsiteY158" fmla="*/ 1696147 h 2067173"/>
              <a:gd name="connsiteX159" fmla="*/ 1322121 w 7564745"/>
              <a:gd name="connsiteY159" fmla="*/ 1750739 h 2067173"/>
              <a:gd name="connsiteX160" fmla="*/ 1267530 w 7564745"/>
              <a:gd name="connsiteY160" fmla="*/ 1832625 h 2067173"/>
              <a:gd name="connsiteX161" fmla="*/ 1240234 w 7564745"/>
              <a:gd name="connsiteY161" fmla="*/ 1873568 h 2067173"/>
              <a:gd name="connsiteX162" fmla="*/ 1185643 w 7564745"/>
              <a:gd name="connsiteY162" fmla="*/ 1941807 h 2067173"/>
              <a:gd name="connsiteX163" fmla="*/ 1158348 w 7564745"/>
              <a:gd name="connsiteY163" fmla="*/ 1982750 h 2067173"/>
              <a:gd name="connsiteX164" fmla="*/ 1076461 w 7564745"/>
              <a:gd name="connsiteY164" fmla="*/ 2010046 h 2067173"/>
              <a:gd name="connsiteX165" fmla="*/ 1008222 w 7564745"/>
              <a:gd name="connsiteY165" fmla="*/ 1969103 h 2067173"/>
              <a:gd name="connsiteX166" fmla="*/ 967279 w 7564745"/>
              <a:gd name="connsiteY166" fmla="*/ 1928159 h 2067173"/>
              <a:gd name="connsiteX167" fmla="*/ 885392 w 7564745"/>
              <a:gd name="connsiteY167" fmla="*/ 1832625 h 2067173"/>
              <a:gd name="connsiteX168" fmla="*/ 803506 w 7564745"/>
              <a:gd name="connsiteY168" fmla="*/ 1737091 h 2067173"/>
              <a:gd name="connsiteX169" fmla="*/ 707971 w 7564745"/>
              <a:gd name="connsiteY169" fmla="*/ 1682500 h 2067173"/>
              <a:gd name="connsiteX170" fmla="*/ 544198 w 7564745"/>
              <a:gd name="connsiteY170" fmla="*/ 1696147 h 2067173"/>
              <a:gd name="connsiteX171" fmla="*/ 503255 w 7564745"/>
              <a:gd name="connsiteY171" fmla="*/ 1764386 h 2067173"/>
              <a:gd name="connsiteX172" fmla="*/ 435016 w 7564745"/>
              <a:gd name="connsiteY172" fmla="*/ 1846273 h 2067173"/>
              <a:gd name="connsiteX173" fmla="*/ 366777 w 7564745"/>
              <a:gd name="connsiteY173" fmla="*/ 1928159 h 2067173"/>
              <a:gd name="connsiteX174" fmla="*/ 298539 w 7564745"/>
              <a:gd name="connsiteY174" fmla="*/ 1996398 h 2067173"/>
              <a:gd name="connsiteX175" fmla="*/ 162061 w 7564745"/>
              <a:gd name="connsiteY175" fmla="*/ 1969103 h 2067173"/>
              <a:gd name="connsiteX176" fmla="*/ 121118 w 7564745"/>
              <a:gd name="connsiteY176" fmla="*/ 1955455 h 2067173"/>
              <a:gd name="connsiteX177" fmla="*/ 80174 w 7564745"/>
              <a:gd name="connsiteY177" fmla="*/ 1928159 h 2067173"/>
              <a:gd name="connsiteX178" fmla="*/ 39231 w 7564745"/>
              <a:gd name="connsiteY178" fmla="*/ 1655204 h 2067173"/>
              <a:gd name="connsiteX179" fmla="*/ 52879 w 7564745"/>
              <a:gd name="connsiteY179" fmla="*/ 1586965 h 2067173"/>
              <a:gd name="connsiteX180" fmla="*/ 189357 w 7564745"/>
              <a:gd name="connsiteY180" fmla="*/ 1546022 h 2067173"/>
              <a:gd name="connsiteX181" fmla="*/ 243948 w 7564745"/>
              <a:gd name="connsiteY181" fmla="*/ 1505079 h 2067173"/>
              <a:gd name="connsiteX182" fmla="*/ 284891 w 7564745"/>
              <a:gd name="connsiteY182" fmla="*/ 1491431 h 2067173"/>
              <a:gd name="connsiteX183" fmla="*/ 325834 w 7564745"/>
              <a:gd name="connsiteY183" fmla="*/ 1450488 h 2067173"/>
              <a:gd name="connsiteX184" fmla="*/ 339482 w 7564745"/>
              <a:gd name="connsiteY184" fmla="*/ 1395897 h 2067173"/>
              <a:gd name="connsiteX185" fmla="*/ 339482 w 7564745"/>
              <a:gd name="connsiteY185" fmla="*/ 1259419 h 2067173"/>
              <a:gd name="connsiteX186" fmla="*/ 243948 w 7564745"/>
              <a:gd name="connsiteY186" fmla="*/ 1204828 h 2067173"/>
              <a:gd name="connsiteX187" fmla="*/ 175709 w 7564745"/>
              <a:gd name="connsiteY187" fmla="*/ 1136589 h 2067173"/>
              <a:gd name="connsiteX188" fmla="*/ 80174 w 7564745"/>
              <a:gd name="connsiteY188" fmla="*/ 1041055 h 2067173"/>
              <a:gd name="connsiteX189" fmla="*/ 52879 w 7564745"/>
              <a:gd name="connsiteY189" fmla="*/ 1000112 h 2067173"/>
              <a:gd name="connsiteX190" fmla="*/ 11936 w 7564745"/>
              <a:gd name="connsiteY190" fmla="*/ 904577 h 2067173"/>
              <a:gd name="connsiteX191" fmla="*/ 66527 w 7564745"/>
              <a:gd name="connsiteY191" fmla="*/ 727156 h 2067173"/>
              <a:gd name="connsiteX192" fmla="*/ 148413 w 7564745"/>
              <a:gd name="connsiteY192" fmla="*/ 672565 h 2067173"/>
              <a:gd name="connsiteX193" fmla="*/ 175709 w 7564745"/>
              <a:gd name="connsiteY193" fmla="*/ 631622 h 2067173"/>
              <a:gd name="connsiteX194" fmla="*/ 243948 w 7564745"/>
              <a:gd name="connsiteY194" fmla="*/ 604327 h 2067173"/>
              <a:gd name="connsiteX195" fmla="*/ 284891 w 7564745"/>
              <a:gd name="connsiteY195" fmla="*/ 577031 h 2067173"/>
              <a:gd name="connsiteX196" fmla="*/ 312186 w 7564745"/>
              <a:gd name="connsiteY196" fmla="*/ 454201 h 2067173"/>
              <a:gd name="connsiteX0" fmla="*/ 298539 w 7564745"/>
              <a:gd name="connsiteY0" fmla="*/ 331371 h 2064637"/>
              <a:gd name="connsiteX1" fmla="*/ 394073 w 7564745"/>
              <a:gd name="connsiteY1" fmla="*/ 290428 h 2064637"/>
              <a:gd name="connsiteX2" fmla="*/ 435016 w 7564745"/>
              <a:gd name="connsiteY2" fmla="*/ 276780 h 2064637"/>
              <a:gd name="connsiteX3" fmla="*/ 475960 w 7564745"/>
              <a:gd name="connsiteY3" fmla="*/ 249485 h 2064637"/>
              <a:gd name="connsiteX4" fmla="*/ 571494 w 7564745"/>
              <a:gd name="connsiteY4" fmla="*/ 222189 h 2064637"/>
              <a:gd name="connsiteX5" fmla="*/ 612437 w 7564745"/>
              <a:gd name="connsiteY5" fmla="*/ 208541 h 2064637"/>
              <a:gd name="connsiteX6" fmla="*/ 926336 w 7564745"/>
              <a:gd name="connsiteY6" fmla="*/ 249485 h 2064637"/>
              <a:gd name="connsiteX7" fmla="*/ 1035518 w 7564745"/>
              <a:gd name="connsiteY7" fmla="*/ 399610 h 2064637"/>
              <a:gd name="connsiteX8" fmla="*/ 1144700 w 7564745"/>
              <a:gd name="connsiteY8" fmla="*/ 413258 h 2064637"/>
              <a:gd name="connsiteX9" fmla="*/ 1185643 w 7564745"/>
              <a:gd name="connsiteY9" fmla="*/ 372315 h 2064637"/>
              <a:gd name="connsiteX10" fmla="*/ 1226586 w 7564745"/>
              <a:gd name="connsiteY10" fmla="*/ 345019 h 2064637"/>
              <a:gd name="connsiteX11" fmla="*/ 1267530 w 7564745"/>
              <a:gd name="connsiteY11" fmla="*/ 304076 h 2064637"/>
              <a:gd name="connsiteX12" fmla="*/ 1349416 w 7564745"/>
              <a:gd name="connsiteY12" fmla="*/ 249485 h 2064637"/>
              <a:gd name="connsiteX13" fmla="*/ 1404007 w 7564745"/>
              <a:gd name="connsiteY13" fmla="*/ 194894 h 2064637"/>
              <a:gd name="connsiteX14" fmla="*/ 1431303 w 7564745"/>
              <a:gd name="connsiteY14" fmla="*/ 153950 h 2064637"/>
              <a:gd name="connsiteX15" fmla="*/ 1472246 w 7564745"/>
              <a:gd name="connsiteY15" fmla="*/ 140303 h 2064637"/>
              <a:gd name="connsiteX16" fmla="*/ 1540485 w 7564745"/>
              <a:gd name="connsiteY16" fmla="*/ 153950 h 2064637"/>
              <a:gd name="connsiteX17" fmla="*/ 1581428 w 7564745"/>
              <a:gd name="connsiteY17" fmla="*/ 181246 h 2064637"/>
              <a:gd name="connsiteX18" fmla="*/ 1663315 w 7564745"/>
              <a:gd name="connsiteY18" fmla="*/ 194894 h 2064637"/>
              <a:gd name="connsiteX19" fmla="*/ 1786145 w 7564745"/>
              <a:gd name="connsiteY19" fmla="*/ 249485 h 2064637"/>
              <a:gd name="connsiteX20" fmla="*/ 1949918 w 7564745"/>
              <a:gd name="connsiteY20" fmla="*/ 426906 h 2064637"/>
              <a:gd name="connsiteX21" fmla="*/ 2045452 w 7564745"/>
              <a:gd name="connsiteY21" fmla="*/ 495144 h 2064637"/>
              <a:gd name="connsiteX22" fmla="*/ 2195577 w 7564745"/>
              <a:gd name="connsiteY22" fmla="*/ 440553 h 2064637"/>
              <a:gd name="connsiteX23" fmla="*/ 2304760 w 7564745"/>
              <a:gd name="connsiteY23" fmla="*/ 331371 h 2064637"/>
              <a:gd name="connsiteX24" fmla="*/ 2386646 w 7564745"/>
              <a:gd name="connsiteY24" fmla="*/ 263133 h 2064637"/>
              <a:gd name="connsiteX25" fmla="*/ 2427589 w 7564745"/>
              <a:gd name="connsiteY25" fmla="*/ 235837 h 2064637"/>
              <a:gd name="connsiteX26" fmla="*/ 2468533 w 7564745"/>
              <a:gd name="connsiteY26" fmla="*/ 194894 h 2064637"/>
              <a:gd name="connsiteX27" fmla="*/ 2659601 w 7564745"/>
              <a:gd name="connsiteY27" fmla="*/ 167598 h 2064637"/>
              <a:gd name="connsiteX28" fmla="*/ 3000795 w 7564745"/>
              <a:gd name="connsiteY28" fmla="*/ 194894 h 2064637"/>
              <a:gd name="connsiteX29" fmla="*/ 3041739 w 7564745"/>
              <a:gd name="connsiteY29" fmla="*/ 235837 h 2064637"/>
              <a:gd name="connsiteX30" fmla="*/ 3055386 w 7564745"/>
              <a:gd name="connsiteY30" fmla="*/ 290428 h 2064637"/>
              <a:gd name="connsiteX31" fmla="*/ 3069034 w 7564745"/>
              <a:gd name="connsiteY31" fmla="*/ 358667 h 2064637"/>
              <a:gd name="connsiteX32" fmla="*/ 3123625 w 7564745"/>
              <a:gd name="connsiteY32" fmla="*/ 372315 h 2064637"/>
              <a:gd name="connsiteX33" fmla="*/ 3273751 w 7564745"/>
              <a:gd name="connsiteY33" fmla="*/ 358667 h 2064637"/>
              <a:gd name="connsiteX34" fmla="*/ 3355637 w 7564745"/>
              <a:gd name="connsiteY34" fmla="*/ 317724 h 2064637"/>
              <a:gd name="connsiteX35" fmla="*/ 3492115 w 7564745"/>
              <a:gd name="connsiteY35" fmla="*/ 222189 h 2064637"/>
              <a:gd name="connsiteX36" fmla="*/ 3546706 w 7564745"/>
              <a:gd name="connsiteY36" fmla="*/ 194894 h 2064637"/>
              <a:gd name="connsiteX37" fmla="*/ 3792366 w 7564745"/>
              <a:gd name="connsiteY37" fmla="*/ 208541 h 2064637"/>
              <a:gd name="connsiteX38" fmla="*/ 3833309 w 7564745"/>
              <a:gd name="connsiteY38" fmla="*/ 235837 h 2064637"/>
              <a:gd name="connsiteX39" fmla="*/ 3969786 w 7564745"/>
              <a:gd name="connsiteY39" fmla="*/ 358667 h 2064637"/>
              <a:gd name="connsiteX40" fmla="*/ 3997082 w 7564745"/>
              <a:gd name="connsiteY40" fmla="*/ 399610 h 2064637"/>
              <a:gd name="connsiteX41" fmla="*/ 4092616 w 7564745"/>
              <a:gd name="connsiteY41" fmla="*/ 440553 h 2064637"/>
              <a:gd name="connsiteX42" fmla="*/ 4201798 w 7564745"/>
              <a:gd name="connsiteY42" fmla="*/ 385962 h 2064637"/>
              <a:gd name="connsiteX43" fmla="*/ 4256389 w 7564745"/>
              <a:gd name="connsiteY43" fmla="*/ 263133 h 2064637"/>
              <a:gd name="connsiteX44" fmla="*/ 4297333 w 7564745"/>
              <a:gd name="connsiteY44" fmla="*/ 208541 h 2064637"/>
              <a:gd name="connsiteX45" fmla="*/ 4338276 w 7564745"/>
              <a:gd name="connsiteY45" fmla="*/ 181246 h 2064637"/>
              <a:gd name="connsiteX46" fmla="*/ 4392867 w 7564745"/>
              <a:gd name="connsiteY46" fmla="*/ 140303 h 2064637"/>
              <a:gd name="connsiteX47" fmla="*/ 4461106 w 7564745"/>
              <a:gd name="connsiteY47" fmla="*/ 126655 h 2064637"/>
              <a:gd name="connsiteX48" fmla="*/ 4515697 w 7564745"/>
              <a:gd name="connsiteY48" fmla="*/ 113007 h 2064637"/>
              <a:gd name="connsiteX49" fmla="*/ 4693118 w 7564745"/>
              <a:gd name="connsiteY49" fmla="*/ 126655 h 2064637"/>
              <a:gd name="connsiteX50" fmla="*/ 4775004 w 7564745"/>
              <a:gd name="connsiteY50" fmla="*/ 208541 h 2064637"/>
              <a:gd name="connsiteX51" fmla="*/ 4856891 w 7564745"/>
              <a:gd name="connsiteY51" fmla="*/ 222189 h 2064637"/>
              <a:gd name="connsiteX52" fmla="*/ 4979721 w 7564745"/>
              <a:gd name="connsiteY52" fmla="*/ 317724 h 2064637"/>
              <a:gd name="connsiteX53" fmla="*/ 5116198 w 7564745"/>
              <a:gd name="connsiteY53" fmla="*/ 372315 h 2064637"/>
              <a:gd name="connsiteX54" fmla="*/ 5211733 w 7564745"/>
              <a:gd name="connsiteY54" fmla="*/ 426906 h 2064637"/>
              <a:gd name="connsiteX55" fmla="*/ 5293619 w 7564745"/>
              <a:gd name="connsiteY55" fmla="*/ 413258 h 2064637"/>
              <a:gd name="connsiteX56" fmla="*/ 5334563 w 7564745"/>
              <a:gd name="connsiteY56" fmla="*/ 372315 h 2064637"/>
              <a:gd name="connsiteX57" fmla="*/ 5389154 w 7564745"/>
              <a:gd name="connsiteY57" fmla="*/ 331371 h 2064637"/>
              <a:gd name="connsiteX58" fmla="*/ 5430097 w 7564745"/>
              <a:gd name="connsiteY58" fmla="*/ 304076 h 2064637"/>
              <a:gd name="connsiteX59" fmla="*/ 5552927 w 7564745"/>
              <a:gd name="connsiteY59" fmla="*/ 181246 h 2064637"/>
              <a:gd name="connsiteX60" fmla="*/ 5593870 w 7564745"/>
              <a:gd name="connsiteY60" fmla="*/ 113007 h 2064637"/>
              <a:gd name="connsiteX61" fmla="*/ 5634813 w 7564745"/>
              <a:gd name="connsiteY61" fmla="*/ 31121 h 2064637"/>
              <a:gd name="connsiteX62" fmla="*/ 5648461 w 7564745"/>
              <a:gd name="connsiteY62" fmla="*/ 72064 h 2064637"/>
              <a:gd name="connsiteX63" fmla="*/ 5743995 w 7564745"/>
              <a:gd name="connsiteY63" fmla="*/ 113007 h 2064637"/>
              <a:gd name="connsiteX64" fmla="*/ 5976007 w 7564745"/>
              <a:gd name="connsiteY64" fmla="*/ 372315 h 2064637"/>
              <a:gd name="connsiteX65" fmla="*/ 6030598 w 7564745"/>
              <a:gd name="connsiteY65" fmla="*/ 440553 h 2064637"/>
              <a:gd name="connsiteX66" fmla="*/ 6085189 w 7564745"/>
              <a:gd name="connsiteY66" fmla="*/ 549736 h 2064637"/>
              <a:gd name="connsiteX67" fmla="*/ 6276258 w 7564745"/>
              <a:gd name="connsiteY67" fmla="*/ 536088 h 2064637"/>
              <a:gd name="connsiteX68" fmla="*/ 6289906 w 7564745"/>
              <a:gd name="connsiteY68" fmla="*/ 481497 h 2064637"/>
              <a:gd name="connsiteX69" fmla="*/ 6344497 w 7564745"/>
              <a:gd name="connsiteY69" fmla="*/ 317724 h 2064637"/>
              <a:gd name="connsiteX70" fmla="*/ 6615683 w 7564745"/>
              <a:gd name="connsiteY70" fmla="*/ 141440 h 2064637"/>
              <a:gd name="connsiteX71" fmla="*/ 6904055 w 7564745"/>
              <a:gd name="connsiteY71" fmla="*/ 317724 h 2064637"/>
              <a:gd name="connsiteX72" fmla="*/ 6931351 w 7564745"/>
              <a:gd name="connsiteY72" fmla="*/ 372315 h 2064637"/>
              <a:gd name="connsiteX73" fmla="*/ 7040533 w 7564745"/>
              <a:gd name="connsiteY73" fmla="*/ 495144 h 2064637"/>
              <a:gd name="connsiteX74" fmla="*/ 7217954 w 7564745"/>
              <a:gd name="connsiteY74" fmla="*/ 481497 h 2064637"/>
              <a:gd name="connsiteX75" fmla="*/ 7231601 w 7564745"/>
              <a:gd name="connsiteY75" fmla="*/ 440553 h 2064637"/>
              <a:gd name="connsiteX76" fmla="*/ 7245249 w 7564745"/>
              <a:gd name="connsiteY76" fmla="*/ 358667 h 2064637"/>
              <a:gd name="connsiteX77" fmla="*/ 7340783 w 7564745"/>
              <a:gd name="connsiteY77" fmla="*/ 235837 h 2064637"/>
              <a:gd name="connsiteX78" fmla="*/ 7436318 w 7564745"/>
              <a:gd name="connsiteY78" fmla="*/ 263133 h 2064637"/>
              <a:gd name="connsiteX79" fmla="*/ 7564744 w 7564745"/>
              <a:gd name="connsiteY79" fmla="*/ 598640 h 2064637"/>
              <a:gd name="connsiteX80" fmla="*/ 7354431 w 7564745"/>
              <a:gd name="connsiteY80" fmla="*/ 836339 h 2064637"/>
              <a:gd name="connsiteX81" fmla="*/ 7163363 w 7564745"/>
              <a:gd name="connsiteY81" fmla="*/ 986464 h 2064637"/>
              <a:gd name="connsiteX82" fmla="*/ 7026885 w 7564745"/>
              <a:gd name="connsiteY82" fmla="*/ 1081998 h 2064637"/>
              <a:gd name="connsiteX83" fmla="*/ 6917703 w 7564745"/>
              <a:gd name="connsiteY83" fmla="*/ 1177533 h 2064637"/>
              <a:gd name="connsiteX84" fmla="*/ 6767577 w 7564745"/>
              <a:gd name="connsiteY84" fmla="*/ 1327658 h 2064637"/>
              <a:gd name="connsiteX85" fmla="*/ 6740282 w 7564745"/>
              <a:gd name="connsiteY85" fmla="*/ 1477783 h 2064637"/>
              <a:gd name="connsiteX86" fmla="*/ 7406568 w 7564745"/>
              <a:gd name="connsiteY86" fmla="*/ 1284440 h 2064637"/>
              <a:gd name="connsiteX87" fmla="*/ 7564745 w 7564745"/>
              <a:gd name="connsiteY87" fmla="*/ 1513040 h 2064637"/>
              <a:gd name="connsiteX88" fmla="*/ 7436318 w 7564745"/>
              <a:gd name="connsiteY88" fmla="*/ 1709795 h 2064637"/>
              <a:gd name="connsiteX89" fmla="*/ 7368079 w 7564745"/>
              <a:gd name="connsiteY89" fmla="*/ 1737091 h 2064637"/>
              <a:gd name="connsiteX90" fmla="*/ 7327136 w 7564745"/>
              <a:gd name="connsiteY90" fmla="*/ 1764386 h 2064637"/>
              <a:gd name="connsiteX91" fmla="*/ 7136067 w 7564745"/>
              <a:gd name="connsiteY91" fmla="*/ 1778034 h 2064637"/>
              <a:gd name="connsiteX92" fmla="*/ 6699339 w 7564745"/>
              <a:gd name="connsiteY92" fmla="*/ 1791682 h 2064637"/>
              <a:gd name="connsiteX93" fmla="*/ 6590157 w 7564745"/>
              <a:gd name="connsiteY93" fmla="*/ 1900864 h 2064637"/>
              <a:gd name="connsiteX94" fmla="*/ 6549213 w 7564745"/>
              <a:gd name="connsiteY94" fmla="*/ 1914512 h 2064637"/>
              <a:gd name="connsiteX95" fmla="*/ 6248963 w 7564745"/>
              <a:gd name="connsiteY95" fmla="*/ 1887216 h 2064637"/>
              <a:gd name="connsiteX96" fmla="*/ 6167076 w 7564745"/>
              <a:gd name="connsiteY96" fmla="*/ 1832625 h 2064637"/>
              <a:gd name="connsiteX97" fmla="*/ 6057894 w 7564745"/>
              <a:gd name="connsiteY97" fmla="*/ 1750739 h 2064637"/>
              <a:gd name="connsiteX98" fmla="*/ 6003303 w 7564745"/>
              <a:gd name="connsiteY98" fmla="*/ 1709795 h 2064637"/>
              <a:gd name="connsiteX99" fmla="*/ 5907768 w 7564745"/>
              <a:gd name="connsiteY99" fmla="*/ 1696147 h 2064637"/>
              <a:gd name="connsiteX100" fmla="*/ 5730348 w 7564745"/>
              <a:gd name="connsiteY100" fmla="*/ 1696147 h 2064637"/>
              <a:gd name="connsiteX101" fmla="*/ 5621166 w 7564745"/>
              <a:gd name="connsiteY101" fmla="*/ 1846273 h 2064637"/>
              <a:gd name="connsiteX102" fmla="*/ 5525631 w 7564745"/>
              <a:gd name="connsiteY102" fmla="*/ 1873568 h 2064637"/>
              <a:gd name="connsiteX103" fmla="*/ 5047960 w 7564745"/>
              <a:gd name="connsiteY103" fmla="*/ 1859921 h 2064637"/>
              <a:gd name="connsiteX104" fmla="*/ 4993368 w 7564745"/>
              <a:gd name="connsiteY104" fmla="*/ 1832625 h 2064637"/>
              <a:gd name="connsiteX105" fmla="*/ 4911482 w 7564745"/>
              <a:gd name="connsiteY105" fmla="*/ 1818977 h 2064637"/>
              <a:gd name="connsiteX106" fmla="*/ 4856891 w 7564745"/>
              <a:gd name="connsiteY106" fmla="*/ 1778034 h 2064637"/>
              <a:gd name="connsiteX107" fmla="*/ 4802300 w 7564745"/>
              <a:gd name="connsiteY107" fmla="*/ 1750739 h 2064637"/>
              <a:gd name="connsiteX108" fmla="*/ 4775004 w 7564745"/>
              <a:gd name="connsiteY108" fmla="*/ 1709795 h 2064637"/>
              <a:gd name="connsiteX109" fmla="*/ 4734061 w 7564745"/>
              <a:gd name="connsiteY109" fmla="*/ 1655204 h 2064637"/>
              <a:gd name="connsiteX110" fmla="*/ 4679470 w 7564745"/>
              <a:gd name="connsiteY110" fmla="*/ 1586965 h 2064637"/>
              <a:gd name="connsiteX111" fmla="*/ 4638527 w 7564745"/>
              <a:gd name="connsiteY111" fmla="*/ 1614261 h 2064637"/>
              <a:gd name="connsiteX112" fmla="*/ 4624879 w 7564745"/>
              <a:gd name="connsiteY112" fmla="*/ 1655204 h 2064637"/>
              <a:gd name="connsiteX113" fmla="*/ 4611231 w 7564745"/>
              <a:gd name="connsiteY113" fmla="*/ 1709795 h 2064637"/>
              <a:gd name="connsiteX114" fmla="*/ 4556640 w 7564745"/>
              <a:gd name="connsiteY114" fmla="*/ 1737091 h 2064637"/>
              <a:gd name="connsiteX115" fmla="*/ 4542992 w 7564745"/>
              <a:gd name="connsiteY115" fmla="*/ 1778034 h 2064637"/>
              <a:gd name="connsiteX116" fmla="*/ 4502049 w 7564745"/>
              <a:gd name="connsiteY116" fmla="*/ 1805330 h 2064637"/>
              <a:gd name="connsiteX117" fmla="*/ 4447458 w 7564745"/>
              <a:gd name="connsiteY117" fmla="*/ 1846273 h 2064637"/>
              <a:gd name="connsiteX118" fmla="*/ 4392867 w 7564745"/>
              <a:gd name="connsiteY118" fmla="*/ 1900864 h 2064637"/>
              <a:gd name="connsiteX119" fmla="*/ 4310980 w 7564745"/>
              <a:gd name="connsiteY119" fmla="*/ 1941807 h 2064637"/>
              <a:gd name="connsiteX120" fmla="*/ 4160855 w 7564745"/>
              <a:gd name="connsiteY120" fmla="*/ 1996398 h 2064637"/>
              <a:gd name="connsiteX121" fmla="*/ 3969786 w 7564745"/>
              <a:gd name="connsiteY121" fmla="*/ 2064637 h 2064637"/>
              <a:gd name="connsiteX122" fmla="*/ 3806013 w 7564745"/>
              <a:gd name="connsiteY122" fmla="*/ 1832625 h 2064637"/>
              <a:gd name="connsiteX123" fmla="*/ 3778718 w 7564745"/>
              <a:gd name="connsiteY123" fmla="*/ 1723443 h 2064637"/>
              <a:gd name="connsiteX124" fmla="*/ 3683183 w 7564745"/>
              <a:gd name="connsiteY124" fmla="*/ 1709795 h 2064637"/>
              <a:gd name="connsiteX125" fmla="*/ 3574001 w 7564745"/>
              <a:gd name="connsiteY125" fmla="*/ 1723443 h 2064637"/>
              <a:gd name="connsiteX126" fmla="*/ 3464819 w 7564745"/>
              <a:gd name="connsiteY126" fmla="*/ 1818977 h 2064637"/>
              <a:gd name="connsiteX127" fmla="*/ 3382933 w 7564745"/>
              <a:gd name="connsiteY127" fmla="*/ 1955455 h 2064637"/>
              <a:gd name="connsiteX128" fmla="*/ 3341989 w 7564745"/>
              <a:gd name="connsiteY128" fmla="*/ 1969103 h 2064637"/>
              <a:gd name="connsiteX129" fmla="*/ 3232807 w 7564745"/>
              <a:gd name="connsiteY129" fmla="*/ 1941807 h 2064637"/>
              <a:gd name="connsiteX130" fmla="*/ 3150921 w 7564745"/>
              <a:gd name="connsiteY130" fmla="*/ 1859921 h 2064637"/>
              <a:gd name="connsiteX131" fmla="*/ 3069034 w 7564745"/>
              <a:gd name="connsiteY131" fmla="*/ 1791682 h 2064637"/>
              <a:gd name="connsiteX132" fmla="*/ 3028091 w 7564745"/>
              <a:gd name="connsiteY132" fmla="*/ 1778034 h 2064637"/>
              <a:gd name="connsiteX133" fmla="*/ 3000795 w 7564745"/>
              <a:gd name="connsiteY133" fmla="*/ 1723443 h 2064637"/>
              <a:gd name="connsiteX134" fmla="*/ 2959852 w 7564745"/>
              <a:gd name="connsiteY134" fmla="*/ 1668852 h 2064637"/>
              <a:gd name="connsiteX135" fmla="*/ 2946204 w 7564745"/>
              <a:gd name="connsiteY135" fmla="*/ 1573318 h 2064637"/>
              <a:gd name="connsiteX136" fmla="*/ 2782431 w 7564745"/>
              <a:gd name="connsiteY136" fmla="*/ 1586965 h 2064637"/>
              <a:gd name="connsiteX137" fmla="*/ 2700545 w 7564745"/>
              <a:gd name="connsiteY137" fmla="*/ 1614261 h 2064637"/>
              <a:gd name="connsiteX138" fmla="*/ 2645954 w 7564745"/>
              <a:gd name="connsiteY138" fmla="*/ 1709795 h 2064637"/>
              <a:gd name="connsiteX139" fmla="*/ 2618658 w 7564745"/>
              <a:gd name="connsiteY139" fmla="*/ 1791682 h 2064637"/>
              <a:gd name="connsiteX140" fmla="*/ 2591363 w 7564745"/>
              <a:gd name="connsiteY140" fmla="*/ 1832625 h 2064637"/>
              <a:gd name="connsiteX141" fmla="*/ 2564067 w 7564745"/>
              <a:gd name="connsiteY141" fmla="*/ 1914512 h 2064637"/>
              <a:gd name="connsiteX142" fmla="*/ 2550419 w 7564745"/>
              <a:gd name="connsiteY142" fmla="*/ 1955455 h 2064637"/>
              <a:gd name="connsiteX143" fmla="*/ 2345703 w 7564745"/>
              <a:gd name="connsiteY143" fmla="*/ 1941807 h 2064637"/>
              <a:gd name="connsiteX144" fmla="*/ 2318407 w 7564745"/>
              <a:gd name="connsiteY144" fmla="*/ 1900864 h 2064637"/>
              <a:gd name="connsiteX145" fmla="*/ 2304760 w 7564745"/>
              <a:gd name="connsiteY145" fmla="*/ 1778034 h 2064637"/>
              <a:gd name="connsiteX146" fmla="*/ 2263816 w 7564745"/>
              <a:gd name="connsiteY146" fmla="*/ 1750739 h 2064637"/>
              <a:gd name="connsiteX147" fmla="*/ 1949918 w 7564745"/>
              <a:gd name="connsiteY147" fmla="*/ 1764386 h 2064637"/>
              <a:gd name="connsiteX148" fmla="*/ 1936270 w 7564745"/>
              <a:gd name="connsiteY148" fmla="*/ 1941807 h 2064637"/>
              <a:gd name="connsiteX149" fmla="*/ 1854383 w 7564745"/>
              <a:gd name="connsiteY149" fmla="*/ 1969103 h 2064637"/>
              <a:gd name="connsiteX150" fmla="*/ 1840736 w 7564745"/>
              <a:gd name="connsiteY150" fmla="*/ 1914512 h 2064637"/>
              <a:gd name="connsiteX151" fmla="*/ 1772497 w 7564745"/>
              <a:gd name="connsiteY151" fmla="*/ 1832625 h 2064637"/>
              <a:gd name="connsiteX152" fmla="*/ 1758849 w 7564745"/>
              <a:gd name="connsiteY152" fmla="*/ 1791682 h 2064637"/>
              <a:gd name="connsiteX153" fmla="*/ 1731554 w 7564745"/>
              <a:gd name="connsiteY153" fmla="*/ 1696147 h 2064637"/>
              <a:gd name="connsiteX154" fmla="*/ 1704258 w 7564745"/>
              <a:gd name="connsiteY154" fmla="*/ 1655204 h 2064637"/>
              <a:gd name="connsiteX155" fmla="*/ 1663315 w 7564745"/>
              <a:gd name="connsiteY155" fmla="*/ 1641556 h 2064637"/>
              <a:gd name="connsiteX156" fmla="*/ 1349416 w 7564745"/>
              <a:gd name="connsiteY156" fmla="*/ 1655204 h 2064637"/>
              <a:gd name="connsiteX157" fmla="*/ 1335768 w 7564745"/>
              <a:gd name="connsiteY157" fmla="*/ 1696147 h 2064637"/>
              <a:gd name="connsiteX158" fmla="*/ 1322121 w 7564745"/>
              <a:gd name="connsiteY158" fmla="*/ 1750739 h 2064637"/>
              <a:gd name="connsiteX159" fmla="*/ 1267530 w 7564745"/>
              <a:gd name="connsiteY159" fmla="*/ 1832625 h 2064637"/>
              <a:gd name="connsiteX160" fmla="*/ 1240234 w 7564745"/>
              <a:gd name="connsiteY160" fmla="*/ 1873568 h 2064637"/>
              <a:gd name="connsiteX161" fmla="*/ 1185643 w 7564745"/>
              <a:gd name="connsiteY161" fmla="*/ 1941807 h 2064637"/>
              <a:gd name="connsiteX162" fmla="*/ 1158348 w 7564745"/>
              <a:gd name="connsiteY162" fmla="*/ 1982750 h 2064637"/>
              <a:gd name="connsiteX163" fmla="*/ 1076461 w 7564745"/>
              <a:gd name="connsiteY163" fmla="*/ 2010046 h 2064637"/>
              <a:gd name="connsiteX164" fmla="*/ 1008222 w 7564745"/>
              <a:gd name="connsiteY164" fmla="*/ 1969103 h 2064637"/>
              <a:gd name="connsiteX165" fmla="*/ 967279 w 7564745"/>
              <a:gd name="connsiteY165" fmla="*/ 1928159 h 2064637"/>
              <a:gd name="connsiteX166" fmla="*/ 885392 w 7564745"/>
              <a:gd name="connsiteY166" fmla="*/ 1832625 h 2064637"/>
              <a:gd name="connsiteX167" fmla="*/ 803506 w 7564745"/>
              <a:gd name="connsiteY167" fmla="*/ 1737091 h 2064637"/>
              <a:gd name="connsiteX168" fmla="*/ 707971 w 7564745"/>
              <a:gd name="connsiteY168" fmla="*/ 1682500 h 2064637"/>
              <a:gd name="connsiteX169" fmla="*/ 544198 w 7564745"/>
              <a:gd name="connsiteY169" fmla="*/ 1696147 h 2064637"/>
              <a:gd name="connsiteX170" fmla="*/ 503255 w 7564745"/>
              <a:gd name="connsiteY170" fmla="*/ 1764386 h 2064637"/>
              <a:gd name="connsiteX171" fmla="*/ 435016 w 7564745"/>
              <a:gd name="connsiteY171" fmla="*/ 1846273 h 2064637"/>
              <a:gd name="connsiteX172" fmla="*/ 366777 w 7564745"/>
              <a:gd name="connsiteY172" fmla="*/ 1928159 h 2064637"/>
              <a:gd name="connsiteX173" fmla="*/ 298539 w 7564745"/>
              <a:gd name="connsiteY173" fmla="*/ 1996398 h 2064637"/>
              <a:gd name="connsiteX174" fmla="*/ 162061 w 7564745"/>
              <a:gd name="connsiteY174" fmla="*/ 1969103 h 2064637"/>
              <a:gd name="connsiteX175" fmla="*/ 121118 w 7564745"/>
              <a:gd name="connsiteY175" fmla="*/ 1955455 h 2064637"/>
              <a:gd name="connsiteX176" fmla="*/ 80174 w 7564745"/>
              <a:gd name="connsiteY176" fmla="*/ 1928159 h 2064637"/>
              <a:gd name="connsiteX177" fmla="*/ 39231 w 7564745"/>
              <a:gd name="connsiteY177" fmla="*/ 1655204 h 2064637"/>
              <a:gd name="connsiteX178" fmla="*/ 52879 w 7564745"/>
              <a:gd name="connsiteY178" fmla="*/ 1586965 h 2064637"/>
              <a:gd name="connsiteX179" fmla="*/ 189357 w 7564745"/>
              <a:gd name="connsiteY179" fmla="*/ 1546022 h 2064637"/>
              <a:gd name="connsiteX180" fmla="*/ 243948 w 7564745"/>
              <a:gd name="connsiteY180" fmla="*/ 1505079 h 2064637"/>
              <a:gd name="connsiteX181" fmla="*/ 284891 w 7564745"/>
              <a:gd name="connsiteY181" fmla="*/ 1491431 h 2064637"/>
              <a:gd name="connsiteX182" fmla="*/ 325834 w 7564745"/>
              <a:gd name="connsiteY182" fmla="*/ 1450488 h 2064637"/>
              <a:gd name="connsiteX183" fmla="*/ 339482 w 7564745"/>
              <a:gd name="connsiteY183" fmla="*/ 1395897 h 2064637"/>
              <a:gd name="connsiteX184" fmla="*/ 339482 w 7564745"/>
              <a:gd name="connsiteY184" fmla="*/ 1259419 h 2064637"/>
              <a:gd name="connsiteX185" fmla="*/ 243948 w 7564745"/>
              <a:gd name="connsiteY185" fmla="*/ 1204828 h 2064637"/>
              <a:gd name="connsiteX186" fmla="*/ 175709 w 7564745"/>
              <a:gd name="connsiteY186" fmla="*/ 1136589 h 2064637"/>
              <a:gd name="connsiteX187" fmla="*/ 80174 w 7564745"/>
              <a:gd name="connsiteY187" fmla="*/ 1041055 h 2064637"/>
              <a:gd name="connsiteX188" fmla="*/ 52879 w 7564745"/>
              <a:gd name="connsiteY188" fmla="*/ 1000112 h 2064637"/>
              <a:gd name="connsiteX189" fmla="*/ 11936 w 7564745"/>
              <a:gd name="connsiteY189" fmla="*/ 904577 h 2064637"/>
              <a:gd name="connsiteX190" fmla="*/ 66527 w 7564745"/>
              <a:gd name="connsiteY190" fmla="*/ 727156 h 2064637"/>
              <a:gd name="connsiteX191" fmla="*/ 148413 w 7564745"/>
              <a:gd name="connsiteY191" fmla="*/ 672565 h 2064637"/>
              <a:gd name="connsiteX192" fmla="*/ 175709 w 7564745"/>
              <a:gd name="connsiteY192" fmla="*/ 631622 h 2064637"/>
              <a:gd name="connsiteX193" fmla="*/ 243948 w 7564745"/>
              <a:gd name="connsiteY193" fmla="*/ 604327 h 2064637"/>
              <a:gd name="connsiteX194" fmla="*/ 284891 w 7564745"/>
              <a:gd name="connsiteY194" fmla="*/ 577031 h 2064637"/>
              <a:gd name="connsiteX195" fmla="*/ 312186 w 7564745"/>
              <a:gd name="connsiteY195" fmla="*/ 454201 h 2064637"/>
              <a:gd name="connsiteX0" fmla="*/ 298539 w 7564745"/>
              <a:gd name="connsiteY0" fmla="*/ 331371 h 2010046"/>
              <a:gd name="connsiteX1" fmla="*/ 394073 w 7564745"/>
              <a:gd name="connsiteY1" fmla="*/ 290428 h 2010046"/>
              <a:gd name="connsiteX2" fmla="*/ 435016 w 7564745"/>
              <a:gd name="connsiteY2" fmla="*/ 276780 h 2010046"/>
              <a:gd name="connsiteX3" fmla="*/ 475960 w 7564745"/>
              <a:gd name="connsiteY3" fmla="*/ 249485 h 2010046"/>
              <a:gd name="connsiteX4" fmla="*/ 571494 w 7564745"/>
              <a:gd name="connsiteY4" fmla="*/ 222189 h 2010046"/>
              <a:gd name="connsiteX5" fmla="*/ 612437 w 7564745"/>
              <a:gd name="connsiteY5" fmla="*/ 208541 h 2010046"/>
              <a:gd name="connsiteX6" fmla="*/ 926336 w 7564745"/>
              <a:gd name="connsiteY6" fmla="*/ 249485 h 2010046"/>
              <a:gd name="connsiteX7" fmla="*/ 1035518 w 7564745"/>
              <a:gd name="connsiteY7" fmla="*/ 399610 h 2010046"/>
              <a:gd name="connsiteX8" fmla="*/ 1144700 w 7564745"/>
              <a:gd name="connsiteY8" fmla="*/ 413258 h 2010046"/>
              <a:gd name="connsiteX9" fmla="*/ 1185643 w 7564745"/>
              <a:gd name="connsiteY9" fmla="*/ 372315 h 2010046"/>
              <a:gd name="connsiteX10" fmla="*/ 1226586 w 7564745"/>
              <a:gd name="connsiteY10" fmla="*/ 345019 h 2010046"/>
              <a:gd name="connsiteX11" fmla="*/ 1267530 w 7564745"/>
              <a:gd name="connsiteY11" fmla="*/ 304076 h 2010046"/>
              <a:gd name="connsiteX12" fmla="*/ 1349416 w 7564745"/>
              <a:gd name="connsiteY12" fmla="*/ 249485 h 2010046"/>
              <a:gd name="connsiteX13" fmla="*/ 1404007 w 7564745"/>
              <a:gd name="connsiteY13" fmla="*/ 194894 h 2010046"/>
              <a:gd name="connsiteX14" fmla="*/ 1431303 w 7564745"/>
              <a:gd name="connsiteY14" fmla="*/ 153950 h 2010046"/>
              <a:gd name="connsiteX15" fmla="*/ 1472246 w 7564745"/>
              <a:gd name="connsiteY15" fmla="*/ 140303 h 2010046"/>
              <a:gd name="connsiteX16" fmla="*/ 1540485 w 7564745"/>
              <a:gd name="connsiteY16" fmla="*/ 153950 h 2010046"/>
              <a:gd name="connsiteX17" fmla="*/ 1581428 w 7564745"/>
              <a:gd name="connsiteY17" fmla="*/ 181246 h 2010046"/>
              <a:gd name="connsiteX18" fmla="*/ 1663315 w 7564745"/>
              <a:gd name="connsiteY18" fmla="*/ 194894 h 2010046"/>
              <a:gd name="connsiteX19" fmla="*/ 1786145 w 7564745"/>
              <a:gd name="connsiteY19" fmla="*/ 249485 h 2010046"/>
              <a:gd name="connsiteX20" fmla="*/ 1949918 w 7564745"/>
              <a:gd name="connsiteY20" fmla="*/ 426906 h 2010046"/>
              <a:gd name="connsiteX21" fmla="*/ 2045452 w 7564745"/>
              <a:gd name="connsiteY21" fmla="*/ 495144 h 2010046"/>
              <a:gd name="connsiteX22" fmla="*/ 2195577 w 7564745"/>
              <a:gd name="connsiteY22" fmla="*/ 440553 h 2010046"/>
              <a:gd name="connsiteX23" fmla="*/ 2304760 w 7564745"/>
              <a:gd name="connsiteY23" fmla="*/ 331371 h 2010046"/>
              <a:gd name="connsiteX24" fmla="*/ 2386646 w 7564745"/>
              <a:gd name="connsiteY24" fmla="*/ 263133 h 2010046"/>
              <a:gd name="connsiteX25" fmla="*/ 2427589 w 7564745"/>
              <a:gd name="connsiteY25" fmla="*/ 235837 h 2010046"/>
              <a:gd name="connsiteX26" fmla="*/ 2468533 w 7564745"/>
              <a:gd name="connsiteY26" fmla="*/ 194894 h 2010046"/>
              <a:gd name="connsiteX27" fmla="*/ 2659601 w 7564745"/>
              <a:gd name="connsiteY27" fmla="*/ 167598 h 2010046"/>
              <a:gd name="connsiteX28" fmla="*/ 3000795 w 7564745"/>
              <a:gd name="connsiteY28" fmla="*/ 194894 h 2010046"/>
              <a:gd name="connsiteX29" fmla="*/ 3041739 w 7564745"/>
              <a:gd name="connsiteY29" fmla="*/ 235837 h 2010046"/>
              <a:gd name="connsiteX30" fmla="*/ 3055386 w 7564745"/>
              <a:gd name="connsiteY30" fmla="*/ 290428 h 2010046"/>
              <a:gd name="connsiteX31" fmla="*/ 3069034 w 7564745"/>
              <a:gd name="connsiteY31" fmla="*/ 358667 h 2010046"/>
              <a:gd name="connsiteX32" fmla="*/ 3123625 w 7564745"/>
              <a:gd name="connsiteY32" fmla="*/ 372315 h 2010046"/>
              <a:gd name="connsiteX33" fmla="*/ 3273751 w 7564745"/>
              <a:gd name="connsiteY33" fmla="*/ 358667 h 2010046"/>
              <a:gd name="connsiteX34" fmla="*/ 3355637 w 7564745"/>
              <a:gd name="connsiteY34" fmla="*/ 317724 h 2010046"/>
              <a:gd name="connsiteX35" fmla="*/ 3492115 w 7564745"/>
              <a:gd name="connsiteY35" fmla="*/ 222189 h 2010046"/>
              <a:gd name="connsiteX36" fmla="*/ 3546706 w 7564745"/>
              <a:gd name="connsiteY36" fmla="*/ 194894 h 2010046"/>
              <a:gd name="connsiteX37" fmla="*/ 3792366 w 7564745"/>
              <a:gd name="connsiteY37" fmla="*/ 208541 h 2010046"/>
              <a:gd name="connsiteX38" fmla="*/ 3833309 w 7564745"/>
              <a:gd name="connsiteY38" fmla="*/ 235837 h 2010046"/>
              <a:gd name="connsiteX39" fmla="*/ 3969786 w 7564745"/>
              <a:gd name="connsiteY39" fmla="*/ 358667 h 2010046"/>
              <a:gd name="connsiteX40" fmla="*/ 3997082 w 7564745"/>
              <a:gd name="connsiteY40" fmla="*/ 399610 h 2010046"/>
              <a:gd name="connsiteX41" fmla="*/ 4092616 w 7564745"/>
              <a:gd name="connsiteY41" fmla="*/ 440553 h 2010046"/>
              <a:gd name="connsiteX42" fmla="*/ 4201798 w 7564745"/>
              <a:gd name="connsiteY42" fmla="*/ 385962 h 2010046"/>
              <a:gd name="connsiteX43" fmla="*/ 4256389 w 7564745"/>
              <a:gd name="connsiteY43" fmla="*/ 263133 h 2010046"/>
              <a:gd name="connsiteX44" fmla="*/ 4297333 w 7564745"/>
              <a:gd name="connsiteY44" fmla="*/ 208541 h 2010046"/>
              <a:gd name="connsiteX45" fmla="*/ 4338276 w 7564745"/>
              <a:gd name="connsiteY45" fmla="*/ 181246 h 2010046"/>
              <a:gd name="connsiteX46" fmla="*/ 4392867 w 7564745"/>
              <a:gd name="connsiteY46" fmla="*/ 140303 h 2010046"/>
              <a:gd name="connsiteX47" fmla="*/ 4461106 w 7564745"/>
              <a:gd name="connsiteY47" fmla="*/ 126655 h 2010046"/>
              <a:gd name="connsiteX48" fmla="*/ 4515697 w 7564745"/>
              <a:gd name="connsiteY48" fmla="*/ 113007 h 2010046"/>
              <a:gd name="connsiteX49" fmla="*/ 4693118 w 7564745"/>
              <a:gd name="connsiteY49" fmla="*/ 126655 h 2010046"/>
              <a:gd name="connsiteX50" fmla="*/ 4775004 w 7564745"/>
              <a:gd name="connsiteY50" fmla="*/ 208541 h 2010046"/>
              <a:gd name="connsiteX51" fmla="*/ 4856891 w 7564745"/>
              <a:gd name="connsiteY51" fmla="*/ 222189 h 2010046"/>
              <a:gd name="connsiteX52" fmla="*/ 4979721 w 7564745"/>
              <a:gd name="connsiteY52" fmla="*/ 317724 h 2010046"/>
              <a:gd name="connsiteX53" fmla="*/ 5116198 w 7564745"/>
              <a:gd name="connsiteY53" fmla="*/ 372315 h 2010046"/>
              <a:gd name="connsiteX54" fmla="*/ 5211733 w 7564745"/>
              <a:gd name="connsiteY54" fmla="*/ 426906 h 2010046"/>
              <a:gd name="connsiteX55" fmla="*/ 5293619 w 7564745"/>
              <a:gd name="connsiteY55" fmla="*/ 413258 h 2010046"/>
              <a:gd name="connsiteX56" fmla="*/ 5334563 w 7564745"/>
              <a:gd name="connsiteY56" fmla="*/ 372315 h 2010046"/>
              <a:gd name="connsiteX57" fmla="*/ 5389154 w 7564745"/>
              <a:gd name="connsiteY57" fmla="*/ 331371 h 2010046"/>
              <a:gd name="connsiteX58" fmla="*/ 5430097 w 7564745"/>
              <a:gd name="connsiteY58" fmla="*/ 304076 h 2010046"/>
              <a:gd name="connsiteX59" fmla="*/ 5552927 w 7564745"/>
              <a:gd name="connsiteY59" fmla="*/ 181246 h 2010046"/>
              <a:gd name="connsiteX60" fmla="*/ 5593870 w 7564745"/>
              <a:gd name="connsiteY60" fmla="*/ 113007 h 2010046"/>
              <a:gd name="connsiteX61" fmla="*/ 5634813 w 7564745"/>
              <a:gd name="connsiteY61" fmla="*/ 31121 h 2010046"/>
              <a:gd name="connsiteX62" fmla="*/ 5648461 w 7564745"/>
              <a:gd name="connsiteY62" fmla="*/ 72064 h 2010046"/>
              <a:gd name="connsiteX63" fmla="*/ 5743995 w 7564745"/>
              <a:gd name="connsiteY63" fmla="*/ 113007 h 2010046"/>
              <a:gd name="connsiteX64" fmla="*/ 5976007 w 7564745"/>
              <a:gd name="connsiteY64" fmla="*/ 372315 h 2010046"/>
              <a:gd name="connsiteX65" fmla="*/ 6030598 w 7564745"/>
              <a:gd name="connsiteY65" fmla="*/ 440553 h 2010046"/>
              <a:gd name="connsiteX66" fmla="*/ 6085189 w 7564745"/>
              <a:gd name="connsiteY66" fmla="*/ 549736 h 2010046"/>
              <a:gd name="connsiteX67" fmla="*/ 6276258 w 7564745"/>
              <a:gd name="connsiteY67" fmla="*/ 536088 h 2010046"/>
              <a:gd name="connsiteX68" fmla="*/ 6289906 w 7564745"/>
              <a:gd name="connsiteY68" fmla="*/ 481497 h 2010046"/>
              <a:gd name="connsiteX69" fmla="*/ 6344497 w 7564745"/>
              <a:gd name="connsiteY69" fmla="*/ 317724 h 2010046"/>
              <a:gd name="connsiteX70" fmla="*/ 6615683 w 7564745"/>
              <a:gd name="connsiteY70" fmla="*/ 141440 h 2010046"/>
              <a:gd name="connsiteX71" fmla="*/ 6904055 w 7564745"/>
              <a:gd name="connsiteY71" fmla="*/ 317724 h 2010046"/>
              <a:gd name="connsiteX72" fmla="*/ 6931351 w 7564745"/>
              <a:gd name="connsiteY72" fmla="*/ 372315 h 2010046"/>
              <a:gd name="connsiteX73" fmla="*/ 7040533 w 7564745"/>
              <a:gd name="connsiteY73" fmla="*/ 495144 h 2010046"/>
              <a:gd name="connsiteX74" fmla="*/ 7217954 w 7564745"/>
              <a:gd name="connsiteY74" fmla="*/ 481497 h 2010046"/>
              <a:gd name="connsiteX75" fmla="*/ 7231601 w 7564745"/>
              <a:gd name="connsiteY75" fmla="*/ 440553 h 2010046"/>
              <a:gd name="connsiteX76" fmla="*/ 7245249 w 7564745"/>
              <a:gd name="connsiteY76" fmla="*/ 358667 h 2010046"/>
              <a:gd name="connsiteX77" fmla="*/ 7340783 w 7564745"/>
              <a:gd name="connsiteY77" fmla="*/ 235837 h 2010046"/>
              <a:gd name="connsiteX78" fmla="*/ 7436318 w 7564745"/>
              <a:gd name="connsiteY78" fmla="*/ 263133 h 2010046"/>
              <a:gd name="connsiteX79" fmla="*/ 7564744 w 7564745"/>
              <a:gd name="connsiteY79" fmla="*/ 598640 h 2010046"/>
              <a:gd name="connsiteX80" fmla="*/ 7354431 w 7564745"/>
              <a:gd name="connsiteY80" fmla="*/ 836339 h 2010046"/>
              <a:gd name="connsiteX81" fmla="*/ 7163363 w 7564745"/>
              <a:gd name="connsiteY81" fmla="*/ 986464 h 2010046"/>
              <a:gd name="connsiteX82" fmla="*/ 7026885 w 7564745"/>
              <a:gd name="connsiteY82" fmla="*/ 1081998 h 2010046"/>
              <a:gd name="connsiteX83" fmla="*/ 6917703 w 7564745"/>
              <a:gd name="connsiteY83" fmla="*/ 1177533 h 2010046"/>
              <a:gd name="connsiteX84" fmla="*/ 6767577 w 7564745"/>
              <a:gd name="connsiteY84" fmla="*/ 1327658 h 2010046"/>
              <a:gd name="connsiteX85" fmla="*/ 6740282 w 7564745"/>
              <a:gd name="connsiteY85" fmla="*/ 1477783 h 2010046"/>
              <a:gd name="connsiteX86" fmla="*/ 7406568 w 7564745"/>
              <a:gd name="connsiteY86" fmla="*/ 1284440 h 2010046"/>
              <a:gd name="connsiteX87" fmla="*/ 7564745 w 7564745"/>
              <a:gd name="connsiteY87" fmla="*/ 1513040 h 2010046"/>
              <a:gd name="connsiteX88" fmla="*/ 7436318 w 7564745"/>
              <a:gd name="connsiteY88" fmla="*/ 1709795 h 2010046"/>
              <a:gd name="connsiteX89" fmla="*/ 7368079 w 7564745"/>
              <a:gd name="connsiteY89" fmla="*/ 1737091 h 2010046"/>
              <a:gd name="connsiteX90" fmla="*/ 7327136 w 7564745"/>
              <a:gd name="connsiteY90" fmla="*/ 1764386 h 2010046"/>
              <a:gd name="connsiteX91" fmla="*/ 7136067 w 7564745"/>
              <a:gd name="connsiteY91" fmla="*/ 1778034 h 2010046"/>
              <a:gd name="connsiteX92" fmla="*/ 6699339 w 7564745"/>
              <a:gd name="connsiteY92" fmla="*/ 1791682 h 2010046"/>
              <a:gd name="connsiteX93" fmla="*/ 6590157 w 7564745"/>
              <a:gd name="connsiteY93" fmla="*/ 1900864 h 2010046"/>
              <a:gd name="connsiteX94" fmla="*/ 6549213 w 7564745"/>
              <a:gd name="connsiteY94" fmla="*/ 1914512 h 2010046"/>
              <a:gd name="connsiteX95" fmla="*/ 6248963 w 7564745"/>
              <a:gd name="connsiteY95" fmla="*/ 1887216 h 2010046"/>
              <a:gd name="connsiteX96" fmla="*/ 6167076 w 7564745"/>
              <a:gd name="connsiteY96" fmla="*/ 1832625 h 2010046"/>
              <a:gd name="connsiteX97" fmla="*/ 6057894 w 7564745"/>
              <a:gd name="connsiteY97" fmla="*/ 1750739 h 2010046"/>
              <a:gd name="connsiteX98" fmla="*/ 6003303 w 7564745"/>
              <a:gd name="connsiteY98" fmla="*/ 1709795 h 2010046"/>
              <a:gd name="connsiteX99" fmla="*/ 5907768 w 7564745"/>
              <a:gd name="connsiteY99" fmla="*/ 1696147 h 2010046"/>
              <a:gd name="connsiteX100" fmla="*/ 5730348 w 7564745"/>
              <a:gd name="connsiteY100" fmla="*/ 1696147 h 2010046"/>
              <a:gd name="connsiteX101" fmla="*/ 5621166 w 7564745"/>
              <a:gd name="connsiteY101" fmla="*/ 1846273 h 2010046"/>
              <a:gd name="connsiteX102" fmla="*/ 5525631 w 7564745"/>
              <a:gd name="connsiteY102" fmla="*/ 1873568 h 2010046"/>
              <a:gd name="connsiteX103" fmla="*/ 5047960 w 7564745"/>
              <a:gd name="connsiteY103" fmla="*/ 1859921 h 2010046"/>
              <a:gd name="connsiteX104" fmla="*/ 4993368 w 7564745"/>
              <a:gd name="connsiteY104" fmla="*/ 1832625 h 2010046"/>
              <a:gd name="connsiteX105" fmla="*/ 4911482 w 7564745"/>
              <a:gd name="connsiteY105" fmla="*/ 1818977 h 2010046"/>
              <a:gd name="connsiteX106" fmla="*/ 4856891 w 7564745"/>
              <a:gd name="connsiteY106" fmla="*/ 1778034 h 2010046"/>
              <a:gd name="connsiteX107" fmla="*/ 4802300 w 7564745"/>
              <a:gd name="connsiteY107" fmla="*/ 1750739 h 2010046"/>
              <a:gd name="connsiteX108" fmla="*/ 4775004 w 7564745"/>
              <a:gd name="connsiteY108" fmla="*/ 1709795 h 2010046"/>
              <a:gd name="connsiteX109" fmla="*/ 4734061 w 7564745"/>
              <a:gd name="connsiteY109" fmla="*/ 1655204 h 2010046"/>
              <a:gd name="connsiteX110" fmla="*/ 4679470 w 7564745"/>
              <a:gd name="connsiteY110" fmla="*/ 1586965 h 2010046"/>
              <a:gd name="connsiteX111" fmla="*/ 4638527 w 7564745"/>
              <a:gd name="connsiteY111" fmla="*/ 1614261 h 2010046"/>
              <a:gd name="connsiteX112" fmla="*/ 4624879 w 7564745"/>
              <a:gd name="connsiteY112" fmla="*/ 1655204 h 2010046"/>
              <a:gd name="connsiteX113" fmla="*/ 4611231 w 7564745"/>
              <a:gd name="connsiteY113" fmla="*/ 1709795 h 2010046"/>
              <a:gd name="connsiteX114" fmla="*/ 4556640 w 7564745"/>
              <a:gd name="connsiteY114" fmla="*/ 1737091 h 2010046"/>
              <a:gd name="connsiteX115" fmla="*/ 4542992 w 7564745"/>
              <a:gd name="connsiteY115" fmla="*/ 1778034 h 2010046"/>
              <a:gd name="connsiteX116" fmla="*/ 4502049 w 7564745"/>
              <a:gd name="connsiteY116" fmla="*/ 1805330 h 2010046"/>
              <a:gd name="connsiteX117" fmla="*/ 4447458 w 7564745"/>
              <a:gd name="connsiteY117" fmla="*/ 1846273 h 2010046"/>
              <a:gd name="connsiteX118" fmla="*/ 4392867 w 7564745"/>
              <a:gd name="connsiteY118" fmla="*/ 1900864 h 2010046"/>
              <a:gd name="connsiteX119" fmla="*/ 4310980 w 7564745"/>
              <a:gd name="connsiteY119" fmla="*/ 1941807 h 2010046"/>
              <a:gd name="connsiteX120" fmla="*/ 4160855 w 7564745"/>
              <a:gd name="connsiteY120" fmla="*/ 1996398 h 2010046"/>
              <a:gd name="connsiteX121" fmla="*/ 3806013 w 7564745"/>
              <a:gd name="connsiteY121" fmla="*/ 1832625 h 2010046"/>
              <a:gd name="connsiteX122" fmla="*/ 3778718 w 7564745"/>
              <a:gd name="connsiteY122" fmla="*/ 1723443 h 2010046"/>
              <a:gd name="connsiteX123" fmla="*/ 3683183 w 7564745"/>
              <a:gd name="connsiteY123" fmla="*/ 1709795 h 2010046"/>
              <a:gd name="connsiteX124" fmla="*/ 3574001 w 7564745"/>
              <a:gd name="connsiteY124" fmla="*/ 1723443 h 2010046"/>
              <a:gd name="connsiteX125" fmla="*/ 3464819 w 7564745"/>
              <a:gd name="connsiteY125" fmla="*/ 1818977 h 2010046"/>
              <a:gd name="connsiteX126" fmla="*/ 3382933 w 7564745"/>
              <a:gd name="connsiteY126" fmla="*/ 1955455 h 2010046"/>
              <a:gd name="connsiteX127" fmla="*/ 3341989 w 7564745"/>
              <a:gd name="connsiteY127" fmla="*/ 1969103 h 2010046"/>
              <a:gd name="connsiteX128" fmla="*/ 3232807 w 7564745"/>
              <a:gd name="connsiteY128" fmla="*/ 1941807 h 2010046"/>
              <a:gd name="connsiteX129" fmla="*/ 3150921 w 7564745"/>
              <a:gd name="connsiteY129" fmla="*/ 1859921 h 2010046"/>
              <a:gd name="connsiteX130" fmla="*/ 3069034 w 7564745"/>
              <a:gd name="connsiteY130" fmla="*/ 1791682 h 2010046"/>
              <a:gd name="connsiteX131" fmla="*/ 3028091 w 7564745"/>
              <a:gd name="connsiteY131" fmla="*/ 1778034 h 2010046"/>
              <a:gd name="connsiteX132" fmla="*/ 3000795 w 7564745"/>
              <a:gd name="connsiteY132" fmla="*/ 1723443 h 2010046"/>
              <a:gd name="connsiteX133" fmla="*/ 2959852 w 7564745"/>
              <a:gd name="connsiteY133" fmla="*/ 1668852 h 2010046"/>
              <a:gd name="connsiteX134" fmla="*/ 2946204 w 7564745"/>
              <a:gd name="connsiteY134" fmla="*/ 1573318 h 2010046"/>
              <a:gd name="connsiteX135" fmla="*/ 2782431 w 7564745"/>
              <a:gd name="connsiteY135" fmla="*/ 1586965 h 2010046"/>
              <a:gd name="connsiteX136" fmla="*/ 2700545 w 7564745"/>
              <a:gd name="connsiteY136" fmla="*/ 1614261 h 2010046"/>
              <a:gd name="connsiteX137" fmla="*/ 2645954 w 7564745"/>
              <a:gd name="connsiteY137" fmla="*/ 1709795 h 2010046"/>
              <a:gd name="connsiteX138" fmla="*/ 2618658 w 7564745"/>
              <a:gd name="connsiteY138" fmla="*/ 1791682 h 2010046"/>
              <a:gd name="connsiteX139" fmla="*/ 2591363 w 7564745"/>
              <a:gd name="connsiteY139" fmla="*/ 1832625 h 2010046"/>
              <a:gd name="connsiteX140" fmla="*/ 2564067 w 7564745"/>
              <a:gd name="connsiteY140" fmla="*/ 1914512 h 2010046"/>
              <a:gd name="connsiteX141" fmla="*/ 2550419 w 7564745"/>
              <a:gd name="connsiteY141" fmla="*/ 1955455 h 2010046"/>
              <a:gd name="connsiteX142" fmla="*/ 2345703 w 7564745"/>
              <a:gd name="connsiteY142" fmla="*/ 1941807 h 2010046"/>
              <a:gd name="connsiteX143" fmla="*/ 2318407 w 7564745"/>
              <a:gd name="connsiteY143" fmla="*/ 1900864 h 2010046"/>
              <a:gd name="connsiteX144" fmla="*/ 2304760 w 7564745"/>
              <a:gd name="connsiteY144" fmla="*/ 1778034 h 2010046"/>
              <a:gd name="connsiteX145" fmla="*/ 2263816 w 7564745"/>
              <a:gd name="connsiteY145" fmla="*/ 1750739 h 2010046"/>
              <a:gd name="connsiteX146" fmla="*/ 1949918 w 7564745"/>
              <a:gd name="connsiteY146" fmla="*/ 1764386 h 2010046"/>
              <a:gd name="connsiteX147" fmla="*/ 1936270 w 7564745"/>
              <a:gd name="connsiteY147" fmla="*/ 1941807 h 2010046"/>
              <a:gd name="connsiteX148" fmla="*/ 1854383 w 7564745"/>
              <a:gd name="connsiteY148" fmla="*/ 1969103 h 2010046"/>
              <a:gd name="connsiteX149" fmla="*/ 1840736 w 7564745"/>
              <a:gd name="connsiteY149" fmla="*/ 1914512 h 2010046"/>
              <a:gd name="connsiteX150" fmla="*/ 1772497 w 7564745"/>
              <a:gd name="connsiteY150" fmla="*/ 1832625 h 2010046"/>
              <a:gd name="connsiteX151" fmla="*/ 1758849 w 7564745"/>
              <a:gd name="connsiteY151" fmla="*/ 1791682 h 2010046"/>
              <a:gd name="connsiteX152" fmla="*/ 1731554 w 7564745"/>
              <a:gd name="connsiteY152" fmla="*/ 1696147 h 2010046"/>
              <a:gd name="connsiteX153" fmla="*/ 1704258 w 7564745"/>
              <a:gd name="connsiteY153" fmla="*/ 1655204 h 2010046"/>
              <a:gd name="connsiteX154" fmla="*/ 1663315 w 7564745"/>
              <a:gd name="connsiteY154" fmla="*/ 1641556 h 2010046"/>
              <a:gd name="connsiteX155" fmla="*/ 1349416 w 7564745"/>
              <a:gd name="connsiteY155" fmla="*/ 1655204 h 2010046"/>
              <a:gd name="connsiteX156" fmla="*/ 1335768 w 7564745"/>
              <a:gd name="connsiteY156" fmla="*/ 1696147 h 2010046"/>
              <a:gd name="connsiteX157" fmla="*/ 1322121 w 7564745"/>
              <a:gd name="connsiteY157" fmla="*/ 1750739 h 2010046"/>
              <a:gd name="connsiteX158" fmla="*/ 1267530 w 7564745"/>
              <a:gd name="connsiteY158" fmla="*/ 1832625 h 2010046"/>
              <a:gd name="connsiteX159" fmla="*/ 1240234 w 7564745"/>
              <a:gd name="connsiteY159" fmla="*/ 1873568 h 2010046"/>
              <a:gd name="connsiteX160" fmla="*/ 1185643 w 7564745"/>
              <a:gd name="connsiteY160" fmla="*/ 1941807 h 2010046"/>
              <a:gd name="connsiteX161" fmla="*/ 1158348 w 7564745"/>
              <a:gd name="connsiteY161" fmla="*/ 1982750 h 2010046"/>
              <a:gd name="connsiteX162" fmla="*/ 1076461 w 7564745"/>
              <a:gd name="connsiteY162" fmla="*/ 2010046 h 2010046"/>
              <a:gd name="connsiteX163" fmla="*/ 1008222 w 7564745"/>
              <a:gd name="connsiteY163" fmla="*/ 1969103 h 2010046"/>
              <a:gd name="connsiteX164" fmla="*/ 967279 w 7564745"/>
              <a:gd name="connsiteY164" fmla="*/ 1928159 h 2010046"/>
              <a:gd name="connsiteX165" fmla="*/ 885392 w 7564745"/>
              <a:gd name="connsiteY165" fmla="*/ 1832625 h 2010046"/>
              <a:gd name="connsiteX166" fmla="*/ 803506 w 7564745"/>
              <a:gd name="connsiteY166" fmla="*/ 1737091 h 2010046"/>
              <a:gd name="connsiteX167" fmla="*/ 707971 w 7564745"/>
              <a:gd name="connsiteY167" fmla="*/ 1682500 h 2010046"/>
              <a:gd name="connsiteX168" fmla="*/ 544198 w 7564745"/>
              <a:gd name="connsiteY168" fmla="*/ 1696147 h 2010046"/>
              <a:gd name="connsiteX169" fmla="*/ 503255 w 7564745"/>
              <a:gd name="connsiteY169" fmla="*/ 1764386 h 2010046"/>
              <a:gd name="connsiteX170" fmla="*/ 435016 w 7564745"/>
              <a:gd name="connsiteY170" fmla="*/ 1846273 h 2010046"/>
              <a:gd name="connsiteX171" fmla="*/ 366777 w 7564745"/>
              <a:gd name="connsiteY171" fmla="*/ 1928159 h 2010046"/>
              <a:gd name="connsiteX172" fmla="*/ 298539 w 7564745"/>
              <a:gd name="connsiteY172" fmla="*/ 1996398 h 2010046"/>
              <a:gd name="connsiteX173" fmla="*/ 162061 w 7564745"/>
              <a:gd name="connsiteY173" fmla="*/ 1969103 h 2010046"/>
              <a:gd name="connsiteX174" fmla="*/ 121118 w 7564745"/>
              <a:gd name="connsiteY174" fmla="*/ 1955455 h 2010046"/>
              <a:gd name="connsiteX175" fmla="*/ 80174 w 7564745"/>
              <a:gd name="connsiteY175" fmla="*/ 1928159 h 2010046"/>
              <a:gd name="connsiteX176" fmla="*/ 39231 w 7564745"/>
              <a:gd name="connsiteY176" fmla="*/ 1655204 h 2010046"/>
              <a:gd name="connsiteX177" fmla="*/ 52879 w 7564745"/>
              <a:gd name="connsiteY177" fmla="*/ 1586965 h 2010046"/>
              <a:gd name="connsiteX178" fmla="*/ 189357 w 7564745"/>
              <a:gd name="connsiteY178" fmla="*/ 1546022 h 2010046"/>
              <a:gd name="connsiteX179" fmla="*/ 243948 w 7564745"/>
              <a:gd name="connsiteY179" fmla="*/ 1505079 h 2010046"/>
              <a:gd name="connsiteX180" fmla="*/ 284891 w 7564745"/>
              <a:gd name="connsiteY180" fmla="*/ 1491431 h 2010046"/>
              <a:gd name="connsiteX181" fmla="*/ 325834 w 7564745"/>
              <a:gd name="connsiteY181" fmla="*/ 1450488 h 2010046"/>
              <a:gd name="connsiteX182" fmla="*/ 339482 w 7564745"/>
              <a:gd name="connsiteY182" fmla="*/ 1395897 h 2010046"/>
              <a:gd name="connsiteX183" fmla="*/ 339482 w 7564745"/>
              <a:gd name="connsiteY183" fmla="*/ 1259419 h 2010046"/>
              <a:gd name="connsiteX184" fmla="*/ 243948 w 7564745"/>
              <a:gd name="connsiteY184" fmla="*/ 1204828 h 2010046"/>
              <a:gd name="connsiteX185" fmla="*/ 175709 w 7564745"/>
              <a:gd name="connsiteY185" fmla="*/ 1136589 h 2010046"/>
              <a:gd name="connsiteX186" fmla="*/ 80174 w 7564745"/>
              <a:gd name="connsiteY186" fmla="*/ 1041055 h 2010046"/>
              <a:gd name="connsiteX187" fmla="*/ 52879 w 7564745"/>
              <a:gd name="connsiteY187" fmla="*/ 1000112 h 2010046"/>
              <a:gd name="connsiteX188" fmla="*/ 11936 w 7564745"/>
              <a:gd name="connsiteY188" fmla="*/ 904577 h 2010046"/>
              <a:gd name="connsiteX189" fmla="*/ 66527 w 7564745"/>
              <a:gd name="connsiteY189" fmla="*/ 727156 h 2010046"/>
              <a:gd name="connsiteX190" fmla="*/ 148413 w 7564745"/>
              <a:gd name="connsiteY190" fmla="*/ 672565 h 2010046"/>
              <a:gd name="connsiteX191" fmla="*/ 175709 w 7564745"/>
              <a:gd name="connsiteY191" fmla="*/ 631622 h 2010046"/>
              <a:gd name="connsiteX192" fmla="*/ 243948 w 7564745"/>
              <a:gd name="connsiteY192" fmla="*/ 604327 h 2010046"/>
              <a:gd name="connsiteX193" fmla="*/ 284891 w 7564745"/>
              <a:gd name="connsiteY193" fmla="*/ 577031 h 2010046"/>
              <a:gd name="connsiteX194" fmla="*/ 312186 w 7564745"/>
              <a:gd name="connsiteY194" fmla="*/ 454201 h 2010046"/>
              <a:gd name="connsiteX0" fmla="*/ 298539 w 7564745"/>
              <a:gd name="connsiteY0" fmla="*/ 331371 h 2010046"/>
              <a:gd name="connsiteX1" fmla="*/ 394073 w 7564745"/>
              <a:gd name="connsiteY1" fmla="*/ 290428 h 2010046"/>
              <a:gd name="connsiteX2" fmla="*/ 435016 w 7564745"/>
              <a:gd name="connsiteY2" fmla="*/ 276780 h 2010046"/>
              <a:gd name="connsiteX3" fmla="*/ 475960 w 7564745"/>
              <a:gd name="connsiteY3" fmla="*/ 249485 h 2010046"/>
              <a:gd name="connsiteX4" fmla="*/ 571494 w 7564745"/>
              <a:gd name="connsiteY4" fmla="*/ 222189 h 2010046"/>
              <a:gd name="connsiteX5" fmla="*/ 612437 w 7564745"/>
              <a:gd name="connsiteY5" fmla="*/ 208541 h 2010046"/>
              <a:gd name="connsiteX6" fmla="*/ 926336 w 7564745"/>
              <a:gd name="connsiteY6" fmla="*/ 249485 h 2010046"/>
              <a:gd name="connsiteX7" fmla="*/ 1035518 w 7564745"/>
              <a:gd name="connsiteY7" fmla="*/ 399610 h 2010046"/>
              <a:gd name="connsiteX8" fmla="*/ 1144700 w 7564745"/>
              <a:gd name="connsiteY8" fmla="*/ 413258 h 2010046"/>
              <a:gd name="connsiteX9" fmla="*/ 1185643 w 7564745"/>
              <a:gd name="connsiteY9" fmla="*/ 372315 h 2010046"/>
              <a:gd name="connsiteX10" fmla="*/ 1226586 w 7564745"/>
              <a:gd name="connsiteY10" fmla="*/ 345019 h 2010046"/>
              <a:gd name="connsiteX11" fmla="*/ 1267530 w 7564745"/>
              <a:gd name="connsiteY11" fmla="*/ 304076 h 2010046"/>
              <a:gd name="connsiteX12" fmla="*/ 1349416 w 7564745"/>
              <a:gd name="connsiteY12" fmla="*/ 249485 h 2010046"/>
              <a:gd name="connsiteX13" fmla="*/ 1404007 w 7564745"/>
              <a:gd name="connsiteY13" fmla="*/ 194894 h 2010046"/>
              <a:gd name="connsiteX14" fmla="*/ 1431303 w 7564745"/>
              <a:gd name="connsiteY14" fmla="*/ 153950 h 2010046"/>
              <a:gd name="connsiteX15" fmla="*/ 1472246 w 7564745"/>
              <a:gd name="connsiteY15" fmla="*/ 140303 h 2010046"/>
              <a:gd name="connsiteX16" fmla="*/ 1540485 w 7564745"/>
              <a:gd name="connsiteY16" fmla="*/ 153950 h 2010046"/>
              <a:gd name="connsiteX17" fmla="*/ 1581428 w 7564745"/>
              <a:gd name="connsiteY17" fmla="*/ 181246 h 2010046"/>
              <a:gd name="connsiteX18" fmla="*/ 1663315 w 7564745"/>
              <a:gd name="connsiteY18" fmla="*/ 194894 h 2010046"/>
              <a:gd name="connsiteX19" fmla="*/ 1786145 w 7564745"/>
              <a:gd name="connsiteY19" fmla="*/ 249485 h 2010046"/>
              <a:gd name="connsiteX20" fmla="*/ 1949918 w 7564745"/>
              <a:gd name="connsiteY20" fmla="*/ 426906 h 2010046"/>
              <a:gd name="connsiteX21" fmla="*/ 2045452 w 7564745"/>
              <a:gd name="connsiteY21" fmla="*/ 495144 h 2010046"/>
              <a:gd name="connsiteX22" fmla="*/ 2195577 w 7564745"/>
              <a:gd name="connsiteY22" fmla="*/ 440553 h 2010046"/>
              <a:gd name="connsiteX23" fmla="*/ 2304760 w 7564745"/>
              <a:gd name="connsiteY23" fmla="*/ 331371 h 2010046"/>
              <a:gd name="connsiteX24" fmla="*/ 2386646 w 7564745"/>
              <a:gd name="connsiteY24" fmla="*/ 263133 h 2010046"/>
              <a:gd name="connsiteX25" fmla="*/ 2427589 w 7564745"/>
              <a:gd name="connsiteY25" fmla="*/ 235837 h 2010046"/>
              <a:gd name="connsiteX26" fmla="*/ 2468533 w 7564745"/>
              <a:gd name="connsiteY26" fmla="*/ 194894 h 2010046"/>
              <a:gd name="connsiteX27" fmla="*/ 2659601 w 7564745"/>
              <a:gd name="connsiteY27" fmla="*/ 167598 h 2010046"/>
              <a:gd name="connsiteX28" fmla="*/ 3000795 w 7564745"/>
              <a:gd name="connsiteY28" fmla="*/ 194894 h 2010046"/>
              <a:gd name="connsiteX29" fmla="*/ 3041739 w 7564745"/>
              <a:gd name="connsiteY29" fmla="*/ 235837 h 2010046"/>
              <a:gd name="connsiteX30" fmla="*/ 3055386 w 7564745"/>
              <a:gd name="connsiteY30" fmla="*/ 290428 h 2010046"/>
              <a:gd name="connsiteX31" fmla="*/ 3069034 w 7564745"/>
              <a:gd name="connsiteY31" fmla="*/ 358667 h 2010046"/>
              <a:gd name="connsiteX32" fmla="*/ 3123625 w 7564745"/>
              <a:gd name="connsiteY32" fmla="*/ 372315 h 2010046"/>
              <a:gd name="connsiteX33" fmla="*/ 3273751 w 7564745"/>
              <a:gd name="connsiteY33" fmla="*/ 358667 h 2010046"/>
              <a:gd name="connsiteX34" fmla="*/ 3355637 w 7564745"/>
              <a:gd name="connsiteY34" fmla="*/ 317724 h 2010046"/>
              <a:gd name="connsiteX35" fmla="*/ 3492115 w 7564745"/>
              <a:gd name="connsiteY35" fmla="*/ 222189 h 2010046"/>
              <a:gd name="connsiteX36" fmla="*/ 3546706 w 7564745"/>
              <a:gd name="connsiteY36" fmla="*/ 194894 h 2010046"/>
              <a:gd name="connsiteX37" fmla="*/ 3792366 w 7564745"/>
              <a:gd name="connsiteY37" fmla="*/ 208541 h 2010046"/>
              <a:gd name="connsiteX38" fmla="*/ 3833309 w 7564745"/>
              <a:gd name="connsiteY38" fmla="*/ 235837 h 2010046"/>
              <a:gd name="connsiteX39" fmla="*/ 3969786 w 7564745"/>
              <a:gd name="connsiteY39" fmla="*/ 358667 h 2010046"/>
              <a:gd name="connsiteX40" fmla="*/ 3997082 w 7564745"/>
              <a:gd name="connsiteY40" fmla="*/ 399610 h 2010046"/>
              <a:gd name="connsiteX41" fmla="*/ 4092616 w 7564745"/>
              <a:gd name="connsiteY41" fmla="*/ 440553 h 2010046"/>
              <a:gd name="connsiteX42" fmla="*/ 4201798 w 7564745"/>
              <a:gd name="connsiteY42" fmla="*/ 385962 h 2010046"/>
              <a:gd name="connsiteX43" fmla="*/ 4256389 w 7564745"/>
              <a:gd name="connsiteY43" fmla="*/ 263133 h 2010046"/>
              <a:gd name="connsiteX44" fmla="*/ 4297333 w 7564745"/>
              <a:gd name="connsiteY44" fmla="*/ 208541 h 2010046"/>
              <a:gd name="connsiteX45" fmla="*/ 4338276 w 7564745"/>
              <a:gd name="connsiteY45" fmla="*/ 181246 h 2010046"/>
              <a:gd name="connsiteX46" fmla="*/ 4392867 w 7564745"/>
              <a:gd name="connsiteY46" fmla="*/ 140303 h 2010046"/>
              <a:gd name="connsiteX47" fmla="*/ 4461106 w 7564745"/>
              <a:gd name="connsiteY47" fmla="*/ 126655 h 2010046"/>
              <a:gd name="connsiteX48" fmla="*/ 4515697 w 7564745"/>
              <a:gd name="connsiteY48" fmla="*/ 113007 h 2010046"/>
              <a:gd name="connsiteX49" fmla="*/ 4693118 w 7564745"/>
              <a:gd name="connsiteY49" fmla="*/ 126655 h 2010046"/>
              <a:gd name="connsiteX50" fmla="*/ 4775004 w 7564745"/>
              <a:gd name="connsiteY50" fmla="*/ 208541 h 2010046"/>
              <a:gd name="connsiteX51" fmla="*/ 4856891 w 7564745"/>
              <a:gd name="connsiteY51" fmla="*/ 222189 h 2010046"/>
              <a:gd name="connsiteX52" fmla="*/ 4979721 w 7564745"/>
              <a:gd name="connsiteY52" fmla="*/ 317724 h 2010046"/>
              <a:gd name="connsiteX53" fmla="*/ 5116198 w 7564745"/>
              <a:gd name="connsiteY53" fmla="*/ 372315 h 2010046"/>
              <a:gd name="connsiteX54" fmla="*/ 5211733 w 7564745"/>
              <a:gd name="connsiteY54" fmla="*/ 426906 h 2010046"/>
              <a:gd name="connsiteX55" fmla="*/ 5293619 w 7564745"/>
              <a:gd name="connsiteY55" fmla="*/ 413258 h 2010046"/>
              <a:gd name="connsiteX56" fmla="*/ 5334563 w 7564745"/>
              <a:gd name="connsiteY56" fmla="*/ 372315 h 2010046"/>
              <a:gd name="connsiteX57" fmla="*/ 5389154 w 7564745"/>
              <a:gd name="connsiteY57" fmla="*/ 331371 h 2010046"/>
              <a:gd name="connsiteX58" fmla="*/ 5430097 w 7564745"/>
              <a:gd name="connsiteY58" fmla="*/ 304076 h 2010046"/>
              <a:gd name="connsiteX59" fmla="*/ 5552927 w 7564745"/>
              <a:gd name="connsiteY59" fmla="*/ 181246 h 2010046"/>
              <a:gd name="connsiteX60" fmla="*/ 5593870 w 7564745"/>
              <a:gd name="connsiteY60" fmla="*/ 113007 h 2010046"/>
              <a:gd name="connsiteX61" fmla="*/ 5634813 w 7564745"/>
              <a:gd name="connsiteY61" fmla="*/ 31121 h 2010046"/>
              <a:gd name="connsiteX62" fmla="*/ 5648461 w 7564745"/>
              <a:gd name="connsiteY62" fmla="*/ 72064 h 2010046"/>
              <a:gd name="connsiteX63" fmla="*/ 5743995 w 7564745"/>
              <a:gd name="connsiteY63" fmla="*/ 113007 h 2010046"/>
              <a:gd name="connsiteX64" fmla="*/ 5976007 w 7564745"/>
              <a:gd name="connsiteY64" fmla="*/ 372315 h 2010046"/>
              <a:gd name="connsiteX65" fmla="*/ 6030598 w 7564745"/>
              <a:gd name="connsiteY65" fmla="*/ 440553 h 2010046"/>
              <a:gd name="connsiteX66" fmla="*/ 6085189 w 7564745"/>
              <a:gd name="connsiteY66" fmla="*/ 549736 h 2010046"/>
              <a:gd name="connsiteX67" fmla="*/ 6276258 w 7564745"/>
              <a:gd name="connsiteY67" fmla="*/ 536088 h 2010046"/>
              <a:gd name="connsiteX68" fmla="*/ 6289906 w 7564745"/>
              <a:gd name="connsiteY68" fmla="*/ 481497 h 2010046"/>
              <a:gd name="connsiteX69" fmla="*/ 6344497 w 7564745"/>
              <a:gd name="connsiteY69" fmla="*/ 317724 h 2010046"/>
              <a:gd name="connsiteX70" fmla="*/ 6615683 w 7564745"/>
              <a:gd name="connsiteY70" fmla="*/ 141440 h 2010046"/>
              <a:gd name="connsiteX71" fmla="*/ 6904055 w 7564745"/>
              <a:gd name="connsiteY71" fmla="*/ 317724 h 2010046"/>
              <a:gd name="connsiteX72" fmla="*/ 6931351 w 7564745"/>
              <a:gd name="connsiteY72" fmla="*/ 372315 h 2010046"/>
              <a:gd name="connsiteX73" fmla="*/ 7040533 w 7564745"/>
              <a:gd name="connsiteY73" fmla="*/ 495144 h 2010046"/>
              <a:gd name="connsiteX74" fmla="*/ 7217954 w 7564745"/>
              <a:gd name="connsiteY74" fmla="*/ 481497 h 2010046"/>
              <a:gd name="connsiteX75" fmla="*/ 7231601 w 7564745"/>
              <a:gd name="connsiteY75" fmla="*/ 440553 h 2010046"/>
              <a:gd name="connsiteX76" fmla="*/ 7245249 w 7564745"/>
              <a:gd name="connsiteY76" fmla="*/ 358667 h 2010046"/>
              <a:gd name="connsiteX77" fmla="*/ 7340783 w 7564745"/>
              <a:gd name="connsiteY77" fmla="*/ 235837 h 2010046"/>
              <a:gd name="connsiteX78" fmla="*/ 7436318 w 7564745"/>
              <a:gd name="connsiteY78" fmla="*/ 263133 h 2010046"/>
              <a:gd name="connsiteX79" fmla="*/ 7564744 w 7564745"/>
              <a:gd name="connsiteY79" fmla="*/ 598640 h 2010046"/>
              <a:gd name="connsiteX80" fmla="*/ 7354431 w 7564745"/>
              <a:gd name="connsiteY80" fmla="*/ 836339 h 2010046"/>
              <a:gd name="connsiteX81" fmla="*/ 7163363 w 7564745"/>
              <a:gd name="connsiteY81" fmla="*/ 986464 h 2010046"/>
              <a:gd name="connsiteX82" fmla="*/ 7026885 w 7564745"/>
              <a:gd name="connsiteY82" fmla="*/ 1081998 h 2010046"/>
              <a:gd name="connsiteX83" fmla="*/ 6917703 w 7564745"/>
              <a:gd name="connsiteY83" fmla="*/ 1177533 h 2010046"/>
              <a:gd name="connsiteX84" fmla="*/ 6767577 w 7564745"/>
              <a:gd name="connsiteY84" fmla="*/ 1327658 h 2010046"/>
              <a:gd name="connsiteX85" fmla="*/ 6740282 w 7564745"/>
              <a:gd name="connsiteY85" fmla="*/ 1477783 h 2010046"/>
              <a:gd name="connsiteX86" fmla="*/ 7406568 w 7564745"/>
              <a:gd name="connsiteY86" fmla="*/ 1284440 h 2010046"/>
              <a:gd name="connsiteX87" fmla="*/ 7564745 w 7564745"/>
              <a:gd name="connsiteY87" fmla="*/ 1513040 h 2010046"/>
              <a:gd name="connsiteX88" fmla="*/ 7436318 w 7564745"/>
              <a:gd name="connsiteY88" fmla="*/ 1709795 h 2010046"/>
              <a:gd name="connsiteX89" fmla="*/ 7368079 w 7564745"/>
              <a:gd name="connsiteY89" fmla="*/ 1737091 h 2010046"/>
              <a:gd name="connsiteX90" fmla="*/ 7327136 w 7564745"/>
              <a:gd name="connsiteY90" fmla="*/ 1764386 h 2010046"/>
              <a:gd name="connsiteX91" fmla="*/ 7136067 w 7564745"/>
              <a:gd name="connsiteY91" fmla="*/ 1778034 h 2010046"/>
              <a:gd name="connsiteX92" fmla="*/ 6699339 w 7564745"/>
              <a:gd name="connsiteY92" fmla="*/ 1791682 h 2010046"/>
              <a:gd name="connsiteX93" fmla="*/ 6590157 w 7564745"/>
              <a:gd name="connsiteY93" fmla="*/ 1900864 h 2010046"/>
              <a:gd name="connsiteX94" fmla="*/ 6549213 w 7564745"/>
              <a:gd name="connsiteY94" fmla="*/ 1914512 h 2010046"/>
              <a:gd name="connsiteX95" fmla="*/ 6248963 w 7564745"/>
              <a:gd name="connsiteY95" fmla="*/ 1887216 h 2010046"/>
              <a:gd name="connsiteX96" fmla="*/ 6167076 w 7564745"/>
              <a:gd name="connsiteY96" fmla="*/ 1832625 h 2010046"/>
              <a:gd name="connsiteX97" fmla="*/ 6057894 w 7564745"/>
              <a:gd name="connsiteY97" fmla="*/ 1750739 h 2010046"/>
              <a:gd name="connsiteX98" fmla="*/ 6003303 w 7564745"/>
              <a:gd name="connsiteY98" fmla="*/ 1709795 h 2010046"/>
              <a:gd name="connsiteX99" fmla="*/ 5907768 w 7564745"/>
              <a:gd name="connsiteY99" fmla="*/ 1696147 h 2010046"/>
              <a:gd name="connsiteX100" fmla="*/ 5730348 w 7564745"/>
              <a:gd name="connsiteY100" fmla="*/ 1696147 h 2010046"/>
              <a:gd name="connsiteX101" fmla="*/ 5621166 w 7564745"/>
              <a:gd name="connsiteY101" fmla="*/ 1846273 h 2010046"/>
              <a:gd name="connsiteX102" fmla="*/ 5525631 w 7564745"/>
              <a:gd name="connsiteY102" fmla="*/ 1873568 h 2010046"/>
              <a:gd name="connsiteX103" fmla="*/ 5047960 w 7564745"/>
              <a:gd name="connsiteY103" fmla="*/ 1859921 h 2010046"/>
              <a:gd name="connsiteX104" fmla="*/ 4993368 w 7564745"/>
              <a:gd name="connsiteY104" fmla="*/ 1832625 h 2010046"/>
              <a:gd name="connsiteX105" fmla="*/ 4911482 w 7564745"/>
              <a:gd name="connsiteY105" fmla="*/ 1818977 h 2010046"/>
              <a:gd name="connsiteX106" fmla="*/ 4856891 w 7564745"/>
              <a:gd name="connsiteY106" fmla="*/ 1778034 h 2010046"/>
              <a:gd name="connsiteX107" fmla="*/ 4802300 w 7564745"/>
              <a:gd name="connsiteY107" fmla="*/ 1750739 h 2010046"/>
              <a:gd name="connsiteX108" fmla="*/ 4775004 w 7564745"/>
              <a:gd name="connsiteY108" fmla="*/ 1709795 h 2010046"/>
              <a:gd name="connsiteX109" fmla="*/ 4734061 w 7564745"/>
              <a:gd name="connsiteY109" fmla="*/ 1655204 h 2010046"/>
              <a:gd name="connsiteX110" fmla="*/ 4679470 w 7564745"/>
              <a:gd name="connsiteY110" fmla="*/ 1586965 h 2010046"/>
              <a:gd name="connsiteX111" fmla="*/ 4638527 w 7564745"/>
              <a:gd name="connsiteY111" fmla="*/ 1614261 h 2010046"/>
              <a:gd name="connsiteX112" fmla="*/ 4624879 w 7564745"/>
              <a:gd name="connsiteY112" fmla="*/ 1655204 h 2010046"/>
              <a:gd name="connsiteX113" fmla="*/ 4611231 w 7564745"/>
              <a:gd name="connsiteY113" fmla="*/ 1709795 h 2010046"/>
              <a:gd name="connsiteX114" fmla="*/ 4556640 w 7564745"/>
              <a:gd name="connsiteY114" fmla="*/ 1737091 h 2010046"/>
              <a:gd name="connsiteX115" fmla="*/ 4542992 w 7564745"/>
              <a:gd name="connsiteY115" fmla="*/ 1778034 h 2010046"/>
              <a:gd name="connsiteX116" fmla="*/ 4502049 w 7564745"/>
              <a:gd name="connsiteY116" fmla="*/ 1805330 h 2010046"/>
              <a:gd name="connsiteX117" fmla="*/ 4447458 w 7564745"/>
              <a:gd name="connsiteY117" fmla="*/ 1846273 h 2010046"/>
              <a:gd name="connsiteX118" fmla="*/ 4392867 w 7564745"/>
              <a:gd name="connsiteY118" fmla="*/ 1900864 h 2010046"/>
              <a:gd name="connsiteX119" fmla="*/ 4310980 w 7564745"/>
              <a:gd name="connsiteY119" fmla="*/ 1941807 h 2010046"/>
              <a:gd name="connsiteX120" fmla="*/ 3806013 w 7564745"/>
              <a:gd name="connsiteY120" fmla="*/ 1832625 h 2010046"/>
              <a:gd name="connsiteX121" fmla="*/ 3778718 w 7564745"/>
              <a:gd name="connsiteY121" fmla="*/ 1723443 h 2010046"/>
              <a:gd name="connsiteX122" fmla="*/ 3683183 w 7564745"/>
              <a:gd name="connsiteY122" fmla="*/ 1709795 h 2010046"/>
              <a:gd name="connsiteX123" fmla="*/ 3574001 w 7564745"/>
              <a:gd name="connsiteY123" fmla="*/ 1723443 h 2010046"/>
              <a:gd name="connsiteX124" fmla="*/ 3464819 w 7564745"/>
              <a:gd name="connsiteY124" fmla="*/ 1818977 h 2010046"/>
              <a:gd name="connsiteX125" fmla="*/ 3382933 w 7564745"/>
              <a:gd name="connsiteY125" fmla="*/ 1955455 h 2010046"/>
              <a:gd name="connsiteX126" fmla="*/ 3341989 w 7564745"/>
              <a:gd name="connsiteY126" fmla="*/ 1969103 h 2010046"/>
              <a:gd name="connsiteX127" fmla="*/ 3232807 w 7564745"/>
              <a:gd name="connsiteY127" fmla="*/ 1941807 h 2010046"/>
              <a:gd name="connsiteX128" fmla="*/ 3150921 w 7564745"/>
              <a:gd name="connsiteY128" fmla="*/ 1859921 h 2010046"/>
              <a:gd name="connsiteX129" fmla="*/ 3069034 w 7564745"/>
              <a:gd name="connsiteY129" fmla="*/ 1791682 h 2010046"/>
              <a:gd name="connsiteX130" fmla="*/ 3028091 w 7564745"/>
              <a:gd name="connsiteY130" fmla="*/ 1778034 h 2010046"/>
              <a:gd name="connsiteX131" fmla="*/ 3000795 w 7564745"/>
              <a:gd name="connsiteY131" fmla="*/ 1723443 h 2010046"/>
              <a:gd name="connsiteX132" fmla="*/ 2959852 w 7564745"/>
              <a:gd name="connsiteY132" fmla="*/ 1668852 h 2010046"/>
              <a:gd name="connsiteX133" fmla="*/ 2946204 w 7564745"/>
              <a:gd name="connsiteY133" fmla="*/ 1573318 h 2010046"/>
              <a:gd name="connsiteX134" fmla="*/ 2782431 w 7564745"/>
              <a:gd name="connsiteY134" fmla="*/ 1586965 h 2010046"/>
              <a:gd name="connsiteX135" fmla="*/ 2700545 w 7564745"/>
              <a:gd name="connsiteY135" fmla="*/ 1614261 h 2010046"/>
              <a:gd name="connsiteX136" fmla="*/ 2645954 w 7564745"/>
              <a:gd name="connsiteY136" fmla="*/ 1709795 h 2010046"/>
              <a:gd name="connsiteX137" fmla="*/ 2618658 w 7564745"/>
              <a:gd name="connsiteY137" fmla="*/ 1791682 h 2010046"/>
              <a:gd name="connsiteX138" fmla="*/ 2591363 w 7564745"/>
              <a:gd name="connsiteY138" fmla="*/ 1832625 h 2010046"/>
              <a:gd name="connsiteX139" fmla="*/ 2564067 w 7564745"/>
              <a:gd name="connsiteY139" fmla="*/ 1914512 h 2010046"/>
              <a:gd name="connsiteX140" fmla="*/ 2550419 w 7564745"/>
              <a:gd name="connsiteY140" fmla="*/ 1955455 h 2010046"/>
              <a:gd name="connsiteX141" fmla="*/ 2345703 w 7564745"/>
              <a:gd name="connsiteY141" fmla="*/ 1941807 h 2010046"/>
              <a:gd name="connsiteX142" fmla="*/ 2318407 w 7564745"/>
              <a:gd name="connsiteY142" fmla="*/ 1900864 h 2010046"/>
              <a:gd name="connsiteX143" fmla="*/ 2304760 w 7564745"/>
              <a:gd name="connsiteY143" fmla="*/ 1778034 h 2010046"/>
              <a:gd name="connsiteX144" fmla="*/ 2263816 w 7564745"/>
              <a:gd name="connsiteY144" fmla="*/ 1750739 h 2010046"/>
              <a:gd name="connsiteX145" fmla="*/ 1949918 w 7564745"/>
              <a:gd name="connsiteY145" fmla="*/ 1764386 h 2010046"/>
              <a:gd name="connsiteX146" fmla="*/ 1936270 w 7564745"/>
              <a:gd name="connsiteY146" fmla="*/ 1941807 h 2010046"/>
              <a:gd name="connsiteX147" fmla="*/ 1854383 w 7564745"/>
              <a:gd name="connsiteY147" fmla="*/ 1969103 h 2010046"/>
              <a:gd name="connsiteX148" fmla="*/ 1840736 w 7564745"/>
              <a:gd name="connsiteY148" fmla="*/ 1914512 h 2010046"/>
              <a:gd name="connsiteX149" fmla="*/ 1772497 w 7564745"/>
              <a:gd name="connsiteY149" fmla="*/ 1832625 h 2010046"/>
              <a:gd name="connsiteX150" fmla="*/ 1758849 w 7564745"/>
              <a:gd name="connsiteY150" fmla="*/ 1791682 h 2010046"/>
              <a:gd name="connsiteX151" fmla="*/ 1731554 w 7564745"/>
              <a:gd name="connsiteY151" fmla="*/ 1696147 h 2010046"/>
              <a:gd name="connsiteX152" fmla="*/ 1704258 w 7564745"/>
              <a:gd name="connsiteY152" fmla="*/ 1655204 h 2010046"/>
              <a:gd name="connsiteX153" fmla="*/ 1663315 w 7564745"/>
              <a:gd name="connsiteY153" fmla="*/ 1641556 h 2010046"/>
              <a:gd name="connsiteX154" fmla="*/ 1349416 w 7564745"/>
              <a:gd name="connsiteY154" fmla="*/ 1655204 h 2010046"/>
              <a:gd name="connsiteX155" fmla="*/ 1335768 w 7564745"/>
              <a:gd name="connsiteY155" fmla="*/ 1696147 h 2010046"/>
              <a:gd name="connsiteX156" fmla="*/ 1322121 w 7564745"/>
              <a:gd name="connsiteY156" fmla="*/ 1750739 h 2010046"/>
              <a:gd name="connsiteX157" fmla="*/ 1267530 w 7564745"/>
              <a:gd name="connsiteY157" fmla="*/ 1832625 h 2010046"/>
              <a:gd name="connsiteX158" fmla="*/ 1240234 w 7564745"/>
              <a:gd name="connsiteY158" fmla="*/ 1873568 h 2010046"/>
              <a:gd name="connsiteX159" fmla="*/ 1185643 w 7564745"/>
              <a:gd name="connsiteY159" fmla="*/ 1941807 h 2010046"/>
              <a:gd name="connsiteX160" fmla="*/ 1158348 w 7564745"/>
              <a:gd name="connsiteY160" fmla="*/ 1982750 h 2010046"/>
              <a:gd name="connsiteX161" fmla="*/ 1076461 w 7564745"/>
              <a:gd name="connsiteY161" fmla="*/ 2010046 h 2010046"/>
              <a:gd name="connsiteX162" fmla="*/ 1008222 w 7564745"/>
              <a:gd name="connsiteY162" fmla="*/ 1969103 h 2010046"/>
              <a:gd name="connsiteX163" fmla="*/ 967279 w 7564745"/>
              <a:gd name="connsiteY163" fmla="*/ 1928159 h 2010046"/>
              <a:gd name="connsiteX164" fmla="*/ 885392 w 7564745"/>
              <a:gd name="connsiteY164" fmla="*/ 1832625 h 2010046"/>
              <a:gd name="connsiteX165" fmla="*/ 803506 w 7564745"/>
              <a:gd name="connsiteY165" fmla="*/ 1737091 h 2010046"/>
              <a:gd name="connsiteX166" fmla="*/ 707971 w 7564745"/>
              <a:gd name="connsiteY166" fmla="*/ 1682500 h 2010046"/>
              <a:gd name="connsiteX167" fmla="*/ 544198 w 7564745"/>
              <a:gd name="connsiteY167" fmla="*/ 1696147 h 2010046"/>
              <a:gd name="connsiteX168" fmla="*/ 503255 w 7564745"/>
              <a:gd name="connsiteY168" fmla="*/ 1764386 h 2010046"/>
              <a:gd name="connsiteX169" fmla="*/ 435016 w 7564745"/>
              <a:gd name="connsiteY169" fmla="*/ 1846273 h 2010046"/>
              <a:gd name="connsiteX170" fmla="*/ 366777 w 7564745"/>
              <a:gd name="connsiteY170" fmla="*/ 1928159 h 2010046"/>
              <a:gd name="connsiteX171" fmla="*/ 298539 w 7564745"/>
              <a:gd name="connsiteY171" fmla="*/ 1996398 h 2010046"/>
              <a:gd name="connsiteX172" fmla="*/ 162061 w 7564745"/>
              <a:gd name="connsiteY172" fmla="*/ 1969103 h 2010046"/>
              <a:gd name="connsiteX173" fmla="*/ 121118 w 7564745"/>
              <a:gd name="connsiteY173" fmla="*/ 1955455 h 2010046"/>
              <a:gd name="connsiteX174" fmla="*/ 80174 w 7564745"/>
              <a:gd name="connsiteY174" fmla="*/ 1928159 h 2010046"/>
              <a:gd name="connsiteX175" fmla="*/ 39231 w 7564745"/>
              <a:gd name="connsiteY175" fmla="*/ 1655204 h 2010046"/>
              <a:gd name="connsiteX176" fmla="*/ 52879 w 7564745"/>
              <a:gd name="connsiteY176" fmla="*/ 1586965 h 2010046"/>
              <a:gd name="connsiteX177" fmla="*/ 189357 w 7564745"/>
              <a:gd name="connsiteY177" fmla="*/ 1546022 h 2010046"/>
              <a:gd name="connsiteX178" fmla="*/ 243948 w 7564745"/>
              <a:gd name="connsiteY178" fmla="*/ 1505079 h 2010046"/>
              <a:gd name="connsiteX179" fmla="*/ 284891 w 7564745"/>
              <a:gd name="connsiteY179" fmla="*/ 1491431 h 2010046"/>
              <a:gd name="connsiteX180" fmla="*/ 325834 w 7564745"/>
              <a:gd name="connsiteY180" fmla="*/ 1450488 h 2010046"/>
              <a:gd name="connsiteX181" fmla="*/ 339482 w 7564745"/>
              <a:gd name="connsiteY181" fmla="*/ 1395897 h 2010046"/>
              <a:gd name="connsiteX182" fmla="*/ 339482 w 7564745"/>
              <a:gd name="connsiteY182" fmla="*/ 1259419 h 2010046"/>
              <a:gd name="connsiteX183" fmla="*/ 243948 w 7564745"/>
              <a:gd name="connsiteY183" fmla="*/ 1204828 h 2010046"/>
              <a:gd name="connsiteX184" fmla="*/ 175709 w 7564745"/>
              <a:gd name="connsiteY184" fmla="*/ 1136589 h 2010046"/>
              <a:gd name="connsiteX185" fmla="*/ 80174 w 7564745"/>
              <a:gd name="connsiteY185" fmla="*/ 1041055 h 2010046"/>
              <a:gd name="connsiteX186" fmla="*/ 52879 w 7564745"/>
              <a:gd name="connsiteY186" fmla="*/ 1000112 h 2010046"/>
              <a:gd name="connsiteX187" fmla="*/ 11936 w 7564745"/>
              <a:gd name="connsiteY187" fmla="*/ 904577 h 2010046"/>
              <a:gd name="connsiteX188" fmla="*/ 66527 w 7564745"/>
              <a:gd name="connsiteY188" fmla="*/ 727156 h 2010046"/>
              <a:gd name="connsiteX189" fmla="*/ 148413 w 7564745"/>
              <a:gd name="connsiteY189" fmla="*/ 672565 h 2010046"/>
              <a:gd name="connsiteX190" fmla="*/ 175709 w 7564745"/>
              <a:gd name="connsiteY190" fmla="*/ 631622 h 2010046"/>
              <a:gd name="connsiteX191" fmla="*/ 243948 w 7564745"/>
              <a:gd name="connsiteY191" fmla="*/ 604327 h 2010046"/>
              <a:gd name="connsiteX192" fmla="*/ 284891 w 7564745"/>
              <a:gd name="connsiteY192" fmla="*/ 577031 h 2010046"/>
              <a:gd name="connsiteX193" fmla="*/ 312186 w 7564745"/>
              <a:gd name="connsiteY193" fmla="*/ 454201 h 2010046"/>
              <a:gd name="connsiteX0" fmla="*/ 298539 w 7564745"/>
              <a:gd name="connsiteY0" fmla="*/ 331371 h 2010046"/>
              <a:gd name="connsiteX1" fmla="*/ 394073 w 7564745"/>
              <a:gd name="connsiteY1" fmla="*/ 290428 h 2010046"/>
              <a:gd name="connsiteX2" fmla="*/ 435016 w 7564745"/>
              <a:gd name="connsiteY2" fmla="*/ 276780 h 2010046"/>
              <a:gd name="connsiteX3" fmla="*/ 475960 w 7564745"/>
              <a:gd name="connsiteY3" fmla="*/ 249485 h 2010046"/>
              <a:gd name="connsiteX4" fmla="*/ 571494 w 7564745"/>
              <a:gd name="connsiteY4" fmla="*/ 222189 h 2010046"/>
              <a:gd name="connsiteX5" fmla="*/ 612437 w 7564745"/>
              <a:gd name="connsiteY5" fmla="*/ 208541 h 2010046"/>
              <a:gd name="connsiteX6" fmla="*/ 926336 w 7564745"/>
              <a:gd name="connsiteY6" fmla="*/ 249485 h 2010046"/>
              <a:gd name="connsiteX7" fmla="*/ 1035518 w 7564745"/>
              <a:gd name="connsiteY7" fmla="*/ 399610 h 2010046"/>
              <a:gd name="connsiteX8" fmla="*/ 1144700 w 7564745"/>
              <a:gd name="connsiteY8" fmla="*/ 413258 h 2010046"/>
              <a:gd name="connsiteX9" fmla="*/ 1185643 w 7564745"/>
              <a:gd name="connsiteY9" fmla="*/ 372315 h 2010046"/>
              <a:gd name="connsiteX10" fmla="*/ 1226586 w 7564745"/>
              <a:gd name="connsiteY10" fmla="*/ 345019 h 2010046"/>
              <a:gd name="connsiteX11" fmla="*/ 1267530 w 7564745"/>
              <a:gd name="connsiteY11" fmla="*/ 304076 h 2010046"/>
              <a:gd name="connsiteX12" fmla="*/ 1349416 w 7564745"/>
              <a:gd name="connsiteY12" fmla="*/ 249485 h 2010046"/>
              <a:gd name="connsiteX13" fmla="*/ 1404007 w 7564745"/>
              <a:gd name="connsiteY13" fmla="*/ 194894 h 2010046"/>
              <a:gd name="connsiteX14" fmla="*/ 1431303 w 7564745"/>
              <a:gd name="connsiteY14" fmla="*/ 153950 h 2010046"/>
              <a:gd name="connsiteX15" fmla="*/ 1472246 w 7564745"/>
              <a:gd name="connsiteY15" fmla="*/ 140303 h 2010046"/>
              <a:gd name="connsiteX16" fmla="*/ 1540485 w 7564745"/>
              <a:gd name="connsiteY16" fmla="*/ 153950 h 2010046"/>
              <a:gd name="connsiteX17" fmla="*/ 1581428 w 7564745"/>
              <a:gd name="connsiteY17" fmla="*/ 181246 h 2010046"/>
              <a:gd name="connsiteX18" fmla="*/ 1663315 w 7564745"/>
              <a:gd name="connsiteY18" fmla="*/ 194894 h 2010046"/>
              <a:gd name="connsiteX19" fmla="*/ 1786145 w 7564745"/>
              <a:gd name="connsiteY19" fmla="*/ 249485 h 2010046"/>
              <a:gd name="connsiteX20" fmla="*/ 1949918 w 7564745"/>
              <a:gd name="connsiteY20" fmla="*/ 426906 h 2010046"/>
              <a:gd name="connsiteX21" fmla="*/ 2045452 w 7564745"/>
              <a:gd name="connsiteY21" fmla="*/ 495144 h 2010046"/>
              <a:gd name="connsiteX22" fmla="*/ 2195577 w 7564745"/>
              <a:gd name="connsiteY22" fmla="*/ 440553 h 2010046"/>
              <a:gd name="connsiteX23" fmla="*/ 2304760 w 7564745"/>
              <a:gd name="connsiteY23" fmla="*/ 331371 h 2010046"/>
              <a:gd name="connsiteX24" fmla="*/ 2386646 w 7564745"/>
              <a:gd name="connsiteY24" fmla="*/ 263133 h 2010046"/>
              <a:gd name="connsiteX25" fmla="*/ 2427589 w 7564745"/>
              <a:gd name="connsiteY25" fmla="*/ 235837 h 2010046"/>
              <a:gd name="connsiteX26" fmla="*/ 2468533 w 7564745"/>
              <a:gd name="connsiteY26" fmla="*/ 194894 h 2010046"/>
              <a:gd name="connsiteX27" fmla="*/ 2659601 w 7564745"/>
              <a:gd name="connsiteY27" fmla="*/ 167598 h 2010046"/>
              <a:gd name="connsiteX28" fmla="*/ 3000795 w 7564745"/>
              <a:gd name="connsiteY28" fmla="*/ 194894 h 2010046"/>
              <a:gd name="connsiteX29" fmla="*/ 3041739 w 7564745"/>
              <a:gd name="connsiteY29" fmla="*/ 235837 h 2010046"/>
              <a:gd name="connsiteX30" fmla="*/ 3055386 w 7564745"/>
              <a:gd name="connsiteY30" fmla="*/ 290428 h 2010046"/>
              <a:gd name="connsiteX31" fmla="*/ 3069034 w 7564745"/>
              <a:gd name="connsiteY31" fmla="*/ 358667 h 2010046"/>
              <a:gd name="connsiteX32" fmla="*/ 3123625 w 7564745"/>
              <a:gd name="connsiteY32" fmla="*/ 372315 h 2010046"/>
              <a:gd name="connsiteX33" fmla="*/ 3273751 w 7564745"/>
              <a:gd name="connsiteY33" fmla="*/ 358667 h 2010046"/>
              <a:gd name="connsiteX34" fmla="*/ 3355637 w 7564745"/>
              <a:gd name="connsiteY34" fmla="*/ 317724 h 2010046"/>
              <a:gd name="connsiteX35" fmla="*/ 3492115 w 7564745"/>
              <a:gd name="connsiteY35" fmla="*/ 222189 h 2010046"/>
              <a:gd name="connsiteX36" fmla="*/ 3546706 w 7564745"/>
              <a:gd name="connsiteY36" fmla="*/ 194894 h 2010046"/>
              <a:gd name="connsiteX37" fmla="*/ 3792366 w 7564745"/>
              <a:gd name="connsiteY37" fmla="*/ 208541 h 2010046"/>
              <a:gd name="connsiteX38" fmla="*/ 3833309 w 7564745"/>
              <a:gd name="connsiteY38" fmla="*/ 235837 h 2010046"/>
              <a:gd name="connsiteX39" fmla="*/ 3969786 w 7564745"/>
              <a:gd name="connsiteY39" fmla="*/ 358667 h 2010046"/>
              <a:gd name="connsiteX40" fmla="*/ 3997082 w 7564745"/>
              <a:gd name="connsiteY40" fmla="*/ 399610 h 2010046"/>
              <a:gd name="connsiteX41" fmla="*/ 4092616 w 7564745"/>
              <a:gd name="connsiteY41" fmla="*/ 440553 h 2010046"/>
              <a:gd name="connsiteX42" fmla="*/ 4201798 w 7564745"/>
              <a:gd name="connsiteY42" fmla="*/ 385962 h 2010046"/>
              <a:gd name="connsiteX43" fmla="*/ 4256389 w 7564745"/>
              <a:gd name="connsiteY43" fmla="*/ 263133 h 2010046"/>
              <a:gd name="connsiteX44" fmla="*/ 4297333 w 7564745"/>
              <a:gd name="connsiteY44" fmla="*/ 208541 h 2010046"/>
              <a:gd name="connsiteX45" fmla="*/ 4338276 w 7564745"/>
              <a:gd name="connsiteY45" fmla="*/ 181246 h 2010046"/>
              <a:gd name="connsiteX46" fmla="*/ 4392867 w 7564745"/>
              <a:gd name="connsiteY46" fmla="*/ 140303 h 2010046"/>
              <a:gd name="connsiteX47" fmla="*/ 4461106 w 7564745"/>
              <a:gd name="connsiteY47" fmla="*/ 126655 h 2010046"/>
              <a:gd name="connsiteX48" fmla="*/ 4515697 w 7564745"/>
              <a:gd name="connsiteY48" fmla="*/ 113007 h 2010046"/>
              <a:gd name="connsiteX49" fmla="*/ 4693118 w 7564745"/>
              <a:gd name="connsiteY49" fmla="*/ 126655 h 2010046"/>
              <a:gd name="connsiteX50" fmla="*/ 4775004 w 7564745"/>
              <a:gd name="connsiteY50" fmla="*/ 208541 h 2010046"/>
              <a:gd name="connsiteX51" fmla="*/ 4856891 w 7564745"/>
              <a:gd name="connsiteY51" fmla="*/ 222189 h 2010046"/>
              <a:gd name="connsiteX52" fmla="*/ 4979721 w 7564745"/>
              <a:gd name="connsiteY52" fmla="*/ 317724 h 2010046"/>
              <a:gd name="connsiteX53" fmla="*/ 5116198 w 7564745"/>
              <a:gd name="connsiteY53" fmla="*/ 372315 h 2010046"/>
              <a:gd name="connsiteX54" fmla="*/ 5211733 w 7564745"/>
              <a:gd name="connsiteY54" fmla="*/ 426906 h 2010046"/>
              <a:gd name="connsiteX55" fmla="*/ 5293619 w 7564745"/>
              <a:gd name="connsiteY55" fmla="*/ 413258 h 2010046"/>
              <a:gd name="connsiteX56" fmla="*/ 5334563 w 7564745"/>
              <a:gd name="connsiteY56" fmla="*/ 372315 h 2010046"/>
              <a:gd name="connsiteX57" fmla="*/ 5389154 w 7564745"/>
              <a:gd name="connsiteY57" fmla="*/ 331371 h 2010046"/>
              <a:gd name="connsiteX58" fmla="*/ 5430097 w 7564745"/>
              <a:gd name="connsiteY58" fmla="*/ 304076 h 2010046"/>
              <a:gd name="connsiteX59" fmla="*/ 5552927 w 7564745"/>
              <a:gd name="connsiteY59" fmla="*/ 181246 h 2010046"/>
              <a:gd name="connsiteX60" fmla="*/ 5593870 w 7564745"/>
              <a:gd name="connsiteY60" fmla="*/ 113007 h 2010046"/>
              <a:gd name="connsiteX61" fmla="*/ 5634813 w 7564745"/>
              <a:gd name="connsiteY61" fmla="*/ 31121 h 2010046"/>
              <a:gd name="connsiteX62" fmla="*/ 5648461 w 7564745"/>
              <a:gd name="connsiteY62" fmla="*/ 72064 h 2010046"/>
              <a:gd name="connsiteX63" fmla="*/ 5743995 w 7564745"/>
              <a:gd name="connsiteY63" fmla="*/ 113007 h 2010046"/>
              <a:gd name="connsiteX64" fmla="*/ 5976007 w 7564745"/>
              <a:gd name="connsiteY64" fmla="*/ 372315 h 2010046"/>
              <a:gd name="connsiteX65" fmla="*/ 6030598 w 7564745"/>
              <a:gd name="connsiteY65" fmla="*/ 440553 h 2010046"/>
              <a:gd name="connsiteX66" fmla="*/ 6085189 w 7564745"/>
              <a:gd name="connsiteY66" fmla="*/ 549736 h 2010046"/>
              <a:gd name="connsiteX67" fmla="*/ 6276258 w 7564745"/>
              <a:gd name="connsiteY67" fmla="*/ 536088 h 2010046"/>
              <a:gd name="connsiteX68" fmla="*/ 6289906 w 7564745"/>
              <a:gd name="connsiteY68" fmla="*/ 481497 h 2010046"/>
              <a:gd name="connsiteX69" fmla="*/ 6344497 w 7564745"/>
              <a:gd name="connsiteY69" fmla="*/ 317724 h 2010046"/>
              <a:gd name="connsiteX70" fmla="*/ 6615683 w 7564745"/>
              <a:gd name="connsiteY70" fmla="*/ 141440 h 2010046"/>
              <a:gd name="connsiteX71" fmla="*/ 6904055 w 7564745"/>
              <a:gd name="connsiteY71" fmla="*/ 317724 h 2010046"/>
              <a:gd name="connsiteX72" fmla="*/ 6931351 w 7564745"/>
              <a:gd name="connsiteY72" fmla="*/ 372315 h 2010046"/>
              <a:gd name="connsiteX73" fmla="*/ 7040533 w 7564745"/>
              <a:gd name="connsiteY73" fmla="*/ 495144 h 2010046"/>
              <a:gd name="connsiteX74" fmla="*/ 7217954 w 7564745"/>
              <a:gd name="connsiteY74" fmla="*/ 481497 h 2010046"/>
              <a:gd name="connsiteX75" fmla="*/ 7231601 w 7564745"/>
              <a:gd name="connsiteY75" fmla="*/ 440553 h 2010046"/>
              <a:gd name="connsiteX76" fmla="*/ 7245249 w 7564745"/>
              <a:gd name="connsiteY76" fmla="*/ 358667 h 2010046"/>
              <a:gd name="connsiteX77" fmla="*/ 7340783 w 7564745"/>
              <a:gd name="connsiteY77" fmla="*/ 235837 h 2010046"/>
              <a:gd name="connsiteX78" fmla="*/ 7436318 w 7564745"/>
              <a:gd name="connsiteY78" fmla="*/ 263133 h 2010046"/>
              <a:gd name="connsiteX79" fmla="*/ 7564744 w 7564745"/>
              <a:gd name="connsiteY79" fmla="*/ 598640 h 2010046"/>
              <a:gd name="connsiteX80" fmla="*/ 7354431 w 7564745"/>
              <a:gd name="connsiteY80" fmla="*/ 836339 h 2010046"/>
              <a:gd name="connsiteX81" fmla="*/ 7163363 w 7564745"/>
              <a:gd name="connsiteY81" fmla="*/ 986464 h 2010046"/>
              <a:gd name="connsiteX82" fmla="*/ 7026885 w 7564745"/>
              <a:gd name="connsiteY82" fmla="*/ 1081998 h 2010046"/>
              <a:gd name="connsiteX83" fmla="*/ 6917703 w 7564745"/>
              <a:gd name="connsiteY83" fmla="*/ 1177533 h 2010046"/>
              <a:gd name="connsiteX84" fmla="*/ 6767577 w 7564745"/>
              <a:gd name="connsiteY84" fmla="*/ 1327658 h 2010046"/>
              <a:gd name="connsiteX85" fmla="*/ 6740282 w 7564745"/>
              <a:gd name="connsiteY85" fmla="*/ 1477783 h 2010046"/>
              <a:gd name="connsiteX86" fmla="*/ 7406568 w 7564745"/>
              <a:gd name="connsiteY86" fmla="*/ 1284440 h 2010046"/>
              <a:gd name="connsiteX87" fmla="*/ 7564745 w 7564745"/>
              <a:gd name="connsiteY87" fmla="*/ 1513040 h 2010046"/>
              <a:gd name="connsiteX88" fmla="*/ 7436318 w 7564745"/>
              <a:gd name="connsiteY88" fmla="*/ 1709795 h 2010046"/>
              <a:gd name="connsiteX89" fmla="*/ 7368079 w 7564745"/>
              <a:gd name="connsiteY89" fmla="*/ 1737091 h 2010046"/>
              <a:gd name="connsiteX90" fmla="*/ 7327136 w 7564745"/>
              <a:gd name="connsiteY90" fmla="*/ 1764386 h 2010046"/>
              <a:gd name="connsiteX91" fmla="*/ 7136067 w 7564745"/>
              <a:gd name="connsiteY91" fmla="*/ 1778034 h 2010046"/>
              <a:gd name="connsiteX92" fmla="*/ 6699339 w 7564745"/>
              <a:gd name="connsiteY92" fmla="*/ 1791682 h 2010046"/>
              <a:gd name="connsiteX93" fmla="*/ 6590157 w 7564745"/>
              <a:gd name="connsiteY93" fmla="*/ 1900864 h 2010046"/>
              <a:gd name="connsiteX94" fmla="*/ 6549213 w 7564745"/>
              <a:gd name="connsiteY94" fmla="*/ 1914512 h 2010046"/>
              <a:gd name="connsiteX95" fmla="*/ 6248963 w 7564745"/>
              <a:gd name="connsiteY95" fmla="*/ 1887216 h 2010046"/>
              <a:gd name="connsiteX96" fmla="*/ 6167076 w 7564745"/>
              <a:gd name="connsiteY96" fmla="*/ 1832625 h 2010046"/>
              <a:gd name="connsiteX97" fmla="*/ 6057894 w 7564745"/>
              <a:gd name="connsiteY97" fmla="*/ 1750739 h 2010046"/>
              <a:gd name="connsiteX98" fmla="*/ 6003303 w 7564745"/>
              <a:gd name="connsiteY98" fmla="*/ 1709795 h 2010046"/>
              <a:gd name="connsiteX99" fmla="*/ 5907768 w 7564745"/>
              <a:gd name="connsiteY99" fmla="*/ 1696147 h 2010046"/>
              <a:gd name="connsiteX100" fmla="*/ 5730348 w 7564745"/>
              <a:gd name="connsiteY100" fmla="*/ 1696147 h 2010046"/>
              <a:gd name="connsiteX101" fmla="*/ 5621166 w 7564745"/>
              <a:gd name="connsiteY101" fmla="*/ 1846273 h 2010046"/>
              <a:gd name="connsiteX102" fmla="*/ 5525631 w 7564745"/>
              <a:gd name="connsiteY102" fmla="*/ 1873568 h 2010046"/>
              <a:gd name="connsiteX103" fmla="*/ 5047960 w 7564745"/>
              <a:gd name="connsiteY103" fmla="*/ 1859921 h 2010046"/>
              <a:gd name="connsiteX104" fmla="*/ 4993368 w 7564745"/>
              <a:gd name="connsiteY104" fmla="*/ 1832625 h 2010046"/>
              <a:gd name="connsiteX105" fmla="*/ 4911482 w 7564745"/>
              <a:gd name="connsiteY105" fmla="*/ 1818977 h 2010046"/>
              <a:gd name="connsiteX106" fmla="*/ 4856891 w 7564745"/>
              <a:gd name="connsiteY106" fmla="*/ 1778034 h 2010046"/>
              <a:gd name="connsiteX107" fmla="*/ 4802300 w 7564745"/>
              <a:gd name="connsiteY107" fmla="*/ 1750739 h 2010046"/>
              <a:gd name="connsiteX108" fmla="*/ 4775004 w 7564745"/>
              <a:gd name="connsiteY108" fmla="*/ 1709795 h 2010046"/>
              <a:gd name="connsiteX109" fmla="*/ 4734061 w 7564745"/>
              <a:gd name="connsiteY109" fmla="*/ 1655204 h 2010046"/>
              <a:gd name="connsiteX110" fmla="*/ 4679470 w 7564745"/>
              <a:gd name="connsiteY110" fmla="*/ 1586965 h 2010046"/>
              <a:gd name="connsiteX111" fmla="*/ 4638527 w 7564745"/>
              <a:gd name="connsiteY111" fmla="*/ 1614261 h 2010046"/>
              <a:gd name="connsiteX112" fmla="*/ 4624879 w 7564745"/>
              <a:gd name="connsiteY112" fmla="*/ 1655204 h 2010046"/>
              <a:gd name="connsiteX113" fmla="*/ 4611231 w 7564745"/>
              <a:gd name="connsiteY113" fmla="*/ 1709795 h 2010046"/>
              <a:gd name="connsiteX114" fmla="*/ 4556640 w 7564745"/>
              <a:gd name="connsiteY114" fmla="*/ 1737091 h 2010046"/>
              <a:gd name="connsiteX115" fmla="*/ 4542992 w 7564745"/>
              <a:gd name="connsiteY115" fmla="*/ 1778034 h 2010046"/>
              <a:gd name="connsiteX116" fmla="*/ 4502049 w 7564745"/>
              <a:gd name="connsiteY116" fmla="*/ 1805330 h 2010046"/>
              <a:gd name="connsiteX117" fmla="*/ 4447458 w 7564745"/>
              <a:gd name="connsiteY117" fmla="*/ 1846273 h 2010046"/>
              <a:gd name="connsiteX118" fmla="*/ 4392867 w 7564745"/>
              <a:gd name="connsiteY118" fmla="*/ 1900864 h 2010046"/>
              <a:gd name="connsiteX119" fmla="*/ 4084854 w 7564745"/>
              <a:gd name="connsiteY119" fmla="*/ 1894040 h 2010046"/>
              <a:gd name="connsiteX120" fmla="*/ 3806013 w 7564745"/>
              <a:gd name="connsiteY120" fmla="*/ 1832625 h 2010046"/>
              <a:gd name="connsiteX121" fmla="*/ 3778718 w 7564745"/>
              <a:gd name="connsiteY121" fmla="*/ 1723443 h 2010046"/>
              <a:gd name="connsiteX122" fmla="*/ 3683183 w 7564745"/>
              <a:gd name="connsiteY122" fmla="*/ 1709795 h 2010046"/>
              <a:gd name="connsiteX123" fmla="*/ 3574001 w 7564745"/>
              <a:gd name="connsiteY123" fmla="*/ 1723443 h 2010046"/>
              <a:gd name="connsiteX124" fmla="*/ 3464819 w 7564745"/>
              <a:gd name="connsiteY124" fmla="*/ 1818977 h 2010046"/>
              <a:gd name="connsiteX125" fmla="*/ 3382933 w 7564745"/>
              <a:gd name="connsiteY125" fmla="*/ 1955455 h 2010046"/>
              <a:gd name="connsiteX126" fmla="*/ 3341989 w 7564745"/>
              <a:gd name="connsiteY126" fmla="*/ 1969103 h 2010046"/>
              <a:gd name="connsiteX127" fmla="*/ 3232807 w 7564745"/>
              <a:gd name="connsiteY127" fmla="*/ 1941807 h 2010046"/>
              <a:gd name="connsiteX128" fmla="*/ 3150921 w 7564745"/>
              <a:gd name="connsiteY128" fmla="*/ 1859921 h 2010046"/>
              <a:gd name="connsiteX129" fmla="*/ 3069034 w 7564745"/>
              <a:gd name="connsiteY129" fmla="*/ 1791682 h 2010046"/>
              <a:gd name="connsiteX130" fmla="*/ 3028091 w 7564745"/>
              <a:gd name="connsiteY130" fmla="*/ 1778034 h 2010046"/>
              <a:gd name="connsiteX131" fmla="*/ 3000795 w 7564745"/>
              <a:gd name="connsiteY131" fmla="*/ 1723443 h 2010046"/>
              <a:gd name="connsiteX132" fmla="*/ 2959852 w 7564745"/>
              <a:gd name="connsiteY132" fmla="*/ 1668852 h 2010046"/>
              <a:gd name="connsiteX133" fmla="*/ 2946204 w 7564745"/>
              <a:gd name="connsiteY133" fmla="*/ 1573318 h 2010046"/>
              <a:gd name="connsiteX134" fmla="*/ 2782431 w 7564745"/>
              <a:gd name="connsiteY134" fmla="*/ 1586965 h 2010046"/>
              <a:gd name="connsiteX135" fmla="*/ 2700545 w 7564745"/>
              <a:gd name="connsiteY135" fmla="*/ 1614261 h 2010046"/>
              <a:gd name="connsiteX136" fmla="*/ 2645954 w 7564745"/>
              <a:gd name="connsiteY136" fmla="*/ 1709795 h 2010046"/>
              <a:gd name="connsiteX137" fmla="*/ 2618658 w 7564745"/>
              <a:gd name="connsiteY137" fmla="*/ 1791682 h 2010046"/>
              <a:gd name="connsiteX138" fmla="*/ 2591363 w 7564745"/>
              <a:gd name="connsiteY138" fmla="*/ 1832625 h 2010046"/>
              <a:gd name="connsiteX139" fmla="*/ 2564067 w 7564745"/>
              <a:gd name="connsiteY139" fmla="*/ 1914512 h 2010046"/>
              <a:gd name="connsiteX140" fmla="*/ 2550419 w 7564745"/>
              <a:gd name="connsiteY140" fmla="*/ 1955455 h 2010046"/>
              <a:gd name="connsiteX141" fmla="*/ 2345703 w 7564745"/>
              <a:gd name="connsiteY141" fmla="*/ 1941807 h 2010046"/>
              <a:gd name="connsiteX142" fmla="*/ 2318407 w 7564745"/>
              <a:gd name="connsiteY142" fmla="*/ 1900864 h 2010046"/>
              <a:gd name="connsiteX143" fmla="*/ 2304760 w 7564745"/>
              <a:gd name="connsiteY143" fmla="*/ 1778034 h 2010046"/>
              <a:gd name="connsiteX144" fmla="*/ 2263816 w 7564745"/>
              <a:gd name="connsiteY144" fmla="*/ 1750739 h 2010046"/>
              <a:gd name="connsiteX145" fmla="*/ 1949918 w 7564745"/>
              <a:gd name="connsiteY145" fmla="*/ 1764386 h 2010046"/>
              <a:gd name="connsiteX146" fmla="*/ 1936270 w 7564745"/>
              <a:gd name="connsiteY146" fmla="*/ 1941807 h 2010046"/>
              <a:gd name="connsiteX147" fmla="*/ 1854383 w 7564745"/>
              <a:gd name="connsiteY147" fmla="*/ 1969103 h 2010046"/>
              <a:gd name="connsiteX148" fmla="*/ 1840736 w 7564745"/>
              <a:gd name="connsiteY148" fmla="*/ 1914512 h 2010046"/>
              <a:gd name="connsiteX149" fmla="*/ 1772497 w 7564745"/>
              <a:gd name="connsiteY149" fmla="*/ 1832625 h 2010046"/>
              <a:gd name="connsiteX150" fmla="*/ 1758849 w 7564745"/>
              <a:gd name="connsiteY150" fmla="*/ 1791682 h 2010046"/>
              <a:gd name="connsiteX151" fmla="*/ 1731554 w 7564745"/>
              <a:gd name="connsiteY151" fmla="*/ 1696147 h 2010046"/>
              <a:gd name="connsiteX152" fmla="*/ 1704258 w 7564745"/>
              <a:gd name="connsiteY152" fmla="*/ 1655204 h 2010046"/>
              <a:gd name="connsiteX153" fmla="*/ 1663315 w 7564745"/>
              <a:gd name="connsiteY153" fmla="*/ 1641556 h 2010046"/>
              <a:gd name="connsiteX154" fmla="*/ 1349416 w 7564745"/>
              <a:gd name="connsiteY154" fmla="*/ 1655204 h 2010046"/>
              <a:gd name="connsiteX155" fmla="*/ 1335768 w 7564745"/>
              <a:gd name="connsiteY155" fmla="*/ 1696147 h 2010046"/>
              <a:gd name="connsiteX156" fmla="*/ 1322121 w 7564745"/>
              <a:gd name="connsiteY156" fmla="*/ 1750739 h 2010046"/>
              <a:gd name="connsiteX157" fmla="*/ 1267530 w 7564745"/>
              <a:gd name="connsiteY157" fmla="*/ 1832625 h 2010046"/>
              <a:gd name="connsiteX158" fmla="*/ 1240234 w 7564745"/>
              <a:gd name="connsiteY158" fmla="*/ 1873568 h 2010046"/>
              <a:gd name="connsiteX159" fmla="*/ 1185643 w 7564745"/>
              <a:gd name="connsiteY159" fmla="*/ 1941807 h 2010046"/>
              <a:gd name="connsiteX160" fmla="*/ 1158348 w 7564745"/>
              <a:gd name="connsiteY160" fmla="*/ 1982750 h 2010046"/>
              <a:gd name="connsiteX161" fmla="*/ 1076461 w 7564745"/>
              <a:gd name="connsiteY161" fmla="*/ 2010046 h 2010046"/>
              <a:gd name="connsiteX162" fmla="*/ 1008222 w 7564745"/>
              <a:gd name="connsiteY162" fmla="*/ 1969103 h 2010046"/>
              <a:gd name="connsiteX163" fmla="*/ 967279 w 7564745"/>
              <a:gd name="connsiteY163" fmla="*/ 1928159 h 2010046"/>
              <a:gd name="connsiteX164" fmla="*/ 885392 w 7564745"/>
              <a:gd name="connsiteY164" fmla="*/ 1832625 h 2010046"/>
              <a:gd name="connsiteX165" fmla="*/ 803506 w 7564745"/>
              <a:gd name="connsiteY165" fmla="*/ 1737091 h 2010046"/>
              <a:gd name="connsiteX166" fmla="*/ 707971 w 7564745"/>
              <a:gd name="connsiteY166" fmla="*/ 1682500 h 2010046"/>
              <a:gd name="connsiteX167" fmla="*/ 544198 w 7564745"/>
              <a:gd name="connsiteY167" fmla="*/ 1696147 h 2010046"/>
              <a:gd name="connsiteX168" fmla="*/ 503255 w 7564745"/>
              <a:gd name="connsiteY168" fmla="*/ 1764386 h 2010046"/>
              <a:gd name="connsiteX169" fmla="*/ 435016 w 7564745"/>
              <a:gd name="connsiteY169" fmla="*/ 1846273 h 2010046"/>
              <a:gd name="connsiteX170" fmla="*/ 366777 w 7564745"/>
              <a:gd name="connsiteY170" fmla="*/ 1928159 h 2010046"/>
              <a:gd name="connsiteX171" fmla="*/ 298539 w 7564745"/>
              <a:gd name="connsiteY171" fmla="*/ 1996398 h 2010046"/>
              <a:gd name="connsiteX172" fmla="*/ 162061 w 7564745"/>
              <a:gd name="connsiteY172" fmla="*/ 1969103 h 2010046"/>
              <a:gd name="connsiteX173" fmla="*/ 121118 w 7564745"/>
              <a:gd name="connsiteY173" fmla="*/ 1955455 h 2010046"/>
              <a:gd name="connsiteX174" fmla="*/ 80174 w 7564745"/>
              <a:gd name="connsiteY174" fmla="*/ 1928159 h 2010046"/>
              <a:gd name="connsiteX175" fmla="*/ 39231 w 7564745"/>
              <a:gd name="connsiteY175" fmla="*/ 1655204 h 2010046"/>
              <a:gd name="connsiteX176" fmla="*/ 52879 w 7564745"/>
              <a:gd name="connsiteY176" fmla="*/ 1586965 h 2010046"/>
              <a:gd name="connsiteX177" fmla="*/ 189357 w 7564745"/>
              <a:gd name="connsiteY177" fmla="*/ 1546022 h 2010046"/>
              <a:gd name="connsiteX178" fmla="*/ 243948 w 7564745"/>
              <a:gd name="connsiteY178" fmla="*/ 1505079 h 2010046"/>
              <a:gd name="connsiteX179" fmla="*/ 284891 w 7564745"/>
              <a:gd name="connsiteY179" fmla="*/ 1491431 h 2010046"/>
              <a:gd name="connsiteX180" fmla="*/ 325834 w 7564745"/>
              <a:gd name="connsiteY180" fmla="*/ 1450488 h 2010046"/>
              <a:gd name="connsiteX181" fmla="*/ 339482 w 7564745"/>
              <a:gd name="connsiteY181" fmla="*/ 1395897 h 2010046"/>
              <a:gd name="connsiteX182" fmla="*/ 339482 w 7564745"/>
              <a:gd name="connsiteY182" fmla="*/ 1259419 h 2010046"/>
              <a:gd name="connsiteX183" fmla="*/ 243948 w 7564745"/>
              <a:gd name="connsiteY183" fmla="*/ 1204828 h 2010046"/>
              <a:gd name="connsiteX184" fmla="*/ 175709 w 7564745"/>
              <a:gd name="connsiteY184" fmla="*/ 1136589 h 2010046"/>
              <a:gd name="connsiteX185" fmla="*/ 80174 w 7564745"/>
              <a:gd name="connsiteY185" fmla="*/ 1041055 h 2010046"/>
              <a:gd name="connsiteX186" fmla="*/ 52879 w 7564745"/>
              <a:gd name="connsiteY186" fmla="*/ 1000112 h 2010046"/>
              <a:gd name="connsiteX187" fmla="*/ 11936 w 7564745"/>
              <a:gd name="connsiteY187" fmla="*/ 904577 h 2010046"/>
              <a:gd name="connsiteX188" fmla="*/ 66527 w 7564745"/>
              <a:gd name="connsiteY188" fmla="*/ 727156 h 2010046"/>
              <a:gd name="connsiteX189" fmla="*/ 148413 w 7564745"/>
              <a:gd name="connsiteY189" fmla="*/ 672565 h 2010046"/>
              <a:gd name="connsiteX190" fmla="*/ 175709 w 7564745"/>
              <a:gd name="connsiteY190" fmla="*/ 631622 h 2010046"/>
              <a:gd name="connsiteX191" fmla="*/ 243948 w 7564745"/>
              <a:gd name="connsiteY191" fmla="*/ 604327 h 2010046"/>
              <a:gd name="connsiteX192" fmla="*/ 284891 w 7564745"/>
              <a:gd name="connsiteY192" fmla="*/ 577031 h 2010046"/>
              <a:gd name="connsiteX193" fmla="*/ 312186 w 7564745"/>
              <a:gd name="connsiteY193" fmla="*/ 454201 h 2010046"/>
              <a:gd name="connsiteX0" fmla="*/ 298539 w 7564745"/>
              <a:gd name="connsiteY0" fmla="*/ 331371 h 2010046"/>
              <a:gd name="connsiteX1" fmla="*/ 394073 w 7564745"/>
              <a:gd name="connsiteY1" fmla="*/ 290428 h 2010046"/>
              <a:gd name="connsiteX2" fmla="*/ 435016 w 7564745"/>
              <a:gd name="connsiteY2" fmla="*/ 276780 h 2010046"/>
              <a:gd name="connsiteX3" fmla="*/ 475960 w 7564745"/>
              <a:gd name="connsiteY3" fmla="*/ 249485 h 2010046"/>
              <a:gd name="connsiteX4" fmla="*/ 571494 w 7564745"/>
              <a:gd name="connsiteY4" fmla="*/ 222189 h 2010046"/>
              <a:gd name="connsiteX5" fmla="*/ 612437 w 7564745"/>
              <a:gd name="connsiteY5" fmla="*/ 208541 h 2010046"/>
              <a:gd name="connsiteX6" fmla="*/ 926336 w 7564745"/>
              <a:gd name="connsiteY6" fmla="*/ 249485 h 2010046"/>
              <a:gd name="connsiteX7" fmla="*/ 1035518 w 7564745"/>
              <a:gd name="connsiteY7" fmla="*/ 399610 h 2010046"/>
              <a:gd name="connsiteX8" fmla="*/ 1144700 w 7564745"/>
              <a:gd name="connsiteY8" fmla="*/ 413258 h 2010046"/>
              <a:gd name="connsiteX9" fmla="*/ 1185643 w 7564745"/>
              <a:gd name="connsiteY9" fmla="*/ 372315 h 2010046"/>
              <a:gd name="connsiteX10" fmla="*/ 1226586 w 7564745"/>
              <a:gd name="connsiteY10" fmla="*/ 345019 h 2010046"/>
              <a:gd name="connsiteX11" fmla="*/ 1267530 w 7564745"/>
              <a:gd name="connsiteY11" fmla="*/ 304076 h 2010046"/>
              <a:gd name="connsiteX12" fmla="*/ 1349416 w 7564745"/>
              <a:gd name="connsiteY12" fmla="*/ 249485 h 2010046"/>
              <a:gd name="connsiteX13" fmla="*/ 1404007 w 7564745"/>
              <a:gd name="connsiteY13" fmla="*/ 194894 h 2010046"/>
              <a:gd name="connsiteX14" fmla="*/ 1431303 w 7564745"/>
              <a:gd name="connsiteY14" fmla="*/ 153950 h 2010046"/>
              <a:gd name="connsiteX15" fmla="*/ 1472246 w 7564745"/>
              <a:gd name="connsiteY15" fmla="*/ 140303 h 2010046"/>
              <a:gd name="connsiteX16" fmla="*/ 1540485 w 7564745"/>
              <a:gd name="connsiteY16" fmla="*/ 153950 h 2010046"/>
              <a:gd name="connsiteX17" fmla="*/ 1581428 w 7564745"/>
              <a:gd name="connsiteY17" fmla="*/ 181246 h 2010046"/>
              <a:gd name="connsiteX18" fmla="*/ 1663315 w 7564745"/>
              <a:gd name="connsiteY18" fmla="*/ 194894 h 2010046"/>
              <a:gd name="connsiteX19" fmla="*/ 1786145 w 7564745"/>
              <a:gd name="connsiteY19" fmla="*/ 249485 h 2010046"/>
              <a:gd name="connsiteX20" fmla="*/ 1949918 w 7564745"/>
              <a:gd name="connsiteY20" fmla="*/ 426906 h 2010046"/>
              <a:gd name="connsiteX21" fmla="*/ 2045452 w 7564745"/>
              <a:gd name="connsiteY21" fmla="*/ 495144 h 2010046"/>
              <a:gd name="connsiteX22" fmla="*/ 2195577 w 7564745"/>
              <a:gd name="connsiteY22" fmla="*/ 440553 h 2010046"/>
              <a:gd name="connsiteX23" fmla="*/ 2304760 w 7564745"/>
              <a:gd name="connsiteY23" fmla="*/ 331371 h 2010046"/>
              <a:gd name="connsiteX24" fmla="*/ 2386646 w 7564745"/>
              <a:gd name="connsiteY24" fmla="*/ 263133 h 2010046"/>
              <a:gd name="connsiteX25" fmla="*/ 2427589 w 7564745"/>
              <a:gd name="connsiteY25" fmla="*/ 235837 h 2010046"/>
              <a:gd name="connsiteX26" fmla="*/ 2468533 w 7564745"/>
              <a:gd name="connsiteY26" fmla="*/ 194894 h 2010046"/>
              <a:gd name="connsiteX27" fmla="*/ 2659601 w 7564745"/>
              <a:gd name="connsiteY27" fmla="*/ 167598 h 2010046"/>
              <a:gd name="connsiteX28" fmla="*/ 3000795 w 7564745"/>
              <a:gd name="connsiteY28" fmla="*/ 194894 h 2010046"/>
              <a:gd name="connsiteX29" fmla="*/ 3041739 w 7564745"/>
              <a:gd name="connsiteY29" fmla="*/ 235837 h 2010046"/>
              <a:gd name="connsiteX30" fmla="*/ 3055386 w 7564745"/>
              <a:gd name="connsiteY30" fmla="*/ 290428 h 2010046"/>
              <a:gd name="connsiteX31" fmla="*/ 3069034 w 7564745"/>
              <a:gd name="connsiteY31" fmla="*/ 358667 h 2010046"/>
              <a:gd name="connsiteX32" fmla="*/ 3123625 w 7564745"/>
              <a:gd name="connsiteY32" fmla="*/ 372315 h 2010046"/>
              <a:gd name="connsiteX33" fmla="*/ 3273751 w 7564745"/>
              <a:gd name="connsiteY33" fmla="*/ 358667 h 2010046"/>
              <a:gd name="connsiteX34" fmla="*/ 3355637 w 7564745"/>
              <a:gd name="connsiteY34" fmla="*/ 317724 h 2010046"/>
              <a:gd name="connsiteX35" fmla="*/ 3492115 w 7564745"/>
              <a:gd name="connsiteY35" fmla="*/ 222189 h 2010046"/>
              <a:gd name="connsiteX36" fmla="*/ 3546706 w 7564745"/>
              <a:gd name="connsiteY36" fmla="*/ 194894 h 2010046"/>
              <a:gd name="connsiteX37" fmla="*/ 3792366 w 7564745"/>
              <a:gd name="connsiteY37" fmla="*/ 208541 h 2010046"/>
              <a:gd name="connsiteX38" fmla="*/ 3833309 w 7564745"/>
              <a:gd name="connsiteY38" fmla="*/ 235837 h 2010046"/>
              <a:gd name="connsiteX39" fmla="*/ 3969786 w 7564745"/>
              <a:gd name="connsiteY39" fmla="*/ 358667 h 2010046"/>
              <a:gd name="connsiteX40" fmla="*/ 3997082 w 7564745"/>
              <a:gd name="connsiteY40" fmla="*/ 399610 h 2010046"/>
              <a:gd name="connsiteX41" fmla="*/ 4092616 w 7564745"/>
              <a:gd name="connsiteY41" fmla="*/ 440553 h 2010046"/>
              <a:gd name="connsiteX42" fmla="*/ 4201798 w 7564745"/>
              <a:gd name="connsiteY42" fmla="*/ 385962 h 2010046"/>
              <a:gd name="connsiteX43" fmla="*/ 4256389 w 7564745"/>
              <a:gd name="connsiteY43" fmla="*/ 263133 h 2010046"/>
              <a:gd name="connsiteX44" fmla="*/ 4297333 w 7564745"/>
              <a:gd name="connsiteY44" fmla="*/ 208541 h 2010046"/>
              <a:gd name="connsiteX45" fmla="*/ 4338276 w 7564745"/>
              <a:gd name="connsiteY45" fmla="*/ 181246 h 2010046"/>
              <a:gd name="connsiteX46" fmla="*/ 4392867 w 7564745"/>
              <a:gd name="connsiteY46" fmla="*/ 140303 h 2010046"/>
              <a:gd name="connsiteX47" fmla="*/ 4461106 w 7564745"/>
              <a:gd name="connsiteY47" fmla="*/ 126655 h 2010046"/>
              <a:gd name="connsiteX48" fmla="*/ 4515697 w 7564745"/>
              <a:gd name="connsiteY48" fmla="*/ 113007 h 2010046"/>
              <a:gd name="connsiteX49" fmla="*/ 4693118 w 7564745"/>
              <a:gd name="connsiteY49" fmla="*/ 126655 h 2010046"/>
              <a:gd name="connsiteX50" fmla="*/ 4775004 w 7564745"/>
              <a:gd name="connsiteY50" fmla="*/ 208541 h 2010046"/>
              <a:gd name="connsiteX51" fmla="*/ 4856891 w 7564745"/>
              <a:gd name="connsiteY51" fmla="*/ 222189 h 2010046"/>
              <a:gd name="connsiteX52" fmla="*/ 4979721 w 7564745"/>
              <a:gd name="connsiteY52" fmla="*/ 317724 h 2010046"/>
              <a:gd name="connsiteX53" fmla="*/ 5116198 w 7564745"/>
              <a:gd name="connsiteY53" fmla="*/ 372315 h 2010046"/>
              <a:gd name="connsiteX54" fmla="*/ 5211733 w 7564745"/>
              <a:gd name="connsiteY54" fmla="*/ 426906 h 2010046"/>
              <a:gd name="connsiteX55" fmla="*/ 5293619 w 7564745"/>
              <a:gd name="connsiteY55" fmla="*/ 413258 h 2010046"/>
              <a:gd name="connsiteX56" fmla="*/ 5334563 w 7564745"/>
              <a:gd name="connsiteY56" fmla="*/ 372315 h 2010046"/>
              <a:gd name="connsiteX57" fmla="*/ 5389154 w 7564745"/>
              <a:gd name="connsiteY57" fmla="*/ 331371 h 2010046"/>
              <a:gd name="connsiteX58" fmla="*/ 5430097 w 7564745"/>
              <a:gd name="connsiteY58" fmla="*/ 304076 h 2010046"/>
              <a:gd name="connsiteX59" fmla="*/ 5552927 w 7564745"/>
              <a:gd name="connsiteY59" fmla="*/ 181246 h 2010046"/>
              <a:gd name="connsiteX60" fmla="*/ 5593870 w 7564745"/>
              <a:gd name="connsiteY60" fmla="*/ 113007 h 2010046"/>
              <a:gd name="connsiteX61" fmla="*/ 5634813 w 7564745"/>
              <a:gd name="connsiteY61" fmla="*/ 31121 h 2010046"/>
              <a:gd name="connsiteX62" fmla="*/ 5648461 w 7564745"/>
              <a:gd name="connsiteY62" fmla="*/ 72064 h 2010046"/>
              <a:gd name="connsiteX63" fmla="*/ 5743995 w 7564745"/>
              <a:gd name="connsiteY63" fmla="*/ 113007 h 2010046"/>
              <a:gd name="connsiteX64" fmla="*/ 5976007 w 7564745"/>
              <a:gd name="connsiteY64" fmla="*/ 372315 h 2010046"/>
              <a:gd name="connsiteX65" fmla="*/ 6030598 w 7564745"/>
              <a:gd name="connsiteY65" fmla="*/ 440553 h 2010046"/>
              <a:gd name="connsiteX66" fmla="*/ 6085189 w 7564745"/>
              <a:gd name="connsiteY66" fmla="*/ 549736 h 2010046"/>
              <a:gd name="connsiteX67" fmla="*/ 6276258 w 7564745"/>
              <a:gd name="connsiteY67" fmla="*/ 536088 h 2010046"/>
              <a:gd name="connsiteX68" fmla="*/ 6289906 w 7564745"/>
              <a:gd name="connsiteY68" fmla="*/ 481497 h 2010046"/>
              <a:gd name="connsiteX69" fmla="*/ 6344497 w 7564745"/>
              <a:gd name="connsiteY69" fmla="*/ 317724 h 2010046"/>
              <a:gd name="connsiteX70" fmla="*/ 6615683 w 7564745"/>
              <a:gd name="connsiteY70" fmla="*/ 141440 h 2010046"/>
              <a:gd name="connsiteX71" fmla="*/ 6904055 w 7564745"/>
              <a:gd name="connsiteY71" fmla="*/ 317724 h 2010046"/>
              <a:gd name="connsiteX72" fmla="*/ 6931351 w 7564745"/>
              <a:gd name="connsiteY72" fmla="*/ 372315 h 2010046"/>
              <a:gd name="connsiteX73" fmla="*/ 7040533 w 7564745"/>
              <a:gd name="connsiteY73" fmla="*/ 495144 h 2010046"/>
              <a:gd name="connsiteX74" fmla="*/ 7217954 w 7564745"/>
              <a:gd name="connsiteY74" fmla="*/ 481497 h 2010046"/>
              <a:gd name="connsiteX75" fmla="*/ 7231601 w 7564745"/>
              <a:gd name="connsiteY75" fmla="*/ 440553 h 2010046"/>
              <a:gd name="connsiteX76" fmla="*/ 7245249 w 7564745"/>
              <a:gd name="connsiteY76" fmla="*/ 358667 h 2010046"/>
              <a:gd name="connsiteX77" fmla="*/ 7340783 w 7564745"/>
              <a:gd name="connsiteY77" fmla="*/ 235837 h 2010046"/>
              <a:gd name="connsiteX78" fmla="*/ 7436318 w 7564745"/>
              <a:gd name="connsiteY78" fmla="*/ 263133 h 2010046"/>
              <a:gd name="connsiteX79" fmla="*/ 7564744 w 7564745"/>
              <a:gd name="connsiteY79" fmla="*/ 598640 h 2010046"/>
              <a:gd name="connsiteX80" fmla="*/ 7354431 w 7564745"/>
              <a:gd name="connsiteY80" fmla="*/ 836339 h 2010046"/>
              <a:gd name="connsiteX81" fmla="*/ 7163363 w 7564745"/>
              <a:gd name="connsiteY81" fmla="*/ 986464 h 2010046"/>
              <a:gd name="connsiteX82" fmla="*/ 7026885 w 7564745"/>
              <a:gd name="connsiteY82" fmla="*/ 1081998 h 2010046"/>
              <a:gd name="connsiteX83" fmla="*/ 6917703 w 7564745"/>
              <a:gd name="connsiteY83" fmla="*/ 1177533 h 2010046"/>
              <a:gd name="connsiteX84" fmla="*/ 6767577 w 7564745"/>
              <a:gd name="connsiteY84" fmla="*/ 1327658 h 2010046"/>
              <a:gd name="connsiteX85" fmla="*/ 6740282 w 7564745"/>
              <a:gd name="connsiteY85" fmla="*/ 1477783 h 2010046"/>
              <a:gd name="connsiteX86" fmla="*/ 7406568 w 7564745"/>
              <a:gd name="connsiteY86" fmla="*/ 1284440 h 2010046"/>
              <a:gd name="connsiteX87" fmla="*/ 7564745 w 7564745"/>
              <a:gd name="connsiteY87" fmla="*/ 1513040 h 2010046"/>
              <a:gd name="connsiteX88" fmla="*/ 7436318 w 7564745"/>
              <a:gd name="connsiteY88" fmla="*/ 1709795 h 2010046"/>
              <a:gd name="connsiteX89" fmla="*/ 7368079 w 7564745"/>
              <a:gd name="connsiteY89" fmla="*/ 1737091 h 2010046"/>
              <a:gd name="connsiteX90" fmla="*/ 7327136 w 7564745"/>
              <a:gd name="connsiteY90" fmla="*/ 1764386 h 2010046"/>
              <a:gd name="connsiteX91" fmla="*/ 7136067 w 7564745"/>
              <a:gd name="connsiteY91" fmla="*/ 1778034 h 2010046"/>
              <a:gd name="connsiteX92" fmla="*/ 6699339 w 7564745"/>
              <a:gd name="connsiteY92" fmla="*/ 1791682 h 2010046"/>
              <a:gd name="connsiteX93" fmla="*/ 6590157 w 7564745"/>
              <a:gd name="connsiteY93" fmla="*/ 1900864 h 2010046"/>
              <a:gd name="connsiteX94" fmla="*/ 6549213 w 7564745"/>
              <a:gd name="connsiteY94" fmla="*/ 1914512 h 2010046"/>
              <a:gd name="connsiteX95" fmla="*/ 6248963 w 7564745"/>
              <a:gd name="connsiteY95" fmla="*/ 1887216 h 2010046"/>
              <a:gd name="connsiteX96" fmla="*/ 6167076 w 7564745"/>
              <a:gd name="connsiteY96" fmla="*/ 1832625 h 2010046"/>
              <a:gd name="connsiteX97" fmla="*/ 6057894 w 7564745"/>
              <a:gd name="connsiteY97" fmla="*/ 1750739 h 2010046"/>
              <a:gd name="connsiteX98" fmla="*/ 6003303 w 7564745"/>
              <a:gd name="connsiteY98" fmla="*/ 1709795 h 2010046"/>
              <a:gd name="connsiteX99" fmla="*/ 5907768 w 7564745"/>
              <a:gd name="connsiteY99" fmla="*/ 1696147 h 2010046"/>
              <a:gd name="connsiteX100" fmla="*/ 5730348 w 7564745"/>
              <a:gd name="connsiteY100" fmla="*/ 1696147 h 2010046"/>
              <a:gd name="connsiteX101" fmla="*/ 5621166 w 7564745"/>
              <a:gd name="connsiteY101" fmla="*/ 1846273 h 2010046"/>
              <a:gd name="connsiteX102" fmla="*/ 5525631 w 7564745"/>
              <a:gd name="connsiteY102" fmla="*/ 1873568 h 2010046"/>
              <a:gd name="connsiteX103" fmla="*/ 5047960 w 7564745"/>
              <a:gd name="connsiteY103" fmla="*/ 1859921 h 2010046"/>
              <a:gd name="connsiteX104" fmla="*/ 4993368 w 7564745"/>
              <a:gd name="connsiteY104" fmla="*/ 1832625 h 2010046"/>
              <a:gd name="connsiteX105" fmla="*/ 4911482 w 7564745"/>
              <a:gd name="connsiteY105" fmla="*/ 1818977 h 2010046"/>
              <a:gd name="connsiteX106" fmla="*/ 4856891 w 7564745"/>
              <a:gd name="connsiteY106" fmla="*/ 1778034 h 2010046"/>
              <a:gd name="connsiteX107" fmla="*/ 4802300 w 7564745"/>
              <a:gd name="connsiteY107" fmla="*/ 1750739 h 2010046"/>
              <a:gd name="connsiteX108" fmla="*/ 4775004 w 7564745"/>
              <a:gd name="connsiteY108" fmla="*/ 1709795 h 2010046"/>
              <a:gd name="connsiteX109" fmla="*/ 4734061 w 7564745"/>
              <a:gd name="connsiteY109" fmla="*/ 1655204 h 2010046"/>
              <a:gd name="connsiteX110" fmla="*/ 4679470 w 7564745"/>
              <a:gd name="connsiteY110" fmla="*/ 1586965 h 2010046"/>
              <a:gd name="connsiteX111" fmla="*/ 4638527 w 7564745"/>
              <a:gd name="connsiteY111" fmla="*/ 1614261 h 2010046"/>
              <a:gd name="connsiteX112" fmla="*/ 4624879 w 7564745"/>
              <a:gd name="connsiteY112" fmla="*/ 1655204 h 2010046"/>
              <a:gd name="connsiteX113" fmla="*/ 4611231 w 7564745"/>
              <a:gd name="connsiteY113" fmla="*/ 1709795 h 2010046"/>
              <a:gd name="connsiteX114" fmla="*/ 4556640 w 7564745"/>
              <a:gd name="connsiteY114" fmla="*/ 1737091 h 2010046"/>
              <a:gd name="connsiteX115" fmla="*/ 4542992 w 7564745"/>
              <a:gd name="connsiteY115" fmla="*/ 1778034 h 2010046"/>
              <a:gd name="connsiteX116" fmla="*/ 4502049 w 7564745"/>
              <a:gd name="connsiteY116" fmla="*/ 1805330 h 2010046"/>
              <a:gd name="connsiteX117" fmla="*/ 4447458 w 7564745"/>
              <a:gd name="connsiteY117" fmla="*/ 1846273 h 2010046"/>
              <a:gd name="connsiteX118" fmla="*/ 4322120 w 7564745"/>
              <a:gd name="connsiteY118" fmla="*/ 1817840 h 2010046"/>
              <a:gd name="connsiteX119" fmla="*/ 4084854 w 7564745"/>
              <a:gd name="connsiteY119" fmla="*/ 1894040 h 2010046"/>
              <a:gd name="connsiteX120" fmla="*/ 3806013 w 7564745"/>
              <a:gd name="connsiteY120" fmla="*/ 1832625 h 2010046"/>
              <a:gd name="connsiteX121" fmla="*/ 3778718 w 7564745"/>
              <a:gd name="connsiteY121" fmla="*/ 1723443 h 2010046"/>
              <a:gd name="connsiteX122" fmla="*/ 3683183 w 7564745"/>
              <a:gd name="connsiteY122" fmla="*/ 1709795 h 2010046"/>
              <a:gd name="connsiteX123" fmla="*/ 3574001 w 7564745"/>
              <a:gd name="connsiteY123" fmla="*/ 1723443 h 2010046"/>
              <a:gd name="connsiteX124" fmla="*/ 3464819 w 7564745"/>
              <a:gd name="connsiteY124" fmla="*/ 1818977 h 2010046"/>
              <a:gd name="connsiteX125" fmla="*/ 3382933 w 7564745"/>
              <a:gd name="connsiteY125" fmla="*/ 1955455 h 2010046"/>
              <a:gd name="connsiteX126" fmla="*/ 3341989 w 7564745"/>
              <a:gd name="connsiteY126" fmla="*/ 1969103 h 2010046"/>
              <a:gd name="connsiteX127" fmla="*/ 3232807 w 7564745"/>
              <a:gd name="connsiteY127" fmla="*/ 1941807 h 2010046"/>
              <a:gd name="connsiteX128" fmla="*/ 3150921 w 7564745"/>
              <a:gd name="connsiteY128" fmla="*/ 1859921 h 2010046"/>
              <a:gd name="connsiteX129" fmla="*/ 3069034 w 7564745"/>
              <a:gd name="connsiteY129" fmla="*/ 1791682 h 2010046"/>
              <a:gd name="connsiteX130" fmla="*/ 3028091 w 7564745"/>
              <a:gd name="connsiteY130" fmla="*/ 1778034 h 2010046"/>
              <a:gd name="connsiteX131" fmla="*/ 3000795 w 7564745"/>
              <a:gd name="connsiteY131" fmla="*/ 1723443 h 2010046"/>
              <a:gd name="connsiteX132" fmla="*/ 2959852 w 7564745"/>
              <a:gd name="connsiteY132" fmla="*/ 1668852 h 2010046"/>
              <a:gd name="connsiteX133" fmla="*/ 2946204 w 7564745"/>
              <a:gd name="connsiteY133" fmla="*/ 1573318 h 2010046"/>
              <a:gd name="connsiteX134" fmla="*/ 2782431 w 7564745"/>
              <a:gd name="connsiteY134" fmla="*/ 1586965 h 2010046"/>
              <a:gd name="connsiteX135" fmla="*/ 2700545 w 7564745"/>
              <a:gd name="connsiteY135" fmla="*/ 1614261 h 2010046"/>
              <a:gd name="connsiteX136" fmla="*/ 2645954 w 7564745"/>
              <a:gd name="connsiteY136" fmla="*/ 1709795 h 2010046"/>
              <a:gd name="connsiteX137" fmla="*/ 2618658 w 7564745"/>
              <a:gd name="connsiteY137" fmla="*/ 1791682 h 2010046"/>
              <a:gd name="connsiteX138" fmla="*/ 2591363 w 7564745"/>
              <a:gd name="connsiteY138" fmla="*/ 1832625 h 2010046"/>
              <a:gd name="connsiteX139" fmla="*/ 2564067 w 7564745"/>
              <a:gd name="connsiteY139" fmla="*/ 1914512 h 2010046"/>
              <a:gd name="connsiteX140" fmla="*/ 2550419 w 7564745"/>
              <a:gd name="connsiteY140" fmla="*/ 1955455 h 2010046"/>
              <a:gd name="connsiteX141" fmla="*/ 2345703 w 7564745"/>
              <a:gd name="connsiteY141" fmla="*/ 1941807 h 2010046"/>
              <a:gd name="connsiteX142" fmla="*/ 2318407 w 7564745"/>
              <a:gd name="connsiteY142" fmla="*/ 1900864 h 2010046"/>
              <a:gd name="connsiteX143" fmla="*/ 2304760 w 7564745"/>
              <a:gd name="connsiteY143" fmla="*/ 1778034 h 2010046"/>
              <a:gd name="connsiteX144" fmla="*/ 2263816 w 7564745"/>
              <a:gd name="connsiteY144" fmla="*/ 1750739 h 2010046"/>
              <a:gd name="connsiteX145" fmla="*/ 1949918 w 7564745"/>
              <a:gd name="connsiteY145" fmla="*/ 1764386 h 2010046"/>
              <a:gd name="connsiteX146" fmla="*/ 1936270 w 7564745"/>
              <a:gd name="connsiteY146" fmla="*/ 1941807 h 2010046"/>
              <a:gd name="connsiteX147" fmla="*/ 1854383 w 7564745"/>
              <a:gd name="connsiteY147" fmla="*/ 1969103 h 2010046"/>
              <a:gd name="connsiteX148" fmla="*/ 1840736 w 7564745"/>
              <a:gd name="connsiteY148" fmla="*/ 1914512 h 2010046"/>
              <a:gd name="connsiteX149" fmla="*/ 1772497 w 7564745"/>
              <a:gd name="connsiteY149" fmla="*/ 1832625 h 2010046"/>
              <a:gd name="connsiteX150" fmla="*/ 1758849 w 7564745"/>
              <a:gd name="connsiteY150" fmla="*/ 1791682 h 2010046"/>
              <a:gd name="connsiteX151" fmla="*/ 1731554 w 7564745"/>
              <a:gd name="connsiteY151" fmla="*/ 1696147 h 2010046"/>
              <a:gd name="connsiteX152" fmla="*/ 1704258 w 7564745"/>
              <a:gd name="connsiteY152" fmla="*/ 1655204 h 2010046"/>
              <a:gd name="connsiteX153" fmla="*/ 1663315 w 7564745"/>
              <a:gd name="connsiteY153" fmla="*/ 1641556 h 2010046"/>
              <a:gd name="connsiteX154" fmla="*/ 1349416 w 7564745"/>
              <a:gd name="connsiteY154" fmla="*/ 1655204 h 2010046"/>
              <a:gd name="connsiteX155" fmla="*/ 1335768 w 7564745"/>
              <a:gd name="connsiteY155" fmla="*/ 1696147 h 2010046"/>
              <a:gd name="connsiteX156" fmla="*/ 1322121 w 7564745"/>
              <a:gd name="connsiteY156" fmla="*/ 1750739 h 2010046"/>
              <a:gd name="connsiteX157" fmla="*/ 1267530 w 7564745"/>
              <a:gd name="connsiteY157" fmla="*/ 1832625 h 2010046"/>
              <a:gd name="connsiteX158" fmla="*/ 1240234 w 7564745"/>
              <a:gd name="connsiteY158" fmla="*/ 1873568 h 2010046"/>
              <a:gd name="connsiteX159" fmla="*/ 1185643 w 7564745"/>
              <a:gd name="connsiteY159" fmla="*/ 1941807 h 2010046"/>
              <a:gd name="connsiteX160" fmla="*/ 1158348 w 7564745"/>
              <a:gd name="connsiteY160" fmla="*/ 1982750 h 2010046"/>
              <a:gd name="connsiteX161" fmla="*/ 1076461 w 7564745"/>
              <a:gd name="connsiteY161" fmla="*/ 2010046 h 2010046"/>
              <a:gd name="connsiteX162" fmla="*/ 1008222 w 7564745"/>
              <a:gd name="connsiteY162" fmla="*/ 1969103 h 2010046"/>
              <a:gd name="connsiteX163" fmla="*/ 967279 w 7564745"/>
              <a:gd name="connsiteY163" fmla="*/ 1928159 h 2010046"/>
              <a:gd name="connsiteX164" fmla="*/ 885392 w 7564745"/>
              <a:gd name="connsiteY164" fmla="*/ 1832625 h 2010046"/>
              <a:gd name="connsiteX165" fmla="*/ 803506 w 7564745"/>
              <a:gd name="connsiteY165" fmla="*/ 1737091 h 2010046"/>
              <a:gd name="connsiteX166" fmla="*/ 707971 w 7564745"/>
              <a:gd name="connsiteY166" fmla="*/ 1682500 h 2010046"/>
              <a:gd name="connsiteX167" fmla="*/ 544198 w 7564745"/>
              <a:gd name="connsiteY167" fmla="*/ 1696147 h 2010046"/>
              <a:gd name="connsiteX168" fmla="*/ 503255 w 7564745"/>
              <a:gd name="connsiteY168" fmla="*/ 1764386 h 2010046"/>
              <a:gd name="connsiteX169" fmla="*/ 435016 w 7564745"/>
              <a:gd name="connsiteY169" fmla="*/ 1846273 h 2010046"/>
              <a:gd name="connsiteX170" fmla="*/ 366777 w 7564745"/>
              <a:gd name="connsiteY170" fmla="*/ 1928159 h 2010046"/>
              <a:gd name="connsiteX171" fmla="*/ 298539 w 7564745"/>
              <a:gd name="connsiteY171" fmla="*/ 1996398 h 2010046"/>
              <a:gd name="connsiteX172" fmla="*/ 162061 w 7564745"/>
              <a:gd name="connsiteY172" fmla="*/ 1969103 h 2010046"/>
              <a:gd name="connsiteX173" fmla="*/ 121118 w 7564745"/>
              <a:gd name="connsiteY173" fmla="*/ 1955455 h 2010046"/>
              <a:gd name="connsiteX174" fmla="*/ 80174 w 7564745"/>
              <a:gd name="connsiteY174" fmla="*/ 1928159 h 2010046"/>
              <a:gd name="connsiteX175" fmla="*/ 39231 w 7564745"/>
              <a:gd name="connsiteY175" fmla="*/ 1655204 h 2010046"/>
              <a:gd name="connsiteX176" fmla="*/ 52879 w 7564745"/>
              <a:gd name="connsiteY176" fmla="*/ 1586965 h 2010046"/>
              <a:gd name="connsiteX177" fmla="*/ 189357 w 7564745"/>
              <a:gd name="connsiteY177" fmla="*/ 1546022 h 2010046"/>
              <a:gd name="connsiteX178" fmla="*/ 243948 w 7564745"/>
              <a:gd name="connsiteY178" fmla="*/ 1505079 h 2010046"/>
              <a:gd name="connsiteX179" fmla="*/ 284891 w 7564745"/>
              <a:gd name="connsiteY179" fmla="*/ 1491431 h 2010046"/>
              <a:gd name="connsiteX180" fmla="*/ 325834 w 7564745"/>
              <a:gd name="connsiteY180" fmla="*/ 1450488 h 2010046"/>
              <a:gd name="connsiteX181" fmla="*/ 339482 w 7564745"/>
              <a:gd name="connsiteY181" fmla="*/ 1395897 h 2010046"/>
              <a:gd name="connsiteX182" fmla="*/ 339482 w 7564745"/>
              <a:gd name="connsiteY182" fmla="*/ 1259419 h 2010046"/>
              <a:gd name="connsiteX183" fmla="*/ 243948 w 7564745"/>
              <a:gd name="connsiteY183" fmla="*/ 1204828 h 2010046"/>
              <a:gd name="connsiteX184" fmla="*/ 175709 w 7564745"/>
              <a:gd name="connsiteY184" fmla="*/ 1136589 h 2010046"/>
              <a:gd name="connsiteX185" fmla="*/ 80174 w 7564745"/>
              <a:gd name="connsiteY185" fmla="*/ 1041055 h 2010046"/>
              <a:gd name="connsiteX186" fmla="*/ 52879 w 7564745"/>
              <a:gd name="connsiteY186" fmla="*/ 1000112 h 2010046"/>
              <a:gd name="connsiteX187" fmla="*/ 11936 w 7564745"/>
              <a:gd name="connsiteY187" fmla="*/ 904577 h 2010046"/>
              <a:gd name="connsiteX188" fmla="*/ 66527 w 7564745"/>
              <a:gd name="connsiteY188" fmla="*/ 727156 h 2010046"/>
              <a:gd name="connsiteX189" fmla="*/ 148413 w 7564745"/>
              <a:gd name="connsiteY189" fmla="*/ 672565 h 2010046"/>
              <a:gd name="connsiteX190" fmla="*/ 175709 w 7564745"/>
              <a:gd name="connsiteY190" fmla="*/ 631622 h 2010046"/>
              <a:gd name="connsiteX191" fmla="*/ 243948 w 7564745"/>
              <a:gd name="connsiteY191" fmla="*/ 604327 h 2010046"/>
              <a:gd name="connsiteX192" fmla="*/ 284891 w 7564745"/>
              <a:gd name="connsiteY192" fmla="*/ 577031 h 2010046"/>
              <a:gd name="connsiteX193" fmla="*/ 312186 w 7564745"/>
              <a:gd name="connsiteY193" fmla="*/ 454201 h 2010046"/>
              <a:gd name="connsiteX0" fmla="*/ 298539 w 7564745"/>
              <a:gd name="connsiteY0" fmla="*/ 331371 h 2010046"/>
              <a:gd name="connsiteX1" fmla="*/ 394073 w 7564745"/>
              <a:gd name="connsiteY1" fmla="*/ 290428 h 2010046"/>
              <a:gd name="connsiteX2" fmla="*/ 435016 w 7564745"/>
              <a:gd name="connsiteY2" fmla="*/ 276780 h 2010046"/>
              <a:gd name="connsiteX3" fmla="*/ 475960 w 7564745"/>
              <a:gd name="connsiteY3" fmla="*/ 249485 h 2010046"/>
              <a:gd name="connsiteX4" fmla="*/ 571494 w 7564745"/>
              <a:gd name="connsiteY4" fmla="*/ 222189 h 2010046"/>
              <a:gd name="connsiteX5" fmla="*/ 612437 w 7564745"/>
              <a:gd name="connsiteY5" fmla="*/ 208541 h 2010046"/>
              <a:gd name="connsiteX6" fmla="*/ 926336 w 7564745"/>
              <a:gd name="connsiteY6" fmla="*/ 249485 h 2010046"/>
              <a:gd name="connsiteX7" fmla="*/ 1035518 w 7564745"/>
              <a:gd name="connsiteY7" fmla="*/ 399610 h 2010046"/>
              <a:gd name="connsiteX8" fmla="*/ 1144700 w 7564745"/>
              <a:gd name="connsiteY8" fmla="*/ 413258 h 2010046"/>
              <a:gd name="connsiteX9" fmla="*/ 1185643 w 7564745"/>
              <a:gd name="connsiteY9" fmla="*/ 372315 h 2010046"/>
              <a:gd name="connsiteX10" fmla="*/ 1226586 w 7564745"/>
              <a:gd name="connsiteY10" fmla="*/ 345019 h 2010046"/>
              <a:gd name="connsiteX11" fmla="*/ 1267530 w 7564745"/>
              <a:gd name="connsiteY11" fmla="*/ 304076 h 2010046"/>
              <a:gd name="connsiteX12" fmla="*/ 1349416 w 7564745"/>
              <a:gd name="connsiteY12" fmla="*/ 249485 h 2010046"/>
              <a:gd name="connsiteX13" fmla="*/ 1404007 w 7564745"/>
              <a:gd name="connsiteY13" fmla="*/ 194894 h 2010046"/>
              <a:gd name="connsiteX14" fmla="*/ 1431303 w 7564745"/>
              <a:gd name="connsiteY14" fmla="*/ 153950 h 2010046"/>
              <a:gd name="connsiteX15" fmla="*/ 1472246 w 7564745"/>
              <a:gd name="connsiteY15" fmla="*/ 140303 h 2010046"/>
              <a:gd name="connsiteX16" fmla="*/ 1540485 w 7564745"/>
              <a:gd name="connsiteY16" fmla="*/ 153950 h 2010046"/>
              <a:gd name="connsiteX17" fmla="*/ 1581428 w 7564745"/>
              <a:gd name="connsiteY17" fmla="*/ 181246 h 2010046"/>
              <a:gd name="connsiteX18" fmla="*/ 1663315 w 7564745"/>
              <a:gd name="connsiteY18" fmla="*/ 194894 h 2010046"/>
              <a:gd name="connsiteX19" fmla="*/ 1786145 w 7564745"/>
              <a:gd name="connsiteY19" fmla="*/ 249485 h 2010046"/>
              <a:gd name="connsiteX20" fmla="*/ 1949918 w 7564745"/>
              <a:gd name="connsiteY20" fmla="*/ 426906 h 2010046"/>
              <a:gd name="connsiteX21" fmla="*/ 2045452 w 7564745"/>
              <a:gd name="connsiteY21" fmla="*/ 495144 h 2010046"/>
              <a:gd name="connsiteX22" fmla="*/ 2195577 w 7564745"/>
              <a:gd name="connsiteY22" fmla="*/ 440553 h 2010046"/>
              <a:gd name="connsiteX23" fmla="*/ 2304760 w 7564745"/>
              <a:gd name="connsiteY23" fmla="*/ 331371 h 2010046"/>
              <a:gd name="connsiteX24" fmla="*/ 2386646 w 7564745"/>
              <a:gd name="connsiteY24" fmla="*/ 263133 h 2010046"/>
              <a:gd name="connsiteX25" fmla="*/ 2427589 w 7564745"/>
              <a:gd name="connsiteY25" fmla="*/ 235837 h 2010046"/>
              <a:gd name="connsiteX26" fmla="*/ 2468533 w 7564745"/>
              <a:gd name="connsiteY26" fmla="*/ 194894 h 2010046"/>
              <a:gd name="connsiteX27" fmla="*/ 2659601 w 7564745"/>
              <a:gd name="connsiteY27" fmla="*/ 167598 h 2010046"/>
              <a:gd name="connsiteX28" fmla="*/ 3000795 w 7564745"/>
              <a:gd name="connsiteY28" fmla="*/ 194894 h 2010046"/>
              <a:gd name="connsiteX29" fmla="*/ 3041739 w 7564745"/>
              <a:gd name="connsiteY29" fmla="*/ 235837 h 2010046"/>
              <a:gd name="connsiteX30" fmla="*/ 3055386 w 7564745"/>
              <a:gd name="connsiteY30" fmla="*/ 290428 h 2010046"/>
              <a:gd name="connsiteX31" fmla="*/ 3069034 w 7564745"/>
              <a:gd name="connsiteY31" fmla="*/ 358667 h 2010046"/>
              <a:gd name="connsiteX32" fmla="*/ 3123625 w 7564745"/>
              <a:gd name="connsiteY32" fmla="*/ 372315 h 2010046"/>
              <a:gd name="connsiteX33" fmla="*/ 3273751 w 7564745"/>
              <a:gd name="connsiteY33" fmla="*/ 358667 h 2010046"/>
              <a:gd name="connsiteX34" fmla="*/ 3355637 w 7564745"/>
              <a:gd name="connsiteY34" fmla="*/ 317724 h 2010046"/>
              <a:gd name="connsiteX35" fmla="*/ 3492115 w 7564745"/>
              <a:gd name="connsiteY35" fmla="*/ 222189 h 2010046"/>
              <a:gd name="connsiteX36" fmla="*/ 3546706 w 7564745"/>
              <a:gd name="connsiteY36" fmla="*/ 194894 h 2010046"/>
              <a:gd name="connsiteX37" fmla="*/ 3792366 w 7564745"/>
              <a:gd name="connsiteY37" fmla="*/ 208541 h 2010046"/>
              <a:gd name="connsiteX38" fmla="*/ 3833309 w 7564745"/>
              <a:gd name="connsiteY38" fmla="*/ 235837 h 2010046"/>
              <a:gd name="connsiteX39" fmla="*/ 3969786 w 7564745"/>
              <a:gd name="connsiteY39" fmla="*/ 358667 h 2010046"/>
              <a:gd name="connsiteX40" fmla="*/ 3997082 w 7564745"/>
              <a:gd name="connsiteY40" fmla="*/ 399610 h 2010046"/>
              <a:gd name="connsiteX41" fmla="*/ 4092616 w 7564745"/>
              <a:gd name="connsiteY41" fmla="*/ 440553 h 2010046"/>
              <a:gd name="connsiteX42" fmla="*/ 4201798 w 7564745"/>
              <a:gd name="connsiteY42" fmla="*/ 385962 h 2010046"/>
              <a:gd name="connsiteX43" fmla="*/ 4256389 w 7564745"/>
              <a:gd name="connsiteY43" fmla="*/ 263133 h 2010046"/>
              <a:gd name="connsiteX44" fmla="*/ 4297333 w 7564745"/>
              <a:gd name="connsiteY44" fmla="*/ 208541 h 2010046"/>
              <a:gd name="connsiteX45" fmla="*/ 4338276 w 7564745"/>
              <a:gd name="connsiteY45" fmla="*/ 181246 h 2010046"/>
              <a:gd name="connsiteX46" fmla="*/ 4392867 w 7564745"/>
              <a:gd name="connsiteY46" fmla="*/ 140303 h 2010046"/>
              <a:gd name="connsiteX47" fmla="*/ 4461106 w 7564745"/>
              <a:gd name="connsiteY47" fmla="*/ 126655 h 2010046"/>
              <a:gd name="connsiteX48" fmla="*/ 4515697 w 7564745"/>
              <a:gd name="connsiteY48" fmla="*/ 113007 h 2010046"/>
              <a:gd name="connsiteX49" fmla="*/ 4693118 w 7564745"/>
              <a:gd name="connsiteY49" fmla="*/ 126655 h 2010046"/>
              <a:gd name="connsiteX50" fmla="*/ 4775004 w 7564745"/>
              <a:gd name="connsiteY50" fmla="*/ 208541 h 2010046"/>
              <a:gd name="connsiteX51" fmla="*/ 4856891 w 7564745"/>
              <a:gd name="connsiteY51" fmla="*/ 222189 h 2010046"/>
              <a:gd name="connsiteX52" fmla="*/ 4979721 w 7564745"/>
              <a:gd name="connsiteY52" fmla="*/ 317724 h 2010046"/>
              <a:gd name="connsiteX53" fmla="*/ 5116198 w 7564745"/>
              <a:gd name="connsiteY53" fmla="*/ 372315 h 2010046"/>
              <a:gd name="connsiteX54" fmla="*/ 5211733 w 7564745"/>
              <a:gd name="connsiteY54" fmla="*/ 426906 h 2010046"/>
              <a:gd name="connsiteX55" fmla="*/ 5293619 w 7564745"/>
              <a:gd name="connsiteY55" fmla="*/ 413258 h 2010046"/>
              <a:gd name="connsiteX56" fmla="*/ 5334563 w 7564745"/>
              <a:gd name="connsiteY56" fmla="*/ 372315 h 2010046"/>
              <a:gd name="connsiteX57" fmla="*/ 5389154 w 7564745"/>
              <a:gd name="connsiteY57" fmla="*/ 331371 h 2010046"/>
              <a:gd name="connsiteX58" fmla="*/ 5430097 w 7564745"/>
              <a:gd name="connsiteY58" fmla="*/ 304076 h 2010046"/>
              <a:gd name="connsiteX59" fmla="*/ 5552927 w 7564745"/>
              <a:gd name="connsiteY59" fmla="*/ 181246 h 2010046"/>
              <a:gd name="connsiteX60" fmla="*/ 5593870 w 7564745"/>
              <a:gd name="connsiteY60" fmla="*/ 113007 h 2010046"/>
              <a:gd name="connsiteX61" fmla="*/ 5634813 w 7564745"/>
              <a:gd name="connsiteY61" fmla="*/ 31121 h 2010046"/>
              <a:gd name="connsiteX62" fmla="*/ 5648461 w 7564745"/>
              <a:gd name="connsiteY62" fmla="*/ 72064 h 2010046"/>
              <a:gd name="connsiteX63" fmla="*/ 5743995 w 7564745"/>
              <a:gd name="connsiteY63" fmla="*/ 113007 h 2010046"/>
              <a:gd name="connsiteX64" fmla="*/ 5976007 w 7564745"/>
              <a:gd name="connsiteY64" fmla="*/ 372315 h 2010046"/>
              <a:gd name="connsiteX65" fmla="*/ 6030598 w 7564745"/>
              <a:gd name="connsiteY65" fmla="*/ 440553 h 2010046"/>
              <a:gd name="connsiteX66" fmla="*/ 6085189 w 7564745"/>
              <a:gd name="connsiteY66" fmla="*/ 549736 h 2010046"/>
              <a:gd name="connsiteX67" fmla="*/ 6276258 w 7564745"/>
              <a:gd name="connsiteY67" fmla="*/ 536088 h 2010046"/>
              <a:gd name="connsiteX68" fmla="*/ 6289906 w 7564745"/>
              <a:gd name="connsiteY68" fmla="*/ 481497 h 2010046"/>
              <a:gd name="connsiteX69" fmla="*/ 6344497 w 7564745"/>
              <a:gd name="connsiteY69" fmla="*/ 317724 h 2010046"/>
              <a:gd name="connsiteX70" fmla="*/ 6615683 w 7564745"/>
              <a:gd name="connsiteY70" fmla="*/ 141440 h 2010046"/>
              <a:gd name="connsiteX71" fmla="*/ 6904055 w 7564745"/>
              <a:gd name="connsiteY71" fmla="*/ 317724 h 2010046"/>
              <a:gd name="connsiteX72" fmla="*/ 6931351 w 7564745"/>
              <a:gd name="connsiteY72" fmla="*/ 372315 h 2010046"/>
              <a:gd name="connsiteX73" fmla="*/ 7040533 w 7564745"/>
              <a:gd name="connsiteY73" fmla="*/ 495144 h 2010046"/>
              <a:gd name="connsiteX74" fmla="*/ 7217954 w 7564745"/>
              <a:gd name="connsiteY74" fmla="*/ 481497 h 2010046"/>
              <a:gd name="connsiteX75" fmla="*/ 7231601 w 7564745"/>
              <a:gd name="connsiteY75" fmla="*/ 440553 h 2010046"/>
              <a:gd name="connsiteX76" fmla="*/ 7245249 w 7564745"/>
              <a:gd name="connsiteY76" fmla="*/ 358667 h 2010046"/>
              <a:gd name="connsiteX77" fmla="*/ 7340783 w 7564745"/>
              <a:gd name="connsiteY77" fmla="*/ 235837 h 2010046"/>
              <a:gd name="connsiteX78" fmla="*/ 7436318 w 7564745"/>
              <a:gd name="connsiteY78" fmla="*/ 263133 h 2010046"/>
              <a:gd name="connsiteX79" fmla="*/ 7564744 w 7564745"/>
              <a:gd name="connsiteY79" fmla="*/ 598640 h 2010046"/>
              <a:gd name="connsiteX80" fmla="*/ 7354431 w 7564745"/>
              <a:gd name="connsiteY80" fmla="*/ 836339 h 2010046"/>
              <a:gd name="connsiteX81" fmla="*/ 7163363 w 7564745"/>
              <a:gd name="connsiteY81" fmla="*/ 986464 h 2010046"/>
              <a:gd name="connsiteX82" fmla="*/ 7026885 w 7564745"/>
              <a:gd name="connsiteY82" fmla="*/ 1081998 h 2010046"/>
              <a:gd name="connsiteX83" fmla="*/ 6917703 w 7564745"/>
              <a:gd name="connsiteY83" fmla="*/ 1177533 h 2010046"/>
              <a:gd name="connsiteX84" fmla="*/ 6767577 w 7564745"/>
              <a:gd name="connsiteY84" fmla="*/ 1327658 h 2010046"/>
              <a:gd name="connsiteX85" fmla="*/ 6740282 w 7564745"/>
              <a:gd name="connsiteY85" fmla="*/ 1477783 h 2010046"/>
              <a:gd name="connsiteX86" fmla="*/ 7406568 w 7564745"/>
              <a:gd name="connsiteY86" fmla="*/ 1284440 h 2010046"/>
              <a:gd name="connsiteX87" fmla="*/ 7564745 w 7564745"/>
              <a:gd name="connsiteY87" fmla="*/ 1513040 h 2010046"/>
              <a:gd name="connsiteX88" fmla="*/ 7436318 w 7564745"/>
              <a:gd name="connsiteY88" fmla="*/ 1709795 h 2010046"/>
              <a:gd name="connsiteX89" fmla="*/ 7368079 w 7564745"/>
              <a:gd name="connsiteY89" fmla="*/ 1737091 h 2010046"/>
              <a:gd name="connsiteX90" fmla="*/ 7327136 w 7564745"/>
              <a:gd name="connsiteY90" fmla="*/ 1764386 h 2010046"/>
              <a:gd name="connsiteX91" fmla="*/ 7136067 w 7564745"/>
              <a:gd name="connsiteY91" fmla="*/ 1778034 h 2010046"/>
              <a:gd name="connsiteX92" fmla="*/ 6699339 w 7564745"/>
              <a:gd name="connsiteY92" fmla="*/ 1791682 h 2010046"/>
              <a:gd name="connsiteX93" fmla="*/ 6590157 w 7564745"/>
              <a:gd name="connsiteY93" fmla="*/ 1900864 h 2010046"/>
              <a:gd name="connsiteX94" fmla="*/ 6549213 w 7564745"/>
              <a:gd name="connsiteY94" fmla="*/ 1914512 h 2010046"/>
              <a:gd name="connsiteX95" fmla="*/ 6248963 w 7564745"/>
              <a:gd name="connsiteY95" fmla="*/ 1887216 h 2010046"/>
              <a:gd name="connsiteX96" fmla="*/ 6167076 w 7564745"/>
              <a:gd name="connsiteY96" fmla="*/ 1832625 h 2010046"/>
              <a:gd name="connsiteX97" fmla="*/ 6057894 w 7564745"/>
              <a:gd name="connsiteY97" fmla="*/ 1750739 h 2010046"/>
              <a:gd name="connsiteX98" fmla="*/ 6003303 w 7564745"/>
              <a:gd name="connsiteY98" fmla="*/ 1709795 h 2010046"/>
              <a:gd name="connsiteX99" fmla="*/ 5907768 w 7564745"/>
              <a:gd name="connsiteY99" fmla="*/ 1696147 h 2010046"/>
              <a:gd name="connsiteX100" fmla="*/ 5730348 w 7564745"/>
              <a:gd name="connsiteY100" fmla="*/ 1696147 h 2010046"/>
              <a:gd name="connsiteX101" fmla="*/ 5621166 w 7564745"/>
              <a:gd name="connsiteY101" fmla="*/ 1846273 h 2010046"/>
              <a:gd name="connsiteX102" fmla="*/ 5525631 w 7564745"/>
              <a:gd name="connsiteY102" fmla="*/ 1873568 h 2010046"/>
              <a:gd name="connsiteX103" fmla="*/ 5047960 w 7564745"/>
              <a:gd name="connsiteY103" fmla="*/ 1859921 h 2010046"/>
              <a:gd name="connsiteX104" fmla="*/ 4993368 w 7564745"/>
              <a:gd name="connsiteY104" fmla="*/ 1832625 h 2010046"/>
              <a:gd name="connsiteX105" fmla="*/ 4911482 w 7564745"/>
              <a:gd name="connsiteY105" fmla="*/ 1818977 h 2010046"/>
              <a:gd name="connsiteX106" fmla="*/ 4856891 w 7564745"/>
              <a:gd name="connsiteY106" fmla="*/ 1778034 h 2010046"/>
              <a:gd name="connsiteX107" fmla="*/ 4802300 w 7564745"/>
              <a:gd name="connsiteY107" fmla="*/ 1750739 h 2010046"/>
              <a:gd name="connsiteX108" fmla="*/ 4775004 w 7564745"/>
              <a:gd name="connsiteY108" fmla="*/ 1709795 h 2010046"/>
              <a:gd name="connsiteX109" fmla="*/ 4734061 w 7564745"/>
              <a:gd name="connsiteY109" fmla="*/ 1655204 h 2010046"/>
              <a:gd name="connsiteX110" fmla="*/ 4679470 w 7564745"/>
              <a:gd name="connsiteY110" fmla="*/ 1586965 h 2010046"/>
              <a:gd name="connsiteX111" fmla="*/ 4638527 w 7564745"/>
              <a:gd name="connsiteY111" fmla="*/ 1614261 h 2010046"/>
              <a:gd name="connsiteX112" fmla="*/ 4624879 w 7564745"/>
              <a:gd name="connsiteY112" fmla="*/ 1655204 h 2010046"/>
              <a:gd name="connsiteX113" fmla="*/ 4611231 w 7564745"/>
              <a:gd name="connsiteY113" fmla="*/ 1709795 h 2010046"/>
              <a:gd name="connsiteX114" fmla="*/ 4556640 w 7564745"/>
              <a:gd name="connsiteY114" fmla="*/ 1737091 h 2010046"/>
              <a:gd name="connsiteX115" fmla="*/ 4542992 w 7564745"/>
              <a:gd name="connsiteY115" fmla="*/ 1778034 h 2010046"/>
              <a:gd name="connsiteX116" fmla="*/ 4502049 w 7564745"/>
              <a:gd name="connsiteY116" fmla="*/ 1805330 h 2010046"/>
              <a:gd name="connsiteX117" fmla="*/ 4322120 w 7564745"/>
              <a:gd name="connsiteY117" fmla="*/ 1817840 h 2010046"/>
              <a:gd name="connsiteX118" fmla="*/ 4084854 w 7564745"/>
              <a:gd name="connsiteY118" fmla="*/ 1894040 h 2010046"/>
              <a:gd name="connsiteX119" fmla="*/ 3806013 w 7564745"/>
              <a:gd name="connsiteY119" fmla="*/ 1832625 h 2010046"/>
              <a:gd name="connsiteX120" fmla="*/ 3778718 w 7564745"/>
              <a:gd name="connsiteY120" fmla="*/ 1723443 h 2010046"/>
              <a:gd name="connsiteX121" fmla="*/ 3683183 w 7564745"/>
              <a:gd name="connsiteY121" fmla="*/ 1709795 h 2010046"/>
              <a:gd name="connsiteX122" fmla="*/ 3574001 w 7564745"/>
              <a:gd name="connsiteY122" fmla="*/ 1723443 h 2010046"/>
              <a:gd name="connsiteX123" fmla="*/ 3464819 w 7564745"/>
              <a:gd name="connsiteY123" fmla="*/ 1818977 h 2010046"/>
              <a:gd name="connsiteX124" fmla="*/ 3382933 w 7564745"/>
              <a:gd name="connsiteY124" fmla="*/ 1955455 h 2010046"/>
              <a:gd name="connsiteX125" fmla="*/ 3341989 w 7564745"/>
              <a:gd name="connsiteY125" fmla="*/ 1969103 h 2010046"/>
              <a:gd name="connsiteX126" fmla="*/ 3232807 w 7564745"/>
              <a:gd name="connsiteY126" fmla="*/ 1941807 h 2010046"/>
              <a:gd name="connsiteX127" fmla="*/ 3150921 w 7564745"/>
              <a:gd name="connsiteY127" fmla="*/ 1859921 h 2010046"/>
              <a:gd name="connsiteX128" fmla="*/ 3069034 w 7564745"/>
              <a:gd name="connsiteY128" fmla="*/ 1791682 h 2010046"/>
              <a:gd name="connsiteX129" fmla="*/ 3028091 w 7564745"/>
              <a:gd name="connsiteY129" fmla="*/ 1778034 h 2010046"/>
              <a:gd name="connsiteX130" fmla="*/ 3000795 w 7564745"/>
              <a:gd name="connsiteY130" fmla="*/ 1723443 h 2010046"/>
              <a:gd name="connsiteX131" fmla="*/ 2959852 w 7564745"/>
              <a:gd name="connsiteY131" fmla="*/ 1668852 h 2010046"/>
              <a:gd name="connsiteX132" fmla="*/ 2946204 w 7564745"/>
              <a:gd name="connsiteY132" fmla="*/ 1573318 h 2010046"/>
              <a:gd name="connsiteX133" fmla="*/ 2782431 w 7564745"/>
              <a:gd name="connsiteY133" fmla="*/ 1586965 h 2010046"/>
              <a:gd name="connsiteX134" fmla="*/ 2700545 w 7564745"/>
              <a:gd name="connsiteY134" fmla="*/ 1614261 h 2010046"/>
              <a:gd name="connsiteX135" fmla="*/ 2645954 w 7564745"/>
              <a:gd name="connsiteY135" fmla="*/ 1709795 h 2010046"/>
              <a:gd name="connsiteX136" fmla="*/ 2618658 w 7564745"/>
              <a:gd name="connsiteY136" fmla="*/ 1791682 h 2010046"/>
              <a:gd name="connsiteX137" fmla="*/ 2591363 w 7564745"/>
              <a:gd name="connsiteY137" fmla="*/ 1832625 h 2010046"/>
              <a:gd name="connsiteX138" fmla="*/ 2564067 w 7564745"/>
              <a:gd name="connsiteY138" fmla="*/ 1914512 h 2010046"/>
              <a:gd name="connsiteX139" fmla="*/ 2550419 w 7564745"/>
              <a:gd name="connsiteY139" fmla="*/ 1955455 h 2010046"/>
              <a:gd name="connsiteX140" fmla="*/ 2345703 w 7564745"/>
              <a:gd name="connsiteY140" fmla="*/ 1941807 h 2010046"/>
              <a:gd name="connsiteX141" fmla="*/ 2318407 w 7564745"/>
              <a:gd name="connsiteY141" fmla="*/ 1900864 h 2010046"/>
              <a:gd name="connsiteX142" fmla="*/ 2304760 w 7564745"/>
              <a:gd name="connsiteY142" fmla="*/ 1778034 h 2010046"/>
              <a:gd name="connsiteX143" fmla="*/ 2263816 w 7564745"/>
              <a:gd name="connsiteY143" fmla="*/ 1750739 h 2010046"/>
              <a:gd name="connsiteX144" fmla="*/ 1949918 w 7564745"/>
              <a:gd name="connsiteY144" fmla="*/ 1764386 h 2010046"/>
              <a:gd name="connsiteX145" fmla="*/ 1936270 w 7564745"/>
              <a:gd name="connsiteY145" fmla="*/ 1941807 h 2010046"/>
              <a:gd name="connsiteX146" fmla="*/ 1854383 w 7564745"/>
              <a:gd name="connsiteY146" fmla="*/ 1969103 h 2010046"/>
              <a:gd name="connsiteX147" fmla="*/ 1840736 w 7564745"/>
              <a:gd name="connsiteY147" fmla="*/ 1914512 h 2010046"/>
              <a:gd name="connsiteX148" fmla="*/ 1772497 w 7564745"/>
              <a:gd name="connsiteY148" fmla="*/ 1832625 h 2010046"/>
              <a:gd name="connsiteX149" fmla="*/ 1758849 w 7564745"/>
              <a:gd name="connsiteY149" fmla="*/ 1791682 h 2010046"/>
              <a:gd name="connsiteX150" fmla="*/ 1731554 w 7564745"/>
              <a:gd name="connsiteY150" fmla="*/ 1696147 h 2010046"/>
              <a:gd name="connsiteX151" fmla="*/ 1704258 w 7564745"/>
              <a:gd name="connsiteY151" fmla="*/ 1655204 h 2010046"/>
              <a:gd name="connsiteX152" fmla="*/ 1663315 w 7564745"/>
              <a:gd name="connsiteY152" fmla="*/ 1641556 h 2010046"/>
              <a:gd name="connsiteX153" fmla="*/ 1349416 w 7564745"/>
              <a:gd name="connsiteY153" fmla="*/ 1655204 h 2010046"/>
              <a:gd name="connsiteX154" fmla="*/ 1335768 w 7564745"/>
              <a:gd name="connsiteY154" fmla="*/ 1696147 h 2010046"/>
              <a:gd name="connsiteX155" fmla="*/ 1322121 w 7564745"/>
              <a:gd name="connsiteY155" fmla="*/ 1750739 h 2010046"/>
              <a:gd name="connsiteX156" fmla="*/ 1267530 w 7564745"/>
              <a:gd name="connsiteY156" fmla="*/ 1832625 h 2010046"/>
              <a:gd name="connsiteX157" fmla="*/ 1240234 w 7564745"/>
              <a:gd name="connsiteY157" fmla="*/ 1873568 h 2010046"/>
              <a:gd name="connsiteX158" fmla="*/ 1185643 w 7564745"/>
              <a:gd name="connsiteY158" fmla="*/ 1941807 h 2010046"/>
              <a:gd name="connsiteX159" fmla="*/ 1158348 w 7564745"/>
              <a:gd name="connsiteY159" fmla="*/ 1982750 h 2010046"/>
              <a:gd name="connsiteX160" fmla="*/ 1076461 w 7564745"/>
              <a:gd name="connsiteY160" fmla="*/ 2010046 h 2010046"/>
              <a:gd name="connsiteX161" fmla="*/ 1008222 w 7564745"/>
              <a:gd name="connsiteY161" fmla="*/ 1969103 h 2010046"/>
              <a:gd name="connsiteX162" fmla="*/ 967279 w 7564745"/>
              <a:gd name="connsiteY162" fmla="*/ 1928159 h 2010046"/>
              <a:gd name="connsiteX163" fmla="*/ 885392 w 7564745"/>
              <a:gd name="connsiteY163" fmla="*/ 1832625 h 2010046"/>
              <a:gd name="connsiteX164" fmla="*/ 803506 w 7564745"/>
              <a:gd name="connsiteY164" fmla="*/ 1737091 h 2010046"/>
              <a:gd name="connsiteX165" fmla="*/ 707971 w 7564745"/>
              <a:gd name="connsiteY165" fmla="*/ 1682500 h 2010046"/>
              <a:gd name="connsiteX166" fmla="*/ 544198 w 7564745"/>
              <a:gd name="connsiteY166" fmla="*/ 1696147 h 2010046"/>
              <a:gd name="connsiteX167" fmla="*/ 503255 w 7564745"/>
              <a:gd name="connsiteY167" fmla="*/ 1764386 h 2010046"/>
              <a:gd name="connsiteX168" fmla="*/ 435016 w 7564745"/>
              <a:gd name="connsiteY168" fmla="*/ 1846273 h 2010046"/>
              <a:gd name="connsiteX169" fmla="*/ 366777 w 7564745"/>
              <a:gd name="connsiteY169" fmla="*/ 1928159 h 2010046"/>
              <a:gd name="connsiteX170" fmla="*/ 298539 w 7564745"/>
              <a:gd name="connsiteY170" fmla="*/ 1996398 h 2010046"/>
              <a:gd name="connsiteX171" fmla="*/ 162061 w 7564745"/>
              <a:gd name="connsiteY171" fmla="*/ 1969103 h 2010046"/>
              <a:gd name="connsiteX172" fmla="*/ 121118 w 7564745"/>
              <a:gd name="connsiteY172" fmla="*/ 1955455 h 2010046"/>
              <a:gd name="connsiteX173" fmla="*/ 80174 w 7564745"/>
              <a:gd name="connsiteY173" fmla="*/ 1928159 h 2010046"/>
              <a:gd name="connsiteX174" fmla="*/ 39231 w 7564745"/>
              <a:gd name="connsiteY174" fmla="*/ 1655204 h 2010046"/>
              <a:gd name="connsiteX175" fmla="*/ 52879 w 7564745"/>
              <a:gd name="connsiteY175" fmla="*/ 1586965 h 2010046"/>
              <a:gd name="connsiteX176" fmla="*/ 189357 w 7564745"/>
              <a:gd name="connsiteY176" fmla="*/ 1546022 h 2010046"/>
              <a:gd name="connsiteX177" fmla="*/ 243948 w 7564745"/>
              <a:gd name="connsiteY177" fmla="*/ 1505079 h 2010046"/>
              <a:gd name="connsiteX178" fmla="*/ 284891 w 7564745"/>
              <a:gd name="connsiteY178" fmla="*/ 1491431 h 2010046"/>
              <a:gd name="connsiteX179" fmla="*/ 325834 w 7564745"/>
              <a:gd name="connsiteY179" fmla="*/ 1450488 h 2010046"/>
              <a:gd name="connsiteX180" fmla="*/ 339482 w 7564745"/>
              <a:gd name="connsiteY180" fmla="*/ 1395897 h 2010046"/>
              <a:gd name="connsiteX181" fmla="*/ 339482 w 7564745"/>
              <a:gd name="connsiteY181" fmla="*/ 1259419 h 2010046"/>
              <a:gd name="connsiteX182" fmla="*/ 243948 w 7564745"/>
              <a:gd name="connsiteY182" fmla="*/ 1204828 h 2010046"/>
              <a:gd name="connsiteX183" fmla="*/ 175709 w 7564745"/>
              <a:gd name="connsiteY183" fmla="*/ 1136589 h 2010046"/>
              <a:gd name="connsiteX184" fmla="*/ 80174 w 7564745"/>
              <a:gd name="connsiteY184" fmla="*/ 1041055 h 2010046"/>
              <a:gd name="connsiteX185" fmla="*/ 52879 w 7564745"/>
              <a:gd name="connsiteY185" fmla="*/ 1000112 h 2010046"/>
              <a:gd name="connsiteX186" fmla="*/ 11936 w 7564745"/>
              <a:gd name="connsiteY186" fmla="*/ 904577 h 2010046"/>
              <a:gd name="connsiteX187" fmla="*/ 66527 w 7564745"/>
              <a:gd name="connsiteY187" fmla="*/ 727156 h 2010046"/>
              <a:gd name="connsiteX188" fmla="*/ 148413 w 7564745"/>
              <a:gd name="connsiteY188" fmla="*/ 672565 h 2010046"/>
              <a:gd name="connsiteX189" fmla="*/ 175709 w 7564745"/>
              <a:gd name="connsiteY189" fmla="*/ 631622 h 2010046"/>
              <a:gd name="connsiteX190" fmla="*/ 243948 w 7564745"/>
              <a:gd name="connsiteY190" fmla="*/ 604327 h 2010046"/>
              <a:gd name="connsiteX191" fmla="*/ 284891 w 7564745"/>
              <a:gd name="connsiteY191" fmla="*/ 577031 h 2010046"/>
              <a:gd name="connsiteX192" fmla="*/ 312186 w 7564745"/>
              <a:gd name="connsiteY192" fmla="*/ 454201 h 201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7564745" h="2010046">
                <a:moveTo>
                  <a:pt x="298539" y="331371"/>
                </a:moveTo>
                <a:cubicBezTo>
                  <a:pt x="330384" y="317723"/>
                  <a:pt x="361905" y="303295"/>
                  <a:pt x="394073" y="290428"/>
                </a:cubicBezTo>
                <a:cubicBezTo>
                  <a:pt x="407430" y="285085"/>
                  <a:pt x="422149" y="283214"/>
                  <a:pt x="435016" y="276780"/>
                </a:cubicBezTo>
                <a:cubicBezTo>
                  <a:pt x="449687" y="269445"/>
                  <a:pt x="461289" y="256820"/>
                  <a:pt x="475960" y="249485"/>
                </a:cubicBezTo>
                <a:cubicBezTo>
                  <a:pt x="497777" y="238577"/>
                  <a:pt x="551085" y="228020"/>
                  <a:pt x="571494" y="222189"/>
                </a:cubicBezTo>
                <a:cubicBezTo>
                  <a:pt x="585326" y="218237"/>
                  <a:pt x="598789" y="213090"/>
                  <a:pt x="612437" y="208541"/>
                </a:cubicBezTo>
                <a:cubicBezTo>
                  <a:pt x="717070" y="222189"/>
                  <a:pt x="830169" y="206055"/>
                  <a:pt x="926336" y="249485"/>
                </a:cubicBezTo>
                <a:cubicBezTo>
                  <a:pt x="982728" y="274953"/>
                  <a:pt x="1035518" y="399610"/>
                  <a:pt x="1035518" y="399610"/>
                </a:cubicBezTo>
                <a:cubicBezTo>
                  <a:pt x="1056731" y="463247"/>
                  <a:pt x="1042030" y="464593"/>
                  <a:pt x="1144700" y="413258"/>
                </a:cubicBezTo>
                <a:cubicBezTo>
                  <a:pt x="1161963" y="404627"/>
                  <a:pt x="1170816" y="384671"/>
                  <a:pt x="1185643" y="372315"/>
                </a:cubicBezTo>
                <a:cubicBezTo>
                  <a:pt x="1198244" y="361814"/>
                  <a:pt x="1213985" y="355520"/>
                  <a:pt x="1226586" y="345019"/>
                </a:cubicBezTo>
                <a:cubicBezTo>
                  <a:pt x="1241413" y="332663"/>
                  <a:pt x="1252295" y="315926"/>
                  <a:pt x="1267530" y="304076"/>
                </a:cubicBezTo>
                <a:cubicBezTo>
                  <a:pt x="1293425" y="283936"/>
                  <a:pt x="1323800" y="269978"/>
                  <a:pt x="1349416" y="249485"/>
                </a:cubicBezTo>
                <a:cubicBezTo>
                  <a:pt x="1369511" y="233409"/>
                  <a:pt x="1387259" y="214433"/>
                  <a:pt x="1404007" y="194894"/>
                </a:cubicBezTo>
                <a:cubicBezTo>
                  <a:pt x="1414682" y="182440"/>
                  <a:pt x="1418495" y="164197"/>
                  <a:pt x="1431303" y="153950"/>
                </a:cubicBezTo>
                <a:cubicBezTo>
                  <a:pt x="1442536" y="144963"/>
                  <a:pt x="1458598" y="144852"/>
                  <a:pt x="1472246" y="140303"/>
                </a:cubicBezTo>
                <a:cubicBezTo>
                  <a:pt x="1494992" y="144852"/>
                  <a:pt x="1518765" y="145805"/>
                  <a:pt x="1540485" y="153950"/>
                </a:cubicBezTo>
                <a:cubicBezTo>
                  <a:pt x="1555843" y="159709"/>
                  <a:pt x="1565867" y="176059"/>
                  <a:pt x="1581428" y="181246"/>
                </a:cubicBezTo>
                <a:cubicBezTo>
                  <a:pt x="1607680" y="189997"/>
                  <a:pt x="1636019" y="190345"/>
                  <a:pt x="1663315" y="194894"/>
                </a:cubicBezTo>
                <a:cubicBezTo>
                  <a:pt x="1682711" y="202652"/>
                  <a:pt x="1765892" y="233732"/>
                  <a:pt x="1786145" y="249485"/>
                </a:cubicBezTo>
                <a:cubicBezTo>
                  <a:pt x="1836049" y="288300"/>
                  <a:pt x="1912169" y="389157"/>
                  <a:pt x="1949918" y="426906"/>
                </a:cubicBezTo>
                <a:cubicBezTo>
                  <a:pt x="1966847" y="443835"/>
                  <a:pt x="2022204" y="479645"/>
                  <a:pt x="2045452" y="495144"/>
                </a:cubicBezTo>
                <a:cubicBezTo>
                  <a:pt x="2056124" y="491587"/>
                  <a:pt x="2181051" y="451727"/>
                  <a:pt x="2195577" y="440553"/>
                </a:cubicBezTo>
                <a:cubicBezTo>
                  <a:pt x="2236373" y="409172"/>
                  <a:pt x="2265220" y="364321"/>
                  <a:pt x="2304760" y="331371"/>
                </a:cubicBezTo>
                <a:cubicBezTo>
                  <a:pt x="2332055" y="308625"/>
                  <a:pt x="2358600" y="284947"/>
                  <a:pt x="2386646" y="263133"/>
                </a:cubicBezTo>
                <a:cubicBezTo>
                  <a:pt x="2399593" y="253063"/>
                  <a:pt x="2414988" y="246338"/>
                  <a:pt x="2427589" y="235837"/>
                </a:cubicBezTo>
                <a:cubicBezTo>
                  <a:pt x="2442416" y="223481"/>
                  <a:pt x="2450896" y="202733"/>
                  <a:pt x="2468533" y="194894"/>
                </a:cubicBezTo>
                <a:cubicBezTo>
                  <a:pt x="2483933" y="188049"/>
                  <a:pt x="2659035" y="167669"/>
                  <a:pt x="2659601" y="167598"/>
                </a:cubicBezTo>
                <a:cubicBezTo>
                  <a:pt x="2773332" y="176697"/>
                  <a:pt x="2888477" y="174837"/>
                  <a:pt x="3000795" y="194894"/>
                </a:cubicBezTo>
                <a:cubicBezTo>
                  <a:pt x="3019795" y="198287"/>
                  <a:pt x="3032163" y="219079"/>
                  <a:pt x="3041739" y="235837"/>
                </a:cubicBezTo>
                <a:cubicBezTo>
                  <a:pt x="3051045" y="252123"/>
                  <a:pt x="3051317" y="272118"/>
                  <a:pt x="3055386" y="290428"/>
                </a:cubicBezTo>
                <a:cubicBezTo>
                  <a:pt x="3060418" y="313072"/>
                  <a:pt x="3054184" y="340847"/>
                  <a:pt x="3069034" y="358667"/>
                </a:cubicBezTo>
                <a:cubicBezTo>
                  <a:pt x="3081042" y="373077"/>
                  <a:pt x="3105428" y="367766"/>
                  <a:pt x="3123625" y="372315"/>
                </a:cubicBezTo>
                <a:cubicBezTo>
                  <a:pt x="3173667" y="367766"/>
                  <a:pt x="3224838" y="370176"/>
                  <a:pt x="3273751" y="358667"/>
                </a:cubicBezTo>
                <a:cubicBezTo>
                  <a:pt x="3303457" y="351677"/>
                  <a:pt x="3329277" y="333101"/>
                  <a:pt x="3355637" y="317724"/>
                </a:cubicBezTo>
                <a:cubicBezTo>
                  <a:pt x="3604593" y="172500"/>
                  <a:pt x="3308561" y="336911"/>
                  <a:pt x="3492115" y="222189"/>
                </a:cubicBezTo>
                <a:cubicBezTo>
                  <a:pt x="3509367" y="211406"/>
                  <a:pt x="3528509" y="203992"/>
                  <a:pt x="3546706" y="194894"/>
                </a:cubicBezTo>
                <a:cubicBezTo>
                  <a:pt x="3628593" y="199443"/>
                  <a:pt x="3711177" y="196943"/>
                  <a:pt x="3792366" y="208541"/>
                </a:cubicBezTo>
                <a:cubicBezTo>
                  <a:pt x="3808604" y="210861"/>
                  <a:pt x="3821117" y="224864"/>
                  <a:pt x="3833309" y="235837"/>
                </a:cubicBezTo>
                <a:cubicBezTo>
                  <a:pt x="3986355" y="373579"/>
                  <a:pt x="3874649" y="295241"/>
                  <a:pt x="3969786" y="358667"/>
                </a:cubicBezTo>
                <a:cubicBezTo>
                  <a:pt x="3978885" y="372315"/>
                  <a:pt x="3984481" y="389109"/>
                  <a:pt x="3997082" y="399610"/>
                </a:cubicBezTo>
                <a:cubicBezTo>
                  <a:pt x="4019571" y="418351"/>
                  <a:pt x="4064170" y="431071"/>
                  <a:pt x="4092616" y="440553"/>
                </a:cubicBezTo>
                <a:cubicBezTo>
                  <a:pt x="4129010" y="422356"/>
                  <a:pt x="4168464" y="409296"/>
                  <a:pt x="4201798" y="385962"/>
                </a:cubicBezTo>
                <a:cubicBezTo>
                  <a:pt x="4239149" y="359817"/>
                  <a:pt x="4234265" y="292631"/>
                  <a:pt x="4256389" y="263133"/>
                </a:cubicBezTo>
                <a:cubicBezTo>
                  <a:pt x="4270037" y="244936"/>
                  <a:pt x="4281249" y="224625"/>
                  <a:pt x="4297333" y="208541"/>
                </a:cubicBezTo>
                <a:cubicBezTo>
                  <a:pt x="4308931" y="196943"/>
                  <a:pt x="4324929" y="190780"/>
                  <a:pt x="4338276" y="181246"/>
                </a:cubicBezTo>
                <a:cubicBezTo>
                  <a:pt x="4356785" y="168025"/>
                  <a:pt x="4372081" y="149541"/>
                  <a:pt x="4392867" y="140303"/>
                </a:cubicBezTo>
                <a:cubicBezTo>
                  <a:pt x="4414065" y="130882"/>
                  <a:pt x="4438462" y="131687"/>
                  <a:pt x="4461106" y="126655"/>
                </a:cubicBezTo>
                <a:cubicBezTo>
                  <a:pt x="4479416" y="122586"/>
                  <a:pt x="4497500" y="117556"/>
                  <a:pt x="4515697" y="113007"/>
                </a:cubicBezTo>
                <a:cubicBezTo>
                  <a:pt x="4574837" y="117556"/>
                  <a:pt x="4637460" y="106149"/>
                  <a:pt x="4693118" y="126655"/>
                </a:cubicBezTo>
                <a:cubicBezTo>
                  <a:pt x="4729339" y="140000"/>
                  <a:pt x="4736928" y="202195"/>
                  <a:pt x="4775004" y="208541"/>
                </a:cubicBezTo>
                <a:lnTo>
                  <a:pt x="4856891" y="222189"/>
                </a:lnTo>
                <a:cubicBezTo>
                  <a:pt x="4897834" y="254034"/>
                  <a:pt x="4931561" y="298460"/>
                  <a:pt x="4979721" y="317724"/>
                </a:cubicBezTo>
                <a:cubicBezTo>
                  <a:pt x="5025213" y="335921"/>
                  <a:pt x="5077001" y="342917"/>
                  <a:pt x="5116198" y="372315"/>
                </a:cubicBezTo>
                <a:cubicBezTo>
                  <a:pt x="5182298" y="421890"/>
                  <a:pt x="5149210" y="406065"/>
                  <a:pt x="5211733" y="426906"/>
                </a:cubicBezTo>
                <a:cubicBezTo>
                  <a:pt x="5239028" y="422357"/>
                  <a:pt x="5268332" y="424497"/>
                  <a:pt x="5293619" y="413258"/>
                </a:cubicBezTo>
                <a:cubicBezTo>
                  <a:pt x="5311256" y="405419"/>
                  <a:pt x="5319909" y="384876"/>
                  <a:pt x="5334563" y="372315"/>
                </a:cubicBezTo>
                <a:cubicBezTo>
                  <a:pt x="5351833" y="357512"/>
                  <a:pt x="5370645" y="344592"/>
                  <a:pt x="5389154" y="331371"/>
                </a:cubicBezTo>
                <a:cubicBezTo>
                  <a:pt x="5402501" y="321837"/>
                  <a:pt x="5418006" y="315159"/>
                  <a:pt x="5430097" y="304076"/>
                </a:cubicBezTo>
                <a:cubicBezTo>
                  <a:pt x="5472780" y="264950"/>
                  <a:pt x="5523137" y="230897"/>
                  <a:pt x="5552927" y="181246"/>
                </a:cubicBezTo>
                <a:cubicBezTo>
                  <a:pt x="5566575" y="158500"/>
                  <a:pt x="5582007" y="136733"/>
                  <a:pt x="5593870" y="113007"/>
                </a:cubicBezTo>
                <a:cubicBezTo>
                  <a:pt x="5650374" y="0"/>
                  <a:pt x="5556590" y="148458"/>
                  <a:pt x="5634813" y="31121"/>
                </a:cubicBezTo>
                <a:cubicBezTo>
                  <a:pt x="5639362" y="44769"/>
                  <a:pt x="5639474" y="60831"/>
                  <a:pt x="5648461" y="72064"/>
                </a:cubicBezTo>
                <a:cubicBezTo>
                  <a:pt x="5672023" y="101516"/>
                  <a:pt x="5711215" y="104812"/>
                  <a:pt x="5743995" y="113007"/>
                </a:cubicBezTo>
                <a:cubicBezTo>
                  <a:pt x="5969489" y="297502"/>
                  <a:pt x="5832705" y="157362"/>
                  <a:pt x="5976007" y="372315"/>
                </a:cubicBezTo>
                <a:cubicBezTo>
                  <a:pt x="5992165" y="396552"/>
                  <a:pt x="6013893" y="416690"/>
                  <a:pt x="6030598" y="440553"/>
                </a:cubicBezTo>
                <a:cubicBezTo>
                  <a:pt x="6071620" y="499155"/>
                  <a:pt x="6067126" y="495543"/>
                  <a:pt x="6085189" y="549736"/>
                </a:cubicBezTo>
                <a:cubicBezTo>
                  <a:pt x="6148879" y="545187"/>
                  <a:pt x="6215683" y="556280"/>
                  <a:pt x="6276258" y="536088"/>
                </a:cubicBezTo>
                <a:cubicBezTo>
                  <a:pt x="6294053" y="530156"/>
                  <a:pt x="6284311" y="499400"/>
                  <a:pt x="6289906" y="481497"/>
                </a:cubicBezTo>
                <a:cubicBezTo>
                  <a:pt x="6307070" y="426572"/>
                  <a:pt x="6302662" y="357235"/>
                  <a:pt x="6344497" y="317724"/>
                </a:cubicBezTo>
                <a:cubicBezTo>
                  <a:pt x="6472932" y="196424"/>
                  <a:pt x="6464197" y="232331"/>
                  <a:pt x="6615683" y="141440"/>
                </a:cubicBezTo>
                <a:cubicBezTo>
                  <a:pt x="6708943" y="141440"/>
                  <a:pt x="6879034" y="258584"/>
                  <a:pt x="6904055" y="317724"/>
                </a:cubicBezTo>
                <a:cubicBezTo>
                  <a:pt x="6905954" y="337980"/>
                  <a:pt x="6918642" y="356428"/>
                  <a:pt x="6931351" y="372315"/>
                </a:cubicBezTo>
                <a:cubicBezTo>
                  <a:pt x="7118330" y="606038"/>
                  <a:pt x="6952097" y="362493"/>
                  <a:pt x="7040533" y="495144"/>
                </a:cubicBezTo>
                <a:cubicBezTo>
                  <a:pt x="7099673" y="490595"/>
                  <a:pt x="7160921" y="497792"/>
                  <a:pt x="7217954" y="481497"/>
                </a:cubicBezTo>
                <a:cubicBezTo>
                  <a:pt x="7231787" y="477545"/>
                  <a:pt x="7228480" y="454597"/>
                  <a:pt x="7231601" y="440553"/>
                </a:cubicBezTo>
                <a:cubicBezTo>
                  <a:pt x="7237604" y="413540"/>
                  <a:pt x="7241041" y="386017"/>
                  <a:pt x="7245249" y="358667"/>
                </a:cubicBezTo>
                <a:cubicBezTo>
                  <a:pt x="7264403" y="234171"/>
                  <a:pt x="7227095" y="273734"/>
                  <a:pt x="7340783" y="235837"/>
                </a:cubicBezTo>
                <a:cubicBezTo>
                  <a:pt x="7372628" y="244936"/>
                  <a:pt x="7407048" y="247637"/>
                  <a:pt x="7436318" y="263133"/>
                </a:cubicBezTo>
                <a:cubicBezTo>
                  <a:pt x="7473645" y="323600"/>
                  <a:pt x="7528350" y="539500"/>
                  <a:pt x="7564744" y="598640"/>
                </a:cubicBezTo>
                <a:cubicBezTo>
                  <a:pt x="7551096" y="694174"/>
                  <a:pt x="7421328" y="771702"/>
                  <a:pt x="7354431" y="836339"/>
                </a:cubicBezTo>
                <a:cubicBezTo>
                  <a:pt x="7288336" y="883157"/>
                  <a:pt x="7228161" y="937866"/>
                  <a:pt x="7163363" y="986464"/>
                </a:cubicBezTo>
                <a:cubicBezTo>
                  <a:pt x="7118938" y="1019782"/>
                  <a:pt x="7072378" y="1050153"/>
                  <a:pt x="7026885" y="1081998"/>
                </a:cubicBezTo>
                <a:cubicBezTo>
                  <a:pt x="6949547" y="1198002"/>
                  <a:pt x="7076925" y="1018312"/>
                  <a:pt x="6917703" y="1177533"/>
                </a:cubicBezTo>
                <a:cubicBezTo>
                  <a:pt x="6867661" y="1227575"/>
                  <a:pt x="6808161" y="1269681"/>
                  <a:pt x="6767577" y="1327658"/>
                </a:cubicBezTo>
                <a:cubicBezTo>
                  <a:pt x="6738007" y="1377700"/>
                  <a:pt x="6633784" y="1484986"/>
                  <a:pt x="6740282" y="1477783"/>
                </a:cubicBezTo>
                <a:lnTo>
                  <a:pt x="7406568" y="1284440"/>
                </a:lnTo>
                <a:cubicBezTo>
                  <a:pt x="7543979" y="1290316"/>
                  <a:pt x="7559787" y="1442147"/>
                  <a:pt x="7564745" y="1513040"/>
                </a:cubicBezTo>
                <a:cubicBezTo>
                  <a:pt x="7550320" y="1525662"/>
                  <a:pt x="7460291" y="1697809"/>
                  <a:pt x="7436318" y="1709795"/>
                </a:cubicBezTo>
                <a:cubicBezTo>
                  <a:pt x="7414406" y="1720751"/>
                  <a:pt x="7389991" y="1726135"/>
                  <a:pt x="7368079" y="1737091"/>
                </a:cubicBezTo>
                <a:cubicBezTo>
                  <a:pt x="7353408" y="1744426"/>
                  <a:pt x="7343289" y="1761536"/>
                  <a:pt x="7327136" y="1764386"/>
                </a:cubicBezTo>
                <a:cubicBezTo>
                  <a:pt x="7264256" y="1775482"/>
                  <a:pt x="7199859" y="1775260"/>
                  <a:pt x="7136067" y="1778034"/>
                </a:cubicBezTo>
                <a:cubicBezTo>
                  <a:pt x="6990557" y="1784361"/>
                  <a:pt x="6844915" y="1787133"/>
                  <a:pt x="6699339" y="1791682"/>
                </a:cubicBezTo>
                <a:cubicBezTo>
                  <a:pt x="6656966" y="1842529"/>
                  <a:pt x="6643874" y="1874005"/>
                  <a:pt x="6590157" y="1900864"/>
                </a:cubicBezTo>
                <a:cubicBezTo>
                  <a:pt x="6577290" y="1907298"/>
                  <a:pt x="6562861" y="1909963"/>
                  <a:pt x="6549213" y="1914512"/>
                </a:cubicBezTo>
                <a:cubicBezTo>
                  <a:pt x="6449130" y="1905413"/>
                  <a:pt x="6347228" y="1908273"/>
                  <a:pt x="6248963" y="1887216"/>
                </a:cubicBezTo>
                <a:cubicBezTo>
                  <a:pt x="6216886" y="1880342"/>
                  <a:pt x="6193320" y="1852308"/>
                  <a:pt x="6167076" y="1832625"/>
                </a:cubicBezTo>
                <a:lnTo>
                  <a:pt x="6057894" y="1750739"/>
                </a:lnTo>
                <a:cubicBezTo>
                  <a:pt x="6039697" y="1737091"/>
                  <a:pt x="6025821" y="1713012"/>
                  <a:pt x="6003303" y="1709795"/>
                </a:cubicBezTo>
                <a:lnTo>
                  <a:pt x="5907768" y="1696147"/>
                </a:lnTo>
                <a:cubicBezTo>
                  <a:pt x="5847949" y="1676208"/>
                  <a:pt x="5803287" y="1655119"/>
                  <a:pt x="5730348" y="1696147"/>
                </a:cubicBezTo>
                <a:cubicBezTo>
                  <a:pt x="5506907" y="1821833"/>
                  <a:pt x="5721184" y="1766259"/>
                  <a:pt x="5621166" y="1846273"/>
                </a:cubicBezTo>
                <a:cubicBezTo>
                  <a:pt x="5612265" y="1853394"/>
                  <a:pt x="5529200" y="1872676"/>
                  <a:pt x="5525631" y="1873568"/>
                </a:cubicBezTo>
                <a:cubicBezTo>
                  <a:pt x="5366407" y="1869019"/>
                  <a:pt x="5206779" y="1872138"/>
                  <a:pt x="5047960" y="1859921"/>
                </a:cubicBezTo>
                <a:cubicBezTo>
                  <a:pt x="5027675" y="1858361"/>
                  <a:pt x="5012855" y="1838471"/>
                  <a:pt x="4993368" y="1832625"/>
                </a:cubicBezTo>
                <a:cubicBezTo>
                  <a:pt x="4966863" y="1824673"/>
                  <a:pt x="4938777" y="1823526"/>
                  <a:pt x="4911482" y="1818977"/>
                </a:cubicBezTo>
                <a:cubicBezTo>
                  <a:pt x="4893285" y="1805329"/>
                  <a:pt x="4876180" y="1790089"/>
                  <a:pt x="4856891" y="1778034"/>
                </a:cubicBezTo>
                <a:cubicBezTo>
                  <a:pt x="4839639" y="1767251"/>
                  <a:pt x="4817929" y="1763763"/>
                  <a:pt x="4802300" y="1750739"/>
                </a:cubicBezTo>
                <a:cubicBezTo>
                  <a:pt x="4789699" y="1740238"/>
                  <a:pt x="4784538" y="1723143"/>
                  <a:pt x="4775004" y="1709795"/>
                </a:cubicBezTo>
                <a:cubicBezTo>
                  <a:pt x="4761783" y="1691286"/>
                  <a:pt x="4747709" y="1673401"/>
                  <a:pt x="4734061" y="1655204"/>
                </a:cubicBezTo>
                <a:cubicBezTo>
                  <a:pt x="4725539" y="1629639"/>
                  <a:pt x="4720624" y="1586965"/>
                  <a:pt x="4679470" y="1586965"/>
                </a:cubicBezTo>
                <a:cubicBezTo>
                  <a:pt x="4663067" y="1586965"/>
                  <a:pt x="4652175" y="1605162"/>
                  <a:pt x="4638527" y="1614261"/>
                </a:cubicBezTo>
                <a:cubicBezTo>
                  <a:pt x="4633978" y="1627909"/>
                  <a:pt x="4628831" y="1641372"/>
                  <a:pt x="4624879" y="1655204"/>
                </a:cubicBezTo>
                <a:cubicBezTo>
                  <a:pt x="4619726" y="1673239"/>
                  <a:pt x="4623239" y="1695385"/>
                  <a:pt x="4611231" y="1709795"/>
                </a:cubicBezTo>
                <a:cubicBezTo>
                  <a:pt x="4598207" y="1725424"/>
                  <a:pt x="4574837" y="1727992"/>
                  <a:pt x="4556640" y="1737091"/>
                </a:cubicBezTo>
                <a:cubicBezTo>
                  <a:pt x="4552091" y="1750739"/>
                  <a:pt x="4551979" y="1766800"/>
                  <a:pt x="4542992" y="1778034"/>
                </a:cubicBezTo>
                <a:cubicBezTo>
                  <a:pt x="4532745" y="1790842"/>
                  <a:pt x="4515396" y="1795796"/>
                  <a:pt x="4502049" y="1805330"/>
                </a:cubicBezTo>
                <a:cubicBezTo>
                  <a:pt x="4465237" y="1811964"/>
                  <a:pt x="4391652" y="1803055"/>
                  <a:pt x="4322120" y="1817840"/>
                </a:cubicBezTo>
                <a:cubicBezTo>
                  <a:pt x="4276284" y="1857128"/>
                  <a:pt x="4135151" y="1871686"/>
                  <a:pt x="4084854" y="1894040"/>
                </a:cubicBezTo>
                <a:cubicBezTo>
                  <a:pt x="3987045" y="1882667"/>
                  <a:pt x="3894723" y="1869019"/>
                  <a:pt x="3806013" y="1832625"/>
                </a:cubicBezTo>
                <a:cubicBezTo>
                  <a:pt x="3796142" y="1796433"/>
                  <a:pt x="3815855" y="1728748"/>
                  <a:pt x="3778718" y="1723443"/>
                </a:cubicBezTo>
                <a:lnTo>
                  <a:pt x="3683183" y="1709795"/>
                </a:lnTo>
                <a:cubicBezTo>
                  <a:pt x="3646789" y="1714344"/>
                  <a:pt x="3608796" y="1711845"/>
                  <a:pt x="3574001" y="1723443"/>
                </a:cubicBezTo>
                <a:cubicBezTo>
                  <a:pt x="3545809" y="1732840"/>
                  <a:pt x="3482335" y="1801461"/>
                  <a:pt x="3464819" y="1818977"/>
                </a:cubicBezTo>
                <a:cubicBezTo>
                  <a:pt x="3451451" y="1845714"/>
                  <a:pt x="3402697" y="1948867"/>
                  <a:pt x="3382933" y="1955455"/>
                </a:cubicBezTo>
                <a:lnTo>
                  <a:pt x="3341989" y="1969103"/>
                </a:lnTo>
                <a:cubicBezTo>
                  <a:pt x="3305595" y="1960004"/>
                  <a:pt x="3265378" y="1960419"/>
                  <a:pt x="3232807" y="1941807"/>
                </a:cubicBezTo>
                <a:cubicBezTo>
                  <a:pt x="3199292" y="1922655"/>
                  <a:pt x="3178216" y="1887216"/>
                  <a:pt x="3150921" y="1859921"/>
                </a:cubicBezTo>
                <a:cubicBezTo>
                  <a:pt x="3120737" y="1829737"/>
                  <a:pt x="3107037" y="1810683"/>
                  <a:pt x="3069034" y="1791682"/>
                </a:cubicBezTo>
                <a:cubicBezTo>
                  <a:pt x="3056167" y="1785248"/>
                  <a:pt x="3041739" y="1782583"/>
                  <a:pt x="3028091" y="1778034"/>
                </a:cubicBezTo>
                <a:cubicBezTo>
                  <a:pt x="3018992" y="1759837"/>
                  <a:pt x="3011578" y="1740695"/>
                  <a:pt x="3000795" y="1723443"/>
                </a:cubicBezTo>
                <a:cubicBezTo>
                  <a:pt x="2988740" y="1704154"/>
                  <a:pt x="2967625" y="1690229"/>
                  <a:pt x="2959852" y="1668852"/>
                </a:cubicBezTo>
                <a:cubicBezTo>
                  <a:pt x="2948859" y="1638621"/>
                  <a:pt x="2950753" y="1605163"/>
                  <a:pt x="2946204" y="1573318"/>
                </a:cubicBezTo>
                <a:cubicBezTo>
                  <a:pt x="2891613" y="1577867"/>
                  <a:pt x="2836466" y="1577959"/>
                  <a:pt x="2782431" y="1586965"/>
                </a:cubicBezTo>
                <a:cubicBezTo>
                  <a:pt x="2754051" y="1591695"/>
                  <a:pt x="2700545" y="1614261"/>
                  <a:pt x="2700545" y="1614261"/>
                </a:cubicBezTo>
                <a:cubicBezTo>
                  <a:pt x="2658800" y="1739492"/>
                  <a:pt x="2728580" y="1544543"/>
                  <a:pt x="2645954" y="1709795"/>
                </a:cubicBezTo>
                <a:cubicBezTo>
                  <a:pt x="2633087" y="1735530"/>
                  <a:pt x="2634618" y="1767742"/>
                  <a:pt x="2618658" y="1791682"/>
                </a:cubicBezTo>
                <a:cubicBezTo>
                  <a:pt x="2609560" y="1805330"/>
                  <a:pt x="2598025" y="1817636"/>
                  <a:pt x="2591363" y="1832625"/>
                </a:cubicBezTo>
                <a:cubicBezTo>
                  <a:pt x="2579678" y="1858917"/>
                  <a:pt x="2573166" y="1887216"/>
                  <a:pt x="2564067" y="1914512"/>
                </a:cubicBezTo>
                <a:lnTo>
                  <a:pt x="2550419" y="1955455"/>
                </a:lnTo>
                <a:cubicBezTo>
                  <a:pt x="2482180" y="1950906"/>
                  <a:pt x="2412275" y="1957471"/>
                  <a:pt x="2345703" y="1941807"/>
                </a:cubicBezTo>
                <a:cubicBezTo>
                  <a:pt x="2329736" y="1938050"/>
                  <a:pt x="2322385" y="1916777"/>
                  <a:pt x="2318407" y="1900864"/>
                </a:cubicBezTo>
                <a:cubicBezTo>
                  <a:pt x="2308416" y="1860899"/>
                  <a:pt x="2318838" y="1816749"/>
                  <a:pt x="2304760" y="1778034"/>
                </a:cubicBezTo>
                <a:cubicBezTo>
                  <a:pt x="2299154" y="1762619"/>
                  <a:pt x="2277464" y="1759837"/>
                  <a:pt x="2263816" y="1750739"/>
                </a:cubicBezTo>
                <a:cubicBezTo>
                  <a:pt x="2159183" y="1755288"/>
                  <a:pt x="2040383" y="1711615"/>
                  <a:pt x="1949918" y="1764386"/>
                </a:cubicBezTo>
                <a:cubicBezTo>
                  <a:pt x="1898683" y="1794273"/>
                  <a:pt x="1961354" y="1888057"/>
                  <a:pt x="1936270" y="1941807"/>
                </a:cubicBezTo>
                <a:cubicBezTo>
                  <a:pt x="1924103" y="1967880"/>
                  <a:pt x="1854383" y="1969103"/>
                  <a:pt x="1854383" y="1969103"/>
                </a:cubicBezTo>
                <a:cubicBezTo>
                  <a:pt x="1849834" y="1950906"/>
                  <a:pt x="1848125" y="1931752"/>
                  <a:pt x="1840736" y="1914512"/>
                </a:cubicBezTo>
                <a:cubicBezTo>
                  <a:pt x="1826486" y="1881261"/>
                  <a:pt x="1797091" y="1857219"/>
                  <a:pt x="1772497" y="1832625"/>
                </a:cubicBezTo>
                <a:cubicBezTo>
                  <a:pt x="1767948" y="1818977"/>
                  <a:pt x="1762983" y="1805461"/>
                  <a:pt x="1758849" y="1791682"/>
                </a:cubicBezTo>
                <a:cubicBezTo>
                  <a:pt x="1749332" y="1759960"/>
                  <a:pt x="1743854" y="1726897"/>
                  <a:pt x="1731554" y="1696147"/>
                </a:cubicBezTo>
                <a:cubicBezTo>
                  <a:pt x="1725462" y="1680918"/>
                  <a:pt x="1717066" y="1665451"/>
                  <a:pt x="1704258" y="1655204"/>
                </a:cubicBezTo>
                <a:cubicBezTo>
                  <a:pt x="1693024" y="1646217"/>
                  <a:pt x="1676963" y="1646105"/>
                  <a:pt x="1663315" y="1641556"/>
                </a:cubicBezTo>
                <a:cubicBezTo>
                  <a:pt x="1558682" y="1646105"/>
                  <a:pt x="1452723" y="1637986"/>
                  <a:pt x="1349416" y="1655204"/>
                </a:cubicBezTo>
                <a:cubicBezTo>
                  <a:pt x="1335226" y="1657569"/>
                  <a:pt x="1339720" y="1682315"/>
                  <a:pt x="1335768" y="1696147"/>
                </a:cubicBezTo>
                <a:cubicBezTo>
                  <a:pt x="1330615" y="1714183"/>
                  <a:pt x="1330509" y="1733962"/>
                  <a:pt x="1322121" y="1750739"/>
                </a:cubicBezTo>
                <a:cubicBezTo>
                  <a:pt x="1307450" y="1780081"/>
                  <a:pt x="1285727" y="1805330"/>
                  <a:pt x="1267530" y="1832625"/>
                </a:cubicBezTo>
                <a:lnTo>
                  <a:pt x="1240234" y="1873568"/>
                </a:lnTo>
                <a:cubicBezTo>
                  <a:pt x="1213664" y="1953278"/>
                  <a:pt x="1247375" y="1880075"/>
                  <a:pt x="1185643" y="1941807"/>
                </a:cubicBezTo>
                <a:cubicBezTo>
                  <a:pt x="1174045" y="1953405"/>
                  <a:pt x="1172257" y="1974057"/>
                  <a:pt x="1158348" y="1982750"/>
                </a:cubicBezTo>
                <a:cubicBezTo>
                  <a:pt x="1133949" y="1997999"/>
                  <a:pt x="1076461" y="2010046"/>
                  <a:pt x="1076461" y="2010046"/>
                </a:cubicBezTo>
                <a:cubicBezTo>
                  <a:pt x="1053715" y="1996398"/>
                  <a:pt x="1029443" y="1985019"/>
                  <a:pt x="1008222" y="1969103"/>
                </a:cubicBezTo>
                <a:cubicBezTo>
                  <a:pt x="992781" y="1957522"/>
                  <a:pt x="980191" y="1942505"/>
                  <a:pt x="967279" y="1928159"/>
                </a:cubicBezTo>
                <a:cubicBezTo>
                  <a:pt x="939221" y="1896984"/>
                  <a:pt x="911951" y="1865086"/>
                  <a:pt x="885392" y="1832625"/>
                </a:cubicBezTo>
                <a:cubicBezTo>
                  <a:pt x="846662" y="1785289"/>
                  <a:pt x="848829" y="1774860"/>
                  <a:pt x="803506" y="1737091"/>
                </a:cubicBezTo>
                <a:cubicBezTo>
                  <a:pt x="774567" y="1712975"/>
                  <a:pt x="741348" y="1699188"/>
                  <a:pt x="707971" y="1682500"/>
                </a:cubicBezTo>
                <a:cubicBezTo>
                  <a:pt x="653380" y="1687049"/>
                  <a:pt x="595060" y="1675802"/>
                  <a:pt x="544198" y="1696147"/>
                </a:cubicBezTo>
                <a:cubicBezTo>
                  <a:pt x="519569" y="1705999"/>
                  <a:pt x="516137" y="1741198"/>
                  <a:pt x="503255" y="1764386"/>
                </a:cubicBezTo>
                <a:cubicBezTo>
                  <a:pt x="462513" y="1837723"/>
                  <a:pt x="497815" y="1804407"/>
                  <a:pt x="435016" y="1846273"/>
                </a:cubicBezTo>
                <a:cubicBezTo>
                  <a:pt x="367244" y="1947932"/>
                  <a:pt x="454351" y="1823070"/>
                  <a:pt x="366777" y="1928159"/>
                </a:cubicBezTo>
                <a:cubicBezTo>
                  <a:pt x="309910" y="1996400"/>
                  <a:pt x="373604" y="1946355"/>
                  <a:pt x="298539" y="1996398"/>
                </a:cubicBezTo>
                <a:cubicBezTo>
                  <a:pt x="253046" y="1987300"/>
                  <a:pt x="207266" y="1979535"/>
                  <a:pt x="162061" y="1969103"/>
                </a:cubicBezTo>
                <a:cubicBezTo>
                  <a:pt x="148043" y="1965868"/>
                  <a:pt x="133985" y="1961889"/>
                  <a:pt x="121118" y="1955455"/>
                </a:cubicBezTo>
                <a:cubicBezTo>
                  <a:pt x="106447" y="1948119"/>
                  <a:pt x="93822" y="1937258"/>
                  <a:pt x="80174" y="1928159"/>
                </a:cubicBezTo>
                <a:cubicBezTo>
                  <a:pt x="32952" y="1810104"/>
                  <a:pt x="39231" y="1846171"/>
                  <a:pt x="39231" y="1655204"/>
                </a:cubicBezTo>
                <a:cubicBezTo>
                  <a:pt x="39231" y="1632007"/>
                  <a:pt x="36476" y="1603368"/>
                  <a:pt x="52879" y="1586965"/>
                </a:cubicBezTo>
                <a:cubicBezTo>
                  <a:pt x="63953" y="1575891"/>
                  <a:pt x="164618" y="1552207"/>
                  <a:pt x="189357" y="1546022"/>
                </a:cubicBezTo>
                <a:cubicBezTo>
                  <a:pt x="207554" y="1532374"/>
                  <a:pt x="224199" y="1516364"/>
                  <a:pt x="243948" y="1505079"/>
                </a:cubicBezTo>
                <a:cubicBezTo>
                  <a:pt x="256438" y="1497942"/>
                  <a:pt x="272921" y="1499411"/>
                  <a:pt x="284891" y="1491431"/>
                </a:cubicBezTo>
                <a:cubicBezTo>
                  <a:pt x="300950" y="1480725"/>
                  <a:pt x="312186" y="1464136"/>
                  <a:pt x="325834" y="1450488"/>
                </a:cubicBezTo>
                <a:cubicBezTo>
                  <a:pt x="330383" y="1432291"/>
                  <a:pt x="334329" y="1413932"/>
                  <a:pt x="339482" y="1395897"/>
                </a:cubicBezTo>
                <a:cubicBezTo>
                  <a:pt x="354761" y="1342420"/>
                  <a:pt x="374263" y="1328980"/>
                  <a:pt x="339482" y="1259419"/>
                </a:cubicBezTo>
                <a:cubicBezTo>
                  <a:pt x="322957" y="1226370"/>
                  <a:pt x="275116" y="1215218"/>
                  <a:pt x="243948" y="1204828"/>
                </a:cubicBezTo>
                <a:cubicBezTo>
                  <a:pt x="171156" y="1095643"/>
                  <a:pt x="266697" y="1227578"/>
                  <a:pt x="175709" y="1136589"/>
                </a:cubicBezTo>
                <a:cubicBezTo>
                  <a:pt x="48340" y="1009219"/>
                  <a:pt x="225742" y="1150228"/>
                  <a:pt x="80174" y="1041055"/>
                </a:cubicBezTo>
                <a:cubicBezTo>
                  <a:pt x="71076" y="1027407"/>
                  <a:pt x="59340" y="1015188"/>
                  <a:pt x="52879" y="1000112"/>
                </a:cubicBezTo>
                <a:cubicBezTo>
                  <a:pt x="0" y="876727"/>
                  <a:pt x="80463" y="1007372"/>
                  <a:pt x="11936" y="904577"/>
                </a:cubicBezTo>
                <a:cubicBezTo>
                  <a:pt x="20997" y="832082"/>
                  <a:pt x="12409" y="781274"/>
                  <a:pt x="66527" y="727156"/>
                </a:cubicBezTo>
                <a:cubicBezTo>
                  <a:pt x="89724" y="703959"/>
                  <a:pt x="148413" y="672565"/>
                  <a:pt x="148413" y="672565"/>
                </a:cubicBezTo>
                <a:cubicBezTo>
                  <a:pt x="157512" y="658917"/>
                  <a:pt x="162362" y="641156"/>
                  <a:pt x="175709" y="631622"/>
                </a:cubicBezTo>
                <a:cubicBezTo>
                  <a:pt x="195644" y="617383"/>
                  <a:pt x="222036" y="615283"/>
                  <a:pt x="243948" y="604327"/>
                </a:cubicBezTo>
                <a:cubicBezTo>
                  <a:pt x="258619" y="596992"/>
                  <a:pt x="271243" y="586130"/>
                  <a:pt x="284891" y="577031"/>
                </a:cubicBezTo>
                <a:cubicBezTo>
                  <a:pt x="327327" y="513377"/>
                  <a:pt x="312186" y="552490"/>
                  <a:pt x="312186" y="454201"/>
                </a:cubicBezTo>
              </a:path>
            </a:pathLst>
          </a:custGeom>
          <a:ln w="11430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5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876800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reeform 16"/>
          <p:cNvSpPr/>
          <p:nvPr/>
        </p:nvSpPr>
        <p:spPr>
          <a:xfrm>
            <a:off x="381000" y="1371600"/>
            <a:ext cx="323850" cy="900113"/>
          </a:xfrm>
          <a:custGeom>
            <a:avLst/>
            <a:gdLst>
              <a:gd name="connsiteX0" fmla="*/ 77664 w 1078267"/>
              <a:gd name="connsiteY0" fmla="*/ 2206548 h 2687929"/>
              <a:gd name="connsiteX1" fmla="*/ 173199 w 1078267"/>
              <a:gd name="connsiteY1" fmla="*/ 2261139 h 2687929"/>
              <a:gd name="connsiteX2" fmla="*/ 255085 w 1078267"/>
              <a:gd name="connsiteY2" fmla="*/ 2315730 h 2687929"/>
              <a:gd name="connsiteX3" fmla="*/ 377915 w 1078267"/>
              <a:gd name="connsiteY3" fmla="*/ 2383968 h 2687929"/>
              <a:gd name="connsiteX4" fmla="*/ 446154 w 1078267"/>
              <a:gd name="connsiteY4" fmla="*/ 1619694 h 2687929"/>
              <a:gd name="connsiteX5" fmla="*/ 746405 w 1078267"/>
              <a:gd name="connsiteY5" fmla="*/ 718942 h 2687929"/>
              <a:gd name="connsiteX6" fmla="*/ 841939 w 1078267"/>
              <a:gd name="connsiteY6" fmla="*/ 445986 h 2687929"/>
              <a:gd name="connsiteX7" fmla="*/ 1019360 w 1078267"/>
              <a:gd name="connsiteY7" fmla="*/ 159383 h 2687929"/>
              <a:gd name="connsiteX8" fmla="*/ 1060303 w 1078267"/>
              <a:gd name="connsiteY8" fmla="*/ 63849 h 2687929"/>
              <a:gd name="connsiteX9" fmla="*/ 1073951 w 1078267"/>
              <a:gd name="connsiteY9" fmla="*/ 63849 h 2687929"/>
              <a:gd name="connsiteX0" fmla="*/ 77664 w 1060303"/>
              <a:gd name="connsiteY0" fmla="*/ 2142699 h 2624080"/>
              <a:gd name="connsiteX1" fmla="*/ 173199 w 1060303"/>
              <a:gd name="connsiteY1" fmla="*/ 2197290 h 2624080"/>
              <a:gd name="connsiteX2" fmla="*/ 255085 w 1060303"/>
              <a:gd name="connsiteY2" fmla="*/ 2251881 h 2624080"/>
              <a:gd name="connsiteX3" fmla="*/ 377915 w 1060303"/>
              <a:gd name="connsiteY3" fmla="*/ 2320119 h 2624080"/>
              <a:gd name="connsiteX4" fmla="*/ 446154 w 1060303"/>
              <a:gd name="connsiteY4" fmla="*/ 1555845 h 2624080"/>
              <a:gd name="connsiteX5" fmla="*/ 746405 w 1060303"/>
              <a:gd name="connsiteY5" fmla="*/ 655093 h 2624080"/>
              <a:gd name="connsiteX6" fmla="*/ 841939 w 1060303"/>
              <a:gd name="connsiteY6" fmla="*/ 382137 h 2624080"/>
              <a:gd name="connsiteX7" fmla="*/ 1019360 w 1060303"/>
              <a:gd name="connsiteY7" fmla="*/ 95534 h 2624080"/>
              <a:gd name="connsiteX8" fmla="*/ 1060303 w 1060303"/>
              <a:gd name="connsiteY8" fmla="*/ 0 h 2624080"/>
              <a:gd name="connsiteX0" fmla="*/ 77664 w 1060303"/>
              <a:gd name="connsiteY0" fmla="*/ 2142699 h 2624080"/>
              <a:gd name="connsiteX1" fmla="*/ 173199 w 1060303"/>
              <a:gd name="connsiteY1" fmla="*/ 2197290 h 2624080"/>
              <a:gd name="connsiteX2" fmla="*/ 255085 w 1060303"/>
              <a:gd name="connsiteY2" fmla="*/ 2251881 h 2624080"/>
              <a:gd name="connsiteX3" fmla="*/ 377915 w 1060303"/>
              <a:gd name="connsiteY3" fmla="*/ 2320119 h 2624080"/>
              <a:gd name="connsiteX4" fmla="*/ 446154 w 1060303"/>
              <a:gd name="connsiteY4" fmla="*/ 1555845 h 2624080"/>
              <a:gd name="connsiteX5" fmla="*/ 746405 w 1060303"/>
              <a:gd name="connsiteY5" fmla="*/ 655093 h 2624080"/>
              <a:gd name="connsiteX6" fmla="*/ 841939 w 1060303"/>
              <a:gd name="connsiteY6" fmla="*/ 382137 h 2624080"/>
              <a:gd name="connsiteX7" fmla="*/ 1060303 w 1060303"/>
              <a:gd name="connsiteY7" fmla="*/ 0 h 2624080"/>
              <a:gd name="connsiteX0" fmla="*/ 77664 w 841939"/>
              <a:gd name="connsiteY0" fmla="*/ 1760562 h 2241943"/>
              <a:gd name="connsiteX1" fmla="*/ 173199 w 841939"/>
              <a:gd name="connsiteY1" fmla="*/ 1815153 h 2241943"/>
              <a:gd name="connsiteX2" fmla="*/ 255085 w 841939"/>
              <a:gd name="connsiteY2" fmla="*/ 1869744 h 2241943"/>
              <a:gd name="connsiteX3" fmla="*/ 377915 w 841939"/>
              <a:gd name="connsiteY3" fmla="*/ 1937982 h 2241943"/>
              <a:gd name="connsiteX4" fmla="*/ 446154 w 841939"/>
              <a:gd name="connsiteY4" fmla="*/ 1173708 h 2241943"/>
              <a:gd name="connsiteX5" fmla="*/ 746405 w 841939"/>
              <a:gd name="connsiteY5" fmla="*/ 272956 h 2241943"/>
              <a:gd name="connsiteX6" fmla="*/ 841939 w 841939"/>
              <a:gd name="connsiteY6" fmla="*/ 0 h 2241943"/>
              <a:gd name="connsiteX0" fmla="*/ 77664 w 746405"/>
              <a:gd name="connsiteY0" fmla="*/ 1487606 h 1968987"/>
              <a:gd name="connsiteX1" fmla="*/ 173199 w 746405"/>
              <a:gd name="connsiteY1" fmla="*/ 1542197 h 1968987"/>
              <a:gd name="connsiteX2" fmla="*/ 255085 w 746405"/>
              <a:gd name="connsiteY2" fmla="*/ 1596788 h 1968987"/>
              <a:gd name="connsiteX3" fmla="*/ 377915 w 746405"/>
              <a:gd name="connsiteY3" fmla="*/ 1665026 h 1968987"/>
              <a:gd name="connsiteX4" fmla="*/ 446154 w 746405"/>
              <a:gd name="connsiteY4" fmla="*/ 900752 h 1968987"/>
              <a:gd name="connsiteX5" fmla="*/ 746405 w 746405"/>
              <a:gd name="connsiteY5" fmla="*/ 0 h 1968987"/>
              <a:gd name="connsiteX0" fmla="*/ 77664 w 625463"/>
              <a:gd name="connsiteY0" fmla="*/ 897740 h 1379121"/>
              <a:gd name="connsiteX1" fmla="*/ 173199 w 625463"/>
              <a:gd name="connsiteY1" fmla="*/ 952331 h 1379121"/>
              <a:gd name="connsiteX2" fmla="*/ 255085 w 625463"/>
              <a:gd name="connsiteY2" fmla="*/ 1006922 h 1379121"/>
              <a:gd name="connsiteX3" fmla="*/ 377915 w 625463"/>
              <a:gd name="connsiteY3" fmla="*/ 1075160 h 1379121"/>
              <a:gd name="connsiteX4" fmla="*/ 446154 w 625463"/>
              <a:gd name="connsiteY4" fmla="*/ 310886 h 1379121"/>
              <a:gd name="connsiteX5" fmla="*/ 625463 w 625463"/>
              <a:gd name="connsiteY5" fmla="*/ 143995 h 1379121"/>
              <a:gd name="connsiteX0" fmla="*/ 77664 w 625463"/>
              <a:gd name="connsiteY0" fmla="*/ 753745 h 1285423"/>
              <a:gd name="connsiteX1" fmla="*/ 173199 w 625463"/>
              <a:gd name="connsiteY1" fmla="*/ 808336 h 1285423"/>
              <a:gd name="connsiteX2" fmla="*/ 255085 w 625463"/>
              <a:gd name="connsiteY2" fmla="*/ 862927 h 1285423"/>
              <a:gd name="connsiteX3" fmla="*/ 377915 w 625463"/>
              <a:gd name="connsiteY3" fmla="*/ 931165 h 1285423"/>
              <a:gd name="connsiteX4" fmla="*/ 399061 w 625463"/>
              <a:gd name="connsiteY4" fmla="*/ 611707 h 1285423"/>
              <a:gd name="connsiteX5" fmla="*/ 625463 w 625463"/>
              <a:gd name="connsiteY5" fmla="*/ 0 h 1285423"/>
              <a:gd name="connsiteX0" fmla="*/ 77664 w 625463"/>
              <a:gd name="connsiteY0" fmla="*/ 1059599 h 1591277"/>
              <a:gd name="connsiteX1" fmla="*/ 173199 w 625463"/>
              <a:gd name="connsiteY1" fmla="*/ 1114190 h 1591277"/>
              <a:gd name="connsiteX2" fmla="*/ 255085 w 625463"/>
              <a:gd name="connsiteY2" fmla="*/ 1168781 h 1591277"/>
              <a:gd name="connsiteX3" fmla="*/ 377915 w 625463"/>
              <a:gd name="connsiteY3" fmla="*/ 1237019 h 1591277"/>
              <a:gd name="connsiteX4" fmla="*/ 399061 w 625463"/>
              <a:gd name="connsiteY4" fmla="*/ 917561 h 1591277"/>
              <a:gd name="connsiteX5" fmla="*/ 625463 w 625463"/>
              <a:gd name="connsiteY5" fmla="*/ 0 h 1591277"/>
              <a:gd name="connsiteX0" fmla="*/ 77664 w 625463"/>
              <a:gd name="connsiteY0" fmla="*/ 1059599 h 1591277"/>
              <a:gd name="connsiteX1" fmla="*/ 173199 w 625463"/>
              <a:gd name="connsiteY1" fmla="*/ 1114190 h 1591277"/>
              <a:gd name="connsiteX2" fmla="*/ 255085 w 625463"/>
              <a:gd name="connsiteY2" fmla="*/ 1168781 h 1591277"/>
              <a:gd name="connsiteX3" fmla="*/ 248127 w 625463"/>
              <a:gd name="connsiteY3" fmla="*/ 1223414 h 1591277"/>
              <a:gd name="connsiteX4" fmla="*/ 399061 w 625463"/>
              <a:gd name="connsiteY4" fmla="*/ 917561 h 1591277"/>
              <a:gd name="connsiteX5" fmla="*/ 625463 w 625463"/>
              <a:gd name="connsiteY5" fmla="*/ 0 h 1591277"/>
              <a:gd name="connsiteX0" fmla="*/ 0 w 547799"/>
              <a:gd name="connsiteY0" fmla="*/ 1059599 h 1591277"/>
              <a:gd name="connsiteX1" fmla="*/ 177421 w 547799"/>
              <a:gd name="connsiteY1" fmla="*/ 1168781 h 1591277"/>
              <a:gd name="connsiteX2" fmla="*/ 170463 w 547799"/>
              <a:gd name="connsiteY2" fmla="*/ 1223414 h 1591277"/>
              <a:gd name="connsiteX3" fmla="*/ 321397 w 547799"/>
              <a:gd name="connsiteY3" fmla="*/ 917561 h 1591277"/>
              <a:gd name="connsiteX4" fmla="*/ 547799 w 547799"/>
              <a:gd name="connsiteY4" fmla="*/ 0 h 1591277"/>
              <a:gd name="connsiteX0" fmla="*/ 0 w 547799"/>
              <a:gd name="connsiteY0" fmla="*/ 1059599 h 1591277"/>
              <a:gd name="connsiteX1" fmla="*/ 170463 w 547799"/>
              <a:gd name="connsiteY1" fmla="*/ 1223414 h 1591277"/>
              <a:gd name="connsiteX2" fmla="*/ 321397 w 547799"/>
              <a:gd name="connsiteY2" fmla="*/ 917561 h 1591277"/>
              <a:gd name="connsiteX3" fmla="*/ 547799 w 547799"/>
              <a:gd name="connsiteY3" fmla="*/ 0 h 159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799" h="1591277">
                <a:moveTo>
                  <a:pt x="0" y="1059599"/>
                </a:moveTo>
                <a:cubicBezTo>
                  <a:pt x="35513" y="1093727"/>
                  <a:pt x="116897" y="1247087"/>
                  <a:pt x="170463" y="1223414"/>
                </a:cubicBezTo>
                <a:cubicBezTo>
                  <a:pt x="271783" y="1527375"/>
                  <a:pt x="217214" y="1591277"/>
                  <a:pt x="321397" y="917561"/>
                </a:cubicBezTo>
                <a:cubicBezTo>
                  <a:pt x="369472" y="606675"/>
                  <a:pt x="438408" y="291710"/>
                  <a:pt x="547799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81000" y="3214688"/>
            <a:ext cx="323850" cy="900112"/>
          </a:xfrm>
          <a:custGeom>
            <a:avLst/>
            <a:gdLst>
              <a:gd name="connsiteX0" fmla="*/ 77664 w 1078267"/>
              <a:gd name="connsiteY0" fmla="*/ 2206548 h 2687929"/>
              <a:gd name="connsiteX1" fmla="*/ 173199 w 1078267"/>
              <a:gd name="connsiteY1" fmla="*/ 2261139 h 2687929"/>
              <a:gd name="connsiteX2" fmla="*/ 255085 w 1078267"/>
              <a:gd name="connsiteY2" fmla="*/ 2315730 h 2687929"/>
              <a:gd name="connsiteX3" fmla="*/ 377915 w 1078267"/>
              <a:gd name="connsiteY3" fmla="*/ 2383968 h 2687929"/>
              <a:gd name="connsiteX4" fmla="*/ 446154 w 1078267"/>
              <a:gd name="connsiteY4" fmla="*/ 1619694 h 2687929"/>
              <a:gd name="connsiteX5" fmla="*/ 746405 w 1078267"/>
              <a:gd name="connsiteY5" fmla="*/ 718942 h 2687929"/>
              <a:gd name="connsiteX6" fmla="*/ 841939 w 1078267"/>
              <a:gd name="connsiteY6" fmla="*/ 445986 h 2687929"/>
              <a:gd name="connsiteX7" fmla="*/ 1019360 w 1078267"/>
              <a:gd name="connsiteY7" fmla="*/ 159383 h 2687929"/>
              <a:gd name="connsiteX8" fmla="*/ 1060303 w 1078267"/>
              <a:gd name="connsiteY8" fmla="*/ 63849 h 2687929"/>
              <a:gd name="connsiteX9" fmla="*/ 1073951 w 1078267"/>
              <a:gd name="connsiteY9" fmla="*/ 63849 h 2687929"/>
              <a:gd name="connsiteX0" fmla="*/ 77664 w 1060303"/>
              <a:gd name="connsiteY0" fmla="*/ 2142699 h 2624080"/>
              <a:gd name="connsiteX1" fmla="*/ 173199 w 1060303"/>
              <a:gd name="connsiteY1" fmla="*/ 2197290 h 2624080"/>
              <a:gd name="connsiteX2" fmla="*/ 255085 w 1060303"/>
              <a:gd name="connsiteY2" fmla="*/ 2251881 h 2624080"/>
              <a:gd name="connsiteX3" fmla="*/ 377915 w 1060303"/>
              <a:gd name="connsiteY3" fmla="*/ 2320119 h 2624080"/>
              <a:gd name="connsiteX4" fmla="*/ 446154 w 1060303"/>
              <a:gd name="connsiteY4" fmla="*/ 1555845 h 2624080"/>
              <a:gd name="connsiteX5" fmla="*/ 746405 w 1060303"/>
              <a:gd name="connsiteY5" fmla="*/ 655093 h 2624080"/>
              <a:gd name="connsiteX6" fmla="*/ 841939 w 1060303"/>
              <a:gd name="connsiteY6" fmla="*/ 382137 h 2624080"/>
              <a:gd name="connsiteX7" fmla="*/ 1019360 w 1060303"/>
              <a:gd name="connsiteY7" fmla="*/ 95534 h 2624080"/>
              <a:gd name="connsiteX8" fmla="*/ 1060303 w 1060303"/>
              <a:gd name="connsiteY8" fmla="*/ 0 h 2624080"/>
              <a:gd name="connsiteX0" fmla="*/ 77664 w 1060303"/>
              <a:gd name="connsiteY0" fmla="*/ 2142699 h 2624080"/>
              <a:gd name="connsiteX1" fmla="*/ 173199 w 1060303"/>
              <a:gd name="connsiteY1" fmla="*/ 2197290 h 2624080"/>
              <a:gd name="connsiteX2" fmla="*/ 255085 w 1060303"/>
              <a:gd name="connsiteY2" fmla="*/ 2251881 h 2624080"/>
              <a:gd name="connsiteX3" fmla="*/ 377915 w 1060303"/>
              <a:gd name="connsiteY3" fmla="*/ 2320119 h 2624080"/>
              <a:gd name="connsiteX4" fmla="*/ 446154 w 1060303"/>
              <a:gd name="connsiteY4" fmla="*/ 1555845 h 2624080"/>
              <a:gd name="connsiteX5" fmla="*/ 746405 w 1060303"/>
              <a:gd name="connsiteY5" fmla="*/ 655093 h 2624080"/>
              <a:gd name="connsiteX6" fmla="*/ 841939 w 1060303"/>
              <a:gd name="connsiteY6" fmla="*/ 382137 h 2624080"/>
              <a:gd name="connsiteX7" fmla="*/ 1060303 w 1060303"/>
              <a:gd name="connsiteY7" fmla="*/ 0 h 2624080"/>
              <a:gd name="connsiteX0" fmla="*/ 77664 w 841939"/>
              <a:gd name="connsiteY0" fmla="*/ 1760562 h 2241943"/>
              <a:gd name="connsiteX1" fmla="*/ 173199 w 841939"/>
              <a:gd name="connsiteY1" fmla="*/ 1815153 h 2241943"/>
              <a:gd name="connsiteX2" fmla="*/ 255085 w 841939"/>
              <a:gd name="connsiteY2" fmla="*/ 1869744 h 2241943"/>
              <a:gd name="connsiteX3" fmla="*/ 377915 w 841939"/>
              <a:gd name="connsiteY3" fmla="*/ 1937982 h 2241943"/>
              <a:gd name="connsiteX4" fmla="*/ 446154 w 841939"/>
              <a:gd name="connsiteY4" fmla="*/ 1173708 h 2241943"/>
              <a:gd name="connsiteX5" fmla="*/ 746405 w 841939"/>
              <a:gd name="connsiteY5" fmla="*/ 272956 h 2241943"/>
              <a:gd name="connsiteX6" fmla="*/ 841939 w 841939"/>
              <a:gd name="connsiteY6" fmla="*/ 0 h 2241943"/>
              <a:gd name="connsiteX0" fmla="*/ 77664 w 746405"/>
              <a:gd name="connsiteY0" fmla="*/ 1487606 h 1968987"/>
              <a:gd name="connsiteX1" fmla="*/ 173199 w 746405"/>
              <a:gd name="connsiteY1" fmla="*/ 1542197 h 1968987"/>
              <a:gd name="connsiteX2" fmla="*/ 255085 w 746405"/>
              <a:gd name="connsiteY2" fmla="*/ 1596788 h 1968987"/>
              <a:gd name="connsiteX3" fmla="*/ 377915 w 746405"/>
              <a:gd name="connsiteY3" fmla="*/ 1665026 h 1968987"/>
              <a:gd name="connsiteX4" fmla="*/ 446154 w 746405"/>
              <a:gd name="connsiteY4" fmla="*/ 900752 h 1968987"/>
              <a:gd name="connsiteX5" fmla="*/ 746405 w 746405"/>
              <a:gd name="connsiteY5" fmla="*/ 0 h 1968987"/>
              <a:gd name="connsiteX0" fmla="*/ 77664 w 625463"/>
              <a:gd name="connsiteY0" fmla="*/ 897740 h 1379121"/>
              <a:gd name="connsiteX1" fmla="*/ 173199 w 625463"/>
              <a:gd name="connsiteY1" fmla="*/ 952331 h 1379121"/>
              <a:gd name="connsiteX2" fmla="*/ 255085 w 625463"/>
              <a:gd name="connsiteY2" fmla="*/ 1006922 h 1379121"/>
              <a:gd name="connsiteX3" fmla="*/ 377915 w 625463"/>
              <a:gd name="connsiteY3" fmla="*/ 1075160 h 1379121"/>
              <a:gd name="connsiteX4" fmla="*/ 446154 w 625463"/>
              <a:gd name="connsiteY4" fmla="*/ 310886 h 1379121"/>
              <a:gd name="connsiteX5" fmla="*/ 625463 w 625463"/>
              <a:gd name="connsiteY5" fmla="*/ 143995 h 1379121"/>
              <a:gd name="connsiteX0" fmla="*/ 77664 w 625463"/>
              <a:gd name="connsiteY0" fmla="*/ 753745 h 1285423"/>
              <a:gd name="connsiteX1" fmla="*/ 173199 w 625463"/>
              <a:gd name="connsiteY1" fmla="*/ 808336 h 1285423"/>
              <a:gd name="connsiteX2" fmla="*/ 255085 w 625463"/>
              <a:gd name="connsiteY2" fmla="*/ 862927 h 1285423"/>
              <a:gd name="connsiteX3" fmla="*/ 377915 w 625463"/>
              <a:gd name="connsiteY3" fmla="*/ 931165 h 1285423"/>
              <a:gd name="connsiteX4" fmla="*/ 399061 w 625463"/>
              <a:gd name="connsiteY4" fmla="*/ 611707 h 1285423"/>
              <a:gd name="connsiteX5" fmla="*/ 625463 w 625463"/>
              <a:gd name="connsiteY5" fmla="*/ 0 h 1285423"/>
              <a:gd name="connsiteX0" fmla="*/ 77664 w 625463"/>
              <a:gd name="connsiteY0" fmla="*/ 1059599 h 1591277"/>
              <a:gd name="connsiteX1" fmla="*/ 173199 w 625463"/>
              <a:gd name="connsiteY1" fmla="*/ 1114190 h 1591277"/>
              <a:gd name="connsiteX2" fmla="*/ 255085 w 625463"/>
              <a:gd name="connsiteY2" fmla="*/ 1168781 h 1591277"/>
              <a:gd name="connsiteX3" fmla="*/ 377915 w 625463"/>
              <a:gd name="connsiteY3" fmla="*/ 1237019 h 1591277"/>
              <a:gd name="connsiteX4" fmla="*/ 399061 w 625463"/>
              <a:gd name="connsiteY4" fmla="*/ 917561 h 1591277"/>
              <a:gd name="connsiteX5" fmla="*/ 625463 w 625463"/>
              <a:gd name="connsiteY5" fmla="*/ 0 h 1591277"/>
              <a:gd name="connsiteX0" fmla="*/ 77664 w 625463"/>
              <a:gd name="connsiteY0" fmla="*/ 1059599 h 1591277"/>
              <a:gd name="connsiteX1" fmla="*/ 173199 w 625463"/>
              <a:gd name="connsiteY1" fmla="*/ 1114190 h 1591277"/>
              <a:gd name="connsiteX2" fmla="*/ 255085 w 625463"/>
              <a:gd name="connsiteY2" fmla="*/ 1168781 h 1591277"/>
              <a:gd name="connsiteX3" fmla="*/ 248127 w 625463"/>
              <a:gd name="connsiteY3" fmla="*/ 1223414 h 1591277"/>
              <a:gd name="connsiteX4" fmla="*/ 399061 w 625463"/>
              <a:gd name="connsiteY4" fmla="*/ 917561 h 1591277"/>
              <a:gd name="connsiteX5" fmla="*/ 625463 w 625463"/>
              <a:gd name="connsiteY5" fmla="*/ 0 h 1591277"/>
              <a:gd name="connsiteX0" fmla="*/ 0 w 547799"/>
              <a:gd name="connsiteY0" fmla="*/ 1059599 h 1591277"/>
              <a:gd name="connsiteX1" fmla="*/ 177421 w 547799"/>
              <a:gd name="connsiteY1" fmla="*/ 1168781 h 1591277"/>
              <a:gd name="connsiteX2" fmla="*/ 170463 w 547799"/>
              <a:gd name="connsiteY2" fmla="*/ 1223414 h 1591277"/>
              <a:gd name="connsiteX3" fmla="*/ 321397 w 547799"/>
              <a:gd name="connsiteY3" fmla="*/ 917561 h 1591277"/>
              <a:gd name="connsiteX4" fmla="*/ 547799 w 547799"/>
              <a:gd name="connsiteY4" fmla="*/ 0 h 1591277"/>
              <a:gd name="connsiteX0" fmla="*/ 0 w 547799"/>
              <a:gd name="connsiteY0" fmla="*/ 1059599 h 1591277"/>
              <a:gd name="connsiteX1" fmla="*/ 170463 w 547799"/>
              <a:gd name="connsiteY1" fmla="*/ 1223414 h 1591277"/>
              <a:gd name="connsiteX2" fmla="*/ 321397 w 547799"/>
              <a:gd name="connsiteY2" fmla="*/ 917561 h 1591277"/>
              <a:gd name="connsiteX3" fmla="*/ 547799 w 547799"/>
              <a:gd name="connsiteY3" fmla="*/ 0 h 159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799" h="1591277">
                <a:moveTo>
                  <a:pt x="0" y="1059599"/>
                </a:moveTo>
                <a:cubicBezTo>
                  <a:pt x="35513" y="1093727"/>
                  <a:pt x="116897" y="1247087"/>
                  <a:pt x="170463" y="1223414"/>
                </a:cubicBezTo>
                <a:cubicBezTo>
                  <a:pt x="271783" y="1527375"/>
                  <a:pt x="217214" y="1591277"/>
                  <a:pt x="321397" y="917561"/>
                </a:cubicBezTo>
                <a:cubicBezTo>
                  <a:pt x="369472" y="606675"/>
                  <a:pt x="438408" y="291710"/>
                  <a:pt x="547799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81000" y="5272088"/>
            <a:ext cx="323850" cy="900112"/>
          </a:xfrm>
          <a:custGeom>
            <a:avLst/>
            <a:gdLst>
              <a:gd name="connsiteX0" fmla="*/ 77664 w 1078267"/>
              <a:gd name="connsiteY0" fmla="*/ 2206548 h 2687929"/>
              <a:gd name="connsiteX1" fmla="*/ 173199 w 1078267"/>
              <a:gd name="connsiteY1" fmla="*/ 2261139 h 2687929"/>
              <a:gd name="connsiteX2" fmla="*/ 255085 w 1078267"/>
              <a:gd name="connsiteY2" fmla="*/ 2315730 h 2687929"/>
              <a:gd name="connsiteX3" fmla="*/ 377915 w 1078267"/>
              <a:gd name="connsiteY3" fmla="*/ 2383968 h 2687929"/>
              <a:gd name="connsiteX4" fmla="*/ 446154 w 1078267"/>
              <a:gd name="connsiteY4" fmla="*/ 1619694 h 2687929"/>
              <a:gd name="connsiteX5" fmla="*/ 746405 w 1078267"/>
              <a:gd name="connsiteY5" fmla="*/ 718942 h 2687929"/>
              <a:gd name="connsiteX6" fmla="*/ 841939 w 1078267"/>
              <a:gd name="connsiteY6" fmla="*/ 445986 h 2687929"/>
              <a:gd name="connsiteX7" fmla="*/ 1019360 w 1078267"/>
              <a:gd name="connsiteY7" fmla="*/ 159383 h 2687929"/>
              <a:gd name="connsiteX8" fmla="*/ 1060303 w 1078267"/>
              <a:gd name="connsiteY8" fmla="*/ 63849 h 2687929"/>
              <a:gd name="connsiteX9" fmla="*/ 1073951 w 1078267"/>
              <a:gd name="connsiteY9" fmla="*/ 63849 h 2687929"/>
              <a:gd name="connsiteX0" fmla="*/ 77664 w 1060303"/>
              <a:gd name="connsiteY0" fmla="*/ 2142699 h 2624080"/>
              <a:gd name="connsiteX1" fmla="*/ 173199 w 1060303"/>
              <a:gd name="connsiteY1" fmla="*/ 2197290 h 2624080"/>
              <a:gd name="connsiteX2" fmla="*/ 255085 w 1060303"/>
              <a:gd name="connsiteY2" fmla="*/ 2251881 h 2624080"/>
              <a:gd name="connsiteX3" fmla="*/ 377915 w 1060303"/>
              <a:gd name="connsiteY3" fmla="*/ 2320119 h 2624080"/>
              <a:gd name="connsiteX4" fmla="*/ 446154 w 1060303"/>
              <a:gd name="connsiteY4" fmla="*/ 1555845 h 2624080"/>
              <a:gd name="connsiteX5" fmla="*/ 746405 w 1060303"/>
              <a:gd name="connsiteY5" fmla="*/ 655093 h 2624080"/>
              <a:gd name="connsiteX6" fmla="*/ 841939 w 1060303"/>
              <a:gd name="connsiteY6" fmla="*/ 382137 h 2624080"/>
              <a:gd name="connsiteX7" fmla="*/ 1019360 w 1060303"/>
              <a:gd name="connsiteY7" fmla="*/ 95534 h 2624080"/>
              <a:gd name="connsiteX8" fmla="*/ 1060303 w 1060303"/>
              <a:gd name="connsiteY8" fmla="*/ 0 h 2624080"/>
              <a:gd name="connsiteX0" fmla="*/ 77664 w 1060303"/>
              <a:gd name="connsiteY0" fmla="*/ 2142699 h 2624080"/>
              <a:gd name="connsiteX1" fmla="*/ 173199 w 1060303"/>
              <a:gd name="connsiteY1" fmla="*/ 2197290 h 2624080"/>
              <a:gd name="connsiteX2" fmla="*/ 255085 w 1060303"/>
              <a:gd name="connsiteY2" fmla="*/ 2251881 h 2624080"/>
              <a:gd name="connsiteX3" fmla="*/ 377915 w 1060303"/>
              <a:gd name="connsiteY3" fmla="*/ 2320119 h 2624080"/>
              <a:gd name="connsiteX4" fmla="*/ 446154 w 1060303"/>
              <a:gd name="connsiteY4" fmla="*/ 1555845 h 2624080"/>
              <a:gd name="connsiteX5" fmla="*/ 746405 w 1060303"/>
              <a:gd name="connsiteY5" fmla="*/ 655093 h 2624080"/>
              <a:gd name="connsiteX6" fmla="*/ 841939 w 1060303"/>
              <a:gd name="connsiteY6" fmla="*/ 382137 h 2624080"/>
              <a:gd name="connsiteX7" fmla="*/ 1060303 w 1060303"/>
              <a:gd name="connsiteY7" fmla="*/ 0 h 2624080"/>
              <a:gd name="connsiteX0" fmla="*/ 77664 w 841939"/>
              <a:gd name="connsiteY0" fmla="*/ 1760562 h 2241943"/>
              <a:gd name="connsiteX1" fmla="*/ 173199 w 841939"/>
              <a:gd name="connsiteY1" fmla="*/ 1815153 h 2241943"/>
              <a:gd name="connsiteX2" fmla="*/ 255085 w 841939"/>
              <a:gd name="connsiteY2" fmla="*/ 1869744 h 2241943"/>
              <a:gd name="connsiteX3" fmla="*/ 377915 w 841939"/>
              <a:gd name="connsiteY3" fmla="*/ 1937982 h 2241943"/>
              <a:gd name="connsiteX4" fmla="*/ 446154 w 841939"/>
              <a:gd name="connsiteY4" fmla="*/ 1173708 h 2241943"/>
              <a:gd name="connsiteX5" fmla="*/ 746405 w 841939"/>
              <a:gd name="connsiteY5" fmla="*/ 272956 h 2241943"/>
              <a:gd name="connsiteX6" fmla="*/ 841939 w 841939"/>
              <a:gd name="connsiteY6" fmla="*/ 0 h 2241943"/>
              <a:gd name="connsiteX0" fmla="*/ 77664 w 746405"/>
              <a:gd name="connsiteY0" fmla="*/ 1487606 h 1968987"/>
              <a:gd name="connsiteX1" fmla="*/ 173199 w 746405"/>
              <a:gd name="connsiteY1" fmla="*/ 1542197 h 1968987"/>
              <a:gd name="connsiteX2" fmla="*/ 255085 w 746405"/>
              <a:gd name="connsiteY2" fmla="*/ 1596788 h 1968987"/>
              <a:gd name="connsiteX3" fmla="*/ 377915 w 746405"/>
              <a:gd name="connsiteY3" fmla="*/ 1665026 h 1968987"/>
              <a:gd name="connsiteX4" fmla="*/ 446154 w 746405"/>
              <a:gd name="connsiteY4" fmla="*/ 900752 h 1968987"/>
              <a:gd name="connsiteX5" fmla="*/ 746405 w 746405"/>
              <a:gd name="connsiteY5" fmla="*/ 0 h 1968987"/>
              <a:gd name="connsiteX0" fmla="*/ 77664 w 625463"/>
              <a:gd name="connsiteY0" fmla="*/ 897740 h 1379121"/>
              <a:gd name="connsiteX1" fmla="*/ 173199 w 625463"/>
              <a:gd name="connsiteY1" fmla="*/ 952331 h 1379121"/>
              <a:gd name="connsiteX2" fmla="*/ 255085 w 625463"/>
              <a:gd name="connsiteY2" fmla="*/ 1006922 h 1379121"/>
              <a:gd name="connsiteX3" fmla="*/ 377915 w 625463"/>
              <a:gd name="connsiteY3" fmla="*/ 1075160 h 1379121"/>
              <a:gd name="connsiteX4" fmla="*/ 446154 w 625463"/>
              <a:gd name="connsiteY4" fmla="*/ 310886 h 1379121"/>
              <a:gd name="connsiteX5" fmla="*/ 625463 w 625463"/>
              <a:gd name="connsiteY5" fmla="*/ 143995 h 1379121"/>
              <a:gd name="connsiteX0" fmla="*/ 77664 w 625463"/>
              <a:gd name="connsiteY0" fmla="*/ 753745 h 1285423"/>
              <a:gd name="connsiteX1" fmla="*/ 173199 w 625463"/>
              <a:gd name="connsiteY1" fmla="*/ 808336 h 1285423"/>
              <a:gd name="connsiteX2" fmla="*/ 255085 w 625463"/>
              <a:gd name="connsiteY2" fmla="*/ 862927 h 1285423"/>
              <a:gd name="connsiteX3" fmla="*/ 377915 w 625463"/>
              <a:gd name="connsiteY3" fmla="*/ 931165 h 1285423"/>
              <a:gd name="connsiteX4" fmla="*/ 399061 w 625463"/>
              <a:gd name="connsiteY4" fmla="*/ 611707 h 1285423"/>
              <a:gd name="connsiteX5" fmla="*/ 625463 w 625463"/>
              <a:gd name="connsiteY5" fmla="*/ 0 h 1285423"/>
              <a:gd name="connsiteX0" fmla="*/ 77664 w 625463"/>
              <a:gd name="connsiteY0" fmla="*/ 1059599 h 1591277"/>
              <a:gd name="connsiteX1" fmla="*/ 173199 w 625463"/>
              <a:gd name="connsiteY1" fmla="*/ 1114190 h 1591277"/>
              <a:gd name="connsiteX2" fmla="*/ 255085 w 625463"/>
              <a:gd name="connsiteY2" fmla="*/ 1168781 h 1591277"/>
              <a:gd name="connsiteX3" fmla="*/ 377915 w 625463"/>
              <a:gd name="connsiteY3" fmla="*/ 1237019 h 1591277"/>
              <a:gd name="connsiteX4" fmla="*/ 399061 w 625463"/>
              <a:gd name="connsiteY4" fmla="*/ 917561 h 1591277"/>
              <a:gd name="connsiteX5" fmla="*/ 625463 w 625463"/>
              <a:gd name="connsiteY5" fmla="*/ 0 h 1591277"/>
              <a:gd name="connsiteX0" fmla="*/ 77664 w 625463"/>
              <a:gd name="connsiteY0" fmla="*/ 1059599 h 1591277"/>
              <a:gd name="connsiteX1" fmla="*/ 173199 w 625463"/>
              <a:gd name="connsiteY1" fmla="*/ 1114190 h 1591277"/>
              <a:gd name="connsiteX2" fmla="*/ 255085 w 625463"/>
              <a:gd name="connsiteY2" fmla="*/ 1168781 h 1591277"/>
              <a:gd name="connsiteX3" fmla="*/ 248127 w 625463"/>
              <a:gd name="connsiteY3" fmla="*/ 1223414 h 1591277"/>
              <a:gd name="connsiteX4" fmla="*/ 399061 w 625463"/>
              <a:gd name="connsiteY4" fmla="*/ 917561 h 1591277"/>
              <a:gd name="connsiteX5" fmla="*/ 625463 w 625463"/>
              <a:gd name="connsiteY5" fmla="*/ 0 h 1591277"/>
              <a:gd name="connsiteX0" fmla="*/ 0 w 547799"/>
              <a:gd name="connsiteY0" fmla="*/ 1059599 h 1591277"/>
              <a:gd name="connsiteX1" fmla="*/ 177421 w 547799"/>
              <a:gd name="connsiteY1" fmla="*/ 1168781 h 1591277"/>
              <a:gd name="connsiteX2" fmla="*/ 170463 w 547799"/>
              <a:gd name="connsiteY2" fmla="*/ 1223414 h 1591277"/>
              <a:gd name="connsiteX3" fmla="*/ 321397 w 547799"/>
              <a:gd name="connsiteY3" fmla="*/ 917561 h 1591277"/>
              <a:gd name="connsiteX4" fmla="*/ 547799 w 547799"/>
              <a:gd name="connsiteY4" fmla="*/ 0 h 1591277"/>
              <a:gd name="connsiteX0" fmla="*/ 0 w 547799"/>
              <a:gd name="connsiteY0" fmla="*/ 1059599 h 1591277"/>
              <a:gd name="connsiteX1" fmla="*/ 170463 w 547799"/>
              <a:gd name="connsiteY1" fmla="*/ 1223414 h 1591277"/>
              <a:gd name="connsiteX2" fmla="*/ 321397 w 547799"/>
              <a:gd name="connsiteY2" fmla="*/ 917561 h 1591277"/>
              <a:gd name="connsiteX3" fmla="*/ 547799 w 547799"/>
              <a:gd name="connsiteY3" fmla="*/ 0 h 159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799" h="1591277">
                <a:moveTo>
                  <a:pt x="0" y="1059599"/>
                </a:moveTo>
                <a:cubicBezTo>
                  <a:pt x="35513" y="1093727"/>
                  <a:pt x="116897" y="1247087"/>
                  <a:pt x="170463" y="1223414"/>
                </a:cubicBezTo>
                <a:cubicBezTo>
                  <a:pt x="271783" y="1527375"/>
                  <a:pt x="217214" y="1591277"/>
                  <a:pt x="321397" y="917561"/>
                </a:cubicBezTo>
                <a:cubicBezTo>
                  <a:pt x="369472" y="606675"/>
                  <a:pt x="438408" y="291710"/>
                  <a:pt x="547799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335963" y="1371600"/>
            <a:ext cx="323850" cy="900113"/>
          </a:xfrm>
          <a:custGeom>
            <a:avLst/>
            <a:gdLst>
              <a:gd name="connsiteX0" fmla="*/ 77664 w 1078267"/>
              <a:gd name="connsiteY0" fmla="*/ 2206548 h 2687929"/>
              <a:gd name="connsiteX1" fmla="*/ 173199 w 1078267"/>
              <a:gd name="connsiteY1" fmla="*/ 2261139 h 2687929"/>
              <a:gd name="connsiteX2" fmla="*/ 255085 w 1078267"/>
              <a:gd name="connsiteY2" fmla="*/ 2315730 h 2687929"/>
              <a:gd name="connsiteX3" fmla="*/ 377915 w 1078267"/>
              <a:gd name="connsiteY3" fmla="*/ 2383968 h 2687929"/>
              <a:gd name="connsiteX4" fmla="*/ 446154 w 1078267"/>
              <a:gd name="connsiteY4" fmla="*/ 1619694 h 2687929"/>
              <a:gd name="connsiteX5" fmla="*/ 746405 w 1078267"/>
              <a:gd name="connsiteY5" fmla="*/ 718942 h 2687929"/>
              <a:gd name="connsiteX6" fmla="*/ 841939 w 1078267"/>
              <a:gd name="connsiteY6" fmla="*/ 445986 h 2687929"/>
              <a:gd name="connsiteX7" fmla="*/ 1019360 w 1078267"/>
              <a:gd name="connsiteY7" fmla="*/ 159383 h 2687929"/>
              <a:gd name="connsiteX8" fmla="*/ 1060303 w 1078267"/>
              <a:gd name="connsiteY8" fmla="*/ 63849 h 2687929"/>
              <a:gd name="connsiteX9" fmla="*/ 1073951 w 1078267"/>
              <a:gd name="connsiteY9" fmla="*/ 63849 h 2687929"/>
              <a:gd name="connsiteX0" fmla="*/ 77664 w 1060303"/>
              <a:gd name="connsiteY0" fmla="*/ 2142699 h 2624080"/>
              <a:gd name="connsiteX1" fmla="*/ 173199 w 1060303"/>
              <a:gd name="connsiteY1" fmla="*/ 2197290 h 2624080"/>
              <a:gd name="connsiteX2" fmla="*/ 255085 w 1060303"/>
              <a:gd name="connsiteY2" fmla="*/ 2251881 h 2624080"/>
              <a:gd name="connsiteX3" fmla="*/ 377915 w 1060303"/>
              <a:gd name="connsiteY3" fmla="*/ 2320119 h 2624080"/>
              <a:gd name="connsiteX4" fmla="*/ 446154 w 1060303"/>
              <a:gd name="connsiteY4" fmla="*/ 1555845 h 2624080"/>
              <a:gd name="connsiteX5" fmla="*/ 746405 w 1060303"/>
              <a:gd name="connsiteY5" fmla="*/ 655093 h 2624080"/>
              <a:gd name="connsiteX6" fmla="*/ 841939 w 1060303"/>
              <a:gd name="connsiteY6" fmla="*/ 382137 h 2624080"/>
              <a:gd name="connsiteX7" fmla="*/ 1019360 w 1060303"/>
              <a:gd name="connsiteY7" fmla="*/ 95534 h 2624080"/>
              <a:gd name="connsiteX8" fmla="*/ 1060303 w 1060303"/>
              <a:gd name="connsiteY8" fmla="*/ 0 h 2624080"/>
              <a:gd name="connsiteX0" fmla="*/ 77664 w 1060303"/>
              <a:gd name="connsiteY0" fmla="*/ 2142699 h 2624080"/>
              <a:gd name="connsiteX1" fmla="*/ 173199 w 1060303"/>
              <a:gd name="connsiteY1" fmla="*/ 2197290 h 2624080"/>
              <a:gd name="connsiteX2" fmla="*/ 255085 w 1060303"/>
              <a:gd name="connsiteY2" fmla="*/ 2251881 h 2624080"/>
              <a:gd name="connsiteX3" fmla="*/ 377915 w 1060303"/>
              <a:gd name="connsiteY3" fmla="*/ 2320119 h 2624080"/>
              <a:gd name="connsiteX4" fmla="*/ 446154 w 1060303"/>
              <a:gd name="connsiteY4" fmla="*/ 1555845 h 2624080"/>
              <a:gd name="connsiteX5" fmla="*/ 746405 w 1060303"/>
              <a:gd name="connsiteY5" fmla="*/ 655093 h 2624080"/>
              <a:gd name="connsiteX6" fmla="*/ 841939 w 1060303"/>
              <a:gd name="connsiteY6" fmla="*/ 382137 h 2624080"/>
              <a:gd name="connsiteX7" fmla="*/ 1060303 w 1060303"/>
              <a:gd name="connsiteY7" fmla="*/ 0 h 2624080"/>
              <a:gd name="connsiteX0" fmla="*/ 77664 w 841939"/>
              <a:gd name="connsiteY0" fmla="*/ 1760562 h 2241943"/>
              <a:gd name="connsiteX1" fmla="*/ 173199 w 841939"/>
              <a:gd name="connsiteY1" fmla="*/ 1815153 h 2241943"/>
              <a:gd name="connsiteX2" fmla="*/ 255085 w 841939"/>
              <a:gd name="connsiteY2" fmla="*/ 1869744 h 2241943"/>
              <a:gd name="connsiteX3" fmla="*/ 377915 w 841939"/>
              <a:gd name="connsiteY3" fmla="*/ 1937982 h 2241943"/>
              <a:gd name="connsiteX4" fmla="*/ 446154 w 841939"/>
              <a:gd name="connsiteY4" fmla="*/ 1173708 h 2241943"/>
              <a:gd name="connsiteX5" fmla="*/ 746405 w 841939"/>
              <a:gd name="connsiteY5" fmla="*/ 272956 h 2241943"/>
              <a:gd name="connsiteX6" fmla="*/ 841939 w 841939"/>
              <a:gd name="connsiteY6" fmla="*/ 0 h 2241943"/>
              <a:gd name="connsiteX0" fmla="*/ 77664 w 746405"/>
              <a:gd name="connsiteY0" fmla="*/ 1487606 h 1968987"/>
              <a:gd name="connsiteX1" fmla="*/ 173199 w 746405"/>
              <a:gd name="connsiteY1" fmla="*/ 1542197 h 1968987"/>
              <a:gd name="connsiteX2" fmla="*/ 255085 w 746405"/>
              <a:gd name="connsiteY2" fmla="*/ 1596788 h 1968987"/>
              <a:gd name="connsiteX3" fmla="*/ 377915 w 746405"/>
              <a:gd name="connsiteY3" fmla="*/ 1665026 h 1968987"/>
              <a:gd name="connsiteX4" fmla="*/ 446154 w 746405"/>
              <a:gd name="connsiteY4" fmla="*/ 900752 h 1968987"/>
              <a:gd name="connsiteX5" fmla="*/ 746405 w 746405"/>
              <a:gd name="connsiteY5" fmla="*/ 0 h 1968987"/>
              <a:gd name="connsiteX0" fmla="*/ 77664 w 625463"/>
              <a:gd name="connsiteY0" fmla="*/ 897740 h 1379121"/>
              <a:gd name="connsiteX1" fmla="*/ 173199 w 625463"/>
              <a:gd name="connsiteY1" fmla="*/ 952331 h 1379121"/>
              <a:gd name="connsiteX2" fmla="*/ 255085 w 625463"/>
              <a:gd name="connsiteY2" fmla="*/ 1006922 h 1379121"/>
              <a:gd name="connsiteX3" fmla="*/ 377915 w 625463"/>
              <a:gd name="connsiteY3" fmla="*/ 1075160 h 1379121"/>
              <a:gd name="connsiteX4" fmla="*/ 446154 w 625463"/>
              <a:gd name="connsiteY4" fmla="*/ 310886 h 1379121"/>
              <a:gd name="connsiteX5" fmla="*/ 625463 w 625463"/>
              <a:gd name="connsiteY5" fmla="*/ 143995 h 1379121"/>
              <a:gd name="connsiteX0" fmla="*/ 77664 w 625463"/>
              <a:gd name="connsiteY0" fmla="*/ 753745 h 1285423"/>
              <a:gd name="connsiteX1" fmla="*/ 173199 w 625463"/>
              <a:gd name="connsiteY1" fmla="*/ 808336 h 1285423"/>
              <a:gd name="connsiteX2" fmla="*/ 255085 w 625463"/>
              <a:gd name="connsiteY2" fmla="*/ 862927 h 1285423"/>
              <a:gd name="connsiteX3" fmla="*/ 377915 w 625463"/>
              <a:gd name="connsiteY3" fmla="*/ 931165 h 1285423"/>
              <a:gd name="connsiteX4" fmla="*/ 399061 w 625463"/>
              <a:gd name="connsiteY4" fmla="*/ 611707 h 1285423"/>
              <a:gd name="connsiteX5" fmla="*/ 625463 w 625463"/>
              <a:gd name="connsiteY5" fmla="*/ 0 h 1285423"/>
              <a:gd name="connsiteX0" fmla="*/ 77664 w 625463"/>
              <a:gd name="connsiteY0" fmla="*/ 1059599 h 1591277"/>
              <a:gd name="connsiteX1" fmla="*/ 173199 w 625463"/>
              <a:gd name="connsiteY1" fmla="*/ 1114190 h 1591277"/>
              <a:gd name="connsiteX2" fmla="*/ 255085 w 625463"/>
              <a:gd name="connsiteY2" fmla="*/ 1168781 h 1591277"/>
              <a:gd name="connsiteX3" fmla="*/ 377915 w 625463"/>
              <a:gd name="connsiteY3" fmla="*/ 1237019 h 1591277"/>
              <a:gd name="connsiteX4" fmla="*/ 399061 w 625463"/>
              <a:gd name="connsiteY4" fmla="*/ 917561 h 1591277"/>
              <a:gd name="connsiteX5" fmla="*/ 625463 w 625463"/>
              <a:gd name="connsiteY5" fmla="*/ 0 h 1591277"/>
              <a:gd name="connsiteX0" fmla="*/ 77664 w 625463"/>
              <a:gd name="connsiteY0" fmla="*/ 1059599 h 1591277"/>
              <a:gd name="connsiteX1" fmla="*/ 173199 w 625463"/>
              <a:gd name="connsiteY1" fmla="*/ 1114190 h 1591277"/>
              <a:gd name="connsiteX2" fmla="*/ 255085 w 625463"/>
              <a:gd name="connsiteY2" fmla="*/ 1168781 h 1591277"/>
              <a:gd name="connsiteX3" fmla="*/ 248127 w 625463"/>
              <a:gd name="connsiteY3" fmla="*/ 1223414 h 1591277"/>
              <a:gd name="connsiteX4" fmla="*/ 399061 w 625463"/>
              <a:gd name="connsiteY4" fmla="*/ 917561 h 1591277"/>
              <a:gd name="connsiteX5" fmla="*/ 625463 w 625463"/>
              <a:gd name="connsiteY5" fmla="*/ 0 h 1591277"/>
              <a:gd name="connsiteX0" fmla="*/ 0 w 547799"/>
              <a:gd name="connsiteY0" fmla="*/ 1059599 h 1591277"/>
              <a:gd name="connsiteX1" fmla="*/ 177421 w 547799"/>
              <a:gd name="connsiteY1" fmla="*/ 1168781 h 1591277"/>
              <a:gd name="connsiteX2" fmla="*/ 170463 w 547799"/>
              <a:gd name="connsiteY2" fmla="*/ 1223414 h 1591277"/>
              <a:gd name="connsiteX3" fmla="*/ 321397 w 547799"/>
              <a:gd name="connsiteY3" fmla="*/ 917561 h 1591277"/>
              <a:gd name="connsiteX4" fmla="*/ 547799 w 547799"/>
              <a:gd name="connsiteY4" fmla="*/ 0 h 1591277"/>
              <a:gd name="connsiteX0" fmla="*/ 0 w 547799"/>
              <a:gd name="connsiteY0" fmla="*/ 1059599 h 1591277"/>
              <a:gd name="connsiteX1" fmla="*/ 170463 w 547799"/>
              <a:gd name="connsiteY1" fmla="*/ 1223414 h 1591277"/>
              <a:gd name="connsiteX2" fmla="*/ 321397 w 547799"/>
              <a:gd name="connsiteY2" fmla="*/ 917561 h 1591277"/>
              <a:gd name="connsiteX3" fmla="*/ 547799 w 547799"/>
              <a:gd name="connsiteY3" fmla="*/ 0 h 159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799" h="1591277">
                <a:moveTo>
                  <a:pt x="0" y="1059599"/>
                </a:moveTo>
                <a:cubicBezTo>
                  <a:pt x="35513" y="1093727"/>
                  <a:pt x="116897" y="1247087"/>
                  <a:pt x="170463" y="1223414"/>
                </a:cubicBezTo>
                <a:cubicBezTo>
                  <a:pt x="271783" y="1527375"/>
                  <a:pt x="217214" y="1591277"/>
                  <a:pt x="321397" y="917561"/>
                </a:cubicBezTo>
                <a:cubicBezTo>
                  <a:pt x="369472" y="606675"/>
                  <a:pt x="438408" y="291710"/>
                  <a:pt x="547799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355013" y="3214688"/>
            <a:ext cx="228600" cy="519112"/>
          </a:xfrm>
          <a:custGeom>
            <a:avLst/>
            <a:gdLst>
              <a:gd name="connsiteX0" fmla="*/ 77664 w 1078267"/>
              <a:gd name="connsiteY0" fmla="*/ 2206548 h 2687929"/>
              <a:gd name="connsiteX1" fmla="*/ 173199 w 1078267"/>
              <a:gd name="connsiteY1" fmla="*/ 2261139 h 2687929"/>
              <a:gd name="connsiteX2" fmla="*/ 255085 w 1078267"/>
              <a:gd name="connsiteY2" fmla="*/ 2315730 h 2687929"/>
              <a:gd name="connsiteX3" fmla="*/ 377915 w 1078267"/>
              <a:gd name="connsiteY3" fmla="*/ 2383968 h 2687929"/>
              <a:gd name="connsiteX4" fmla="*/ 446154 w 1078267"/>
              <a:gd name="connsiteY4" fmla="*/ 1619694 h 2687929"/>
              <a:gd name="connsiteX5" fmla="*/ 746405 w 1078267"/>
              <a:gd name="connsiteY5" fmla="*/ 718942 h 2687929"/>
              <a:gd name="connsiteX6" fmla="*/ 841939 w 1078267"/>
              <a:gd name="connsiteY6" fmla="*/ 445986 h 2687929"/>
              <a:gd name="connsiteX7" fmla="*/ 1019360 w 1078267"/>
              <a:gd name="connsiteY7" fmla="*/ 159383 h 2687929"/>
              <a:gd name="connsiteX8" fmla="*/ 1060303 w 1078267"/>
              <a:gd name="connsiteY8" fmla="*/ 63849 h 2687929"/>
              <a:gd name="connsiteX9" fmla="*/ 1073951 w 1078267"/>
              <a:gd name="connsiteY9" fmla="*/ 63849 h 2687929"/>
              <a:gd name="connsiteX0" fmla="*/ 77664 w 1060303"/>
              <a:gd name="connsiteY0" fmla="*/ 2142699 h 2624080"/>
              <a:gd name="connsiteX1" fmla="*/ 173199 w 1060303"/>
              <a:gd name="connsiteY1" fmla="*/ 2197290 h 2624080"/>
              <a:gd name="connsiteX2" fmla="*/ 255085 w 1060303"/>
              <a:gd name="connsiteY2" fmla="*/ 2251881 h 2624080"/>
              <a:gd name="connsiteX3" fmla="*/ 377915 w 1060303"/>
              <a:gd name="connsiteY3" fmla="*/ 2320119 h 2624080"/>
              <a:gd name="connsiteX4" fmla="*/ 446154 w 1060303"/>
              <a:gd name="connsiteY4" fmla="*/ 1555845 h 2624080"/>
              <a:gd name="connsiteX5" fmla="*/ 746405 w 1060303"/>
              <a:gd name="connsiteY5" fmla="*/ 655093 h 2624080"/>
              <a:gd name="connsiteX6" fmla="*/ 841939 w 1060303"/>
              <a:gd name="connsiteY6" fmla="*/ 382137 h 2624080"/>
              <a:gd name="connsiteX7" fmla="*/ 1019360 w 1060303"/>
              <a:gd name="connsiteY7" fmla="*/ 95534 h 2624080"/>
              <a:gd name="connsiteX8" fmla="*/ 1060303 w 1060303"/>
              <a:gd name="connsiteY8" fmla="*/ 0 h 2624080"/>
              <a:gd name="connsiteX0" fmla="*/ 77664 w 1060303"/>
              <a:gd name="connsiteY0" fmla="*/ 2142699 h 2624080"/>
              <a:gd name="connsiteX1" fmla="*/ 173199 w 1060303"/>
              <a:gd name="connsiteY1" fmla="*/ 2197290 h 2624080"/>
              <a:gd name="connsiteX2" fmla="*/ 255085 w 1060303"/>
              <a:gd name="connsiteY2" fmla="*/ 2251881 h 2624080"/>
              <a:gd name="connsiteX3" fmla="*/ 377915 w 1060303"/>
              <a:gd name="connsiteY3" fmla="*/ 2320119 h 2624080"/>
              <a:gd name="connsiteX4" fmla="*/ 446154 w 1060303"/>
              <a:gd name="connsiteY4" fmla="*/ 1555845 h 2624080"/>
              <a:gd name="connsiteX5" fmla="*/ 746405 w 1060303"/>
              <a:gd name="connsiteY5" fmla="*/ 655093 h 2624080"/>
              <a:gd name="connsiteX6" fmla="*/ 841939 w 1060303"/>
              <a:gd name="connsiteY6" fmla="*/ 382137 h 2624080"/>
              <a:gd name="connsiteX7" fmla="*/ 1060303 w 1060303"/>
              <a:gd name="connsiteY7" fmla="*/ 0 h 2624080"/>
              <a:gd name="connsiteX0" fmla="*/ 77664 w 841939"/>
              <a:gd name="connsiteY0" fmla="*/ 1760562 h 2241943"/>
              <a:gd name="connsiteX1" fmla="*/ 173199 w 841939"/>
              <a:gd name="connsiteY1" fmla="*/ 1815153 h 2241943"/>
              <a:gd name="connsiteX2" fmla="*/ 255085 w 841939"/>
              <a:gd name="connsiteY2" fmla="*/ 1869744 h 2241943"/>
              <a:gd name="connsiteX3" fmla="*/ 377915 w 841939"/>
              <a:gd name="connsiteY3" fmla="*/ 1937982 h 2241943"/>
              <a:gd name="connsiteX4" fmla="*/ 446154 w 841939"/>
              <a:gd name="connsiteY4" fmla="*/ 1173708 h 2241943"/>
              <a:gd name="connsiteX5" fmla="*/ 746405 w 841939"/>
              <a:gd name="connsiteY5" fmla="*/ 272956 h 2241943"/>
              <a:gd name="connsiteX6" fmla="*/ 841939 w 841939"/>
              <a:gd name="connsiteY6" fmla="*/ 0 h 2241943"/>
              <a:gd name="connsiteX0" fmla="*/ 77664 w 746405"/>
              <a:gd name="connsiteY0" fmla="*/ 1487606 h 1968987"/>
              <a:gd name="connsiteX1" fmla="*/ 173199 w 746405"/>
              <a:gd name="connsiteY1" fmla="*/ 1542197 h 1968987"/>
              <a:gd name="connsiteX2" fmla="*/ 255085 w 746405"/>
              <a:gd name="connsiteY2" fmla="*/ 1596788 h 1968987"/>
              <a:gd name="connsiteX3" fmla="*/ 377915 w 746405"/>
              <a:gd name="connsiteY3" fmla="*/ 1665026 h 1968987"/>
              <a:gd name="connsiteX4" fmla="*/ 446154 w 746405"/>
              <a:gd name="connsiteY4" fmla="*/ 900752 h 1968987"/>
              <a:gd name="connsiteX5" fmla="*/ 746405 w 746405"/>
              <a:gd name="connsiteY5" fmla="*/ 0 h 1968987"/>
              <a:gd name="connsiteX0" fmla="*/ 77664 w 625463"/>
              <a:gd name="connsiteY0" fmla="*/ 897740 h 1379121"/>
              <a:gd name="connsiteX1" fmla="*/ 173199 w 625463"/>
              <a:gd name="connsiteY1" fmla="*/ 952331 h 1379121"/>
              <a:gd name="connsiteX2" fmla="*/ 255085 w 625463"/>
              <a:gd name="connsiteY2" fmla="*/ 1006922 h 1379121"/>
              <a:gd name="connsiteX3" fmla="*/ 377915 w 625463"/>
              <a:gd name="connsiteY3" fmla="*/ 1075160 h 1379121"/>
              <a:gd name="connsiteX4" fmla="*/ 446154 w 625463"/>
              <a:gd name="connsiteY4" fmla="*/ 310886 h 1379121"/>
              <a:gd name="connsiteX5" fmla="*/ 625463 w 625463"/>
              <a:gd name="connsiteY5" fmla="*/ 143995 h 1379121"/>
              <a:gd name="connsiteX0" fmla="*/ 77664 w 625463"/>
              <a:gd name="connsiteY0" fmla="*/ 753745 h 1285423"/>
              <a:gd name="connsiteX1" fmla="*/ 173199 w 625463"/>
              <a:gd name="connsiteY1" fmla="*/ 808336 h 1285423"/>
              <a:gd name="connsiteX2" fmla="*/ 255085 w 625463"/>
              <a:gd name="connsiteY2" fmla="*/ 862927 h 1285423"/>
              <a:gd name="connsiteX3" fmla="*/ 377915 w 625463"/>
              <a:gd name="connsiteY3" fmla="*/ 931165 h 1285423"/>
              <a:gd name="connsiteX4" fmla="*/ 399061 w 625463"/>
              <a:gd name="connsiteY4" fmla="*/ 611707 h 1285423"/>
              <a:gd name="connsiteX5" fmla="*/ 625463 w 625463"/>
              <a:gd name="connsiteY5" fmla="*/ 0 h 1285423"/>
              <a:gd name="connsiteX0" fmla="*/ 77664 w 625463"/>
              <a:gd name="connsiteY0" fmla="*/ 1059599 h 1591277"/>
              <a:gd name="connsiteX1" fmla="*/ 173199 w 625463"/>
              <a:gd name="connsiteY1" fmla="*/ 1114190 h 1591277"/>
              <a:gd name="connsiteX2" fmla="*/ 255085 w 625463"/>
              <a:gd name="connsiteY2" fmla="*/ 1168781 h 1591277"/>
              <a:gd name="connsiteX3" fmla="*/ 377915 w 625463"/>
              <a:gd name="connsiteY3" fmla="*/ 1237019 h 1591277"/>
              <a:gd name="connsiteX4" fmla="*/ 399061 w 625463"/>
              <a:gd name="connsiteY4" fmla="*/ 917561 h 1591277"/>
              <a:gd name="connsiteX5" fmla="*/ 625463 w 625463"/>
              <a:gd name="connsiteY5" fmla="*/ 0 h 1591277"/>
              <a:gd name="connsiteX0" fmla="*/ 77664 w 625463"/>
              <a:gd name="connsiteY0" fmla="*/ 1059599 h 1591277"/>
              <a:gd name="connsiteX1" fmla="*/ 173199 w 625463"/>
              <a:gd name="connsiteY1" fmla="*/ 1114190 h 1591277"/>
              <a:gd name="connsiteX2" fmla="*/ 255085 w 625463"/>
              <a:gd name="connsiteY2" fmla="*/ 1168781 h 1591277"/>
              <a:gd name="connsiteX3" fmla="*/ 248127 w 625463"/>
              <a:gd name="connsiteY3" fmla="*/ 1223414 h 1591277"/>
              <a:gd name="connsiteX4" fmla="*/ 399061 w 625463"/>
              <a:gd name="connsiteY4" fmla="*/ 917561 h 1591277"/>
              <a:gd name="connsiteX5" fmla="*/ 625463 w 625463"/>
              <a:gd name="connsiteY5" fmla="*/ 0 h 1591277"/>
              <a:gd name="connsiteX0" fmla="*/ 0 w 547799"/>
              <a:gd name="connsiteY0" fmla="*/ 1059599 h 1591277"/>
              <a:gd name="connsiteX1" fmla="*/ 177421 w 547799"/>
              <a:gd name="connsiteY1" fmla="*/ 1168781 h 1591277"/>
              <a:gd name="connsiteX2" fmla="*/ 170463 w 547799"/>
              <a:gd name="connsiteY2" fmla="*/ 1223414 h 1591277"/>
              <a:gd name="connsiteX3" fmla="*/ 321397 w 547799"/>
              <a:gd name="connsiteY3" fmla="*/ 917561 h 1591277"/>
              <a:gd name="connsiteX4" fmla="*/ 547799 w 547799"/>
              <a:gd name="connsiteY4" fmla="*/ 0 h 1591277"/>
              <a:gd name="connsiteX0" fmla="*/ 0 w 547799"/>
              <a:gd name="connsiteY0" fmla="*/ 1059599 h 1591277"/>
              <a:gd name="connsiteX1" fmla="*/ 170463 w 547799"/>
              <a:gd name="connsiteY1" fmla="*/ 1223414 h 1591277"/>
              <a:gd name="connsiteX2" fmla="*/ 321397 w 547799"/>
              <a:gd name="connsiteY2" fmla="*/ 917561 h 1591277"/>
              <a:gd name="connsiteX3" fmla="*/ 547799 w 547799"/>
              <a:gd name="connsiteY3" fmla="*/ 0 h 159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799" h="1591277">
                <a:moveTo>
                  <a:pt x="0" y="1059599"/>
                </a:moveTo>
                <a:cubicBezTo>
                  <a:pt x="35513" y="1093727"/>
                  <a:pt x="116897" y="1247087"/>
                  <a:pt x="170463" y="1223414"/>
                </a:cubicBezTo>
                <a:cubicBezTo>
                  <a:pt x="271783" y="1527375"/>
                  <a:pt x="217214" y="1591277"/>
                  <a:pt x="321397" y="917561"/>
                </a:cubicBezTo>
                <a:cubicBezTo>
                  <a:pt x="369472" y="606675"/>
                  <a:pt x="438408" y="291710"/>
                  <a:pt x="547799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8355013" y="3810000"/>
            <a:ext cx="788987" cy="654050"/>
            <a:chOff x="8534400" y="3006346"/>
            <a:chExt cx="941410" cy="848613"/>
          </a:xfrm>
        </p:grpSpPr>
        <p:sp>
          <p:nvSpPr>
            <p:cNvPr id="22" name="Arc 21"/>
            <p:cNvSpPr/>
            <p:nvPr/>
          </p:nvSpPr>
          <p:spPr>
            <a:xfrm rot="970479">
              <a:off x="8534400" y="3047541"/>
              <a:ext cx="456498" cy="762104"/>
            </a:xfrm>
            <a:prstGeom prst="arc">
              <a:avLst>
                <a:gd name="adj1" fmla="val 15229319"/>
                <a:gd name="adj2" fmla="val 0"/>
              </a:avLst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21181848" flipH="1">
              <a:off x="8854517" y="3006346"/>
              <a:ext cx="621293" cy="848613"/>
            </a:xfrm>
            <a:prstGeom prst="arc">
              <a:avLst>
                <a:gd name="adj1" fmla="val 15229319"/>
                <a:gd name="adj2" fmla="val 0"/>
              </a:avLst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8050213" y="5551488"/>
            <a:ext cx="941387" cy="849312"/>
            <a:chOff x="8534400" y="3006346"/>
            <a:chExt cx="941410" cy="848613"/>
          </a:xfrm>
        </p:grpSpPr>
        <p:sp>
          <p:nvSpPr>
            <p:cNvPr id="26" name="Arc 25"/>
            <p:cNvSpPr/>
            <p:nvPr/>
          </p:nvSpPr>
          <p:spPr>
            <a:xfrm rot="970479">
              <a:off x="8534400" y="3047587"/>
              <a:ext cx="457211" cy="762959"/>
            </a:xfrm>
            <a:prstGeom prst="arc">
              <a:avLst>
                <a:gd name="adj1" fmla="val 15229319"/>
                <a:gd name="adj2" fmla="val 0"/>
              </a:avLst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 rot="21181848" flipH="1">
              <a:off x="8855083" y="3006346"/>
              <a:ext cx="620727" cy="848613"/>
            </a:xfrm>
            <a:prstGeom prst="arc">
              <a:avLst>
                <a:gd name="adj1" fmla="val 15229319"/>
                <a:gd name="adj2" fmla="val 0"/>
              </a:avLst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29" name="Straight Connector 28"/>
          <p:cNvCxnSpPr/>
          <p:nvPr/>
        </p:nvCxnSpPr>
        <p:spPr>
          <a:xfrm flipH="1">
            <a:off x="8355013" y="3352800"/>
            <a:ext cx="457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0" y="420688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Fix</a:t>
            </a:r>
          </a:p>
          <a:p>
            <a:pPr algn="ctr"/>
            <a:r>
              <a:rPr lang="en-US">
                <a:latin typeface="Calibri" pitchFamily="34" charset="0"/>
              </a:rPr>
              <a:t>Board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76200" y="9906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848600" y="420688"/>
            <a:ext cx="1219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Fully Removable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8001000" y="9906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 and Affordance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Consider economic savings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Some approaches cost less than others.</a:t>
            </a:r>
          </a:p>
        </p:txBody>
      </p:sp>
    </p:spTree>
    <p:extLst>
      <p:ext uri="{BB962C8B-B14F-4D97-AF65-F5344CB8AC3E}">
        <p14:creationId xmlns:p14="http://schemas.microsoft.com/office/powerpoint/2010/main" val="6198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 and Affordance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Consider economic savings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Some approaches cost less than others.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Consider educational “affordances”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Affordance – An increased or new capability as a result of a new technique/technology</a:t>
            </a:r>
          </a:p>
        </p:txBody>
      </p:sp>
    </p:spTree>
    <p:extLst>
      <p:ext uri="{BB962C8B-B14F-4D97-AF65-F5344CB8AC3E}">
        <p14:creationId xmlns:p14="http://schemas.microsoft.com/office/powerpoint/2010/main" val="166576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Book vs Kindle/iPad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Learning: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Economic: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Affordances: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vs. Traditional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Learning: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Economic: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Affordances: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0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 Conclusions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One MAY choose to accept the statement that “all media are educationally equivalent”.</a:t>
            </a:r>
          </a:p>
          <a:p>
            <a:pPr>
              <a:buFont typeface="Arial" charset="0"/>
              <a:buNone/>
            </a:pPr>
            <a:r>
              <a:rPr lang="en-US" dirty="0" smtClean="0"/>
              <a:t>Any technology (online course systems among them) needs to be justified by other means.</a:t>
            </a:r>
          </a:p>
          <a:p>
            <a:pPr>
              <a:buFont typeface="Arial" charset="0"/>
              <a:buNone/>
            </a:pPr>
            <a:r>
              <a:rPr lang="en-US" dirty="0" smtClean="0"/>
              <a:t>Online course systems should be built with an eye to </a:t>
            </a:r>
          </a:p>
          <a:p>
            <a:pPr lvl="1"/>
            <a:r>
              <a:rPr lang="en-US" dirty="0" smtClean="0"/>
              <a:t>Reducing cost</a:t>
            </a:r>
          </a:p>
          <a:p>
            <a:pPr lvl="1"/>
            <a:r>
              <a:rPr lang="en-US" dirty="0" smtClean="0"/>
              <a:t>Targeting specific affordances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fundamental issue: We want to “do something” (presumably something different than what we have been doing).</a:t>
            </a:r>
          </a:p>
          <a:p>
            <a:r>
              <a:rPr lang="en-US" dirty="0" smtClean="0"/>
              <a:t>This is called an “intervention”.</a:t>
            </a:r>
          </a:p>
          <a:p>
            <a:r>
              <a:rPr lang="en-US" dirty="0"/>
              <a:t>How do we know if we have “succeeded</a:t>
            </a:r>
            <a:r>
              <a:rPr lang="en-US" dirty="0" smtClean="0"/>
              <a:t>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fundamental issue: We want to “do something” (presumably something different than what we have been doing).</a:t>
            </a:r>
          </a:p>
          <a:p>
            <a:r>
              <a:rPr lang="en-US" dirty="0" smtClean="0"/>
              <a:t>This is called an “intervention”.</a:t>
            </a:r>
          </a:p>
          <a:p>
            <a:r>
              <a:rPr lang="en-US" dirty="0"/>
              <a:t>How do we know if we have “succeeded”?</a:t>
            </a:r>
          </a:p>
          <a:p>
            <a:r>
              <a:rPr lang="en-US" dirty="0" smtClean="0"/>
              <a:t>If we have not been doing something, there is no basis for comparison.</a:t>
            </a:r>
          </a:p>
        </p:txBody>
      </p:sp>
    </p:spTree>
    <p:extLst>
      <p:ext uri="{BB962C8B-B14F-4D97-AF65-F5344CB8AC3E}">
        <p14:creationId xmlns:p14="http://schemas.microsoft.com/office/powerpoint/2010/main" val="37475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some basis for performance.</a:t>
            </a:r>
          </a:p>
          <a:p>
            <a:pPr lvl="1"/>
            <a:r>
              <a:rPr lang="en-US" dirty="0" smtClean="0"/>
              <a:t>Test scores?</a:t>
            </a:r>
          </a:p>
          <a:p>
            <a:r>
              <a:rPr lang="en-US" dirty="0" smtClean="0"/>
              <a:t>It is important to have a track record prior to your intervention if you want to measure impact.</a:t>
            </a:r>
          </a:p>
        </p:txBody>
      </p:sp>
    </p:spTree>
    <p:extLst>
      <p:ext uri="{BB962C8B-B14F-4D97-AF65-F5344CB8AC3E}">
        <p14:creationId xmlns:p14="http://schemas.microsoft.com/office/powerpoint/2010/main" val="12065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some basis for performance.</a:t>
            </a:r>
          </a:p>
          <a:p>
            <a:pPr lvl="1"/>
            <a:r>
              <a:rPr lang="en-US" dirty="0" smtClean="0"/>
              <a:t>Test scores?</a:t>
            </a:r>
          </a:p>
          <a:p>
            <a:r>
              <a:rPr lang="en-US" dirty="0" smtClean="0"/>
              <a:t>It is important to have a track record prior to your intervention if you want to measure impact.</a:t>
            </a:r>
          </a:p>
          <a:p>
            <a:r>
              <a:rPr lang="en-US" dirty="0" smtClean="0"/>
              <a:t>Lots of confounding variables!</a:t>
            </a:r>
          </a:p>
          <a:p>
            <a:pPr lvl="1"/>
            <a:r>
              <a:rPr lang="en-US" dirty="0" smtClean="0"/>
              <a:t>What was REALLY the treatment, aside from the </a:t>
            </a:r>
            <a:r>
              <a:rPr lang="en-US" smtClean="0"/>
              <a:t>intended intervention?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77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the difference have occurred by chance?</a:t>
            </a:r>
          </a:p>
          <a:p>
            <a:r>
              <a:rPr lang="en-US" dirty="0" smtClean="0"/>
              <a:t>Two dominating parameters:</a:t>
            </a:r>
          </a:p>
        </p:txBody>
      </p:sp>
    </p:spTree>
    <p:extLst>
      <p:ext uri="{BB962C8B-B14F-4D97-AF65-F5344CB8AC3E}">
        <p14:creationId xmlns:p14="http://schemas.microsoft.com/office/powerpoint/2010/main" val="92681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the difference have occurred by chance?</a:t>
            </a:r>
          </a:p>
          <a:p>
            <a:r>
              <a:rPr lang="en-US" dirty="0" smtClean="0"/>
              <a:t>Two dominating parameters:</a:t>
            </a:r>
          </a:p>
          <a:p>
            <a:pPr lvl="1"/>
            <a:r>
              <a:rPr lang="en-US" dirty="0" smtClean="0"/>
              <a:t>Variance and n</a:t>
            </a:r>
          </a:p>
        </p:txBody>
      </p:sp>
    </p:spTree>
    <p:extLst>
      <p:ext uri="{BB962C8B-B14F-4D97-AF65-F5344CB8AC3E}">
        <p14:creationId xmlns:p14="http://schemas.microsoft.com/office/powerpoint/2010/main" val="343716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the difference have occurred by chance?</a:t>
            </a:r>
          </a:p>
          <a:p>
            <a:r>
              <a:rPr lang="en-US" dirty="0" smtClean="0"/>
              <a:t>Two dominating parameters:</a:t>
            </a:r>
          </a:p>
          <a:p>
            <a:pPr lvl="1"/>
            <a:r>
              <a:rPr lang="en-US" dirty="0" smtClean="0"/>
              <a:t>Variance and n</a:t>
            </a:r>
          </a:p>
          <a:p>
            <a:r>
              <a:rPr lang="en-US" dirty="0" smtClean="0"/>
              <a:t>Strength vs. significance:</a:t>
            </a:r>
          </a:p>
          <a:p>
            <a:pPr lvl="1"/>
            <a:r>
              <a:rPr lang="en-US" dirty="0" smtClean="0"/>
              <a:t>Enough numbers will make any size difference become significant</a:t>
            </a:r>
          </a:p>
          <a:p>
            <a:pPr lvl="1"/>
            <a:r>
              <a:rPr lang="en-US" dirty="0" smtClean="0"/>
              <a:t>No amount of strength is significant without numbers</a:t>
            </a:r>
          </a:p>
        </p:txBody>
      </p:sp>
    </p:spTree>
    <p:extLst>
      <p:ext uri="{BB962C8B-B14F-4D97-AF65-F5344CB8AC3E}">
        <p14:creationId xmlns:p14="http://schemas.microsoft.com/office/powerpoint/2010/main" val="38010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759</Words>
  <Application>Microsoft Office PowerPoint</Application>
  <PresentationFormat>On-screen Show (4:3)</PresentationFormat>
  <Paragraphs>106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Office Theme</vt:lpstr>
      <vt:lpstr>Chart</vt:lpstr>
      <vt:lpstr>How do we know if our educational intervention worked?</vt:lpstr>
      <vt:lpstr>Educational Interventions</vt:lpstr>
      <vt:lpstr>Educational Interventions</vt:lpstr>
      <vt:lpstr>Educational Interventions</vt:lpstr>
      <vt:lpstr>Measurement</vt:lpstr>
      <vt:lpstr>Measurement</vt:lpstr>
      <vt:lpstr>Significant Difference</vt:lpstr>
      <vt:lpstr>Significant Difference</vt:lpstr>
      <vt:lpstr>Significant Difference</vt:lpstr>
      <vt:lpstr>Effect Size</vt:lpstr>
      <vt:lpstr>Experimental Conditions</vt:lpstr>
      <vt:lpstr>No Significant Difference</vt:lpstr>
      <vt:lpstr>PowerPoint Presentation</vt:lpstr>
      <vt:lpstr>The No Significant Difference Phenomenon by Thomas Russell</vt:lpstr>
      <vt:lpstr>Richard Clark</vt:lpstr>
      <vt:lpstr>Carol Twigg</vt:lpstr>
      <vt:lpstr>Thomas Russell</vt:lpstr>
      <vt:lpstr>Cumulative MCS by Year</vt:lpstr>
      <vt:lpstr>Total MCS 1920-2000</vt:lpstr>
      <vt:lpstr>Conclusions</vt:lpstr>
      <vt:lpstr>Conclusions</vt:lpstr>
      <vt:lpstr>Conclusions</vt:lpstr>
      <vt:lpstr>Conclusions</vt:lpstr>
      <vt:lpstr>PowerPoint Presentation</vt:lpstr>
      <vt:lpstr>Economy and Affordance</vt:lpstr>
      <vt:lpstr>Economy and Affordance</vt:lpstr>
      <vt:lpstr>Paper Book vs Kindle/iPad</vt:lpstr>
      <vt:lpstr>Online vs. Traditional Course</vt:lpstr>
      <vt:lpstr>REAL Conclusions</vt:lpstr>
    </vt:vector>
  </TitlesOfParts>
  <Company>NMCI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Significant Difference</dc:title>
  <dc:creator>brian.s.dillon</dc:creator>
  <cp:lastModifiedBy>Cliff</cp:lastModifiedBy>
  <cp:revision>36</cp:revision>
  <dcterms:created xsi:type="dcterms:W3CDTF">2012-02-23T12:54:26Z</dcterms:created>
  <dcterms:modified xsi:type="dcterms:W3CDTF">2015-01-27T16:32:57Z</dcterms:modified>
</cp:coreProperties>
</file>