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8" autoAdjust="0"/>
    <p:restoredTop sz="94660"/>
  </p:normalViewPr>
  <p:slideViewPr>
    <p:cSldViewPr snapToGrid="0">
      <p:cViewPr varScale="1">
        <p:scale>
          <a:sx n="36" d="100"/>
          <a:sy n="36" d="100"/>
        </p:scale>
        <p:origin x="160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D5D1-8F8F-49EE-8150-4C32CD7CDFF6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CC26-36B7-49B4-823B-963E4D749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3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D5D1-8F8F-49EE-8150-4C32CD7CDFF6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CC26-36B7-49B4-823B-963E4D749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8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D5D1-8F8F-49EE-8150-4C32CD7CDFF6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CC26-36B7-49B4-823B-963E4D749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9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D5D1-8F8F-49EE-8150-4C32CD7CDFF6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CC26-36B7-49B4-823B-963E4D749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4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D5D1-8F8F-49EE-8150-4C32CD7CDFF6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CC26-36B7-49B4-823B-963E4D749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5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D5D1-8F8F-49EE-8150-4C32CD7CDFF6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CC26-36B7-49B4-823B-963E4D749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7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D5D1-8F8F-49EE-8150-4C32CD7CDFF6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CC26-36B7-49B4-823B-963E4D749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6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D5D1-8F8F-49EE-8150-4C32CD7CDFF6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CC26-36B7-49B4-823B-963E4D749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5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D5D1-8F8F-49EE-8150-4C32CD7CDFF6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CC26-36B7-49B4-823B-963E4D749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1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D5D1-8F8F-49EE-8150-4C32CD7CDFF6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CC26-36B7-49B4-823B-963E4D749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3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D5D1-8F8F-49EE-8150-4C32CD7CDFF6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CC26-36B7-49B4-823B-963E4D749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3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3D5D1-8F8F-49EE-8150-4C32CD7CDFF6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6CC26-36B7-49B4-823B-963E4D749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3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lgoviz.org/OpenDSA/dev/OpenDSA/Books/testcmap/html/GraphIntro.html" TargetMode="External"/><Relationship Id="rId2" Type="http://schemas.openxmlformats.org/officeDocument/2006/relationships/hyperlink" Target="http://algoviz.org/OpenDSA/dev/OpenDSA/Books/CS3114/html/Glossary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lgoviz.org/OpenDSA/dev/OpenDSA/Books/CS3114/html/BinaryTreeTraversal.html" TargetMode="External"/><Relationship Id="rId2" Type="http://schemas.openxmlformats.org/officeDocument/2006/relationships/hyperlink" Target="http://algoviz.org/OpenDSA/dev/OpenDSA/Books/CS3114/html/InsertionSort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lgoviz.org/OpenDSA/dev/OpenDSA/Books/CS3114/html/Shellsort.html#shellsortPerf" TargetMode="External"/><Relationship Id="rId2" Type="http://schemas.openxmlformats.org/officeDocument/2006/relationships/hyperlink" Target="http://algoviz.org/OpenDSA/dev/OpenDSA/Books/CS3114/html/HashFunc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lgoviz.org/OpenDSA/dev/OpenDSA/Books/IS/html/GraphIntro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lgoviz.org/OpenDSA/dev/OpenDSA/Books/CS3114/html/Heaps.html" TargetMode="External"/><Relationship Id="rId2" Type="http://schemas.openxmlformats.org/officeDocument/2006/relationships/hyperlink" Target="http://algoviz.org/OpenDSA/dev/OpenDSA/Books/CS3114/html/InsertionSort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Visual </a:t>
            </a:r>
            <a:r>
              <a:rPr lang="en-US" dirty="0" smtClean="0"/>
              <a:t>Presentation of Content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9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Concept Map Glossary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Glossary:</a:t>
            </a:r>
          </a:p>
          <a:p>
            <a:r>
              <a:rPr lang="en-US" sz="1800" dirty="0" smtClean="0">
                <a:hlinkClick r:id="rId2"/>
              </a:rPr>
              <a:t>http://algoviz.org/OpenDSA/dev/OpenDSA/Books/CS3114/html/Glossary.html</a:t>
            </a:r>
            <a:r>
              <a:rPr lang="en-US" sz="1800" dirty="0" smtClean="0"/>
              <a:t> </a:t>
            </a:r>
          </a:p>
          <a:p>
            <a:r>
              <a:rPr lang="en-US" dirty="0" smtClean="0"/>
              <a:t>Concept Map:</a:t>
            </a:r>
          </a:p>
          <a:p>
            <a:r>
              <a:rPr lang="en-US" sz="1800" dirty="0" smtClean="0">
                <a:hlinkClick r:id="rId3"/>
              </a:rPr>
              <a:t>http://algoviz.org/OpenDSA/dev/OpenDSA/Books/testcmap/html/GraphIntro.html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1568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the issue?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Theory of Multimedia Presentation encourages using the visual channel as well as the verbal </a:t>
            </a:r>
            <a:r>
              <a:rPr lang="en-US" dirty="0" smtClean="0"/>
              <a:t>channel</a:t>
            </a:r>
            <a:endParaRPr lang="en-US" dirty="0" smtClean="0"/>
          </a:p>
          <a:p>
            <a:r>
              <a:rPr lang="en-US" dirty="0" smtClean="0"/>
              <a:t>Historically, most content presented </a:t>
            </a:r>
            <a:r>
              <a:rPr lang="en-US" dirty="0" smtClean="0"/>
              <a:t>in the verbal channel </a:t>
            </a:r>
            <a:r>
              <a:rPr lang="en-US" dirty="0" smtClean="0"/>
              <a:t>(text)</a:t>
            </a:r>
          </a:p>
          <a:p>
            <a:r>
              <a:rPr lang="en-US" dirty="0" smtClean="0"/>
              <a:t>We don’t always have good techniques for visual presentation of </a:t>
            </a:r>
            <a:r>
              <a:rPr lang="en-US" dirty="0" smtClean="0"/>
              <a:t>content</a:t>
            </a:r>
          </a:p>
          <a:p>
            <a:r>
              <a:rPr lang="en-US" dirty="0" smtClean="0"/>
              <a:t>Interaction is good, whenever possible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71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Visual Presentation of Quantitative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Edward </a:t>
            </a:r>
            <a:r>
              <a:rPr lang="en-US" dirty="0" err="1" smtClean="0"/>
              <a:t>Tufte</a:t>
            </a:r>
            <a:r>
              <a:rPr lang="en-US" dirty="0" smtClean="0"/>
              <a:t>, John </a:t>
            </a:r>
            <a:r>
              <a:rPr lang="en-US" dirty="0" err="1" smtClean="0"/>
              <a:t>Tukey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 have popularized better visualization of quantitative data.</a:t>
            </a:r>
          </a:p>
          <a:p>
            <a:r>
              <a:rPr lang="en-US" dirty="0" smtClean="0"/>
              <a:t>Statistical information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61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Quantitative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Graphical displays of quantitative information should have Power, Truth, Grace</a:t>
            </a:r>
          </a:p>
          <a:p>
            <a:r>
              <a:rPr lang="en-US" dirty="0" smtClean="0"/>
              <a:t>Show the data</a:t>
            </a:r>
          </a:p>
          <a:p>
            <a:r>
              <a:rPr lang="en-US" dirty="0" smtClean="0"/>
              <a:t>Induce viewer to think about substance</a:t>
            </a:r>
          </a:p>
          <a:p>
            <a:pPr lvl="1"/>
            <a:r>
              <a:rPr lang="en-US" dirty="0" smtClean="0"/>
              <a:t>Not methodology, graphic design, graphical technique, etc.</a:t>
            </a:r>
          </a:p>
          <a:p>
            <a:r>
              <a:rPr lang="en-US" dirty="0" smtClean="0"/>
              <a:t>Avoid distorting what they data have to say</a:t>
            </a:r>
          </a:p>
          <a:p>
            <a:r>
              <a:rPr lang="en-US" dirty="0" smtClean="0"/>
              <a:t>Present many numbers in a small space</a:t>
            </a:r>
          </a:p>
          <a:p>
            <a:r>
              <a:rPr lang="en-US" dirty="0" smtClean="0"/>
              <a:t>Make large data sets coherent</a:t>
            </a:r>
          </a:p>
          <a:p>
            <a:r>
              <a:rPr lang="en-US" dirty="0" smtClean="0"/>
              <a:t>Be closely integrated with statistical and verbal descriptions</a:t>
            </a:r>
          </a:p>
        </p:txBody>
      </p:sp>
    </p:spTree>
    <p:extLst>
      <p:ext uri="{BB962C8B-B14F-4D97-AF65-F5344CB8AC3E}">
        <p14:creationId xmlns:p14="http://schemas.microsoft.com/office/powerpoint/2010/main" val="148232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Dynamic Process (Algorithms)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Insertion Sort</a:t>
            </a:r>
          </a:p>
          <a:p>
            <a:pPr lvl="1"/>
            <a:r>
              <a:rPr lang="en-US" dirty="0" smtClean="0"/>
              <a:t>Issue: Stack it up vs. Lay it out</a:t>
            </a:r>
          </a:p>
          <a:p>
            <a:pPr lvl="1"/>
            <a:r>
              <a:rPr lang="en-US" sz="1800" dirty="0" smtClean="0">
                <a:hlinkClick r:id="rId2"/>
              </a:rPr>
              <a:t>http://algoviz.org/OpenDSA/dev/OpenDSA/Books/CS3114/html/InsertionSort.html</a:t>
            </a:r>
            <a:r>
              <a:rPr lang="en-US" sz="1800" dirty="0" smtClean="0"/>
              <a:t> </a:t>
            </a:r>
          </a:p>
          <a:p>
            <a:r>
              <a:rPr lang="en-US" dirty="0" smtClean="0"/>
              <a:t>Example: Preorder Traversal of binary trees (recursion)</a:t>
            </a:r>
          </a:p>
          <a:p>
            <a:pPr lvl="1"/>
            <a:r>
              <a:rPr lang="en-US" sz="1800" dirty="0" smtClean="0">
                <a:hlinkClick r:id="rId3"/>
              </a:rPr>
              <a:t>http://algoviz.org/OpenDSA/dev/OpenDSA/Books/CS3114/html/BinaryTreeTraversal.html</a:t>
            </a:r>
            <a:r>
              <a:rPr lang="en-US" sz="1800" dirty="0" smtClean="0"/>
              <a:t> 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25458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Birthday problem</a:t>
            </a:r>
          </a:p>
          <a:p>
            <a:pPr lvl="1"/>
            <a:r>
              <a:rPr lang="en-US" sz="1800" dirty="0" smtClean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algoviz.org/OpenDSA/dev/OpenDSA/Books/CS3114/html/HashFunc.html</a:t>
            </a:r>
            <a:endParaRPr lang="en-US" sz="1800" dirty="0" smtClean="0"/>
          </a:p>
          <a:p>
            <a:r>
              <a:rPr lang="en-US" sz="1800" dirty="0" smtClean="0"/>
              <a:t> </a:t>
            </a:r>
            <a:r>
              <a:rPr lang="en-US" dirty="0"/>
              <a:t>Similar ideas: simulations, explorations</a:t>
            </a:r>
          </a:p>
          <a:p>
            <a:pPr lvl="1"/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algoviz.org/OpenDSA/dev/OpenDSA/Books/CS3114/html/Shellsort.html#shellsortPerf</a:t>
            </a:r>
            <a:r>
              <a:rPr lang="en-US" sz="1800" dirty="0" smtClean="0"/>
              <a:t> </a:t>
            </a: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6483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Issue: Stack it up vs. </a:t>
            </a:r>
            <a:r>
              <a:rPr lang="en-US" dirty="0"/>
              <a:t>L</a:t>
            </a:r>
            <a:r>
              <a:rPr lang="en-US" dirty="0" smtClean="0"/>
              <a:t>ay it out</a:t>
            </a:r>
          </a:p>
          <a:p>
            <a:pPr lvl="1"/>
            <a:r>
              <a:rPr lang="en-US" sz="1800" dirty="0" smtClean="0">
                <a:hlinkClick r:id="rId2"/>
              </a:rPr>
              <a:t>http://algoviz.org/OpenDSA/dev/OpenDSA/Books/IS/html/GraphIntro.html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784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Analytical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Analysis of Algorithms: Insertion Sort Analysis</a:t>
            </a:r>
          </a:p>
          <a:p>
            <a:pPr lvl="1"/>
            <a:r>
              <a:rPr lang="en-US" sz="1800" dirty="0" smtClean="0">
                <a:hlinkClick r:id="rId2"/>
              </a:rPr>
              <a:t>http://algoviz.org/OpenDSA/dev/OpenDSA/Books/CS3114/html/InsertionSort.html</a:t>
            </a:r>
            <a:r>
              <a:rPr lang="en-US" sz="1800" dirty="0" smtClean="0"/>
              <a:t> </a:t>
            </a:r>
          </a:p>
          <a:p>
            <a:r>
              <a:rPr lang="en-US" dirty="0" smtClean="0"/>
              <a:t>Example: Visual Proof: </a:t>
            </a:r>
            <a:r>
              <a:rPr lang="en-US" dirty="0" err="1" smtClean="0"/>
              <a:t>Heapbuild</a:t>
            </a:r>
            <a:r>
              <a:rPr lang="en-US" dirty="0" smtClean="0"/>
              <a:t> Analysis</a:t>
            </a:r>
          </a:p>
          <a:p>
            <a:pPr lvl="1"/>
            <a:r>
              <a:rPr lang="en-US" sz="1800" dirty="0" smtClean="0">
                <a:hlinkClick r:id="rId3"/>
              </a:rPr>
              <a:t>http://algoviz.org/OpenDSA/dev/OpenDSA/Books/CS3114/html/Heaps.html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88419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332" y="1976005"/>
            <a:ext cx="7651996" cy="46025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Visualization of Topic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 Maps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5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250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Visual Presentation of Content</vt:lpstr>
      <vt:lpstr>What is the issue?</vt:lpstr>
      <vt:lpstr>Visual Presentation of Quantitative Information</vt:lpstr>
      <vt:lpstr>Quantitative Information</vt:lpstr>
      <vt:lpstr>Dynamic Process (Algorithms)</vt:lpstr>
      <vt:lpstr>Equations</vt:lpstr>
      <vt:lpstr>Definitions</vt:lpstr>
      <vt:lpstr>Analytical Material</vt:lpstr>
      <vt:lpstr>Visualization of Topic Relationships</vt:lpstr>
      <vt:lpstr>Concept Map Glossary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Vizualize Presentation of Content</dc:title>
  <dc:creator>Cliff</dc:creator>
  <cp:lastModifiedBy>Cliff</cp:lastModifiedBy>
  <cp:revision>13</cp:revision>
  <dcterms:created xsi:type="dcterms:W3CDTF">2015-04-20T16:17:02Z</dcterms:created>
  <dcterms:modified xsi:type="dcterms:W3CDTF">2015-04-21T17:57:57Z</dcterms:modified>
</cp:coreProperties>
</file>