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48" r:id="rId3"/>
  </p:sldMasterIdLst>
  <p:sldIdLst>
    <p:sldId id="259" r:id="rId4"/>
    <p:sldId id="260" r:id="rId5"/>
    <p:sldId id="269" r:id="rId6"/>
    <p:sldId id="258" r:id="rId7"/>
    <p:sldId id="433" r:id="rId8"/>
    <p:sldId id="276" r:id="rId9"/>
    <p:sldId id="277" r:id="rId10"/>
    <p:sldId id="437" r:id="rId11"/>
    <p:sldId id="438" r:id="rId12"/>
    <p:sldId id="436" r:id="rId13"/>
    <p:sldId id="443" r:id="rId14"/>
    <p:sldId id="444" r:id="rId15"/>
    <p:sldId id="275" r:id="rId16"/>
    <p:sldId id="280" r:id="rId17"/>
    <p:sldId id="282" r:id="rId18"/>
    <p:sldId id="284" r:id="rId19"/>
    <p:sldId id="285" r:id="rId20"/>
    <p:sldId id="286" r:id="rId21"/>
    <p:sldId id="381" r:id="rId22"/>
    <p:sldId id="368" r:id="rId23"/>
    <p:sldId id="379" r:id="rId24"/>
    <p:sldId id="261" r:id="rId25"/>
    <p:sldId id="265" r:id="rId26"/>
    <p:sldId id="387" r:id="rId27"/>
    <p:sldId id="397" r:id="rId28"/>
    <p:sldId id="398" r:id="rId29"/>
    <p:sldId id="388" r:id="rId30"/>
    <p:sldId id="393" r:id="rId31"/>
    <p:sldId id="399" r:id="rId32"/>
    <p:sldId id="400" r:id="rId33"/>
    <p:sldId id="383" r:id="rId34"/>
    <p:sldId id="401" r:id="rId35"/>
    <p:sldId id="402" r:id="rId36"/>
    <p:sldId id="403" r:id="rId37"/>
    <p:sldId id="404" r:id="rId38"/>
    <p:sldId id="405" r:id="rId39"/>
    <p:sldId id="384" r:id="rId40"/>
    <p:sldId id="394" r:id="rId41"/>
    <p:sldId id="396" r:id="rId42"/>
    <p:sldId id="407" r:id="rId43"/>
    <p:sldId id="272" r:id="rId44"/>
    <p:sldId id="410" r:id="rId45"/>
    <p:sldId id="409" r:id="rId46"/>
    <p:sldId id="385" r:id="rId47"/>
    <p:sldId id="411" r:id="rId48"/>
    <p:sldId id="273" r:id="rId49"/>
    <p:sldId id="435" r:id="rId50"/>
    <p:sldId id="440" r:id="rId51"/>
    <p:sldId id="441" r:id="rId52"/>
    <p:sldId id="442" r:id="rId53"/>
    <p:sldId id="445" r:id="rId54"/>
    <p:sldId id="446" r:id="rId55"/>
    <p:sldId id="447" r:id="rId56"/>
    <p:sldId id="434" r:id="rId57"/>
    <p:sldId id="267" r:id="rId58"/>
    <p:sldId id="412" r:id="rId59"/>
    <p:sldId id="413" r:id="rId60"/>
    <p:sldId id="414" r:id="rId61"/>
    <p:sldId id="416" r:id="rId62"/>
    <p:sldId id="418" r:id="rId63"/>
    <p:sldId id="419" r:id="rId64"/>
    <p:sldId id="420" r:id="rId65"/>
    <p:sldId id="421" r:id="rId66"/>
    <p:sldId id="417" r:id="rId67"/>
    <p:sldId id="422" r:id="rId68"/>
    <p:sldId id="423" r:id="rId69"/>
    <p:sldId id="424" r:id="rId70"/>
    <p:sldId id="425" r:id="rId71"/>
    <p:sldId id="415" r:id="rId72"/>
    <p:sldId id="426" r:id="rId73"/>
    <p:sldId id="271" r:id="rId74"/>
    <p:sldId id="270" r:id="rId75"/>
    <p:sldId id="406" r:id="rId76"/>
    <p:sldId id="427" r:id="rId77"/>
    <p:sldId id="428" r:id="rId78"/>
    <p:sldId id="429" r:id="rId79"/>
    <p:sldId id="430" r:id="rId80"/>
    <p:sldId id="432" r:id="rId81"/>
    <p:sldId id="389" r:id="rId82"/>
    <p:sldId id="390" r:id="rId83"/>
    <p:sldId id="391" r:id="rId84"/>
    <p:sldId id="431"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A443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DBDBB-E623-4003-B558-E5F86DC8C635}" v="1363" dt="2023-02-20T19:00:47.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33" d="100"/>
          <a:sy n="133" d="100"/>
        </p:scale>
        <p:origin x="113"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microsoft.com/office/2016/11/relationships/changesInfo" Target="changesInfos/changesInfo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Tang" userId="3a51912fae7e2d29" providerId="Windows Live" clId="Web-{D2D2485B-A3B0-4C1D-9BF7-0643265EEFE1}"/>
    <pc:docChg chg="addSld delSld modSld addMainMaster modMainMaster">
      <pc:chgData name="Simon Tang" userId="3a51912fae7e2d29" providerId="Windows Live" clId="Web-{D2D2485B-A3B0-4C1D-9BF7-0643265EEFE1}" dt="2023-02-17T19:21:26.576" v="136" actId="20577"/>
      <pc:docMkLst>
        <pc:docMk/>
      </pc:docMkLst>
      <pc:sldChg chg="del">
        <pc:chgData name="Simon Tang" userId="3a51912fae7e2d29" providerId="Windows Live" clId="Web-{D2D2485B-A3B0-4C1D-9BF7-0643265EEFE1}" dt="2023-02-17T18:56:09.225" v="3"/>
        <pc:sldMkLst>
          <pc:docMk/>
          <pc:sldMk cId="109857222" sldId="256"/>
        </pc:sldMkLst>
      </pc:sldChg>
      <pc:sldChg chg="del">
        <pc:chgData name="Simon Tang" userId="3a51912fae7e2d29" providerId="Windows Live" clId="Web-{D2D2485B-A3B0-4C1D-9BF7-0643265EEFE1}" dt="2023-02-17T18:56:02.819" v="1"/>
        <pc:sldMkLst>
          <pc:docMk/>
          <pc:sldMk cId="2717830798" sldId="257"/>
        </pc:sldMkLst>
      </pc:sldChg>
      <pc:sldChg chg="addSp delSp modSp add">
        <pc:chgData name="Simon Tang" userId="3a51912fae7e2d29" providerId="Windows Live" clId="Web-{D2D2485B-A3B0-4C1D-9BF7-0643265EEFE1}" dt="2023-02-17T19:04:58.931" v="67" actId="1076"/>
        <pc:sldMkLst>
          <pc:docMk/>
          <pc:sldMk cId="1079937410" sldId="258"/>
        </pc:sldMkLst>
        <pc:spChg chg="mod">
          <ac:chgData name="Simon Tang" userId="3a51912fae7e2d29" providerId="Windows Live" clId="Web-{D2D2485B-A3B0-4C1D-9BF7-0643265EEFE1}" dt="2023-02-17T18:57:11.180" v="32" actId="14100"/>
          <ac:spMkLst>
            <pc:docMk/>
            <pc:sldMk cId="1079937410" sldId="258"/>
            <ac:spMk id="2" creationId="{CB262D76-448C-71B3-2A0B-8488EDF1E556}"/>
          </ac:spMkLst>
        </pc:spChg>
        <pc:spChg chg="del">
          <ac:chgData name="Simon Tang" userId="3a51912fae7e2d29" providerId="Windows Live" clId="Web-{D2D2485B-A3B0-4C1D-9BF7-0643265EEFE1}" dt="2023-02-17T18:57:41.525" v="42"/>
          <ac:spMkLst>
            <pc:docMk/>
            <pc:sldMk cId="1079937410" sldId="258"/>
            <ac:spMk id="5" creationId="{E29D0C08-A94A-6E03-6FFA-8D315E8E7322}"/>
          </ac:spMkLst>
        </pc:spChg>
        <pc:spChg chg="del">
          <ac:chgData name="Simon Tang" userId="3a51912fae7e2d29" providerId="Windows Live" clId="Web-{D2D2485B-A3B0-4C1D-9BF7-0643265EEFE1}" dt="2023-02-17T18:57:41.525" v="41"/>
          <ac:spMkLst>
            <pc:docMk/>
            <pc:sldMk cId="1079937410" sldId="258"/>
            <ac:spMk id="6" creationId="{DC7EFB0C-5C6E-FA0C-2327-6E0763D797D4}"/>
          </ac:spMkLst>
        </pc:spChg>
        <pc:spChg chg="del">
          <ac:chgData name="Simon Tang" userId="3a51912fae7e2d29" providerId="Windows Live" clId="Web-{D2D2485B-A3B0-4C1D-9BF7-0643265EEFE1}" dt="2023-02-17T18:57:41.525" v="40"/>
          <ac:spMkLst>
            <pc:docMk/>
            <pc:sldMk cId="1079937410" sldId="258"/>
            <ac:spMk id="7" creationId="{70A7AD50-345D-C42A-9546-A303EC5DD026}"/>
          </ac:spMkLst>
        </pc:spChg>
        <pc:spChg chg="del">
          <ac:chgData name="Simon Tang" userId="3a51912fae7e2d29" providerId="Windows Live" clId="Web-{D2D2485B-A3B0-4C1D-9BF7-0643265EEFE1}" dt="2023-02-17T18:57:41.525" v="39"/>
          <ac:spMkLst>
            <pc:docMk/>
            <pc:sldMk cId="1079937410" sldId="258"/>
            <ac:spMk id="8" creationId="{46E4B496-E3BF-BAD9-7527-F7D9C0A4856A}"/>
          </ac:spMkLst>
        </pc:spChg>
        <pc:spChg chg="del">
          <ac:chgData name="Simon Tang" userId="3a51912fae7e2d29" providerId="Windows Live" clId="Web-{D2D2485B-A3B0-4C1D-9BF7-0643265EEFE1}" dt="2023-02-17T18:57:41.525" v="38"/>
          <ac:spMkLst>
            <pc:docMk/>
            <pc:sldMk cId="1079937410" sldId="258"/>
            <ac:spMk id="10" creationId="{64190FAF-CDD3-8CE2-F61D-E7B92ED80DE8}"/>
          </ac:spMkLst>
        </pc:spChg>
        <pc:spChg chg="del">
          <ac:chgData name="Simon Tang" userId="3a51912fae7e2d29" providerId="Windows Live" clId="Web-{D2D2485B-A3B0-4C1D-9BF7-0643265EEFE1}" dt="2023-02-17T18:57:41.525" v="37"/>
          <ac:spMkLst>
            <pc:docMk/>
            <pc:sldMk cId="1079937410" sldId="258"/>
            <ac:spMk id="12" creationId="{D9941CE5-301E-26F8-1CB8-6779ED8F12B2}"/>
          </ac:spMkLst>
        </pc:spChg>
        <pc:spChg chg="del">
          <ac:chgData name="Simon Tang" userId="3a51912fae7e2d29" providerId="Windows Live" clId="Web-{D2D2485B-A3B0-4C1D-9BF7-0643265EEFE1}" dt="2023-02-17T18:57:38.134" v="33"/>
          <ac:spMkLst>
            <pc:docMk/>
            <pc:sldMk cId="1079937410" sldId="258"/>
            <ac:spMk id="13" creationId="{C4590A99-D32A-1260-51F7-EA2CCBE5A156}"/>
          </ac:spMkLst>
        </pc:spChg>
        <pc:spChg chg="del">
          <ac:chgData name="Simon Tang" userId="3a51912fae7e2d29" providerId="Windows Live" clId="Web-{D2D2485B-A3B0-4C1D-9BF7-0643265EEFE1}" dt="2023-02-17T18:57:41.525" v="36"/>
          <ac:spMkLst>
            <pc:docMk/>
            <pc:sldMk cId="1079937410" sldId="258"/>
            <ac:spMk id="15" creationId="{8342C0AD-03F4-D56C-286F-85CADC1A406E}"/>
          </ac:spMkLst>
        </pc:spChg>
        <pc:spChg chg="del">
          <ac:chgData name="Simon Tang" userId="3a51912fae7e2d29" providerId="Windows Live" clId="Web-{D2D2485B-A3B0-4C1D-9BF7-0643265EEFE1}" dt="2023-02-17T18:57:41.525" v="35"/>
          <ac:spMkLst>
            <pc:docMk/>
            <pc:sldMk cId="1079937410" sldId="258"/>
            <ac:spMk id="21" creationId="{9EA51DF2-92C2-D5CA-A92A-E5A190DF766D}"/>
          </ac:spMkLst>
        </pc:spChg>
        <pc:spChg chg="del">
          <ac:chgData name="Simon Tang" userId="3a51912fae7e2d29" providerId="Windows Live" clId="Web-{D2D2485B-A3B0-4C1D-9BF7-0643265EEFE1}" dt="2023-02-17T18:57:41.525" v="34"/>
          <ac:spMkLst>
            <pc:docMk/>
            <pc:sldMk cId="1079937410" sldId="258"/>
            <ac:spMk id="23" creationId="{8560DE7F-7612-15A6-1CE2-06A9D27E0231}"/>
          </ac:spMkLst>
        </pc:spChg>
        <pc:spChg chg="del mod">
          <ac:chgData name="Simon Tang" userId="3a51912fae7e2d29" providerId="Windows Live" clId="Web-{D2D2485B-A3B0-4C1D-9BF7-0643265EEFE1}" dt="2023-02-17T18:57:47.213" v="45"/>
          <ac:spMkLst>
            <pc:docMk/>
            <pc:sldMk cId="1079937410" sldId="258"/>
            <ac:spMk id="24" creationId="{D5597B52-7C04-3970-8B2D-3AFED5591789}"/>
          </ac:spMkLst>
        </pc:spChg>
        <pc:picChg chg="add del mod">
          <ac:chgData name="Simon Tang" userId="3a51912fae7e2d29" providerId="Windows Live" clId="Web-{D2D2485B-A3B0-4C1D-9BF7-0643265EEFE1}" dt="2023-02-17T19:00:56.095" v="62"/>
          <ac:picMkLst>
            <pc:docMk/>
            <pc:sldMk cId="1079937410" sldId="258"/>
            <ac:picMk id="3" creationId="{FAAF21B0-334A-F750-8207-F9AB20DFFBA4}"/>
          </ac:picMkLst>
        </pc:picChg>
        <pc:picChg chg="del">
          <ac:chgData name="Simon Tang" userId="3a51912fae7e2d29" providerId="Windows Live" clId="Web-{D2D2485B-A3B0-4C1D-9BF7-0643265EEFE1}" dt="2023-02-17T18:57:41.525" v="43"/>
          <ac:picMkLst>
            <pc:docMk/>
            <pc:sldMk cId="1079937410" sldId="258"/>
            <ac:picMk id="4" creationId="{3DA6032A-DF27-7D15-CFCE-094EACD54FFE}"/>
          </ac:picMkLst>
        </pc:picChg>
        <pc:picChg chg="add mod">
          <ac:chgData name="Simon Tang" userId="3a51912fae7e2d29" providerId="Windows Live" clId="Web-{D2D2485B-A3B0-4C1D-9BF7-0643265EEFE1}" dt="2023-02-17T19:04:58.931" v="67" actId="1076"/>
          <ac:picMkLst>
            <pc:docMk/>
            <pc:sldMk cId="1079937410" sldId="258"/>
            <ac:picMk id="9" creationId="{0F9E4966-E21F-7570-14DC-4A734D7CB480}"/>
          </ac:picMkLst>
        </pc:picChg>
      </pc:sldChg>
      <pc:sldChg chg="delSp modSp add">
        <pc:chgData name="Simon Tang" userId="3a51912fae7e2d29" providerId="Windows Live" clId="Web-{D2D2485B-A3B0-4C1D-9BF7-0643265EEFE1}" dt="2023-02-17T18:57:01.758" v="31"/>
        <pc:sldMkLst>
          <pc:docMk/>
          <pc:sldMk cId="1745599794" sldId="259"/>
        </pc:sldMkLst>
        <pc:spChg chg="mod">
          <ac:chgData name="Simon Tang" userId="3a51912fae7e2d29" providerId="Windows Live" clId="Web-{D2D2485B-A3B0-4C1D-9BF7-0643265EEFE1}" dt="2023-02-17T18:56:54.008" v="30" actId="20577"/>
          <ac:spMkLst>
            <pc:docMk/>
            <pc:sldMk cId="1745599794" sldId="259"/>
            <ac:spMk id="2" creationId="{F1125AF8-62D1-9681-8F27-44C3FC1F7224}"/>
          </ac:spMkLst>
        </pc:spChg>
        <pc:spChg chg="mod">
          <ac:chgData name="Simon Tang" userId="3a51912fae7e2d29" providerId="Windows Live" clId="Web-{D2D2485B-A3B0-4C1D-9BF7-0643265EEFE1}" dt="2023-02-17T18:56:25.913" v="18" actId="20577"/>
          <ac:spMkLst>
            <pc:docMk/>
            <pc:sldMk cId="1745599794" sldId="259"/>
            <ac:spMk id="3" creationId="{F220B27F-EA49-59EE-D80C-4775B56C7265}"/>
          </ac:spMkLst>
        </pc:spChg>
        <pc:picChg chg="del">
          <ac:chgData name="Simon Tang" userId="3a51912fae7e2d29" providerId="Windows Live" clId="Web-{D2D2485B-A3B0-4C1D-9BF7-0643265EEFE1}" dt="2023-02-17T18:57:01.758" v="31"/>
          <ac:picMkLst>
            <pc:docMk/>
            <pc:sldMk cId="1745599794" sldId="259"/>
            <ac:picMk id="9220" creationId="{C20E6BCB-33B5-D85E-E9E0-E3EAA28C3388}"/>
          </ac:picMkLst>
        </pc:picChg>
      </pc:sldChg>
      <pc:sldChg chg="modSp add">
        <pc:chgData name="Simon Tang" userId="3a51912fae7e2d29" providerId="Windows Live" clId="Web-{D2D2485B-A3B0-4C1D-9BF7-0643265EEFE1}" dt="2023-02-17T19:21:26.576" v="136" actId="20577"/>
        <pc:sldMkLst>
          <pc:docMk/>
          <pc:sldMk cId="732275374" sldId="260"/>
        </pc:sldMkLst>
        <pc:spChg chg="mod">
          <ac:chgData name="Simon Tang" userId="3a51912fae7e2d29" providerId="Windows Live" clId="Web-{D2D2485B-A3B0-4C1D-9BF7-0643265EEFE1}" dt="2023-02-17T19:21:26.576" v="136" actId="20577"/>
          <ac:spMkLst>
            <pc:docMk/>
            <pc:sldMk cId="732275374" sldId="260"/>
            <ac:spMk id="3" creationId="{00000000-0000-0000-0000-000000000000}"/>
          </ac:spMkLst>
        </pc:spChg>
      </pc:sldChg>
      <pc:sldChg chg="addSp delSp modSp add replId">
        <pc:chgData name="Simon Tang" userId="3a51912fae7e2d29" providerId="Windows Live" clId="Web-{D2D2485B-A3B0-4C1D-9BF7-0643265EEFE1}" dt="2023-02-17T19:13:54.091" v="98"/>
        <pc:sldMkLst>
          <pc:docMk/>
          <pc:sldMk cId="4168414936" sldId="261"/>
        </pc:sldMkLst>
        <pc:spChg chg="del mod">
          <ac:chgData name="Simon Tang" userId="3a51912fae7e2d29" providerId="Windows Live" clId="Web-{D2D2485B-A3B0-4C1D-9BF7-0643265EEFE1}" dt="2023-02-17T19:13:47.622" v="93"/>
          <ac:spMkLst>
            <pc:docMk/>
            <pc:sldMk cId="4168414936" sldId="261"/>
            <ac:spMk id="2" creationId="{CB262D76-448C-71B3-2A0B-8488EDF1E556}"/>
          </ac:spMkLst>
        </pc:spChg>
        <pc:spChg chg="add del mod">
          <ac:chgData name="Simon Tang" userId="3a51912fae7e2d29" providerId="Windows Live" clId="Web-{D2D2485B-A3B0-4C1D-9BF7-0643265EEFE1}" dt="2023-02-17T19:13:53.716" v="97"/>
          <ac:spMkLst>
            <pc:docMk/>
            <pc:sldMk cId="4168414936" sldId="261"/>
            <ac:spMk id="4" creationId="{DA6E761C-1C84-331D-1E72-A43E64A324C9}"/>
          </ac:spMkLst>
        </pc:spChg>
        <pc:spChg chg="add">
          <ac:chgData name="Simon Tang" userId="3a51912fae7e2d29" providerId="Windows Live" clId="Web-{D2D2485B-A3B0-4C1D-9BF7-0643265EEFE1}" dt="2023-02-17T19:13:44.825" v="92"/>
          <ac:spMkLst>
            <pc:docMk/>
            <pc:sldMk cId="4168414936" sldId="261"/>
            <ac:spMk id="6" creationId="{FEA01E9D-8F2F-1788-FFEC-87E3B5A681BD}"/>
          </ac:spMkLst>
        </pc:spChg>
        <pc:spChg chg="add">
          <ac:chgData name="Simon Tang" userId="3a51912fae7e2d29" providerId="Windows Live" clId="Web-{D2D2485B-A3B0-4C1D-9BF7-0643265EEFE1}" dt="2023-02-17T19:13:48.138" v="94"/>
          <ac:spMkLst>
            <pc:docMk/>
            <pc:sldMk cId="4168414936" sldId="261"/>
            <ac:spMk id="7" creationId="{DD116A60-9124-7BD1-74AC-1E0408B9950E}"/>
          </ac:spMkLst>
        </pc:spChg>
        <pc:spChg chg="add">
          <ac:chgData name="Simon Tang" userId="3a51912fae7e2d29" providerId="Windows Live" clId="Web-{D2D2485B-A3B0-4C1D-9BF7-0643265EEFE1}" dt="2023-02-17T19:13:54.091" v="98"/>
          <ac:spMkLst>
            <pc:docMk/>
            <pc:sldMk cId="4168414936" sldId="261"/>
            <ac:spMk id="10" creationId="{6A4F5305-6772-B8CF-5A14-89513875F74C}"/>
          </ac:spMkLst>
        </pc:spChg>
        <pc:picChg chg="add del mod">
          <ac:chgData name="Simon Tang" userId="3a51912fae7e2d29" providerId="Windows Live" clId="Web-{D2D2485B-A3B0-4C1D-9BF7-0643265EEFE1}" dt="2023-02-17T19:12:33.463" v="86"/>
          <ac:picMkLst>
            <pc:docMk/>
            <pc:sldMk cId="4168414936" sldId="261"/>
            <ac:picMk id="3" creationId="{D82E9C9D-1AB8-AF80-FF58-79285E5B585F}"/>
          </ac:picMkLst>
        </pc:picChg>
        <pc:picChg chg="add del mod">
          <ac:chgData name="Simon Tang" userId="3a51912fae7e2d29" providerId="Windows Live" clId="Web-{D2D2485B-A3B0-4C1D-9BF7-0643265EEFE1}" dt="2023-02-17T19:13:50.060" v="95"/>
          <ac:picMkLst>
            <pc:docMk/>
            <pc:sldMk cId="4168414936" sldId="261"/>
            <ac:picMk id="5" creationId="{EDA7A85C-03AC-40C4-8CF4-53B1934D6C46}"/>
          </ac:picMkLst>
        </pc:picChg>
        <pc:picChg chg="add">
          <ac:chgData name="Simon Tang" userId="3a51912fae7e2d29" providerId="Windows Live" clId="Web-{D2D2485B-A3B0-4C1D-9BF7-0643265EEFE1}" dt="2023-02-17T19:13:50.653" v="96"/>
          <ac:picMkLst>
            <pc:docMk/>
            <pc:sldMk cId="4168414936" sldId="261"/>
            <ac:picMk id="8" creationId="{77A4DD1B-3013-6A04-B2A4-81413468D339}"/>
          </ac:picMkLst>
        </pc:picChg>
        <pc:picChg chg="del">
          <ac:chgData name="Simon Tang" userId="3a51912fae7e2d29" providerId="Windows Live" clId="Web-{D2D2485B-A3B0-4C1D-9BF7-0643265EEFE1}" dt="2023-02-17T19:11:30.242" v="70"/>
          <ac:picMkLst>
            <pc:docMk/>
            <pc:sldMk cId="4168414936" sldId="261"/>
            <ac:picMk id="9" creationId="{0F9E4966-E21F-7570-14DC-4A734D7CB480}"/>
          </ac:picMkLst>
        </pc:picChg>
      </pc:sldChg>
      <pc:sldChg chg="addSp delSp modSp add replId">
        <pc:chgData name="Simon Tang" userId="3a51912fae7e2d29" providerId="Windows Live" clId="Web-{D2D2485B-A3B0-4C1D-9BF7-0643265EEFE1}" dt="2023-02-17T19:20:49.215" v="109" actId="20577"/>
        <pc:sldMkLst>
          <pc:docMk/>
          <pc:sldMk cId="1211668566" sldId="262"/>
        </pc:sldMkLst>
        <pc:spChg chg="add mod">
          <ac:chgData name="Simon Tang" userId="3a51912fae7e2d29" providerId="Windows Live" clId="Web-{D2D2485B-A3B0-4C1D-9BF7-0643265EEFE1}" dt="2023-02-17T19:18:15.413" v="107" actId="14100"/>
          <ac:spMkLst>
            <pc:docMk/>
            <pc:sldMk cId="1211668566" sldId="262"/>
            <ac:spMk id="2" creationId="{4928CE18-871C-1140-9E71-5602A29CDF30}"/>
          </ac:spMkLst>
        </pc:spChg>
        <pc:spChg chg="mod">
          <ac:chgData name="Simon Tang" userId="3a51912fae7e2d29" providerId="Windows Live" clId="Web-{D2D2485B-A3B0-4C1D-9BF7-0643265EEFE1}" dt="2023-02-17T19:20:49.215" v="109" actId="20577"/>
          <ac:spMkLst>
            <pc:docMk/>
            <pc:sldMk cId="1211668566" sldId="262"/>
            <ac:spMk id="7" creationId="{DD116A60-9124-7BD1-74AC-1E0408B9950E}"/>
          </ac:spMkLst>
        </pc:spChg>
        <pc:picChg chg="del">
          <ac:chgData name="Simon Tang" userId="3a51912fae7e2d29" providerId="Windows Live" clId="Web-{D2D2485B-A3B0-4C1D-9BF7-0643265EEFE1}" dt="2023-02-17T19:17:55.881" v="102"/>
          <ac:picMkLst>
            <pc:docMk/>
            <pc:sldMk cId="1211668566" sldId="262"/>
            <ac:picMk id="8" creationId="{77A4DD1B-3013-6A04-B2A4-81413468D339}"/>
          </ac:picMkLst>
        </pc:picChg>
      </pc:sldChg>
      <pc:sldMasterChg chg="add addSldLayout">
        <pc:chgData name="Simon Tang" userId="3a51912fae7e2d29" providerId="Windows Live" clId="Web-{D2D2485B-A3B0-4C1D-9BF7-0643265EEFE1}" dt="2023-02-17T19:09:36.066" v="68"/>
        <pc:sldMasterMkLst>
          <pc:docMk/>
          <pc:sldMasterMk cId="2673787326" sldId="2147483648"/>
        </pc:sldMasterMkLst>
        <pc:sldLayoutChg chg="add">
          <pc:chgData name="Simon Tang" userId="3a51912fae7e2d29" providerId="Windows Live" clId="Web-{D2D2485B-A3B0-4C1D-9BF7-0643265EEFE1}" dt="2023-02-17T19:09:36.066" v="68"/>
          <pc:sldLayoutMkLst>
            <pc:docMk/>
            <pc:sldMasterMk cId="2673787326" sldId="2147483648"/>
            <pc:sldLayoutMk cId="1488905702" sldId="2147483649"/>
          </pc:sldLayoutMkLst>
        </pc:sldLayoutChg>
        <pc:sldLayoutChg chg="add">
          <pc:chgData name="Simon Tang" userId="3a51912fae7e2d29" providerId="Windows Live" clId="Web-{D2D2485B-A3B0-4C1D-9BF7-0643265EEFE1}" dt="2023-02-17T19:09:36.066" v="68"/>
          <pc:sldLayoutMkLst>
            <pc:docMk/>
            <pc:sldMasterMk cId="2673787326" sldId="2147483648"/>
            <pc:sldLayoutMk cId="1869488590" sldId="2147483650"/>
          </pc:sldLayoutMkLst>
        </pc:sldLayoutChg>
        <pc:sldLayoutChg chg="add">
          <pc:chgData name="Simon Tang" userId="3a51912fae7e2d29" providerId="Windows Live" clId="Web-{D2D2485B-A3B0-4C1D-9BF7-0643265EEFE1}" dt="2023-02-17T19:09:36.066" v="68"/>
          <pc:sldLayoutMkLst>
            <pc:docMk/>
            <pc:sldMasterMk cId="2673787326" sldId="2147483648"/>
            <pc:sldLayoutMk cId="587019479" sldId="2147483651"/>
          </pc:sldLayoutMkLst>
        </pc:sldLayoutChg>
        <pc:sldLayoutChg chg="add">
          <pc:chgData name="Simon Tang" userId="3a51912fae7e2d29" providerId="Windows Live" clId="Web-{D2D2485B-A3B0-4C1D-9BF7-0643265EEFE1}" dt="2023-02-17T19:09:36.066" v="68"/>
          <pc:sldLayoutMkLst>
            <pc:docMk/>
            <pc:sldMasterMk cId="2673787326" sldId="2147483648"/>
            <pc:sldLayoutMk cId="2073587814" sldId="2147483652"/>
          </pc:sldLayoutMkLst>
        </pc:sldLayoutChg>
        <pc:sldLayoutChg chg="add">
          <pc:chgData name="Simon Tang" userId="3a51912fae7e2d29" providerId="Windows Live" clId="Web-{D2D2485B-A3B0-4C1D-9BF7-0643265EEFE1}" dt="2023-02-17T19:09:36.066" v="68"/>
          <pc:sldLayoutMkLst>
            <pc:docMk/>
            <pc:sldMasterMk cId="2673787326" sldId="2147483648"/>
            <pc:sldLayoutMk cId="1110432672" sldId="2147483653"/>
          </pc:sldLayoutMkLst>
        </pc:sldLayoutChg>
        <pc:sldLayoutChg chg="add">
          <pc:chgData name="Simon Tang" userId="3a51912fae7e2d29" providerId="Windows Live" clId="Web-{D2D2485B-A3B0-4C1D-9BF7-0643265EEFE1}" dt="2023-02-17T19:09:36.066" v="68"/>
          <pc:sldLayoutMkLst>
            <pc:docMk/>
            <pc:sldMasterMk cId="2673787326" sldId="2147483648"/>
            <pc:sldLayoutMk cId="2630608463" sldId="2147483654"/>
          </pc:sldLayoutMkLst>
        </pc:sldLayoutChg>
        <pc:sldLayoutChg chg="add">
          <pc:chgData name="Simon Tang" userId="3a51912fae7e2d29" providerId="Windows Live" clId="Web-{D2D2485B-A3B0-4C1D-9BF7-0643265EEFE1}" dt="2023-02-17T19:09:36.066" v="68"/>
          <pc:sldLayoutMkLst>
            <pc:docMk/>
            <pc:sldMasterMk cId="2673787326" sldId="2147483648"/>
            <pc:sldLayoutMk cId="2745964988" sldId="2147483655"/>
          </pc:sldLayoutMkLst>
        </pc:sldLayoutChg>
        <pc:sldLayoutChg chg="add">
          <pc:chgData name="Simon Tang" userId="3a51912fae7e2d29" providerId="Windows Live" clId="Web-{D2D2485B-A3B0-4C1D-9BF7-0643265EEFE1}" dt="2023-02-17T19:09:36.066" v="68"/>
          <pc:sldLayoutMkLst>
            <pc:docMk/>
            <pc:sldMasterMk cId="2673787326" sldId="2147483648"/>
            <pc:sldLayoutMk cId="3871290232" sldId="2147483656"/>
          </pc:sldLayoutMkLst>
        </pc:sldLayoutChg>
        <pc:sldLayoutChg chg="add">
          <pc:chgData name="Simon Tang" userId="3a51912fae7e2d29" providerId="Windows Live" clId="Web-{D2D2485B-A3B0-4C1D-9BF7-0643265EEFE1}" dt="2023-02-17T19:09:36.066" v="68"/>
          <pc:sldLayoutMkLst>
            <pc:docMk/>
            <pc:sldMasterMk cId="2673787326" sldId="2147483648"/>
            <pc:sldLayoutMk cId="3529104369" sldId="2147483657"/>
          </pc:sldLayoutMkLst>
        </pc:sldLayoutChg>
        <pc:sldLayoutChg chg="add">
          <pc:chgData name="Simon Tang" userId="3a51912fae7e2d29" providerId="Windows Live" clId="Web-{D2D2485B-A3B0-4C1D-9BF7-0643265EEFE1}" dt="2023-02-17T19:09:36.066" v="68"/>
          <pc:sldLayoutMkLst>
            <pc:docMk/>
            <pc:sldMasterMk cId="2673787326" sldId="2147483648"/>
            <pc:sldLayoutMk cId="1556256806" sldId="2147483658"/>
          </pc:sldLayoutMkLst>
        </pc:sldLayoutChg>
        <pc:sldLayoutChg chg="add">
          <pc:chgData name="Simon Tang" userId="3a51912fae7e2d29" providerId="Windows Live" clId="Web-{D2D2485B-A3B0-4C1D-9BF7-0643265EEFE1}" dt="2023-02-17T19:09:36.066" v="68"/>
          <pc:sldLayoutMkLst>
            <pc:docMk/>
            <pc:sldMasterMk cId="2673787326" sldId="2147483648"/>
            <pc:sldLayoutMk cId="2830679530" sldId="2147483659"/>
          </pc:sldLayoutMkLst>
        </pc:sldLayoutChg>
      </pc:sldMasterChg>
      <pc:sldMasterChg chg="add replId addSldLayout modSldLayout">
        <pc:chgData name="Simon Tang" userId="3a51912fae7e2d29" providerId="Windows Live" clId="Web-{D2D2485B-A3B0-4C1D-9BF7-0643265EEFE1}" dt="2023-02-17T19:09:36.066" v="68"/>
        <pc:sldMasterMkLst>
          <pc:docMk/>
          <pc:sldMasterMk cId="2957314065" sldId="2147483672"/>
        </pc:sldMasterMkLst>
        <pc:sldLayoutChg chg="add replId">
          <pc:chgData name="Simon Tang" userId="3a51912fae7e2d29" providerId="Windows Live" clId="Web-{D2D2485B-A3B0-4C1D-9BF7-0643265EEFE1}" dt="2023-02-17T19:09:36.066" v="68"/>
          <pc:sldLayoutMkLst>
            <pc:docMk/>
            <pc:sldMasterMk cId="2957314065" sldId="2147483672"/>
            <pc:sldLayoutMk cId="2370986485" sldId="2147483673"/>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2963584533" sldId="2147483674"/>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899460178" sldId="2147483675"/>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3474636594" sldId="2147483676"/>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3103920169" sldId="2147483677"/>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2433944945" sldId="2147483678"/>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3561716898" sldId="2147483679"/>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2854488750" sldId="2147483680"/>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2384821293" sldId="2147483681"/>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1726286350" sldId="2147483682"/>
          </pc:sldLayoutMkLst>
        </pc:sldLayoutChg>
        <pc:sldLayoutChg chg="add replId">
          <pc:chgData name="Simon Tang" userId="3a51912fae7e2d29" providerId="Windows Live" clId="Web-{D2D2485B-A3B0-4C1D-9BF7-0643265EEFE1}" dt="2023-02-17T19:09:36.066" v="68"/>
          <pc:sldLayoutMkLst>
            <pc:docMk/>
            <pc:sldMasterMk cId="2957314065" sldId="2147483672"/>
            <pc:sldLayoutMk cId="3875344491" sldId="2147483683"/>
          </pc:sldLayoutMkLst>
        </pc:sldLayoutChg>
      </pc:sldMasterChg>
    </pc:docChg>
  </pc:docChgLst>
  <pc:docChgLst>
    <pc:chgData name="Simon Tang" userId="3a51912fae7e2d29" providerId="LiveId" clId="{5E8DBDBB-E623-4003-B558-E5F86DC8C635}"/>
    <pc:docChg chg="undo redo custSel addSld delSld modSld sldOrd">
      <pc:chgData name="Simon Tang" userId="3a51912fae7e2d29" providerId="LiveId" clId="{5E8DBDBB-E623-4003-B558-E5F86DC8C635}" dt="2023-02-20T19:23:14.200" v="6984" actId="14100"/>
      <pc:docMkLst>
        <pc:docMk/>
      </pc:docMkLst>
      <pc:sldChg chg="addSp delSp modSp mod ord modAnim modShow">
        <pc:chgData name="Simon Tang" userId="3a51912fae7e2d29" providerId="LiveId" clId="{5E8DBDBB-E623-4003-B558-E5F86DC8C635}" dt="2023-02-20T15:53:43.154" v="5744" actId="729"/>
        <pc:sldMkLst>
          <pc:docMk/>
          <pc:sldMk cId="1079937410" sldId="258"/>
        </pc:sldMkLst>
        <pc:spChg chg="mod">
          <ac:chgData name="Simon Tang" userId="3a51912fae7e2d29" providerId="LiveId" clId="{5E8DBDBB-E623-4003-B558-E5F86DC8C635}" dt="2023-02-19T23:45:30.649" v="387" actId="14100"/>
          <ac:spMkLst>
            <pc:docMk/>
            <pc:sldMk cId="1079937410" sldId="258"/>
            <ac:spMk id="2" creationId="{CB262D76-448C-71B3-2A0B-8488EDF1E556}"/>
          </ac:spMkLst>
        </pc:spChg>
        <pc:spChg chg="add mod">
          <ac:chgData name="Simon Tang" userId="3a51912fae7e2d29" providerId="LiveId" clId="{5E8DBDBB-E623-4003-B558-E5F86DC8C635}" dt="2023-02-20T15:53:37.633" v="5743" actId="1076"/>
          <ac:spMkLst>
            <pc:docMk/>
            <pc:sldMk cId="1079937410" sldId="258"/>
            <ac:spMk id="5" creationId="{E53A26FD-3ED9-99BC-366B-3872C36DA6DA}"/>
          </ac:spMkLst>
        </pc:spChg>
        <pc:picChg chg="add mod">
          <ac:chgData name="Simon Tang" userId="3a51912fae7e2d29" providerId="LiveId" clId="{5E8DBDBB-E623-4003-B558-E5F86DC8C635}" dt="2023-02-20T15:53:07.063" v="5735" actId="1076"/>
          <ac:picMkLst>
            <pc:docMk/>
            <pc:sldMk cId="1079937410" sldId="258"/>
            <ac:picMk id="3" creationId="{16F6D5E9-FBA4-5BC5-01A5-38AF21DA75F6}"/>
          </ac:picMkLst>
        </pc:picChg>
        <pc:picChg chg="add del mod">
          <ac:chgData name="Simon Tang" userId="3a51912fae7e2d29" providerId="LiveId" clId="{5E8DBDBB-E623-4003-B558-E5F86DC8C635}" dt="2023-02-20T15:52:35.861" v="5731" actId="478"/>
          <ac:picMkLst>
            <pc:docMk/>
            <pc:sldMk cId="1079937410" sldId="258"/>
            <ac:picMk id="4" creationId="{B54D59B2-A625-D278-DC5C-4BABCF7DA8EC}"/>
          </ac:picMkLst>
        </pc:picChg>
        <pc:picChg chg="del">
          <ac:chgData name="Simon Tang" userId="3a51912fae7e2d29" providerId="LiveId" clId="{5E8DBDBB-E623-4003-B558-E5F86DC8C635}" dt="2023-02-20T00:48:22.612" v="454" actId="478"/>
          <ac:picMkLst>
            <pc:docMk/>
            <pc:sldMk cId="1079937410" sldId="258"/>
            <ac:picMk id="9" creationId="{0F9E4966-E21F-7570-14DC-4A734D7CB480}"/>
          </ac:picMkLst>
        </pc:picChg>
      </pc:sldChg>
      <pc:sldChg chg="addSp modSp mod">
        <pc:chgData name="Simon Tang" userId="3a51912fae7e2d29" providerId="LiveId" clId="{5E8DBDBB-E623-4003-B558-E5F86DC8C635}" dt="2023-02-20T18:22:45.665" v="6711" actId="20577"/>
        <pc:sldMkLst>
          <pc:docMk/>
          <pc:sldMk cId="1745599794" sldId="259"/>
        </pc:sldMkLst>
        <pc:spChg chg="mod">
          <ac:chgData name="Simon Tang" userId="3a51912fae7e2d29" providerId="LiveId" clId="{5E8DBDBB-E623-4003-B558-E5F86DC8C635}" dt="2023-02-20T07:46:49.921" v="2346" actId="20577"/>
          <ac:spMkLst>
            <pc:docMk/>
            <pc:sldMk cId="1745599794" sldId="259"/>
            <ac:spMk id="2" creationId="{F1125AF8-62D1-9681-8F27-44C3FC1F7224}"/>
          </ac:spMkLst>
        </pc:spChg>
        <pc:spChg chg="mod">
          <ac:chgData name="Simon Tang" userId="3a51912fae7e2d29" providerId="LiveId" clId="{5E8DBDBB-E623-4003-B558-E5F86DC8C635}" dt="2023-02-20T18:22:45.665" v="6711" actId="20577"/>
          <ac:spMkLst>
            <pc:docMk/>
            <pc:sldMk cId="1745599794" sldId="259"/>
            <ac:spMk id="3" creationId="{F220B27F-EA49-59EE-D80C-4775B56C7265}"/>
          </ac:spMkLst>
        </pc:spChg>
        <pc:spChg chg="add mod">
          <ac:chgData name="Simon Tang" userId="3a51912fae7e2d29" providerId="LiveId" clId="{5E8DBDBB-E623-4003-B558-E5F86DC8C635}" dt="2023-02-20T15:00:45.936" v="5317" actId="1076"/>
          <ac:spMkLst>
            <pc:docMk/>
            <pc:sldMk cId="1745599794" sldId="259"/>
            <ac:spMk id="6" creationId="{559398E8-A6B3-F5FE-FC8D-5CDFAB9BA71A}"/>
          </ac:spMkLst>
        </pc:spChg>
        <pc:spChg chg="add mod">
          <ac:chgData name="Simon Tang" userId="3a51912fae7e2d29" providerId="LiveId" clId="{5E8DBDBB-E623-4003-B558-E5F86DC8C635}" dt="2023-02-20T18:22:37.471" v="6700" actId="1076"/>
          <ac:spMkLst>
            <pc:docMk/>
            <pc:sldMk cId="1745599794" sldId="259"/>
            <ac:spMk id="7" creationId="{B6CB3345-05DA-7B7F-808D-D41ECAE265FC}"/>
          </ac:spMkLst>
        </pc:spChg>
        <pc:picChg chg="add mod">
          <ac:chgData name="Simon Tang" userId="3a51912fae7e2d29" providerId="LiveId" clId="{5E8DBDBB-E623-4003-B558-E5F86DC8C635}" dt="2023-02-20T07:46:40.493" v="2332" actId="1076"/>
          <ac:picMkLst>
            <pc:docMk/>
            <pc:sldMk cId="1745599794" sldId="259"/>
            <ac:picMk id="4" creationId="{884BA2D7-92C5-172E-2605-C0F7FAE541E5}"/>
          </ac:picMkLst>
        </pc:picChg>
      </pc:sldChg>
      <pc:sldChg chg="modSp mod">
        <pc:chgData name="Simon Tang" userId="3a51912fae7e2d29" providerId="LiveId" clId="{5E8DBDBB-E623-4003-B558-E5F86DC8C635}" dt="2023-02-20T16:47:57.913" v="6051" actId="20577"/>
        <pc:sldMkLst>
          <pc:docMk/>
          <pc:sldMk cId="732275374" sldId="260"/>
        </pc:sldMkLst>
        <pc:spChg chg="mod">
          <ac:chgData name="Simon Tang" userId="3a51912fae7e2d29" providerId="LiveId" clId="{5E8DBDBB-E623-4003-B558-E5F86DC8C635}" dt="2023-02-20T16:47:57.913" v="6051" actId="20577"/>
          <ac:spMkLst>
            <pc:docMk/>
            <pc:sldMk cId="732275374" sldId="260"/>
            <ac:spMk id="3" creationId="{00000000-0000-0000-0000-000000000000}"/>
          </ac:spMkLst>
        </pc:spChg>
      </pc:sldChg>
      <pc:sldChg chg="modSp mod ord">
        <pc:chgData name="Simon Tang" userId="3a51912fae7e2d29" providerId="LiveId" clId="{5E8DBDBB-E623-4003-B558-E5F86DC8C635}" dt="2023-02-20T07:18:04.975" v="1909" actId="1076"/>
        <pc:sldMkLst>
          <pc:docMk/>
          <pc:sldMk cId="4168414936" sldId="261"/>
        </pc:sldMkLst>
        <pc:spChg chg="mod">
          <ac:chgData name="Simon Tang" userId="3a51912fae7e2d29" providerId="LiveId" clId="{5E8DBDBB-E623-4003-B558-E5F86DC8C635}" dt="2023-02-20T07:18:04.975" v="1909" actId="1076"/>
          <ac:spMkLst>
            <pc:docMk/>
            <pc:sldMk cId="4168414936" sldId="261"/>
            <ac:spMk id="10" creationId="{6A4F5305-6772-B8CF-5A14-89513875F74C}"/>
          </ac:spMkLst>
        </pc:spChg>
      </pc:sldChg>
      <pc:sldChg chg="del">
        <pc:chgData name="Simon Tang" userId="3a51912fae7e2d29" providerId="LiveId" clId="{5E8DBDBB-E623-4003-B558-E5F86DC8C635}" dt="2023-02-20T07:20:26.700" v="1916" actId="47"/>
        <pc:sldMkLst>
          <pc:docMk/>
          <pc:sldMk cId="1211668566" sldId="262"/>
        </pc:sldMkLst>
      </pc:sldChg>
      <pc:sldChg chg="del ord">
        <pc:chgData name="Simon Tang" userId="3a51912fae7e2d29" providerId="LiveId" clId="{5E8DBDBB-E623-4003-B558-E5F86DC8C635}" dt="2023-02-20T07:16:39.923" v="1905" actId="47"/>
        <pc:sldMkLst>
          <pc:docMk/>
          <pc:sldMk cId="2482121929" sldId="263"/>
        </pc:sldMkLst>
      </pc:sldChg>
      <pc:sldChg chg="addSp delSp modSp del mod">
        <pc:chgData name="Simon Tang" userId="3a51912fae7e2d29" providerId="LiveId" clId="{5E8DBDBB-E623-4003-B558-E5F86DC8C635}" dt="2023-02-20T07:41:36.327" v="2271" actId="47"/>
        <pc:sldMkLst>
          <pc:docMk/>
          <pc:sldMk cId="333496013" sldId="264"/>
        </pc:sldMkLst>
        <pc:spChg chg="del">
          <ac:chgData name="Simon Tang" userId="3a51912fae7e2d29" providerId="LiveId" clId="{5E8DBDBB-E623-4003-B558-E5F86DC8C635}" dt="2023-02-18T22:25:33.559" v="1" actId="478"/>
          <ac:spMkLst>
            <pc:docMk/>
            <pc:sldMk cId="333496013" sldId="264"/>
            <ac:spMk id="2" creationId="{4928CE18-871C-1140-9E71-5602A29CDF30}"/>
          </ac:spMkLst>
        </pc:spChg>
        <pc:spChg chg="add mod">
          <ac:chgData name="Simon Tang" userId="3a51912fae7e2d29" providerId="LiveId" clId="{5E8DBDBB-E623-4003-B558-E5F86DC8C635}" dt="2023-02-20T07:20:32.495" v="1917"/>
          <ac:spMkLst>
            <pc:docMk/>
            <pc:sldMk cId="333496013" sldId="264"/>
            <ac:spMk id="2" creationId="{650C2E9A-4DFA-083E-4EDB-9D0188CAE933}"/>
          </ac:spMkLst>
        </pc:spChg>
      </pc:sldChg>
      <pc:sldChg chg="addSp delSp modSp add mod ord setBg setClrOvrMap">
        <pc:chgData name="Simon Tang" userId="3a51912fae7e2d29" providerId="LiveId" clId="{5E8DBDBB-E623-4003-B558-E5F86DC8C635}" dt="2023-02-20T07:38:28.515" v="2256" actId="26606"/>
        <pc:sldMkLst>
          <pc:docMk/>
          <pc:sldMk cId="3961755302" sldId="265"/>
        </pc:sldMkLst>
        <pc:spChg chg="del">
          <ac:chgData name="Simon Tang" userId="3a51912fae7e2d29" providerId="LiveId" clId="{5E8DBDBB-E623-4003-B558-E5F86DC8C635}" dt="2023-02-18T22:26:00.478" v="3" actId="478"/>
          <ac:spMkLst>
            <pc:docMk/>
            <pc:sldMk cId="3961755302" sldId="265"/>
            <ac:spMk id="2" creationId="{4928CE18-871C-1140-9E71-5602A29CDF30}"/>
          </ac:spMkLst>
        </pc:spChg>
        <pc:spChg chg="add mod ord">
          <ac:chgData name="Simon Tang" userId="3a51912fae7e2d29" providerId="LiveId" clId="{5E8DBDBB-E623-4003-B558-E5F86DC8C635}" dt="2023-02-20T07:38:28.515" v="2256" actId="26606"/>
          <ac:spMkLst>
            <pc:docMk/>
            <pc:sldMk cId="3961755302" sldId="265"/>
            <ac:spMk id="3" creationId="{8BEFAF74-A354-5569-59E3-D84EE8BC250C}"/>
          </ac:spMkLst>
        </pc:spChg>
        <pc:spChg chg="del">
          <ac:chgData name="Simon Tang" userId="3a51912fae7e2d29" providerId="LiveId" clId="{5E8DBDBB-E623-4003-B558-E5F86DC8C635}" dt="2023-02-18T22:33:42.905" v="138" actId="478"/>
          <ac:spMkLst>
            <pc:docMk/>
            <pc:sldMk cId="3961755302" sldId="265"/>
            <ac:spMk id="6" creationId="{FEA01E9D-8F2F-1788-FFEC-87E3B5A681BD}"/>
          </ac:spMkLst>
        </pc:spChg>
        <pc:spChg chg="mod">
          <ac:chgData name="Simon Tang" userId="3a51912fae7e2d29" providerId="LiveId" clId="{5E8DBDBB-E623-4003-B558-E5F86DC8C635}" dt="2023-02-20T07:38:28.515" v="2256" actId="26606"/>
          <ac:spMkLst>
            <pc:docMk/>
            <pc:sldMk cId="3961755302" sldId="265"/>
            <ac:spMk id="7" creationId="{DD116A60-9124-7BD1-74AC-1E0408B9950E}"/>
          </ac:spMkLst>
        </pc:spChg>
        <pc:spChg chg="del">
          <ac:chgData name="Simon Tang" userId="3a51912fae7e2d29" providerId="LiveId" clId="{5E8DBDBB-E623-4003-B558-E5F86DC8C635}" dt="2023-02-18T22:33:44.495" v="139" actId="478"/>
          <ac:spMkLst>
            <pc:docMk/>
            <pc:sldMk cId="3961755302" sldId="265"/>
            <ac:spMk id="10" creationId="{6A4F5305-6772-B8CF-5A14-89513875F74C}"/>
          </ac:spMkLst>
        </pc:spChg>
        <pc:spChg chg="add del">
          <ac:chgData name="Simon Tang" userId="3a51912fae7e2d29" providerId="LiveId" clId="{5E8DBDBB-E623-4003-B558-E5F86DC8C635}" dt="2023-02-20T07:38:14.647" v="2247" actId="26606"/>
          <ac:spMkLst>
            <pc:docMk/>
            <pc:sldMk cId="3961755302" sldId="265"/>
            <ac:spMk id="14" creationId="{D4974D33-8DC5-464E-8C6D-BE58F0669C17}"/>
          </ac:spMkLst>
        </pc:spChg>
        <pc:spChg chg="add del">
          <ac:chgData name="Simon Tang" userId="3a51912fae7e2d29" providerId="LiveId" clId="{5E8DBDBB-E623-4003-B558-E5F86DC8C635}" dt="2023-02-20T07:38:14.647" v="2247" actId="26606"/>
          <ac:spMkLst>
            <pc:docMk/>
            <pc:sldMk cId="3961755302" sldId="265"/>
            <ac:spMk id="15" creationId="{F13C74B1-5B17-4795-BED0-7140497B445A}"/>
          </ac:spMkLst>
        </pc:spChg>
        <pc:spChg chg="add del">
          <ac:chgData name="Simon Tang" userId="3a51912fae7e2d29" providerId="LiveId" clId="{5E8DBDBB-E623-4003-B558-E5F86DC8C635}" dt="2023-02-20T07:38:15.768" v="2249" actId="26606"/>
          <ac:spMkLst>
            <pc:docMk/>
            <pc:sldMk cId="3961755302" sldId="265"/>
            <ac:spMk id="16" creationId="{55D4142C-5077-457F-A6AD-3FECFDB39685}"/>
          </ac:spMkLst>
        </pc:spChg>
        <pc:spChg chg="add del">
          <ac:chgData name="Simon Tang" userId="3a51912fae7e2d29" providerId="LiveId" clId="{5E8DBDBB-E623-4003-B558-E5F86DC8C635}" dt="2023-02-20T07:38:15.768" v="2249" actId="26606"/>
          <ac:spMkLst>
            <pc:docMk/>
            <pc:sldMk cId="3961755302" sldId="265"/>
            <ac:spMk id="17" creationId="{8FC9BE17-9A7B-462D-AE50-3D8777387304}"/>
          </ac:spMkLst>
        </pc:spChg>
        <pc:spChg chg="add del">
          <ac:chgData name="Simon Tang" userId="3a51912fae7e2d29" providerId="LiveId" clId="{5E8DBDBB-E623-4003-B558-E5F86DC8C635}" dt="2023-02-20T07:38:15.768" v="2249" actId="26606"/>
          <ac:spMkLst>
            <pc:docMk/>
            <pc:sldMk cId="3961755302" sldId="265"/>
            <ac:spMk id="18" creationId="{7A5F0580-5EE9-419F-96EE-B6529EF6E7D0}"/>
          </ac:spMkLst>
        </pc:spChg>
        <pc:spChg chg="add del">
          <ac:chgData name="Simon Tang" userId="3a51912fae7e2d29" providerId="LiveId" clId="{5E8DBDBB-E623-4003-B558-E5F86DC8C635}" dt="2023-02-20T07:38:15.768" v="2249" actId="26606"/>
          <ac:spMkLst>
            <pc:docMk/>
            <pc:sldMk cId="3961755302" sldId="265"/>
            <ac:spMk id="19" creationId="{3EBE8569-6AEC-4B8C-8D53-2DE337CDBA65}"/>
          </ac:spMkLst>
        </pc:spChg>
        <pc:spChg chg="add">
          <ac:chgData name="Simon Tang" userId="3a51912fae7e2d29" providerId="LiveId" clId="{5E8DBDBB-E623-4003-B558-E5F86DC8C635}" dt="2023-02-20T07:38:28.515" v="2256" actId="26606"/>
          <ac:spMkLst>
            <pc:docMk/>
            <pc:sldMk cId="3961755302" sldId="265"/>
            <ac:spMk id="20" creationId="{7A5F0580-5EE9-419F-96EE-B6529EF6E7D0}"/>
          </ac:spMkLst>
        </pc:spChg>
        <pc:spChg chg="add del">
          <ac:chgData name="Simon Tang" userId="3a51912fae7e2d29" providerId="LiveId" clId="{5E8DBDBB-E623-4003-B558-E5F86DC8C635}" dt="2023-02-20T07:38:18.366" v="2251" actId="26606"/>
          <ac:spMkLst>
            <pc:docMk/>
            <pc:sldMk cId="3961755302" sldId="265"/>
            <ac:spMk id="21" creationId="{79BB35BC-D5C2-4C8B-A22A-A71E6191913B}"/>
          </ac:spMkLst>
        </pc:spChg>
        <pc:spChg chg="add del">
          <ac:chgData name="Simon Tang" userId="3a51912fae7e2d29" providerId="LiveId" clId="{5E8DBDBB-E623-4003-B558-E5F86DC8C635}" dt="2023-02-20T07:38:23.301" v="2253" actId="26606"/>
          <ac:spMkLst>
            <pc:docMk/>
            <pc:sldMk cId="3961755302" sldId="265"/>
            <ac:spMk id="23" creationId="{2B97F24A-32CE-4C1C-A50D-3016B394DCFB}"/>
          </ac:spMkLst>
        </pc:spChg>
        <pc:spChg chg="add del">
          <ac:chgData name="Simon Tang" userId="3a51912fae7e2d29" providerId="LiveId" clId="{5E8DBDBB-E623-4003-B558-E5F86DC8C635}" dt="2023-02-20T07:38:23.301" v="2253" actId="26606"/>
          <ac:spMkLst>
            <pc:docMk/>
            <pc:sldMk cId="3961755302" sldId="265"/>
            <ac:spMk id="24" creationId="{CD8B4F24-440B-49E9-B85D-733523DC064B}"/>
          </ac:spMkLst>
        </pc:spChg>
        <pc:spChg chg="add del">
          <ac:chgData name="Simon Tang" userId="3a51912fae7e2d29" providerId="LiveId" clId="{5E8DBDBB-E623-4003-B558-E5F86DC8C635}" dt="2023-02-20T07:38:28.508" v="2255" actId="26606"/>
          <ac:spMkLst>
            <pc:docMk/>
            <pc:sldMk cId="3961755302" sldId="265"/>
            <ac:spMk id="26" creationId="{9AA72BD9-2C5A-4EDC-931F-5AA08EACA0F3}"/>
          </ac:spMkLst>
        </pc:spChg>
        <pc:spChg chg="add del">
          <ac:chgData name="Simon Tang" userId="3a51912fae7e2d29" providerId="LiveId" clId="{5E8DBDBB-E623-4003-B558-E5F86DC8C635}" dt="2023-02-20T07:38:28.508" v="2255" actId="26606"/>
          <ac:spMkLst>
            <pc:docMk/>
            <pc:sldMk cId="3961755302" sldId="265"/>
            <ac:spMk id="27" creationId="{DD3981AC-7B61-4947-BCF3-F7AA7FA385B9}"/>
          </ac:spMkLst>
        </pc:spChg>
        <pc:spChg chg="add del">
          <ac:chgData name="Simon Tang" userId="3a51912fae7e2d29" providerId="LiveId" clId="{5E8DBDBB-E623-4003-B558-E5F86DC8C635}" dt="2023-02-20T07:38:28.508" v="2255" actId="26606"/>
          <ac:spMkLst>
            <pc:docMk/>
            <pc:sldMk cId="3961755302" sldId="265"/>
            <ac:spMk id="28" creationId="{55D4142C-5077-457F-A6AD-3FECFDB39685}"/>
          </ac:spMkLst>
        </pc:spChg>
        <pc:spChg chg="add del">
          <ac:chgData name="Simon Tang" userId="3a51912fae7e2d29" providerId="LiveId" clId="{5E8DBDBB-E623-4003-B558-E5F86DC8C635}" dt="2023-02-20T07:38:28.508" v="2255" actId="26606"/>
          <ac:spMkLst>
            <pc:docMk/>
            <pc:sldMk cId="3961755302" sldId="265"/>
            <ac:spMk id="29" creationId="{7A5F0580-5EE9-419F-96EE-B6529EF6E7D0}"/>
          </ac:spMkLst>
        </pc:spChg>
        <pc:spChg chg="add">
          <ac:chgData name="Simon Tang" userId="3a51912fae7e2d29" providerId="LiveId" clId="{5E8DBDBB-E623-4003-B558-E5F86DC8C635}" dt="2023-02-20T07:38:28.515" v="2256" actId="26606"/>
          <ac:spMkLst>
            <pc:docMk/>
            <pc:sldMk cId="3961755302" sldId="265"/>
            <ac:spMk id="31" creationId="{6B5E2835-4E47-45B3-9CFE-732FF7B05472}"/>
          </ac:spMkLst>
        </pc:spChg>
        <pc:spChg chg="add">
          <ac:chgData name="Simon Tang" userId="3a51912fae7e2d29" providerId="LiveId" clId="{5E8DBDBB-E623-4003-B558-E5F86DC8C635}" dt="2023-02-20T07:38:28.515" v="2256" actId="26606"/>
          <ac:spMkLst>
            <pc:docMk/>
            <pc:sldMk cId="3961755302" sldId="265"/>
            <ac:spMk id="32" creationId="{5B45AD5D-AA52-4F7B-9362-576A39AD9E09}"/>
          </ac:spMkLst>
        </pc:spChg>
        <pc:spChg chg="add">
          <ac:chgData name="Simon Tang" userId="3a51912fae7e2d29" providerId="LiveId" clId="{5E8DBDBB-E623-4003-B558-E5F86DC8C635}" dt="2023-02-20T07:38:28.515" v="2256" actId="26606"/>
          <ac:spMkLst>
            <pc:docMk/>
            <pc:sldMk cId="3961755302" sldId="265"/>
            <ac:spMk id="33" creationId="{AEDD7960-4866-4399-BEF6-DD1431AB4E34}"/>
          </ac:spMkLst>
        </pc:spChg>
        <pc:spChg chg="add">
          <ac:chgData name="Simon Tang" userId="3a51912fae7e2d29" providerId="LiveId" clId="{5E8DBDBB-E623-4003-B558-E5F86DC8C635}" dt="2023-02-20T07:38:28.515" v="2256" actId="26606"/>
          <ac:spMkLst>
            <pc:docMk/>
            <pc:sldMk cId="3961755302" sldId="265"/>
            <ac:spMk id="34" creationId="{55D4142C-5077-457F-A6AD-3FECFDB39685}"/>
          </ac:spMkLst>
        </pc:spChg>
        <pc:picChg chg="add mod ord">
          <ac:chgData name="Simon Tang" userId="3a51912fae7e2d29" providerId="LiveId" clId="{5E8DBDBB-E623-4003-B558-E5F86DC8C635}" dt="2023-02-20T07:38:28.515" v="2256" actId="26606"/>
          <ac:picMkLst>
            <pc:docMk/>
            <pc:sldMk cId="3961755302" sldId="265"/>
            <ac:picMk id="2" creationId="{6CD8C2B3-67FE-ACD8-EFC2-57FA2C917ABB}"/>
          </ac:picMkLst>
        </pc:picChg>
        <pc:cxnChg chg="add del">
          <ac:chgData name="Simon Tang" userId="3a51912fae7e2d29" providerId="LiveId" clId="{5E8DBDBB-E623-4003-B558-E5F86DC8C635}" dt="2023-02-20T07:38:13.971" v="2245" actId="26606"/>
          <ac:cxnSpMkLst>
            <pc:docMk/>
            <pc:sldMk cId="3961755302" sldId="265"/>
            <ac:cxnSpMk id="12" creationId="{A7F400EE-A8A5-48AF-B4D6-291B52C6F0B0}"/>
          </ac:cxnSpMkLst>
        </pc:cxnChg>
      </pc:sldChg>
      <pc:sldChg chg="addSp delSp modSp add del mod">
        <pc:chgData name="Simon Tang" userId="3a51912fae7e2d29" providerId="LiveId" clId="{5E8DBDBB-E623-4003-B558-E5F86DC8C635}" dt="2023-02-20T07:41:35.267" v="2270" actId="47"/>
        <pc:sldMkLst>
          <pc:docMk/>
          <pc:sldMk cId="409872815" sldId="266"/>
        </pc:sldMkLst>
        <pc:spChg chg="del">
          <ac:chgData name="Simon Tang" userId="3a51912fae7e2d29" providerId="LiveId" clId="{5E8DBDBB-E623-4003-B558-E5F86DC8C635}" dt="2023-02-18T22:34:03.428" v="146" actId="478"/>
          <ac:spMkLst>
            <pc:docMk/>
            <pc:sldMk cId="409872815" sldId="266"/>
            <ac:spMk id="3" creationId="{8BEFAF74-A354-5569-59E3-D84EE8BC250C}"/>
          </ac:spMkLst>
        </pc:spChg>
        <pc:spChg chg="add mod">
          <ac:chgData name="Simon Tang" userId="3a51912fae7e2d29" providerId="LiveId" clId="{5E8DBDBB-E623-4003-B558-E5F86DC8C635}" dt="2023-02-18T22:34:06.198" v="147" actId="1076"/>
          <ac:spMkLst>
            <pc:docMk/>
            <pc:sldMk cId="409872815" sldId="266"/>
            <ac:spMk id="4" creationId="{96EDE0B9-4E6C-DB86-19F9-B3AB8191D42A}"/>
          </ac:spMkLst>
        </pc:spChg>
        <pc:spChg chg="del">
          <ac:chgData name="Simon Tang" userId="3a51912fae7e2d29" providerId="LiveId" clId="{5E8DBDBB-E623-4003-B558-E5F86DC8C635}" dt="2023-02-18T22:33:38.111" v="136" actId="478"/>
          <ac:spMkLst>
            <pc:docMk/>
            <pc:sldMk cId="409872815" sldId="266"/>
            <ac:spMk id="6" creationId="{FEA01E9D-8F2F-1788-FFEC-87E3B5A681BD}"/>
          </ac:spMkLst>
        </pc:spChg>
        <pc:spChg chg="del">
          <ac:chgData name="Simon Tang" userId="3a51912fae7e2d29" providerId="LiveId" clId="{5E8DBDBB-E623-4003-B558-E5F86DC8C635}" dt="2023-02-18T22:33:40.897" v="137" actId="478"/>
          <ac:spMkLst>
            <pc:docMk/>
            <pc:sldMk cId="409872815" sldId="266"/>
            <ac:spMk id="10" creationId="{6A4F5305-6772-B8CF-5A14-89513875F74C}"/>
          </ac:spMkLst>
        </pc:spChg>
      </pc:sldChg>
      <pc:sldChg chg="addSp delSp modSp add mod">
        <pc:chgData name="Simon Tang" userId="3a51912fae7e2d29" providerId="LiveId" clId="{5E8DBDBB-E623-4003-B558-E5F86DC8C635}" dt="2023-02-20T13:17:44.630" v="3743" actId="1076"/>
        <pc:sldMkLst>
          <pc:docMk/>
          <pc:sldMk cId="1594140344" sldId="267"/>
        </pc:sldMkLst>
        <pc:spChg chg="add mod">
          <ac:chgData name="Simon Tang" userId="3a51912fae7e2d29" providerId="LiveId" clId="{5E8DBDBB-E623-4003-B558-E5F86DC8C635}" dt="2023-02-20T13:16:12.979" v="3701" actId="1076"/>
          <ac:spMkLst>
            <pc:docMk/>
            <pc:sldMk cId="1594140344" sldId="267"/>
            <ac:spMk id="2" creationId="{B7C9EBFD-BB8C-142E-BA29-2E85A6EC6CC1}"/>
          </ac:spMkLst>
        </pc:spChg>
        <pc:spChg chg="del">
          <ac:chgData name="Simon Tang" userId="3a51912fae7e2d29" providerId="LiveId" clId="{5E8DBDBB-E623-4003-B558-E5F86DC8C635}" dt="2023-02-19T18:15:49.497" v="186" actId="478"/>
          <ac:spMkLst>
            <pc:docMk/>
            <pc:sldMk cId="1594140344" sldId="267"/>
            <ac:spMk id="4" creationId="{96EDE0B9-4E6C-DB86-19F9-B3AB8191D42A}"/>
          </ac:spMkLst>
        </pc:spChg>
        <pc:spChg chg="add mod">
          <ac:chgData name="Simon Tang" userId="3a51912fae7e2d29" providerId="LiveId" clId="{5E8DBDBB-E623-4003-B558-E5F86DC8C635}" dt="2023-02-20T13:15:18.966" v="3686" actId="1076"/>
          <ac:spMkLst>
            <pc:docMk/>
            <pc:sldMk cId="1594140344" sldId="267"/>
            <ac:spMk id="6" creationId="{BF5D5382-B636-312D-E809-C2524D095FE2}"/>
          </ac:spMkLst>
        </pc:spChg>
        <pc:spChg chg="mod">
          <ac:chgData name="Simon Tang" userId="3a51912fae7e2d29" providerId="LiveId" clId="{5E8DBDBB-E623-4003-B558-E5F86DC8C635}" dt="2023-02-20T13:14:40.508" v="3681" actId="1076"/>
          <ac:spMkLst>
            <pc:docMk/>
            <pc:sldMk cId="1594140344" sldId="267"/>
            <ac:spMk id="7" creationId="{DD116A60-9124-7BD1-74AC-1E0408B9950E}"/>
          </ac:spMkLst>
        </pc:spChg>
        <pc:spChg chg="add mod">
          <ac:chgData name="Simon Tang" userId="3a51912fae7e2d29" providerId="LiveId" clId="{5E8DBDBB-E623-4003-B558-E5F86DC8C635}" dt="2023-02-20T13:15:18.966" v="3686" actId="1076"/>
          <ac:spMkLst>
            <pc:docMk/>
            <pc:sldMk cId="1594140344" sldId="267"/>
            <ac:spMk id="8" creationId="{971B181F-64D3-A396-A802-82775B65279A}"/>
          </ac:spMkLst>
        </pc:spChg>
        <pc:spChg chg="add mod">
          <ac:chgData name="Simon Tang" userId="3a51912fae7e2d29" providerId="LiveId" clId="{5E8DBDBB-E623-4003-B558-E5F86DC8C635}" dt="2023-02-20T13:17:44.630" v="3743" actId="1076"/>
          <ac:spMkLst>
            <pc:docMk/>
            <pc:sldMk cId="1594140344" sldId="267"/>
            <ac:spMk id="9" creationId="{824B8BC2-9F6A-E917-3E40-A76E6D6BF7ED}"/>
          </ac:spMkLst>
        </pc:spChg>
        <pc:spChg chg="add mod">
          <ac:chgData name="Simon Tang" userId="3a51912fae7e2d29" providerId="LiveId" clId="{5E8DBDBB-E623-4003-B558-E5F86DC8C635}" dt="2023-02-20T13:16:41.655" v="3713" actId="1076"/>
          <ac:spMkLst>
            <pc:docMk/>
            <pc:sldMk cId="1594140344" sldId="267"/>
            <ac:spMk id="10" creationId="{1306A82B-704F-DFC1-28DE-0C9DB3E3E122}"/>
          </ac:spMkLst>
        </pc:spChg>
        <pc:spChg chg="add mod">
          <ac:chgData name="Simon Tang" userId="3a51912fae7e2d29" providerId="LiveId" clId="{5E8DBDBB-E623-4003-B558-E5F86DC8C635}" dt="2023-02-20T13:15:30.487" v="3689" actId="20577"/>
          <ac:spMkLst>
            <pc:docMk/>
            <pc:sldMk cId="1594140344" sldId="267"/>
            <ac:spMk id="11" creationId="{8E096FF6-28A5-6961-CAA8-4127438DF1DE}"/>
          </ac:spMkLst>
        </pc:spChg>
        <pc:spChg chg="add mod">
          <ac:chgData name="Simon Tang" userId="3a51912fae7e2d29" providerId="LiveId" clId="{5E8DBDBB-E623-4003-B558-E5F86DC8C635}" dt="2023-02-20T13:15:35.157" v="3693" actId="20577"/>
          <ac:spMkLst>
            <pc:docMk/>
            <pc:sldMk cId="1594140344" sldId="267"/>
            <ac:spMk id="12" creationId="{2B80F3C5-97B4-DE6A-5324-A2E47088488C}"/>
          </ac:spMkLst>
        </pc:spChg>
        <pc:spChg chg="add mod">
          <ac:chgData name="Simon Tang" userId="3a51912fae7e2d29" providerId="LiveId" clId="{5E8DBDBB-E623-4003-B558-E5F86DC8C635}" dt="2023-02-20T13:15:32.660" v="3691" actId="20577"/>
          <ac:spMkLst>
            <pc:docMk/>
            <pc:sldMk cId="1594140344" sldId="267"/>
            <ac:spMk id="13" creationId="{7C7BA5DD-34A0-3B71-D54D-E71B5313CC0C}"/>
          </ac:spMkLst>
        </pc:spChg>
        <pc:spChg chg="add mod">
          <ac:chgData name="Simon Tang" userId="3a51912fae7e2d29" providerId="LiveId" clId="{5E8DBDBB-E623-4003-B558-E5F86DC8C635}" dt="2023-02-20T08:12:23.298" v="2555" actId="1076"/>
          <ac:spMkLst>
            <pc:docMk/>
            <pc:sldMk cId="1594140344" sldId="267"/>
            <ac:spMk id="14" creationId="{3E6C7C3D-7FB0-14E6-3D52-6320B896F0B9}"/>
          </ac:spMkLst>
        </pc:spChg>
        <pc:spChg chg="add mod">
          <ac:chgData name="Simon Tang" userId="3a51912fae7e2d29" providerId="LiveId" clId="{5E8DBDBB-E623-4003-B558-E5F86DC8C635}" dt="2023-02-20T08:12:23.298" v="2555" actId="1076"/>
          <ac:spMkLst>
            <pc:docMk/>
            <pc:sldMk cId="1594140344" sldId="267"/>
            <ac:spMk id="15" creationId="{5BE6B8C8-D49A-D2A6-231A-2327542EE321}"/>
          </ac:spMkLst>
        </pc:spChg>
        <pc:spChg chg="add mod">
          <ac:chgData name="Simon Tang" userId="3a51912fae7e2d29" providerId="LiveId" clId="{5E8DBDBB-E623-4003-B558-E5F86DC8C635}" dt="2023-02-20T08:12:23.298" v="2555" actId="1076"/>
          <ac:spMkLst>
            <pc:docMk/>
            <pc:sldMk cId="1594140344" sldId="267"/>
            <ac:spMk id="16" creationId="{BF2D1E92-A6AC-0024-A156-E055312B12DA}"/>
          </ac:spMkLst>
        </pc:spChg>
        <pc:spChg chg="add mod">
          <ac:chgData name="Simon Tang" userId="3a51912fae7e2d29" providerId="LiveId" clId="{5E8DBDBB-E623-4003-B558-E5F86DC8C635}" dt="2023-02-20T13:17:05.442" v="3719" actId="1076"/>
          <ac:spMkLst>
            <pc:docMk/>
            <pc:sldMk cId="1594140344" sldId="267"/>
            <ac:spMk id="18" creationId="{68354B9E-EA22-2BC6-FD4C-23DD90D95415}"/>
          </ac:spMkLst>
        </pc:spChg>
        <pc:spChg chg="add mod">
          <ac:chgData name="Simon Tang" userId="3a51912fae7e2d29" providerId="LiveId" clId="{5E8DBDBB-E623-4003-B558-E5F86DC8C635}" dt="2023-02-20T13:16:49.939" v="3715" actId="14100"/>
          <ac:spMkLst>
            <pc:docMk/>
            <pc:sldMk cId="1594140344" sldId="267"/>
            <ac:spMk id="19" creationId="{D9FA4695-5448-0B26-BA61-362AB2EBD741}"/>
          </ac:spMkLst>
        </pc:spChg>
        <pc:spChg chg="add mod">
          <ac:chgData name="Simon Tang" userId="3a51912fae7e2d29" providerId="LiveId" clId="{5E8DBDBB-E623-4003-B558-E5F86DC8C635}" dt="2023-02-20T13:16:55.910" v="3716" actId="1076"/>
          <ac:spMkLst>
            <pc:docMk/>
            <pc:sldMk cId="1594140344" sldId="267"/>
            <ac:spMk id="20" creationId="{0EE06E08-8F7D-D898-2E5C-1DDC11B87273}"/>
          </ac:spMkLst>
        </pc:spChg>
        <pc:spChg chg="add mod">
          <ac:chgData name="Simon Tang" userId="3a51912fae7e2d29" providerId="LiveId" clId="{5E8DBDBB-E623-4003-B558-E5F86DC8C635}" dt="2023-02-20T13:16:39.780" v="3711"/>
          <ac:spMkLst>
            <pc:docMk/>
            <pc:sldMk cId="1594140344" sldId="267"/>
            <ac:spMk id="21" creationId="{FB28D8CB-8BCC-B6E0-696F-B8BE49E8C430}"/>
          </ac:spMkLst>
        </pc:spChg>
        <pc:picChg chg="add mod">
          <ac:chgData name="Simon Tang" userId="3a51912fae7e2d29" providerId="LiveId" clId="{5E8DBDBB-E623-4003-B558-E5F86DC8C635}" dt="2023-02-20T13:15:18.966" v="3686" actId="1076"/>
          <ac:picMkLst>
            <pc:docMk/>
            <pc:sldMk cId="1594140344" sldId="267"/>
            <ac:picMk id="3" creationId="{EE5C5BE7-ADD2-1D47-FD7E-4C566FDDD85E}"/>
          </ac:picMkLst>
        </pc:picChg>
        <pc:picChg chg="add mod">
          <ac:chgData name="Simon Tang" userId="3a51912fae7e2d29" providerId="LiveId" clId="{5E8DBDBB-E623-4003-B558-E5F86DC8C635}" dt="2023-02-20T13:15:18.966" v="3686" actId="1076"/>
          <ac:picMkLst>
            <pc:docMk/>
            <pc:sldMk cId="1594140344" sldId="267"/>
            <ac:picMk id="4" creationId="{DF750F86-8378-BA07-4D8C-652B43CC1563}"/>
          </ac:picMkLst>
        </pc:picChg>
        <pc:picChg chg="add mod">
          <ac:chgData name="Simon Tang" userId="3a51912fae7e2d29" providerId="LiveId" clId="{5E8DBDBB-E623-4003-B558-E5F86DC8C635}" dt="2023-02-20T13:15:18.966" v="3686" actId="1076"/>
          <ac:picMkLst>
            <pc:docMk/>
            <pc:sldMk cId="1594140344" sldId="267"/>
            <ac:picMk id="5" creationId="{83A2C65E-BA2A-BB67-7CBE-7831A801FC13}"/>
          </ac:picMkLst>
        </pc:picChg>
        <pc:picChg chg="add mod">
          <ac:chgData name="Simon Tang" userId="3a51912fae7e2d29" providerId="LiveId" clId="{5E8DBDBB-E623-4003-B558-E5F86DC8C635}" dt="2023-02-20T13:16:59.292" v="3718" actId="1076"/>
          <ac:picMkLst>
            <pc:docMk/>
            <pc:sldMk cId="1594140344" sldId="267"/>
            <ac:picMk id="2050" creationId="{872B5C8A-0DF8-9700-843C-8D89674E0CAC}"/>
          </ac:picMkLst>
        </pc:picChg>
      </pc:sldChg>
      <pc:sldChg chg="addSp delSp modSp add del mod">
        <pc:chgData name="Simon Tang" userId="3a51912fae7e2d29" providerId="LiveId" clId="{5E8DBDBB-E623-4003-B558-E5F86DC8C635}" dt="2023-02-20T13:19:03.145" v="3772" actId="47"/>
        <pc:sldMkLst>
          <pc:docMk/>
          <pc:sldMk cId="1195203848" sldId="268"/>
        </pc:sldMkLst>
        <pc:spChg chg="del">
          <ac:chgData name="Simon Tang" userId="3a51912fae7e2d29" providerId="LiveId" clId="{5E8DBDBB-E623-4003-B558-E5F86DC8C635}" dt="2023-02-20T13:18:04.401" v="3757" actId="478"/>
          <ac:spMkLst>
            <pc:docMk/>
            <pc:sldMk cId="1195203848" sldId="268"/>
            <ac:spMk id="2" creationId="{B7C9EBFD-BB8C-142E-BA29-2E85A6EC6CC1}"/>
          </ac:spMkLst>
        </pc:spChg>
        <pc:spChg chg="add mod">
          <ac:chgData name="Simon Tang" userId="3a51912fae7e2d29" providerId="LiveId" clId="{5E8DBDBB-E623-4003-B558-E5F86DC8C635}" dt="2023-02-20T13:18:02.604" v="3756" actId="20577"/>
          <ac:spMkLst>
            <pc:docMk/>
            <pc:sldMk cId="1195203848" sldId="268"/>
            <ac:spMk id="3" creationId="{76F727FD-1652-E2FF-3C87-53DF383BFE0E}"/>
          </ac:spMkLst>
        </pc:spChg>
        <pc:spChg chg="mod">
          <ac:chgData name="Simon Tang" userId="3a51912fae7e2d29" providerId="LiveId" clId="{5E8DBDBB-E623-4003-B558-E5F86DC8C635}" dt="2023-02-19T23:00:39.806" v="323" actId="20577"/>
          <ac:spMkLst>
            <pc:docMk/>
            <pc:sldMk cId="1195203848" sldId="268"/>
            <ac:spMk id="7" creationId="{DD116A60-9124-7BD1-74AC-1E0408B9950E}"/>
          </ac:spMkLst>
        </pc:spChg>
        <pc:picChg chg="add mod">
          <ac:chgData name="Simon Tang" userId="3a51912fae7e2d29" providerId="LiveId" clId="{5E8DBDBB-E623-4003-B558-E5F86DC8C635}" dt="2023-02-20T13:18:27.380" v="3762" actId="14100"/>
          <ac:picMkLst>
            <pc:docMk/>
            <pc:sldMk cId="1195203848" sldId="268"/>
            <ac:picMk id="5" creationId="{E59F1D5E-DDE0-3EBD-3E24-7748428B1B12}"/>
          </ac:picMkLst>
        </pc:picChg>
      </pc:sldChg>
      <pc:sldChg chg="addSp delSp modSp new mod ord">
        <pc:chgData name="Simon Tang" userId="3a51912fae7e2d29" providerId="LiveId" clId="{5E8DBDBB-E623-4003-B558-E5F86DC8C635}" dt="2023-02-20T00:15:45.190" v="451" actId="20577"/>
        <pc:sldMkLst>
          <pc:docMk/>
          <pc:sldMk cId="2649283897" sldId="269"/>
        </pc:sldMkLst>
        <pc:spChg chg="mod">
          <ac:chgData name="Simon Tang" userId="3a51912fae7e2d29" providerId="LiveId" clId="{5E8DBDBB-E623-4003-B558-E5F86DC8C635}" dt="2023-02-19T23:45:45.776" v="393" actId="20577"/>
          <ac:spMkLst>
            <pc:docMk/>
            <pc:sldMk cId="2649283897" sldId="269"/>
            <ac:spMk id="2" creationId="{1C08B033-E5A6-C7F9-9B37-CF514B3E2AB4}"/>
          </ac:spMkLst>
        </pc:spChg>
        <pc:spChg chg="mod">
          <ac:chgData name="Simon Tang" userId="3a51912fae7e2d29" providerId="LiveId" clId="{5E8DBDBB-E623-4003-B558-E5F86DC8C635}" dt="2023-02-20T00:15:45.190" v="451" actId="20577"/>
          <ac:spMkLst>
            <pc:docMk/>
            <pc:sldMk cId="2649283897" sldId="269"/>
            <ac:spMk id="3" creationId="{39C8DE8C-43FF-600D-8F81-99FD0F31269D}"/>
          </ac:spMkLst>
        </pc:spChg>
        <pc:picChg chg="add del">
          <ac:chgData name="Simon Tang" userId="3a51912fae7e2d29" providerId="LiveId" clId="{5E8DBDBB-E623-4003-B558-E5F86DC8C635}" dt="2023-02-20T00:08:07.587" v="395" actId="478"/>
          <ac:picMkLst>
            <pc:docMk/>
            <pc:sldMk cId="2649283897" sldId="269"/>
            <ac:picMk id="1026" creationId="{5E19E54B-BA5A-784C-FB6B-402825655EAB}"/>
          </ac:picMkLst>
        </pc:picChg>
        <pc:picChg chg="add mod">
          <ac:chgData name="Simon Tang" userId="3a51912fae7e2d29" providerId="LiveId" clId="{5E8DBDBB-E623-4003-B558-E5F86DC8C635}" dt="2023-02-20T00:08:59.726" v="398" actId="1076"/>
          <ac:picMkLst>
            <pc:docMk/>
            <pc:sldMk cId="2649283897" sldId="269"/>
            <ac:picMk id="1028" creationId="{599CB2A4-A1E4-BA1C-1802-EEF328E28726}"/>
          </ac:picMkLst>
        </pc:picChg>
      </pc:sldChg>
      <pc:sldChg chg="modSp add del mod modShow">
        <pc:chgData name="Simon Tang" userId="3a51912fae7e2d29" providerId="LiveId" clId="{5E8DBDBB-E623-4003-B558-E5F86DC8C635}" dt="2023-02-20T13:38:50.086" v="4065" actId="729"/>
        <pc:sldMkLst>
          <pc:docMk/>
          <pc:sldMk cId="266403302" sldId="270"/>
        </pc:sldMkLst>
        <pc:spChg chg="mod">
          <ac:chgData name="Simon Tang" userId="3a51912fae7e2d29" providerId="LiveId" clId="{5E8DBDBB-E623-4003-B558-E5F86DC8C635}" dt="2023-02-19T21:41:17.688" v="238" actId="20577"/>
          <ac:spMkLst>
            <pc:docMk/>
            <pc:sldMk cId="266403302" sldId="270"/>
            <ac:spMk id="7" creationId="{DD116A60-9124-7BD1-74AC-1E0408B9950E}"/>
          </ac:spMkLst>
        </pc:spChg>
      </pc:sldChg>
      <pc:sldChg chg="delSp modSp add mod ord modShow">
        <pc:chgData name="Simon Tang" userId="3a51912fae7e2d29" providerId="LiveId" clId="{5E8DBDBB-E623-4003-B558-E5F86DC8C635}" dt="2023-02-20T14:26:16.055" v="5082" actId="729"/>
        <pc:sldMkLst>
          <pc:docMk/>
          <pc:sldMk cId="1769562366" sldId="271"/>
        </pc:sldMkLst>
        <pc:spChg chg="del">
          <ac:chgData name="Simon Tang" userId="3a51912fae7e2d29" providerId="LiveId" clId="{5E8DBDBB-E623-4003-B558-E5F86DC8C635}" dt="2023-02-20T13:38:58.912" v="4066" actId="478"/>
          <ac:spMkLst>
            <pc:docMk/>
            <pc:sldMk cId="1769562366" sldId="271"/>
            <ac:spMk id="3" creationId="{76F727FD-1652-E2FF-3C87-53DF383BFE0E}"/>
          </ac:spMkLst>
        </pc:spChg>
        <pc:spChg chg="mod">
          <ac:chgData name="Simon Tang" userId="3a51912fae7e2d29" providerId="LiveId" clId="{5E8DBDBB-E623-4003-B558-E5F86DC8C635}" dt="2023-02-19T22:08:02.586" v="256" actId="20577"/>
          <ac:spMkLst>
            <pc:docMk/>
            <pc:sldMk cId="1769562366" sldId="271"/>
            <ac:spMk id="7" creationId="{DD116A60-9124-7BD1-74AC-1E0408B9950E}"/>
          </ac:spMkLst>
        </pc:spChg>
      </pc:sldChg>
      <pc:sldChg chg="addSp delSp modSp add mod ord">
        <pc:chgData name="Simon Tang" userId="3a51912fae7e2d29" providerId="LiveId" clId="{5E8DBDBB-E623-4003-B558-E5F86DC8C635}" dt="2023-02-20T12:59:03.425" v="3489" actId="1076"/>
        <pc:sldMkLst>
          <pc:docMk/>
          <pc:sldMk cId="174852226" sldId="272"/>
        </pc:sldMkLst>
        <pc:spChg chg="add del">
          <ac:chgData name="Simon Tang" userId="3a51912fae7e2d29" providerId="LiveId" clId="{5E8DBDBB-E623-4003-B558-E5F86DC8C635}" dt="2023-02-20T08:43:53.175" v="2787" actId="478"/>
          <ac:spMkLst>
            <pc:docMk/>
            <pc:sldMk cId="174852226" sldId="272"/>
            <ac:spMk id="2" creationId="{B7C9EBFD-BB8C-142E-BA29-2E85A6EC6CC1}"/>
          </ac:spMkLst>
        </pc:spChg>
        <pc:spChg chg="del">
          <ac:chgData name="Simon Tang" userId="3a51912fae7e2d29" providerId="LiveId" clId="{5E8DBDBB-E623-4003-B558-E5F86DC8C635}" dt="2023-02-19T22:08:37.829" v="265" actId="478"/>
          <ac:spMkLst>
            <pc:docMk/>
            <pc:sldMk cId="174852226" sldId="272"/>
            <ac:spMk id="3" creationId="{76F727FD-1652-E2FF-3C87-53DF383BFE0E}"/>
          </ac:spMkLst>
        </pc:spChg>
        <pc:spChg chg="mod">
          <ac:chgData name="Simon Tang" userId="3a51912fae7e2d29" providerId="LiveId" clId="{5E8DBDBB-E623-4003-B558-E5F86DC8C635}" dt="2023-02-20T12:56:59.009" v="3435" actId="20577"/>
          <ac:spMkLst>
            <pc:docMk/>
            <pc:sldMk cId="174852226" sldId="272"/>
            <ac:spMk id="7" creationId="{DD116A60-9124-7BD1-74AC-1E0408B9950E}"/>
          </ac:spMkLst>
        </pc:spChg>
        <pc:spChg chg="add mod">
          <ac:chgData name="Simon Tang" userId="3a51912fae7e2d29" providerId="LiveId" clId="{5E8DBDBB-E623-4003-B558-E5F86DC8C635}" dt="2023-02-20T12:57:11.221" v="3464" actId="20577"/>
          <ac:spMkLst>
            <pc:docMk/>
            <pc:sldMk cId="174852226" sldId="272"/>
            <ac:spMk id="10" creationId="{15665FB0-F5FC-A89C-0008-ACF538C5A1F4}"/>
          </ac:spMkLst>
        </pc:spChg>
        <pc:spChg chg="add mod">
          <ac:chgData name="Simon Tang" userId="3a51912fae7e2d29" providerId="LiveId" clId="{5E8DBDBB-E623-4003-B558-E5F86DC8C635}" dt="2023-02-20T12:57:24.484" v="3468" actId="1076"/>
          <ac:spMkLst>
            <pc:docMk/>
            <pc:sldMk cId="174852226" sldId="272"/>
            <ac:spMk id="12" creationId="{708932BB-8D55-3372-028D-BA9BC1C61002}"/>
          </ac:spMkLst>
        </pc:spChg>
        <pc:spChg chg="add mod">
          <ac:chgData name="Simon Tang" userId="3a51912fae7e2d29" providerId="LiveId" clId="{5E8DBDBB-E623-4003-B558-E5F86DC8C635}" dt="2023-02-20T12:59:03.425" v="3489" actId="1076"/>
          <ac:spMkLst>
            <pc:docMk/>
            <pc:sldMk cId="174852226" sldId="272"/>
            <ac:spMk id="13" creationId="{A5713D0A-2351-2DFE-8A0F-301EF1736A15}"/>
          </ac:spMkLst>
        </pc:spChg>
        <pc:picChg chg="add mod">
          <ac:chgData name="Simon Tang" userId="3a51912fae7e2d29" providerId="LiveId" clId="{5E8DBDBB-E623-4003-B558-E5F86DC8C635}" dt="2023-02-20T12:58:27.605" v="3483" actId="1076"/>
          <ac:picMkLst>
            <pc:docMk/>
            <pc:sldMk cId="174852226" sldId="272"/>
            <ac:picMk id="4" creationId="{E94C9D6B-FD16-48FA-2FF8-477F471CAFEF}"/>
          </ac:picMkLst>
        </pc:picChg>
        <pc:picChg chg="add mod">
          <ac:chgData name="Simon Tang" userId="3a51912fae7e2d29" providerId="LiveId" clId="{5E8DBDBB-E623-4003-B558-E5F86DC8C635}" dt="2023-02-20T12:57:57.815" v="3478" actId="1076"/>
          <ac:picMkLst>
            <pc:docMk/>
            <pc:sldMk cId="174852226" sldId="272"/>
            <ac:picMk id="6" creationId="{A1C59BEB-719B-1672-F309-7A8AC734DCDA}"/>
          </ac:picMkLst>
        </pc:picChg>
        <pc:picChg chg="add mod">
          <ac:chgData name="Simon Tang" userId="3a51912fae7e2d29" providerId="LiveId" clId="{5E8DBDBB-E623-4003-B558-E5F86DC8C635}" dt="2023-02-20T12:57:55.540" v="3477" actId="1076"/>
          <ac:picMkLst>
            <pc:docMk/>
            <pc:sldMk cId="174852226" sldId="272"/>
            <ac:picMk id="9" creationId="{43A2386A-A2C4-AF2D-59AD-5B3FFA8AC953}"/>
          </ac:picMkLst>
        </pc:picChg>
      </pc:sldChg>
      <pc:sldChg chg="addSp delSp modSp add mod">
        <pc:chgData name="Simon Tang" userId="3a51912fae7e2d29" providerId="LiveId" clId="{5E8DBDBB-E623-4003-B558-E5F86DC8C635}" dt="2023-02-20T16:49:03.198" v="6059" actId="14100"/>
        <pc:sldMkLst>
          <pc:docMk/>
          <pc:sldMk cId="1064015596" sldId="273"/>
        </pc:sldMkLst>
        <pc:spChg chg="mod">
          <ac:chgData name="Simon Tang" userId="3a51912fae7e2d29" providerId="LiveId" clId="{5E8DBDBB-E623-4003-B558-E5F86DC8C635}" dt="2023-02-20T16:48:51.834" v="6056" actId="20577"/>
          <ac:spMkLst>
            <pc:docMk/>
            <pc:sldMk cId="1064015596" sldId="273"/>
            <ac:spMk id="2" creationId="{1C08B033-E5A6-C7F9-9B37-CF514B3E2AB4}"/>
          </ac:spMkLst>
        </pc:spChg>
        <pc:spChg chg="mod">
          <ac:chgData name="Simon Tang" userId="3a51912fae7e2d29" providerId="LiveId" clId="{5E8DBDBB-E623-4003-B558-E5F86DC8C635}" dt="2023-02-20T16:49:03.198" v="6059" actId="14100"/>
          <ac:spMkLst>
            <pc:docMk/>
            <pc:sldMk cId="1064015596" sldId="273"/>
            <ac:spMk id="3" creationId="{39C8DE8C-43FF-600D-8F81-99FD0F31269D}"/>
          </ac:spMkLst>
        </pc:spChg>
        <pc:picChg chg="add del mod">
          <ac:chgData name="Simon Tang" userId="3a51912fae7e2d29" providerId="LiveId" clId="{5E8DBDBB-E623-4003-B558-E5F86DC8C635}" dt="2023-02-20T16:48:53.111" v="6057" actId="478"/>
          <ac:picMkLst>
            <pc:docMk/>
            <pc:sldMk cId="1064015596" sldId="273"/>
            <ac:picMk id="2050" creationId="{7121D12A-45F5-C594-2F66-E080D4E97E62}"/>
          </ac:picMkLst>
        </pc:picChg>
      </pc:sldChg>
      <pc:sldChg chg="addSp delSp modSp add del mod ord">
        <pc:chgData name="Simon Tang" userId="3a51912fae7e2d29" providerId="LiveId" clId="{5E8DBDBB-E623-4003-B558-E5F86DC8C635}" dt="2023-02-20T08:34:37.335" v="2782" actId="47"/>
        <pc:sldMkLst>
          <pc:docMk/>
          <pc:sldMk cId="3050203945" sldId="274"/>
        </pc:sldMkLst>
        <pc:spChg chg="mod">
          <ac:chgData name="Simon Tang" userId="3a51912fae7e2d29" providerId="LiveId" clId="{5E8DBDBB-E623-4003-B558-E5F86DC8C635}" dt="2023-02-20T00:49:04.096" v="463" actId="20577"/>
          <ac:spMkLst>
            <pc:docMk/>
            <pc:sldMk cId="3050203945" sldId="274"/>
            <ac:spMk id="2" creationId="{CB262D76-448C-71B3-2A0B-8488EDF1E556}"/>
          </ac:spMkLst>
        </pc:spChg>
        <pc:spChg chg="add mod">
          <ac:chgData name="Simon Tang" userId="3a51912fae7e2d29" providerId="LiveId" clId="{5E8DBDBB-E623-4003-B558-E5F86DC8C635}" dt="2023-02-20T01:00:09.574" v="486" actId="20577"/>
          <ac:spMkLst>
            <pc:docMk/>
            <pc:sldMk cId="3050203945" sldId="274"/>
            <ac:spMk id="3" creationId="{C1BF10F5-0B57-A976-CFB5-67D4B8F31699}"/>
          </ac:spMkLst>
        </pc:spChg>
        <pc:spChg chg="add mod">
          <ac:chgData name="Simon Tang" userId="3a51912fae7e2d29" providerId="LiveId" clId="{5E8DBDBB-E623-4003-B558-E5F86DC8C635}" dt="2023-02-20T01:00:12.730" v="489" actId="20577"/>
          <ac:spMkLst>
            <pc:docMk/>
            <pc:sldMk cId="3050203945" sldId="274"/>
            <ac:spMk id="5" creationId="{5E027F9E-11A6-1EEE-FEE6-FD6B60718B40}"/>
          </ac:spMkLst>
        </pc:spChg>
        <pc:spChg chg="add mod">
          <ac:chgData name="Simon Tang" userId="3a51912fae7e2d29" providerId="LiveId" clId="{5E8DBDBB-E623-4003-B558-E5F86DC8C635}" dt="2023-02-20T01:00:16.435" v="496" actId="20577"/>
          <ac:spMkLst>
            <pc:docMk/>
            <pc:sldMk cId="3050203945" sldId="274"/>
            <ac:spMk id="6" creationId="{ECD6B765-C86F-4B85-0261-47CB6C3300AF}"/>
          </ac:spMkLst>
        </pc:spChg>
        <pc:spChg chg="add mod">
          <ac:chgData name="Simon Tang" userId="3a51912fae7e2d29" providerId="LiveId" clId="{5E8DBDBB-E623-4003-B558-E5F86DC8C635}" dt="2023-02-20T01:34:08.354" v="666" actId="20577"/>
          <ac:spMkLst>
            <pc:docMk/>
            <pc:sldMk cId="3050203945" sldId="274"/>
            <ac:spMk id="7" creationId="{ECB835C0-5BE7-050C-0E3D-6BD0E5B3EEE1}"/>
          </ac:spMkLst>
        </pc:spChg>
        <pc:picChg chg="del">
          <ac:chgData name="Simon Tang" userId="3a51912fae7e2d29" providerId="LiveId" clId="{5E8DBDBB-E623-4003-B558-E5F86DC8C635}" dt="2023-02-20T00:49:05.532" v="464" actId="478"/>
          <ac:picMkLst>
            <pc:docMk/>
            <pc:sldMk cId="3050203945" sldId="274"/>
            <ac:picMk id="4" creationId="{B54D59B2-A625-D278-DC5C-4BABCF7DA8EC}"/>
          </ac:picMkLst>
        </pc:picChg>
        <pc:picChg chg="add mod">
          <ac:chgData name="Simon Tang" userId="3a51912fae7e2d29" providerId="LiveId" clId="{5E8DBDBB-E623-4003-B558-E5F86DC8C635}" dt="2023-02-20T00:51:58.802" v="466" actId="1076"/>
          <ac:picMkLst>
            <pc:docMk/>
            <pc:sldMk cId="3050203945" sldId="274"/>
            <ac:picMk id="3074" creationId="{9DC7C40E-6496-F8D0-57D2-79CD8ABD728D}"/>
          </ac:picMkLst>
        </pc:picChg>
      </pc:sldChg>
      <pc:sldChg chg="addSp delSp modSp add mod ord">
        <pc:chgData name="Simon Tang" userId="3a51912fae7e2d29" providerId="LiveId" clId="{5E8DBDBB-E623-4003-B558-E5F86DC8C635}" dt="2023-02-20T17:53:08.781" v="6418"/>
        <pc:sldMkLst>
          <pc:docMk/>
          <pc:sldMk cId="1696693488" sldId="275"/>
        </pc:sldMkLst>
        <pc:spChg chg="add del mod">
          <ac:chgData name="Simon Tang" userId="3a51912fae7e2d29" providerId="LiveId" clId="{5E8DBDBB-E623-4003-B558-E5F86DC8C635}" dt="2023-02-20T01:04:31.318" v="519" actId="478"/>
          <ac:spMkLst>
            <pc:docMk/>
            <pc:sldMk cId="1696693488" sldId="275"/>
            <ac:spMk id="2" creationId="{CB262D76-448C-71B3-2A0B-8488EDF1E556}"/>
          </ac:spMkLst>
        </pc:spChg>
        <pc:spChg chg="add del mod">
          <ac:chgData name="Simon Tang" userId="3a51912fae7e2d29" providerId="LiveId" clId="{5E8DBDBB-E623-4003-B558-E5F86DC8C635}" dt="2023-02-20T01:04:17.465" v="512"/>
          <ac:spMkLst>
            <pc:docMk/>
            <pc:sldMk cId="1696693488" sldId="275"/>
            <ac:spMk id="3" creationId="{1945C8BD-0CE9-75D4-65C8-CFB5343848E8}"/>
          </ac:spMkLst>
        </pc:spChg>
        <pc:spChg chg="add del mod">
          <ac:chgData name="Simon Tang" userId="3a51912fae7e2d29" providerId="LiveId" clId="{5E8DBDBB-E623-4003-B558-E5F86DC8C635}" dt="2023-02-20T01:04:29.171" v="518" actId="478"/>
          <ac:spMkLst>
            <pc:docMk/>
            <pc:sldMk cId="1696693488" sldId="275"/>
            <ac:spMk id="5" creationId="{6E77D594-C12B-11E8-9975-2B878D0641D9}"/>
          </ac:spMkLst>
        </pc:spChg>
        <pc:spChg chg="add del mod">
          <ac:chgData name="Simon Tang" userId="3a51912fae7e2d29" providerId="LiveId" clId="{5E8DBDBB-E623-4003-B558-E5F86DC8C635}" dt="2023-02-20T01:05:42.493" v="548" actId="478"/>
          <ac:spMkLst>
            <pc:docMk/>
            <pc:sldMk cId="1696693488" sldId="275"/>
            <ac:spMk id="6" creationId="{51E0D1EC-ADDC-41E3-1DE7-EB844514B7E5}"/>
          </ac:spMkLst>
        </pc:spChg>
        <pc:spChg chg="add mod">
          <ac:chgData name="Simon Tang" userId="3a51912fae7e2d29" providerId="LiveId" clId="{5E8DBDBB-E623-4003-B558-E5F86DC8C635}" dt="2023-02-20T01:04:44.116" v="528" actId="20577"/>
          <ac:spMkLst>
            <pc:docMk/>
            <pc:sldMk cId="1696693488" sldId="275"/>
            <ac:spMk id="7" creationId="{0A7641C9-4E0A-CF43-5B6B-AF2F4CAE822B}"/>
          </ac:spMkLst>
        </pc:spChg>
        <pc:spChg chg="add del mod">
          <ac:chgData name="Simon Tang" userId="3a51912fae7e2d29" providerId="LiveId" clId="{5E8DBDBB-E623-4003-B558-E5F86DC8C635}" dt="2023-02-20T01:05:17.568" v="532" actId="478"/>
          <ac:spMkLst>
            <pc:docMk/>
            <pc:sldMk cId="1696693488" sldId="275"/>
            <ac:spMk id="8" creationId="{CD656CF4-1279-E3F9-4D08-18B61AB6FCCA}"/>
          </ac:spMkLst>
        </pc:spChg>
        <pc:spChg chg="add del mod">
          <ac:chgData name="Simon Tang" userId="3a51912fae7e2d29" providerId="LiveId" clId="{5E8DBDBB-E623-4003-B558-E5F86DC8C635}" dt="2023-02-20T01:05:21.128" v="534"/>
          <ac:spMkLst>
            <pc:docMk/>
            <pc:sldMk cId="1696693488" sldId="275"/>
            <ac:spMk id="9" creationId="{35EBDBFD-9ADF-D9B0-9955-54524EFADE75}"/>
          </ac:spMkLst>
        </pc:spChg>
        <pc:spChg chg="add del mod">
          <ac:chgData name="Simon Tang" userId="3a51912fae7e2d29" providerId="LiveId" clId="{5E8DBDBB-E623-4003-B558-E5F86DC8C635}" dt="2023-02-20T01:06:31.850" v="559" actId="478"/>
          <ac:spMkLst>
            <pc:docMk/>
            <pc:sldMk cId="1696693488" sldId="275"/>
            <ac:spMk id="10" creationId="{02D6D2AF-29F2-44CF-25CB-1B6914FA2887}"/>
          </ac:spMkLst>
        </pc:spChg>
        <pc:spChg chg="add mod">
          <ac:chgData name="Simon Tang" userId="3a51912fae7e2d29" providerId="LiveId" clId="{5E8DBDBB-E623-4003-B558-E5F86DC8C635}" dt="2023-02-20T15:50:03.933" v="5715" actId="20577"/>
          <ac:spMkLst>
            <pc:docMk/>
            <pc:sldMk cId="1696693488" sldId="275"/>
            <ac:spMk id="11" creationId="{03E38905-14A3-D9B7-B472-AE1D00056637}"/>
          </ac:spMkLst>
        </pc:spChg>
        <pc:picChg chg="del">
          <ac:chgData name="Simon Tang" userId="3a51912fae7e2d29" providerId="LiveId" clId="{5E8DBDBB-E623-4003-B558-E5F86DC8C635}" dt="2023-02-20T01:00:32.097" v="498" actId="478"/>
          <ac:picMkLst>
            <pc:docMk/>
            <pc:sldMk cId="1696693488" sldId="275"/>
            <ac:picMk id="4" creationId="{B54D59B2-A625-D278-DC5C-4BABCF7DA8EC}"/>
          </ac:picMkLst>
        </pc:picChg>
        <pc:picChg chg="add mod">
          <ac:chgData name="Simon Tang" userId="3a51912fae7e2d29" providerId="LiveId" clId="{5E8DBDBB-E623-4003-B558-E5F86DC8C635}" dt="2023-02-20T01:06:35.717" v="560" actId="1076"/>
          <ac:picMkLst>
            <pc:docMk/>
            <pc:sldMk cId="1696693488" sldId="275"/>
            <ac:picMk id="4098" creationId="{8A1167D7-5FD2-53FE-7946-EEEEAA8BABAB}"/>
          </ac:picMkLst>
        </pc:picChg>
      </pc:sldChg>
      <pc:sldChg chg="addSp delSp modSp add mod modShow">
        <pc:chgData name="Simon Tang" userId="3a51912fae7e2d29" providerId="LiveId" clId="{5E8DBDBB-E623-4003-B558-E5F86DC8C635}" dt="2023-02-20T01:09:10.381" v="598" actId="729"/>
        <pc:sldMkLst>
          <pc:docMk/>
          <pc:sldMk cId="1762995710" sldId="276"/>
        </pc:sldMkLst>
        <pc:spChg chg="add mod">
          <ac:chgData name="Simon Tang" userId="3a51912fae7e2d29" providerId="LiveId" clId="{5E8DBDBB-E623-4003-B558-E5F86DC8C635}" dt="2023-02-20T01:07:21.002" v="597" actId="5793"/>
          <ac:spMkLst>
            <pc:docMk/>
            <pc:sldMk cId="1762995710" sldId="276"/>
            <ac:spMk id="2" creationId="{74F49B4D-4FBB-B101-F040-90A2DB5F99E1}"/>
          </ac:spMkLst>
        </pc:spChg>
        <pc:spChg chg="del">
          <ac:chgData name="Simon Tang" userId="3a51912fae7e2d29" providerId="LiveId" clId="{5E8DBDBB-E623-4003-B558-E5F86DC8C635}" dt="2023-02-20T01:06:26.071" v="557" actId="478"/>
          <ac:spMkLst>
            <pc:docMk/>
            <pc:sldMk cId="1762995710" sldId="276"/>
            <ac:spMk id="10" creationId="{02D6D2AF-29F2-44CF-25CB-1B6914FA2887}"/>
          </ac:spMkLst>
        </pc:spChg>
        <pc:picChg chg="mod">
          <ac:chgData name="Simon Tang" userId="3a51912fae7e2d29" providerId="LiveId" clId="{5E8DBDBB-E623-4003-B558-E5F86DC8C635}" dt="2023-02-20T01:06:27.672" v="558" actId="1076"/>
          <ac:picMkLst>
            <pc:docMk/>
            <pc:sldMk cId="1762995710" sldId="276"/>
            <ac:picMk id="4098" creationId="{8A1167D7-5FD2-53FE-7946-EEEEAA8BABAB}"/>
          </ac:picMkLst>
        </pc:picChg>
      </pc:sldChg>
      <pc:sldChg chg="addSp delSp modSp add mod ord">
        <pc:chgData name="Simon Tang" userId="3a51912fae7e2d29" providerId="LiveId" clId="{5E8DBDBB-E623-4003-B558-E5F86DC8C635}" dt="2023-02-20T17:53:51.740" v="6427" actId="1076"/>
        <pc:sldMkLst>
          <pc:docMk/>
          <pc:sldMk cId="3437832168" sldId="277"/>
        </pc:sldMkLst>
        <pc:spChg chg="mod">
          <ac:chgData name="Simon Tang" userId="3a51912fae7e2d29" providerId="LiveId" clId="{5E8DBDBB-E623-4003-B558-E5F86DC8C635}" dt="2023-02-20T16:52:18.882" v="6093" actId="20577"/>
          <ac:spMkLst>
            <pc:docMk/>
            <pc:sldMk cId="3437832168" sldId="277"/>
            <ac:spMk id="2" creationId="{CB262D76-448C-71B3-2A0B-8488EDF1E556}"/>
          </ac:spMkLst>
        </pc:spChg>
        <pc:spChg chg="add del mod">
          <ac:chgData name="Simon Tang" userId="3a51912fae7e2d29" providerId="LiveId" clId="{5E8DBDBB-E623-4003-B558-E5F86DC8C635}" dt="2023-02-20T17:43:03.037" v="6297" actId="478"/>
          <ac:spMkLst>
            <pc:docMk/>
            <pc:sldMk cId="3437832168" sldId="277"/>
            <ac:spMk id="3" creationId="{7E43F1B4-0AD2-9FA1-98B4-2A351A15B0D3}"/>
          </ac:spMkLst>
        </pc:spChg>
        <pc:spChg chg="del">
          <ac:chgData name="Simon Tang" userId="3a51912fae7e2d29" providerId="LiveId" clId="{5E8DBDBB-E623-4003-B558-E5F86DC8C635}" dt="2023-02-20T01:22:55.800" v="613" actId="478"/>
          <ac:spMkLst>
            <pc:docMk/>
            <pc:sldMk cId="3437832168" sldId="277"/>
            <ac:spMk id="3" creationId="{C1BF10F5-0B57-A976-CFB5-67D4B8F31699}"/>
          </ac:spMkLst>
        </pc:spChg>
        <pc:spChg chg="add del mod">
          <ac:chgData name="Simon Tang" userId="3a51912fae7e2d29" providerId="LiveId" clId="{5E8DBDBB-E623-4003-B558-E5F86DC8C635}" dt="2023-02-20T17:43:03.037" v="6297" actId="478"/>
          <ac:spMkLst>
            <pc:docMk/>
            <pc:sldMk cId="3437832168" sldId="277"/>
            <ac:spMk id="4" creationId="{77227D82-C11F-F449-84E1-EF39FC5045DA}"/>
          </ac:spMkLst>
        </pc:spChg>
        <pc:spChg chg="del">
          <ac:chgData name="Simon Tang" userId="3a51912fae7e2d29" providerId="LiveId" clId="{5E8DBDBB-E623-4003-B558-E5F86DC8C635}" dt="2023-02-20T01:22:56.555" v="614" actId="478"/>
          <ac:spMkLst>
            <pc:docMk/>
            <pc:sldMk cId="3437832168" sldId="277"/>
            <ac:spMk id="5" creationId="{5E027F9E-11A6-1EEE-FEE6-FD6B60718B40}"/>
          </ac:spMkLst>
        </pc:spChg>
        <pc:spChg chg="add del mod">
          <ac:chgData name="Simon Tang" userId="3a51912fae7e2d29" providerId="LiveId" clId="{5E8DBDBB-E623-4003-B558-E5F86DC8C635}" dt="2023-02-20T17:43:05.533" v="6299" actId="478"/>
          <ac:spMkLst>
            <pc:docMk/>
            <pc:sldMk cId="3437832168" sldId="277"/>
            <ac:spMk id="5" creationId="{FE9E3B82-5C0D-0E3B-2AFE-D9C8D00C19FA}"/>
          </ac:spMkLst>
        </pc:spChg>
        <pc:spChg chg="add del mod">
          <ac:chgData name="Simon Tang" userId="3a51912fae7e2d29" providerId="LiveId" clId="{5E8DBDBB-E623-4003-B558-E5F86DC8C635}" dt="2023-02-20T17:43:04.770" v="6298" actId="478"/>
          <ac:spMkLst>
            <pc:docMk/>
            <pc:sldMk cId="3437832168" sldId="277"/>
            <ac:spMk id="6" creationId="{D6477156-3F4D-4A9D-BB74-C2B4E4305917}"/>
          </ac:spMkLst>
        </pc:spChg>
        <pc:spChg chg="del">
          <ac:chgData name="Simon Tang" userId="3a51912fae7e2d29" providerId="LiveId" clId="{5E8DBDBB-E623-4003-B558-E5F86DC8C635}" dt="2023-02-20T01:22:57.998" v="615" actId="478"/>
          <ac:spMkLst>
            <pc:docMk/>
            <pc:sldMk cId="3437832168" sldId="277"/>
            <ac:spMk id="6" creationId="{ECD6B765-C86F-4B85-0261-47CB6C3300AF}"/>
          </ac:spMkLst>
        </pc:spChg>
        <pc:spChg chg="add del mod">
          <ac:chgData name="Simon Tang" userId="3a51912fae7e2d29" providerId="LiveId" clId="{5E8DBDBB-E623-4003-B558-E5F86DC8C635}" dt="2023-02-20T17:43:03.037" v="6297" actId="478"/>
          <ac:spMkLst>
            <pc:docMk/>
            <pc:sldMk cId="3437832168" sldId="277"/>
            <ac:spMk id="8" creationId="{D52BB84E-2D65-4527-8E49-D88D770996A1}"/>
          </ac:spMkLst>
        </pc:spChg>
        <pc:spChg chg="add del mod">
          <ac:chgData name="Simon Tang" userId="3a51912fae7e2d29" providerId="LiveId" clId="{5E8DBDBB-E623-4003-B558-E5F86DC8C635}" dt="2023-02-20T16:58:32.393" v="6095" actId="478"/>
          <ac:spMkLst>
            <pc:docMk/>
            <pc:sldMk cId="3437832168" sldId="277"/>
            <ac:spMk id="9" creationId="{EE0110B0-0F81-71FF-AF18-1FDBEA4885DC}"/>
          </ac:spMkLst>
        </pc:spChg>
        <pc:spChg chg="add del mod">
          <ac:chgData name="Simon Tang" userId="3a51912fae7e2d29" providerId="LiveId" clId="{5E8DBDBB-E623-4003-B558-E5F86DC8C635}" dt="2023-02-20T17:43:03.037" v="6297" actId="478"/>
          <ac:spMkLst>
            <pc:docMk/>
            <pc:sldMk cId="3437832168" sldId="277"/>
            <ac:spMk id="10" creationId="{986D5CEB-CA01-68E0-F07D-38A5440E3191}"/>
          </ac:spMkLst>
        </pc:spChg>
        <pc:spChg chg="add del mod">
          <ac:chgData name="Simon Tang" userId="3a51912fae7e2d29" providerId="LiveId" clId="{5E8DBDBB-E623-4003-B558-E5F86DC8C635}" dt="2023-02-20T17:43:04.770" v="6298" actId="478"/>
          <ac:spMkLst>
            <pc:docMk/>
            <pc:sldMk cId="3437832168" sldId="277"/>
            <ac:spMk id="23" creationId="{21D74614-9816-31BF-FB39-869B3F0823D0}"/>
          </ac:spMkLst>
        </pc:spChg>
        <pc:spChg chg="add del mod">
          <ac:chgData name="Simon Tang" userId="3a51912fae7e2d29" providerId="LiveId" clId="{5E8DBDBB-E623-4003-B558-E5F86DC8C635}" dt="2023-02-20T17:43:03.037" v="6297" actId="478"/>
          <ac:spMkLst>
            <pc:docMk/>
            <pc:sldMk cId="3437832168" sldId="277"/>
            <ac:spMk id="24" creationId="{CDA85378-54C4-226E-803D-74D873487FC4}"/>
          </ac:spMkLst>
        </pc:spChg>
        <pc:spChg chg="add del">
          <ac:chgData name="Simon Tang" userId="3a51912fae7e2d29" providerId="LiveId" clId="{5E8DBDBB-E623-4003-B558-E5F86DC8C635}" dt="2023-02-20T17:43:03.037" v="6297" actId="478"/>
          <ac:spMkLst>
            <pc:docMk/>
            <pc:sldMk cId="3437832168" sldId="277"/>
            <ac:spMk id="28" creationId="{0A88C080-6372-9158-7444-27B65EC5CF99}"/>
          </ac:spMkLst>
        </pc:spChg>
        <pc:spChg chg="add mod">
          <ac:chgData name="Simon Tang" userId="3a51912fae7e2d29" providerId="LiveId" clId="{5E8DBDBB-E623-4003-B558-E5F86DC8C635}" dt="2023-02-20T17:44:29.201" v="6332" actId="403"/>
          <ac:spMkLst>
            <pc:docMk/>
            <pc:sldMk cId="3437832168" sldId="277"/>
            <ac:spMk id="29" creationId="{4C7F1341-95C6-3B15-1C00-60C98AD4F767}"/>
          </ac:spMkLst>
        </pc:spChg>
        <pc:spChg chg="add mod">
          <ac:chgData name="Simon Tang" userId="3a51912fae7e2d29" providerId="LiveId" clId="{5E8DBDBB-E623-4003-B558-E5F86DC8C635}" dt="2023-02-20T17:53:51.740" v="6427" actId="1076"/>
          <ac:spMkLst>
            <pc:docMk/>
            <pc:sldMk cId="3437832168" sldId="277"/>
            <ac:spMk id="30" creationId="{ABDAC066-40D3-1DC4-4A91-3734AA33986F}"/>
          </ac:spMkLst>
        </pc:spChg>
        <pc:spChg chg="add mod">
          <ac:chgData name="Simon Tang" userId="3a51912fae7e2d29" providerId="LiveId" clId="{5E8DBDBB-E623-4003-B558-E5F86DC8C635}" dt="2023-02-20T17:46:51.055" v="6385" actId="1076"/>
          <ac:spMkLst>
            <pc:docMk/>
            <pc:sldMk cId="3437832168" sldId="277"/>
            <ac:spMk id="31" creationId="{39D8601B-27B6-3AC5-3359-95B9BCFD8ECB}"/>
          </ac:spMkLst>
        </pc:spChg>
        <pc:spChg chg="add mod">
          <ac:chgData name="Simon Tang" userId="3a51912fae7e2d29" providerId="LiveId" clId="{5E8DBDBB-E623-4003-B558-E5F86DC8C635}" dt="2023-02-20T17:46:51.055" v="6385" actId="1076"/>
          <ac:spMkLst>
            <pc:docMk/>
            <pc:sldMk cId="3437832168" sldId="277"/>
            <ac:spMk id="32" creationId="{FD2734A1-D4DD-184F-48C0-20FB399D15E0}"/>
          </ac:spMkLst>
        </pc:spChg>
        <pc:spChg chg="add mod">
          <ac:chgData name="Simon Tang" userId="3a51912fae7e2d29" providerId="LiveId" clId="{5E8DBDBB-E623-4003-B558-E5F86DC8C635}" dt="2023-02-20T17:46:51.055" v="6385" actId="1076"/>
          <ac:spMkLst>
            <pc:docMk/>
            <pc:sldMk cId="3437832168" sldId="277"/>
            <ac:spMk id="33" creationId="{B96D0714-6994-59B2-8B30-70F02EF2A83D}"/>
          </ac:spMkLst>
        </pc:spChg>
        <pc:spChg chg="add mod">
          <ac:chgData name="Simon Tang" userId="3a51912fae7e2d29" providerId="LiveId" clId="{5E8DBDBB-E623-4003-B558-E5F86DC8C635}" dt="2023-02-20T17:46:51.055" v="6385" actId="1076"/>
          <ac:spMkLst>
            <pc:docMk/>
            <pc:sldMk cId="3437832168" sldId="277"/>
            <ac:spMk id="39" creationId="{E6566932-2601-8F43-1273-C7A9F7687335}"/>
          </ac:spMkLst>
        </pc:spChg>
        <pc:spChg chg="add mod">
          <ac:chgData name="Simon Tang" userId="3a51912fae7e2d29" providerId="LiveId" clId="{5E8DBDBB-E623-4003-B558-E5F86DC8C635}" dt="2023-02-20T17:48:03.012" v="6389" actId="207"/>
          <ac:spMkLst>
            <pc:docMk/>
            <pc:sldMk cId="3437832168" sldId="277"/>
            <ac:spMk id="45" creationId="{81A2CBBD-D487-0304-4234-B0155E053806}"/>
          </ac:spMkLst>
        </pc:spChg>
        <pc:spChg chg="add mod">
          <ac:chgData name="Simon Tang" userId="3a51912fae7e2d29" providerId="LiveId" clId="{5E8DBDBB-E623-4003-B558-E5F86DC8C635}" dt="2023-02-20T17:49:08.053" v="6413" actId="20577"/>
          <ac:spMkLst>
            <pc:docMk/>
            <pc:sldMk cId="3437832168" sldId="277"/>
            <ac:spMk id="47" creationId="{8A72F57C-D2CB-9C90-AB4A-BA4DCDA3363B}"/>
          </ac:spMkLst>
        </pc:spChg>
        <pc:spChg chg="add mod">
          <ac:chgData name="Simon Tang" userId="3a51912fae7e2d29" providerId="LiveId" clId="{5E8DBDBB-E623-4003-B558-E5F86DC8C635}" dt="2023-02-20T17:47:54.453" v="6388" actId="1076"/>
          <ac:spMkLst>
            <pc:docMk/>
            <pc:sldMk cId="3437832168" sldId="277"/>
            <ac:spMk id="48" creationId="{8E36CD9A-BB9C-1DF1-7228-EEA95C38B055}"/>
          </ac:spMkLst>
        </pc:spChg>
        <pc:spChg chg="add mod">
          <ac:chgData name="Simon Tang" userId="3a51912fae7e2d29" providerId="LiveId" clId="{5E8DBDBB-E623-4003-B558-E5F86DC8C635}" dt="2023-02-20T17:48:59.647" v="6406" actId="20577"/>
          <ac:spMkLst>
            <pc:docMk/>
            <pc:sldMk cId="3437832168" sldId="277"/>
            <ac:spMk id="52" creationId="{6DC6E26B-F906-2346-0CB7-F5AC22F90758}"/>
          </ac:spMkLst>
        </pc:spChg>
        <pc:spChg chg="add mod">
          <ac:chgData name="Simon Tang" userId="3a51912fae7e2d29" providerId="LiveId" clId="{5E8DBDBB-E623-4003-B558-E5F86DC8C635}" dt="2023-02-20T17:48:14.530" v="6392" actId="1076"/>
          <ac:spMkLst>
            <pc:docMk/>
            <pc:sldMk cId="3437832168" sldId="277"/>
            <ac:spMk id="55" creationId="{52C1BCCB-276C-39AC-169F-C845A0D982C5}"/>
          </ac:spMkLst>
        </pc:spChg>
        <pc:spChg chg="add mod">
          <ac:chgData name="Simon Tang" userId="3a51912fae7e2d29" providerId="LiveId" clId="{5E8DBDBB-E623-4003-B558-E5F86DC8C635}" dt="2023-02-20T17:53:43.316" v="6424" actId="1076"/>
          <ac:spMkLst>
            <pc:docMk/>
            <pc:sldMk cId="3437832168" sldId="277"/>
            <ac:spMk id="58" creationId="{61B102B3-B861-C476-BE10-3EF351FD64F0}"/>
          </ac:spMkLst>
        </pc:spChg>
        <pc:spChg chg="add mod">
          <ac:chgData name="Simon Tang" userId="3a51912fae7e2d29" providerId="LiveId" clId="{5E8DBDBB-E623-4003-B558-E5F86DC8C635}" dt="2023-02-20T17:53:48.071" v="6426" actId="1076"/>
          <ac:spMkLst>
            <pc:docMk/>
            <pc:sldMk cId="3437832168" sldId="277"/>
            <ac:spMk id="59" creationId="{5F028114-9C5D-6983-FA31-E0BC29C9CA65}"/>
          </ac:spMkLst>
        </pc:spChg>
        <pc:picChg chg="add del mod">
          <ac:chgData name="Simon Tang" userId="3a51912fae7e2d29" providerId="LiveId" clId="{5E8DBDBB-E623-4003-B558-E5F86DC8C635}" dt="2023-02-20T16:58:30.983" v="6094" actId="478"/>
          <ac:picMkLst>
            <pc:docMk/>
            <pc:sldMk cId="3437832168" sldId="277"/>
            <ac:picMk id="7" creationId="{FD586D20-3D9F-CEBE-3F33-4C22F4810002}"/>
          </ac:picMkLst>
        </pc:picChg>
        <pc:picChg chg="add mod">
          <ac:chgData name="Simon Tang" userId="3a51912fae7e2d29" providerId="LiveId" clId="{5E8DBDBB-E623-4003-B558-E5F86DC8C635}" dt="2023-02-20T17:49:23.596" v="6414" actId="1076"/>
          <ac:picMkLst>
            <pc:docMk/>
            <pc:sldMk cId="3437832168" sldId="277"/>
            <ac:picMk id="46" creationId="{145EA603-34E5-36AF-F4C1-011F450F1D5E}"/>
          </ac:picMkLst>
        </pc:picChg>
        <pc:picChg chg="add del mod">
          <ac:chgData name="Simon Tang" userId="3a51912fae7e2d29" providerId="LiveId" clId="{5E8DBDBB-E623-4003-B558-E5F86DC8C635}" dt="2023-02-20T17:43:00.662" v="6296" actId="478"/>
          <ac:picMkLst>
            <pc:docMk/>
            <pc:sldMk cId="3437832168" sldId="277"/>
            <ac:picMk id="1026" creationId="{D3ABE0A1-8C86-26B7-9CB4-C63A2809B93C}"/>
          </ac:picMkLst>
        </pc:picChg>
        <pc:picChg chg="add mod">
          <ac:chgData name="Simon Tang" userId="3a51912fae7e2d29" providerId="LiveId" clId="{5E8DBDBB-E623-4003-B558-E5F86DC8C635}" dt="2023-02-20T17:46:51.055" v="6385" actId="1076"/>
          <ac:picMkLst>
            <pc:docMk/>
            <pc:sldMk cId="3437832168" sldId="277"/>
            <ac:picMk id="1028" creationId="{8AAFD16C-11E4-C9B2-65EC-454AD71708DE}"/>
          </ac:picMkLst>
        </pc:picChg>
        <pc:picChg chg="del">
          <ac:chgData name="Simon Tang" userId="3a51912fae7e2d29" providerId="LiveId" clId="{5E8DBDBB-E623-4003-B558-E5F86DC8C635}" dt="2023-02-20T01:22:55.195" v="612" actId="478"/>
          <ac:picMkLst>
            <pc:docMk/>
            <pc:sldMk cId="3437832168" sldId="277"/>
            <ac:picMk id="3074" creationId="{9DC7C40E-6496-F8D0-57D2-79CD8ABD728D}"/>
          </ac:picMkLst>
        </pc:picChg>
        <pc:cxnChg chg="add del mod">
          <ac:chgData name="Simon Tang" userId="3a51912fae7e2d29" providerId="LiveId" clId="{5E8DBDBB-E623-4003-B558-E5F86DC8C635}" dt="2023-02-20T17:43:04.770" v="6298" actId="478"/>
          <ac:cxnSpMkLst>
            <pc:docMk/>
            <pc:sldMk cId="3437832168" sldId="277"/>
            <ac:cxnSpMk id="12" creationId="{4E75C6FC-D9F1-200E-A108-A4E33AF4ED74}"/>
          </ac:cxnSpMkLst>
        </pc:cxnChg>
        <pc:cxnChg chg="add del mod">
          <ac:chgData name="Simon Tang" userId="3a51912fae7e2d29" providerId="LiveId" clId="{5E8DBDBB-E623-4003-B558-E5F86DC8C635}" dt="2023-02-20T17:43:03.037" v="6297" actId="478"/>
          <ac:cxnSpMkLst>
            <pc:docMk/>
            <pc:sldMk cId="3437832168" sldId="277"/>
            <ac:cxnSpMk id="13" creationId="{7A55811C-CED5-0564-05FA-144BF3209504}"/>
          </ac:cxnSpMkLst>
        </pc:cxnChg>
        <pc:cxnChg chg="add del mod">
          <ac:chgData name="Simon Tang" userId="3a51912fae7e2d29" providerId="LiveId" clId="{5E8DBDBB-E623-4003-B558-E5F86DC8C635}" dt="2023-02-20T17:43:03.037" v="6297" actId="478"/>
          <ac:cxnSpMkLst>
            <pc:docMk/>
            <pc:sldMk cId="3437832168" sldId="277"/>
            <ac:cxnSpMk id="17" creationId="{0943E4C8-3B03-333E-944D-BF60774584F7}"/>
          </ac:cxnSpMkLst>
        </pc:cxnChg>
        <pc:cxnChg chg="add mod">
          <ac:chgData name="Simon Tang" userId="3a51912fae7e2d29" providerId="LiveId" clId="{5E8DBDBB-E623-4003-B558-E5F86DC8C635}" dt="2023-02-20T17:46:51.055" v="6385" actId="1076"/>
          <ac:cxnSpMkLst>
            <pc:docMk/>
            <pc:sldMk cId="3437832168" sldId="277"/>
            <ac:cxnSpMk id="35" creationId="{90BBF92E-4B8E-DBD2-BC2C-E5E66FB21C61}"/>
          </ac:cxnSpMkLst>
        </pc:cxnChg>
        <pc:cxnChg chg="add mod">
          <ac:chgData name="Simon Tang" userId="3a51912fae7e2d29" providerId="LiveId" clId="{5E8DBDBB-E623-4003-B558-E5F86DC8C635}" dt="2023-02-20T17:46:51.055" v="6385" actId="1076"/>
          <ac:cxnSpMkLst>
            <pc:docMk/>
            <pc:sldMk cId="3437832168" sldId="277"/>
            <ac:cxnSpMk id="36" creationId="{072D3D1C-34B3-4322-4419-8AFA98D95BAE}"/>
          </ac:cxnSpMkLst>
        </pc:cxnChg>
        <pc:cxnChg chg="add mod">
          <ac:chgData name="Simon Tang" userId="3a51912fae7e2d29" providerId="LiveId" clId="{5E8DBDBB-E623-4003-B558-E5F86DC8C635}" dt="2023-02-20T17:46:51.055" v="6385" actId="1076"/>
          <ac:cxnSpMkLst>
            <pc:docMk/>
            <pc:sldMk cId="3437832168" sldId="277"/>
            <ac:cxnSpMk id="37" creationId="{7D1E5D95-0926-5C86-96C9-D4F877EE81B1}"/>
          </ac:cxnSpMkLst>
        </pc:cxnChg>
        <pc:cxnChg chg="add mod">
          <ac:chgData name="Simon Tang" userId="3a51912fae7e2d29" providerId="LiveId" clId="{5E8DBDBB-E623-4003-B558-E5F86DC8C635}" dt="2023-02-20T17:46:51.055" v="6385" actId="1076"/>
          <ac:cxnSpMkLst>
            <pc:docMk/>
            <pc:sldMk cId="3437832168" sldId="277"/>
            <ac:cxnSpMk id="41" creationId="{D40B825E-AA2F-B319-30E3-A4651C2635FB}"/>
          </ac:cxnSpMkLst>
        </pc:cxnChg>
        <pc:cxnChg chg="add mod">
          <ac:chgData name="Simon Tang" userId="3a51912fae7e2d29" providerId="LiveId" clId="{5E8DBDBB-E623-4003-B558-E5F86DC8C635}" dt="2023-02-20T17:46:51.055" v="6385" actId="1076"/>
          <ac:cxnSpMkLst>
            <pc:docMk/>
            <pc:sldMk cId="3437832168" sldId="277"/>
            <ac:cxnSpMk id="43" creationId="{B43CAC4A-DE3B-B623-9A47-4983E424BF70}"/>
          </ac:cxnSpMkLst>
        </pc:cxnChg>
        <pc:cxnChg chg="add mod">
          <ac:chgData name="Simon Tang" userId="3a51912fae7e2d29" providerId="LiveId" clId="{5E8DBDBB-E623-4003-B558-E5F86DC8C635}" dt="2023-02-20T17:47:54.453" v="6388" actId="1076"/>
          <ac:cxnSpMkLst>
            <pc:docMk/>
            <pc:sldMk cId="3437832168" sldId="277"/>
            <ac:cxnSpMk id="49" creationId="{941D6674-47DF-B0F5-FC41-11AD14BB65ED}"/>
          </ac:cxnSpMkLst>
        </pc:cxnChg>
        <pc:cxnChg chg="add mod">
          <ac:chgData name="Simon Tang" userId="3a51912fae7e2d29" providerId="LiveId" clId="{5E8DBDBB-E623-4003-B558-E5F86DC8C635}" dt="2023-02-20T17:47:54.453" v="6388" actId="1076"/>
          <ac:cxnSpMkLst>
            <pc:docMk/>
            <pc:sldMk cId="3437832168" sldId="277"/>
            <ac:cxnSpMk id="50" creationId="{67EF61BC-7712-43F6-44EC-F8D53124995A}"/>
          </ac:cxnSpMkLst>
        </pc:cxnChg>
        <pc:cxnChg chg="add mod">
          <ac:chgData name="Simon Tang" userId="3a51912fae7e2d29" providerId="LiveId" clId="{5E8DBDBB-E623-4003-B558-E5F86DC8C635}" dt="2023-02-20T17:48:43.216" v="6396" actId="693"/>
          <ac:cxnSpMkLst>
            <pc:docMk/>
            <pc:sldMk cId="3437832168" sldId="277"/>
            <ac:cxnSpMk id="51" creationId="{282CE913-B982-C83D-4F6B-05A3A5ED6E17}"/>
          </ac:cxnSpMkLst>
        </pc:cxnChg>
        <pc:cxnChg chg="add mod">
          <ac:chgData name="Simon Tang" userId="3a51912fae7e2d29" providerId="LiveId" clId="{5E8DBDBB-E623-4003-B558-E5F86DC8C635}" dt="2023-02-20T17:48:59.647" v="6406" actId="20577"/>
          <ac:cxnSpMkLst>
            <pc:docMk/>
            <pc:sldMk cId="3437832168" sldId="277"/>
            <ac:cxnSpMk id="53" creationId="{C4BDDF62-9AB9-C1FE-3F68-87EAC55FB6C4}"/>
          </ac:cxnSpMkLst>
        </pc:cxnChg>
        <pc:cxnChg chg="add del mod">
          <ac:chgData name="Simon Tang" userId="3a51912fae7e2d29" providerId="LiveId" clId="{5E8DBDBB-E623-4003-B558-E5F86DC8C635}" dt="2023-02-20T17:48:17.793" v="6393" actId="478"/>
          <ac:cxnSpMkLst>
            <pc:docMk/>
            <pc:sldMk cId="3437832168" sldId="277"/>
            <ac:cxnSpMk id="54" creationId="{B29FDDDD-C1BD-72BB-7D3F-B6A6641C7322}"/>
          </ac:cxnSpMkLst>
        </pc:cxnChg>
        <pc:cxnChg chg="add mod">
          <ac:chgData name="Simon Tang" userId="3a51912fae7e2d29" providerId="LiveId" clId="{5E8DBDBB-E623-4003-B558-E5F86DC8C635}" dt="2023-02-20T17:49:08.053" v="6413" actId="20577"/>
          <ac:cxnSpMkLst>
            <pc:docMk/>
            <pc:sldMk cId="3437832168" sldId="277"/>
            <ac:cxnSpMk id="57" creationId="{1A3F33B4-8A4E-CB26-EF6B-9FB0D91B965A}"/>
          </ac:cxnSpMkLst>
        </pc:cxnChg>
      </pc:sldChg>
      <pc:sldChg chg="addSp modSp add del mod">
        <pc:chgData name="Simon Tang" userId="3a51912fae7e2d29" providerId="LiveId" clId="{5E8DBDBB-E623-4003-B558-E5F86DC8C635}" dt="2023-02-20T17:52:59.620" v="6415" actId="47"/>
        <pc:sldMkLst>
          <pc:docMk/>
          <pc:sldMk cId="2532257489" sldId="278"/>
        </pc:sldMkLst>
        <pc:picChg chg="add mod">
          <ac:chgData name="Simon Tang" userId="3a51912fae7e2d29" providerId="LiveId" clId="{5E8DBDBB-E623-4003-B558-E5F86DC8C635}" dt="2023-02-20T01:29:13.149" v="632" actId="1076"/>
          <ac:picMkLst>
            <pc:docMk/>
            <pc:sldMk cId="2532257489" sldId="278"/>
            <ac:picMk id="4" creationId="{D5C78D10-2099-FF82-6C6C-A7A4FC6CF835}"/>
          </ac:picMkLst>
        </pc:picChg>
        <pc:picChg chg="mod">
          <ac:chgData name="Simon Tang" userId="3a51912fae7e2d29" providerId="LiveId" clId="{5E8DBDBB-E623-4003-B558-E5F86DC8C635}" dt="2023-02-20T01:29:09.497" v="631" actId="1076"/>
          <ac:picMkLst>
            <pc:docMk/>
            <pc:sldMk cId="2532257489" sldId="278"/>
            <ac:picMk id="7" creationId="{FD586D20-3D9F-CEBE-3F33-4C22F4810002}"/>
          </ac:picMkLst>
        </pc:picChg>
      </pc:sldChg>
      <pc:sldChg chg="modSp add del mod">
        <pc:chgData name="Simon Tang" userId="3a51912fae7e2d29" providerId="LiveId" clId="{5E8DBDBB-E623-4003-B558-E5F86DC8C635}" dt="2023-02-20T17:53:00.756" v="6416" actId="47"/>
        <pc:sldMkLst>
          <pc:docMk/>
          <pc:sldMk cId="473536136" sldId="279"/>
        </pc:sldMkLst>
        <pc:spChg chg="mod">
          <ac:chgData name="Simon Tang" userId="3a51912fae7e2d29" providerId="LiveId" clId="{5E8DBDBB-E623-4003-B558-E5F86DC8C635}" dt="2023-02-20T01:32:52.476" v="637" actId="20577"/>
          <ac:spMkLst>
            <pc:docMk/>
            <pc:sldMk cId="473536136" sldId="279"/>
            <ac:spMk id="2" creationId="{CB262D76-448C-71B3-2A0B-8488EDF1E556}"/>
          </ac:spMkLst>
        </pc:spChg>
      </pc:sldChg>
      <pc:sldChg chg="addSp delSp modSp add mod">
        <pc:chgData name="Simon Tang" userId="3a51912fae7e2d29" providerId="LiveId" clId="{5E8DBDBB-E623-4003-B558-E5F86DC8C635}" dt="2023-02-20T08:34:44.347" v="2783" actId="1076"/>
        <pc:sldMkLst>
          <pc:docMk/>
          <pc:sldMk cId="3125926404" sldId="280"/>
        </pc:sldMkLst>
        <pc:spChg chg="mod">
          <ac:chgData name="Simon Tang" userId="3a51912fae7e2d29" providerId="LiveId" clId="{5E8DBDBB-E623-4003-B558-E5F86DC8C635}" dt="2023-02-20T01:37:23.300" v="679" actId="20577"/>
          <ac:spMkLst>
            <pc:docMk/>
            <pc:sldMk cId="3125926404" sldId="280"/>
            <ac:spMk id="2" creationId="{CB262D76-448C-71B3-2A0B-8488EDF1E556}"/>
          </ac:spMkLst>
        </pc:spChg>
        <pc:spChg chg="add mod">
          <ac:chgData name="Simon Tang" userId="3a51912fae7e2d29" providerId="LiveId" clId="{5E8DBDBB-E623-4003-B558-E5F86DC8C635}" dt="2023-02-20T01:39:17.962" v="687" actId="1076"/>
          <ac:spMkLst>
            <pc:docMk/>
            <pc:sldMk cId="3125926404" sldId="280"/>
            <ac:spMk id="8" creationId="{68228B7C-2E60-F546-C979-02CBF5149328}"/>
          </ac:spMkLst>
        </pc:spChg>
        <pc:spChg chg="del">
          <ac:chgData name="Simon Tang" userId="3a51912fae7e2d29" providerId="LiveId" clId="{5E8DBDBB-E623-4003-B558-E5F86DC8C635}" dt="2023-02-20T01:33:44.493" v="653" actId="478"/>
          <ac:spMkLst>
            <pc:docMk/>
            <pc:sldMk cId="3125926404" sldId="280"/>
            <ac:spMk id="9" creationId="{EE0110B0-0F81-71FF-AF18-1FDBEA4885DC}"/>
          </ac:spMkLst>
        </pc:spChg>
        <pc:spChg chg="add mod">
          <ac:chgData name="Simon Tang" userId="3a51912fae7e2d29" providerId="LiveId" clId="{5E8DBDBB-E623-4003-B558-E5F86DC8C635}" dt="2023-02-20T01:44:48.210" v="734" actId="1076"/>
          <ac:spMkLst>
            <pc:docMk/>
            <pc:sldMk cId="3125926404" sldId="280"/>
            <ac:spMk id="16" creationId="{46902212-BD19-34EA-2E29-54A9BD0433B7}"/>
          </ac:spMkLst>
        </pc:spChg>
        <pc:spChg chg="add mod">
          <ac:chgData name="Simon Tang" userId="3a51912fae7e2d29" providerId="LiveId" clId="{5E8DBDBB-E623-4003-B558-E5F86DC8C635}" dt="2023-02-20T08:34:44.347" v="2783" actId="1076"/>
          <ac:spMkLst>
            <pc:docMk/>
            <pc:sldMk cId="3125926404" sldId="280"/>
            <ac:spMk id="17" creationId="{6CABDD2A-05E7-AF93-91DA-2E784C040AB1}"/>
          </ac:spMkLst>
        </pc:spChg>
        <pc:spChg chg="add del mod">
          <ac:chgData name="Simon Tang" userId="3a51912fae7e2d29" providerId="LiveId" clId="{5E8DBDBB-E623-4003-B558-E5F86DC8C635}" dt="2023-02-20T01:48:16.506" v="814" actId="478"/>
          <ac:spMkLst>
            <pc:docMk/>
            <pc:sldMk cId="3125926404" sldId="280"/>
            <ac:spMk id="18" creationId="{52025577-1A27-7633-88FE-0D3893A6A60F}"/>
          </ac:spMkLst>
        </pc:spChg>
        <pc:spChg chg="add mod">
          <ac:chgData name="Simon Tang" userId="3a51912fae7e2d29" providerId="LiveId" clId="{5E8DBDBB-E623-4003-B558-E5F86DC8C635}" dt="2023-02-20T01:49:07.377" v="825" actId="1076"/>
          <ac:spMkLst>
            <pc:docMk/>
            <pc:sldMk cId="3125926404" sldId="280"/>
            <ac:spMk id="19" creationId="{65036611-D6DD-EFFB-8652-CD09015C070B}"/>
          </ac:spMkLst>
        </pc:spChg>
        <pc:spChg chg="add mod">
          <ac:chgData name="Simon Tang" userId="3a51912fae7e2d29" providerId="LiveId" clId="{5E8DBDBB-E623-4003-B558-E5F86DC8C635}" dt="2023-02-20T01:49:00.562" v="824" actId="1076"/>
          <ac:spMkLst>
            <pc:docMk/>
            <pc:sldMk cId="3125926404" sldId="280"/>
            <ac:spMk id="20" creationId="{EC30A0DA-C9BF-3935-ABA5-6FE361CA0904}"/>
          </ac:spMkLst>
        </pc:spChg>
        <pc:spChg chg="add mod">
          <ac:chgData name="Simon Tang" userId="3a51912fae7e2d29" providerId="LiveId" clId="{5E8DBDBB-E623-4003-B558-E5F86DC8C635}" dt="2023-02-20T01:50:02.273" v="891" actId="1076"/>
          <ac:spMkLst>
            <pc:docMk/>
            <pc:sldMk cId="3125926404" sldId="280"/>
            <ac:spMk id="21" creationId="{55022C45-D898-7489-CFEE-6896BDD33C67}"/>
          </ac:spMkLst>
        </pc:spChg>
        <pc:spChg chg="add mod">
          <ac:chgData name="Simon Tang" userId="3a51912fae7e2d29" providerId="LiveId" clId="{5E8DBDBB-E623-4003-B558-E5F86DC8C635}" dt="2023-02-20T01:53:49.783" v="1027" actId="20577"/>
          <ac:spMkLst>
            <pc:docMk/>
            <pc:sldMk cId="3125926404" sldId="280"/>
            <ac:spMk id="22" creationId="{4D121410-38F4-59DE-F9C6-CAE08D7A43D8}"/>
          </ac:spMkLst>
        </pc:spChg>
        <pc:picChg chg="del">
          <ac:chgData name="Simon Tang" userId="3a51912fae7e2d29" providerId="LiveId" clId="{5E8DBDBB-E623-4003-B558-E5F86DC8C635}" dt="2023-02-20T01:33:42.522" v="652" actId="478"/>
          <ac:picMkLst>
            <pc:docMk/>
            <pc:sldMk cId="3125926404" sldId="280"/>
            <ac:picMk id="4" creationId="{D5C78D10-2099-FF82-6C6C-A7A4FC6CF835}"/>
          </ac:picMkLst>
        </pc:picChg>
        <pc:picChg chg="add del mod">
          <ac:chgData name="Simon Tang" userId="3a51912fae7e2d29" providerId="LiveId" clId="{5E8DBDBB-E623-4003-B558-E5F86DC8C635}" dt="2023-02-20T01:38:41.367" v="680" actId="478"/>
          <ac:picMkLst>
            <pc:docMk/>
            <pc:sldMk cId="3125926404" sldId="280"/>
            <ac:picMk id="5" creationId="{856EE127-3ECF-FFB1-B168-10869F7B7D62}"/>
          </ac:picMkLst>
        </pc:picChg>
        <pc:picChg chg="del">
          <ac:chgData name="Simon Tang" userId="3a51912fae7e2d29" providerId="LiveId" clId="{5E8DBDBB-E623-4003-B558-E5F86DC8C635}" dt="2023-02-20T01:33:42.161" v="651" actId="478"/>
          <ac:picMkLst>
            <pc:docMk/>
            <pc:sldMk cId="3125926404" sldId="280"/>
            <ac:picMk id="7" creationId="{FD586D20-3D9F-CEBE-3F33-4C22F4810002}"/>
          </ac:picMkLst>
        </pc:picChg>
        <pc:picChg chg="add del mod">
          <ac:chgData name="Simon Tang" userId="3a51912fae7e2d29" providerId="LiveId" clId="{5E8DBDBB-E623-4003-B558-E5F86DC8C635}" dt="2023-02-20T01:42:41.186" v="694" actId="478"/>
          <ac:picMkLst>
            <pc:docMk/>
            <pc:sldMk cId="3125926404" sldId="280"/>
            <ac:picMk id="11" creationId="{49CD5877-D31D-C813-C83B-66B9C5662B6E}"/>
          </ac:picMkLst>
        </pc:picChg>
        <pc:picChg chg="add mod">
          <ac:chgData name="Simon Tang" userId="3a51912fae7e2d29" providerId="LiveId" clId="{5E8DBDBB-E623-4003-B558-E5F86DC8C635}" dt="2023-02-20T01:48:41.204" v="817" actId="1076"/>
          <ac:picMkLst>
            <pc:docMk/>
            <pc:sldMk cId="3125926404" sldId="280"/>
            <ac:picMk id="13" creationId="{DBFA68F4-AAC6-CC83-552A-B002D149E8DD}"/>
          </ac:picMkLst>
        </pc:picChg>
        <pc:picChg chg="add mod">
          <ac:chgData name="Simon Tang" userId="3a51912fae7e2d29" providerId="LiveId" clId="{5E8DBDBB-E623-4003-B558-E5F86DC8C635}" dt="2023-02-20T01:48:50.843" v="822" actId="1076"/>
          <ac:picMkLst>
            <pc:docMk/>
            <pc:sldMk cId="3125926404" sldId="280"/>
            <ac:picMk id="15" creationId="{D98FF3E7-B14B-1F6E-8DA9-74DBEDC5C985}"/>
          </ac:picMkLst>
        </pc:picChg>
        <pc:picChg chg="add del">
          <ac:chgData name="Simon Tang" userId="3a51912fae7e2d29" providerId="LiveId" clId="{5E8DBDBB-E623-4003-B558-E5F86DC8C635}" dt="2023-02-20T01:46:54.326" v="761"/>
          <ac:picMkLst>
            <pc:docMk/>
            <pc:sldMk cId="3125926404" sldId="280"/>
            <ac:picMk id="6146" creationId="{468641D5-16EA-95EE-66B7-21260B33F725}"/>
          </ac:picMkLst>
        </pc:picChg>
        <pc:picChg chg="add mod">
          <ac:chgData name="Simon Tang" userId="3a51912fae7e2d29" providerId="LiveId" clId="{5E8DBDBB-E623-4003-B558-E5F86DC8C635}" dt="2023-02-20T01:49:07.377" v="825" actId="1076"/>
          <ac:picMkLst>
            <pc:docMk/>
            <pc:sldMk cId="3125926404" sldId="280"/>
            <ac:picMk id="6148" creationId="{1777D1E5-8869-152F-18F1-C4C3504985F3}"/>
          </ac:picMkLst>
        </pc:picChg>
      </pc:sldChg>
      <pc:sldChg chg="addSp delSp modSp add del mod ord">
        <pc:chgData name="Simon Tang" userId="3a51912fae7e2d29" providerId="LiveId" clId="{5E8DBDBB-E623-4003-B558-E5F86DC8C635}" dt="2023-02-20T07:56:13.576" v="2434" actId="47"/>
        <pc:sldMkLst>
          <pc:docMk/>
          <pc:sldMk cId="3948303129" sldId="281"/>
        </pc:sldMkLst>
        <pc:spChg chg="mod">
          <ac:chgData name="Simon Tang" userId="3a51912fae7e2d29" providerId="LiveId" clId="{5E8DBDBB-E623-4003-B558-E5F86DC8C635}" dt="2023-02-20T07:45:36.984" v="2312" actId="20577"/>
          <ac:spMkLst>
            <pc:docMk/>
            <pc:sldMk cId="3948303129" sldId="281"/>
            <ac:spMk id="2" creationId="{CB262D76-448C-71B3-2A0B-8488EDF1E556}"/>
          </ac:spMkLst>
        </pc:spChg>
        <pc:spChg chg="add del mod">
          <ac:chgData name="Simon Tang" userId="3a51912fae7e2d29" providerId="LiveId" clId="{5E8DBDBB-E623-4003-B558-E5F86DC8C635}" dt="2023-02-20T07:45:40.365" v="2313" actId="478"/>
          <ac:spMkLst>
            <pc:docMk/>
            <pc:sldMk cId="3948303129" sldId="281"/>
            <ac:spMk id="3" creationId="{ED81187D-7C88-293A-AEB3-73DF3D027D44}"/>
          </ac:spMkLst>
        </pc:spChg>
        <pc:spChg chg="add del mod">
          <ac:chgData name="Simon Tang" userId="3a51912fae7e2d29" providerId="LiveId" clId="{5E8DBDBB-E623-4003-B558-E5F86DC8C635}" dt="2023-02-20T07:54:40.622" v="2419" actId="478"/>
          <ac:spMkLst>
            <pc:docMk/>
            <pc:sldMk cId="3948303129" sldId="281"/>
            <ac:spMk id="4" creationId="{86E99D4C-E2DF-ED95-4401-0451BDF425D3}"/>
          </ac:spMkLst>
        </pc:spChg>
        <pc:picChg chg="del mod">
          <ac:chgData name="Simon Tang" userId="3a51912fae7e2d29" providerId="LiveId" clId="{5E8DBDBB-E623-4003-B558-E5F86DC8C635}" dt="2023-02-20T07:38:51.185" v="2258" actId="478"/>
          <ac:picMkLst>
            <pc:docMk/>
            <pc:sldMk cId="3948303129" sldId="281"/>
            <ac:picMk id="5" creationId="{856EE127-3ECF-FFB1-B168-10869F7B7D62}"/>
          </ac:picMkLst>
        </pc:picChg>
      </pc:sldChg>
      <pc:sldChg chg="addSp delSp modSp add mod modShow">
        <pc:chgData name="Simon Tang" userId="3a51912fae7e2d29" providerId="LiveId" clId="{5E8DBDBB-E623-4003-B558-E5F86DC8C635}" dt="2023-02-20T02:07:00.266" v="1137" actId="729"/>
        <pc:sldMkLst>
          <pc:docMk/>
          <pc:sldMk cId="2640605023" sldId="282"/>
        </pc:sldMkLst>
        <pc:spChg chg="add mod">
          <ac:chgData name="Simon Tang" userId="3a51912fae7e2d29" providerId="LiveId" clId="{5E8DBDBB-E623-4003-B558-E5F86DC8C635}" dt="2023-02-20T02:03:02.824" v="1087" actId="1076"/>
          <ac:spMkLst>
            <pc:docMk/>
            <pc:sldMk cId="2640605023" sldId="282"/>
            <ac:spMk id="5" creationId="{CA9A6332-9C21-6A88-5DE4-F8CED3BF0386}"/>
          </ac:spMkLst>
        </pc:spChg>
        <pc:spChg chg="add mod">
          <ac:chgData name="Simon Tang" userId="3a51912fae7e2d29" providerId="LiveId" clId="{5E8DBDBB-E623-4003-B558-E5F86DC8C635}" dt="2023-02-20T02:06:53.042" v="1135" actId="1076"/>
          <ac:spMkLst>
            <pc:docMk/>
            <pc:sldMk cId="2640605023" sldId="282"/>
            <ac:spMk id="6" creationId="{E52927FB-EAD5-266A-2717-EF755B330D8F}"/>
          </ac:spMkLst>
        </pc:spChg>
        <pc:spChg chg="del">
          <ac:chgData name="Simon Tang" userId="3a51912fae7e2d29" providerId="LiveId" clId="{5E8DBDBB-E623-4003-B558-E5F86DC8C635}" dt="2023-02-20T01:54:10.333" v="1031" actId="478"/>
          <ac:spMkLst>
            <pc:docMk/>
            <pc:sldMk cId="2640605023" sldId="282"/>
            <ac:spMk id="8" creationId="{68228B7C-2E60-F546-C979-02CBF5149328}"/>
          </ac:spMkLst>
        </pc:spChg>
        <pc:spChg chg="del mod">
          <ac:chgData name="Simon Tang" userId="3a51912fae7e2d29" providerId="LiveId" clId="{5E8DBDBB-E623-4003-B558-E5F86DC8C635}" dt="2023-02-20T01:54:18.887" v="1036" actId="478"/>
          <ac:spMkLst>
            <pc:docMk/>
            <pc:sldMk cId="2640605023" sldId="282"/>
            <ac:spMk id="16" creationId="{46902212-BD19-34EA-2E29-54A9BD0433B7}"/>
          </ac:spMkLst>
        </pc:spChg>
        <pc:spChg chg="del">
          <ac:chgData name="Simon Tang" userId="3a51912fae7e2d29" providerId="LiveId" clId="{5E8DBDBB-E623-4003-B558-E5F86DC8C635}" dt="2023-02-20T01:54:08.307" v="1030" actId="478"/>
          <ac:spMkLst>
            <pc:docMk/>
            <pc:sldMk cId="2640605023" sldId="282"/>
            <ac:spMk id="17" creationId="{6CABDD2A-05E7-AF93-91DA-2E784C040AB1}"/>
          </ac:spMkLst>
        </pc:spChg>
        <pc:spChg chg="del">
          <ac:chgData name="Simon Tang" userId="3a51912fae7e2d29" providerId="LiveId" clId="{5E8DBDBB-E623-4003-B558-E5F86DC8C635}" dt="2023-02-20T01:54:12.371" v="1032" actId="478"/>
          <ac:spMkLst>
            <pc:docMk/>
            <pc:sldMk cId="2640605023" sldId="282"/>
            <ac:spMk id="19" creationId="{65036611-D6DD-EFFB-8652-CD09015C070B}"/>
          </ac:spMkLst>
        </pc:spChg>
        <pc:spChg chg="del">
          <ac:chgData name="Simon Tang" userId="3a51912fae7e2d29" providerId="LiveId" clId="{5E8DBDBB-E623-4003-B558-E5F86DC8C635}" dt="2023-02-20T01:54:12.371" v="1032" actId="478"/>
          <ac:spMkLst>
            <pc:docMk/>
            <pc:sldMk cId="2640605023" sldId="282"/>
            <ac:spMk id="20" creationId="{EC30A0DA-C9BF-3935-ABA5-6FE361CA0904}"/>
          </ac:spMkLst>
        </pc:spChg>
        <pc:spChg chg="del">
          <ac:chgData name="Simon Tang" userId="3a51912fae7e2d29" providerId="LiveId" clId="{5E8DBDBB-E623-4003-B558-E5F86DC8C635}" dt="2023-02-20T01:54:14.411" v="1033" actId="478"/>
          <ac:spMkLst>
            <pc:docMk/>
            <pc:sldMk cId="2640605023" sldId="282"/>
            <ac:spMk id="21" creationId="{55022C45-D898-7489-CFEE-6896BDD33C67}"/>
          </ac:spMkLst>
        </pc:spChg>
        <pc:spChg chg="del">
          <ac:chgData name="Simon Tang" userId="3a51912fae7e2d29" providerId="LiveId" clId="{5E8DBDBB-E623-4003-B558-E5F86DC8C635}" dt="2023-02-20T01:54:12.371" v="1032" actId="478"/>
          <ac:spMkLst>
            <pc:docMk/>
            <pc:sldMk cId="2640605023" sldId="282"/>
            <ac:spMk id="22" creationId="{4D121410-38F4-59DE-F9C6-CAE08D7A43D8}"/>
          </ac:spMkLst>
        </pc:spChg>
        <pc:picChg chg="add mod">
          <ac:chgData name="Simon Tang" userId="3a51912fae7e2d29" providerId="LiveId" clId="{5E8DBDBB-E623-4003-B558-E5F86DC8C635}" dt="2023-02-20T02:06:51.491" v="1134" actId="1076"/>
          <ac:picMkLst>
            <pc:docMk/>
            <pc:sldMk cId="2640605023" sldId="282"/>
            <ac:picMk id="4" creationId="{08CCF592-58F6-9305-3A6A-F168D1AA77E1}"/>
          </ac:picMkLst>
        </pc:picChg>
        <pc:picChg chg="del">
          <ac:chgData name="Simon Tang" userId="3a51912fae7e2d29" providerId="LiveId" clId="{5E8DBDBB-E623-4003-B558-E5F86DC8C635}" dt="2023-02-20T01:54:10.333" v="1031" actId="478"/>
          <ac:picMkLst>
            <pc:docMk/>
            <pc:sldMk cId="2640605023" sldId="282"/>
            <ac:picMk id="13" creationId="{DBFA68F4-AAC6-CC83-552A-B002D149E8DD}"/>
          </ac:picMkLst>
        </pc:picChg>
        <pc:picChg chg="del">
          <ac:chgData name="Simon Tang" userId="3a51912fae7e2d29" providerId="LiveId" clId="{5E8DBDBB-E623-4003-B558-E5F86DC8C635}" dt="2023-02-20T01:54:06.317" v="1029" actId="478"/>
          <ac:picMkLst>
            <pc:docMk/>
            <pc:sldMk cId="2640605023" sldId="282"/>
            <ac:picMk id="15" creationId="{D98FF3E7-B14B-1F6E-8DA9-74DBEDC5C985}"/>
          </ac:picMkLst>
        </pc:picChg>
        <pc:picChg chg="del">
          <ac:chgData name="Simon Tang" userId="3a51912fae7e2d29" providerId="LiveId" clId="{5E8DBDBB-E623-4003-B558-E5F86DC8C635}" dt="2023-02-20T01:54:12.371" v="1032" actId="478"/>
          <ac:picMkLst>
            <pc:docMk/>
            <pc:sldMk cId="2640605023" sldId="282"/>
            <ac:picMk id="6148" creationId="{1777D1E5-8869-152F-18F1-C4C3504985F3}"/>
          </ac:picMkLst>
        </pc:picChg>
        <pc:picChg chg="add mod">
          <ac:chgData name="Simon Tang" userId="3a51912fae7e2d29" providerId="LiveId" clId="{5E8DBDBB-E623-4003-B558-E5F86DC8C635}" dt="2023-02-20T02:06:05.665" v="1116" actId="1076"/>
          <ac:picMkLst>
            <pc:docMk/>
            <pc:sldMk cId="2640605023" sldId="282"/>
            <ac:picMk id="12290" creationId="{F4BD3074-0B42-0E2F-5394-60C2EF4305F8}"/>
          </ac:picMkLst>
        </pc:picChg>
        <pc:picChg chg="add mod">
          <ac:chgData name="Simon Tang" userId="3a51912fae7e2d29" providerId="LiveId" clId="{5E8DBDBB-E623-4003-B558-E5F86DC8C635}" dt="2023-02-20T02:06:06.670" v="1117" actId="1076"/>
          <ac:picMkLst>
            <pc:docMk/>
            <pc:sldMk cId="2640605023" sldId="282"/>
            <ac:picMk id="12292" creationId="{638BBAE7-A71E-3072-EFFD-9CC9E44A8282}"/>
          </ac:picMkLst>
        </pc:picChg>
        <pc:picChg chg="add mod">
          <ac:chgData name="Simon Tang" userId="3a51912fae7e2d29" providerId="LiveId" clId="{5E8DBDBB-E623-4003-B558-E5F86DC8C635}" dt="2023-02-20T02:06:08.478" v="1118" actId="1076"/>
          <ac:picMkLst>
            <pc:docMk/>
            <pc:sldMk cId="2640605023" sldId="282"/>
            <ac:picMk id="12294" creationId="{1362C288-8257-73FC-237F-A9ECBAA3CE73}"/>
          </ac:picMkLst>
        </pc:picChg>
        <pc:picChg chg="add mod">
          <ac:chgData name="Simon Tang" userId="3a51912fae7e2d29" providerId="LiveId" clId="{5E8DBDBB-E623-4003-B558-E5F86DC8C635}" dt="2023-02-20T02:06:09.911" v="1119" actId="1076"/>
          <ac:picMkLst>
            <pc:docMk/>
            <pc:sldMk cId="2640605023" sldId="282"/>
            <ac:picMk id="12296" creationId="{D93E6788-AF1D-2CFE-DCF6-E1193D2D9A60}"/>
          </ac:picMkLst>
        </pc:picChg>
        <pc:picChg chg="add mod">
          <ac:chgData name="Simon Tang" userId="3a51912fae7e2d29" providerId="LiveId" clId="{5E8DBDBB-E623-4003-B558-E5F86DC8C635}" dt="2023-02-20T02:06:12.116" v="1120" actId="1076"/>
          <ac:picMkLst>
            <pc:docMk/>
            <pc:sldMk cId="2640605023" sldId="282"/>
            <ac:picMk id="12298" creationId="{91437493-7B9E-B4EF-76A8-B2037A63DB02}"/>
          </ac:picMkLst>
        </pc:picChg>
        <pc:picChg chg="add mod">
          <ac:chgData name="Simon Tang" userId="3a51912fae7e2d29" providerId="LiveId" clId="{5E8DBDBB-E623-4003-B558-E5F86DC8C635}" dt="2023-02-20T02:06:13.271" v="1121" actId="1076"/>
          <ac:picMkLst>
            <pc:docMk/>
            <pc:sldMk cId="2640605023" sldId="282"/>
            <ac:picMk id="12300" creationId="{196E3823-9C81-9E2E-0207-0D4CE0476345}"/>
          </ac:picMkLst>
        </pc:picChg>
        <pc:picChg chg="add mod">
          <ac:chgData name="Simon Tang" userId="3a51912fae7e2d29" providerId="LiveId" clId="{5E8DBDBB-E623-4003-B558-E5F86DC8C635}" dt="2023-02-20T02:06:39.363" v="1131" actId="1076"/>
          <ac:picMkLst>
            <pc:docMk/>
            <pc:sldMk cId="2640605023" sldId="282"/>
            <ac:picMk id="12302" creationId="{B1F00FDD-236E-42A6-93D8-92658A75ED1B}"/>
          </ac:picMkLst>
        </pc:picChg>
        <pc:picChg chg="add mod">
          <ac:chgData name="Simon Tang" userId="3a51912fae7e2d29" providerId="LiveId" clId="{5E8DBDBB-E623-4003-B558-E5F86DC8C635}" dt="2023-02-20T02:06:40.900" v="1132" actId="1076"/>
          <ac:picMkLst>
            <pc:docMk/>
            <pc:sldMk cId="2640605023" sldId="282"/>
            <ac:picMk id="12304" creationId="{795D7379-7655-F2FF-5F7E-D71144D500B5}"/>
          </ac:picMkLst>
        </pc:picChg>
        <pc:picChg chg="add mod">
          <ac:chgData name="Simon Tang" userId="3a51912fae7e2d29" providerId="LiveId" clId="{5E8DBDBB-E623-4003-B558-E5F86DC8C635}" dt="2023-02-20T02:06:41.785" v="1133" actId="1076"/>
          <ac:picMkLst>
            <pc:docMk/>
            <pc:sldMk cId="2640605023" sldId="282"/>
            <ac:picMk id="12306" creationId="{27ED29BB-BE81-5B0D-4DCA-E3952DBC77F7}"/>
          </ac:picMkLst>
        </pc:picChg>
      </pc:sldChg>
      <pc:sldChg chg="add del">
        <pc:chgData name="Simon Tang" userId="3a51912fae7e2d29" providerId="LiveId" clId="{5E8DBDBB-E623-4003-B558-E5F86DC8C635}" dt="2023-02-20T02:15:53.674" v="1377" actId="47"/>
        <pc:sldMkLst>
          <pc:docMk/>
          <pc:sldMk cId="3553155192" sldId="283"/>
        </pc:sldMkLst>
      </pc:sldChg>
      <pc:sldChg chg="addSp delSp modSp add mod">
        <pc:chgData name="Simon Tang" userId="3a51912fae7e2d29" providerId="LiveId" clId="{5E8DBDBB-E623-4003-B558-E5F86DC8C635}" dt="2023-02-20T06:51:24.807" v="1577" actId="20577"/>
        <pc:sldMkLst>
          <pc:docMk/>
          <pc:sldMk cId="1628299494" sldId="284"/>
        </pc:sldMkLst>
        <pc:spChg chg="mod">
          <ac:chgData name="Simon Tang" userId="3a51912fae7e2d29" providerId="LiveId" clId="{5E8DBDBB-E623-4003-B558-E5F86DC8C635}" dt="2023-02-20T06:51:24.807" v="1577" actId="20577"/>
          <ac:spMkLst>
            <pc:docMk/>
            <pc:sldMk cId="1628299494" sldId="284"/>
            <ac:spMk id="2" creationId="{CB262D76-448C-71B3-2A0B-8488EDF1E556}"/>
          </ac:spMkLst>
        </pc:spChg>
        <pc:spChg chg="del">
          <ac:chgData name="Simon Tang" userId="3a51912fae7e2d29" providerId="LiveId" clId="{5E8DBDBB-E623-4003-B558-E5F86DC8C635}" dt="2023-02-20T02:11:27.838" v="1291" actId="478"/>
          <ac:spMkLst>
            <pc:docMk/>
            <pc:sldMk cId="1628299494" sldId="284"/>
            <ac:spMk id="5" creationId="{CA9A6332-9C21-6A88-5DE4-F8CED3BF0386}"/>
          </ac:spMkLst>
        </pc:spChg>
        <pc:spChg chg="add mod">
          <ac:chgData name="Simon Tang" userId="3a51912fae7e2d29" providerId="LiveId" clId="{5E8DBDBB-E623-4003-B558-E5F86DC8C635}" dt="2023-02-20T06:46:36.952" v="1501" actId="1076"/>
          <ac:spMkLst>
            <pc:docMk/>
            <pc:sldMk cId="1628299494" sldId="284"/>
            <ac:spMk id="5" creationId="{FC1CBE16-9D49-ACFB-D211-07B6DEF4B505}"/>
          </ac:spMkLst>
        </pc:spChg>
        <pc:spChg chg="add mod">
          <ac:chgData name="Simon Tang" userId="3a51912fae7e2d29" providerId="LiveId" clId="{5E8DBDBB-E623-4003-B558-E5F86DC8C635}" dt="2023-02-20T06:45:58.462" v="1477" actId="1076"/>
          <ac:spMkLst>
            <pc:docMk/>
            <pc:sldMk cId="1628299494" sldId="284"/>
            <ac:spMk id="6" creationId="{AB9A9AF9-D341-A762-DFAF-11179A6AF2F3}"/>
          </ac:spMkLst>
        </pc:spChg>
        <pc:spChg chg="del mod">
          <ac:chgData name="Simon Tang" userId="3a51912fae7e2d29" providerId="LiveId" clId="{5E8DBDBB-E623-4003-B558-E5F86DC8C635}" dt="2023-02-20T02:07:46.233" v="1165" actId="478"/>
          <ac:spMkLst>
            <pc:docMk/>
            <pc:sldMk cId="1628299494" sldId="284"/>
            <ac:spMk id="6" creationId="{E52927FB-EAD5-266A-2717-EF755B330D8F}"/>
          </ac:spMkLst>
        </pc:spChg>
        <pc:spChg chg="add mod">
          <ac:chgData name="Simon Tang" userId="3a51912fae7e2d29" providerId="LiveId" clId="{5E8DBDBB-E623-4003-B558-E5F86DC8C635}" dt="2023-02-20T05:24:58.697" v="1393" actId="113"/>
          <ac:spMkLst>
            <pc:docMk/>
            <pc:sldMk cId="1628299494" sldId="284"/>
            <ac:spMk id="7" creationId="{953DB4BA-3253-BCB1-3A8C-81E7A5616BDD}"/>
          </ac:spMkLst>
        </pc:spChg>
        <pc:spChg chg="add mod">
          <ac:chgData name="Simon Tang" userId="3a51912fae7e2d29" providerId="LiveId" clId="{5E8DBDBB-E623-4003-B558-E5F86DC8C635}" dt="2023-02-20T05:24:56.410" v="1392" actId="113"/>
          <ac:spMkLst>
            <pc:docMk/>
            <pc:sldMk cId="1628299494" sldId="284"/>
            <ac:spMk id="8" creationId="{9DB11B28-4A5B-DF21-DE56-17645B9443AC}"/>
          </ac:spMkLst>
        </pc:spChg>
        <pc:spChg chg="add mod">
          <ac:chgData name="Simon Tang" userId="3a51912fae7e2d29" providerId="LiveId" clId="{5E8DBDBB-E623-4003-B558-E5F86DC8C635}" dt="2023-02-20T05:25:01.781" v="1394" actId="113"/>
          <ac:spMkLst>
            <pc:docMk/>
            <pc:sldMk cId="1628299494" sldId="284"/>
            <ac:spMk id="9" creationId="{84201501-8926-BE38-3C02-747155EB5081}"/>
          </ac:spMkLst>
        </pc:spChg>
        <pc:spChg chg="add mod">
          <ac:chgData name="Simon Tang" userId="3a51912fae7e2d29" providerId="LiveId" clId="{5E8DBDBB-E623-4003-B558-E5F86DC8C635}" dt="2023-02-20T05:25:04.631" v="1395" actId="113"/>
          <ac:spMkLst>
            <pc:docMk/>
            <pc:sldMk cId="1628299494" sldId="284"/>
            <ac:spMk id="10" creationId="{306D2948-7EE8-C174-5D1E-39AD07F34AFE}"/>
          </ac:spMkLst>
        </pc:spChg>
        <pc:spChg chg="add mod">
          <ac:chgData name="Simon Tang" userId="3a51912fae7e2d29" providerId="LiveId" clId="{5E8DBDBB-E623-4003-B558-E5F86DC8C635}" dt="2023-02-20T05:24:53.531" v="1391" actId="113"/>
          <ac:spMkLst>
            <pc:docMk/>
            <pc:sldMk cId="1628299494" sldId="284"/>
            <ac:spMk id="11" creationId="{7E0DBB0F-7702-6794-E1CC-0C50A3CEC31B}"/>
          </ac:spMkLst>
        </pc:spChg>
        <pc:spChg chg="add mod">
          <ac:chgData name="Simon Tang" userId="3a51912fae7e2d29" providerId="LiveId" clId="{5E8DBDBB-E623-4003-B558-E5F86DC8C635}" dt="2023-02-20T05:25:08.036" v="1396" actId="113"/>
          <ac:spMkLst>
            <pc:docMk/>
            <pc:sldMk cId="1628299494" sldId="284"/>
            <ac:spMk id="12" creationId="{8630EF6B-50AF-C820-DC3B-E89E0C301D99}"/>
          </ac:spMkLst>
        </pc:spChg>
        <pc:spChg chg="add mod">
          <ac:chgData name="Simon Tang" userId="3a51912fae7e2d29" providerId="LiveId" clId="{5E8DBDBB-E623-4003-B558-E5F86DC8C635}" dt="2023-02-20T06:50:11.663" v="1535" actId="1076"/>
          <ac:spMkLst>
            <pc:docMk/>
            <pc:sldMk cId="1628299494" sldId="284"/>
            <ac:spMk id="13" creationId="{713B0539-CB9D-874F-E8B2-5BE470A5CF29}"/>
          </ac:spMkLst>
        </pc:spChg>
        <pc:spChg chg="add mod">
          <ac:chgData name="Simon Tang" userId="3a51912fae7e2d29" providerId="LiveId" clId="{5E8DBDBB-E623-4003-B558-E5F86DC8C635}" dt="2023-02-20T06:50:27.916" v="1545" actId="1076"/>
          <ac:spMkLst>
            <pc:docMk/>
            <pc:sldMk cId="1628299494" sldId="284"/>
            <ac:spMk id="14" creationId="{FCA8CA9C-4430-D628-8941-8DD1A76A26DD}"/>
          </ac:spMkLst>
        </pc:spChg>
        <pc:spChg chg="add del mod">
          <ac:chgData name="Simon Tang" userId="3a51912fae7e2d29" providerId="LiveId" clId="{5E8DBDBB-E623-4003-B558-E5F86DC8C635}" dt="2023-02-20T06:50:31.603" v="1547" actId="478"/>
          <ac:spMkLst>
            <pc:docMk/>
            <pc:sldMk cId="1628299494" sldId="284"/>
            <ac:spMk id="15" creationId="{A6A03209-24C5-AFAB-B91D-B1DD928766E2}"/>
          </ac:spMkLst>
        </pc:spChg>
        <pc:spChg chg="add mod">
          <ac:chgData name="Simon Tang" userId="3a51912fae7e2d29" providerId="LiveId" clId="{5E8DBDBB-E623-4003-B558-E5F86DC8C635}" dt="2023-02-20T06:50:44.637" v="1552" actId="20577"/>
          <ac:spMkLst>
            <pc:docMk/>
            <pc:sldMk cId="1628299494" sldId="284"/>
            <ac:spMk id="25" creationId="{B8528609-ECB3-1AF3-0100-BA2610DDF0C7}"/>
          </ac:spMkLst>
        </pc:spChg>
        <pc:picChg chg="add mod">
          <ac:chgData name="Simon Tang" userId="3a51912fae7e2d29" providerId="LiveId" clId="{5E8DBDBB-E623-4003-B558-E5F86DC8C635}" dt="2023-02-20T02:12:02.411" v="1303" actId="1076"/>
          <ac:picMkLst>
            <pc:docMk/>
            <pc:sldMk cId="1628299494" sldId="284"/>
            <ac:picMk id="3" creationId="{9911E376-8335-67C5-4D57-A15EBE27BA2A}"/>
          </ac:picMkLst>
        </pc:picChg>
        <pc:picChg chg="mod">
          <ac:chgData name="Simon Tang" userId="3a51912fae7e2d29" providerId="LiveId" clId="{5E8DBDBB-E623-4003-B558-E5F86DC8C635}" dt="2023-02-20T06:45:21.269" v="1454" actId="1076"/>
          <ac:picMkLst>
            <pc:docMk/>
            <pc:sldMk cId="1628299494" sldId="284"/>
            <ac:picMk id="4" creationId="{08CCF592-58F6-9305-3A6A-F168D1AA77E1}"/>
          </ac:picMkLst>
        </pc:picChg>
        <pc:picChg chg="add del mod">
          <ac:chgData name="Simon Tang" userId="3a51912fae7e2d29" providerId="LiveId" clId="{5E8DBDBB-E623-4003-B558-E5F86DC8C635}" dt="2023-02-20T02:13:17.148" v="1333" actId="1076"/>
          <ac:picMkLst>
            <pc:docMk/>
            <pc:sldMk cId="1628299494" sldId="284"/>
            <ac:picMk id="12290" creationId="{F4BD3074-0B42-0E2F-5394-60C2EF4305F8}"/>
          </ac:picMkLst>
        </pc:picChg>
        <pc:picChg chg="add del mod">
          <ac:chgData name="Simon Tang" userId="3a51912fae7e2d29" providerId="LiveId" clId="{5E8DBDBB-E623-4003-B558-E5F86DC8C635}" dt="2023-02-20T02:13:17.148" v="1333" actId="1076"/>
          <ac:picMkLst>
            <pc:docMk/>
            <pc:sldMk cId="1628299494" sldId="284"/>
            <ac:picMk id="12292" creationId="{638BBAE7-A71E-3072-EFFD-9CC9E44A8282}"/>
          </ac:picMkLst>
        </pc:picChg>
        <pc:picChg chg="mod">
          <ac:chgData name="Simon Tang" userId="3a51912fae7e2d29" providerId="LiveId" clId="{5E8DBDBB-E623-4003-B558-E5F86DC8C635}" dt="2023-02-20T02:13:17.148" v="1333" actId="1076"/>
          <ac:picMkLst>
            <pc:docMk/>
            <pc:sldMk cId="1628299494" sldId="284"/>
            <ac:picMk id="12294" creationId="{1362C288-8257-73FC-237F-A9ECBAA3CE73}"/>
          </ac:picMkLst>
        </pc:picChg>
        <pc:picChg chg="mod">
          <ac:chgData name="Simon Tang" userId="3a51912fae7e2d29" providerId="LiveId" clId="{5E8DBDBB-E623-4003-B558-E5F86DC8C635}" dt="2023-02-20T02:12:02.411" v="1303" actId="1076"/>
          <ac:picMkLst>
            <pc:docMk/>
            <pc:sldMk cId="1628299494" sldId="284"/>
            <ac:picMk id="12296" creationId="{D93E6788-AF1D-2CFE-DCF6-E1193D2D9A60}"/>
          </ac:picMkLst>
        </pc:picChg>
        <pc:picChg chg="add del mod">
          <ac:chgData name="Simon Tang" userId="3a51912fae7e2d29" providerId="LiveId" clId="{5E8DBDBB-E623-4003-B558-E5F86DC8C635}" dt="2023-02-20T02:08:30.324" v="1220" actId="478"/>
          <ac:picMkLst>
            <pc:docMk/>
            <pc:sldMk cId="1628299494" sldId="284"/>
            <ac:picMk id="12298" creationId="{91437493-7B9E-B4EF-76A8-B2037A63DB02}"/>
          </ac:picMkLst>
        </pc:picChg>
        <pc:picChg chg="add del mod">
          <ac:chgData name="Simon Tang" userId="3a51912fae7e2d29" providerId="LiveId" clId="{5E8DBDBB-E623-4003-B558-E5F86DC8C635}" dt="2023-02-20T02:12:02.411" v="1303" actId="1076"/>
          <ac:picMkLst>
            <pc:docMk/>
            <pc:sldMk cId="1628299494" sldId="284"/>
            <ac:picMk id="12300" creationId="{196E3823-9C81-9E2E-0207-0D4CE0476345}"/>
          </ac:picMkLst>
        </pc:picChg>
        <pc:picChg chg="mod">
          <ac:chgData name="Simon Tang" userId="3a51912fae7e2d29" providerId="LiveId" clId="{5E8DBDBB-E623-4003-B558-E5F86DC8C635}" dt="2023-02-20T02:13:28.301" v="1336" actId="1076"/>
          <ac:picMkLst>
            <pc:docMk/>
            <pc:sldMk cId="1628299494" sldId="284"/>
            <ac:picMk id="12302" creationId="{B1F00FDD-236E-42A6-93D8-92658A75ED1B}"/>
          </ac:picMkLst>
        </pc:picChg>
        <pc:picChg chg="mod">
          <ac:chgData name="Simon Tang" userId="3a51912fae7e2d29" providerId="LiveId" clId="{5E8DBDBB-E623-4003-B558-E5F86DC8C635}" dt="2023-02-20T02:13:28.301" v="1336" actId="1076"/>
          <ac:picMkLst>
            <pc:docMk/>
            <pc:sldMk cId="1628299494" sldId="284"/>
            <ac:picMk id="12304" creationId="{795D7379-7655-F2FF-5F7E-D71144D500B5}"/>
          </ac:picMkLst>
        </pc:picChg>
        <pc:picChg chg="add del mod">
          <ac:chgData name="Simon Tang" userId="3a51912fae7e2d29" providerId="LiveId" clId="{5E8DBDBB-E623-4003-B558-E5F86DC8C635}" dt="2023-02-20T02:13:28.301" v="1336" actId="1076"/>
          <ac:picMkLst>
            <pc:docMk/>
            <pc:sldMk cId="1628299494" sldId="284"/>
            <ac:picMk id="12306" creationId="{27ED29BB-BE81-5B0D-4DCA-E3952DBC77F7}"/>
          </ac:picMkLst>
        </pc:picChg>
        <pc:cxnChg chg="add mod">
          <ac:chgData name="Simon Tang" userId="3a51912fae7e2d29" providerId="LiveId" clId="{5E8DBDBB-E623-4003-B558-E5F86DC8C635}" dt="2023-02-20T06:47:45.153" v="1508" actId="1582"/>
          <ac:cxnSpMkLst>
            <pc:docMk/>
            <pc:sldMk cId="1628299494" sldId="284"/>
            <ac:cxnSpMk id="17" creationId="{5E96A798-8A89-C279-E4DB-720EEB070B31}"/>
          </ac:cxnSpMkLst>
        </pc:cxnChg>
        <pc:cxnChg chg="add mod">
          <ac:chgData name="Simon Tang" userId="3a51912fae7e2d29" providerId="LiveId" clId="{5E8DBDBB-E623-4003-B558-E5F86DC8C635}" dt="2023-02-20T06:47:45.153" v="1508" actId="1582"/>
          <ac:cxnSpMkLst>
            <pc:docMk/>
            <pc:sldMk cId="1628299494" sldId="284"/>
            <ac:cxnSpMk id="19" creationId="{8AA90338-7FC5-A32F-019E-12A89C1863F6}"/>
          </ac:cxnSpMkLst>
        </pc:cxnChg>
        <pc:cxnChg chg="add del mod">
          <ac:chgData name="Simon Tang" userId="3a51912fae7e2d29" providerId="LiveId" clId="{5E8DBDBB-E623-4003-B558-E5F86DC8C635}" dt="2023-02-20T06:47:13.781" v="1505" actId="478"/>
          <ac:cxnSpMkLst>
            <pc:docMk/>
            <pc:sldMk cId="1628299494" sldId="284"/>
            <ac:cxnSpMk id="21" creationId="{5AA1D1A0-E1EC-5AA2-B6B1-1C581609D71E}"/>
          </ac:cxnSpMkLst>
        </pc:cxnChg>
        <pc:cxnChg chg="add mod">
          <ac:chgData name="Simon Tang" userId="3a51912fae7e2d29" providerId="LiveId" clId="{5E8DBDBB-E623-4003-B558-E5F86DC8C635}" dt="2023-02-20T06:47:45.153" v="1508" actId="1582"/>
          <ac:cxnSpMkLst>
            <pc:docMk/>
            <pc:sldMk cId="1628299494" sldId="284"/>
            <ac:cxnSpMk id="23" creationId="{1DEED03C-96EE-4C8F-212C-E21D8C951878}"/>
          </ac:cxnSpMkLst>
        </pc:cxnChg>
      </pc:sldChg>
      <pc:sldChg chg="addSp delSp modSp add mod">
        <pc:chgData name="Simon Tang" userId="3a51912fae7e2d29" providerId="LiveId" clId="{5E8DBDBB-E623-4003-B558-E5F86DC8C635}" dt="2023-02-20T07:24:50.397" v="1972" actId="1076"/>
        <pc:sldMkLst>
          <pc:docMk/>
          <pc:sldMk cId="2430980669" sldId="285"/>
        </pc:sldMkLst>
        <pc:spChg chg="mod">
          <ac:chgData name="Simon Tang" userId="3a51912fae7e2d29" providerId="LiveId" clId="{5E8DBDBB-E623-4003-B558-E5F86DC8C635}" dt="2023-02-20T06:51:21.376" v="1571" actId="20577"/>
          <ac:spMkLst>
            <pc:docMk/>
            <pc:sldMk cId="2430980669" sldId="285"/>
            <ac:spMk id="2" creationId="{CB262D76-448C-71B3-2A0B-8488EDF1E556}"/>
          </ac:spMkLst>
        </pc:spChg>
        <pc:spChg chg="add del mod">
          <ac:chgData name="Simon Tang" userId="3a51912fae7e2d29" providerId="LiveId" clId="{5E8DBDBB-E623-4003-B558-E5F86DC8C635}" dt="2023-02-20T06:45:11.508" v="1451" actId="478"/>
          <ac:spMkLst>
            <pc:docMk/>
            <pc:sldMk cId="2430980669" sldId="285"/>
            <ac:spMk id="3" creationId="{E85954C4-6A2B-5A42-9FD3-732184B2E941}"/>
          </ac:spMkLst>
        </pc:spChg>
        <pc:spChg chg="add mod">
          <ac:chgData name="Simon Tang" userId="3a51912fae7e2d29" providerId="LiveId" clId="{5E8DBDBB-E623-4003-B558-E5F86DC8C635}" dt="2023-02-20T06:46:05.813" v="1478"/>
          <ac:spMkLst>
            <pc:docMk/>
            <pc:sldMk cId="2430980669" sldId="285"/>
            <ac:spMk id="4" creationId="{B570801E-F4DF-C0A6-4D3A-7F610728F1D9}"/>
          </ac:spMkLst>
        </pc:spChg>
        <pc:spChg chg="add mod">
          <ac:chgData name="Simon Tang" userId="3a51912fae7e2d29" providerId="LiveId" clId="{5E8DBDBB-E623-4003-B558-E5F86DC8C635}" dt="2023-02-20T07:24:43.163" v="1971" actId="1076"/>
          <ac:spMkLst>
            <pc:docMk/>
            <pc:sldMk cId="2430980669" sldId="285"/>
            <ac:spMk id="5" creationId="{3A0FE081-826D-C693-2A86-55F735A3834A}"/>
          </ac:spMkLst>
        </pc:spChg>
        <pc:spChg chg="add del mod">
          <ac:chgData name="Simon Tang" userId="3a51912fae7e2d29" providerId="LiveId" clId="{5E8DBDBB-E623-4003-B558-E5F86DC8C635}" dt="2023-02-20T06:50:51.150" v="1555"/>
          <ac:spMkLst>
            <pc:docMk/>
            <pc:sldMk cId="2430980669" sldId="285"/>
            <ac:spMk id="6" creationId="{62110425-3130-C213-73D6-D5B953329D44}"/>
          </ac:spMkLst>
        </pc:spChg>
        <pc:spChg chg="add mod">
          <ac:chgData name="Simon Tang" userId="3a51912fae7e2d29" providerId="LiveId" clId="{5E8DBDBB-E623-4003-B558-E5F86DC8C635}" dt="2023-02-20T07:02:15.368" v="1770" actId="1076"/>
          <ac:spMkLst>
            <pc:docMk/>
            <pc:sldMk cId="2430980669" sldId="285"/>
            <ac:spMk id="7" creationId="{06C37415-5B7E-A054-2A27-2CACE314541F}"/>
          </ac:spMkLst>
        </pc:spChg>
        <pc:spChg chg="del">
          <ac:chgData name="Simon Tang" userId="3a51912fae7e2d29" providerId="LiveId" clId="{5E8DBDBB-E623-4003-B558-E5F86DC8C635}" dt="2023-02-20T02:13:53.504" v="1346" actId="478"/>
          <ac:spMkLst>
            <pc:docMk/>
            <pc:sldMk cId="2430980669" sldId="285"/>
            <ac:spMk id="7" creationId="{953DB4BA-3253-BCB1-3A8C-81E7A5616BDD}"/>
          </ac:spMkLst>
        </pc:spChg>
        <pc:spChg chg="add mod">
          <ac:chgData name="Simon Tang" userId="3a51912fae7e2d29" providerId="LiveId" clId="{5E8DBDBB-E623-4003-B558-E5F86DC8C635}" dt="2023-02-20T07:24:50.397" v="1972" actId="1076"/>
          <ac:spMkLst>
            <pc:docMk/>
            <pc:sldMk cId="2430980669" sldId="285"/>
            <ac:spMk id="8" creationId="{745CB1E7-06BB-F50D-6AB8-22FFDFCB2CFE}"/>
          </ac:spMkLst>
        </pc:spChg>
        <pc:spChg chg="del">
          <ac:chgData name="Simon Tang" userId="3a51912fae7e2d29" providerId="LiveId" clId="{5E8DBDBB-E623-4003-B558-E5F86DC8C635}" dt="2023-02-20T02:13:53.504" v="1346" actId="478"/>
          <ac:spMkLst>
            <pc:docMk/>
            <pc:sldMk cId="2430980669" sldId="285"/>
            <ac:spMk id="8" creationId="{9DB11B28-4A5B-DF21-DE56-17645B9443AC}"/>
          </ac:spMkLst>
        </pc:spChg>
        <pc:spChg chg="mod">
          <ac:chgData name="Simon Tang" userId="3a51912fae7e2d29" providerId="LiveId" clId="{5E8DBDBB-E623-4003-B558-E5F86DC8C635}" dt="2023-02-20T07:02:15.368" v="1770" actId="1076"/>
          <ac:spMkLst>
            <pc:docMk/>
            <pc:sldMk cId="2430980669" sldId="285"/>
            <ac:spMk id="9" creationId="{84201501-8926-BE38-3C02-747155EB5081}"/>
          </ac:spMkLst>
        </pc:spChg>
        <pc:spChg chg="del">
          <ac:chgData name="Simon Tang" userId="3a51912fae7e2d29" providerId="LiveId" clId="{5E8DBDBB-E623-4003-B558-E5F86DC8C635}" dt="2023-02-20T02:13:53.504" v="1346" actId="478"/>
          <ac:spMkLst>
            <pc:docMk/>
            <pc:sldMk cId="2430980669" sldId="285"/>
            <ac:spMk id="10" creationId="{306D2948-7EE8-C174-5D1E-39AD07F34AFE}"/>
          </ac:spMkLst>
        </pc:spChg>
        <pc:spChg chg="del">
          <ac:chgData name="Simon Tang" userId="3a51912fae7e2d29" providerId="LiveId" clId="{5E8DBDBB-E623-4003-B558-E5F86DC8C635}" dt="2023-02-20T02:13:53.504" v="1346" actId="478"/>
          <ac:spMkLst>
            <pc:docMk/>
            <pc:sldMk cId="2430980669" sldId="285"/>
            <ac:spMk id="11" creationId="{7E0DBB0F-7702-6794-E1CC-0C50A3CEC31B}"/>
          </ac:spMkLst>
        </pc:spChg>
        <pc:spChg chg="mod">
          <ac:chgData name="Simon Tang" userId="3a51912fae7e2d29" providerId="LiveId" clId="{5E8DBDBB-E623-4003-B558-E5F86DC8C635}" dt="2023-02-20T07:02:15.368" v="1770" actId="1076"/>
          <ac:spMkLst>
            <pc:docMk/>
            <pc:sldMk cId="2430980669" sldId="285"/>
            <ac:spMk id="12" creationId="{8630EF6B-50AF-C820-DC3B-E89E0C301D99}"/>
          </ac:spMkLst>
        </pc:spChg>
        <pc:spChg chg="del">
          <ac:chgData name="Simon Tang" userId="3a51912fae7e2d29" providerId="LiveId" clId="{5E8DBDBB-E623-4003-B558-E5F86DC8C635}" dt="2023-02-20T02:13:55.793" v="1347" actId="478"/>
          <ac:spMkLst>
            <pc:docMk/>
            <pc:sldMk cId="2430980669" sldId="285"/>
            <ac:spMk id="13" creationId="{713B0539-CB9D-874F-E8B2-5BE470A5CF29}"/>
          </ac:spMkLst>
        </pc:spChg>
        <pc:spChg chg="del">
          <ac:chgData name="Simon Tang" userId="3a51912fae7e2d29" providerId="LiveId" clId="{5E8DBDBB-E623-4003-B558-E5F86DC8C635}" dt="2023-02-20T02:13:53.504" v="1346" actId="478"/>
          <ac:spMkLst>
            <pc:docMk/>
            <pc:sldMk cId="2430980669" sldId="285"/>
            <ac:spMk id="14" creationId="{FCA8CA9C-4430-D628-8941-8DD1A76A26DD}"/>
          </ac:spMkLst>
        </pc:spChg>
        <pc:spChg chg="del mod">
          <ac:chgData name="Simon Tang" userId="3a51912fae7e2d29" providerId="LiveId" clId="{5E8DBDBB-E623-4003-B558-E5F86DC8C635}" dt="2023-02-20T06:50:52.699" v="1556" actId="478"/>
          <ac:spMkLst>
            <pc:docMk/>
            <pc:sldMk cId="2430980669" sldId="285"/>
            <ac:spMk id="15" creationId="{A6A03209-24C5-AFAB-B91D-B1DD928766E2}"/>
          </ac:spMkLst>
        </pc:spChg>
        <pc:spChg chg="add del mod">
          <ac:chgData name="Simon Tang" userId="3a51912fae7e2d29" providerId="LiveId" clId="{5E8DBDBB-E623-4003-B558-E5F86DC8C635}" dt="2023-02-20T07:03:55.618" v="1792" actId="478"/>
          <ac:spMkLst>
            <pc:docMk/>
            <pc:sldMk cId="2430980669" sldId="285"/>
            <ac:spMk id="24" creationId="{F92D6D92-D1D4-314D-3920-88F264CD9D58}"/>
          </ac:spMkLst>
        </pc:spChg>
        <pc:spChg chg="add del mod">
          <ac:chgData name="Simon Tang" userId="3a51912fae7e2d29" providerId="LiveId" clId="{5E8DBDBB-E623-4003-B558-E5F86DC8C635}" dt="2023-02-20T07:02:57.048" v="1780" actId="478"/>
          <ac:spMkLst>
            <pc:docMk/>
            <pc:sldMk cId="2430980669" sldId="285"/>
            <ac:spMk id="25" creationId="{C435CE88-ACBB-E100-6FA2-9F0B17A909B0}"/>
          </ac:spMkLst>
        </pc:spChg>
        <pc:spChg chg="add mod">
          <ac:chgData name="Simon Tang" userId="3a51912fae7e2d29" providerId="LiveId" clId="{5E8DBDBB-E623-4003-B558-E5F86DC8C635}" dt="2023-02-20T07:05:10.832" v="1808" actId="1076"/>
          <ac:spMkLst>
            <pc:docMk/>
            <pc:sldMk cId="2430980669" sldId="285"/>
            <ac:spMk id="35" creationId="{E76CACA7-5679-4421-61DB-FC5435AB23DD}"/>
          </ac:spMkLst>
        </pc:spChg>
        <pc:spChg chg="add mod">
          <ac:chgData name="Simon Tang" userId="3a51912fae7e2d29" providerId="LiveId" clId="{5E8DBDBB-E623-4003-B558-E5F86DC8C635}" dt="2023-02-20T07:05:22.283" v="1813" actId="1076"/>
          <ac:spMkLst>
            <pc:docMk/>
            <pc:sldMk cId="2430980669" sldId="285"/>
            <ac:spMk id="36" creationId="{7502F717-C752-C805-03A1-227E920D0F5B}"/>
          </ac:spMkLst>
        </pc:spChg>
        <pc:spChg chg="add mod">
          <ac:chgData name="Simon Tang" userId="3a51912fae7e2d29" providerId="LiveId" clId="{5E8DBDBB-E623-4003-B558-E5F86DC8C635}" dt="2023-02-20T07:05:40.059" v="1823" actId="1076"/>
          <ac:spMkLst>
            <pc:docMk/>
            <pc:sldMk cId="2430980669" sldId="285"/>
            <ac:spMk id="37" creationId="{26C0C111-7D3C-A8B2-85C6-479C4988CEBE}"/>
          </ac:spMkLst>
        </pc:spChg>
        <pc:spChg chg="add mod">
          <ac:chgData name="Simon Tang" userId="3a51912fae7e2d29" providerId="LiveId" clId="{5E8DBDBB-E623-4003-B558-E5F86DC8C635}" dt="2023-02-20T07:24:50.397" v="1972" actId="1076"/>
          <ac:spMkLst>
            <pc:docMk/>
            <pc:sldMk cId="2430980669" sldId="285"/>
            <ac:spMk id="39" creationId="{C83222DC-B72D-0919-6992-1ADB3A6E5A78}"/>
          </ac:spMkLst>
        </pc:spChg>
        <pc:spChg chg="add del mod">
          <ac:chgData name="Simon Tang" userId="3a51912fae7e2d29" providerId="LiveId" clId="{5E8DBDBB-E623-4003-B558-E5F86DC8C635}" dt="2023-02-20T07:05:56.005" v="1832" actId="478"/>
          <ac:spMkLst>
            <pc:docMk/>
            <pc:sldMk cId="2430980669" sldId="285"/>
            <ac:spMk id="41" creationId="{F8B610EC-9D1B-DA1E-58BA-BC37B1F8D005}"/>
          </ac:spMkLst>
        </pc:spChg>
        <pc:spChg chg="add mod">
          <ac:chgData name="Simon Tang" userId="3a51912fae7e2d29" providerId="LiveId" clId="{5E8DBDBB-E623-4003-B558-E5F86DC8C635}" dt="2023-02-20T07:24:50.397" v="1972" actId="1076"/>
          <ac:spMkLst>
            <pc:docMk/>
            <pc:sldMk cId="2430980669" sldId="285"/>
            <ac:spMk id="42" creationId="{D0867677-B0F3-6EEB-9627-AC96B1AA8A51}"/>
          </ac:spMkLst>
        </pc:spChg>
        <pc:spChg chg="add mod">
          <ac:chgData name="Simon Tang" userId="3a51912fae7e2d29" providerId="LiveId" clId="{5E8DBDBB-E623-4003-B558-E5F86DC8C635}" dt="2023-02-20T07:24:50.397" v="1972" actId="1076"/>
          <ac:spMkLst>
            <pc:docMk/>
            <pc:sldMk cId="2430980669" sldId="285"/>
            <ac:spMk id="43" creationId="{690E5FC4-6BF7-0BD3-2953-34F183A8608D}"/>
          </ac:spMkLst>
        </pc:spChg>
        <pc:picChg chg="del">
          <ac:chgData name="Simon Tang" userId="3a51912fae7e2d29" providerId="LiveId" clId="{5E8DBDBB-E623-4003-B558-E5F86DC8C635}" dt="2023-02-20T02:13:53.504" v="1346" actId="478"/>
          <ac:picMkLst>
            <pc:docMk/>
            <pc:sldMk cId="2430980669" sldId="285"/>
            <ac:picMk id="3" creationId="{9911E376-8335-67C5-4D57-A15EBE27BA2A}"/>
          </ac:picMkLst>
        </pc:picChg>
        <pc:picChg chg="del">
          <ac:chgData name="Simon Tang" userId="3a51912fae7e2d29" providerId="LiveId" clId="{5E8DBDBB-E623-4003-B558-E5F86DC8C635}" dt="2023-02-20T02:13:50.119" v="1345" actId="478"/>
          <ac:picMkLst>
            <pc:docMk/>
            <pc:sldMk cId="2430980669" sldId="285"/>
            <ac:picMk id="4" creationId="{08CCF592-58F6-9305-3A6A-F168D1AA77E1}"/>
          </ac:picMkLst>
        </pc:picChg>
        <pc:picChg chg="del">
          <ac:chgData name="Simon Tang" userId="3a51912fae7e2d29" providerId="LiveId" clId="{5E8DBDBB-E623-4003-B558-E5F86DC8C635}" dt="2023-02-20T02:13:53.504" v="1346" actId="478"/>
          <ac:picMkLst>
            <pc:docMk/>
            <pc:sldMk cId="2430980669" sldId="285"/>
            <ac:picMk id="12290" creationId="{F4BD3074-0B42-0E2F-5394-60C2EF4305F8}"/>
          </ac:picMkLst>
        </pc:picChg>
        <pc:picChg chg="del">
          <ac:chgData name="Simon Tang" userId="3a51912fae7e2d29" providerId="LiveId" clId="{5E8DBDBB-E623-4003-B558-E5F86DC8C635}" dt="2023-02-20T02:13:53.504" v="1346" actId="478"/>
          <ac:picMkLst>
            <pc:docMk/>
            <pc:sldMk cId="2430980669" sldId="285"/>
            <ac:picMk id="12292" creationId="{638BBAE7-A71E-3072-EFFD-9CC9E44A8282}"/>
          </ac:picMkLst>
        </pc:picChg>
        <pc:picChg chg="del">
          <ac:chgData name="Simon Tang" userId="3a51912fae7e2d29" providerId="LiveId" clId="{5E8DBDBB-E623-4003-B558-E5F86DC8C635}" dt="2023-02-20T02:13:53.504" v="1346" actId="478"/>
          <ac:picMkLst>
            <pc:docMk/>
            <pc:sldMk cId="2430980669" sldId="285"/>
            <ac:picMk id="12294" creationId="{1362C288-8257-73FC-237F-A9ECBAA3CE73}"/>
          </ac:picMkLst>
        </pc:picChg>
        <pc:picChg chg="del">
          <ac:chgData name="Simon Tang" userId="3a51912fae7e2d29" providerId="LiveId" clId="{5E8DBDBB-E623-4003-B558-E5F86DC8C635}" dt="2023-02-20T02:13:53.504" v="1346" actId="478"/>
          <ac:picMkLst>
            <pc:docMk/>
            <pc:sldMk cId="2430980669" sldId="285"/>
            <ac:picMk id="12296" creationId="{D93E6788-AF1D-2CFE-DCF6-E1193D2D9A60}"/>
          </ac:picMkLst>
        </pc:picChg>
        <pc:picChg chg="del">
          <ac:chgData name="Simon Tang" userId="3a51912fae7e2d29" providerId="LiveId" clId="{5E8DBDBB-E623-4003-B558-E5F86DC8C635}" dt="2023-02-20T02:13:53.504" v="1346" actId="478"/>
          <ac:picMkLst>
            <pc:docMk/>
            <pc:sldMk cId="2430980669" sldId="285"/>
            <ac:picMk id="12300" creationId="{196E3823-9C81-9E2E-0207-0D4CE0476345}"/>
          </ac:picMkLst>
        </pc:picChg>
        <pc:picChg chg="mod">
          <ac:chgData name="Simon Tang" userId="3a51912fae7e2d29" providerId="LiveId" clId="{5E8DBDBB-E623-4003-B558-E5F86DC8C635}" dt="2023-02-20T07:02:15.368" v="1770" actId="1076"/>
          <ac:picMkLst>
            <pc:docMk/>
            <pc:sldMk cId="2430980669" sldId="285"/>
            <ac:picMk id="12302" creationId="{B1F00FDD-236E-42A6-93D8-92658A75ED1B}"/>
          </ac:picMkLst>
        </pc:picChg>
        <pc:picChg chg="mod">
          <ac:chgData name="Simon Tang" userId="3a51912fae7e2d29" providerId="LiveId" clId="{5E8DBDBB-E623-4003-B558-E5F86DC8C635}" dt="2023-02-20T07:02:15.368" v="1770" actId="1076"/>
          <ac:picMkLst>
            <pc:docMk/>
            <pc:sldMk cId="2430980669" sldId="285"/>
            <ac:picMk id="12304" creationId="{795D7379-7655-F2FF-5F7E-D71144D500B5}"/>
          </ac:picMkLst>
        </pc:picChg>
        <pc:picChg chg="mod">
          <ac:chgData name="Simon Tang" userId="3a51912fae7e2d29" providerId="LiveId" clId="{5E8DBDBB-E623-4003-B558-E5F86DC8C635}" dt="2023-02-20T07:02:15.368" v="1770" actId="1076"/>
          <ac:picMkLst>
            <pc:docMk/>
            <pc:sldMk cId="2430980669" sldId="285"/>
            <ac:picMk id="12306" creationId="{27ED29BB-BE81-5B0D-4DCA-E3952DBC77F7}"/>
          </ac:picMkLst>
        </pc:picChg>
        <pc:cxnChg chg="add del mod">
          <ac:chgData name="Simon Tang" userId="3a51912fae7e2d29" providerId="LiveId" clId="{5E8DBDBB-E623-4003-B558-E5F86DC8C635}" dt="2023-02-20T07:00:16.897" v="1711" actId="478"/>
          <ac:cxnSpMkLst>
            <pc:docMk/>
            <pc:sldMk cId="2430980669" sldId="285"/>
            <ac:cxnSpMk id="11" creationId="{02EAE120-5BDE-03BB-DE57-A750DE84B51E}"/>
          </ac:cxnSpMkLst>
        </pc:cxnChg>
        <pc:cxnChg chg="add del mod">
          <ac:chgData name="Simon Tang" userId="3a51912fae7e2d29" providerId="LiveId" clId="{5E8DBDBB-E623-4003-B558-E5F86DC8C635}" dt="2023-02-20T07:01:23.327" v="1724" actId="478"/>
          <ac:cxnSpMkLst>
            <pc:docMk/>
            <pc:sldMk cId="2430980669" sldId="285"/>
            <ac:cxnSpMk id="14" creationId="{5CE98AEE-5C1F-6982-C8E7-0DB3C264D492}"/>
          </ac:cxnSpMkLst>
        </pc:cxnChg>
        <pc:cxnChg chg="add del mod">
          <ac:chgData name="Simon Tang" userId="3a51912fae7e2d29" providerId="LiveId" clId="{5E8DBDBB-E623-4003-B558-E5F86DC8C635}" dt="2023-02-20T07:01:22.512" v="1723" actId="478"/>
          <ac:cxnSpMkLst>
            <pc:docMk/>
            <pc:sldMk cId="2430980669" sldId="285"/>
            <ac:cxnSpMk id="18" creationId="{3A3DB3C1-BA70-1CD7-CF1E-F41DF100EF1C}"/>
          </ac:cxnSpMkLst>
        </pc:cxnChg>
        <pc:cxnChg chg="add del">
          <ac:chgData name="Simon Tang" userId="3a51912fae7e2d29" providerId="LiveId" clId="{5E8DBDBB-E623-4003-B558-E5F86DC8C635}" dt="2023-02-20T07:03:16.477" v="1783" actId="478"/>
          <ac:cxnSpMkLst>
            <pc:docMk/>
            <pc:sldMk cId="2430980669" sldId="285"/>
            <ac:cxnSpMk id="27" creationId="{91220A8C-D8BD-2AF9-9AFD-A09D3712A6C3}"/>
          </ac:cxnSpMkLst>
        </pc:cxnChg>
        <pc:cxnChg chg="add del mod">
          <ac:chgData name="Simon Tang" userId="3a51912fae7e2d29" providerId="LiveId" clId="{5E8DBDBB-E623-4003-B558-E5F86DC8C635}" dt="2023-02-20T07:03:34.382" v="1788" actId="478"/>
          <ac:cxnSpMkLst>
            <pc:docMk/>
            <pc:sldMk cId="2430980669" sldId="285"/>
            <ac:cxnSpMk id="29" creationId="{318D906A-3FC9-C0A7-4E0E-2784BEA49FF9}"/>
          </ac:cxnSpMkLst>
        </pc:cxnChg>
        <pc:cxnChg chg="add del mod">
          <ac:chgData name="Simon Tang" userId="3a51912fae7e2d29" providerId="LiveId" clId="{5E8DBDBB-E623-4003-B558-E5F86DC8C635}" dt="2023-02-20T07:03:33.573" v="1787" actId="478"/>
          <ac:cxnSpMkLst>
            <pc:docMk/>
            <pc:sldMk cId="2430980669" sldId="285"/>
            <ac:cxnSpMk id="31" creationId="{7826AD76-33F5-3DE8-CD03-69B941F2BD94}"/>
          </ac:cxnSpMkLst>
        </pc:cxnChg>
      </pc:sldChg>
      <pc:sldChg chg="addSp delSp modSp add mod">
        <pc:chgData name="Simon Tang" userId="3a51912fae7e2d29" providerId="LiveId" clId="{5E8DBDBB-E623-4003-B558-E5F86DC8C635}" dt="2023-02-20T13:24:34.424" v="3894" actId="1076"/>
        <pc:sldMkLst>
          <pc:docMk/>
          <pc:sldMk cId="1418852976" sldId="286"/>
        </pc:sldMkLst>
        <pc:spChg chg="mod">
          <ac:chgData name="Simon Tang" userId="3a51912fae7e2d29" providerId="LiveId" clId="{5E8DBDBB-E623-4003-B558-E5F86DC8C635}" dt="2023-02-20T06:51:16.793" v="1565" actId="20577"/>
          <ac:spMkLst>
            <pc:docMk/>
            <pc:sldMk cId="1418852976" sldId="286"/>
            <ac:spMk id="2" creationId="{CB262D76-448C-71B3-2A0B-8488EDF1E556}"/>
          </ac:spMkLst>
        </pc:spChg>
        <pc:spChg chg="del">
          <ac:chgData name="Simon Tang" userId="3a51912fae7e2d29" providerId="LiveId" clId="{5E8DBDBB-E623-4003-B558-E5F86DC8C635}" dt="2023-02-20T07:34:52.308" v="2212" actId="478"/>
          <ac:spMkLst>
            <pc:docMk/>
            <pc:sldMk cId="1418852976" sldId="286"/>
            <ac:spMk id="4" creationId="{B570801E-F4DF-C0A6-4D3A-7F610728F1D9}"/>
          </ac:spMkLst>
        </pc:spChg>
        <pc:spChg chg="del">
          <ac:chgData name="Simon Tang" userId="3a51912fae7e2d29" providerId="LiveId" clId="{5E8DBDBB-E623-4003-B558-E5F86DC8C635}" dt="2023-02-20T06:52:01.016" v="1579" actId="478"/>
          <ac:spMkLst>
            <pc:docMk/>
            <pc:sldMk cId="1418852976" sldId="286"/>
            <ac:spMk id="5" creationId="{3A0FE081-826D-C693-2A86-55F735A3834A}"/>
          </ac:spMkLst>
        </pc:spChg>
        <pc:spChg chg="add mod">
          <ac:chgData name="Simon Tang" userId="3a51912fae7e2d29" providerId="LiveId" clId="{5E8DBDBB-E623-4003-B558-E5F86DC8C635}" dt="2023-02-20T07:27:22.768" v="1984" actId="1076"/>
          <ac:spMkLst>
            <pc:docMk/>
            <pc:sldMk cId="1418852976" sldId="286"/>
            <ac:spMk id="6" creationId="{DD88005A-3EB3-1C71-C1CB-6F47AFD4ECEA}"/>
          </ac:spMkLst>
        </pc:spChg>
        <pc:spChg chg="del">
          <ac:chgData name="Simon Tang" userId="3a51912fae7e2d29" providerId="LiveId" clId="{5E8DBDBB-E623-4003-B558-E5F86DC8C635}" dt="2023-02-20T06:51:58.891" v="1578" actId="478"/>
          <ac:spMkLst>
            <pc:docMk/>
            <pc:sldMk cId="1418852976" sldId="286"/>
            <ac:spMk id="7" creationId="{06C37415-5B7E-A054-2A27-2CACE314541F}"/>
          </ac:spMkLst>
        </pc:spChg>
        <pc:spChg chg="add del mod">
          <ac:chgData name="Simon Tang" userId="3a51912fae7e2d29" providerId="LiveId" clId="{5E8DBDBB-E623-4003-B558-E5F86DC8C635}" dt="2023-02-20T06:52:45.944" v="1589"/>
          <ac:spMkLst>
            <pc:docMk/>
            <pc:sldMk cId="1418852976" sldId="286"/>
            <ac:spMk id="8" creationId="{70D7E1A0-E6A4-D4B0-A957-F02DDDCE7C39}"/>
          </ac:spMkLst>
        </pc:spChg>
        <pc:spChg chg="del">
          <ac:chgData name="Simon Tang" userId="3a51912fae7e2d29" providerId="LiveId" clId="{5E8DBDBB-E623-4003-B558-E5F86DC8C635}" dt="2023-02-20T06:51:58.891" v="1578" actId="478"/>
          <ac:spMkLst>
            <pc:docMk/>
            <pc:sldMk cId="1418852976" sldId="286"/>
            <ac:spMk id="9" creationId="{84201501-8926-BE38-3C02-747155EB5081}"/>
          </ac:spMkLst>
        </pc:spChg>
        <pc:spChg chg="add mod">
          <ac:chgData name="Simon Tang" userId="3a51912fae7e2d29" providerId="LiveId" clId="{5E8DBDBB-E623-4003-B558-E5F86DC8C635}" dt="2023-02-20T07:27:22.768" v="1984" actId="1076"/>
          <ac:spMkLst>
            <pc:docMk/>
            <pc:sldMk cId="1418852976" sldId="286"/>
            <ac:spMk id="11" creationId="{0B154E1F-3E7B-8E2B-6639-2125CA016680}"/>
          </ac:spMkLst>
        </pc:spChg>
        <pc:spChg chg="del">
          <ac:chgData name="Simon Tang" userId="3a51912fae7e2d29" providerId="LiveId" clId="{5E8DBDBB-E623-4003-B558-E5F86DC8C635}" dt="2023-02-20T06:51:58.891" v="1578" actId="478"/>
          <ac:spMkLst>
            <pc:docMk/>
            <pc:sldMk cId="1418852976" sldId="286"/>
            <ac:spMk id="12" creationId="{8630EF6B-50AF-C820-DC3B-E89E0C301D99}"/>
          </ac:spMkLst>
        </pc:spChg>
        <pc:spChg chg="add mod">
          <ac:chgData name="Simon Tang" userId="3a51912fae7e2d29" providerId="LiveId" clId="{5E8DBDBB-E623-4003-B558-E5F86DC8C635}" dt="2023-02-20T07:27:22.768" v="1984" actId="1076"/>
          <ac:spMkLst>
            <pc:docMk/>
            <pc:sldMk cId="1418852976" sldId="286"/>
            <ac:spMk id="13" creationId="{0943A203-AEEA-8C01-EEEE-9FEA3B618A5D}"/>
          </ac:spMkLst>
        </pc:spChg>
        <pc:spChg chg="add mod">
          <ac:chgData name="Simon Tang" userId="3a51912fae7e2d29" providerId="LiveId" clId="{5E8DBDBB-E623-4003-B558-E5F86DC8C635}" dt="2023-02-20T07:47:50.242" v="2348" actId="207"/>
          <ac:spMkLst>
            <pc:docMk/>
            <pc:sldMk cId="1418852976" sldId="286"/>
            <ac:spMk id="14" creationId="{7819EB68-9503-1F79-973B-42AC4C29E5B8}"/>
          </ac:spMkLst>
        </pc:spChg>
        <pc:spChg chg="add mod">
          <ac:chgData name="Simon Tang" userId="3a51912fae7e2d29" providerId="LiveId" clId="{5E8DBDBB-E623-4003-B558-E5F86DC8C635}" dt="2023-02-20T07:27:22.768" v="1984" actId="1076"/>
          <ac:spMkLst>
            <pc:docMk/>
            <pc:sldMk cId="1418852976" sldId="286"/>
            <ac:spMk id="15" creationId="{66C29D9E-6C33-26DE-0D25-8E2E7FE367D2}"/>
          </ac:spMkLst>
        </pc:spChg>
        <pc:spChg chg="add mod">
          <ac:chgData name="Simon Tang" userId="3a51912fae7e2d29" providerId="LiveId" clId="{5E8DBDBB-E623-4003-B558-E5F86DC8C635}" dt="2023-02-20T07:27:22.768" v="1984" actId="1076"/>
          <ac:spMkLst>
            <pc:docMk/>
            <pc:sldMk cId="1418852976" sldId="286"/>
            <ac:spMk id="16" creationId="{B89BCB48-2B2C-CFBA-8391-C3582E9E91CF}"/>
          </ac:spMkLst>
        </pc:spChg>
        <pc:spChg chg="add mod">
          <ac:chgData name="Simon Tang" userId="3a51912fae7e2d29" providerId="LiveId" clId="{5E8DBDBB-E623-4003-B558-E5F86DC8C635}" dt="2023-02-20T07:27:22.768" v="1984" actId="1076"/>
          <ac:spMkLst>
            <pc:docMk/>
            <pc:sldMk cId="1418852976" sldId="286"/>
            <ac:spMk id="17" creationId="{55019370-09D5-BE48-9220-326F912C1FC1}"/>
          </ac:spMkLst>
        </pc:spChg>
        <pc:spChg chg="add mod">
          <ac:chgData name="Simon Tang" userId="3a51912fae7e2d29" providerId="LiveId" clId="{5E8DBDBB-E623-4003-B558-E5F86DC8C635}" dt="2023-02-20T07:27:22.768" v="1984" actId="1076"/>
          <ac:spMkLst>
            <pc:docMk/>
            <pc:sldMk cId="1418852976" sldId="286"/>
            <ac:spMk id="19" creationId="{E7E7D96C-31B9-9ED3-A129-7F20F33A0C0A}"/>
          </ac:spMkLst>
        </pc:spChg>
        <pc:spChg chg="add mod">
          <ac:chgData name="Simon Tang" userId="3a51912fae7e2d29" providerId="LiveId" clId="{5E8DBDBB-E623-4003-B558-E5F86DC8C635}" dt="2023-02-20T07:27:22.768" v="1984" actId="1076"/>
          <ac:spMkLst>
            <pc:docMk/>
            <pc:sldMk cId="1418852976" sldId="286"/>
            <ac:spMk id="20" creationId="{C307DEE6-7A73-44AD-9365-BB9C91863AFD}"/>
          </ac:spMkLst>
        </pc:spChg>
        <pc:spChg chg="add mod">
          <ac:chgData name="Simon Tang" userId="3a51912fae7e2d29" providerId="LiveId" clId="{5E8DBDBB-E623-4003-B558-E5F86DC8C635}" dt="2023-02-20T07:27:22.768" v="1984" actId="1076"/>
          <ac:spMkLst>
            <pc:docMk/>
            <pc:sldMk cId="1418852976" sldId="286"/>
            <ac:spMk id="21" creationId="{A4B027CD-7E24-4A63-2171-5C8E9BB2644D}"/>
          </ac:spMkLst>
        </pc:spChg>
        <pc:spChg chg="add mod">
          <ac:chgData name="Simon Tang" userId="3a51912fae7e2d29" providerId="LiveId" clId="{5E8DBDBB-E623-4003-B558-E5F86DC8C635}" dt="2023-02-20T13:24:34.424" v="3894" actId="1076"/>
          <ac:spMkLst>
            <pc:docMk/>
            <pc:sldMk cId="1418852976" sldId="286"/>
            <ac:spMk id="22" creationId="{E4077B4C-62A4-57B2-38E6-67A1415E540E}"/>
          </ac:spMkLst>
        </pc:spChg>
        <pc:spChg chg="add mod">
          <ac:chgData name="Simon Tang" userId="3a51912fae7e2d29" providerId="LiveId" clId="{5E8DBDBB-E623-4003-B558-E5F86DC8C635}" dt="2023-02-20T07:30:20.563" v="2118" actId="1076"/>
          <ac:spMkLst>
            <pc:docMk/>
            <pc:sldMk cId="1418852976" sldId="286"/>
            <ac:spMk id="23" creationId="{EE501F1B-1F8F-5B61-8E5D-CCCB00955DA9}"/>
          </ac:spMkLst>
        </pc:spChg>
        <pc:spChg chg="add del mod">
          <ac:chgData name="Simon Tang" userId="3a51912fae7e2d29" providerId="LiveId" clId="{5E8DBDBB-E623-4003-B558-E5F86DC8C635}" dt="2023-02-20T07:30:29.614" v="2120" actId="478"/>
          <ac:spMkLst>
            <pc:docMk/>
            <pc:sldMk cId="1418852976" sldId="286"/>
            <ac:spMk id="24" creationId="{452C9ABE-49D8-C35D-E65F-A1D5A4246E2B}"/>
          </ac:spMkLst>
        </pc:spChg>
        <pc:picChg chg="add mod">
          <ac:chgData name="Simon Tang" userId="3a51912fae7e2d29" providerId="LiveId" clId="{5E8DBDBB-E623-4003-B558-E5F86DC8C635}" dt="2023-02-20T07:27:22.768" v="1984" actId="1076"/>
          <ac:picMkLst>
            <pc:docMk/>
            <pc:sldMk cId="1418852976" sldId="286"/>
            <ac:picMk id="3" creationId="{C6692F82-4102-660A-0CA8-3D0E00B24A60}"/>
          </ac:picMkLst>
        </pc:picChg>
        <pc:picChg chg="del">
          <ac:chgData name="Simon Tang" userId="3a51912fae7e2d29" providerId="LiveId" clId="{5E8DBDBB-E623-4003-B558-E5F86DC8C635}" dt="2023-02-20T06:51:58.891" v="1578" actId="478"/>
          <ac:picMkLst>
            <pc:docMk/>
            <pc:sldMk cId="1418852976" sldId="286"/>
            <ac:picMk id="12302" creationId="{B1F00FDD-236E-42A6-93D8-92658A75ED1B}"/>
          </ac:picMkLst>
        </pc:picChg>
        <pc:picChg chg="del">
          <ac:chgData name="Simon Tang" userId="3a51912fae7e2d29" providerId="LiveId" clId="{5E8DBDBB-E623-4003-B558-E5F86DC8C635}" dt="2023-02-20T06:51:58.891" v="1578" actId="478"/>
          <ac:picMkLst>
            <pc:docMk/>
            <pc:sldMk cId="1418852976" sldId="286"/>
            <ac:picMk id="12304" creationId="{795D7379-7655-F2FF-5F7E-D71144D500B5}"/>
          </ac:picMkLst>
        </pc:picChg>
        <pc:picChg chg="del">
          <ac:chgData name="Simon Tang" userId="3a51912fae7e2d29" providerId="LiveId" clId="{5E8DBDBB-E623-4003-B558-E5F86DC8C635}" dt="2023-02-20T06:51:58.891" v="1578" actId="478"/>
          <ac:picMkLst>
            <pc:docMk/>
            <pc:sldMk cId="1418852976" sldId="286"/>
            <ac:picMk id="12306" creationId="{27ED29BB-BE81-5B0D-4DCA-E3952DBC77F7}"/>
          </ac:picMkLst>
        </pc:picChg>
      </pc:sldChg>
      <pc:sldChg chg="addSp delSp modSp add del mod">
        <pc:chgData name="Simon Tang" userId="3a51912fae7e2d29" providerId="LiveId" clId="{5E8DBDBB-E623-4003-B558-E5F86DC8C635}" dt="2023-02-20T07:33:47.140" v="2200" actId="47"/>
        <pc:sldMkLst>
          <pc:docMk/>
          <pc:sldMk cId="1633297710" sldId="287"/>
        </pc:sldMkLst>
        <pc:spChg chg="mod">
          <ac:chgData name="Simon Tang" userId="3a51912fae7e2d29" providerId="LiveId" clId="{5E8DBDBB-E623-4003-B558-E5F86DC8C635}" dt="2023-02-20T07:33:20.829" v="2192" actId="1076"/>
          <ac:spMkLst>
            <pc:docMk/>
            <pc:sldMk cId="1633297710" sldId="287"/>
            <ac:spMk id="2" creationId="{CB262D76-448C-71B3-2A0B-8488EDF1E556}"/>
          </ac:spMkLst>
        </pc:spChg>
        <pc:spChg chg="del">
          <ac:chgData name="Simon Tang" userId="3a51912fae7e2d29" providerId="LiveId" clId="{5E8DBDBB-E623-4003-B558-E5F86DC8C635}" dt="2023-02-20T07:07:05.723" v="1867" actId="478"/>
          <ac:spMkLst>
            <pc:docMk/>
            <pc:sldMk cId="1633297710" sldId="287"/>
            <ac:spMk id="4" creationId="{B570801E-F4DF-C0A6-4D3A-7F610728F1D9}"/>
          </ac:spMkLst>
        </pc:spChg>
        <pc:spChg chg="add mod">
          <ac:chgData name="Simon Tang" userId="3a51912fae7e2d29" providerId="LiveId" clId="{5E8DBDBB-E623-4003-B558-E5F86DC8C635}" dt="2023-02-20T07:33:20.829" v="2192" actId="1076"/>
          <ac:spMkLst>
            <pc:docMk/>
            <pc:sldMk cId="1633297710" sldId="287"/>
            <ac:spMk id="5" creationId="{6565F4FE-928A-0AD6-66A8-A3B7D061C105}"/>
          </ac:spMkLst>
        </pc:spChg>
        <pc:spChg chg="del">
          <ac:chgData name="Simon Tang" userId="3a51912fae7e2d29" providerId="LiveId" clId="{5E8DBDBB-E623-4003-B558-E5F86DC8C635}" dt="2023-02-20T07:07:04.475" v="1866" actId="478"/>
          <ac:spMkLst>
            <pc:docMk/>
            <pc:sldMk cId="1633297710" sldId="287"/>
            <ac:spMk id="6" creationId="{DD88005A-3EB3-1C71-C1CB-6F47AFD4ECEA}"/>
          </ac:spMkLst>
        </pc:spChg>
        <pc:spChg chg="add mod">
          <ac:chgData name="Simon Tang" userId="3a51912fae7e2d29" providerId="LiveId" clId="{5E8DBDBB-E623-4003-B558-E5F86DC8C635}" dt="2023-02-20T07:33:20.829" v="2192" actId="1076"/>
          <ac:spMkLst>
            <pc:docMk/>
            <pc:sldMk cId="1633297710" sldId="287"/>
            <ac:spMk id="8" creationId="{D4E6CE80-6B9D-E3DC-958D-55E9BE8DDC40}"/>
          </ac:spMkLst>
        </pc:spChg>
        <pc:spChg chg="add mod">
          <ac:chgData name="Simon Tang" userId="3a51912fae7e2d29" providerId="LiveId" clId="{5E8DBDBB-E623-4003-B558-E5F86DC8C635}" dt="2023-02-20T07:32:19.784" v="2148" actId="1076"/>
          <ac:spMkLst>
            <pc:docMk/>
            <pc:sldMk cId="1633297710" sldId="287"/>
            <ac:spMk id="9" creationId="{1304CBB0-6E4A-4B7D-EDE6-9E365A38E690}"/>
          </ac:spMkLst>
        </pc:spChg>
        <pc:spChg chg="del">
          <ac:chgData name="Simon Tang" userId="3a51912fae7e2d29" providerId="LiveId" clId="{5E8DBDBB-E623-4003-B558-E5F86DC8C635}" dt="2023-02-20T07:07:04.475" v="1866" actId="478"/>
          <ac:spMkLst>
            <pc:docMk/>
            <pc:sldMk cId="1633297710" sldId="287"/>
            <ac:spMk id="11" creationId="{0B154E1F-3E7B-8E2B-6639-2125CA016680}"/>
          </ac:spMkLst>
        </pc:spChg>
        <pc:spChg chg="del">
          <ac:chgData name="Simon Tang" userId="3a51912fae7e2d29" providerId="LiveId" clId="{5E8DBDBB-E623-4003-B558-E5F86DC8C635}" dt="2023-02-20T07:07:04.475" v="1866" actId="478"/>
          <ac:spMkLst>
            <pc:docMk/>
            <pc:sldMk cId="1633297710" sldId="287"/>
            <ac:spMk id="13" creationId="{0943A203-AEEA-8C01-EEEE-9FEA3B618A5D}"/>
          </ac:spMkLst>
        </pc:spChg>
        <pc:spChg chg="del">
          <ac:chgData name="Simon Tang" userId="3a51912fae7e2d29" providerId="LiveId" clId="{5E8DBDBB-E623-4003-B558-E5F86DC8C635}" dt="2023-02-20T07:07:02.998" v="1865" actId="478"/>
          <ac:spMkLst>
            <pc:docMk/>
            <pc:sldMk cId="1633297710" sldId="287"/>
            <ac:spMk id="14" creationId="{7819EB68-9503-1F79-973B-42AC4C29E5B8}"/>
          </ac:spMkLst>
        </pc:spChg>
        <pc:spChg chg="add del mod">
          <ac:chgData name="Simon Tang" userId="3a51912fae7e2d29" providerId="LiveId" clId="{5E8DBDBB-E623-4003-B558-E5F86DC8C635}" dt="2023-02-20T07:33:05.948" v="2188"/>
          <ac:spMkLst>
            <pc:docMk/>
            <pc:sldMk cId="1633297710" sldId="287"/>
            <ac:spMk id="16" creationId="{3D0EDCBA-9B5B-1820-80AD-DF94D72DFC4D}"/>
          </ac:spMkLst>
        </pc:spChg>
        <pc:spChg chg="add del mod">
          <ac:chgData name="Simon Tang" userId="3a51912fae7e2d29" providerId="LiveId" clId="{5E8DBDBB-E623-4003-B558-E5F86DC8C635}" dt="2023-02-20T07:33:20.342" v="2191"/>
          <ac:spMkLst>
            <pc:docMk/>
            <pc:sldMk cId="1633297710" sldId="287"/>
            <ac:spMk id="17" creationId="{B11C448E-1512-E613-37D3-57601CB4AD96}"/>
          </ac:spMkLst>
        </pc:spChg>
        <pc:picChg chg="del">
          <ac:chgData name="Simon Tang" userId="3a51912fae7e2d29" providerId="LiveId" clId="{5E8DBDBB-E623-4003-B558-E5F86DC8C635}" dt="2023-02-20T07:07:02.572" v="1864" actId="478"/>
          <ac:picMkLst>
            <pc:docMk/>
            <pc:sldMk cId="1633297710" sldId="287"/>
            <ac:picMk id="3" creationId="{C6692F82-4102-660A-0CA8-3D0E00B24A60}"/>
          </ac:picMkLst>
        </pc:picChg>
        <pc:picChg chg="add mod">
          <ac:chgData name="Simon Tang" userId="3a51912fae7e2d29" providerId="LiveId" clId="{5E8DBDBB-E623-4003-B558-E5F86DC8C635}" dt="2023-02-20T07:31:34.229" v="2131" actId="1076"/>
          <ac:picMkLst>
            <pc:docMk/>
            <pc:sldMk cId="1633297710" sldId="287"/>
            <ac:picMk id="7" creationId="{A4257F2E-2041-F92F-B344-0B31E6141BC2}"/>
          </ac:picMkLst>
        </pc:picChg>
        <pc:cxnChg chg="add mod">
          <ac:chgData name="Simon Tang" userId="3a51912fae7e2d29" providerId="LiveId" clId="{5E8DBDBB-E623-4003-B558-E5F86DC8C635}" dt="2023-02-20T07:32:19.784" v="2148" actId="1076"/>
          <ac:cxnSpMkLst>
            <pc:docMk/>
            <pc:sldMk cId="1633297710" sldId="287"/>
            <ac:cxnSpMk id="12" creationId="{C792BBB0-C7E4-9212-F91F-9FD2F140C398}"/>
          </ac:cxnSpMkLst>
        </pc:cxnChg>
      </pc:sldChg>
      <pc:sldChg chg="addSp delSp modSp add mod modShow">
        <pc:chgData name="Simon Tang" userId="3a51912fae7e2d29" providerId="LiveId" clId="{5E8DBDBB-E623-4003-B558-E5F86DC8C635}" dt="2023-02-20T07:27:44.100" v="1985" actId="729"/>
        <pc:sldMkLst>
          <pc:docMk/>
          <pc:sldMk cId="736880680" sldId="368"/>
        </pc:sldMkLst>
        <pc:spChg chg="add mod">
          <ac:chgData name="Simon Tang" userId="3a51912fae7e2d29" providerId="LiveId" clId="{5E8DBDBB-E623-4003-B558-E5F86DC8C635}" dt="2023-02-20T07:10:25.900" v="1871" actId="1076"/>
          <ac:spMkLst>
            <pc:docMk/>
            <pc:sldMk cId="736880680" sldId="368"/>
            <ac:spMk id="3" creationId="{4459C48D-91DF-E1BD-D488-00C42F8E6C10}"/>
          </ac:spMkLst>
        </pc:spChg>
        <pc:spChg chg="add del mod">
          <ac:chgData name="Simon Tang" userId="3a51912fae7e2d29" providerId="LiveId" clId="{5E8DBDBB-E623-4003-B558-E5F86DC8C635}" dt="2023-02-20T07:19:54.645" v="1914" actId="478"/>
          <ac:spMkLst>
            <pc:docMk/>
            <pc:sldMk cId="736880680" sldId="368"/>
            <ac:spMk id="4" creationId="{EFACB1FA-7EE8-AD16-D5EE-70C4EFF0714A}"/>
          </ac:spMkLst>
        </pc:spChg>
        <pc:spChg chg="mod">
          <ac:chgData name="Simon Tang" userId="3a51912fae7e2d29" providerId="LiveId" clId="{5E8DBDBB-E623-4003-B558-E5F86DC8C635}" dt="2023-02-20T07:13:16.541" v="1888" actId="20577"/>
          <ac:spMkLst>
            <pc:docMk/>
            <pc:sldMk cId="736880680" sldId="368"/>
            <ac:spMk id="6" creationId="{00000000-0000-0000-0000-000000000000}"/>
          </ac:spMkLst>
        </pc:spChg>
      </pc:sldChg>
      <pc:sldChg chg="addSp delSp modSp add mod modShow">
        <pc:chgData name="Simon Tang" userId="3a51912fae7e2d29" providerId="LiveId" clId="{5E8DBDBB-E623-4003-B558-E5F86DC8C635}" dt="2023-02-20T07:27:44.100" v="1985" actId="729"/>
        <pc:sldMkLst>
          <pc:docMk/>
          <pc:sldMk cId="2721956327" sldId="379"/>
        </pc:sldMkLst>
        <pc:spChg chg="add del mod">
          <ac:chgData name="Simon Tang" userId="3a51912fae7e2d29" providerId="LiveId" clId="{5E8DBDBB-E623-4003-B558-E5F86DC8C635}" dt="2023-02-20T07:19:55.850" v="1915" actId="478"/>
          <ac:spMkLst>
            <pc:docMk/>
            <pc:sldMk cId="2721956327" sldId="379"/>
            <ac:spMk id="5" creationId="{7711E299-5AB4-0562-3349-45519F325777}"/>
          </ac:spMkLst>
        </pc:spChg>
        <pc:spChg chg="mod">
          <ac:chgData name="Simon Tang" userId="3a51912fae7e2d29" providerId="LiveId" clId="{5E8DBDBB-E623-4003-B558-E5F86DC8C635}" dt="2023-02-20T07:16:12.974" v="1900" actId="20577"/>
          <ac:spMkLst>
            <pc:docMk/>
            <pc:sldMk cId="2721956327" sldId="379"/>
            <ac:spMk id="6" creationId="{00000000-0000-0000-0000-000000000000}"/>
          </ac:spMkLst>
        </pc:spChg>
      </pc:sldChg>
      <pc:sldChg chg="addSp delSp modSp add del mod">
        <pc:chgData name="Simon Tang" userId="3a51912fae7e2d29" providerId="LiveId" clId="{5E8DBDBB-E623-4003-B558-E5F86DC8C635}" dt="2023-02-20T07:28:07.707" v="1986" actId="47"/>
        <pc:sldMkLst>
          <pc:docMk/>
          <pc:sldMk cId="2771603292" sldId="380"/>
        </pc:sldMkLst>
        <pc:picChg chg="add mod">
          <ac:chgData name="Simon Tang" userId="3a51912fae7e2d29" providerId="LiveId" clId="{5E8DBDBB-E623-4003-B558-E5F86DC8C635}" dt="2023-02-20T07:19:05.125" v="1913" actId="1076"/>
          <ac:picMkLst>
            <pc:docMk/>
            <pc:sldMk cId="2771603292" sldId="380"/>
            <ac:picMk id="3" creationId="{DB76E6E7-78A4-D95A-5CDE-DB44400C02CA}"/>
          </ac:picMkLst>
        </pc:picChg>
        <pc:picChg chg="del">
          <ac:chgData name="Simon Tang" userId="3a51912fae7e2d29" providerId="LiveId" clId="{5E8DBDBB-E623-4003-B558-E5F86DC8C635}" dt="2023-02-20T07:19:00.940" v="1911" actId="478"/>
          <ac:picMkLst>
            <pc:docMk/>
            <pc:sldMk cId="2771603292" sldId="380"/>
            <ac:picMk id="8" creationId="{77A4DD1B-3013-6A04-B2A4-81413468D339}"/>
          </ac:picMkLst>
        </pc:picChg>
      </pc:sldChg>
      <pc:sldChg chg="addSp delSp modSp add del mod ord">
        <pc:chgData name="Simon Tang" userId="3a51912fae7e2d29" providerId="LiveId" clId="{5E8DBDBB-E623-4003-B558-E5F86DC8C635}" dt="2023-02-20T07:36:16.890" v="2217" actId="47"/>
        <pc:sldMkLst>
          <pc:docMk/>
          <pc:sldMk cId="4259125130" sldId="380"/>
        </pc:sldMkLst>
        <pc:spChg chg="add mod">
          <ac:chgData name="Simon Tang" userId="3a51912fae7e2d29" providerId="LiveId" clId="{5E8DBDBB-E623-4003-B558-E5F86DC8C635}" dt="2023-02-20T07:35:31.575" v="2216" actId="1076"/>
          <ac:spMkLst>
            <pc:docMk/>
            <pc:sldMk cId="4259125130" sldId="380"/>
            <ac:spMk id="4" creationId="{28CCA923-FB8F-78B4-65E7-947894F0E485}"/>
          </ac:spMkLst>
        </pc:spChg>
        <pc:spChg chg="mod">
          <ac:chgData name="Simon Tang" userId="3a51912fae7e2d29" providerId="LiveId" clId="{5E8DBDBB-E623-4003-B558-E5F86DC8C635}" dt="2023-02-20T07:32:47.927" v="2182" actId="20577"/>
          <ac:spMkLst>
            <pc:docMk/>
            <pc:sldMk cId="4259125130" sldId="380"/>
            <ac:spMk id="5" creationId="{6565F4FE-928A-0AD6-66A8-A3B7D061C105}"/>
          </ac:spMkLst>
        </pc:spChg>
        <pc:spChg chg="del">
          <ac:chgData name="Simon Tang" userId="3a51912fae7e2d29" providerId="LiveId" clId="{5E8DBDBB-E623-4003-B558-E5F86DC8C635}" dt="2023-02-20T07:32:54.317" v="2186" actId="478"/>
          <ac:spMkLst>
            <pc:docMk/>
            <pc:sldMk cId="4259125130" sldId="380"/>
            <ac:spMk id="8" creationId="{D4E6CE80-6B9D-E3DC-958D-55E9BE8DDC40}"/>
          </ac:spMkLst>
        </pc:spChg>
        <pc:spChg chg="del">
          <ac:chgData name="Simon Tang" userId="3a51912fae7e2d29" providerId="LiveId" clId="{5E8DBDBB-E623-4003-B558-E5F86DC8C635}" dt="2023-02-20T07:32:51.191" v="2184" actId="478"/>
          <ac:spMkLst>
            <pc:docMk/>
            <pc:sldMk cId="4259125130" sldId="380"/>
            <ac:spMk id="9" creationId="{1304CBB0-6E4A-4B7D-EDE6-9E365A38E690}"/>
          </ac:spMkLst>
        </pc:spChg>
        <pc:picChg chg="del">
          <ac:chgData name="Simon Tang" userId="3a51912fae7e2d29" providerId="LiveId" clId="{5E8DBDBB-E623-4003-B558-E5F86DC8C635}" dt="2023-02-20T07:32:49.715" v="2183" actId="478"/>
          <ac:picMkLst>
            <pc:docMk/>
            <pc:sldMk cId="4259125130" sldId="380"/>
            <ac:picMk id="7" creationId="{A4257F2E-2041-F92F-B344-0B31E6141BC2}"/>
          </ac:picMkLst>
        </pc:picChg>
        <pc:cxnChg chg="del mod">
          <ac:chgData name="Simon Tang" userId="3a51912fae7e2d29" providerId="LiveId" clId="{5E8DBDBB-E623-4003-B558-E5F86DC8C635}" dt="2023-02-20T07:32:52.057" v="2185" actId="478"/>
          <ac:cxnSpMkLst>
            <pc:docMk/>
            <pc:sldMk cId="4259125130" sldId="380"/>
            <ac:cxnSpMk id="12" creationId="{C792BBB0-C7E4-9212-F91F-9FD2F140C398}"/>
          </ac:cxnSpMkLst>
        </pc:cxnChg>
      </pc:sldChg>
      <pc:sldChg chg="addSp delSp modSp add mod">
        <pc:chgData name="Simon Tang" userId="3a51912fae7e2d29" providerId="LiveId" clId="{5E8DBDBB-E623-4003-B558-E5F86DC8C635}" dt="2023-02-20T07:35:10.770" v="2214" actId="1076"/>
        <pc:sldMkLst>
          <pc:docMk/>
          <pc:sldMk cId="2845361950" sldId="381"/>
        </pc:sldMkLst>
        <pc:spChg chg="del">
          <ac:chgData name="Simon Tang" userId="3a51912fae7e2d29" providerId="LiveId" clId="{5E8DBDBB-E623-4003-B558-E5F86DC8C635}" dt="2023-02-20T07:33:35.530" v="2196" actId="478"/>
          <ac:spMkLst>
            <pc:docMk/>
            <pc:sldMk cId="2845361950" sldId="381"/>
            <ac:spMk id="2" creationId="{CB262D76-448C-71B3-2A0B-8488EDF1E556}"/>
          </ac:spMkLst>
        </pc:spChg>
        <pc:spChg chg="add del mod">
          <ac:chgData name="Simon Tang" userId="3a51912fae7e2d29" providerId="LiveId" clId="{5E8DBDBB-E623-4003-B558-E5F86DC8C635}" dt="2023-02-20T07:33:27.889" v="2195"/>
          <ac:spMkLst>
            <pc:docMk/>
            <pc:sldMk cId="2845361950" sldId="381"/>
            <ac:spMk id="3" creationId="{C0F069AD-681A-A256-7565-47CE3FF5D827}"/>
          </ac:spMkLst>
        </pc:spChg>
        <pc:spChg chg="add mod">
          <ac:chgData name="Simon Tang" userId="3a51912fae7e2d29" providerId="LiveId" clId="{5E8DBDBB-E623-4003-B558-E5F86DC8C635}" dt="2023-02-20T07:34:15.723" v="2211" actId="20577"/>
          <ac:spMkLst>
            <pc:docMk/>
            <pc:sldMk cId="2845361950" sldId="381"/>
            <ac:spMk id="4" creationId="{5CB5A65D-32E6-42C2-E20B-6A9AECDC36E1}"/>
          </ac:spMkLst>
        </pc:spChg>
        <pc:spChg chg="del">
          <ac:chgData name="Simon Tang" userId="3a51912fae7e2d29" providerId="LiveId" clId="{5E8DBDBB-E623-4003-B558-E5F86DC8C635}" dt="2023-02-20T07:33:35.530" v="2196" actId="478"/>
          <ac:spMkLst>
            <pc:docMk/>
            <pc:sldMk cId="2845361950" sldId="381"/>
            <ac:spMk id="5" creationId="{6565F4FE-928A-0AD6-66A8-A3B7D061C105}"/>
          </ac:spMkLst>
        </pc:spChg>
        <pc:spChg chg="add mod">
          <ac:chgData name="Simon Tang" userId="3a51912fae7e2d29" providerId="LiveId" clId="{5E8DBDBB-E623-4003-B558-E5F86DC8C635}" dt="2023-02-20T07:33:42.846" v="2199"/>
          <ac:spMkLst>
            <pc:docMk/>
            <pc:sldMk cId="2845361950" sldId="381"/>
            <ac:spMk id="6" creationId="{0E5D609A-6880-D67F-6681-F142CB64EE04}"/>
          </ac:spMkLst>
        </pc:spChg>
        <pc:spChg chg="del">
          <ac:chgData name="Simon Tang" userId="3a51912fae7e2d29" providerId="LiveId" clId="{5E8DBDBB-E623-4003-B558-E5F86DC8C635}" dt="2023-02-20T07:33:35.530" v="2196" actId="478"/>
          <ac:spMkLst>
            <pc:docMk/>
            <pc:sldMk cId="2845361950" sldId="381"/>
            <ac:spMk id="8" creationId="{D4E6CE80-6B9D-E3DC-958D-55E9BE8DDC40}"/>
          </ac:spMkLst>
        </pc:spChg>
        <pc:spChg chg="add mod">
          <ac:chgData name="Simon Tang" userId="3a51912fae7e2d29" providerId="LiveId" clId="{5E8DBDBB-E623-4003-B558-E5F86DC8C635}" dt="2023-02-20T07:33:42.846" v="2199"/>
          <ac:spMkLst>
            <pc:docMk/>
            <pc:sldMk cId="2845361950" sldId="381"/>
            <ac:spMk id="10" creationId="{E11166AD-80A5-807D-725F-320C1EF5EB49}"/>
          </ac:spMkLst>
        </pc:spChg>
        <pc:spChg chg="add del mod">
          <ac:chgData name="Simon Tang" userId="3a51912fae7e2d29" providerId="LiveId" clId="{5E8DBDBB-E623-4003-B558-E5F86DC8C635}" dt="2023-02-20T07:33:56.854" v="2203" actId="478"/>
          <ac:spMkLst>
            <pc:docMk/>
            <pc:sldMk cId="2845361950" sldId="381"/>
            <ac:spMk id="11" creationId="{07D70D6D-0795-E746-B730-B3E1D2B11D2F}"/>
          </ac:spMkLst>
        </pc:spChg>
        <pc:spChg chg="add mod">
          <ac:chgData name="Simon Tang" userId="3a51912fae7e2d29" providerId="LiveId" clId="{5E8DBDBB-E623-4003-B558-E5F86DC8C635}" dt="2023-02-20T07:35:10.770" v="2214" actId="1076"/>
          <ac:spMkLst>
            <pc:docMk/>
            <pc:sldMk cId="2845361950" sldId="381"/>
            <ac:spMk id="14" creationId="{DDB4011F-6084-3988-C57E-565D8D7257DB}"/>
          </ac:spMkLst>
        </pc:spChg>
      </pc:sldChg>
      <pc:sldChg chg="add del">
        <pc:chgData name="Simon Tang" userId="3a51912fae7e2d29" providerId="LiveId" clId="{5E8DBDBB-E623-4003-B558-E5F86DC8C635}" dt="2023-02-20T08:25:54.323" v="2725" actId="47"/>
        <pc:sldMkLst>
          <pc:docMk/>
          <pc:sldMk cId="3134656888" sldId="382"/>
        </pc:sldMkLst>
      </pc:sldChg>
      <pc:sldChg chg="addSp delSp modSp add mod">
        <pc:chgData name="Simon Tang" userId="3a51912fae7e2d29" providerId="LiveId" clId="{5E8DBDBB-E623-4003-B558-E5F86DC8C635}" dt="2023-02-20T12:40:24.406" v="3165" actId="1076"/>
        <pc:sldMkLst>
          <pc:docMk/>
          <pc:sldMk cId="386542755" sldId="383"/>
        </pc:sldMkLst>
        <pc:spChg chg="mod">
          <ac:chgData name="Simon Tang" userId="3a51912fae7e2d29" providerId="LiveId" clId="{5E8DBDBB-E623-4003-B558-E5F86DC8C635}" dt="2023-02-20T12:31:46.609" v="3031" actId="114"/>
          <ac:spMkLst>
            <pc:docMk/>
            <pc:sldMk cId="386542755" sldId="383"/>
            <ac:spMk id="3" creationId="{ED81187D-7C88-293A-AEB3-73DF3D027D44}"/>
          </ac:spMkLst>
        </pc:spChg>
        <pc:spChg chg="add del mod">
          <ac:chgData name="Simon Tang" userId="3a51912fae7e2d29" providerId="LiveId" clId="{5E8DBDBB-E623-4003-B558-E5F86DC8C635}" dt="2023-02-20T12:36:49.318" v="3065" actId="478"/>
          <ac:spMkLst>
            <pc:docMk/>
            <pc:sldMk cId="386542755" sldId="383"/>
            <ac:spMk id="4" creationId="{D59E698B-ED7F-E316-42A6-ACE2F2F14764}"/>
          </ac:spMkLst>
        </pc:spChg>
        <pc:spChg chg="add del mod">
          <ac:chgData name="Simon Tang" userId="3a51912fae7e2d29" providerId="LiveId" clId="{5E8DBDBB-E623-4003-B558-E5F86DC8C635}" dt="2023-02-20T12:32:11.880" v="3033" actId="478"/>
          <ac:spMkLst>
            <pc:docMk/>
            <pc:sldMk cId="386542755" sldId="383"/>
            <ac:spMk id="5" creationId="{38B65801-02CF-98F1-07AD-F974B22566D4}"/>
          </ac:spMkLst>
        </pc:spChg>
        <pc:spChg chg="add mod">
          <ac:chgData name="Simon Tang" userId="3a51912fae7e2d29" providerId="LiveId" clId="{5E8DBDBB-E623-4003-B558-E5F86DC8C635}" dt="2023-02-20T12:38:50.325" v="3136" actId="1076"/>
          <ac:spMkLst>
            <pc:docMk/>
            <pc:sldMk cId="386542755" sldId="383"/>
            <ac:spMk id="6" creationId="{5932EC7B-CAD6-7838-F734-76B86E7C352F}"/>
          </ac:spMkLst>
        </pc:spChg>
        <pc:spChg chg="add mod">
          <ac:chgData name="Simon Tang" userId="3a51912fae7e2d29" providerId="LiveId" clId="{5E8DBDBB-E623-4003-B558-E5F86DC8C635}" dt="2023-02-20T12:39:08.528" v="3141" actId="1076"/>
          <ac:spMkLst>
            <pc:docMk/>
            <pc:sldMk cId="386542755" sldId="383"/>
            <ac:spMk id="7" creationId="{2B38CCFA-9321-30BC-7499-D3180D706EE5}"/>
          </ac:spMkLst>
        </pc:spChg>
        <pc:spChg chg="add del mod">
          <ac:chgData name="Simon Tang" userId="3a51912fae7e2d29" providerId="LiveId" clId="{5E8DBDBB-E623-4003-B558-E5F86DC8C635}" dt="2023-02-20T12:36:23.984" v="3059" actId="478"/>
          <ac:spMkLst>
            <pc:docMk/>
            <pc:sldMk cId="386542755" sldId="383"/>
            <ac:spMk id="8" creationId="{0762B277-697D-59C3-9B25-013D521D7B12}"/>
          </ac:spMkLst>
        </pc:spChg>
        <pc:spChg chg="add del mod">
          <ac:chgData name="Simon Tang" userId="3a51912fae7e2d29" providerId="LiveId" clId="{5E8DBDBB-E623-4003-B558-E5F86DC8C635}" dt="2023-02-20T12:36:22.822" v="3058" actId="478"/>
          <ac:spMkLst>
            <pc:docMk/>
            <pc:sldMk cId="386542755" sldId="383"/>
            <ac:spMk id="9" creationId="{CAADDB6D-335C-149E-11CF-97F8FE0F2327}"/>
          </ac:spMkLst>
        </pc:spChg>
        <pc:spChg chg="add mod">
          <ac:chgData name="Simon Tang" userId="3a51912fae7e2d29" providerId="LiveId" clId="{5E8DBDBB-E623-4003-B558-E5F86DC8C635}" dt="2023-02-20T12:38:59.567" v="3138" actId="1076"/>
          <ac:spMkLst>
            <pc:docMk/>
            <pc:sldMk cId="386542755" sldId="383"/>
            <ac:spMk id="10" creationId="{708F0C39-530F-7A1D-F515-B3B39B4236D5}"/>
          </ac:spMkLst>
        </pc:spChg>
        <pc:spChg chg="add mod">
          <ac:chgData name="Simon Tang" userId="3a51912fae7e2d29" providerId="LiveId" clId="{5E8DBDBB-E623-4003-B558-E5F86DC8C635}" dt="2023-02-20T12:39:38.203" v="3148" actId="1076"/>
          <ac:spMkLst>
            <pc:docMk/>
            <pc:sldMk cId="386542755" sldId="383"/>
            <ac:spMk id="11" creationId="{E37B0E03-6EF7-82BF-1784-00461EA6F503}"/>
          </ac:spMkLst>
        </pc:spChg>
        <pc:spChg chg="add mod">
          <ac:chgData name="Simon Tang" userId="3a51912fae7e2d29" providerId="LiveId" clId="{5E8DBDBB-E623-4003-B558-E5F86DC8C635}" dt="2023-02-20T12:38:50.325" v="3136" actId="1076"/>
          <ac:spMkLst>
            <pc:docMk/>
            <pc:sldMk cId="386542755" sldId="383"/>
            <ac:spMk id="12" creationId="{BA83A871-29A7-42DC-2EEC-163CFF921452}"/>
          </ac:spMkLst>
        </pc:spChg>
        <pc:spChg chg="add mod">
          <ac:chgData name="Simon Tang" userId="3a51912fae7e2d29" providerId="LiveId" clId="{5E8DBDBB-E623-4003-B558-E5F86DC8C635}" dt="2023-02-20T12:39:13.299" v="3142" actId="1076"/>
          <ac:spMkLst>
            <pc:docMk/>
            <pc:sldMk cId="386542755" sldId="383"/>
            <ac:spMk id="13" creationId="{159E92FD-DE4F-3BE2-79B2-0CA82C38E05E}"/>
          </ac:spMkLst>
        </pc:spChg>
        <pc:spChg chg="add mod">
          <ac:chgData name="Simon Tang" userId="3a51912fae7e2d29" providerId="LiveId" clId="{5E8DBDBB-E623-4003-B558-E5F86DC8C635}" dt="2023-02-20T12:38:41.963" v="3135" actId="1076"/>
          <ac:spMkLst>
            <pc:docMk/>
            <pc:sldMk cId="386542755" sldId="383"/>
            <ac:spMk id="14" creationId="{78F4FF98-A3CD-87C2-D580-C0EE4176B06D}"/>
          </ac:spMkLst>
        </pc:spChg>
        <pc:spChg chg="add mod">
          <ac:chgData name="Simon Tang" userId="3a51912fae7e2d29" providerId="LiveId" clId="{5E8DBDBB-E623-4003-B558-E5F86DC8C635}" dt="2023-02-20T12:40:24.406" v="3165" actId="1076"/>
          <ac:spMkLst>
            <pc:docMk/>
            <pc:sldMk cId="386542755" sldId="383"/>
            <ac:spMk id="22" creationId="{AE7546D1-0AB6-7F2F-567D-307C2EBFBBD3}"/>
          </ac:spMkLst>
        </pc:spChg>
        <pc:cxnChg chg="add mod">
          <ac:chgData name="Simon Tang" userId="3a51912fae7e2d29" providerId="LiveId" clId="{5E8DBDBB-E623-4003-B558-E5F86DC8C635}" dt="2023-02-20T12:39:36.217" v="3147" actId="1076"/>
          <ac:cxnSpMkLst>
            <pc:docMk/>
            <pc:sldMk cId="386542755" sldId="383"/>
            <ac:cxnSpMk id="15" creationId="{CF5CC4E9-9CCA-4ABB-2C82-6C695EBA4D5D}"/>
          </ac:cxnSpMkLst>
        </pc:cxnChg>
        <pc:cxnChg chg="add mod">
          <ac:chgData name="Simon Tang" userId="3a51912fae7e2d29" providerId="LiveId" clId="{5E8DBDBB-E623-4003-B558-E5F86DC8C635}" dt="2023-02-20T12:39:05.536" v="3140" actId="1076"/>
          <ac:cxnSpMkLst>
            <pc:docMk/>
            <pc:sldMk cId="386542755" sldId="383"/>
            <ac:cxnSpMk id="16" creationId="{D6ED4AA7-5CA5-A322-E6F2-2D7A19702CA6}"/>
          </ac:cxnSpMkLst>
        </pc:cxnChg>
        <pc:cxnChg chg="add mod">
          <ac:chgData name="Simon Tang" userId="3a51912fae7e2d29" providerId="LiveId" clId="{5E8DBDBB-E623-4003-B558-E5F86DC8C635}" dt="2023-02-20T12:39:02.641" v="3139" actId="1076"/>
          <ac:cxnSpMkLst>
            <pc:docMk/>
            <pc:sldMk cId="386542755" sldId="383"/>
            <ac:cxnSpMk id="17" creationId="{5A9B3E09-BA4B-59F3-0842-A057870A4442}"/>
          </ac:cxnSpMkLst>
        </pc:cxnChg>
        <pc:cxnChg chg="add mod">
          <ac:chgData name="Simon Tang" userId="3a51912fae7e2d29" providerId="LiveId" clId="{5E8DBDBB-E623-4003-B558-E5F86DC8C635}" dt="2023-02-20T12:39:33.075" v="3146" actId="1076"/>
          <ac:cxnSpMkLst>
            <pc:docMk/>
            <pc:sldMk cId="386542755" sldId="383"/>
            <ac:cxnSpMk id="18" creationId="{815EEE16-199C-7857-BC19-B4A3883E7716}"/>
          </ac:cxnSpMkLst>
        </pc:cxnChg>
        <pc:cxnChg chg="add mod">
          <ac:chgData name="Simon Tang" userId="3a51912fae7e2d29" providerId="LiveId" clId="{5E8DBDBB-E623-4003-B558-E5F86DC8C635}" dt="2023-02-20T12:39:28.396" v="3145" actId="1076"/>
          <ac:cxnSpMkLst>
            <pc:docMk/>
            <pc:sldMk cId="386542755" sldId="383"/>
            <ac:cxnSpMk id="19" creationId="{CA658BD5-7758-D4DD-3E00-208428113DBA}"/>
          </ac:cxnSpMkLst>
        </pc:cxnChg>
        <pc:cxnChg chg="add mod">
          <ac:chgData name="Simon Tang" userId="3a51912fae7e2d29" providerId="LiveId" clId="{5E8DBDBB-E623-4003-B558-E5F86DC8C635}" dt="2023-02-20T12:39:28.396" v="3145" actId="1076"/>
          <ac:cxnSpMkLst>
            <pc:docMk/>
            <pc:sldMk cId="386542755" sldId="383"/>
            <ac:cxnSpMk id="20" creationId="{1EE7B61A-EECA-5282-C2AC-9F5324CB4C53}"/>
          </ac:cxnSpMkLst>
        </pc:cxnChg>
        <pc:cxnChg chg="add mod">
          <ac:chgData name="Simon Tang" userId="3a51912fae7e2d29" providerId="LiveId" clId="{5E8DBDBB-E623-4003-B558-E5F86DC8C635}" dt="2023-02-20T12:40:08.197" v="3150" actId="1076"/>
          <ac:cxnSpMkLst>
            <pc:docMk/>
            <pc:sldMk cId="386542755" sldId="383"/>
            <ac:cxnSpMk id="21" creationId="{F6B4CF5B-FECF-F173-4B32-0CD50CEE99F7}"/>
          </ac:cxnSpMkLst>
        </pc:cxnChg>
      </pc:sldChg>
      <pc:sldChg chg="addSp delSp modSp add mod">
        <pc:chgData name="Simon Tang" userId="3a51912fae7e2d29" providerId="LiveId" clId="{5E8DBDBB-E623-4003-B558-E5F86DC8C635}" dt="2023-02-20T08:31:28.334" v="2781" actId="1076"/>
        <pc:sldMkLst>
          <pc:docMk/>
          <pc:sldMk cId="163320454" sldId="384"/>
        </pc:sldMkLst>
        <pc:spChg chg="mod">
          <ac:chgData name="Simon Tang" userId="3a51912fae7e2d29" providerId="LiveId" clId="{5E8DBDBB-E623-4003-B558-E5F86DC8C635}" dt="2023-02-20T07:41:09.744" v="2269" actId="207"/>
          <ac:spMkLst>
            <pc:docMk/>
            <pc:sldMk cId="163320454" sldId="384"/>
            <ac:spMk id="3" creationId="{ED81187D-7C88-293A-AEB3-73DF3D027D44}"/>
          </ac:spMkLst>
        </pc:spChg>
        <pc:spChg chg="add del mod">
          <ac:chgData name="Simon Tang" userId="3a51912fae7e2d29" providerId="LiveId" clId="{5E8DBDBB-E623-4003-B558-E5F86DC8C635}" dt="2023-02-20T08:20:04.207" v="2633" actId="478"/>
          <ac:spMkLst>
            <pc:docMk/>
            <pc:sldMk cId="163320454" sldId="384"/>
            <ac:spMk id="23" creationId="{7E957E8B-9771-E821-E465-FB4E6413B5BF}"/>
          </ac:spMkLst>
        </pc:spChg>
        <pc:spChg chg="add del mod">
          <ac:chgData name="Simon Tang" userId="3a51912fae7e2d29" providerId="LiveId" clId="{5E8DBDBB-E623-4003-B558-E5F86DC8C635}" dt="2023-02-20T08:20:02.783" v="2632" actId="478"/>
          <ac:spMkLst>
            <pc:docMk/>
            <pc:sldMk cId="163320454" sldId="384"/>
            <ac:spMk id="24" creationId="{D95F358F-A3FD-1AB9-818E-729C8600F233}"/>
          </ac:spMkLst>
        </pc:spChg>
        <pc:spChg chg="add del mod">
          <ac:chgData name="Simon Tang" userId="3a51912fae7e2d29" providerId="LiveId" clId="{5E8DBDBB-E623-4003-B558-E5F86DC8C635}" dt="2023-02-20T08:10:10.705" v="2526" actId="478"/>
          <ac:spMkLst>
            <pc:docMk/>
            <pc:sldMk cId="163320454" sldId="384"/>
            <ac:spMk id="25" creationId="{27C271AF-5F27-3068-B7A7-BDB0AC76FA72}"/>
          </ac:spMkLst>
        </pc:spChg>
        <pc:spChg chg="add del mod">
          <ac:chgData name="Simon Tang" userId="3a51912fae7e2d29" providerId="LiveId" clId="{5E8DBDBB-E623-4003-B558-E5F86DC8C635}" dt="2023-02-20T08:20:05.285" v="2634" actId="478"/>
          <ac:spMkLst>
            <pc:docMk/>
            <pc:sldMk cId="163320454" sldId="384"/>
            <ac:spMk id="26" creationId="{8628600A-EAE4-6449-4749-0998F545878F}"/>
          </ac:spMkLst>
        </pc:spChg>
        <pc:spChg chg="add mod">
          <ac:chgData name="Simon Tang" userId="3a51912fae7e2d29" providerId="LiveId" clId="{5E8DBDBB-E623-4003-B558-E5F86DC8C635}" dt="2023-02-20T08:13:56.057" v="2561" actId="1582"/>
          <ac:spMkLst>
            <pc:docMk/>
            <pc:sldMk cId="163320454" sldId="384"/>
            <ac:spMk id="27" creationId="{B384C416-355D-2091-2F07-663B91F6C5D6}"/>
          </ac:spMkLst>
        </pc:spChg>
        <pc:spChg chg="add mod">
          <ac:chgData name="Simon Tang" userId="3a51912fae7e2d29" providerId="LiveId" clId="{5E8DBDBB-E623-4003-B558-E5F86DC8C635}" dt="2023-02-20T08:18:18.830" v="2630" actId="1076"/>
          <ac:spMkLst>
            <pc:docMk/>
            <pc:sldMk cId="163320454" sldId="384"/>
            <ac:spMk id="28" creationId="{347CE2E3-D3CE-E5B2-976A-FB8796485699}"/>
          </ac:spMkLst>
        </pc:spChg>
        <pc:spChg chg="add del mod">
          <ac:chgData name="Simon Tang" userId="3a51912fae7e2d29" providerId="LiveId" clId="{5E8DBDBB-E623-4003-B558-E5F86DC8C635}" dt="2023-02-20T08:20:02.156" v="2631" actId="478"/>
          <ac:spMkLst>
            <pc:docMk/>
            <pc:sldMk cId="163320454" sldId="384"/>
            <ac:spMk id="29" creationId="{0297AB1C-B403-C1ED-87BD-02D3FCDAA087}"/>
          </ac:spMkLst>
        </pc:spChg>
        <pc:spChg chg="add mod">
          <ac:chgData name="Simon Tang" userId="3a51912fae7e2d29" providerId="LiveId" clId="{5E8DBDBB-E623-4003-B558-E5F86DC8C635}" dt="2023-02-20T08:31:28.334" v="2781" actId="1076"/>
          <ac:spMkLst>
            <pc:docMk/>
            <pc:sldMk cId="163320454" sldId="384"/>
            <ac:spMk id="30" creationId="{65ED1927-A313-491E-C035-A760D7EE929D}"/>
          </ac:spMkLst>
        </pc:spChg>
        <pc:picChg chg="add del mod">
          <ac:chgData name="Simon Tang" userId="3a51912fae7e2d29" providerId="LiveId" clId="{5E8DBDBB-E623-4003-B558-E5F86DC8C635}" dt="2023-02-20T07:50:40.674" v="2390" actId="478"/>
          <ac:picMkLst>
            <pc:docMk/>
            <pc:sldMk cId="163320454" sldId="384"/>
            <ac:picMk id="4" creationId="{DDA88186-5606-6BEE-6019-8BB35C8FEA7D}"/>
          </ac:picMkLst>
        </pc:picChg>
        <pc:picChg chg="add del mod">
          <ac:chgData name="Simon Tang" userId="3a51912fae7e2d29" providerId="LiveId" clId="{5E8DBDBB-E623-4003-B558-E5F86DC8C635}" dt="2023-02-20T07:50:40.674" v="2390" actId="478"/>
          <ac:picMkLst>
            <pc:docMk/>
            <pc:sldMk cId="163320454" sldId="384"/>
            <ac:picMk id="5" creationId="{C8E83271-FE22-DC77-700E-672D1B14542D}"/>
          </ac:picMkLst>
        </pc:picChg>
        <pc:picChg chg="add del mod">
          <ac:chgData name="Simon Tang" userId="3a51912fae7e2d29" providerId="LiveId" clId="{5E8DBDBB-E623-4003-B558-E5F86DC8C635}" dt="2023-02-20T07:50:40.674" v="2390" actId="478"/>
          <ac:picMkLst>
            <pc:docMk/>
            <pc:sldMk cId="163320454" sldId="384"/>
            <ac:picMk id="6" creationId="{681BD1B8-391E-A225-7524-0D25828B1A40}"/>
          </ac:picMkLst>
        </pc:picChg>
        <pc:picChg chg="add del mod">
          <ac:chgData name="Simon Tang" userId="3a51912fae7e2d29" providerId="LiveId" clId="{5E8DBDBB-E623-4003-B558-E5F86DC8C635}" dt="2023-02-20T07:50:40.674" v="2390" actId="478"/>
          <ac:picMkLst>
            <pc:docMk/>
            <pc:sldMk cId="163320454" sldId="384"/>
            <ac:picMk id="7" creationId="{7F5AE8EA-08A0-4C00-E6AA-D8A542C845F5}"/>
          </ac:picMkLst>
        </pc:picChg>
        <pc:picChg chg="add del mod">
          <ac:chgData name="Simon Tang" userId="3a51912fae7e2d29" providerId="LiveId" clId="{5E8DBDBB-E623-4003-B558-E5F86DC8C635}" dt="2023-02-20T07:50:40.674" v="2390" actId="478"/>
          <ac:picMkLst>
            <pc:docMk/>
            <pc:sldMk cId="163320454" sldId="384"/>
            <ac:picMk id="8" creationId="{DCF3EBA9-95A8-2F26-6B52-017C668EFDD2}"/>
          </ac:picMkLst>
        </pc:picChg>
        <pc:picChg chg="add del mod">
          <ac:chgData name="Simon Tang" userId="3a51912fae7e2d29" providerId="LiveId" clId="{5E8DBDBB-E623-4003-B558-E5F86DC8C635}" dt="2023-02-20T07:50:40.674" v="2390" actId="478"/>
          <ac:picMkLst>
            <pc:docMk/>
            <pc:sldMk cId="163320454" sldId="384"/>
            <ac:picMk id="9" creationId="{68D1A1CE-0358-CF05-7EC6-5813656026E1}"/>
          </ac:picMkLst>
        </pc:picChg>
        <pc:picChg chg="add del mod">
          <ac:chgData name="Simon Tang" userId="3a51912fae7e2d29" providerId="LiveId" clId="{5E8DBDBB-E623-4003-B558-E5F86DC8C635}" dt="2023-02-20T07:50:40.674" v="2390" actId="478"/>
          <ac:picMkLst>
            <pc:docMk/>
            <pc:sldMk cId="163320454" sldId="384"/>
            <ac:picMk id="10" creationId="{BEDD1476-FD67-AEC3-0B82-40EB0F6F4CD1}"/>
          </ac:picMkLst>
        </pc:picChg>
        <pc:picChg chg="add del mod">
          <ac:chgData name="Simon Tang" userId="3a51912fae7e2d29" providerId="LiveId" clId="{5E8DBDBB-E623-4003-B558-E5F86DC8C635}" dt="2023-02-20T07:50:40.674" v="2390" actId="478"/>
          <ac:picMkLst>
            <pc:docMk/>
            <pc:sldMk cId="163320454" sldId="384"/>
            <ac:picMk id="11" creationId="{73AAA291-78D9-B5CA-1423-99A81E8C6178}"/>
          </ac:picMkLst>
        </pc:picChg>
        <pc:picChg chg="add del mod">
          <ac:chgData name="Simon Tang" userId="3a51912fae7e2d29" providerId="LiveId" clId="{5E8DBDBB-E623-4003-B558-E5F86DC8C635}" dt="2023-02-20T07:50:40.674" v="2390" actId="478"/>
          <ac:picMkLst>
            <pc:docMk/>
            <pc:sldMk cId="163320454" sldId="384"/>
            <ac:picMk id="12" creationId="{DBF72507-D11E-2602-DA8B-A5946A2C3D33}"/>
          </ac:picMkLst>
        </pc:picChg>
        <pc:picChg chg="add mod">
          <ac:chgData name="Simon Tang" userId="3a51912fae7e2d29" providerId="LiveId" clId="{5E8DBDBB-E623-4003-B558-E5F86DC8C635}" dt="2023-02-20T08:08:17.708" v="2487" actId="1076"/>
          <ac:picMkLst>
            <pc:docMk/>
            <pc:sldMk cId="163320454" sldId="384"/>
            <ac:picMk id="14" creationId="{114FF6AE-C1C6-CFB9-DC12-CBAB5C88CAB2}"/>
          </ac:picMkLst>
        </pc:picChg>
        <pc:picChg chg="add mod">
          <ac:chgData name="Simon Tang" userId="3a51912fae7e2d29" providerId="LiveId" clId="{5E8DBDBB-E623-4003-B558-E5F86DC8C635}" dt="2023-02-20T08:08:16.097" v="2486" actId="1076"/>
          <ac:picMkLst>
            <pc:docMk/>
            <pc:sldMk cId="163320454" sldId="384"/>
            <ac:picMk id="16" creationId="{88E5EB8C-DA2D-CCE6-0195-AFDC27FCCA40}"/>
          </ac:picMkLst>
        </pc:picChg>
        <pc:picChg chg="add mod">
          <ac:chgData name="Simon Tang" userId="3a51912fae7e2d29" providerId="LiveId" clId="{5E8DBDBB-E623-4003-B558-E5F86DC8C635}" dt="2023-02-20T08:08:14.858" v="2485" actId="1076"/>
          <ac:picMkLst>
            <pc:docMk/>
            <pc:sldMk cId="163320454" sldId="384"/>
            <ac:picMk id="18" creationId="{7B3A61B4-354B-D89B-D55A-082A52FAFE59}"/>
          </ac:picMkLst>
        </pc:picChg>
        <pc:picChg chg="add mod">
          <ac:chgData name="Simon Tang" userId="3a51912fae7e2d29" providerId="LiveId" clId="{5E8DBDBB-E623-4003-B558-E5F86DC8C635}" dt="2023-02-20T08:08:13.682" v="2484" actId="1076"/>
          <ac:picMkLst>
            <pc:docMk/>
            <pc:sldMk cId="163320454" sldId="384"/>
            <ac:picMk id="20" creationId="{1B2F2882-F300-84AD-C7FA-3D1BED79864D}"/>
          </ac:picMkLst>
        </pc:picChg>
        <pc:picChg chg="add mod">
          <ac:chgData name="Simon Tang" userId="3a51912fae7e2d29" providerId="LiveId" clId="{5E8DBDBB-E623-4003-B558-E5F86DC8C635}" dt="2023-02-20T08:08:11.830" v="2483" actId="1076"/>
          <ac:picMkLst>
            <pc:docMk/>
            <pc:sldMk cId="163320454" sldId="384"/>
            <ac:picMk id="22" creationId="{9C1EF440-B60A-E807-C6D7-F702F9F687BC}"/>
          </ac:picMkLst>
        </pc:picChg>
      </pc:sldChg>
      <pc:sldChg chg="addSp delSp modSp add mod">
        <pc:chgData name="Simon Tang" userId="3a51912fae7e2d29" providerId="LiveId" clId="{5E8DBDBB-E623-4003-B558-E5F86DC8C635}" dt="2023-02-20T13:04:58.450" v="3549" actId="478"/>
        <pc:sldMkLst>
          <pc:docMk/>
          <pc:sldMk cId="3345873860" sldId="385"/>
        </pc:sldMkLst>
        <pc:spChg chg="mod">
          <ac:chgData name="Simon Tang" userId="3a51912fae7e2d29" providerId="LiveId" clId="{5E8DBDBB-E623-4003-B558-E5F86DC8C635}" dt="2023-02-20T13:04:56.475" v="3548" actId="20577"/>
          <ac:spMkLst>
            <pc:docMk/>
            <pc:sldMk cId="3345873860" sldId="385"/>
            <ac:spMk id="2" creationId="{CB262D76-448C-71B3-2A0B-8488EDF1E556}"/>
          </ac:spMkLst>
        </pc:spChg>
        <pc:spChg chg="del mod">
          <ac:chgData name="Simon Tang" userId="3a51912fae7e2d29" providerId="LiveId" clId="{5E8DBDBB-E623-4003-B558-E5F86DC8C635}" dt="2023-02-20T13:04:58.450" v="3549" actId="478"/>
          <ac:spMkLst>
            <pc:docMk/>
            <pc:sldMk cId="3345873860" sldId="385"/>
            <ac:spMk id="3" creationId="{ED81187D-7C88-293A-AEB3-73DF3D027D44}"/>
          </ac:spMkLst>
        </pc:spChg>
        <pc:picChg chg="del">
          <ac:chgData name="Simon Tang" userId="3a51912fae7e2d29" providerId="LiveId" clId="{5E8DBDBB-E623-4003-B558-E5F86DC8C635}" dt="2023-02-20T07:41:44.574" v="2280" actId="478"/>
          <ac:picMkLst>
            <pc:docMk/>
            <pc:sldMk cId="3345873860" sldId="385"/>
            <ac:picMk id="5" creationId="{856EE127-3ECF-FFB1-B168-10869F7B7D62}"/>
          </ac:picMkLst>
        </pc:picChg>
        <pc:picChg chg="add del mod">
          <ac:chgData name="Simon Tang" userId="3a51912fae7e2d29" providerId="LiveId" clId="{5E8DBDBB-E623-4003-B558-E5F86DC8C635}" dt="2023-02-20T12:59:45.960" v="3490" actId="478"/>
          <ac:picMkLst>
            <pc:docMk/>
            <pc:sldMk cId="3345873860" sldId="385"/>
            <ac:picMk id="6" creationId="{D7A9C825-D073-6F4A-A421-87B4820FC950}"/>
          </ac:picMkLst>
        </pc:picChg>
        <pc:picChg chg="add mod">
          <ac:chgData name="Simon Tang" userId="3a51912fae7e2d29" providerId="LiveId" clId="{5E8DBDBB-E623-4003-B558-E5F86DC8C635}" dt="2023-02-20T13:00:07.211" v="3499" actId="1076"/>
          <ac:picMkLst>
            <pc:docMk/>
            <pc:sldMk cId="3345873860" sldId="385"/>
            <ac:picMk id="8" creationId="{6634548C-6233-F0DE-6703-374EB610D58D}"/>
          </ac:picMkLst>
        </pc:picChg>
        <pc:picChg chg="add del">
          <ac:chgData name="Simon Tang" userId="3a51912fae7e2d29" providerId="LiveId" clId="{5E8DBDBB-E623-4003-B558-E5F86DC8C635}" dt="2023-02-20T13:01:10.811" v="3512" actId="478"/>
          <ac:picMkLst>
            <pc:docMk/>
            <pc:sldMk cId="3345873860" sldId="385"/>
            <ac:picMk id="4098" creationId="{CF5B5EC1-E152-090E-B5A2-D7442CD7EDB1}"/>
          </ac:picMkLst>
        </pc:picChg>
      </pc:sldChg>
      <pc:sldChg chg="addSp delSp modSp add del mod">
        <pc:chgData name="Simon Tang" userId="3a51912fae7e2d29" providerId="LiveId" clId="{5E8DBDBB-E623-4003-B558-E5F86DC8C635}" dt="2023-02-20T13:06:21.257" v="3562" actId="47"/>
        <pc:sldMkLst>
          <pc:docMk/>
          <pc:sldMk cId="804769861" sldId="386"/>
        </pc:sldMkLst>
        <pc:picChg chg="add mod">
          <ac:chgData name="Simon Tang" userId="3a51912fae7e2d29" providerId="LiveId" clId="{5E8DBDBB-E623-4003-B558-E5F86DC8C635}" dt="2023-02-20T07:42:59.897" v="2289" actId="1076"/>
          <ac:picMkLst>
            <pc:docMk/>
            <pc:sldMk cId="804769861" sldId="386"/>
            <ac:picMk id="5" creationId="{4624925A-A8D4-8C35-B676-F2EAE91A4E65}"/>
          </ac:picMkLst>
        </pc:picChg>
        <pc:picChg chg="del">
          <ac:chgData name="Simon Tang" userId="3a51912fae7e2d29" providerId="LiveId" clId="{5E8DBDBB-E623-4003-B558-E5F86DC8C635}" dt="2023-02-20T07:42:39.202" v="2285" actId="478"/>
          <ac:picMkLst>
            <pc:docMk/>
            <pc:sldMk cId="804769861" sldId="386"/>
            <ac:picMk id="6" creationId="{D7A9C825-D073-6F4A-A421-87B4820FC950}"/>
          </ac:picMkLst>
        </pc:picChg>
      </pc:sldChg>
      <pc:sldChg chg="addSp delSp modSp add mod modShow">
        <pc:chgData name="Simon Tang" userId="3a51912fae7e2d29" providerId="LiveId" clId="{5E8DBDBB-E623-4003-B558-E5F86DC8C635}" dt="2023-02-20T12:18:34.050" v="2883" actId="729"/>
        <pc:sldMkLst>
          <pc:docMk/>
          <pc:sldMk cId="831816412" sldId="387"/>
        </pc:sldMkLst>
        <pc:spChg chg="add mod">
          <ac:chgData name="Simon Tang" userId="3a51912fae7e2d29" providerId="LiveId" clId="{5E8DBDBB-E623-4003-B558-E5F86DC8C635}" dt="2023-02-20T12:17:01.125" v="2860" actId="208"/>
          <ac:spMkLst>
            <pc:docMk/>
            <pc:sldMk cId="831816412" sldId="387"/>
            <ac:spMk id="8" creationId="{11CF2041-EF7B-1DD2-09D5-8CD6E690B2F7}"/>
          </ac:spMkLst>
        </pc:spChg>
        <pc:spChg chg="add mod">
          <ac:chgData name="Simon Tang" userId="3a51912fae7e2d29" providerId="LiveId" clId="{5E8DBDBB-E623-4003-B558-E5F86DC8C635}" dt="2023-02-20T12:16:49.976" v="2857" actId="14100"/>
          <ac:spMkLst>
            <pc:docMk/>
            <pc:sldMk cId="831816412" sldId="387"/>
            <ac:spMk id="10" creationId="{40A846E0-0485-F11F-3434-75D9277E35EE}"/>
          </ac:spMkLst>
        </pc:spChg>
        <pc:spChg chg="add mod">
          <ac:chgData name="Simon Tang" userId="3a51912fae7e2d29" providerId="LiveId" clId="{5E8DBDBB-E623-4003-B558-E5F86DC8C635}" dt="2023-02-20T12:16:38.908" v="2854" actId="14100"/>
          <ac:spMkLst>
            <pc:docMk/>
            <pc:sldMk cId="831816412" sldId="387"/>
            <ac:spMk id="12" creationId="{9834ED68-99EC-270B-2154-8FEEC6111A9A}"/>
          </ac:spMkLst>
        </pc:spChg>
        <pc:spChg chg="add mod">
          <ac:chgData name="Simon Tang" userId="3a51912fae7e2d29" providerId="LiveId" clId="{5E8DBDBB-E623-4003-B558-E5F86DC8C635}" dt="2023-02-20T12:16:32.539" v="2852" actId="1076"/>
          <ac:spMkLst>
            <pc:docMk/>
            <pc:sldMk cId="831816412" sldId="387"/>
            <ac:spMk id="14" creationId="{CD4C0889-33C7-1195-EEDC-A801EA461B9F}"/>
          </ac:spMkLst>
        </pc:spChg>
        <pc:spChg chg="add mod">
          <ac:chgData name="Simon Tang" userId="3a51912fae7e2d29" providerId="LiveId" clId="{5E8DBDBB-E623-4003-B558-E5F86DC8C635}" dt="2023-02-20T12:16:42.726" v="2855" actId="14100"/>
          <ac:spMkLst>
            <pc:docMk/>
            <pc:sldMk cId="831816412" sldId="387"/>
            <ac:spMk id="16" creationId="{5999A86A-2BDC-CD65-2EDE-1D2BFE8DAEBB}"/>
          </ac:spMkLst>
        </pc:spChg>
        <pc:spChg chg="add mod">
          <ac:chgData name="Simon Tang" userId="3a51912fae7e2d29" providerId="LiveId" clId="{5E8DBDBB-E623-4003-B558-E5F86DC8C635}" dt="2023-02-20T12:18:25.294" v="2882" actId="1076"/>
          <ac:spMkLst>
            <pc:docMk/>
            <pc:sldMk cId="831816412" sldId="387"/>
            <ac:spMk id="24" creationId="{05DA27D3-510F-3F1C-3A20-B104B719AB69}"/>
          </ac:spMkLst>
        </pc:spChg>
        <pc:spChg chg="add mod">
          <ac:chgData name="Simon Tang" userId="3a51912fae7e2d29" providerId="LiveId" clId="{5E8DBDBB-E623-4003-B558-E5F86DC8C635}" dt="2023-02-20T12:18:17.675" v="2879" actId="1076"/>
          <ac:spMkLst>
            <pc:docMk/>
            <pc:sldMk cId="831816412" sldId="387"/>
            <ac:spMk id="25" creationId="{05C5B811-98BE-31D7-4B69-BB171A44E868}"/>
          </ac:spMkLst>
        </pc:spChg>
        <pc:picChg chg="add mod">
          <ac:chgData name="Simon Tang" userId="3a51912fae7e2d29" providerId="LiveId" clId="{5E8DBDBB-E623-4003-B558-E5F86DC8C635}" dt="2023-02-20T12:18:23.209" v="2881" actId="1076"/>
          <ac:picMkLst>
            <pc:docMk/>
            <pc:sldMk cId="831816412" sldId="387"/>
            <ac:picMk id="5" creationId="{CCAF4878-C2AE-555A-F77F-F2CFB7A7C68F}"/>
          </ac:picMkLst>
        </pc:picChg>
        <pc:picChg chg="add mod">
          <ac:chgData name="Simon Tang" userId="3a51912fae7e2d29" providerId="LiveId" clId="{5E8DBDBB-E623-4003-B558-E5F86DC8C635}" dt="2023-02-20T12:18:19.654" v="2880" actId="1076"/>
          <ac:picMkLst>
            <pc:docMk/>
            <pc:sldMk cId="831816412" sldId="387"/>
            <ac:picMk id="7" creationId="{5F7B9276-EDA3-568E-6B16-E4312C295A5C}"/>
          </ac:picMkLst>
        </pc:picChg>
        <pc:cxnChg chg="add">
          <ac:chgData name="Simon Tang" userId="3a51912fae7e2d29" providerId="LiveId" clId="{5E8DBDBB-E623-4003-B558-E5F86DC8C635}" dt="2023-02-20T12:17:13.191" v="2861" actId="11529"/>
          <ac:cxnSpMkLst>
            <pc:docMk/>
            <pc:sldMk cId="831816412" sldId="387"/>
            <ac:cxnSpMk id="18" creationId="{2A7AA809-6385-E308-F5C3-4CF1E470FA6E}"/>
          </ac:cxnSpMkLst>
        </pc:cxnChg>
        <pc:cxnChg chg="add mod">
          <ac:chgData name="Simon Tang" userId="3a51912fae7e2d29" providerId="LiveId" clId="{5E8DBDBB-E623-4003-B558-E5F86DC8C635}" dt="2023-02-20T12:17:29.352" v="2869" actId="1076"/>
          <ac:cxnSpMkLst>
            <pc:docMk/>
            <pc:sldMk cId="831816412" sldId="387"/>
            <ac:cxnSpMk id="19" creationId="{CF4BCDA6-6E17-F974-B557-A8368D08A139}"/>
          </ac:cxnSpMkLst>
        </pc:cxnChg>
        <pc:cxnChg chg="add mod">
          <ac:chgData name="Simon Tang" userId="3a51912fae7e2d29" providerId="LiveId" clId="{5E8DBDBB-E623-4003-B558-E5F86DC8C635}" dt="2023-02-20T12:17:31.490" v="2870" actId="1076"/>
          <ac:cxnSpMkLst>
            <pc:docMk/>
            <pc:sldMk cId="831816412" sldId="387"/>
            <ac:cxnSpMk id="20" creationId="{6F9C310B-AF22-1D74-8D42-53DC66E71A38}"/>
          </ac:cxnSpMkLst>
        </pc:cxnChg>
        <pc:cxnChg chg="add del mod">
          <ac:chgData name="Simon Tang" userId="3a51912fae7e2d29" providerId="LiveId" clId="{5E8DBDBB-E623-4003-B558-E5F86DC8C635}" dt="2023-02-20T12:17:35.580" v="2872" actId="478"/>
          <ac:cxnSpMkLst>
            <pc:docMk/>
            <pc:sldMk cId="831816412" sldId="387"/>
            <ac:cxnSpMk id="21" creationId="{E6E28CF1-2A1F-2007-2097-E7D2027FA1D7}"/>
          </ac:cxnSpMkLst>
        </pc:cxnChg>
        <pc:cxnChg chg="add mod">
          <ac:chgData name="Simon Tang" userId="3a51912fae7e2d29" providerId="LiveId" clId="{5E8DBDBB-E623-4003-B558-E5F86DC8C635}" dt="2023-02-20T12:17:39.258" v="2874" actId="1076"/>
          <ac:cxnSpMkLst>
            <pc:docMk/>
            <pc:sldMk cId="831816412" sldId="387"/>
            <ac:cxnSpMk id="23" creationId="{24098920-F742-C50C-2E69-30B109538757}"/>
          </ac:cxnSpMkLst>
        </pc:cxnChg>
      </pc:sldChg>
      <pc:sldChg chg="addSp modSp add mod">
        <pc:chgData name="Simon Tang" userId="3a51912fae7e2d29" providerId="LiveId" clId="{5E8DBDBB-E623-4003-B558-E5F86DC8C635}" dt="2023-02-20T07:55:23.487" v="2433" actId="1076"/>
        <pc:sldMkLst>
          <pc:docMk/>
          <pc:sldMk cId="2346010052" sldId="388"/>
        </pc:sldMkLst>
        <pc:spChg chg="add mod">
          <ac:chgData name="Simon Tang" userId="3a51912fae7e2d29" providerId="LiveId" clId="{5E8DBDBB-E623-4003-B558-E5F86DC8C635}" dt="2023-02-20T07:54:44.118" v="2420"/>
          <ac:spMkLst>
            <pc:docMk/>
            <pc:sldMk cId="2346010052" sldId="388"/>
            <ac:spMk id="3" creationId="{E40524AA-2699-F79F-C6BB-5BA1D2ED6C69}"/>
          </ac:spMkLst>
        </pc:spChg>
        <pc:spChg chg="mod">
          <ac:chgData name="Simon Tang" userId="3a51912fae7e2d29" providerId="LiveId" clId="{5E8DBDBB-E623-4003-B558-E5F86DC8C635}" dt="2023-02-20T07:54:49.642" v="2423"/>
          <ac:spMkLst>
            <pc:docMk/>
            <pc:sldMk cId="2346010052" sldId="388"/>
            <ac:spMk id="4" creationId="{86E99D4C-E2DF-ED95-4401-0451BDF425D3}"/>
          </ac:spMkLst>
        </pc:spChg>
        <pc:spChg chg="add mod">
          <ac:chgData name="Simon Tang" userId="3a51912fae7e2d29" providerId="LiveId" clId="{5E8DBDBB-E623-4003-B558-E5F86DC8C635}" dt="2023-02-20T07:55:07.031" v="2428" actId="1076"/>
          <ac:spMkLst>
            <pc:docMk/>
            <pc:sldMk cId="2346010052" sldId="388"/>
            <ac:spMk id="6" creationId="{082F80F9-710A-B51C-D2CD-90641F193EF2}"/>
          </ac:spMkLst>
        </pc:spChg>
        <pc:picChg chg="add mod">
          <ac:chgData name="Simon Tang" userId="3a51912fae7e2d29" providerId="LiveId" clId="{5E8DBDBB-E623-4003-B558-E5F86DC8C635}" dt="2023-02-20T07:55:23.487" v="2433" actId="1076"/>
          <ac:picMkLst>
            <pc:docMk/>
            <pc:sldMk cId="2346010052" sldId="388"/>
            <ac:picMk id="1026" creationId="{1AEE0794-5D7A-468A-7A42-6BE4ACA86443}"/>
          </ac:picMkLst>
        </pc:picChg>
      </pc:sldChg>
      <pc:sldChg chg="addSp delSp modSp add mod">
        <pc:chgData name="Simon Tang" userId="3a51912fae7e2d29" providerId="LiveId" clId="{5E8DBDBB-E623-4003-B558-E5F86DC8C635}" dt="2023-02-20T15:51:06.905" v="5730" actId="20577"/>
        <pc:sldMkLst>
          <pc:docMk/>
          <pc:sldMk cId="1648390547" sldId="389"/>
        </pc:sldMkLst>
        <pc:spChg chg="add del mod">
          <ac:chgData name="Simon Tang" userId="3a51912fae7e2d29" providerId="LiveId" clId="{5E8DBDBB-E623-4003-B558-E5F86DC8C635}" dt="2023-02-20T15:51:06.905" v="5730" actId="20577"/>
          <ac:spMkLst>
            <pc:docMk/>
            <pc:sldMk cId="1648390547" sldId="389"/>
            <ac:spMk id="2" creationId="{B7C9EBFD-BB8C-142E-BA29-2E85A6EC6CC1}"/>
          </ac:spMkLst>
        </pc:spChg>
        <pc:spChg chg="add mod">
          <ac:chgData name="Simon Tang" userId="3a51912fae7e2d29" providerId="LiveId" clId="{5E8DBDBB-E623-4003-B558-E5F86DC8C635}" dt="2023-02-20T15:31:38.571" v="5467" actId="1076"/>
          <ac:spMkLst>
            <pc:docMk/>
            <pc:sldMk cId="1648390547" sldId="389"/>
            <ac:spMk id="4" creationId="{3A80E32B-ED4C-07A6-7A1E-B451E5791095}"/>
          </ac:spMkLst>
        </pc:spChg>
        <pc:spChg chg="mod">
          <ac:chgData name="Simon Tang" userId="3a51912fae7e2d29" providerId="LiveId" clId="{5E8DBDBB-E623-4003-B558-E5F86DC8C635}" dt="2023-02-20T07:56:54.708" v="2443" actId="20577"/>
          <ac:spMkLst>
            <pc:docMk/>
            <pc:sldMk cId="1648390547" sldId="389"/>
            <ac:spMk id="7" creationId="{DD116A60-9124-7BD1-74AC-1E0408B9950E}"/>
          </ac:spMkLst>
        </pc:spChg>
      </pc:sldChg>
      <pc:sldChg chg="addSp delSp modSp add mod">
        <pc:chgData name="Simon Tang" userId="3a51912fae7e2d29" providerId="LiveId" clId="{5E8DBDBB-E623-4003-B558-E5F86DC8C635}" dt="2023-02-20T16:15:26.217" v="6046"/>
        <pc:sldMkLst>
          <pc:docMk/>
          <pc:sldMk cId="2347195266" sldId="390"/>
        </pc:sldMkLst>
        <pc:spChg chg="add del mod">
          <ac:chgData name="Simon Tang" userId="3a51912fae7e2d29" providerId="LiveId" clId="{5E8DBDBB-E623-4003-B558-E5F86DC8C635}" dt="2023-02-20T16:15:26.217" v="6046"/>
          <ac:spMkLst>
            <pc:docMk/>
            <pc:sldMk cId="2347195266" sldId="390"/>
            <ac:spMk id="2" creationId="{B7C9EBFD-BB8C-142E-BA29-2E85A6EC6CC1}"/>
          </ac:spMkLst>
        </pc:spChg>
        <pc:spChg chg="add mod">
          <ac:chgData name="Simon Tang" userId="3a51912fae7e2d29" providerId="LiveId" clId="{5E8DBDBB-E623-4003-B558-E5F86DC8C635}" dt="2023-02-20T15:31:40.295" v="5468"/>
          <ac:spMkLst>
            <pc:docMk/>
            <pc:sldMk cId="2347195266" sldId="390"/>
            <ac:spMk id="3" creationId="{D86E81D5-90AC-1E45-8CF1-E964C7250C9C}"/>
          </ac:spMkLst>
        </pc:spChg>
        <pc:spChg chg="mod">
          <ac:chgData name="Simon Tang" userId="3a51912fae7e2d29" providerId="LiveId" clId="{5E8DBDBB-E623-4003-B558-E5F86DC8C635}" dt="2023-02-20T07:57:03.788" v="2452" actId="20577"/>
          <ac:spMkLst>
            <pc:docMk/>
            <pc:sldMk cId="2347195266" sldId="390"/>
            <ac:spMk id="7" creationId="{DD116A60-9124-7BD1-74AC-1E0408B9950E}"/>
          </ac:spMkLst>
        </pc:spChg>
      </pc:sldChg>
      <pc:sldChg chg="addSp delSp modSp add mod">
        <pc:chgData name="Simon Tang" userId="3a51912fae7e2d29" providerId="LiveId" clId="{5E8DBDBB-E623-4003-B558-E5F86DC8C635}" dt="2023-02-20T16:14:23.757" v="6034" actId="20577"/>
        <pc:sldMkLst>
          <pc:docMk/>
          <pc:sldMk cId="3835232020" sldId="391"/>
        </pc:sldMkLst>
        <pc:spChg chg="add del mod">
          <ac:chgData name="Simon Tang" userId="3a51912fae7e2d29" providerId="LiveId" clId="{5E8DBDBB-E623-4003-B558-E5F86DC8C635}" dt="2023-02-20T16:14:23.757" v="6034" actId="20577"/>
          <ac:spMkLst>
            <pc:docMk/>
            <pc:sldMk cId="3835232020" sldId="391"/>
            <ac:spMk id="2" creationId="{B7C9EBFD-BB8C-142E-BA29-2E85A6EC6CC1}"/>
          </ac:spMkLst>
        </pc:spChg>
        <pc:spChg chg="add mod">
          <ac:chgData name="Simon Tang" userId="3a51912fae7e2d29" providerId="LiveId" clId="{5E8DBDBB-E623-4003-B558-E5F86DC8C635}" dt="2023-02-20T15:31:41.107" v="5469"/>
          <ac:spMkLst>
            <pc:docMk/>
            <pc:sldMk cId="3835232020" sldId="391"/>
            <ac:spMk id="3" creationId="{78A09677-0923-FF62-89D5-235C2FB40C6F}"/>
          </ac:spMkLst>
        </pc:spChg>
        <pc:spChg chg="mod">
          <ac:chgData name="Simon Tang" userId="3a51912fae7e2d29" providerId="LiveId" clId="{5E8DBDBB-E623-4003-B558-E5F86DC8C635}" dt="2023-02-20T07:57:12.720" v="2465" actId="20577"/>
          <ac:spMkLst>
            <pc:docMk/>
            <pc:sldMk cId="3835232020" sldId="391"/>
            <ac:spMk id="7" creationId="{DD116A60-9124-7BD1-74AC-1E0408B9950E}"/>
          </ac:spMkLst>
        </pc:spChg>
      </pc:sldChg>
      <pc:sldChg chg="addSp modSp add del mod">
        <pc:chgData name="Simon Tang" userId="3a51912fae7e2d29" providerId="LiveId" clId="{5E8DBDBB-E623-4003-B558-E5F86DC8C635}" dt="2023-02-20T15:47:07.634" v="5703" actId="47"/>
        <pc:sldMkLst>
          <pc:docMk/>
          <pc:sldMk cId="1213340447" sldId="392"/>
        </pc:sldMkLst>
        <pc:spChg chg="add mod">
          <ac:chgData name="Simon Tang" userId="3a51912fae7e2d29" providerId="LiveId" clId="{5E8DBDBB-E623-4003-B558-E5F86DC8C635}" dt="2023-02-20T15:31:44.803" v="5470"/>
          <ac:spMkLst>
            <pc:docMk/>
            <pc:sldMk cId="1213340447" sldId="392"/>
            <ac:spMk id="3" creationId="{DDEE7E76-97FF-5D1E-EC6D-8B692F0BE260}"/>
          </ac:spMkLst>
        </pc:spChg>
        <pc:spChg chg="mod">
          <ac:chgData name="Simon Tang" userId="3a51912fae7e2d29" providerId="LiveId" clId="{5E8DBDBB-E623-4003-B558-E5F86DC8C635}" dt="2023-02-20T07:57:26.966" v="2476" actId="20577"/>
          <ac:spMkLst>
            <pc:docMk/>
            <pc:sldMk cId="1213340447" sldId="392"/>
            <ac:spMk id="7" creationId="{DD116A60-9124-7BD1-74AC-1E0408B9950E}"/>
          </ac:spMkLst>
        </pc:spChg>
      </pc:sldChg>
      <pc:sldChg chg="addSp delSp modSp add mod">
        <pc:chgData name="Simon Tang" userId="3a51912fae7e2d29" providerId="LiveId" clId="{5E8DBDBB-E623-4003-B558-E5F86DC8C635}" dt="2023-02-20T12:30:19.401" v="3027" actId="1076"/>
        <pc:sldMkLst>
          <pc:docMk/>
          <pc:sldMk cId="822542310" sldId="393"/>
        </pc:sldMkLst>
        <pc:spChg chg="add mod">
          <ac:chgData name="Simon Tang" userId="3a51912fae7e2d29" providerId="LiveId" clId="{5E8DBDBB-E623-4003-B558-E5F86DC8C635}" dt="2023-02-20T12:28:36.221" v="3012" actId="1076"/>
          <ac:spMkLst>
            <pc:docMk/>
            <pc:sldMk cId="822542310" sldId="393"/>
            <ac:spMk id="7" creationId="{59E15618-59CD-2022-5115-C1655B6E969C}"/>
          </ac:spMkLst>
        </pc:spChg>
        <pc:spChg chg="add mod">
          <ac:chgData name="Simon Tang" userId="3a51912fae7e2d29" providerId="LiveId" clId="{5E8DBDBB-E623-4003-B558-E5F86DC8C635}" dt="2023-02-20T12:30:19.401" v="3027" actId="1076"/>
          <ac:spMkLst>
            <pc:docMk/>
            <pc:sldMk cId="822542310" sldId="393"/>
            <ac:spMk id="8" creationId="{C7933FFA-A33C-C093-E0FF-E721BB078B81}"/>
          </ac:spMkLst>
        </pc:spChg>
        <pc:picChg chg="del">
          <ac:chgData name="Simon Tang" userId="3a51912fae7e2d29" providerId="LiveId" clId="{5E8DBDBB-E623-4003-B558-E5F86DC8C635}" dt="2023-02-20T12:26:43.946" v="2994" actId="478"/>
          <ac:picMkLst>
            <pc:docMk/>
            <pc:sldMk cId="822542310" sldId="393"/>
            <ac:picMk id="1026" creationId="{1AEE0794-5D7A-468A-7A42-6BE4ACA86443}"/>
          </ac:picMkLst>
        </pc:picChg>
        <pc:picChg chg="add mod">
          <ac:chgData name="Simon Tang" userId="3a51912fae7e2d29" providerId="LiveId" clId="{5E8DBDBB-E623-4003-B558-E5F86DC8C635}" dt="2023-02-20T12:29:01.663" v="3014" actId="1076"/>
          <ac:picMkLst>
            <pc:docMk/>
            <pc:sldMk cId="822542310" sldId="393"/>
            <ac:picMk id="3074" creationId="{EFC82DE1-0300-5293-5280-9BF95C312115}"/>
          </ac:picMkLst>
        </pc:picChg>
        <pc:picChg chg="add mod">
          <ac:chgData name="Simon Tang" userId="3a51912fae7e2d29" providerId="LiveId" clId="{5E8DBDBB-E623-4003-B558-E5F86DC8C635}" dt="2023-02-20T12:30:06.441" v="3018" actId="1076"/>
          <ac:picMkLst>
            <pc:docMk/>
            <pc:sldMk cId="822542310" sldId="393"/>
            <ac:picMk id="3076" creationId="{DB1E82A0-B118-77E4-6364-3FADE60E59B3}"/>
          </ac:picMkLst>
        </pc:picChg>
      </pc:sldChg>
      <pc:sldChg chg="addSp delSp modSp add mod">
        <pc:chgData name="Simon Tang" userId="3a51912fae7e2d29" providerId="LiveId" clId="{5E8DBDBB-E623-4003-B558-E5F86DC8C635}" dt="2023-02-20T08:27:06.217" v="2753" actId="478"/>
        <pc:sldMkLst>
          <pc:docMk/>
          <pc:sldMk cId="1965985319" sldId="394"/>
        </pc:sldMkLst>
        <pc:spChg chg="add mod">
          <ac:chgData name="Simon Tang" userId="3a51912fae7e2d29" providerId="LiveId" clId="{5E8DBDBB-E623-4003-B558-E5F86DC8C635}" dt="2023-02-20T08:25:21.467" v="2710" actId="1076"/>
          <ac:spMkLst>
            <pc:docMk/>
            <pc:sldMk cId="1965985319" sldId="394"/>
            <ac:spMk id="4" creationId="{4993B5D5-286C-68EC-C22F-F2C9F2CE0FB2}"/>
          </ac:spMkLst>
        </pc:spChg>
        <pc:spChg chg="add mod">
          <ac:chgData name="Simon Tang" userId="3a51912fae7e2d29" providerId="LiveId" clId="{5E8DBDBB-E623-4003-B558-E5F86DC8C635}" dt="2023-02-20T08:25:21.467" v="2710" actId="1076"/>
          <ac:spMkLst>
            <pc:docMk/>
            <pc:sldMk cId="1965985319" sldId="394"/>
            <ac:spMk id="5" creationId="{0FE7F468-734F-F485-472F-C1C4B3AF2EFE}"/>
          </ac:spMkLst>
        </pc:spChg>
        <pc:spChg chg="add mod">
          <ac:chgData name="Simon Tang" userId="3a51912fae7e2d29" providerId="LiveId" clId="{5E8DBDBB-E623-4003-B558-E5F86DC8C635}" dt="2023-02-20T08:25:21.467" v="2710" actId="1076"/>
          <ac:spMkLst>
            <pc:docMk/>
            <pc:sldMk cId="1965985319" sldId="394"/>
            <ac:spMk id="6" creationId="{D0109F15-A9B8-736D-04F4-BD830A9610DD}"/>
          </ac:spMkLst>
        </pc:spChg>
        <pc:spChg chg="mod">
          <ac:chgData name="Simon Tang" userId="3a51912fae7e2d29" providerId="LiveId" clId="{5E8DBDBB-E623-4003-B558-E5F86DC8C635}" dt="2023-02-20T08:25:21.467" v="2710" actId="1076"/>
          <ac:spMkLst>
            <pc:docMk/>
            <pc:sldMk cId="1965985319" sldId="394"/>
            <ac:spMk id="23" creationId="{7E957E8B-9771-E821-E465-FB4E6413B5BF}"/>
          </ac:spMkLst>
        </pc:spChg>
        <pc:spChg chg="mod">
          <ac:chgData name="Simon Tang" userId="3a51912fae7e2d29" providerId="LiveId" clId="{5E8DBDBB-E623-4003-B558-E5F86DC8C635}" dt="2023-02-20T08:25:21.467" v="2710" actId="1076"/>
          <ac:spMkLst>
            <pc:docMk/>
            <pc:sldMk cId="1965985319" sldId="394"/>
            <ac:spMk id="24" creationId="{D95F358F-A3FD-1AB9-818E-729C8600F233}"/>
          </ac:spMkLst>
        </pc:spChg>
        <pc:spChg chg="mod">
          <ac:chgData name="Simon Tang" userId="3a51912fae7e2d29" providerId="LiveId" clId="{5E8DBDBB-E623-4003-B558-E5F86DC8C635}" dt="2023-02-20T08:25:21.467" v="2710" actId="1076"/>
          <ac:spMkLst>
            <pc:docMk/>
            <pc:sldMk cId="1965985319" sldId="394"/>
            <ac:spMk id="26" creationId="{8628600A-EAE4-6449-4749-0998F545878F}"/>
          </ac:spMkLst>
        </pc:spChg>
        <pc:spChg chg="mod">
          <ac:chgData name="Simon Tang" userId="3a51912fae7e2d29" providerId="LiveId" clId="{5E8DBDBB-E623-4003-B558-E5F86DC8C635}" dt="2023-02-20T08:20:32.700" v="2644" actId="1076"/>
          <ac:spMkLst>
            <pc:docMk/>
            <pc:sldMk cId="1965985319" sldId="394"/>
            <ac:spMk id="27" creationId="{B384C416-355D-2091-2F07-663B91F6C5D6}"/>
          </ac:spMkLst>
        </pc:spChg>
        <pc:spChg chg="del">
          <ac:chgData name="Simon Tang" userId="3a51912fae7e2d29" providerId="LiveId" clId="{5E8DBDBB-E623-4003-B558-E5F86DC8C635}" dt="2023-02-20T08:20:33.907" v="2645" actId="478"/>
          <ac:spMkLst>
            <pc:docMk/>
            <pc:sldMk cId="1965985319" sldId="394"/>
            <ac:spMk id="28" creationId="{347CE2E3-D3CE-E5B2-976A-FB8796485699}"/>
          </ac:spMkLst>
        </pc:spChg>
        <pc:spChg chg="mod">
          <ac:chgData name="Simon Tang" userId="3a51912fae7e2d29" providerId="LiveId" clId="{5E8DBDBB-E623-4003-B558-E5F86DC8C635}" dt="2023-02-20T08:25:21.467" v="2710" actId="1076"/>
          <ac:spMkLst>
            <pc:docMk/>
            <pc:sldMk cId="1965985319" sldId="394"/>
            <ac:spMk id="29" creationId="{0297AB1C-B403-C1ED-87BD-02D3FCDAA087}"/>
          </ac:spMkLst>
        </pc:spChg>
        <pc:picChg chg="add del mod">
          <ac:chgData name="Simon Tang" userId="3a51912fae7e2d29" providerId="LiveId" clId="{5E8DBDBB-E623-4003-B558-E5F86DC8C635}" dt="2023-02-20T08:24:49.634" v="2703" actId="478"/>
          <ac:picMkLst>
            <pc:docMk/>
            <pc:sldMk cId="1965985319" sldId="394"/>
            <ac:picMk id="7" creationId="{4D443D0E-5699-2F4A-C448-2590A7001E47}"/>
          </ac:picMkLst>
        </pc:picChg>
        <pc:picChg chg="add del mod">
          <ac:chgData name="Simon Tang" userId="3a51912fae7e2d29" providerId="LiveId" clId="{5E8DBDBB-E623-4003-B558-E5F86DC8C635}" dt="2023-02-20T08:27:06.217" v="2753" actId="478"/>
          <ac:picMkLst>
            <pc:docMk/>
            <pc:sldMk cId="1965985319" sldId="394"/>
            <ac:picMk id="9" creationId="{CB601BA6-9409-3A30-BED0-6EA3F9927CCB}"/>
          </ac:picMkLst>
        </pc:picChg>
        <pc:picChg chg="del">
          <ac:chgData name="Simon Tang" userId="3a51912fae7e2d29" providerId="LiveId" clId="{5E8DBDBB-E623-4003-B558-E5F86DC8C635}" dt="2023-02-20T08:16:05.638" v="2617" actId="478"/>
          <ac:picMkLst>
            <pc:docMk/>
            <pc:sldMk cId="1965985319" sldId="394"/>
            <ac:picMk id="14" creationId="{114FF6AE-C1C6-CFB9-DC12-CBAB5C88CAB2}"/>
          </ac:picMkLst>
        </pc:picChg>
        <pc:picChg chg="mod">
          <ac:chgData name="Simon Tang" userId="3a51912fae7e2d29" providerId="LiveId" clId="{5E8DBDBB-E623-4003-B558-E5F86DC8C635}" dt="2023-02-20T08:20:32.700" v="2644" actId="1076"/>
          <ac:picMkLst>
            <pc:docMk/>
            <pc:sldMk cId="1965985319" sldId="394"/>
            <ac:picMk id="16" creationId="{88E5EB8C-DA2D-CCE6-0195-AFDC27FCCA40}"/>
          </ac:picMkLst>
        </pc:picChg>
        <pc:picChg chg="mod">
          <ac:chgData name="Simon Tang" userId="3a51912fae7e2d29" providerId="LiveId" clId="{5E8DBDBB-E623-4003-B558-E5F86DC8C635}" dt="2023-02-20T08:20:32.700" v="2644" actId="1076"/>
          <ac:picMkLst>
            <pc:docMk/>
            <pc:sldMk cId="1965985319" sldId="394"/>
            <ac:picMk id="18" creationId="{7B3A61B4-354B-D89B-D55A-082A52FAFE59}"/>
          </ac:picMkLst>
        </pc:picChg>
        <pc:picChg chg="del">
          <ac:chgData name="Simon Tang" userId="3a51912fae7e2d29" providerId="LiveId" clId="{5E8DBDBB-E623-4003-B558-E5F86DC8C635}" dt="2023-02-20T08:16:06.308" v="2618" actId="478"/>
          <ac:picMkLst>
            <pc:docMk/>
            <pc:sldMk cId="1965985319" sldId="394"/>
            <ac:picMk id="20" creationId="{1B2F2882-F300-84AD-C7FA-3D1BED79864D}"/>
          </ac:picMkLst>
        </pc:picChg>
        <pc:picChg chg="del">
          <ac:chgData name="Simon Tang" userId="3a51912fae7e2d29" providerId="LiveId" clId="{5E8DBDBB-E623-4003-B558-E5F86DC8C635}" dt="2023-02-20T08:16:06.741" v="2619" actId="478"/>
          <ac:picMkLst>
            <pc:docMk/>
            <pc:sldMk cId="1965985319" sldId="394"/>
            <ac:picMk id="22" creationId="{9C1EF440-B60A-E807-C6D7-F702F9F687BC}"/>
          </ac:picMkLst>
        </pc:picChg>
      </pc:sldChg>
      <pc:sldChg chg="delSp modSp add del mod">
        <pc:chgData name="Simon Tang" userId="3a51912fae7e2d29" providerId="LiveId" clId="{5E8DBDBB-E623-4003-B558-E5F86DC8C635}" dt="2023-02-20T08:27:04.697" v="2752" actId="47"/>
        <pc:sldMkLst>
          <pc:docMk/>
          <pc:sldMk cId="1026070723" sldId="395"/>
        </pc:sldMkLst>
        <pc:spChg chg="del">
          <ac:chgData name="Simon Tang" userId="3a51912fae7e2d29" providerId="LiveId" clId="{5E8DBDBB-E623-4003-B558-E5F86DC8C635}" dt="2023-02-20T08:25:59.673" v="2726" actId="478"/>
          <ac:spMkLst>
            <pc:docMk/>
            <pc:sldMk cId="1026070723" sldId="395"/>
            <ac:spMk id="27" creationId="{B384C416-355D-2091-2F07-663B91F6C5D6}"/>
          </ac:spMkLst>
        </pc:spChg>
        <pc:picChg chg="mod">
          <ac:chgData name="Simon Tang" userId="3a51912fae7e2d29" providerId="LiveId" clId="{5E8DBDBB-E623-4003-B558-E5F86DC8C635}" dt="2023-02-20T08:26:04.537" v="2728" actId="1076"/>
          <ac:picMkLst>
            <pc:docMk/>
            <pc:sldMk cId="1026070723" sldId="395"/>
            <ac:picMk id="9" creationId="{CB601BA6-9409-3A30-BED0-6EA3F9927CCB}"/>
          </ac:picMkLst>
        </pc:picChg>
        <pc:picChg chg="del">
          <ac:chgData name="Simon Tang" userId="3a51912fae7e2d29" providerId="LiveId" clId="{5E8DBDBB-E623-4003-B558-E5F86DC8C635}" dt="2023-02-20T08:25:59.673" v="2726" actId="478"/>
          <ac:picMkLst>
            <pc:docMk/>
            <pc:sldMk cId="1026070723" sldId="395"/>
            <ac:picMk id="16" creationId="{88E5EB8C-DA2D-CCE6-0195-AFDC27FCCA40}"/>
          </ac:picMkLst>
        </pc:picChg>
        <pc:picChg chg="del">
          <ac:chgData name="Simon Tang" userId="3a51912fae7e2d29" providerId="LiveId" clId="{5E8DBDBB-E623-4003-B558-E5F86DC8C635}" dt="2023-02-20T08:25:59.673" v="2726" actId="478"/>
          <ac:picMkLst>
            <pc:docMk/>
            <pc:sldMk cId="1026070723" sldId="395"/>
            <ac:picMk id="18" creationId="{7B3A61B4-354B-D89B-D55A-082A52FAFE59}"/>
          </ac:picMkLst>
        </pc:picChg>
      </pc:sldChg>
      <pc:sldChg chg="add del ord">
        <pc:chgData name="Simon Tang" userId="3a51912fae7e2d29" providerId="LiveId" clId="{5E8DBDBB-E623-4003-B558-E5F86DC8C635}" dt="2023-02-20T08:25:04.042" v="2704" actId="47"/>
        <pc:sldMkLst>
          <pc:docMk/>
          <pc:sldMk cId="4223151606" sldId="395"/>
        </pc:sldMkLst>
      </pc:sldChg>
      <pc:sldChg chg="addSp delSp modSp add mod">
        <pc:chgData name="Simon Tang" userId="3a51912fae7e2d29" providerId="LiveId" clId="{5E8DBDBB-E623-4003-B558-E5F86DC8C635}" dt="2023-02-20T08:27:03.069" v="2751" actId="1076"/>
        <pc:sldMkLst>
          <pc:docMk/>
          <pc:sldMk cId="2324501843" sldId="396"/>
        </pc:sldMkLst>
        <pc:spChg chg="del">
          <ac:chgData name="Simon Tang" userId="3a51912fae7e2d29" providerId="LiveId" clId="{5E8DBDBB-E623-4003-B558-E5F86DC8C635}" dt="2023-02-20T08:26:11.942" v="2730" actId="478"/>
          <ac:spMkLst>
            <pc:docMk/>
            <pc:sldMk cId="2324501843" sldId="396"/>
            <ac:spMk id="4" creationId="{4993B5D5-286C-68EC-C22F-F2C9F2CE0FB2}"/>
          </ac:spMkLst>
        </pc:spChg>
        <pc:spChg chg="del">
          <ac:chgData name="Simon Tang" userId="3a51912fae7e2d29" providerId="LiveId" clId="{5E8DBDBB-E623-4003-B558-E5F86DC8C635}" dt="2023-02-20T08:26:11.942" v="2730" actId="478"/>
          <ac:spMkLst>
            <pc:docMk/>
            <pc:sldMk cId="2324501843" sldId="396"/>
            <ac:spMk id="5" creationId="{0FE7F468-734F-F485-472F-C1C4B3AF2EFE}"/>
          </ac:spMkLst>
        </pc:spChg>
        <pc:spChg chg="del">
          <ac:chgData name="Simon Tang" userId="3a51912fae7e2d29" providerId="LiveId" clId="{5E8DBDBB-E623-4003-B558-E5F86DC8C635}" dt="2023-02-20T08:26:11.942" v="2730" actId="478"/>
          <ac:spMkLst>
            <pc:docMk/>
            <pc:sldMk cId="2324501843" sldId="396"/>
            <ac:spMk id="6" creationId="{D0109F15-A9B8-736D-04F4-BD830A9610DD}"/>
          </ac:spMkLst>
        </pc:spChg>
        <pc:spChg chg="add mod">
          <ac:chgData name="Simon Tang" userId="3a51912fae7e2d29" providerId="LiveId" clId="{5E8DBDBB-E623-4003-B558-E5F86DC8C635}" dt="2023-02-20T08:26:50.469" v="2744" actId="1076"/>
          <ac:spMkLst>
            <pc:docMk/>
            <pc:sldMk cId="2324501843" sldId="396"/>
            <ac:spMk id="7" creationId="{AEE47254-1D8A-BE7B-829F-4A971EB58FEA}"/>
          </ac:spMkLst>
        </pc:spChg>
        <pc:spChg chg="add mod">
          <ac:chgData name="Simon Tang" userId="3a51912fae7e2d29" providerId="LiveId" clId="{5E8DBDBB-E623-4003-B558-E5F86DC8C635}" dt="2023-02-20T08:26:41.845" v="2741" actId="1076"/>
          <ac:spMkLst>
            <pc:docMk/>
            <pc:sldMk cId="2324501843" sldId="396"/>
            <ac:spMk id="8" creationId="{13326C70-5DBC-1DC2-9F9E-1AEF0A3DF53B}"/>
          </ac:spMkLst>
        </pc:spChg>
        <pc:spChg chg="add mod">
          <ac:chgData name="Simon Tang" userId="3a51912fae7e2d29" providerId="LiveId" clId="{5E8DBDBB-E623-4003-B558-E5F86DC8C635}" dt="2023-02-20T08:26:50.469" v="2744" actId="1076"/>
          <ac:spMkLst>
            <pc:docMk/>
            <pc:sldMk cId="2324501843" sldId="396"/>
            <ac:spMk id="10" creationId="{5231E760-FA6C-8DF7-BF8F-999E97F66CF7}"/>
          </ac:spMkLst>
        </pc:spChg>
        <pc:spChg chg="add mod">
          <ac:chgData name="Simon Tang" userId="3a51912fae7e2d29" providerId="LiveId" clId="{5E8DBDBB-E623-4003-B558-E5F86DC8C635}" dt="2023-02-20T08:26:58.186" v="2748" actId="1076"/>
          <ac:spMkLst>
            <pc:docMk/>
            <pc:sldMk cId="2324501843" sldId="396"/>
            <ac:spMk id="11" creationId="{BA28B0B8-9C38-2247-6C32-FD777051F7ED}"/>
          </ac:spMkLst>
        </pc:spChg>
        <pc:spChg chg="add mod">
          <ac:chgData name="Simon Tang" userId="3a51912fae7e2d29" providerId="LiveId" clId="{5E8DBDBB-E623-4003-B558-E5F86DC8C635}" dt="2023-02-20T08:26:41.845" v="2741" actId="1076"/>
          <ac:spMkLst>
            <pc:docMk/>
            <pc:sldMk cId="2324501843" sldId="396"/>
            <ac:spMk id="12" creationId="{6EB2F895-FDEC-6443-9BC9-559A4391955A}"/>
          </ac:spMkLst>
        </pc:spChg>
        <pc:spChg chg="add mod">
          <ac:chgData name="Simon Tang" userId="3a51912fae7e2d29" providerId="LiveId" clId="{5E8DBDBB-E623-4003-B558-E5F86DC8C635}" dt="2023-02-20T08:26:18.910" v="2734" actId="1076"/>
          <ac:spMkLst>
            <pc:docMk/>
            <pc:sldMk cId="2324501843" sldId="396"/>
            <ac:spMk id="13" creationId="{134AB160-CD66-4377-89A9-B994B845172A}"/>
          </ac:spMkLst>
        </pc:spChg>
        <pc:spChg chg="add del mod">
          <ac:chgData name="Simon Tang" userId="3a51912fae7e2d29" providerId="LiveId" clId="{5E8DBDBB-E623-4003-B558-E5F86DC8C635}" dt="2023-02-20T08:26:34.623" v="2738" actId="478"/>
          <ac:spMkLst>
            <pc:docMk/>
            <pc:sldMk cId="2324501843" sldId="396"/>
            <ac:spMk id="14" creationId="{6DD50D77-4855-424E-B905-8AF2184AB556}"/>
          </ac:spMkLst>
        </pc:spChg>
        <pc:spChg chg="add mod">
          <ac:chgData name="Simon Tang" userId="3a51912fae7e2d29" providerId="LiveId" clId="{5E8DBDBB-E623-4003-B558-E5F86DC8C635}" dt="2023-02-20T08:26:38.110" v="2740" actId="1076"/>
          <ac:spMkLst>
            <pc:docMk/>
            <pc:sldMk cId="2324501843" sldId="396"/>
            <ac:spMk id="15" creationId="{D52E98D6-3AEA-89D5-F336-8E31B3F36268}"/>
          </ac:spMkLst>
        </pc:spChg>
        <pc:spChg chg="del">
          <ac:chgData name="Simon Tang" userId="3a51912fae7e2d29" providerId="LiveId" clId="{5E8DBDBB-E623-4003-B558-E5F86DC8C635}" dt="2023-02-20T08:26:11.942" v="2730" actId="478"/>
          <ac:spMkLst>
            <pc:docMk/>
            <pc:sldMk cId="2324501843" sldId="396"/>
            <ac:spMk id="23" creationId="{7E957E8B-9771-E821-E465-FB4E6413B5BF}"/>
          </ac:spMkLst>
        </pc:spChg>
        <pc:spChg chg="del">
          <ac:chgData name="Simon Tang" userId="3a51912fae7e2d29" providerId="LiveId" clId="{5E8DBDBB-E623-4003-B558-E5F86DC8C635}" dt="2023-02-20T08:26:11.942" v="2730" actId="478"/>
          <ac:spMkLst>
            <pc:docMk/>
            <pc:sldMk cId="2324501843" sldId="396"/>
            <ac:spMk id="24" creationId="{D95F358F-A3FD-1AB9-818E-729C8600F233}"/>
          </ac:spMkLst>
        </pc:spChg>
        <pc:spChg chg="del">
          <ac:chgData name="Simon Tang" userId="3a51912fae7e2d29" providerId="LiveId" clId="{5E8DBDBB-E623-4003-B558-E5F86DC8C635}" dt="2023-02-20T08:26:11.942" v="2730" actId="478"/>
          <ac:spMkLst>
            <pc:docMk/>
            <pc:sldMk cId="2324501843" sldId="396"/>
            <ac:spMk id="26" creationId="{8628600A-EAE4-6449-4749-0998F545878F}"/>
          </ac:spMkLst>
        </pc:spChg>
        <pc:spChg chg="del">
          <ac:chgData name="Simon Tang" userId="3a51912fae7e2d29" providerId="LiveId" clId="{5E8DBDBB-E623-4003-B558-E5F86DC8C635}" dt="2023-02-20T08:26:11.942" v="2730" actId="478"/>
          <ac:spMkLst>
            <pc:docMk/>
            <pc:sldMk cId="2324501843" sldId="396"/>
            <ac:spMk id="29" creationId="{0297AB1C-B403-C1ED-87BD-02D3FCDAA087}"/>
          </ac:spMkLst>
        </pc:spChg>
        <pc:picChg chg="mod">
          <ac:chgData name="Simon Tang" userId="3a51912fae7e2d29" providerId="LiveId" clId="{5E8DBDBB-E623-4003-B558-E5F86DC8C635}" dt="2023-02-20T08:27:03.069" v="2751" actId="1076"/>
          <ac:picMkLst>
            <pc:docMk/>
            <pc:sldMk cId="2324501843" sldId="396"/>
            <ac:picMk id="9" creationId="{CB601BA6-9409-3A30-BED0-6EA3F9927CCB}"/>
          </ac:picMkLst>
        </pc:picChg>
      </pc:sldChg>
      <pc:sldChg chg="addSp delSp modSp add mod modShow">
        <pc:chgData name="Simon Tang" userId="3a51912fae7e2d29" providerId="LiveId" clId="{5E8DBDBB-E623-4003-B558-E5F86DC8C635}" dt="2023-02-20T12:22:37.386" v="2968" actId="478"/>
        <pc:sldMkLst>
          <pc:docMk/>
          <pc:sldMk cId="3294238329" sldId="397"/>
        </pc:sldMkLst>
        <pc:spChg chg="add mod">
          <ac:chgData name="Simon Tang" userId="3a51912fae7e2d29" providerId="LiveId" clId="{5E8DBDBB-E623-4003-B558-E5F86DC8C635}" dt="2023-02-20T12:19:18.335" v="2895" actId="1076"/>
          <ac:spMkLst>
            <pc:docMk/>
            <pc:sldMk cId="3294238329" sldId="397"/>
            <ac:spMk id="4" creationId="{429CC25C-3A1A-96A4-9B0F-A63F991EFF25}"/>
          </ac:spMkLst>
        </pc:spChg>
        <pc:spChg chg="add mod">
          <ac:chgData name="Simon Tang" userId="3a51912fae7e2d29" providerId="LiveId" clId="{5E8DBDBB-E623-4003-B558-E5F86DC8C635}" dt="2023-02-20T12:20:09.880" v="2906" actId="20577"/>
          <ac:spMkLst>
            <pc:docMk/>
            <pc:sldMk cId="3294238329" sldId="397"/>
            <ac:spMk id="11" creationId="{83CCB1F8-310D-8D8F-D01B-D36581AC3E9E}"/>
          </ac:spMkLst>
        </pc:spChg>
        <pc:spChg chg="add mod">
          <ac:chgData name="Simon Tang" userId="3a51912fae7e2d29" providerId="LiveId" clId="{5E8DBDBB-E623-4003-B558-E5F86DC8C635}" dt="2023-02-20T12:20:15.658" v="2908" actId="1076"/>
          <ac:spMkLst>
            <pc:docMk/>
            <pc:sldMk cId="3294238329" sldId="397"/>
            <ac:spMk id="13" creationId="{BD2CE680-CDE0-1789-9810-33703759BB6B}"/>
          </ac:spMkLst>
        </pc:spChg>
        <pc:spChg chg="add mod">
          <ac:chgData name="Simon Tang" userId="3a51912fae7e2d29" providerId="LiveId" clId="{5E8DBDBB-E623-4003-B558-E5F86DC8C635}" dt="2023-02-20T12:20:20.659" v="2910" actId="1076"/>
          <ac:spMkLst>
            <pc:docMk/>
            <pc:sldMk cId="3294238329" sldId="397"/>
            <ac:spMk id="15" creationId="{049CFF12-446F-DD5C-3538-9B1AC283A454}"/>
          </ac:spMkLst>
        </pc:spChg>
        <pc:spChg chg="add mod">
          <ac:chgData name="Simon Tang" userId="3a51912fae7e2d29" providerId="LiveId" clId="{5E8DBDBB-E623-4003-B558-E5F86DC8C635}" dt="2023-02-20T12:20:25.244" v="2912" actId="1076"/>
          <ac:spMkLst>
            <pc:docMk/>
            <pc:sldMk cId="3294238329" sldId="397"/>
            <ac:spMk id="17" creationId="{3E958023-0AB2-3C06-1755-A86B193DBA50}"/>
          </ac:spMkLst>
        </pc:spChg>
        <pc:spChg chg="add mod">
          <ac:chgData name="Simon Tang" userId="3a51912fae7e2d29" providerId="LiveId" clId="{5E8DBDBB-E623-4003-B558-E5F86DC8C635}" dt="2023-02-20T12:20:32.878" v="2914" actId="1076"/>
          <ac:spMkLst>
            <pc:docMk/>
            <pc:sldMk cId="3294238329" sldId="397"/>
            <ac:spMk id="21" creationId="{8B641897-65D8-11CE-1B98-CBA78286D3F9}"/>
          </ac:spMkLst>
        </pc:spChg>
        <pc:spChg chg="mod">
          <ac:chgData name="Simon Tang" userId="3a51912fae7e2d29" providerId="LiveId" clId="{5E8DBDBB-E623-4003-B558-E5F86DC8C635}" dt="2023-02-20T12:19:35.255" v="2898" actId="1076"/>
          <ac:spMkLst>
            <pc:docMk/>
            <pc:sldMk cId="3294238329" sldId="397"/>
            <ac:spMk id="24" creationId="{05DA27D3-510F-3F1C-3A20-B104B719AB69}"/>
          </ac:spMkLst>
        </pc:spChg>
        <pc:spChg chg="del">
          <ac:chgData name="Simon Tang" userId="3a51912fae7e2d29" providerId="LiveId" clId="{5E8DBDBB-E623-4003-B558-E5F86DC8C635}" dt="2023-02-20T12:18:41.248" v="2886" actId="478"/>
          <ac:spMkLst>
            <pc:docMk/>
            <pc:sldMk cId="3294238329" sldId="397"/>
            <ac:spMk id="25" creationId="{05C5B811-98BE-31D7-4B69-BB171A44E868}"/>
          </ac:spMkLst>
        </pc:spChg>
        <pc:spChg chg="add del mod">
          <ac:chgData name="Simon Tang" userId="3a51912fae7e2d29" providerId="LiveId" clId="{5E8DBDBB-E623-4003-B558-E5F86DC8C635}" dt="2023-02-20T12:22:37.386" v="2968" actId="478"/>
          <ac:spMkLst>
            <pc:docMk/>
            <pc:sldMk cId="3294238329" sldId="397"/>
            <ac:spMk id="38" creationId="{E242A883-FE85-2F1B-823D-85D0ED58F218}"/>
          </ac:spMkLst>
        </pc:spChg>
        <pc:picChg chg="mod">
          <ac:chgData name="Simon Tang" userId="3a51912fae7e2d29" providerId="LiveId" clId="{5E8DBDBB-E623-4003-B558-E5F86DC8C635}" dt="2023-02-20T12:19:32.629" v="2897" actId="1076"/>
          <ac:picMkLst>
            <pc:docMk/>
            <pc:sldMk cId="3294238329" sldId="397"/>
            <ac:picMk id="5" creationId="{CCAF4878-C2AE-555A-F77F-F2CFB7A7C68F}"/>
          </ac:picMkLst>
        </pc:picChg>
        <pc:picChg chg="del">
          <ac:chgData name="Simon Tang" userId="3a51912fae7e2d29" providerId="LiveId" clId="{5E8DBDBB-E623-4003-B558-E5F86DC8C635}" dt="2023-02-20T12:18:42.083" v="2887" actId="478"/>
          <ac:picMkLst>
            <pc:docMk/>
            <pc:sldMk cId="3294238329" sldId="397"/>
            <ac:picMk id="7" creationId="{5F7B9276-EDA3-568E-6B16-E4312C295A5C}"/>
          </ac:picMkLst>
        </pc:picChg>
        <pc:cxnChg chg="add mod">
          <ac:chgData name="Simon Tang" userId="3a51912fae7e2d29" providerId="LiveId" clId="{5E8DBDBB-E623-4003-B558-E5F86DC8C635}" dt="2023-02-20T12:19:48.078" v="2900" actId="1582"/>
          <ac:cxnSpMkLst>
            <pc:docMk/>
            <pc:sldMk cId="3294238329" sldId="397"/>
            <ac:cxnSpMk id="9" creationId="{D5A2167E-12DC-EC42-347C-EEBD758BF387}"/>
          </ac:cxnSpMkLst>
        </pc:cxnChg>
        <pc:cxnChg chg="mod">
          <ac:chgData name="Simon Tang" userId="3a51912fae7e2d29" providerId="LiveId" clId="{5E8DBDBB-E623-4003-B558-E5F86DC8C635}" dt="2023-02-20T12:19:55.050" v="2901" actId="1582"/>
          <ac:cxnSpMkLst>
            <pc:docMk/>
            <pc:sldMk cId="3294238329" sldId="397"/>
            <ac:cxnSpMk id="18" creationId="{2A7AA809-6385-E308-F5C3-4CF1E470FA6E}"/>
          </ac:cxnSpMkLst>
        </pc:cxnChg>
        <pc:cxnChg chg="mod">
          <ac:chgData name="Simon Tang" userId="3a51912fae7e2d29" providerId="LiveId" clId="{5E8DBDBB-E623-4003-B558-E5F86DC8C635}" dt="2023-02-20T12:19:55.050" v="2901" actId="1582"/>
          <ac:cxnSpMkLst>
            <pc:docMk/>
            <pc:sldMk cId="3294238329" sldId="397"/>
            <ac:cxnSpMk id="19" creationId="{CF4BCDA6-6E17-F974-B557-A8368D08A139}"/>
          </ac:cxnSpMkLst>
        </pc:cxnChg>
        <pc:cxnChg chg="mod">
          <ac:chgData name="Simon Tang" userId="3a51912fae7e2d29" providerId="LiveId" clId="{5E8DBDBB-E623-4003-B558-E5F86DC8C635}" dt="2023-02-20T12:19:55.050" v="2901" actId="1582"/>
          <ac:cxnSpMkLst>
            <pc:docMk/>
            <pc:sldMk cId="3294238329" sldId="397"/>
            <ac:cxnSpMk id="20" creationId="{6F9C310B-AF22-1D74-8D42-53DC66E71A38}"/>
          </ac:cxnSpMkLst>
        </pc:cxnChg>
        <pc:cxnChg chg="mod">
          <ac:chgData name="Simon Tang" userId="3a51912fae7e2d29" providerId="LiveId" clId="{5E8DBDBB-E623-4003-B558-E5F86DC8C635}" dt="2023-02-20T12:19:55.050" v="2901" actId="1582"/>
          <ac:cxnSpMkLst>
            <pc:docMk/>
            <pc:sldMk cId="3294238329" sldId="397"/>
            <ac:cxnSpMk id="23" creationId="{24098920-F742-C50C-2E69-30B109538757}"/>
          </ac:cxnSpMkLst>
        </pc:cxnChg>
        <pc:cxnChg chg="add mod">
          <ac:chgData name="Simon Tang" userId="3a51912fae7e2d29" providerId="LiveId" clId="{5E8DBDBB-E623-4003-B558-E5F86DC8C635}" dt="2023-02-20T12:20:47.216" v="2916" actId="1582"/>
          <ac:cxnSpMkLst>
            <pc:docMk/>
            <pc:sldMk cId="3294238329" sldId="397"/>
            <ac:cxnSpMk id="26" creationId="{4CAE1F7A-A7B0-A129-5C16-1D9EAF6251F4}"/>
          </ac:cxnSpMkLst>
        </pc:cxnChg>
        <pc:cxnChg chg="add mod">
          <ac:chgData name="Simon Tang" userId="3a51912fae7e2d29" providerId="LiveId" clId="{5E8DBDBB-E623-4003-B558-E5F86DC8C635}" dt="2023-02-20T12:21:27.749" v="2924" actId="693"/>
          <ac:cxnSpMkLst>
            <pc:docMk/>
            <pc:sldMk cId="3294238329" sldId="397"/>
            <ac:cxnSpMk id="28" creationId="{576B7DA2-6358-D553-0D94-D7A0CB6D433A}"/>
          </ac:cxnSpMkLst>
        </pc:cxnChg>
        <pc:cxnChg chg="add mod">
          <ac:chgData name="Simon Tang" userId="3a51912fae7e2d29" providerId="LiveId" clId="{5E8DBDBB-E623-4003-B558-E5F86DC8C635}" dt="2023-02-20T12:21:15.980" v="2923" actId="14100"/>
          <ac:cxnSpMkLst>
            <pc:docMk/>
            <pc:sldMk cId="3294238329" sldId="397"/>
            <ac:cxnSpMk id="29" creationId="{3E7AB6A4-C22D-B4ED-CCAD-87A216360D98}"/>
          </ac:cxnSpMkLst>
        </pc:cxnChg>
        <pc:cxnChg chg="add mod">
          <ac:chgData name="Simon Tang" userId="3a51912fae7e2d29" providerId="LiveId" clId="{5E8DBDBB-E623-4003-B558-E5F86DC8C635}" dt="2023-02-20T12:21:34.414" v="2927" actId="14100"/>
          <ac:cxnSpMkLst>
            <pc:docMk/>
            <pc:sldMk cId="3294238329" sldId="397"/>
            <ac:cxnSpMk id="32" creationId="{AB898112-C997-2C28-B042-85C68F680375}"/>
          </ac:cxnSpMkLst>
        </pc:cxnChg>
        <pc:cxnChg chg="add mod">
          <ac:chgData name="Simon Tang" userId="3a51912fae7e2d29" providerId="LiveId" clId="{5E8DBDBB-E623-4003-B558-E5F86DC8C635}" dt="2023-02-20T12:21:39.567" v="2930" actId="14100"/>
          <ac:cxnSpMkLst>
            <pc:docMk/>
            <pc:sldMk cId="3294238329" sldId="397"/>
            <ac:cxnSpMk id="35" creationId="{F5310C4F-9E71-893F-4B33-A989515DC0A6}"/>
          </ac:cxnSpMkLst>
        </pc:cxnChg>
      </pc:sldChg>
      <pc:sldChg chg="modSp add mod">
        <pc:chgData name="Simon Tang" userId="3a51912fae7e2d29" providerId="LiveId" clId="{5E8DBDBB-E623-4003-B558-E5F86DC8C635}" dt="2023-02-20T12:24:03.260" v="2993" actId="1076"/>
        <pc:sldMkLst>
          <pc:docMk/>
          <pc:sldMk cId="2692622761" sldId="398"/>
        </pc:sldMkLst>
        <pc:spChg chg="mod">
          <ac:chgData name="Simon Tang" userId="3a51912fae7e2d29" providerId="LiveId" clId="{5E8DBDBB-E623-4003-B558-E5F86DC8C635}" dt="2023-02-20T12:24:03.260" v="2993" actId="1076"/>
          <ac:spMkLst>
            <pc:docMk/>
            <pc:sldMk cId="2692622761" sldId="398"/>
            <ac:spMk id="38" creationId="{E242A883-FE85-2F1B-823D-85D0ED58F218}"/>
          </ac:spMkLst>
        </pc:spChg>
      </pc:sldChg>
      <pc:sldChg chg="add ord">
        <pc:chgData name="Simon Tang" userId="3a51912fae7e2d29" providerId="LiveId" clId="{5E8DBDBB-E623-4003-B558-E5F86DC8C635}" dt="2023-02-20T12:31:07.480" v="3030"/>
        <pc:sldMkLst>
          <pc:docMk/>
          <pc:sldMk cId="2896680105" sldId="399"/>
        </pc:sldMkLst>
      </pc:sldChg>
      <pc:sldChg chg="addSp delSp modSp add mod modShow">
        <pc:chgData name="Simon Tang" userId="3a51912fae7e2d29" providerId="LiveId" clId="{5E8DBDBB-E623-4003-B558-E5F86DC8C635}" dt="2023-02-20T12:35:19.035" v="3057" actId="14100"/>
        <pc:sldMkLst>
          <pc:docMk/>
          <pc:sldMk cId="3224255239" sldId="400"/>
        </pc:sldMkLst>
        <pc:spChg chg="mod">
          <ac:chgData name="Simon Tang" userId="3a51912fae7e2d29" providerId="LiveId" clId="{5E8DBDBB-E623-4003-B558-E5F86DC8C635}" dt="2023-02-20T12:34:40.869" v="3051" actId="20577"/>
          <ac:spMkLst>
            <pc:docMk/>
            <pc:sldMk cId="3224255239" sldId="400"/>
            <ac:spMk id="3" creationId="{ED81187D-7C88-293A-AEB3-73DF3D027D44}"/>
          </ac:spMkLst>
        </pc:spChg>
        <pc:spChg chg="del">
          <ac:chgData name="Simon Tang" userId="3a51912fae7e2d29" providerId="LiveId" clId="{5E8DBDBB-E623-4003-B558-E5F86DC8C635}" dt="2023-02-20T12:35:12.520" v="3053" actId="478"/>
          <ac:spMkLst>
            <pc:docMk/>
            <pc:sldMk cId="3224255239" sldId="400"/>
            <ac:spMk id="4" creationId="{429CC25C-3A1A-96A4-9B0F-A63F991EFF25}"/>
          </ac:spMkLst>
        </pc:spChg>
        <pc:spChg chg="del">
          <ac:chgData name="Simon Tang" userId="3a51912fae7e2d29" providerId="LiveId" clId="{5E8DBDBB-E623-4003-B558-E5F86DC8C635}" dt="2023-02-20T12:35:12.520" v="3053" actId="478"/>
          <ac:spMkLst>
            <pc:docMk/>
            <pc:sldMk cId="3224255239" sldId="400"/>
            <ac:spMk id="8" creationId="{11CF2041-EF7B-1DD2-09D5-8CD6E690B2F7}"/>
          </ac:spMkLst>
        </pc:spChg>
        <pc:spChg chg="del">
          <ac:chgData name="Simon Tang" userId="3a51912fae7e2d29" providerId="LiveId" clId="{5E8DBDBB-E623-4003-B558-E5F86DC8C635}" dt="2023-02-20T12:35:12.520" v="3053" actId="478"/>
          <ac:spMkLst>
            <pc:docMk/>
            <pc:sldMk cId="3224255239" sldId="400"/>
            <ac:spMk id="10" creationId="{40A846E0-0485-F11F-3434-75D9277E35EE}"/>
          </ac:spMkLst>
        </pc:spChg>
        <pc:spChg chg="del">
          <ac:chgData name="Simon Tang" userId="3a51912fae7e2d29" providerId="LiveId" clId="{5E8DBDBB-E623-4003-B558-E5F86DC8C635}" dt="2023-02-20T12:35:12.520" v="3053" actId="478"/>
          <ac:spMkLst>
            <pc:docMk/>
            <pc:sldMk cId="3224255239" sldId="400"/>
            <ac:spMk id="11" creationId="{83CCB1F8-310D-8D8F-D01B-D36581AC3E9E}"/>
          </ac:spMkLst>
        </pc:spChg>
        <pc:spChg chg="del">
          <ac:chgData name="Simon Tang" userId="3a51912fae7e2d29" providerId="LiveId" clId="{5E8DBDBB-E623-4003-B558-E5F86DC8C635}" dt="2023-02-20T12:35:12.520" v="3053" actId="478"/>
          <ac:spMkLst>
            <pc:docMk/>
            <pc:sldMk cId="3224255239" sldId="400"/>
            <ac:spMk id="12" creationId="{9834ED68-99EC-270B-2154-8FEEC6111A9A}"/>
          </ac:spMkLst>
        </pc:spChg>
        <pc:spChg chg="del">
          <ac:chgData name="Simon Tang" userId="3a51912fae7e2d29" providerId="LiveId" clId="{5E8DBDBB-E623-4003-B558-E5F86DC8C635}" dt="2023-02-20T12:35:12.520" v="3053" actId="478"/>
          <ac:spMkLst>
            <pc:docMk/>
            <pc:sldMk cId="3224255239" sldId="400"/>
            <ac:spMk id="13" creationId="{BD2CE680-CDE0-1789-9810-33703759BB6B}"/>
          </ac:spMkLst>
        </pc:spChg>
        <pc:spChg chg="del">
          <ac:chgData name="Simon Tang" userId="3a51912fae7e2d29" providerId="LiveId" clId="{5E8DBDBB-E623-4003-B558-E5F86DC8C635}" dt="2023-02-20T12:35:12.520" v="3053" actId="478"/>
          <ac:spMkLst>
            <pc:docMk/>
            <pc:sldMk cId="3224255239" sldId="400"/>
            <ac:spMk id="14" creationId="{CD4C0889-33C7-1195-EEDC-A801EA461B9F}"/>
          </ac:spMkLst>
        </pc:spChg>
        <pc:spChg chg="del">
          <ac:chgData name="Simon Tang" userId="3a51912fae7e2d29" providerId="LiveId" clId="{5E8DBDBB-E623-4003-B558-E5F86DC8C635}" dt="2023-02-20T12:35:12.520" v="3053" actId="478"/>
          <ac:spMkLst>
            <pc:docMk/>
            <pc:sldMk cId="3224255239" sldId="400"/>
            <ac:spMk id="15" creationId="{049CFF12-446F-DD5C-3538-9B1AC283A454}"/>
          </ac:spMkLst>
        </pc:spChg>
        <pc:spChg chg="del">
          <ac:chgData name="Simon Tang" userId="3a51912fae7e2d29" providerId="LiveId" clId="{5E8DBDBB-E623-4003-B558-E5F86DC8C635}" dt="2023-02-20T12:35:12.520" v="3053" actId="478"/>
          <ac:spMkLst>
            <pc:docMk/>
            <pc:sldMk cId="3224255239" sldId="400"/>
            <ac:spMk id="16" creationId="{5999A86A-2BDC-CD65-2EDE-1D2BFE8DAEBB}"/>
          </ac:spMkLst>
        </pc:spChg>
        <pc:spChg chg="del">
          <ac:chgData name="Simon Tang" userId="3a51912fae7e2d29" providerId="LiveId" clId="{5E8DBDBB-E623-4003-B558-E5F86DC8C635}" dt="2023-02-20T12:35:12.520" v="3053" actId="478"/>
          <ac:spMkLst>
            <pc:docMk/>
            <pc:sldMk cId="3224255239" sldId="400"/>
            <ac:spMk id="17" creationId="{3E958023-0AB2-3C06-1755-A86B193DBA50}"/>
          </ac:spMkLst>
        </pc:spChg>
        <pc:spChg chg="del">
          <ac:chgData name="Simon Tang" userId="3a51912fae7e2d29" providerId="LiveId" clId="{5E8DBDBB-E623-4003-B558-E5F86DC8C635}" dt="2023-02-20T12:35:12.520" v="3053" actId="478"/>
          <ac:spMkLst>
            <pc:docMk/>
            <pc:sldMk cId="3224255239" sldId="400"/>
            <ac:spMk id="21" creationId="{8B641897-65D8-11CE-1B98-CBA78286D3F9}"/>
          </ac:spMkLst>
        </pc:spChg>
        <pc:spChg chg="del">
          <ac:chgData name="Simon Tang" userId="3a51912fae7e2d29" providerId="LiveId" clId="{5E8DBDBB-E623-4003-B558-E5F86DC8C635}" dt="2023-02-20T12:35:12.520" v="3053" actId="478"/>
          <ac:spMkLst>
            <pc:docMk/>
            <pc:sldMk cId="3224255239" sldId="400"/>
            <ac:spMk id="24" creationId="{05DA27D3-510F-3F1C-3A20-B104B719AB69}"/>
          </ac:spMkLst>
        </pc:spChg>
        <pc:spChg chg="del">
          <ac:chgData name="Simon Tang" userId="3a51912fae7e2d29" providerId="LiveId" clId="{5E8DBDBB-E623-4003-B558-E5F86DC8C635}" dt="2023-02-20T12:35:12.520" v="3053" actId="478"/>
          <ac:spMkLst>
            <pc:docMk/>
            <pc:sldMk cId="3224255239" sldId="400"/>
            <ac:spMk id="38" creationId="{E242A883-FE85-2F1B-823D-85D0ED58F218}"/>
          </ac:spMkLst>
        </pc:spChg>
        <pc:picChg chg="del">
          <ac:chgData name="Simon Tang" userId="3a51912fae7e2d29" providerId="LiveId" clId="{5E8DBDBB-E623-4003-B558-E5F86DC8C635}" dt="2023-02-20T12:35:12.520" v="3053" actId="478"/>
          <ac:picMkLst>
            <pc:docMk/>
            <pc:sldMk cId="3224255239" sldId="400"/>
            <ac:picMk id="5" creationId="{CCAF4878-C2AE-555A-F77F-F2CFB7A7C68F}"/>
          </ac:picMkLst>
        </pc:picChg>
        <pc:picChg chg="add mod">
          <ac:chgData name="Simon Tang" userId="3a51912fae7e2d29" providerId="LiveId" clId="{5E8DBDBB-E623-4003-B558-E5F86DC8C635}" dt="2023-02-20T12:35:19.035" v="3057" actId="14100"/>
          <ac:picMkLst>
            <pc:docMk/>
            <pc:sldMk cId="3224255239" sldId="400"/>
            <ac:picMk id="7" creationId="{15DAE7AF-01A5-347B-ADCB-E26563E9A1E9}"/>
          </ac:picMkLst>
        </pc:picChg>
        <pc:cxnChg chg="del mod">
          <ac:chgData name="Simon Tang" userId="3a51912fae7e2d29" providerId="LiveId" clId="{5E8DBDBB-E623-4003-B558-E5F86DC8C635}" dt="2023-02-20T12:35:12.520" v="3053" actId="478"/>
          <ac:cxnSpMkLst>
            <pc:docMk/>
            <pc:sldMk cId="3224255239" sldId="400"/>
            <ac:cxnSpMk id="9" creationId="{D5A2167E-12DC-EC42-347C-EEBD758BF387}"/>
          </ac:cxnSpMkLst>
        </pc:cxnChg>
        <pc:cxnChg chg="del mod">
          <ac:chgData name="Simon Tang" userId="3a51912fae7e2d29" providerId="LiveId" clId="{5E8DBDBB-E623-4003-B558-E5F86DC8C635}" dt="2023-02-20T12:35:12.520" v="3053" actId="478"/>
          <ac:cxnSpMkLst>
            <pc:docMk/>
            <pc:sldMk cId="3224255239" sldId="400"/>
            <ac:cxnSpMk id="18" creationId="{2A7AA809-6385-E308-F5C3-4CF1E470FA6E}"/>
          </ac:cxnSpMkLst>
        </pc:cxnChg>
        <pc:cxnChg chg="del">
          <ac:chgData name="Simon Tang" userId="3a51912fae7e2d29" providerId="LiveId" clId="{5E8DBDBB-E623-4003-B558-E5F86DC8C635}" dt="2023-02-20T12:35:12.520" v="3053" actId="478"/>
          <ac:cxnSpMkLst>
            <pc:docMk/>
            <pc:sldMk cId="3224255239" sldId="400"/>
            <ac:cxnSpMk id="19" creationId="{CF4BCDA6-6E17-F974-B557-A8368D08A139}"/>
          </ac:cxnSpMkLst>
        </pc:cxnChg>
        <pc:cxnChg chg="del">
          <ac:chgData name="Simon Tang" userId="3a51912fae7e2d29" providerId="LiveId" clId="{5E8DBDBB-E623-4003-B558-E5F86DC8C635}" dt="2023-02-20T12:35:12.520" v="3053" actId="478"/>
          <ac:cxnSpMkLst>
            <pc:docMk/>
            <pc:sldMk cId="3224255239" sldId="400"/>
            <ac:cxnSpMk id="20" creationId="{6F9C310B-AF22-1D74-8D42-53DC66E71A38}"/>
          </ac:cxnSpMkLst>
        </pc:cxnChg>
        <pc:cxnChg chg="del">
          <ac:chgData name="Simon Tang" userId="3a51912fae7e2d29" providerId="LiveId" clId="{5E8DBDBB-E623-4003-B558-E5F86DC8C635}" dt="2023-02-20T12:35:12.520" v="3053" actId="478"/>
          <ac:cxnSpMkLst>
            <pc:docMk/>
            <pc:sldMk cId="3224255239" sldId="400"/>
            <ac:cxnSpMk id="23" creationId="{24098920-F742-C50C-2E69-30B109538757}"/>
          </ac:cxnSpMkLst>
        </pc:cxnChg>
        <pc:cxnChg chg="del">
          <ac:chgData name="Simon Tang" userId="3a51912fae7e2d29" providerId="LiveId" clId="{5E8DBDBB-E623-4003-B558-E5F86DC8C635}" dt="2023-02-20T12:35:12.520" v="3053" actId="478"/>
          <ac:cxnSpMkLst>
            <pc:docMk/>
            <pc:sldMk cId="3224255239" sldId="400"/>
            <ac:cxnSpMk id="26" creationId="{4CAE1F7A-A7B0-A129-5C16-1D9EAF6251F4}"/>
          </ac:cxnSpMkLst>
        </pc:cxnChg>
        <pc:cxnChg chg="del mod">
          <ac:chgData name="Simon Tang" userId="3a51912fae7e2d29" providerId="LiveId" clId="{5E8DBDBB-E623-4003-B558-E5F86DC8C635}" dt="2023-02-20T12:35:12.520" v="3053" actId="478"/>
          <ac:cxnSpMkLst>
            <pc:docMk/>
            <pc:sldMk cId="3224255239" sldId="400"/>
            <ac:cxnSpMk id="28" creationId="{576B7DA2-6358-D553-0D94-D7A0CB6D433A}"/>
          </ac:cxnSpMkLst>
        </pc:cxnChg>
        <pc:cxnChg chg="del mod">
          <ac:chgData name="Simon Tang" userId="3a51912fae7e2d29" providerId="LiveId" clId="{5E8DBDBB-E623-4003-B558-E5F86DC8C635}" dt="2023-02-20T12:35:12.520" v="3053" actId="478"/>
          <ac:cxnSpMkLst>
            <pc:docMk/>
            <pc:sldMk cId="3224255239" sldId="400"/>
            <ac:cxnSpMk id="29" creationId="{3E7AB6A4-C22D-B4ED-CCAD-87A216360D98}"/>
          </ac:cxnSpMkLst>
        </pc:cxnChg>
        <pc:cxnChg chg="del mod">
          <ac:chgData name="Simon Tang" userId="3a51912fae7e2d29" providerId="LiveId" clId="{5E8DBDBB-E623-4003-B558-E5F86DC8C635}" dt="2023-02-20T12:35:12.520" v="3053" actId="478"/>
          <ac:cxnSpMkLst>
            <pc:docMk/>
            <pc:sldMk cId="3224255239" sldId="400"/>
            <ac:cxnSpMk id="32" creationId="{AB898112-C997-2C28-B042-85C68F680375}"/>
          </ac:cxnSpMkLst>
        </pc:cxnChg>
        <pc:cxnChg chg="del mod">
          <ac:chgData name="Simon Tang" userId="3a51912fae7e2d29" providerId="LiveId" clId="{5E8DBDBB-E623-4003-B558-E5F86DC8C635}" dt="2023-02-20T12:35:12.520" v="3053" actId="478"/>
          <ac:cxnSpMkLst>
            <pc:docMk/>
            <pc:sldMk cId="3224255239" sldId="400"/>
            <ac:cxnSpMk id="35" creationId="{F5310C4F-9E71-893F-4B33-A989515DC0A6}"/>
          </ac:cxnSpMkLst>
        </pc:cxnChg>
      </pc:sldChg>
      <pc:sldChg chg="addSp delSp modSp add mod">
        <pc:chgData name="Simon Tang" userId="3a51912fae7e2d29" providerId="LiveId" clId="{5E8DBDBB-E623-4003-B558-E5F86DC8C635}" dt="2023-02-20T12:42:34.192" v="3189"/>
        <pc:sldMkLst>
          <pc:docMk/>
          <pc:sldMk cId="3557391334" sldId="401"/>
        </pc:sldMkLst>
        <pc:spChg chg="add del mod">
          <ac:chgData name="Simon Tang" userId="3a51912fae7e2d29" providerId="LiveId" clId="{5E8DBDBB-E623-4003-B558-E5F86DC8C635}" dt="2023-02-20T12:42:33.017" v="3188" actId="478"/>
          <ac:spMkLst>
            <pc:docMk/>
            <pc:sldMk cId="3557391334" sldId="401"/>
            <ac:spMk id="4" creationId="{72641D0C-B552-55A9-3AB1-46CBB47775C0}"/>
          </ac:spMkLst>
        </pc:spChg>
        <pc:spChg chg="add del mod">
          <ac:chgData name="Simon Tang" userId="3a51912fae7e2d29" providerId="LiveId" clId="{5E8DBDBB-E623-4003-B558-E5F86DC8C635}" dt="2023-02-20T12:42:30.615" v="3187" actId="478"/>
          <ac:spMkLst>
            <pc:docMk/>
            <pc:sldMk cId="3557391334" sldId="401"/>
            <ac:spMk id="5" creationId="{ED669733-F544-A3B7-9931-ACE880299D0E}"/>
          </ac:spMkLst>
        </pc:spChg>
        <pc:spChg chg="add mod">
          <ac:chgData name="Simon Tang" userId="3a51912fae7e2d29" providerId="LiveId" clId="{5E8DBDBB-E623-4003-B558-E5F86DC8C635}" dt="2023-02-20T12:42:34.192" v="3189"/>
          <ac:spMkLst>
            <pc:docMk/>
            <pc:sldMk cId="3557391334" sldId="401"/>
            <ac:spMk id="8" creationId="{4208CF2C-C58A-5F38-782C-3D4D7F9B0C49}"/>
          </ac:spMkLst>
        </pc:spChg>
      </pc:sldChg>
      <pc:sldChg chg="addSp modSp add mod">
        <pc:chgData name="Simon Tang" userId="3a51912fae7e2d29" providerId="LiveId" clId="{5E8DBDBB-E623-4003-B558-E5F86DC8C635}" dt="2023-02-20T12:43:14.829" v="3194" actId="1076"/>
        <pc:sldMkLst>
          <pc:docMk/>
          <pc:sldMk cId="2153658241" sldId="402"/>
        </pc:sldMkLst>
        <pc:spChg chg="mod">
          <ac:chgData name="Simon Tang" userId="3a51912fae7e2d29" providerId="LiveId" clId="{5E8DBDBB-E623-4003-B558-E5F86DC8C635}" dt="2023-02-20T12:42:26.958" v="3185" actId="1076"/>
          <ac:spMkLst>
            <pc:docMk/>
            <pc:sldMk cId="2153658241" sldId="402"/>
            <ac:spMk id="4" creationId="{72641D0C-B552-55A9-3AB1-46CBB47775C0}"/>
          </ac:spMkLst>
        </pc:spChg>
        <pc:spChg chg="add mod">
          <ac:chgData name="Simon Tang" userId="3a51912fae7e2d29" providerId="LiveId" clId="{5E8DBDBB-E623-4003-B558-E5F86DC8C635}" dt="2023-02-20T12:43:14.829" v="3194" actId="1076"/>
          <ac:spMkLst>
            <pc:docMk/>
            <pc:sldMk cId="2153658241" sldId="402"/>
            <ac:spMk id="5" creationId="{254C686A-2F15-45D0-8DBB-E75882224AB9}"/>
          </ac:spMkLst>
        </pc:spChg>
      </pc:sldChg>
      <pc:sldChg chg="addSp modSp add mod">
        <pc:chgData name="Simon Tang" userId="3a51912fae7e2d29" providerId="LiveId" clId="{5E8DBDBB-E623-4003-B558-E5F86DC8C635}" dt="2023-02-20T12:45:52.400" v="3225" actId="207"/>
        <pc:sldMkLst>
          <pc:docMk/>
          <pc:sldMk cId="1338226877" sldId="403"/>
        </pc:sldMkLst>
        <pc:spChg chg="add mod">
          <ac:chgData name="Simon Tang" userId="3a51912fae7e2d29" providerId="LiveId" clId="{5E8DBDBB-E623-4003-B558-E5F86DC8C635}" dt="2023-02-20T12:45:52.400" v="3225" actId="207"/>
          <ac:spMkLst>
            <pc:docMk/>
            <pc:sldMk cId="1338226877" sldId="403"/>
            <ac:spMk id="8" creationId="{760C56F2-0576-112E-1008-72BDBD2EC21E}"/>
          </ac:spMkLst>
        </pc:spChg>
      </pc:sldChg>
      <pc:sldChg chg="addSp delSp modSp add mod">
        <pc:chgData name="Simon Tang" userId="3a51912fae7e2d29" providerId="LiveId" clId="{5E8DBDBB-E623-4003-B558-E5F86DC8C635}" dt="2023-02-20T12:53:05.200" v="3340" actId="1076"/>
        <pc:sldMkLst>
          <pc:docMk/>
          <pc:sldMk cId="183313363" sldId="404"/>
        </pc:sldMkLst>
        <pc:spChg chg="del">
          <ac:chgData name="Simon Tang" userId="3a51912fae7e2d29" providerId="LiveId" clId="{5E8DBDBB-E623-4003-B558-E5F86DC8C635}" dt="2023-02-20T12:46:37.235" v="3227" actId="478"/>
          <ac:spMkLst>
            <pc:docMk/>
            <pc:sldMk cId="183313363" sldId="404"/>
            <ac:spMk id="4" creationId="{72641D0C-B552-55A9-3AB1-46CBB47775C0}"/>
          </ac:spMkLst>
        </pc:spChg>
        <pc:spChg chg="del">
          <ac:chgData name="Simon Tang" userId="3a51912fae7e2d29" providerId="LiveId" clId="{5E8DBDBB-E623-4003-B558-E5F86DC8C635}" dt="2023-02-20T12:46:38.924" v="3228" actId="478"/>
          <ac:spMkLst>
            <pc:docMk/>
            <pc:sldMk cId="183313363" sldId="404"/>
            <ac:spMk id="5" creationId="{254C686A-2F15-45D0-8DBB-E75882224AB9}"/>
          </ac:spMkLst>
        </pc:spChg>
        <pc:spChg chg="del">
          <ac:chgData name="Simon Tang" userId="3a51912fae7e2d29" providerId="LiveId" clId="{5E8DBDBB-E623-4003-B558-E5F86DC8C635}" dt="2023-02-20T12:47:35.372" v="3230" actId="478"/>
          <ac:spMkLst>
            <pc:docMk/>
            <pc:sldMk cId="183313363" sldId="404"/>
            <ac:spMk id="6" creationId="{5932EC7B-CAD6-7838-F734-76B86E7C352F}"/>
          </ac:spMkLst>
        </pc:spChg>
        <pc:spChg chg="del">
          <ac:chgData name="Simon Tang" userId="3a51912fae7e2d29" providerId="LiveId" clId="{5E8DBDBB-E623-4003-B558-E5F86DC8C635}" dt="2023-02-20T12:47:35.372" v="3230" actId="478"/>
          <ac:spMkLst>
            <pc:docMk/>
            <pc:sldMk cId="183313363" sldId="404"/>
            <ac:spMk id="7" creationId="{2B38CCFA-9321-30BC-7499-D3180D706EE5}"/>
          </ac:spMkLst>
        </pc:spChg>
        <pc:spChg chg="del">
          <ac:chgData name="Simon Tang" userId="3a51912fae7e2d29" providerId="LiveId" clId="{5E8DBDBB-E623-4003-B558-E5F86DC8C635}" dt="2023-02-20T12:46:37.235" v="3227" actId="478"/>
          <ac:spMkLst>
            <pc:docMk/>
            <pc:sldMk cId="183313363" sldId="404"/>
            <ac:spMk id="8" creationId="{760C56F2-0576-112E-1008-72BDBD2EC21E}"/>
          </ac:spMkLst>
        </pc:spChg>
        <pc:spChg chg="add mod">
          <ac:chgData name="Simon Tang" userId="3a51912fae7e2d29" providerId="LiveId" clId="{5E8DBDBB-E623-4003-B558-E5F86DC8C635}" dt="2023-02-20T12:47:35.843" v="3231"/>
          <ac:spMkLst>
            <pc:docMk/>
            <pc:sldMk cId="183313363" sldId="404"/>
            <ac:spMk id="9" creationId="{9FD1786B-211E-2422-E7A5-E513B33F5205}"/>
          </ac:spMkLst>
        </pc:spChg>
        <pc:spChg chg="del">
          <ac:chgData name="Simon Tang" userId="3a51912fae7e2d29" providerId="LiveId" clId="{5E8DBDBB-E623-4003-B558-E5F86DC8C635}" dt="2023-02-20T12:47:35.372" v="3230" actId="478"/>
          <ac:spMkLst>
            <pc:docMk/>
            <pc:sldMk cId="183313363" sldId="404"/>
            <ac:spMk id="10" creationId="{708F0C39-530F-7A1D-F515-B3B39B4236D5}"/>
          </ac:spMkLst>
        </pc:spChg>
        <pc:spChg chg="del">
          <ac:chgData name="Simon Tang" userId="3a51912fae7e2d29" providerId="LiveId" clId="{5E8DBDBB-E623-4003-B558-E5F86DC8C635}" dt="2023-02-20T12:47:35.372" v="3230" actId="478"/>
          <ac:spMkLst>
            <pc:docMk/>
            <pc:sldMk cId="183313363" sldId="404"/>
            <ac:spMk id="11" creationId="{E37B0E03-6EF7-82BF-1784-00461EA6F503}"/>
          </ac:spMkLst>
        </pc:spChg>
        <pc:spChg chg="del">
          <ac:chgData name="Simon Tang" userId="3a51912fae7e2d29" providerId="LiveId" clId="{5E8DBDBB-E623-4003-B558-E5F86DC8C635}" dt="2023-02-20T12:47:35.372" v="3230" actId="478"/>
          <ac:spMkLst>
            <pc:docMk/>
            <pc:sldMk cId="183313363" sldId="404"/>
            <ac:spMk id="12" creationId="{BA83A871-29A7-42DC-2EEC-163CFF921452}"/>
          </ac:spMkLst>
        </pc:spChg>
        <pc:spChg chg="del">
          <ac:chgData name="Simon Tang" userId="3a51912fae7e2d29" providerId="LiveId" clId="{5E8DBDBB-E623-4003-B558-E5F86DC8C635}" dt="2023-02-20T12:47:35.372" v="3230" actId="478"/>
          <ac:spMkLst>
            <pc:docMk/>
            <pc:sldMk cId="183313363" sldId="404"/>
            <ac:spMk id="13" creationId="{159E92FD-DE4F-3BE2-79B2-0CA82C38E05E}"/>
          </ac:spMkLst>
        </pc:spChg>
        <pc:spChg chg="del">
          <ac:chgData name="Simon Tang" userId="3a51912fae7e2d29" providerId="LiveId" clId="{5E8DBDBB-E623-4003-B558-E5F86DC8C635}" dt="2023-02-20T12:47:35.372" v="3230" actId="478"/>
          <ac:spMkLst>
            <pc:docMk/>
            <pc:sldMk cId="183313363" sldId="404"/>
            <ac:spMk id="14" creationId="{78F4FF98-A3CD-87C2-D580-C0EE4176B06D}"/>
          </ac:spMkLst>
        </pc:spChg>
        <pc:spChg chg="del">
          <ac:chgData name="Simon Tang" userId="3a51912fae7e2d29" providerId="LiveId" clId="{5E8DBDBB-E623-4003-B558-E5F86DC8C635}" dt="2023-02-20T12:46:37.235" v="3227" actId="478"/>
          <ac:spMkLst>
            <pc:docMk/>
            <pc:sldMk cId="183313363" sldId="404"/>
            <ac:spMk id="22" creationId="{AE7546D1-0AB6-7F2F-567D-307C2EBFBBD3}"/>
          </ac:spMkLst>
        </pc:spChg>
        <pc:spChg chg="add mod">
          <ac:chgData name="Simon Tang" userId="3a51912fae7e2d29" providerId="LiveId" clId="{5E8DBDBB-E623-4003-B558-E5F86DC8C635}" dt="2023-02-20T12:47:35.843" v="3231"/>
          <ac:spMkLst>
            <pc:docMk/>
            <pc:sldMk cId="183313363" sldId="404"/>
            <ac:spMk id="23" creationId="{6D511CCF-2354-313C-EECA-63052DF6633F}"/>
          </ac:spMkLst>
        </pc:spChg>
        <pc:spChg chg="add mod">
          <ac:chgData name="Simon Tang" userId="3a51912fae7e2d29" providerId="LiveId" clId="{5E8DBDBB-E623-4003-B558-E5F86DC8C635}" dt="2023-02-20T12:47:35.843" v="3231"/>
          <ac:spMkLst>
            <pc:docMk/>
            <pc:sldMk cId="183313363" sldId="404"/>
            <ac:spMk id="24" creationId="{9B4EC50F-17C4-3740-973B-704ACAC8CED9}"/>
          </ac:spMkLst>
        </pc:spChg>
        <pc:spChg chg="add mod">
          <ac:chgData name="Simon Tang" userId="3a51912fae7e2d29" providerId="LiveId" clId="{5E8DBDBB-E623-4003-B558-E5F86DC8C635}" dt="2023-02-20T12:47:35.843" v="3231"/>
          <ac:spMkLst>
            <pc:docMk/>
            <pc:sldMk cId="183313363" sldId="404"/>
            <ac:spMk id="25" creationId="{6AA6577C-6CEF-70B9-244F-F0A9F20039E2}"/>
          </ac:spMkLst>
        </pc:spChg>
        <pc:spChg chg="add mod">
          <ac:chgData name="Simon Tang" userId="3a51912fae7e2d29" providerId="LiveId" clId="{5E8DBDBB-E623-4003-B558-E5F86DC8C635}" dt="2023-02-20T12:47:35.843" v="3231"/>
          <ac:spMkLst>
            <pc:docMk/>
            <pc:sldMk cId="183313363" sldId="404"/>
            <ac:spMk id="26" creationId="{3B587C5D-4294-276E-BFA8-DD0DF098640F}"/>
          </ac:spMkLst>
        </pc:spChg>
        <pc:spChg chg="add mod">
          <ac:chgData name="Simon Tang" userId="3a51912fae7e2d29" providerId="LiveId" clId="{5E8DBDBB-E623-4003-B558-E5F86DC8C635}" dt="2023-02-20T12:47:35.843" v="3231"/>
          <ac:spMkLst>
            <pc:docMk/>
            <pc:sldMk cId="183313363" sldId="404"/>
            <ac:spMk id="31" creationId="{53264154-33B0-F4B5-5E6B-AFA742E6F213}"/>
          </ac:spMkLst>
        </pc:spChg>
        <pc:spChg chg="add mod">
          <ac:chgData name="Simon Tang" userId="3a51912fae7e2d29" providerId="LiveId" clId="{5E8DBDBB-E623-4003-B558-E5F86DC8C635}" dt="2023-02-20T12:49:09.476" v="3254" actId="1076"/>
          <ac:spMkLst>
            <pc:docMk/>
            <pc:sldMk cId="183313363" sldId="404"/>
            <ac:spMk id="32" creationId="{06EA704D-39D9-C54A-B2D7-2E83F301DA97}"/>
          </ac:spMkLst>
        </pc:spChg>
        <pc:spChg chg="add mod">
          <ac:chgData name="Simon Tang" userId="3a51912fae7e2d29" providerId="LiveId" clId="{5E8DBDBB-E623-4003-B558-E5F86DC8C635}" dt="2023-02-20T12:53:05.200" v="3340" actId="1076"/>
          <ac:spMkLst>
            <pc:docMk/>
            <pc:sldMk cId="183313363" sldId="404"/>
            <ac:spMk id="89" creationId="{D60E14A6-CB06-7966-129A-DDBA159E9861}"/>
          </ac:spMkLst>
        </pc:spChg>
        <pc:cxnChg chg="del">
          <ac:chgData name="Simon Tang" userId="3a51912fae7e2d29" providerId="LiveId" clId="{5E8DBDBB-E623-4003-B558-E5F86DC8C635}" dt="2023-02-20T12:47:35.372" v="3230" actId="478"/>
          <ac:cxnSpMkLst>
            <pc:docMk/>
            <pc:sldMk cId="183313363" sldId="404"/>
            <ac:cxnSpMk id="15" creationId="{CF5CC4E9-9CCA-4ABB-2C82-6C695EBA4D5D}"/>
          </ac:cxnSpMkLst>
        </pc:cxnChg>
        <pc:cxnChg chg="del">
          <ac:chgData name="Simon Tang" userId="3a51912fae7e2d29" providerId="LiveId" clId="{5E8DBDBB-E623-4003-B558-E5F86DC8C635}" dt="2023-02-20T12:47:35.372" v="3230" actId="478"/>
          <ac:cxnSpMkLst>
            <pc:docMk/>
            <pc:sldMk cId="183313363" sldId="404"/>
            <ac:cxnSpMk id="16" creationId="{D6ED4AA7-5CA5-A322-E6F2-2D7A19702CA6}"/>
          </ac:cxnSpMkLst>
        </pc:cxnChg>
        <pc:cxnChg chg="del">
          <ac:chgData name="Simon Tang" userId="3a51912fae7e2d29" providerId="LiveId" clId="{5E8DBDBB-E623-4003-B558-E5F86DC8C635}" dt="2023-02-20T12:47:35.372" v="3230" actId="478"/>
          <ac:cxnSpMkLst>
            <pc:docMk/>
            <pc:sldMk cId="183313363" sldId="404"/>
            <ac:cxnSpMk id="17" creationId="{5A9B3E09-BA4B-59F3-0842-A057870A4442}"/>
          </ac:cxnSpMkLst>
        </pc:cxnChg>
        <pc:cxnChg chg="del">
          <ac:chgData name="Simon Tang" userId="3a51912fae7e2d29" providerId="LiveId" clId="{5E8DBDBB-E623-4003-B558-E5F86DC8C635}" dt="2023-02-20T12:47:35.372" v="3230" actId="478"/>
          <ac:cxnSpMkLst>
            <pc:docMk/>
            <pc:sldMk cId="183313363" sldId="404"/>
            <ac:cxnSpMk id="18" creationId="{815EEE16-199C-7857-BC19-B4A3883E7716}"/>
          </ac:cxnSpMkLst>
        </pc:cxnChg>
        <pc:cxnChg chg="del">
          <ac:chgData name="Simon Tang" userId="3a51912fae7e2d29" providerId="LiveId" clId="{5E8DBDBB-E623-4003-B558-E5F86DC8C635}" dt="2023-02-20T12:47:35.372" v="3230" actId="478"/>
          <ac:cxnSpMkLst>
            <pc:docMk/>
            <pc:sldMk cId="183313363" sldId="404"/>
            <ac:cxnSpMk id="19" creationId="{CA658BD5-7758-D4DD-3E00-208428113DBA}"/>
          </ac:cxnSpMkLst>
        </pc:cxnChg>
        <pc:cxnChg chg="del">
          <ac:chgData name="Simon Tang" userId="3a51912fae7e2d29" providerId="LiveId" clId="{5E8DBDBB-E623-4003-B558-E5F86DC8C635}" dt="2023-02-20T12:47:35.372" v="3230" actId="478"/>
          <ac:cxnSpMkLst>
            <pc:docMk/>
            <pc:sldMk cId="183313363" sldId="404"/>
            <ac:cxnSpMk id="20" creationId="{1EE7B61A-EECA-5282-C2AC-9F5324CB4C53}"/>
          </ac:cxnSpMkLst>
        </pc:cxnChg>
        <pc:cxnChg chg="del">
          <ac:chgData name="Simon Tang" userId="3a51912fae7e2d29" providerId="LiveId" clId="{5E8DBDBB-E623-4003-B558-E5F86DC8C635}" dt="2023-02-20T12:46:39.796" v="3229" actId="478"/>
          <ac:cxnSpMkLst>
            <pc:docMk/>
            <pc:sldMk cId="183313363" sldId="404"/>
            <ac:cxnSpMk id="21" creationId="{F6B4CF5B-FECF-F173-4B32-0CD50CEE99F7}"/>
          </ac:cxnSpMkLst>
        </pc:cxnChg>
        <pc:cxnChg chg="add mod">
          <ac:chgData name="Simon Tang" userId="3a51912fae7e2d29" providerId="LiveId" clId="{5E8DBDBB-E623-4003-B558-E5F86DC8C635}" dt="2023-02-20T12:47:35.843" v="3231"/>
          <ac:cxnSpMkLst>
            <pc:docMk/>
            <pc:sldMk cId="183313363" sldId="404"/>
            <ac:cxnSpMk id="27" creationId="{6FC3F020-3480-EE69-3E74-C96557897D05}"/>
          </ac:cxnSpMkLst>
        </pc:cxnChg>
        <pc:cxnChg chg="add mod">
          <ac:chgData name="Simon Tang" userId="3a51912fae7e2d29" providerId="LiveId" clId="{5E8DBDBB-E623-4003-B558-E5F86DC8C635}" dt="2023-02-20T12:47:35.843" v="3231"/>
          <ac:cxnSpMkLst>
            <pc:docMk/>
            <pc:sldMk cId="183313363" sldId="404"/>
            <ac:cxnSpMk id="28" creationId="{48344C91-9A7E-93D0-ACF8-5DFC52CDFDEA}"/>
          </ac:cxnSpMkLst>
        </pc:cxnChg>
        <pc:cxnChg chg="add mod">
          <ac:chgData name="Simon Tang" userId="3a51912fae7e2d29" providerId="LiveId" clId="{5E8DBDBB-E623-4003-B558-E5F86DC8C635}" dt="2023-02-20T12:47:35.843" v="3231"/>
          <ac:cxnSpMkLst>
            <pc:docMk/>
            <pc:sldMk cId="183313363" sldId="404"/>
            <ac:cxnSpMk id="29" creationId="{65EE0103-1C54-FD53-C3B0-533D277B5F73}"/>
          </ac:cxnSpMkLst>
        </pc:cxnChg>
        <pc:cxnChg chg="add mod">
          <ac:chgData name="Simon Tang" userId="3a51912fae7e2d29" providerId="LiveId" clId="{5E8DBDBB-E623-4003-B558-E5F86DC8C635}" dt="2023-02-20T12:47:35.843" v="3231"/>
          <ac:cxnSpMkLst>
            <pc:docMk/>
            <pc:sldMk cId="183313363" sldId="404"/>
            <ac:cxnSpMk id="30" creationId="{C2FA137A-4620-D1A5-6ABF-7A5D86988A17}"/>
          </ac:cxnSpMkLst>
        </pc:cxnChg>
        <pc:cxnChg chg="add mod">
          <ac:chgData name="Simon Tang" userId="3a51912fae7e2d29" providerId="LiveId" clId="{5E8DBDBB-E623-4003-B558-E5F86DC8C635}" dt="2023-02-20T12:50:40.721" v="3260" actId="14100"/>
          <ac:cxnSpMkLst>
            <pc:docMk/>
            <pc:sldMk cId="183313363" sldId="404"/>
            <ac:cxnSpMk id="33" creationId="{08D73A62-41FB-AE00-7BE6-A93BADD5B7EC}"/>
          </ac:cxnSpMkLst>
        </pc:cxnChg>
        <pc:cxnChg chg="add mod">
          <ac:chgData name="Simon Tang" userId="3a51912fae7e2d29" providerId="LiveId" clId="{5E8DBDBB-E623-4003-B558-E5F86DC8C635}" dt="2023-02-20T12:50:46.542" v="3262" actId="14100"/>
          <ac:cxnSpMkLst>
            <pc:docMk/>
            <pc:sldMk cId="183313363" sldId="404"/>
            <ac:cxnSpMk id="36" creationId="{F152AC03-8CC8-6E6F-0AE2-0B9ABF4150FC}"/>
          </ac:cxnSpMkLst>
        </pc:cxnChg>
        <pc:cxnChg chg="add mod">
          <ac:chgData name="Simon Tang" userId="3a51912fae7e2d29" providerId="LiveId" clId="{5E8DBDBB-E623-4003-B558-E5F86DC8C635}" dt="2023-02-20T12:51:03.305" v="3269" actId="14100"/>
          <ac:cxnSpMkLst>
            <pc:docMk/>
            <pc:sldMk cId="183313363" sldId="404"/>
            <ac:cxnSpMk id="40" creationId="{9FAF1789-D651-2F68-95D3-78DA19685789}"/>
          </ac:cxnSpMkLst>
        </pc:cxnChg>
        <pc:cxnChg chg="add mod">
          <ac:chgData name="Simon Tang" userId="3a51912fae7e2d29" providerId="LiveId" clId="{5E8DBDBB-E623-4003-B558-E5F86DC8C635}" dt="2023-02-20T12:51:00.693" v="3268" actId="14100"/>
          <ac:cxnSpMkLst>
            <pc:docMk/>
            <pc:sldMk cId="183313363" sldId="404"/>
            <ac:cxnSpMk id="43" creationId="{5387F39A-8555-9842-B7AE-B0B036447534}"/>
          </ac:cxnSpMkLst>
        </pc:cxnChg>
        <pc:cxnChg chg="add mod">
          <ac:chgData name="Simon Tang" userId="3a51912fae7e2d29" providerId="LiveId" clId="{5E8DBDBB-E623-4003-B558-E5F86DC8C635}" dt="2023-02-20T12:51:10.092" v="3272" actId="14100"/>
          <ac:cxnSpMkLst>
            <pc:docMk/>
            <pc:sldMk cId="183313363" sldId="404"/>
            <ac:cxnSpMk id="47" creationId="{62A63BAF-02A9-DB25-1AF0-9B2DC938F75E}"/>
          </ac:cxnSpMkLst>
        </pc:cxnChg>
        <pc:cxnChg chg="add mod">
          <ac:chgData name="Simon Tang" userId="3a51912fae7e2d29" providerId="LiveId" clId="{5E8DBDBB-E623-4003-B558-E5F86DC8C635}" dt="2023-02-20T12:51:16.668" v="3275" actId="14100"/>
          <ac:cxnSpMkLst>
            <pc:docMk/>
            <pc:sldMk cId="183313363" sldId="404"/>
            <ac:cxnSpMk id="50" creationId="{40A1491E-CA34-1FEF-5D71-A30D7761CC7D}"/>
          </ac:cxnSpMkLst>
        </pc:cxnChg>
        <pc:cxnChg chg="add mod">
          <ac:chgData name="Simon Tang" userId="3a51912fae7e2d29" providerId="LiveId" clId="{5E8DBDBB-E623-4003-B558-E5F86DC8C635}" dt="2023-02-20T12:51:36.527" v="3280" actId="1582"/>
          <ac:cxnSpMkLst>
            <pc:docMk/>
            <pc:sldMk cId="183313363" sldId="404"/>
            <ac:cxnSpMk id="53" creationId="{94AB5E2E-FDC5-2072-02A6-F5E1E8198CB5}"/>
          </ac:cxnSpMkLst>
        </pc:cxnChg>
        <pc:cxnChg chg="add mod">
          <ac:chgData name="Simon Tang" userId="3a51912fae7e2d29" providerId="LiveId" clId="{5E8DBDBB-E623-4003-B558-E5F86DC8C635}" dt="2023-02-20T12:51:41.426" v="3283" actId="14100"/>
          <ac:cxnSpMkLst>
            <pc:docMk/>
            <pc:sldMk cId="183313363" sldId="404"/>
            <ac:cxnSpMk id="56" creationId="{2D334ABA-6A08-8FDA-F418-E57D0F635E7A}"/>
          </ac:cxnSpMkLst>
        </pc:cxnChg>
        <pc:cxnChg chg="add mod">
          <ac:chgData name="Simon Tang" userId="3a51912fae7e2d29" providerId="LiveId" clId="{5E8DBDBB-E623-4003-B558-E5F86DC8C635}" dt="2023-02-20T12:51:47.831" v="3286" actId="14100"/>
          <ac:cxnSpMkLst>
            <pc:docMk/>
            <pc:sldMk cId="183313363" sldId="404"/>
            <ac:cxnSpMk id="59" creationId="{31751F33-CE64-7EE1-6953-CD6E11EDE7E3}"/>
          </ac:cxnSpMkLst>
        </pc:cxnChg>
        <pc:cxnChg chg="add mod">
          <ac:chgData name="Simon Tang" userId="3a51912fae7e2d29" providerId="LiveId" clId="{5E8DBDBB-E623-4003-B558-E5F86DC8C635}" dt="2023-02-20T12:51:52.405" v="3289" actId="14100"/>
          <ac:cxnSpMkLst>
            <pc:docMk/>
            <pc:sldMk cId="183313363" sldId="404"/>
            <ac:cxnSpMk id="62" creationId="{BBC13BC1-1C94-45F1-0173-0E843479EEFA}"/>
          </ac:cxnSpMkLst>
        </pc:cxnChg>
        <pc:cxnChg chg="add mod">
          <ac:chgData name="Simon Tang" userId="3a51912fae7e2d29" providerId="LiveId" clId="{5E8DBDBB-E623-4003-B558-E5F86DC8C635}" dt="2023-02-20T12:51:56.223" v="3292" actId="14100"/>
          <ac:cxnSpMkLst>
            <pc:docMk/>
            <pc:sldMk cId="183313363" sldId="404"/>
            <ac:cxnSpMk id="65" creationId="{70C824AD-196E-A14A-E2A7-67428276C450}"/>
          </ac:cxnSpMkLst>
        </pc:cxnChg>
        <pc:cxnChg chg="add mod">
          <ac:chgData name="Simon Tang" userId="3a51912fae7e2d29" providerId="LiveId" clId="{5E8DBDBB-E623-4003-B558-E5F86DC8C635}" dt="2023-02-20T12:52:01.279" v="3295" actId="14100"/>
          <ac:cxnSpMkLst>
            <pc:docMk/>
            <pc:sldMk cId="183313363" sldId="404"/>
            <ac:cxnSpMk id="68" creationId="{705FFC9B-8D53-D4CE-BE5A-57D597CBB192}"/>
          </ac:cxnSpMkLst>
        </pc:cxnChg>
        <pc:cxnChg chg="add mod">
          <ac:chgData name="Simon Tang" userId="3a51912fae7e2d29" providerId="LiveId" clId="{5E8DBDBB-E623-4003-B558-E5F86DC8C635}" dt="2023-02-20T12:52:15.528" v="3300" actId="14100"/>
          <ac:cxnSpMkLst>
            <pc:docMk/>
            <pc:sldMk cId="183313363" sldId="404"/>
            <ac:cxnSpMk id="71" creationId="{72BEC9CD-AFF4-68AE-2A74-D3E26F3DCA2F}"/>
          </ac:cxnSpMkLst>
        </pc:cxnChg>
        <pc:cxnChg chg="add mod">
          <ac:chgData name="Simon Tang" userId="3a51912fae7e2d29" providerId="LiveId" clId="{5E8DBDBB-E623-4003-B558-E5F86DC8C635}" dt="2023-02-20T12:52:20.981" v="3303" actId="14100"/>
          <ac:cxnSpMkLst>
            <pc:docMk/>
            <pc:sldMk cId="183313363" sldId="404"/>
            <ac:cxnSpMk id="74" creationId="{F1C525AE-055A-FD91-8F39-6795CE52AD85}"/>
          </ac:cxnSpMkLst>
        </pc:cxnChg>
        <pc:cxnChg chg="add mod">
          <ac:chgData name="Simon Tang" userId="3a51912fae7e2d29" providerId="LiveId" clId="{5E8DBDBB-E623-4003-B558-E5F86DC8C635}" dt="2023-02-20T12:52:25.541" v="3306" actId="14100"/>
          <ac:cxnSpMkLst>
            <pc:docMk/>
            <pc:sldMk cId="183313363" sldId="404"/>
            <ac:cxnSpMk id="77" creationId="{5594761D-39CD-33C2-C62B-6591537EDB63}"/>
          </ac:cxnSpMkLst>
        </pc:cxnChg>
        <pc:cxnChg chg="add mod">
          <ac:chgData name="Simon Tang" userId="3a51912fae7e2d29" providerId="LiveId" clId="{5E8DBDBB-E623-4003-B558-E5F86DC8C635}" dt="2023-02-20T12:52:30.155" v="3309" actId="14100"/>
          <ac:cxnSpMkLst>
            <pc:docMk/>
            <pc:sldMk cId="183313363" sldId="404"/>
            <ac:cxnSpMk id="80" creationId="{44321025-953F-101B-EDA4-4BD35C0205A0}"/>
          </ac:cxnSpMkLst>
        </pc:cxnChg>
        <pc:cxnChg chg="add mod">
          <ac:chgData name="Simon Tang" userId="3a51912fae7e2d29" providerId="LiveId" clId="{5E8DBDBB-E623-4003-B558-E5F86DC8C635}" dt="2023-02-20T12:52:35.171" v="3312" actId="14100"/>
          <ac:cxnSpMkLst>
            <pc:docMk/>
            <pc:sldMk cId="183313363" sldId="404"/>
            <ac:cxnSpMk id="83" creationId="{15858C9D-6C0B-1D1F-2F1B-5BF1771194A1}"/>
          </ac:cxnSpMkLst>
        </pc:cxnChg>
        <pc:cxnChg chg="add mod">
          <ac:chgData name="Simon Tang" userId="3a51912fae7e2d29" providerId="LiveId" clId="{5E8DBDBB-E623-4003-B558-E5F86DC8C635}" dt="2023-02-20T12:52:40.728" v="3315" actId="14100"/>
          <ac:cxnSpMkLst>
            <pc:docMk/>
            <pc:sldMk cId="183313363" sldId="404"/>
            <ac:cxnSpMk id="86" creationId="{638B456D-C93A-7A96-2296-D2BEBB385B1F}"/>
          </ac:cxnSpMkLst>
        </pc:cxnChg>
      </pc:sldChg>
      <pc:sldChg chg="addSp modSp add mod">
        <pc:chgData name="Simon Tang" userId="3a51912fae7e2d29" providerId="LiveId" clId="{5E8DBDBB-E623-4003-B558-E5F86DC8C635}" dt="2023-02-20T12:56:04.682" v="3412" actId="20577"/>
        <pc:sldMkLst>
          <pc:docMk/>
          <pc:sldMk cId="140341580" sldId="405"/>
        </pc:sldMkLst>
        <pc:spChg chg="add mod">
          <ac:chgData name="Simon Tang" userId="3a51912fae7e2d29" providerId="LiveId" clId="{5E8DBDBB-E623-4003-B558-E5F86DC8C635}" dt="2023-02-20T12:54:16.931" v="3354" actId="1076"/>
          <ac:spMkLst>
            <pc:docMk/>
            <pc:sldMk cId="140341580" sldId="405"/>
            <ac:spMk id="4" creationId="{C8773AF2-8925-C861-1884-27EF51452DC2}"/>
          </ac:spMkLst>
        </pc:spChg>
        <pc:spChg chg="add mod">
          <ac:chgData name="Simon Tang" userId="3a51912fae7e2d29" providerId="LiveId" clId="{5E8DBDBB-E623-4003-B558-E5F86DC8C635}" dt="2023-02-20T12:55:45.385" v="3401" actId="1076"/>
          <ac:spMkLst>
            <pc:docMk/>
            <pc:sldMk cId="140341580" sldId="405"/>
            <ac:spMk id="5" creationId="{3B3682CA-B3AA-19A4-E575-E4F5C21029A9}"/>
          </ac:spMkLst>
        </pc:spChg>
        <pc:spChg chg="mod">
          <ac:chgData name="Simon Tang" userId="3a51912fae7e2d29" providerId="LiveId" clId="{5E8DBDBB-E623-4003-B558-E5F86DC8C635}" dt="2023-02-20T12:56:04.682" v="3412" actId="20577"/>
          <ac:spMkLst>
            <pc:docMk/>
            <pc:sldMk cId="140341580" sldId="405"/>
            <ac:spMk id="32" creationId="{06EA704D-39D9-C54A-B2D7-2E83F301DA97}"/>
          </ac:spMkLst>
        </pc:spChg>
      </pc:sldChg>
      <pc:sldChg chg="addSp delSp modSp add mod">
        <pc:chgData name="Simon Tang" userId="3a51912fae7e2d29" providerId="LiveId" clId="{5E8DBDBB-E623-4003-B558-E5F86DC8C635}" dt="2023-02-20T14:36:25.045" v="5163" actId="1076"/>
        <pc:sldMkLst>
          <pc:docMk/>
          <pc:sldMk cId="3159230656" sldId="406"/>
        </pc:sldMkLst>
        <pc:spChg chg="add mod">
          <ac:chgData name="Simon Tang" userId="3a51912fae7e2d29" providerId="LiveId" clId="{5E8DBDBB-E623-4003-B558-E5F86DC8C635}" dt="2023-02-20T14:31:40.746" v="5147" actId="20577"/>
          <ac:spMkLst>
            <pc:docMk/>
            <pc:sldMk cId="3159230656" sldId="406"/>
            <ac:spMk id="2" creationId="{1779F3B4-8032-2430-2535-7344B70EE59A}"/>
          </ac:spMkLst>
        </pc:spChg>
        <pc:spChg chg="add mod">
          <ac:chgData name="Simon Tang" userId="3a51912fae7e2d29" providerId="LiveId" clId="{5E8DBDBB-E623-4003-B558-E5F86DC8C635}" dt="2023-02-20T14:30:44.193" v="5135" actId="20577"/>
          <ac:spMkLst>
            <pc:docMk/>
            <pc:sldMk cId="3159230656" sldId="406"/>
            <ac:spMk id="3" creationId="{65AC0B63-2D3A-6BE7-C855-9B1E687AB562}"/>
          </ac:spMkLst>
        </pc:spChg>
        <pc:spChg chg="del">
          <ac:chgData name="Simon Tang" userId="3a51912fae7e2d29" providerId="LiveId" clId="{5E8DBDBB-E623-4003-B558-E5F86DC8C635}" dt="2023-02-20T14:29:24.547" v="5087" actId="478"/>
          <ac:spMkLst>
            <pc:docMk/>
            <pc:sldMk cId="3159230656" sldId="406"/>
            <ac:spMk id="7" creationId="{DD116A60-9124-7BD1-74AC-1E0408B9950E}"/>
          </ac:spMkLst>
        </pc:spChg>
        <pc:spChg chg="add mod">
          <ac:chgData name="Simon Tang" userId="3a51912fae7e2d29" providerId="LiveId" clId="{5E8DBDBB-E623-4003-B558-E5F86DC8C635}" dt="2023-02-20T14:36:23.446" v="5162" actId="1076"/>
          <ac:spMkLst>
            <pc:docMk/>
            <pc:sldMk cId="3159230656" sldId="406"/>
            <ac:spMk id="11" creationId="{F42742C2-24B3-7710-A431-BE064483FBB0}"/>
          </ac:spMkLst>
        </pc:spChg>
        <pc:picChg chg="del">
          <ac:chgData name="Simon Tang" userId="3a51912fae7e2d29" providerId="LiveId" clId="{5E8DBDBB-E623-4003-B558-E5F86DC8C635}" dt="2023-02-20T14:29:17.525" v="5084" actId="478"/>
          <ac:picMkLst>
            <pc:docMk/>
            <pc:sldMk cId="3159230656" sldId="406"/>
            <ac:picMk id="4" creationId="{E94C9D6B-FD16-48FA-2FF8-477F471CAFEF}"/>
          </ac:picMkLst>
        </pc:picChg>
        <pc:picChg chg="del">
          <ac:chgData name="Simon Tang" userId="3a51912fae7e2d29" providerId="LiveId" clId="{5E8DBDBB-E623-4003-B558-E5F86DC8C635}" dt="2023-02-20T14:29:17.954" v="5085" actId="478"/>
          <ac:picMkLst>
            <pc:docMk/>
            <pc:sldMk cId="3159230656" sldId="406"/>
            <ac:picMk id="6" creationId="{A1C59BEB-719B-1672-F309-7A8AC734DCDA}"/>
          </ac:picMkLst>
        </pc:picChg>
        <pc:picChg chg="add mod">
          <ac:chgData name="Simon Tang" userId="3a51912fae7e2d29" providerId="LiveId" clId="{5E8DBDBB-E623-4003-B558-E5F86DC8C635}" dt="2023-02-20T14:36:25.045" v="5163" actId="1076"/>
          <ac:picMkLst>
            <pc:docMk/>
            <pc:sldMk cId="3159230656" sldId="406"/>
            <ac:picMk id="8" creationId="{0919CB33-06D9-5408-E35B-4DDFF2CC76D0}"/>
          </ac:picMkLst>
        </pc:picChg>
        <pc:picChg chg="del">
          <ac:chgData name="Simon Tang" userId="3a51912fae7e2d29" providerId="LiveId" clId="{5E8DBDBB-E623-4003-B558-E5F86DC8C635}" dt="2023-02-20T14:29:18.359" v="5086" actId="478"/>
          <ac:picMkLst>
            <pc:docMk/>
            <pc:sldMk cId="3159230656" sldId="406"/>
            <ac:picMk id="9" creationId="{43A2386A-A2C4-AF2D-59AD-5B3FFA8AC953}"/>
          </ac:picMkLst>
        </pc:picChg>
      </pc:sldChg>
      <pc:sldChg chg="add mod ord modShow">
        <pc:chgData name="Simon Tang" userId="3a51912fae7e2d29" providerId="LiveId" clId="{5E8DBDBB-E623-4003-B558-E5F86DC8C635}" dt="2023-02-20T12:57:39.744" v="3472" actId="729"/>
        <pc:sldMkLst>
          <pc:docMk/>
          <pc:sldMk cId="2953309508" sldId="407"/>
        </pc:sldMkLst>
      </pc:sldChg>
      <pc:sldChg chg="delSp modSp add del mod">
        <pc:chgData name="Simon Tang" userId="3a51912fae7e2d29" providerId="LiveId" clId="{5E8DBDBB-E623-4003-B558-E5F86DC8C635}" dt="2023-02-20T13:06:19.747" v="3561" actId="47"/>
        <pc:sldMkLst>
          <pc:docMk/>
          <pc:sldMk cId="3768107430" sldId="408"/>
        </pc:sldMkLst>
        <pc:picChg chg="del mod">
          <ac:chgData name="Simon Tang" userId="3a51912fae7e2d29" providerId="LiveId" clId="{5E8DBDBB-E623-4003-B558-E5F86DC8C635}" dt="2023-02-20T13:00:44.520" v="3503" actId="478"/>
          <ac:picMkLst>
            <pc:docMk/>
            <pc:sldMk cId="3768107430" sldId="408"/>
            <ac:picMk id="8" creationId="{6634548C-6233-F0DE-6703-374EB610D58D}"/>
          </ac:picMkLst>
        </pc:picChg>
      </pc:sldChg>
      <pc:sldChg chg="add del">
        <pc:chgData name="Simon Tang" userId="3a51912fae7e2d29" providerId="LiveId" clId="{5E8DBDBB-E623-4003-B558-E5F86DC8C635}" dt="2023-02-20T13:00:46.478" v="3505"/>
        <pc:sldMkLst>
          <pc:docMk/>
          <pc:sldMk cId="1947233297" sldId="409"/>
        </pc:sldMkLst>
      </pc:sldChg>
      <pc:sldChg chg="add del">
        <pc:chgData name="Simon Tang" userId="3a51912fae7e2d29" providerId="LiveId" clId="{5E8DBDBB-E623-4003-B558-E5F86DC8C635}" dt="2023-02-20T13:00:52.655" v="3507" actId="47"/>
        <pc:sldMkLst>
          <pc:docMk/>
          <pc:sldMk cId="2576505935" sldId="409"/>
        </pc:sldMkLst>
      </pc:sldChg>
      <pc:sldChg chg="addSp delSp modSp add mod ord">
        <pc:chgData name="Simon Tang" userId="3a51912fae7e2d29" providerId="LiveId" clId="{5E8DBDBB-E623-4003-B558-E5F86DC8C635}" dt="2023-02-20T13:03:31.208" v="3543"/>
        <pc:sldMkLst>
          <pc:docMk/>
          <pc:sldMk cId="4226659412" sldId="409"/>
        </pc:sldMkLst>
        <pc:spChg chg="add mod">
          <ac:chgData name="Simon Tang" userId="3a51912fae7e2d29" providerId="LiveId" clId="{5E8DBDBB-E623-4003-B558-E5F86DC8C635}" dt="2023-02-20T13:01:44.937" v="3526"/>
          <ac:spMkLst>
            <pc:docMk/>
            <pc:sldMk cId="4226659412" sldId="409"/>
            <ac:spMk id="2" creationId="{C5C1A821-92AE-CE6F-7751-610DDEA904DA}"/>
          </ac:spMkLst>
        </pc:spChg>
        <pc:spChg chg="add mod">
          <ac:chgData name="Simon Tang" userId="3a51912fae7e2d29" providerId="LiveId" clId="{5E8DBDBB-E623-4003-B558-E5F86DC8C635}" dt="2023-02-20T13:02:42.486" v="3536" actId="1076"/>
          <ac:spMkLst>
            <pc:docMk/>
            <pc:sldMk cId="4226659412" sldId="409"/>
            <ac:spMk id="5" creationId="{4B85677C-1493-D4CC-85A8-1747CE970D64}"/>
          </ac:spMkLst>
        </pc:spChg>
        <pc:spChg chg="mod">
          <ac:chgData name="Simon Tang" userId="3a51912fae7e2d29" providerId="LiveId" clId="{5E8DBDBB-E623-4003-B558-E5F86DC8C635}" dt="2023-02-20T13:03:25.049" v="3541" actId="20577"/>
          <ac:spMkLst>
            <pc:docMk/>
            <pc:sldMk cId="4226659412" sldId="409"/>
            <ac:spMk id="7" creationId="{DD116A60-9124-7BD1-74AC-1E0408B9950E}"/>
          </ac:spMkLst>
        </pc:spChg>
        <pc:spChg chg="mod">
          <ac:chgData name="Simon Tang" userId="3a51912fae7e2d29" providerId="LiveId" clId="{5E8DBDBB-E623-4003-B558-E5F86DC8C635}" dt="2023-02-20T13:01:29.804" v="3524" actId="20577"/>
          <ac:spMkLst>
            <pc:docMk/>
            <pc:sldMk cId="4226659412" sldId="409"/>
            <ac:spMk id="10" creationId="{15665FB0-F5FC-A89C-0008-ACF538C5A1F4}"/>
          </ac:spMkLst>
        </pc:spChg>
        <pc:spChg chg="mod">
          <ac:chgData name="Simon Tang" userId="3a51912fae7e2d29" providerId="LiveId" clId="{5E8DBDBB-E623-4003-B558-E5F86DC8C635}" dt="2023-02-20T13:01:41.187" v="3525"/>
          <ac:spMkLst>
            <pc:docMk/>
            <pc:sldMk cId="4226659412" sldId="409"/>
            <ac:spMk id="12" creationId="{708932BB-8D55-3372-028D-BA9BC1C61002}"/>
          </ac:spMkLst>
        </pc:spChg>
        <pc:spChg chg="del">
          <ac:chgData name="Simon Tang" userId="3a51912fae7e2d29" providerId="LiveId" clId="{5E8DBDBB-E623-4003-B558-E5F86DC8C635}" dt="2023-02-20T13:01:15.614" v="3517" actId="478"/>
          <ac:spMkLst>
            <pc:docMk/>
            <pc:sldMk cId="4226659412" sldId="409"/>
            <ac:spMk id="13" creationId="{A5713D0A-2351-2DFE-8A0F-301EF1736A15}"/>
          </ac:spMkLst>
        </pc:spChg>
        <pc:picChg chg="del">
          <ac:chgData name="Simon Tang" userId="3a51912fae7e2d29" providerId="LiveId" clId="{5E8DBDBB-E623-4003-B558-E5F86DC8C635}" dt="2023-02-20T13:01:12.921" v="3514" actId="478"/>
          <ac:picMkLst>
            <pc:docMk/>
            <pc:sldMk cId="4226659412" sldId="409"/>
            <ac:picMk id="4" creationId="{E94C9D6B-FD16-48FA-2FF8-477F471CAFEF}"/>
          </ac:picMkLst>
        </pc:picChg>
        <pc:picChg chg="del">
          <ac:chgData name="Simon Tang" userId="3a51912fae7e2d29" providerId="LiveId" clId="{5E8DBDBB-E623-4003-B558-E5F86DC8C635}" dt="2023-02-20T13:01:14.269" v="3516" actId="478"/>
          <ac:picMkLst>
            <pc:docMk/>
            <pc:sldMk cId="4226659412" sldId="409"/>
            <ac:picMk id="6" creationId="{A1C59BEB-719B-1672-F309-7A8AC734DCDA}"/>
          </ac:picMkLst>
        </pc:picChg>
        <pc:picChg chg="del">
          <ac:chgData name="Simon Tang" userId="3a51912fae7e2d29" providerId="LiveId" clId="{5E8DBDBB-E623-4003-B558-E5F86DC8C635}" dt="2023-02-20T13:01:13.374" v="3515" actId="478"/>
          <ac:picMkLst>
            <pc:docMk/>
            <pc:sldMk cId="4226659412" sldId="409"/>
            <ac:picMk id="9" creationId="{43A2386A-A2C4-AF2D-59AD-5B3FFA8AC953}"/>
          </ac:picMkLst>
        </pc:picChg>
        <pc:picChg chg="add mod">
          <ac:chgData name="Simon Tang" userId="3a51912fae7e2d29" providerId="LiveId" clId="{5E8DBDBB-E623-4003-B558-E5F86DC8C635}" dt="2023-02-20T13:01:25.625" v="3520" actId="1076"/>
          <ac:picMkLst>
            <pc:docMk/>
            <pc:sldMk cId="4226659412" sldId="409"/>
            <ac:picMk id="5122" creationId="{D533BB51-A0B3-E2B2-857B-A5C514C5EECA}"/>
          </ac:picMkLst>
        </pc:picChg>
      </pc:sldChg>
      <pc:sldChg chg="addSp delSp modSp add mod">
        <pc:chgData name="Simon Tang" userId="3a51912fae7e2d29" providerId="LiveId" clId="{5E8DBDBB-E623-4003-B558-E5F86DC8C635}" dt="2023-02-20T19:17:06.263" v="6873" actId="1076"/>
        <pc:sldMkLst>
          <pc:docMk/>
          <pc:sldMk cId="250236538" sldId="410"/>
        </pc:sldMkLst>
        <pc:spChg chg="del">
          <ac:chgData name="Simon Tang" userId="3a51912fae7e2d29" providerId="LiveId" clId="{5E8DBDBB-E623-4003-B558-E5F86DC8C635}" dt="2023-02-20T13:06:26.224" v="3563" actId="478"/>
          <ac:spMkLst>
            <pc:docMk/>
            <pc:sldMk cId="250236538" sldId="410"/>
            <ac:spMk id="10" creationId="{15665FB0-F5FC-A89C-0008-ACF538C5A1F4}"/>
          </ac:spMkLst>
        </pc:spChg>
        <pc:spChg chg="add mod">
          <ac:chgData name="Simon Tang" userId="3a51912fae7e2d29" providerId="LiveId" clId="{5E8DBDBB-E623-4003-B558-E5F86DC8C635}" dt="2023-02-20T19:17:06.263" v="6873" actId="1076"/>
          <ac:spMkLst>
            <pc:docMk/>
            <pc:sldMk cId="250236538" sldId="410"/>
            <ac:spMk id="11" creationId="{56A64187-E240-130A-1B4F-50FF2556E1C3}"/>
          </ac:spMkLst>
        </pc:spChg>
        <pc:spChg chg="del">
          <ac:chgData name="Simon Tang" userId="3a51912fae7e2d29" providerId="LiveId" clId="{5E8DBDBB-E623-4003-B558-E5F86DC8C635}" dt="2023-02-20T13:05:36.254" v="3554" actId="478"/>
          <ac:spMkLst>
            <pc:docMk/>
            <pc:sldMk cId="250236538" sldId="410"/>
            <ac:spMk id="13" creationId="{A5713D0A-2351-2DFE-8A0F-301EF1736A15}"/>
          </ac:spMkLst>
        </pc:spChg>
        <pc:spChg chg="add mod">
          <ac:chgData name="Simon Tang" userId="3a51912fae7e2d29" providerId="LiveId" clId="{5E8DBDBB-E623-4003-B558-E5F86DC8C635}" dt="2023-02-20T13:07:37.431" v="3646" actId="1076"/>
          <ac:spMkLst>
            <pc:docMk/>
            <pc:sldMk cId="250236538" sldId="410"/>
            <ac:spMk id="14" creationId="{4863427B-0E62-3107-519B-3AB68C0BADA0}"/>
          </ac:spMkLst>
        </pc:spChg>
        <pc:picChg chg="add mod">
          <ac:chgData name="Simon Tang" userId="3a51912fae7e2d29" providerId="LiveId" clId="{5E8DBDBB-E623-4003-B558-E5F86DC8C635}" dt="2023-02-20T13:07:43.873" v="3648" actId="1076"/>
          <ac:picMkLst>
            <pc:docMk/>
            <pc:sldMk cId="250236538" sldId="410"/>
            <ac:picMk id="3" creationId="{5E5663EB-D416-2AA9-3779-F4E8C1518BCC}"/>
          </ac:picMkLst>
        </pc:picChg>
        <pc:picChg chg="del">
          <ac:chgData name="Simon Tang" userId="3a51912fae7e2d29" providerId="LiveId" clId="{5E8DBDBB-E623-4003-B558-E5F86DC8C635}" dt="2023-02-20T13:05:35.046" v="3553" actId="478"/>
          <ac:picMkLst>
            <pc:docMk/>
            <pc:sldMk cId="250236538" sldId="410"/>
            <ac:picMk id="4" creationId="{E94C9D6B-FD16-48FA-2FF8-477F471CAFEF}"/>
          </ac:picMkLst>
        </pc:picChg>
        <pc:picChg chg="del">
          <ac:chgData name="Simon Tang" userId="3a51912fae7e2d29" providerId="LiveId" clId="{5E8DBDBB-E623-4003-B558-E5F86DC8C635}" dt="2023-02-20T13:05:34.342" v="3551" actId="478"/>
          <ac:picMkLst>
            <pc:docMk/>
            <pc:sldMk cId="250236538" sldId="410"/>
            <ac:picMk id="6" creationId="{A1C59BEB-719B-1672-F309-7A8AC734DCDA}"/>
          </ac:picMkLst>
        </pc:picChg>
        <pc:picChg chg="add mod">
          <ac:chgData name="Simon Tang" userId="3a51912fae7e2d29" providerId="LiveId" clId="{5E8DBDBB-E623-4003-B558-E5F86DC8C635}" dt="2023-02-20T19:17:06.263" v="6873" actId="1076"/>
          <ac:picMkLst>
            <pc:docMk/>
            <pc:sldMk cId="250236538" sldId="410"/>
            <ac:picMk id="8" creationId="{15C515C2-5386-AC2B-C6A6-805EC27B9742}"/>
          </ac:picMkLst>
        </pc:picChg>
        <pc:picChg chg="del">
          <ac:chgData name="Simon Tang" userId="3a51912fae7e2d29" providerId="LiveId" clId="{5E8DBDBB-E623-4003-B558-E5F86DC8C635}" dt="2023-02-20T13:05:34.733" v="3552" actId="478"/>
          <ac:picMkLst>
            <pc:docMk/>
            <pc:sldMk cId="250236538" sldId="410"/>
            <ac:picMk id="9" creationId="{43A2386A-A2C4-AF2D-59AD-5B3FFA8AC953}"/>
          </ac:picMkLst>
        </pc:picChg>
      </pc:sldChg>
      <pc:sldChg chg="add del">
        <pc:chgData name="Simon Tang" userId="3a51912fae7e2d29" providerId="LiveId" clId="{5E8DBDBB-E623-4003-B558-E5F86DC8C635}" dt="2023-02-20T13:01:00.511" v="3510"/>
        <pc:sldMkLst>
          <pc:docMk/>
          <pc:sldMk cId="2422810730" sldId="410"/>
        </pc:sldMkLst>
      </pc:sldChg>
      <pc:sldChg chg="addSp delSp modSp add mod">
        <pc:chgData name="Simon Tang" userId="3a51912fae7e2d29" providerId="LiveId" clId="{5E8DBDBB-E623-4003-B558-E5F86DC8C635}" dt="2023-02-20T13:09:16.229" v="3675" actId="1076"/>
        <pc:sldMkLst>
          <pc:docMk/>
          <pc:sldMk cId="1060107500" sldId="411"/>
        </pc:sldMkLst>
        <pc:spChg chg="mod">
          <ac:chgData name="Simon Tang" userId="3a51912fae7e2d29" providerId="LiveId" clId="{5E8DBDBB-E623-4003-B558-E5F86DC8C635}" dt="2023-02-20T13:08:47.957" v="3669" actId="20577"/>
          <ac:spMkLst>
            <pc:docMk/>
            <pc:sldMk cId="1060107500" sldId="411"/>
            <ac:spMk id="2" creationId="{CB262D76-448C-71B3-2A0B-8488EDF1E556}"/>
          </ac:spMkLst>
        </pc:spChg>
        <pc:picChg chg="add mod">
          <ac:chgData name="Simon Tang" userId="3a51912fae7e2d29" providerId="LiveId" clId="{5E8DBDBB-E623-4003-B558-E5F86DC8C635}" dt="2023-02-20T13:09:16.229" v="3675" actId="1076"/>
          <ac:picMkLst>
            <pc:docMk/>
            <pc:sldMk cId="1060107500" sldId="411"/>
            <ac:picMk id="4" creationId="{4A5D9CBA-1DC3-7FFA-034D-FDFEF3A5524B}"/>
          </ac:picMkLst>
        </pc:picChg>
        <pc:picChg chg="del">
          <ac:chgData name="Simon Tang" userId="3a51912fae7e2d29" providerId="LiveId" clId="{5E8DBDBB-E623-4003-B558-E5F86DC8C635}" dt="2023-02-20T13:08:49.762" v="3670" actId="478"/>
          <ac:picMkLst>
            <pc:docMk/>
            <pc:sldMk cId="1060107500" sldId="411"/>
            <ac:picMk id="8" creationId="{6634548C-6233-F0DE-6703-374EB610D58D}"/>
          </ac:picMkLst>
        </pc:picChg>
      </pc:sldChg>
      <pc:sldChg chg="add del ord">
        <pc:chgData name="Simon Tang" userId="3a51912fae7e2d29" providerId="LiveId" clId="{5E8DBDBB-E623-4003-B558-E5F86DC8C635}" dt="2023-02-20T13:17:55.101" v="3744" actId="47"/>
        <pc:sldMkLst>
          <pc:docMk/>
          <pc:sldMk cId="3014215469" sldId="412"/>
        </pc:sldMkLst>
      </pc:sldChg>
      <pc:sldChg chg="addSp delSp modSp add mod">
        <pc:chgData name="Simon Tang" userId="3a51912fae7e2d29" providerId="LiveId" clId="{5E8DBDBB-E623-4003-B558-E5F86DC8C635}" dt="2023-02-20T13:29:55.360" v="3931" actId="113"/>
        <pc:sldMkLst>
          <pc:docMk/>
          <pc:sldMk cId="4177174269" sldId="412"/>
        </pc:sldMkLst>
        <pc:spChg chg="del">
          <ac:chgData name="Simon Tang" userId="3a51912fae7e2d29" providerId="LiveId" clId="{5E8DBDBB-E623-4003-B558-E5F86DC8C635}" dt="2023-02-20T13:18:47.285" v="3766" actId="478"/>
          <ac:spMkLst>
            <pc:docMk/>
            <pc:sldMk cId="4177174269" sldId="412"/>
            <ac:spMk id="3" creationId="{E40524AA-2699-F79F-C6BB-5BA1D2ED6C69}"/>
          </ac:spMkLst>
        </pc:spChg>
        <pc:spChg chg="mod">
          <ac:chgData name="Simon Tang" userId="3a51912fae7e2d29" providerId="LiveId" clId="{5E8DBDBB-E623-4003-B558-E5F86DC8C635}" dt="2023-02-20T13:29:55.360" v="3931" actId="113"/>
          <ac:spMkLst>
            <pc:docMk/>
            <pc:sldMk cId="4177174269" sldId="412"/>
            <ac:spMk id="4" creationId="{86E99D4C-E2DF-ED95-4401-0451BDF425D3}"/>
          </ac:spMkLst>
        </pc:spChg>
        <pc:spChg chg="add mod">
          <ac:chgData name="Simon Tang" userId="3a51912fae7e2d29" providerId="LiveId" clId="{5E8DBDBB-E623-4003-B558-E5F86DC8C635}" dt="2023-02-20T13:18:53.220" v="3768"/>
          <ac:spMkLst>
            <pc:docMk/>
            <pc:sldMk cId="4177174269" sldId="412"/>
            <ac:spMk id="5" creationId="{0E64A7A4-981C-3342-4051-0D8B9EE8352E}"/>
          </ac:spMkLst>
        </pc:spChg>
        <pc:spChg chg="del">
          <ac:chgData name="Simon Tang" userId="3a51912fae7e2d29" providerId="LiveId" clId="{5E8DBDBB-E623-4003-B558-E5F86DC8C635}" dt="2023-02-20T13:18:44.247" v="3765" actId="478"/>
          <ac:spMkLst>
            <pc:docMk/>
            <pc:sldMk cId="4177174269" sldId="412"/>
            <ac:spMk id="6" creationId="{082F80F9-710A-B51C-D2CD-90641F193EF2}"/>
          </ac:spMkLst>
        </pc:spChg>
        <pc:spChg chg="add mod">
          <ac:chgData name="Simon Tang" userId="3a51912fae7e2d29" providerId="LiveId" clId="{5E8DBDBB-E623-4003-B558-E5F86DC8C635}" dt="2023-02-20T13:26:51.427" v="3905" actId="14100"/>
          <ac:spMkLst>
            <pc:docMk/>
            <pc:sldMk cId="4177174269" sldId="412"/>
            <ac:spMk id="8" creationId="{792C880C-9FBE-7710-FE9F-D1F589F5EEBF}"/>
          </ac:spMkLst>
        </pc:spChg>
        <pc:picChg chg="add mod">
          <ac:chgData name="Simon Tang" userId="3a51912fae7e2d29" providerId="LiveId" clId="{5E8DBDBB-E623-4003-B558-E5F86DC8C635}" dt="2023-02-20T13:26:43.350" v="3902" actId="1076"/>
          <ac:picMkLst>
            <pc:docMk/>
            <pc:sldMk cId="4177174269" sldId="412"/>
            <ac:picMk id="7" creationId="{DA93CDC4-2B7E-A26C-3D21-F20D4342DD02}"/>
          </ac:picMkLst>
        </pc:picChg>
        <pc:picChg chg="del">
          <ac:chgData name="Simon Tang" userId="3a51912fae7e2d29" providerId="LiveId" clId="{5E8DBDBB-E623-4003-B558-E5F86DC8C635}" dt="2023-02-20T13:18:42.988" v="3764" actId="478"/>
          <ac:picMkLst>
            <pc:docMk/>
            <pc:sldMk cId="4177174269" sldId="412"/>
            <ac:picMk id="1026" creationId="{1AEE0794-5D7A-468A-7A42-6BE4ACA86443}"/>
          </ac:picMkLst>
        </pc:picChg>
      </pc:sldChg>
      <pc:sldChg chg="addSp delSp modSp add mod">
        <pc:chgData name="Simon Tang" userId="3a51912fae7e2d29" providerId="LiveId" clId="{5E8DBDBB-E623-4003-B558-E5F86DC8C635}" dt="2023-02-20T13:22:48.128" v="3890" actId="20577"/>
        <pc:sldMkLst>
          <pc:docMk/>
          <pc:sldMk cId="2707554722" sldId="413"/>
        </pc:sldMkLst>
        <pc:spChg chg="add mod">
          <ac:chgData name="Simon Tang" userId="3a51912fae7e2d29" providerId="LiveId" clId="{5E8DBDBB-E623-4003-B558-E5F86DC8C635}" dt="2023-02-20T13:19:30.391" v="3787" actId="20577"/>
          <ac:spMkLst>
            <pc:docMk/>
            <pc:sldMk cId="2707554722" sldId="413"/>
            <ac:spMk id="3" creationId="{C2804189-83E7-F50E-FFCF-6E6EDD2F30E9}"/>
          </ac:spMkLst>
        </pc:spChg>
        <pc:spChg chg="mod">
          <ac:chgData name="Simon Tang" userId="3a51912fae7e2d29" providerId="LiveId" clId="{5E8DBDBB-E623-4003-B558-E5F86DC8C635}" dt="2023-02-20T13:22:48.128" v="3890" actId="20577"/>
          <ac:spMkLst>
            <pc:docMk/>
            <pc:sldMk cId="2707554722" sldId="413"/>
            <ac:spMk id="4" creationId="{86E99D4C-E2DF-ED95-4401-0451BDF425D3}"/>
          </ac:spMkLst>
        </pc:spChg>
        <pc:spChg chg="add mod">
          <ac:chgData name="Simon Tang" userId="3a51912fae7e2d29" providerId="LiveId" clId="{5E8DBDBB-E623-4003-B558-E5F86DC8C635}" dt="2023-02-20T13:20:28.543" v="3795" actId="1076"/>
          <ac:spMkLst>
            <pc:docMk/>
            <pc:sldMk cId="2707554722" sldId="413"/>
            <ac:spMk id="10" creationId="{BE033BB3-5567-1DB6-E466-DE29CE10EDBD}"/>
          </ac:spMkLst>
        </pc:spChg>
        <pc:spChg chg="add mod">
          <ac:chgData name="Simon Tang" userId="3a51912fae7e2d29" providerId="LiveId" clId="{5E8DBDBB-E623-4003-B558-E5F86DC8C635}" dt="2023-02-20T13:21:18.768" v="3802" actId="1582"/>
          <ac:spMkLst>
            <pc:docMk/>
            <pc:sldMk cId="2707554722" sldId="413"/>
            <ac:spMk id="11" creationId="{AA2D7734-FBB8-43A6-F5F3-7F4B2AA00600}"/>
          </ac:spMkLst>
        </pc:spChg>
        <pc:spChg chg="add mod">
          <ac:chgData name="Simon Tang" userId="3a51912fae7e2d29" providerId="LiveId" clId="{5E8DBDBB-E623-4003-B558-E5F86DC8C635}" dt="2023-02-20T13:22:21.937" v="3883" actId="1076"/>
          <ac:spMkLst>
            <pc:docMk/>
            <pc:sldMk cId="2707554722" sldId="413"/>
            <ac:spMk id="12" creationId="{9A9CEDFD-AA80-6211-2FB1-C55C108007D9}"/>
          </ac:spMkLst>
        </pc:spChg>
        <pc:picChg chg="del">
          <ac:chgData name="Simon Tang" userId="3a51912fae7e2d29" providerId="LiveId" clId="{5E8DBDBB-E623-4003-B558-E5F86DC8C635}" dt="2023-02-20T13:20:05.344" v="3789" actId="478"/>
          <ac:picMkLst>
            <pc:docMk/>
            <pc:sldMk cId="2707554722" sldId="413"/>
            <ac:picMk id="7" creationId="{DA93CDC4-2B7E-A26C-3D21-F20D4342DD02}"/>
          </ac:picMkLst>
        </pc:picChg>
        <pc:picChg chg="add mod">
          <ac:chgData name="Simon Tang" userId="3a51912fae7e2d29" providerId="LiveId" clId="{5E8DBDBB-E623-4003-B558-E5F86DC8C635}" dt="2023-02-20T13:20:32.863" v="3797" actId="1076"/>
          <ac:picMkLst>
            <pc:docMk/>
            <pc:sldMk cId="2707554722" sldId="413"/>
            <ac:picMk id="8" creationId="{3A80A638-7621-8EAC-8C8A-199654B0FA84}"/>
          </ac:picMkLst>
        </pc:picChg>
      </pc:sldChg>
      <pc:sldChg chg="add del">
        <pc:chgData name="Simon Tang" userId="3a51912fae7e2d29" providerId="LiveId" clId="{5E8DBDBB-E623-4003-B558-E5F86DC8C635}" dt="2023-02-20T13:30:41.497" v="3932" actId="47"/>
        <pc:sldMkLst>
          <pc:docMk/>
          <pc:sldMk cId="2505056067" sldId="414"/>
        </pc:sldMkLst>
      </pc:sldChg>
      <pc:sldChg chg="delSp modSp add mod modShow">
        <pc:chgData name="Simon Tang" userId="3a51912fae7e2d29" providerId="LiveId" clId="{5E8DBDBB-E623-4003-B558-E5F86DC8C635}" dt="2023-02-20T14:26:21.545" v="5083" actId="729"/>
        <pc:sldMkLst>
          <pc:docMk/>
          <pc:sldMk cId="2743627386" sldId="414"/>
        </pc:sldMkLst>
        <pc:spChg chg="mod">
          <ac:chgData name="Simon Tang" userId="3a51912fae7e2d29" providerId="LiveId" clId="{5E8DBDBB-E623-4003-B558-E5F86DC8C635}" dt="2023-02-20T13:32:04.330" v="3973"/>
          <ac:spMkLst>
            <pc:docMk/>
            <pc:sldMk cId="2743627386" sldId="414"/>
            <ac:spMk id="2" creationId="{CB262D76-448C-71B3-2A0B-8488EDF1E556}"/>
          </ac:spMkLst>
        </pc:spChg>
        <pc:spChg chg="mod">
          <ac:chgData name="Simon Tang" userId="3a51912fae7e2d29" providerId="LiveId" clId="{5E8DBDBB-E623-4003-B558-E5F86DC8C635}" dt="2023-02-20T13:31:51.581" v="3966" actId="20577"/>
          <ac:spMkLst>
            <pc:docMk/>
            <pc:sldMk cId="2743627386" sldId="414"/>
            <ac:spMk id="3" creationId="{C2804189-83E7-F50E-FFCF-6E6EDD2F30E9}"/>
          </ac:spMkLst>
        </pc:spChg>
        <pc:spChg chg="del">
          <ac:chgData name="Simon Tang" userId="3a51912fae7e2d29" providerId="LiveId" clId="{5E8DBDBB-E623-4003-B558-E5F86DC8C635}" dt="2023-02-20T13:31:53.718" v="3968" actId="478"/>
          <ac:spMkLst>
            <pc:docMk/>
            <pc:sldMk cId="2743627386" sldId="414"/>
            <ac:spMk id="4" creationId="{86E99D4C-E2DF-ED95-4401-0451BDF425D3}"/>
          </ac:spMkLst>
        </pc:spChg>
        <pc:spChg chg="del">
          <ac:chgData name="Simon Tang" userId="3a51912fae7e2d29" providerId="LiveId" clId="{5E8DBDBB-E623-4003-B558-E5F86DC8C635}" dt="2023-02-20T13:31:59.988" v="3972" actId="478"/>
          <ac:spMkLst>
            <pc:docMk/>
            <pc:sldMk cId="2743627386" sldId="414"/>
            <ac:spMk id="5" creationId="{0E64A7A4-981C-3342-4051-0D8B9EE8352E}"/>
          </ac:spMkLst>
        </pc:spChg>
        <pc:spChg chg="del">
          <ac:chgData name="Simon Tang" userId="3a51912fae7e2d29" providerId="LiveId" clId="{5E8DBDBB-E623-4003-B558-E5F86DC8C635}" dt="2023-02-20T13:31:55.487" v="3969" actId="478"/>
          <ac:spMkLst>
            <pc:docMk/>
            <pc:sldMk cId="2743627386" sldId="414"/>
            <ac:spMk id="10" creationId="{BE033BB3-5567-1DB6-E466-DE29CE10EDBD}"/>
          </ac:spMkLst>
        </pc:spChg>
        <pc:spChg chg="del">
          <ac:chgData name="Simon Tang" userId="3a51912fae7e2d29" providerId="LiveId" clId="{5E8DBDBB-E623-4003-B558-E5F86DC8C635}" dt="2023-02-20T13:31:56.788" v="3970" actId="478"/>
          <ac:spMkLst>
            <pc:docMk/>
            <pc:sldMk cId="2743627386" sldId="414"/>
            <ac:spMk id="11" creationId="{AA2D7734-FBB8-43A6-F5F3-7F4B2AA00600}"/>
          </ac:spMkLst>
        </pc:spChg>
        <pc:spChg chg="del">
          <ac:chgData name="Simon Tang" userId="3a51912fae7e2d29" providerId="LiveId" clId="{5E8DBDBB-E623-4003-B558-E5F86DC8C635}" dt="2023-02-20T13:31:57.872" v="3971" actId="478"/>
          <ac:spMkLst>
            <pc:docMk/>
            <pc:sldMk cId="2743627386" sldId="414"/>
            <ac:spMk id="12" creationId="{9A9CEDFD-AA80-6211-2FB1-C55C108007D9}"/>
          </ac:spMkLst>
        </pc:spChg>
        <pc:picChg chg="del">
          <ac:chgData name="Simon Tang" userId="3a51912fae7e2d29" providerId="LiveId" clId="{5E8DBDBB-E623-4003-B558-E5F86DC8C635}" dt="2023-02-20T13:31:52.687" v="3967" actId="478"/>
          <ac:picMkLst>
            <pc:docMk/>
            <pc:sldMk cId="2743627386" sldId="414"/>
            <ac:picMk id="8" creationId="{3A80A638-7621-8EAC-8C8A-199654B0FA84}"/>
          </ac:picMkLst>
        </pc:picChg>
      </pc:sldChg>
      <pc:sldChg chg="addSp delSp modSp add mod ord">
        <pc:chgData name="Simon Tang" userId="3a51912fae7e2d29" providerId="LiveId" clId="{5E8DBDBB-E623-4003-B558-E5F86DC8C635}" dt="2023-02-20T14:19:25.528" v="5001" actId="1076"/>
        <pc:sldMkLst>
          <pc:docMk/>
          <pc:sldMk cId="3998476342" sldId="415"/>
        </pc:sldMkLst>
        <pc:spChg chg="mod">
          <ac:chgData name="Simon Tang" userId="3a51912fae7e2d29" providerId="LiveId" clId="{5E8DBDBB-E623-4003-B558-E5F86DC8C635}" dt="2023-02-20T13:32:34.580" v="4025" actId="20577"/>
          <ac:spMkLst>
            <pc:docMk/>
            <pc:sldMk cId="3998476342" sldId="415"/>
            <ac:spMk id="3" creationId="{C2804189-83E7-F50E-FFCF-6E6EDD2F30E9}"/>
          </ac:spMkLst>
        </pc:spChg>
        <pc:spChg chg="add mod">
          <ac:chgData name="Simon Tang" userId="3a51912fae7e2d29" providerId="LiveId" clId="{5E8DBDBB-E623-4003-B558-E5F86DC8C635}" dt="2023-02-20T14:18:33.949" v="4982" actId="1076"/>
          <ac:spMkLst>
            <pc:docMk/>
            <pc:sldMk cId="3998476342" sldId="415"/>
            <ac:spMk id="7" creationId="{CA88978E-B4F6-F9CE-6BF7-348D8567DC20}"/>
          </ac:spMkLst>
        </pc:spChg>
        <pc:spChg chg="add del mod">
          <ac:chgData name="Simon Tang" userId="3a51912fae7e2d29" providerId="LiveId" clId="{5E8DBDBB-E623-4003-B558-E5F86DC8C635}" dt="2023-02-20T14:09:16.828" v="4897"/>
          <ac:spMkLst>
            <pc:docMk/>
            <pc:sldMk cId="3998476342" sldId="415"/>
            <ac:spMk id="8" creationId="{D1A9C13D-21B4-469B-BB20-F662EAB99962}"/>
          </ac:spMkLst>
        </pc:spChg>
        <pc:spChg chg="add del mod">
          <ac:chgData name="Simon Tang" userId="3a51912fae7e2d29" providerId="LiveId" clId="{5E8DBDBB-E623-4003-B558-E5F86DC8C635}" dt="2023-02-20T14:09:16.828" v="4897"/>
          <ac:spMkLst>
            <pc:docMk/>
            <pc:sldMk cId="3998476342" sldId="415"/>
            <ac:spMk id="9" creationId="{FFD68D6A-66CE-887F-8597-8320C686595A}"/>
          </ac:spMkLst>
        </pc:spChg>
        <pc:spChg chg="add del mod">
          <ac:chgData name="Simon Tang" userId="3a51912fae7e2d29" providerId="LiveId" clId="{5E8DBDBB-E623-4003-B558-E5F86DC8C635}" dt="2023-02-20T14:19:22.894" v="4999" actId="478"/>
          <ac:spMkLst>
            <pc:docMk/>
            <pc:sldMk cId="3998476342" sldId="415"/>
            <ac:spMk id="10" creationId="{0ECEA080-DD02-7A81-3EC3-052583FDF456}"/>
          </ac:spMkLst>
        </pc:spChg>
        <pc:picChg chg="add mod">
          <ac:chgData name="Simon Tang" userId="3a51912fae7e2d29" providerId="LiveId" clId="{5E8DBDBB-E623-4003-B558-E5F86DC8C635}" dt="2023-02-20T14:18:30.890" v="4981" actId="1076"/>
          <ac:picMkLst>
            <pc:docMk/>
            <pc:sldMk cId="3998476342" sldId="415"/>
            <ac:picMk id="5" creationId="{6F6860E6-5E5F-96E8-5CD4-1874DF76A884}"/>
          </ac:picMkLst>
        </pc:picChg>
        <pc:picChg chg="add mod">
          <ac:chgData name="Simon Tang" userId="3a51912fae7e2d29" providerId="LiveId" clId="{5E8DBDBB-E623-4003-B558-E5F86DC8C635}" dt="2023-02-20T14:19:25.528" v="5001" actId="1076"/>
          <ac:picMkLst>
            <pc:docMk/>
            <pc:sldMk cId="3998476342" sldId="415"/>
            <ac:picMk id="12" creationId="{BA1A4614-E98D-3CBE-F337-F23F2A1E376D}"/>
          </ac:picMkLst>
        </pc:picChg>
      </pc:sldChg>
      <pc:sldChg chg="addSp delSp modSp add mod">
        <pc:chgData name="Simon Tang" userId="3a51912fae7e2d29" providerId="LiveId" clId="{5E8DBDBB-E623-4003-B558-E5F86DC8C635}" dt="2023-02-20T13:56:55.519" v="4561" actId="478"/>
        <pc:sldMkLst>
          <pc:docMk/>
          <pc:sldMk cId="3602730713" sldId="416"/>
        </pc:sldMkLst>
        <pc:spChg chg="del">
          <ac:chgData name="Simon Tang" userId="3a51912fae7e2d29" providerId="LiveId" clId="{5E8DBDBB-E623-4003-B558-E5F86DC8C635}" dt="2023-02-20T13:56:55.519" v="4561" actId="478"/>
          <ac:spMkLst>
            <pc:docMk/>
            <pc:sldMk cId="3602730713" sldId="416"/>
            <ac:spMk id="3" creationId="{C2804189-83E7-F50E-FFCF-6E6EDD2F30E9}"/>
          </ac:spMkLst>
        </pc:spChg>
        <pc:spChg chg="add mod">
          <ac:chgData name="Simon Tang" userId="3a51912fae7e2d29" providerId="LiveId" clId="{5E8DBDBB-E623-4003-B558-E5F86DC8C635}" dt="2023-02-20T13:49:13.124" v="4154" actId="1076"/>
          <ac:spMkLst>
            <pc:docMk/>
            <pc:sldMk cId="3602730713" sldId="416"/>
            <ac:spMk id="4" creationId="{6699E868-90E2-1FEB-B5F4-ED157A57EE9A}"/>
          </ac:spMkLst>
        </pc:spChg>
        <pc:spChg chg="del">
          <ac:chgData name="Simon Tang" userId="3a51912fae7e2d29" providerId="LiveId" clId="{5E8DBDBB-E623-4003-B558-E5F86DC8C635}" dt="2023-02-20T13:43:11.723" v="4069" actId="478"/>
          <ac:spMkLst>
            <pc:docMk/>
            <pc:sldMk cId="3602730713" sldId="416"/>
            <ac:spMk id="7" creationId="{CA88978E-B4F6-F9CE-6BF7-348D8567DC20}"/>
          </ac:spMkLst>
        </pc:spChg>
        <pc:spChg chg="add mod">
          <ac:chgData name="Simon Tang" userId="3a51912fae7e2d29" providerId="LiveId" clId="{5E8DBDBB-E623-4003-B558-E5F86DC8C635}" dt="2023-02-20T13:48:23.987" v="4129" actId="14100"/>
          <ac:spMkLst>
            <pc:docMk/>
            <pc:sldMk cId="3602730713" sldId="416"/>
            <ac:spMk id="11" creationId="{EAEA8CEE-0C65-E58A-FA5F-DF02F0B26053}"/>
          </ac:spMkLst>
        </pc:spChg>
        <pc:spChg chg="add mod">
          <ac:chgData name="Simon Tang" userId="3a51912fae7e2d29" providerId="LiveId" clId="{5E8DBDBB-E623-4003-B558-E5F86DC8C635}" dt="2023-02-20T13:49:01.605" v="4151" actId="1076"/>
          <ac:spMkLst>
            <pc:docMk/>
            <pc:sldMk cId="3602730713" sldId="416"/>
            <ac:spMk id="12" creationId="{1CA31169-7019-B349-44B7-7F453B6343F3}"/>
          </ac:spMkLst>
        </pc:spChg>
        <pc:spChg chg="add mod">
          <ac:chgData name="Simon Tang" userId="3a51912fae7e2d29" providerId="LiveId" clId="{5E8DBDBB-E623-4003-B558-E5F86DC8C635}" dt="2023-02-20T13:48:58.058" v="4150" actId="1076"/>
          <ac:spMkLst>
            <pc:docMk/>
            <pc:sldMk cId="3602730713" sldId="416"/>
            <ac:spMk id="13" creationId="{77A8C684-F897-FD7F-F51B-E288F9499D8D}"/>
          </ac:spMkLst>
        </pc:spChg>
        <pc:spChg chg="add mod">
          <ac:chgData name="Simon Tang" userId="3a51912fae7e2d29" providerId="LiveId" clId="{5E8DBDBB-E623-4003-B558-E5F86DC8C635}" dt="2023-02-20T13:49:22.183" v="4158" actId="1076"/>
          <ac:spMkLst>
            <pc:docMk/>
            <pc:sldMk cId="3602730713" sldId="416"/>
            <ac:spMk id="14" creationId="{B3BD147A-F81B-92A5-5BB5-63FF1A4236A6}"/>
          </ac:spMkLst>
        </pc:spChg>
        <pc:spChg chg="add mod">
          <ac:chgData name="Simon Tang" userId="3a51912fae7e2d29" providerId="LiveId" clId="{5E8DBDBB-E623-4003-B558-E5F86DC8C635}" dt="2023-02-20T13:49:18.384" v="4157" actId="1076"/>
          <ac:spMkLst>
            <pc:docMk/>
            <pc:sldMk cId="3602730713" sldId="416"/>
            <ac:spMk id="15" creationId="{89EBA030-AE52-5732-8CA9-7F383775498F}"/>
          </ac:spMkLst>
        </pc:spChg>
        <pc:spChg chg="add del mod">
          <ac:chgData name="Simon Tang" userId="3a51912fae7e2d29" providerId="LiveId" clId="{5E8DBDBB-E623-4003-B558-E5F86DC8C635}" dt="2023-02-20T13:49:30.293" v="4160"/>
          <ac:spMkLst>
            <pc:docMk/>
            <pc:sldMk cId="3602730713" sldId="416"/>
            <ac:spMk id="16" creationId="{FC8420C1-1448-A00D-70D4-626469F3CE82}"/>
          </ac:spMkLst>
        </pc:spChg>
        <pc:spChg chg="add mod">
          <ac:chgData name="Simon Tang" userId="3a51912fae7e2d29" providerId="LiveId" clId="{5E8DBDBB-E623-4003-B558-E5F86DC8C635}" dt="2023-02-20T13:52:25.126" v="4313" actId="14100"/>
          <ac:spMkLst>
            <pc:docMk/>
            <pc:sldMk cId="3602730713" sldId="416"/>
            <ac:spMk id="17" creationId="{ACA5CFF4-537F-A5A9-75DC-2A319FF76D30}"/>
          </ac:spMkLst>
        </pc:spChg>
        <pc:picChg chg="del">
          <ac:chgData name="Simon Tang" userId="3a51912fae7e2d29" providerId="LiveId" clId="{5E8DBDBB-E623-4003-B558-E5F86DC8C635}" dt="2023-02-20T13:43:10.556" v="4068" actId="478"/>
          <ac:picMkLst>
            <pc:docMk/>
            <pc:sldMk cId="3602730713" sldId="416"/>
            <ac:picMk id="5" creationId="{6F6860E6-5E5F-96E8-5CD4-1874DF76A884}"/>
          </ac:picMkLst>
        </pc:picChg>
        <pc:picChg chg="add del">
          <ac:chgData name="Simon Tang" userId="3a51912fae7e2d29" providerId="LiveId" clId="{5E8DBDBB-E623-4003-B558-E5F86DC8C635}" dt="2023-02-20T13:46:54.765" v="4117" actId="478"/>
          <ac:picMkLst>
            <pc:docMk/>
            <pc:sldMk cId="3602730713" sldId="416"/>
            <ac:picMk id="8" creationId="{C839213D-D34E-53EC-C88C-9B5ED9E53212}"/>
          </ac:picMkLst>
        </pc:picChg>
        <pc:picChg chg="add mod">
          <ac:chgData name="Simon Tang" userId="3a51912fae7e2d29" providerId="LiveId" clId="{5E8DBDBB-E623-4003-B558-E5F86DC8C635}" dt="2023-02-20T13:47:31.245" v="4119" actId="1076"/>
          <ac:picMkLst>
            <pc:docMk/>
            <pc:sldMk cId="3602730713" sldId="416"/>
            <ac:picMk id="9" creationId="{1D4EE156-8BDE-E00C-809A-B043AC44AF24}"/>
          </ac:picMkLst>
        </pc:picChg>
        <pc:picChg chg="add mod">
          <ac:chgData name="Simon Tang" userId="3a51912fae7e2d29" providerId="LiveId" clId="{5E8DBDBB-E623-4003-B558-E5F86DC8C635}" dt="2023-02-20T13:48:15.015" v="4126" actId="1076"/>
          <ac:picMkLst>
            <pc:docMk/>
            <pc:sldMk cId="3602730713" sldId="416"/>
            <ac:picMk id="7170" creationId="{82CA0306-8C99-4C89-4A84-D1A3A7AD434F}"/>
          </ac:picMkLst>
        </pc:picChg>
      </pc:sldChg>
      <pc:sldChg chg="addSp delSp modSp add mod">
        <pc:chgData name="Simon Tang" userId="3a51912fae7e2d29" providerId="LiveId" clId="{5E8DBDBB-E623-4003-B558-E5F86DC8C635}" dt="2023-02-20T13:58:11.976" v="4585" actId="1076"/>
        <pc:sldMkLst>
          <pc:docMk/>
          <pc:sldMk cId="2714032493" sldId="417"/>
        </pc:sldMkLst>
        <pc:spChg chg="del">
          <ac:chgData name="Simon Tang" userId="3a51912fae7e2d29" providerId="LiveId" clId="{5E8DBDBB-E623-4003-B558-E5F86DC8C635}" dt="2023-02-20T13:57:06.898" v="4566" actId="478"/>
          <ac:spMkLst>
            <pc:docMk/>
            <pc:sldMk cId="2714032493" sldId="417"/>
            <ac:spMk id="3" creationId="{C2804189-83E7-F50E-FFCF-6E6EDD2F30E9}"/>
          </ac:spMkLst>
        </pc:spChg>
        <pc:spChg chg="del">
          <ac:chgData name="Simon Tang" userId="3a51912fae7e2d29" providerId="LiveId" clId="{5E8DBDBB-E623-4003-B558-E5F86DC8C635}" dt="2023-02-20T13:56:44.989" v="4560" actId="478"/>
          <ac:spMkLst>
            <pc:docMk/>
            <pc:sldMk cId="2714032493" sldId="417"/>
            <ac:spMk id="4" creationId="{6699E868-90E2-1FEB-B5F4-ED157A57EE9A}"/>
          </ac:spMkLst>
        </pc:spChg>
        <pc:spChg chg="add mod">
          <ac:chgData name="Simon Tang" userId="3a51912fae7e2d29" providerId="LiveId" clId="{5E8DBDBB-E623-4003-B558-E5F86DC8C635}" dt="2023-02-20T13:58:11.976" v="4585" actId="1076"/>
          <ac:spMkLst>
            <pc:docMk/>
            <pc:sldMk cId="2714032493" sldId="417"/>
            <ac:spMk id="6" creationId="{BF06608F-522C-BCE7-EF2A-D6DB2F859745}"/>
          </ac:spMkLst>
        </pc:spChg>
        <pc:picChg chg="mod">
          <ac:chgData name="Simon Tang" userId="3a51912fae7e2d29" providerId="LiveId" clId="{5E8DBDBB-E623-4003-B558-E5F86DC8C635}" dt="2023-02-20T13:58:07.668" v="4584" actId="1076"/>
          <ac:picMkLst>
            <pc:docMk/>
            <pc:sldMk cId="2714032493" sldId="417"/>
            <ac:picMk id="8" creationId="{C839213D-D34E-53EC-C88C-9B5ED9E53212}"/>
          </ac:picMkLst>
        </pc:picChg>
      </pc:sldChg>
      <pc:sldChg chg="addSp delSp modSp add mod">
        <pc:chgData name="Simon Tang" userId="3a51912fae7e2d29" providerId="LiveId" clId="{5E8DBDBB-E623-4003-B558-E5F86DC8C635}" dt="2023-02-20T13:56:57.424" v="4562" actId="478"/>
        <pc:sldMkLst>
          <pc:docMk/>
          <pc:sldMk cId="2833488023" sldId="418"/>
        </pc:sldMkLst>
        <pc:spChg chg="del">
          <ac:chgData name="Simon Tang" userId="3a51912fae7e2d29" providerId="LiveId" clId="{5E8DBDBB-E623-4003-B558-E5F86DC8C635}" dt="2023-02-20T13:56:57.424" v="4562" actId="478"/>
          <ac:spMkLst>
            <pc:docMk/>
            <pc:sldMk cId="2833488023" sldId="418"/>
            <ac:spMk id="3" creationId="{C2804189-83E7-F50E-FFCF-6E6EDD2F30E9}"/>
          </ac:spMkLst>
        </pc:spChg>
        <pc:spChg chg="add mod">
          <ac:chgData name="Simon Tang" userId="3a51912fae7e2d29" providerId="LiveId" clId="{5E8DBDBB-E623-4003-B558-E5F86DC8C635}" dt="2023-02-20T13:49:46.284" v="4168" actId="1076"/>
          <ac:spMkLst>
            <pc:docMk/>
            <pc:sldMk cId="2833488023" sldId="418"/>
            <ac:spMk id="5" creationId="{1CA96372-4CDE-C05D-EC41-AC10C355C996}"/>
          </ac:spMkLst>
        </pc:spChg>
        <pc:spChg chg="add mod">
          <ac:chgData name="Simon Tang" userId="3a51912fae7e2d29" providerId="LiveId" clId="{5E8DBDBB-E623-4003-B558-E5F86DC8C635}" dt="2023-02-20T13:51:52.236" v="4271" actId="1036"/>
          <ac:spMkLst>
            <pc:docMk/>
            <pc:sldMk cId="2833488023" sldId="418"/>
            <ac:spMk id="6" creationId="{386BB2DA-5E34-7975-797E-57F8C16D1363}"/>
          </ac:spMkLst>
        </pc:spChg>
        <pc:spChg chg="add mod">
          <ac:chgData name="Simon Tang" userId="3a51912fae7e2d29" providerId="LiveId" clId="{5E8DBDBB-E623-4003-B558-E5F86DC8C635}" dt="2023-02-20T13:51:52.236" v="4271" actId="1036"/>
          <ac:spMkLst>
            <pc:docMk/>
            <pc:sldMk cId="2833488023" sldId="418"/>
            <ac:spMk id="10" creationId="{6E0F9631-8E4E-F533-70F8-B55C6C40C044}"/>
          </ac:spMkLst>
        </pc:spChg>
        <pc:spChg chg="mod">
          <ac:chgData name="Simon Tang" userId="3a51912fae7e2d29" providerId="LiveId" clId="{5E8DBDBB-E623-4003-B558-E5F86DC8C635}" dt="2023-02-20T13:51:52.236" v="4271" actId="1036"/>
          <ac:spMkLst>
            <pc:docMk/>
            <pc:sldMk cId="2833488023" sldId="418"/>
            <ac:spMk id="13" creationId="{77A8C684-F897-FD7F-F51B-E288F9499D8D}"/>
          </ac:spMkLst>
        </pc:spChg>
        <pc:spChg chg="mod">
          <ac:chgData name="Simon Tang" userId="3a51912fae7e2d29" providerId="LiveId" clId="{5E8DBDBB-E623-4003-B558-E5F86DC8C635}" dt="2023-02-20T13:51:52.236" v="4271" actId="1036"/>
          <ac:spMkLst>
            <pc:docMk/>
            <pc:sldMk cId="2833488023" sldId="418"/>
            <ac:spMk id="15" creationId="{89EBA030-AE52-5732-8CA9-7F383775498F}"/>
          </ac:spMkLst>
        </pc:spChg>
        <pc:spChg chg="add mod">
          <ac:chgData name="Simon Tang" userId="3a51912fae7e2d29" providerId="LiveId" clId="{5E8DBDBB-E623-4003-B558-E5F86DC8C635}" dt="2023-02-20T13:52:29.429" v="4314"/>
          <ac:spMkLst>
            <pc:docMk/>
            <pc:sldMk cId="2833488023" sldId="418"/>
            <ac:spMk id="16" creationId="{094A4B02-4931-2F53-5FDA-FAC33BEE0AC1}"/>
          </ac:spMkLst>
        </pc:spChg>
        <pc:picChg chg="add mod">
          <ac:chgData name="Simon Tang" userId="3a51912fae7e2d29" providerId="LiveId" clId="{5E8DBDBB-E623-4003-B558-E5F86DC8C635}" dt="2023-02-20T13:51:52.236" v="4271" actId="1036"/>
          <ac:picMkLst>
            <pc:docMk/>
            <pc:sldMk cId="2833488023" sldId="418"/>
            <ac:picMk id="8" creationId="{00F0DE8F-AB41-6236-DED8-9EF75B9EF010}"/>
          </ac:picMkLst>
        </pc:picChg>
        <pc:picChg chg="mod">
          <ac:chgData name="Simon Tang" userId="3a51912fae7e2d29" providerId="LiveId" clId="{5E8DBDBB-E623-4003-B558-E5F86DC8C635}" dt="2023-02-20T13:51:52.236" v="4271" actId="1036"/>
          <ac:picMkLst>
            <pc:docMk/>
            <pc:sldMk cId="2833488023" sldId="418"/>
            <ac:picMk id="7170" creationId="{82CA0306-8C99-4C89-4A84-D1A3A7AD434F}"/>
          </ac:picMkLst>
        </pc:picChg>
        <pc:picChg chg="add del mod">
          <ac:chgData name="Simon Tang" userId="3a51912fae7e2d29" providerId="LiveId" clId="{5E8DBDBB-E623-4003-B558-E5F86DC8C635}" dt="2023-02-20T13:50:27.333" v="4176" actId="478"/>
          <ac:picMkLst>
            <pc:docMk/>
            <pc:sldMk cId="2833488023" sldId="418"/>
            <ac:picMk id="13314" creationId="{02D096BD-E5D1-B229-83C1-F45FFB601FE0}"/>
          </ac:picMkLst>
        </pc:picChg>
        <pc:picChg chg="add del">
          <ac:chgData name="Simon Tang" userId="3a51912fae7e2d29" providerId="LiveId" clId="{5E8DBDBB-E623-4003-B558-E5F86DC8C635}" dt="2023-02-20T13:50:46.588" v="4181" actId="478"/>
          <ac:picMkLst>
            <pc:docMk/>
            <pc:sldMk cId="2833488023" sldId="418"/>
            <ac:picMk id="13316" creationId="{EA25E7A9-0741-B7FD-5296-E0A7673FD351}"/>
          </ac:picMkLst>
        </pc:picChg>
      </pc:sldChg>
      <pc:sldChg chg="addSp delSp modSp add mod">
        <pc:chgData name="Simon Tang" userId="3a51912fae7e2d29" providerId="LiveId" clId="{5E8DBDBB-E623-4003-B558-E5F86DC8C635}" dt="2023-02-20T13:56:59.717" v="4563" actId="478"/>
        <pc:sldMkLst>
          <pc:docMk/>
          <pc:sldMk cId="2663811306" sldId="419"/>
        </pc:sldMkLst>
        <pc:spChg chg="del">
          <ac:chgData name="Simon Tang" userId="3a51912fae7e2d29" providerId="LiveId" clId="{5E8DBDBB-E623-4003-B558-E5F86DC8C635}" dt="2023-02-20T13:56:59.717" v="4563" actId="478"/>
          <ac:spMkLst>
            <pc:docMk/>
            <pc:sldMk cId="2663811306" sldId="419"/>
            <ac:spMk id="3" creationId="{C2804189-83E7-F50E-FFCF-6E6EDD2F30E9}"/>
          </ac:spMkLst>
        </pc:spChg>
        <pc:spChg chg="del mod">
          <ac:chgData name="Simon Tang" userId="3a51912fae7e2d29" providerId="LiveId" clId="{5E8DBDBB-E623-4003-B558-E5F86DC8C635}" dt="2023-02-20T13:52:37.045" v="4317" actId="478"/>
          <ac:spMkLst>
            <pc:docMk/>
            <pc:sldMk cId="2663811306" sldId="419"/>
            <ac:spMk id="5" creationId="{1CA96372-4CDE-C05D-EC41-AC10C355C996}"/>
          </ac:spMkLst>
        </pc:spChg>
        <pc:spChg chg="del mod">
          <ac:chgData name="Simon Tang" userId="3a51912fae7e2d29" providerId="LiveId" clId="{5E8DBDBB-E623-4003-B558-E5F86DC8C635}" dt="2023-02-20T13:52:38.262" v="4318" actId="478"/>
          <ac:spMkLst>
            <pc:docMk/>
            <pc:sldMk cId="2663811306" sldId="419"/>
            <ac:spMk id="6" creationId="{386BB2DA-5E34-7975-797E-57F8C16D1363}"/>
          </ac:spMkLst>
        </pc:spChg>
        <pc:spChg chg="add mod">
          <ac:chgData name="Simon Tang" userId="3a51912fae7e2d29" providerId="LiveId" clId="{5E8DBDBB-E623-4003-B558-E5F86DC8C635}" dt="2023-02-20T13:52:34.839" v="4316" actId="1076"/>
          <ac:spMkLst>
            <pc:docMk/>
            <pc:sldMk cId="2663811306" sldId="419"/>
            <ac:spMk id="7" creationId="{57285B60-DD6E-B599-4B4E-6D8B5EAC8943}"/>
          </ac:spMkLst>
        </pc:spChg>
        <pc:spChg chg="del mod">
          <ac:chgData name="Simon Tang" userId="3a51912fae7e2d29" providerId="LiveId" clId="{5E8DBDBB-E623-4003-B558-E5F86DC8C635}" dt="2023-02-20T13:52:40.492" v="4320" actId="478"/>
          <ac:spMkLst>
            <pc:docMk/>
            <pc:sldMk cId="2663811306" sldId="419"/>
            <ac:spMk id="10" creationId="{6E0F9631-8E4E-F533-70F8-B55C6C40C044}"/>
          </ac:spMkLst>
        </pc:spChg>
        <pc:spChg chg="mod">
          <ac:chgData name="Simon Tang" userId="3a51912fae7e2d29" providerId="LiveId" clId="{5E8DBDBB-E623-4003-B558-E5F86DC8C635}" dt="2023-02-20T13:52:12.391" v="4310" actId="1035"/>
          <ac:spMkLst>
            <pc:docMk/>
            <pc:sldMk cId="2663811306" sldId="419"/>
            <ac:spMk id="11" creationId="{EAEA8CEE-0C65-E58A-FA5F-DF02F0B26053}"/>
          </ac:spMkLst>
        </pc:spChg>
        <pc:spChg chg="mod">
          <ac:chgData name="Simon Tang" userId="3a51912fae7e2d29" providerId="LiveId" clId="{5E8DBDBB-E623-4003-B558-E5F86DC8C635}" dt="2023-02-20T13:52:53.807" v="4363" actId="1035"/>
          <ac:spMkLst>
            <pc:docMk/>
            <pc:sldMk cId="2663811306" sldId="419"/>
            <ac:spMk id="13" creationId="{77A8C684-F897-FD7F-F51B-E288F9499D8D}"/>
          </ac:spMkLst>
        </pc:spChg>
        <pc:spChg chg="mod">
          <ac:chgData name="Simon Tang" userId="3a51912fae7e2d29" providerId="LiveId" clId="{5E8DBDBB-E623-4003-B558-E5F86DC8C635}" dt="2023-02-20T13:52:53.807" v="4363" actId="1035"/>
          <ac:spMkLst>
            <pc:docMk/>
            <pc:sldMk cId="2663811306" sldId="419"/>
            <ac:spMk id="15" creationId="{89EBA030-AE52-5732-8CA9-7F383775498F}"/>
          </ac:spMkLst>
        </pc:spChg>
        <pc:picChg chg="del mod">
          <ac:chgData name="Simon Tang" userId="3a51912fae7e2d29" providerId="LiveId" clId="{5E8DBDBB-E623-4003-B558-E5F86DC8C635}" dt="2023-02-20T13:52:39.070" v="4319" actId="478"/>
          <ac:picMkLst>
            <pc:docMk/>
            <pc:sldMk cId="2663811306" sldId="419"/>
            <ac:picMk id="8" creationId="{00F0DE8F-AB41-6236-DED8-9EF75B9EF010}"/>
          </ac:picMkLst>
        </pc:picChg>
        <pc:picChg chg="mod">
          <ac:chgData name="Simon Tang" userId="3a51912fae7e2d29" providerId="LiveId" clId="{5E8DBDBB-E623-4003-B558-E5F86DC8C635}" dt="2023-02-20T13:52:53.807" v="4363" actId="1035"/>
          <ac:picMkLst>
            <pc:docMk/>
            <pc:sldMk cId="2663811306" sldId="419"/>
            <ac:picMk id="7170" creationId="{82CA0306-8C99-4C89-4A84-D1A3A7AD434F}"/>
          </ac:picMkLst>
        </pc:picChg>
      </pc:sldChg>
      <pc:sldChg chg="add del">
        <pc:chgData name="Simon Tang" userId="3a51912fae7e2d29" providerId="LiveId" clId="{5E8DBDBB-E623-4003-B558-E5F86DC8C635}" dt="2023-02-20T13:51:14.490" v="4183" actId="47"/>
        <pc:sldMkLst>
          <pc:docMk/>
          <pc:sldMk cId="3585645213" sldId="419"/>
        </pc:sldMkLst>
      </pc:sldChg>
      <pc:sldChg chg="addSp delSp modSp add mod">
        <pc:chgData name="Simon Tang" userId="3a51912fae7e2d29" providerId="LiveId" clId="{5E8DBDBB-E623-4003-B558-E5F86DC8C635}" dt="2023-02-20T13:57:02.236" v="4564" actId="478"/>
        <pc:sldMkLst>
          <pc:docMk/>
          <pc:sldMk cId="4127814415" sldId="420"/>
        </pc:sldMkLst>
        <pc:spChg chg="del">
          <ac:chgData name="Simon Tang" userId="3a51912fae7e2d29" providerId="LiveId" clId="{5E8DBDBB-E623-4003-B558-E5F86DC8C635}" dt="2023-02-20T13:57:02.236" v="4564" actId="478"/>
          <ac:spMkLst>
            <pc:docMk/>
            <pc:sldMk cId="4127814415" sldId="420"/>
            <ac:spMk id="3" creationId="{C2804189-83E7-F50E-FFCF-6E6EDD2F30E9}"/>
          </ac:spMkLst>
        </pc:spChg>
        <pc:spChg chg="mod">
          <ac:chgData name="Simon Tang" userId="3a51912fae7e2d29" providerId="LiveId" clId="{5E8DBDBB-E623-4003-B558-E5F86DC8C635}" dt="2023-02-20T13:53:46.230" v="4394" actId="1035"/>
          <ac:spMkLst>
            <pc:docMk/>
            <pc:sldMk cId="4127814415" sldId="420"/>
            <ac:spMk id="7" creationId="{57285B60-DD6E-B599-4B4E-6D8B5EAC8943}"/>
          </ac:spMkLst>
        </pc:spChg>
        <pc:spChg chg="add mod">
          <ac:chgData name="Simon Tang" userId="3a51912fae7e2d29" providerId="LiveId" clId="{5E8DBDBB-E623-4003-B558-E5F86DC8C635}" dt="2023-02-20T13:54:07.597" v="4506" actId="1035"/>
          <ac:spMkLst>
            <pc:docMk/>
            <pc:sldMk cId="4127814415" sldId="420"/>
            <ac:spMk id="10" creationId="{8F62D8F1-ED09-E599-996B-E0B24B0EEE76}"/>
          </ac:spMkLst>
        </pc:spChg>
        <pc:spChg chg="mod">
          <ac:chgData name="Simon Tang" userId="3a51912fae7e2d29" providerId="LiveId" clId="{5E8DBDBB-E623-4003-B558-E5F86DC8C635}" dt="2023-02-20T13:53:46.230" v="4394" actId="1035"/>
          <ac:spMkLst>
            <pc:docMk/>
            <pc:sldMk cId="4127814415" sldId="420"/>
            <ac:spMk id="11" creationId="{EAEA8CEE-0C65-E58A-FA5F-DF02F0B26053}"/>
          </ac:spMkLst>
        </pc:spChg>
        <pc:spChg chg="mod">
          <ac:chgData name="Simon Tang" userId="3a51912fae7e2d29" providerId="LiveId" clId="{5E8DBDBB-E623-4003-B558-E5F86DC8C635}" dt="2023-02-20T13:53:52.773" v="4411" actId="1035"/>
          <ac:spMkLst>
            <pc:docMk/>
            <pc:sldMk cId="4127814415" sldId="420"/>
            <ac:spMk id="13" creationId="{77A8C684-F897-FD7F-F51B-E288F9499D8D}"/>
          </ac:spMkLst>
        </pc:spChg>
        <pc:spChg chg="mod">
          <ac:chgData name="Simon Tang" userId="3a51912fae7e2d29" providerId="LiveId" clId="{5E8DBDBB-E623-4003-B558-E5F86DC8C635}" dt="2023-02-20T13:53:52.773" v="4411" actId="1035"/>
          <ac:spMkLst>
            <pc:docMk/>
            <pc:sldMk cId="4127814415" sldId="420"/>
            <ac:spMk id="15" creationId="{89EBA030-AE52-5732-8CA9-7F383775498F}"/>
          </ac:spMkLst>
        </pc:spChg>
        <pc:spChg chg="add mod">
          <ac:chgData name="Simon Tang" userId="3a51912fae7e2d29" providerId="LiveId" clId="{5E8DBDBB-E623-4003-B558-E5F86DC8C635}" dt="2023-02-20T13:54:07.597" v="4506" actId="1035"/>
          <ac:spMkLst>
            <pc:docMk/>
            <pc:sldMk cId="4127814415" sldId="420"/>
            <ac:spMk id="16" creationId="{3D5E0BCD-65E8-D664-6FC0-72C0537B5D96}"/>
          </ac:spMkLst>
        </pc:spChg>
        <pc:spChg chg="add mod">
          <ac:chgData name="Simon Tang" userId="3a51912fae7e2d29" providerId="LiveId" clId="{5E8DBDBB-E623-4003-B558-E5F86DC8C635}" dt="2023-02-20T13:54:42.843" v="4516" actId="207"/>
          <ac:spMkLst>
            <pc:docMk/>
            <pc:sldMk cId="4127814415" sldId="420"/>
            <ac:spMk id="17" creationId="{A063EA1B-9D82-F68D-884A-934FE426325C}"/>
          </ac:spMkLst>
        </pc:spChg>
        <pc:spChg chg="add mod">
          <ac:chgData name="Simon Tang" userId="3a51912fae7e2d29" providerId="LiveId" clId="{5E8DBDBB-E623-4003-B558-E5F86DC8C635}" dt="2023-02-20T13:54:26.875" v="4509" actId="1076"/>
          <ac:spMkLst>
            <pc:docMk/>
            <pc:sldMk cId="4127814415" sldId="420"/>
            <ac:spMk id="18" creationId="{FF5E586D-9B45-A790-91B5-290ED8BB6C1D}"/>
          </ac:spMkLst>
        </pc:spChg>
        <pc:picChg chg="add mod">
          <ac:chgData name="Simon Tang" userId="3a51912fae7e2d29" providerId="LiveId" clId="{5E8DBDBB-E623-4003-B558-E5F86DC8C635}" dt="2023-02-20T13:54:07.597" v="4506" actId="1035"/>
          <ac:picMkLst>
            <pc:docMk/>
            <pc:sldMk cId="4127814415" sldId="420"/>
            <ac:picMk id="8" creationId="{D1AD4A79-AB9A-2E9C-CE3C-8CF859FF03A5}"/>
          </ac:picMkLst>
        </pc:picChg>
        <pc:picChg chg="mod">
          <ac:chgData name="Simon Tang" userId="3a51912fae7e2d29" providerId="LiveId" clId="{5E8DBDBB-E623-4003-B558-E5F86DC8C635}" dt="2023-02-20T13:53:52.773" v="4411" actId="1035"/>
          <ac:picMkLst>
            <pc:docMk/>
            <pc:sldMk cId="4127814415" sldId="420"/>
            <ac:picMk id="7170" creationId="{82CA0306-8C99-4C89-4A84-D1A3A7AD434F}"/>
          </ac:picMkLst>
        </pc:picChg>
        <pc:cxnChg chg="add mod">
          <ac:chgData name="Simon Tang" userId="3a51912fae7e2d29" providerId="LiveId" clId="{5E8DBDBB-E623-4003-B558-E5F86DC8C635}" dt="2023-02-20T13:53:59.338" v="4454" actId="1035"/>
          <ac:cxnSpMkLst>
            <pc:docMk/>
            <pc:sldMk cId="4127814415" sldId="420"/>
            <ac:cxnSpMk id="6" creationId="{B5A18633-33BF-DDFE-CCD7-4408DCEED9FD}"/>
          </ac:cxnSpMkLst>
        </pc:cxnChg>
      </pc:sldChg>
      <pc:sldChg chg="addSp delSp modSp add mod">
        <pc:chgData name="Simon Tang" userId="3a51912fae7e2d29" providerId="LiveId" clId="{5E8DBDBB-E623-4003-B558-E5F86DC8C635}" dt="2023-02-20T13:57:48.023" v="4579" actId="1076"/>
        <pc:sldMkLst>
          <pc:docMk/>
          <pc:sldMk cId="4129925889" sldId="421"/>
        </pc:sldMkLst>
        <pc:spChg chg="del">
          <ac:chgData name="Simon Tang" userId="3a51912fae7e2d29" providerId="LiveId" clId="{5E8DBDBB-E623-4003-B558-E5F86DC8C635}" dt="2023-02-20T13:57:04.657" v="4565" actId="478"/>
          <ac:spMkLst>
            <pc:docMk/>
            <pc:sldMk cId="4129925889" sldId="421"/>
            <ac:spMk id="3" creationId="{C2804189-83E7-F50E-FFCF-6E6EDD2F30E9}"/>
          </ac:spMkLst>
        </pc:spChg>
        <pc:spChg chg="add mod">
          <ac:chgData name="Simon Tang" userId="3a51912fae7e2d29" providerId="LiveId" clId="{5E8DBDBB-E623-4003-B558-E5F86DC8C635}" dt="2023-02-20T13:55:02.219" v="4519" actId="1076"/>
          <ac:spMkLst>
            <pc:docMk/>
            <pc:sldMk cId="4129925889" sldId="421"/>
            <ac:spMk id="5" creationId="{8509E128-502F-2F65-D5C5-0697909810AB}"/>
          </ac:spMkLst>
        </pc:spChg>
        <pc:spChg chg="add mod">
          <ac:chgData name="Simon Tang" userId="3a51912fae7e2d29" providerId="LiveId" clId="{5E8DBDBB-E623-4003-B558-E5F86DC8C635}" dt="2023-02-20T13:55:35.459" v="4527" actId="1076"/>
          <ac:spMkLst>
            <pc:docMk/>
            <pc:sldMk cId="4129925889" sldId="421"/>
            <ac:spMk id="22" creationId="{0A8B1F25-3021-9AEF-8BCF-94D965759159}"/>
          </ac:spMkLst>
        </pc:spChg>
        <pc:spChg chg="add mod">
          <ac:chgData name="Simon Tang" userId="3a51912fae7e2d29" providerId="LiveId" clId="{5E8DBDBB-E623-4003-B558-E5F86DC8C635}" dt="2023-02-20T13:55:52.996" v="4530" actId="207"/>
          <ac:spMkLst>
            <pc:docMk/>
            <pc:sldMk cId="4129925889" sldId="421"/>
            <ac:spMk id="23" creationId="{7C51E50C-F10B-7290-33B3-1BB6E27D4932}"/>
          </ac:spMkLst>
        </pc:spChg>
        <pc:spChg chg="add del mod">
          <ac:chgData name="Simon Tang" userId="3a51912fae7e2d29" providerId="LiveId" clId="{5E8DBDBB-E623-4003-B558-E5F86DC8C635}" dt="2023-02-20T13:57:39.316" v="4575" actId="478"/>
          <ac:spMkLst>
            <pc:docMk/>
            <pc:sldMk cId="4129925889" sldId="421"/>
            <ac:spMk id="24" creationId="{3301063E-CBE3-4F3A-0C4E-A46ABEE18D04}"/>
          </ac:spMkLst>
        </pc:spChg>
        <pc:spChg chg="add del">
          <ac:chgData name="Simon Tang" userId="3a51912fae7e2d29" providerId="LiveId" clId="{5E8DBDBB-E623-4003-B558-E5F86DC8C635}" dt="2023-02-20T13:56:19.195" v="4533"/>
          <ac:spMkLst>
            <pc:docMk/>
            <pc:sldMk cId="4129925889" sldId="421"/>
            <ac:spMk id="25" creationId="{D120C919-B403-C8DB-E6FC-EEB572E9EAB2}"/>
          </ac:spMkLst>
        </pc:spChg>
        <pc:spChg chg="add mod">
          <ac:chgData name="Simon Tang" userId="3a51912fae7e2d29" providerId="LiveId" clId="{5E8DBDBB-E623-4003-B558-E5F86DC8C635}" dt="2023-02-20T13:57:48.023" v="4579" actId="1076"/>
          <ac:spMkLst>
            <pc:docMk/>
            <pc:sldMk cId="4129925889" sldId="421"/>
            <ac:spMk id="26" creationId="{52C93B17-F26C-E689-454A-8B1FAA501704}"/>
          </ac:spMkLst>
        </pc:spChg>
        <pc:picChg chg="add mod">
          <ac:chgData name="Simon Tang" userId="3a51912fae7e2d29" providerId="LiveId" clId="{5E8DBDBB-E623-4003-B558-E5F86DC8C635}" dt="2023-02-20T13:55:10.815" v="4522" actId="1076"/>
          <ac:picMkLst>
            <pc:docMk/>
            <pc:sldMk cId="4129925889" sldId="421"/>
            <ac:picMk id="19" creationId="{FD450761-5A25-29DF-5447-4D7E93E655CA}"/>
          </ac:picMkLst>
        </pc:picChg>
        <pc:picChg chg="add del mod">
          <ac:chgData name="Simon Tang" userId="3a51912fae7e2d29" providerId="LiveId" clId="{5E8DBDBB-E623-4003-B558-E5F86DC8C635}" dt="2023-02-20T13:55:16.364" v="4524"/>
          <ac:picMkLst>
            <pc:docMk/>
            <pc:sldMk cId="4129925889" sldId="421"/>
            <ac:picMk id="20" creationId="{B6423C1A-B401-0C11-19B9-E1A287BBF43D}"/>
          </ac:picMkLst>
        </pc:picChg>
      </pc:sldChg>
      <pc:sldChg chg="addSp delSp modSp add mod ord">
        <pc:chgData name="Simon Tang" userId="3a51912fae7e2d29" providerId="LiveId" clId="{5E8DBDBB-E623-4003-B558-E5F86DC8C635}" dt="2023-02-20T14:01:37.281" v="4676" actId="1076"/>
        <pc:sldMkLst>
          <pc:docMk/>
          <pc:sldMk cId="3697643183" sldId="422"/>
        </pc:sldMkLst>
        <pc:spChg chg="mod">
          <ac:chgData name="Simon Tang" userId="3a51912fae7e2d29" providerId="LiveId" clId="{5E8DBDBB-E623-4003-B558-E5F86DC8C635}" dt="2023-02-20T14:00:23.831" v="4658" actId="1037"/>
          <ac:spMkLst>
            <pc:docMk/>
            <pc:sldMk cId="3697643183" sldId="422"/>
            <ac:spMk id="4" creationId="{6699E868-90E2-1FEB-B5F4-ED157A57EE9A}"/>
          </ac:spMkLst>
        </pc:spChg>
        <pc:spChg chg="mod">
          <ac:chgData name="Simon Tang" userId="3a51912fae7e2d29" providerId="LiveId" clId="{5E8DBDBB-E623-4003-B558-E5F86DC8C635}" dt="2023-02-20T14:00:39.907" v="4661" actId="1076"/>
          <ac:spMkLst>
            <pc:docMk/>
            <pc:sldMk cId="3697643183" sldId="422"/>
            <ac:spMk id="5" creationId="{8509E128-502F-2F65-D5C5-0697909810AB}"/>
          </ac:spMkLst>
        </pc:spChg>
        <pc:spChg chg="mod">
          <ac:chgData name="Simon Tang" userId="3a51912fae7e2d29" providerId="LiveId" clId="{5E8DBDBB-E623-4003-B558-E5F86DC8C635}" dt="2023-02-20T14:00:09.938" v="4630" actId="14100"/>
          <ac:spMkLst>
            <pc:docMk/>
            <pc:sldMk cId="3697643183" sldId="422"/>
            <ac:spMk id="7" creationId="{57285B60-DD6E-B599-4B4E-6D8B5EAC8943}"/>
          </ac:spMkLst>
        </pc:spChg>
        <pc:spChg chg="mod">
          <ac:chgData name="Simon Tang" userId="3a51912fae7e2d29" providerId="LiveId" clId="{5E8DBDBB-E623-4003-B558-E5F86DC8C635}" dt="2023-02-20T13:59:58.388" v="4607" actId="1076"/>
          <ac:spMkLst>
            <pc:docMk/>
            <pc:sldMk cId="3697643183" sldId="422"/>
            <ac:spMk id="10" creationId="{8F62D8F1-ED09-E599-996B-E0B24B0EEE76}"/>
          </ac:spMkLst>
        </pc:spChg>
        <pc:spChg chg="mod">
          <ac:chgData name="Simon Tang" userId="3a51912fae7e2d29" providerId="LiveId" clId="{5E8DBDBB-E623-4003-B558-E5F86DC8C635}" dt="2023-02-20T13:59:58.388" v="4607" actId="1076"/>
          <ac:spMkLst>
            <pc:docMk/>
            <pc:sldMk cId="3697643183" sldId="422"/>
            <ac:spMk id="12" creationId="{1CA31169-7019-B349-44B7-7F453B6343F3}"/>
          </ac:spMkLst>
        </pc:spChg>
        <pc:spChg chg="mod">
          <ac:chgData name="Simon Tang" userId="3a51912fae7e2d29" providerId="LiveId" clId="{5E8DBDBB-E623-4003-B558-E5F86DC8C635}" dt="2023-02-20T13:59:58.388" v="4607" actId="1076"/>
          <ac:spMkLst>
            <pc:docMk/>
            <pc:sldMk cId="3697643183" sldId="422"/>
            <ac:spMk id="13" creationId="{77A8C684-F897-FD7F-F51B-E288F9499D8D}"/>
          </ac:spMkLst>
        </pc:spChg>
        <pc:spChg chg="mod">
          <ac:chgData name="Simon Tang" userId="3a51912fae7e2d29" providerId="LiveId" clId="{5E8DBDBB-E623-4003-B558-E5F86DC8C635}" dt="2023-02-20T14:00:06.365" v="4629" actId="1038"/>
          <ac:spMkLst>
            <pc:docMk/>
            <pc:sldMk cId="3697643183" sldId="422"/>
            <ac:spMk id="14" creationId="{B3BD147A-F81B-92A5-5BB5-63FF1A4236A6}"/>
          </ac:spMkLst>
        </pc:spChg>
        <pc:spChg chg="mod">
          <ac:chgData name="Simon Tang" userId="3a51912fae7e2d29" providerId="LiveId" clId="{5E8DBDBB-E623-4003-B558-E5F86DC8C635}" dt="2023-02-20T14:00:06.365" v="4629" actId="1038"/>
          <ac:spMkLst>
            <pc:docMk/>
            <pc:sldMk cId="3697643183" sldId="422"/>
            <ac:spMk id="15" creationId="{89EBA030-AE52-5732-8CA9-7F383775498F}"/>
          </ac:spMkLst>
        </pc:spChg>
        <pc:spChg chg="mod">
          <ac:chgData name="Simon Tang" userId="3a51912fae7e2d29" providerId="LiveId" clId="{5E8DBDBB-E623-4003-B558-E5F86DC8C635}" dt="2023-02-20T14:00:14.310" v="4631" actId="1076"/>
          <ac:spMkLst>
            <pc:docMk/>
            <pc:sldMk cId="3697643183" sldId="422"/>
            <ac:spMk id="16" creationId="{3D5E0BCD-65E8-D664-6FC0-72C0537B5D96}"/>
          </ac:spMkLst>
        </pc:spChg>
        <pc:spChg chg="mod">
          <ac:chgData name="Simon Tang" userId="3a51912fae7e2d29" providerId="LiveId" clId="{5E8DBDBB-E623-4003-B558-E5F86DC8C635}" dt="2023-02-20T14:00:00.936" v="4608" actId="14100"/>
          <ac:spMkLst>
            <pc:docMk/>
            <pc:sldMk cId="3697643183" sldId="422"/>
            <ac:spMk id="17" creationId="{A063EA1B-9D82-F68D-884A-934FE426325C}"/>
          </ac:spMkLst>
        </pc:spChg>
        <pc:spChg chg="mod">
          <ac:chgData name="Simon Tang" userId="3a51912fae7e2d29" providerId="LiveId" clId="{5E8DBDBB-E623-4003-B558-E5F86DC8C635}" dt="2023-02-20T14:00:14.310" v="4631" actId="1076"/>
          <ac:spMkLst>
            <pc:docMk/>
            <pc:sldMk cId="3697643183" sldId="422"/>
            <ac:spMk id="18" creationId="{FF5E586D-9B45-A790-91B5-290ED8BB6C1D}"/>
          </ac:spMkLst>
        </pc:spChg>
        <pc:spChg chg="del">
          <ac:chgData name="Simon Tang" userId="3a51912fae7e2d29" providerId="LiveId" clId="{5E8DBDBB-E623-4003-B558-E5F86DC8C635}" dt="2023-02-20T13:59:51.376" v="4606" actId="478"/>
          <ac:spMkLst>
            <pc:docMk/>
            <pc:sldMk cId="3697643183" sldId="422"/>
            <ac:spMk id="22" creationId="{0A8B1F25-3021-9AEF-8BCF-94D965759159}"/>
          </ac:spMkLst>
        </pc:spChg>
        <pc:spChg chg="del">
          <ac:chgData name="Simon Tang" userId="3a51912fae7e2d29" providerId="LiveId" clId="{5E8DBDBB-E623-4003-B558-E5F86DC8C635}" dt="2023-02-20T13:59:51.376" v="4606" actId="478"/>
          <ac:spMkLst>
            <pc:docMk/>
            <pc:sldMk cId="3697643183" sldId="422"/>
            <ac:spMk id="23" creationId="{7C51E50C-F10B-7290-33B3-1BB6E27D4932}"/>
          </ac:spMkLst>
        </pc:spChg>
        <pc:spChg chg="add mod">
          <ac:chgData name="Simon Tang" userId="3a51912fae7e2d29" providerId="LiveId" clId="{5E8DBDBB-E623-4003-B558-E5F86DC8C635}" dt="2023-02-20T14:01:37.281" v="4676" actId="1076"/>
          <ac:spMkLst>
            <pc:docMk/>
            <pc:sldMk cId="3697643183" sldId="422"/>
            <ac:spMk id="24" creationId="{358A58AC-ED07-C64B-A259-0FB503AA2E7A}"/>
          </ac:spMkLst>
        </pc:spChg>
        <pc:spChg chg="del">
          <ac:chgData name="Simon Tang" userId="3a51912fae7e2d29" providerId="LiveId" clId="{5E8DBDBB-E623-4003-B558-E5F86DC8C635}" dt="2023-02-20T13:59:48.479" v="4605" actId="478"/>
          <ac:spMkLst>
            <pc:docMk/>
            <pc:sldMk cId="3697643183" sldId="422"/>
            <ac:spMk id="26" creationId="{52C93B17-F26C-E689-454A-8B1FAA501704}"/>
          </ac:spMkLst>
        </pc:spChg>
        <pc:picChg chg="del">
          <ac:chgData name="Simon Tang" userId="3a51912fae7e2d29" providerId="LiveId" clId="{5E8DBDBB-E623-4003-B558-E5F86DC8C635}" dt="2023-02-20T13:59:51.376" v="4606" actId="478"/>
          <ac:picMkLst>
            <pc:docMk/>
            <pc:sldMk cId="3697643183" sldId="422"/>
            <ac:picMk id="19" creationId="{FD450761-5A25-29DF-5447-4D7E93E655CA}"/>
          </ac:picMkLst>
        </pc:picChg>
        <pc:picChg chg="mod">
          <ac:chgData name="Simon Tang" userId="3a51912fae7e2d29" providerId="LiveId" clId="{5E8DBDBB-E623-4003-B558-E5F86DC8C635}" dt="2023-02-20T13:59:07.288" v="4592" actId="1076"/>
          <ac:picMkLst>
            <pc:docMk/>
            <pc:sldMk cId="3697643183" sldId="422"/>
            <ac:picMk id="7170" creationId="{82CA0306-8C99-4C89-4A84-D1A3A7AD434F}"/>
          </ac:picMkLst>
        </pc:picChg>
        <pc:cxnChg chg="mod">
          <ac:chgData name="Simon Tang" userId="3a51912fae7e2d29" providerId="LiveId" clId="{5E8DBDBB-E623-4003-B558-E5F86DC8C635}" dt="2023-02-20T14:00:29.243" v="4659" actId="1076"/>
          <ac:cxnSpMkLst>
            <pc:docMk/>
            <pc:sldMk cId="3697643183" sldId="422"/>
            <ac:cxnSpMk id="6" creationId="{B5A18633-33BF-DDFE-CCD7-4408DCEED9FD}"/>
          </ac:cxnSpMkLst>
        </pc:cxnChg>
      </pc:sldChg>
      <pc:sldChg chg="addSp delSp modSp add mod">
        <pc:chgData name="Simon Tang" userId="3a51912fae7e2d29" providerId="LiveId" clId="{5E8DBDBB-E623-4003-B558-E5F86DC8C635}" dt="2023-02-20T14:09:33.434" v="4904"/>
        <pc:sldMkLst>
          <pc:docMk/>
          <pc:sldMk cId="2139612047" sldId="423"/>
        </pc:sldMkLst>
        <pc:spChg chg="mod">
          <ac:chgData name="Simon Tang" userId="3a51912fae7e2d29" providerId="LiveId" clId="{5E8DBDBB-E623-4003-B558-E5F86DC8C635}" dt="2023-02-20T14:01:50.161" v="4679" actId="1076"/>
          <ac:spMkLst>
            <pc:docMk/>
            <pc:sldMk cId="2139612047" sldId="423"/>
            <ac:spMk id="4" creationId="{6699E868-90E2-1FEB-B5F4-ED157A57EE9A}"/>
          </ac:spMkLst>
        </pc:spChg>
        <pc:spChg chg="mod">
          <ac:chgData name="Simon Tang" userId="3a51912fae7e2d29" providerId="LiveId" clId="{5E8DBDBB-E623-4003-B558-E5F86DC8C635}" dt="2023-02-20T14:01:54.600" v="4680" actId="1076"/>
          <ac:spMkLst>
            <pc:docMk/>
            <pc:sldMk cId="2139612047" sldId="423"/>
            <ac:spMk id="5" creationId="{8509E128-502F-2F65-D5C5-0697909810AB}"/>
          </ac:spMkLst>
        </pc:spChg>
        <pc:spChg chg="del">
          <ac:chgData name="Simon Tang" userId="3a51912fae7e2d29" providerId="LiveId" clId="{5E8DBDBB-E623-4003-B558-E5F86DC8C635}" dt="2023-02-20T14:01:45.369" v="4678" actId="478"/>
          <ac:spMkLst>
            <pc:docMk/>
            <pc:sldMk cId="2139612047" sldId="423"/>
            <ac:spMk id="7" creationId="{57285B60-DD6E-B599-4B4E-6D8B5EAC8943}"/>
          </ac:spMkLst>
        </pc:spChg>
        <pc:spChg chg="del">
          <ac:chgData name="Simon Tang" userId="3a51912fae7e2d29" providerId="LiveId" clId="{5E8DBDBB-E623-4003-B558-E5F86DC8C635}" dt="2023-02-20T14:01:45.369" v="4678" actId="478"/>
          <ac:spMkLst>
            <pc:docMk/>
            <pc:sldMk cId="2139612047" sldId="423"/>
            <ac:spMk id="10" creationId="{8F62D8F1-ED09-E599-996B-E0B24B0EEE76}"/>
          </ac:spMkLst>
        </pc:spChg>
        <pc:spChg chg="del">
          <ac:chgData name="Simon Tang" userId="3a51912fae7e2d29" providerId="LiveId" clId="{5E8DBDBB-E623-4003-B558-E5F86DC8C635}" dt="2023-02-20T14:01:45.369" v="4678" actId="478"/>
          <ac:spMkLst>
            <pc:docMk/>
            <pc:sldMk cId="2139612047" sldId="423"/>
            <ac:spMk id="11" creationId="{EAEA8CEE-0C65-E58A-FA5F-DF02F0B26053}"/>
          </ac:spMkLst>
        </pc:spChg>
        <pc:spChg chg="del">
          <ac:chgData name="Simon Tang" userId="3a51912fae7e2d29" providerId="LiveId" clId="{5E8DBDBB-E623-4003-B558-E5F86DC8C635}" dt="2023-02-20T14:01:45.369" v="4678" actId="478"/>
          <ac:spMkLst>
            <pc:docMk/>
            <pc:sldMk cId="2139612047" sldId="423"/>
            <ac:spMk id="12" creationId="{1CA31169-7019-B349-44B7-7F453B6343F3}"/>
          </ac:spMkLst>
        </pc:spChg>
        <pc:spChg chg="del">
          <ac:chgData name="Simon Tang" userId="3a51912fae7e2d29" providerId="LiveId" clId="{5E8DBDBB-E623-4003-B558-E5F86DC8C635}" dt="2023-02-20T14:01:45.369" v="4678" actId="478"/>
          <ac:spMkLst>
            <pc:docMk/>
            <pc:sldMk cId="2139612047" sldId="423"/>
            <ac:spMk id="13" creationId="{77A8C684-F897-FD7F-F51B-E288F9499D8D}"/>
          </ac:spMkLst>
        </pc:spChg>
        <pc:spChg chg="del">
          <ac:chgData name="Simon Tang" userId="3a51912fae7e2d29" providerId="LiveId" clId="{5E8DBDBB-E623-4003-B558-E5F86DC8C635}" dt="2023-02-20T14:01:45.369" v="4678" actId="478"/>
          <ac:spMkLst>
            <pc:docMk/>
            <pc:sldMk cId="2139612047" sldId="423"/>
            <ac:spMk id="14" creationId="{B3BD147A-F81B-92A5-5BB5-63FF1A4236A6}"/>
          </ac:spMkLst>
        </pc:spChg>
        <pc:spChg chg="del">
          <ac:chgData name="Simon Tang" userId="3a51912fae7e2d29" providerId="LiveId" clId="{5E8DBDBB-E623-4003-B558-E5F86DC8C635}" dt="2023-02-20T14:01:45.369" v="4678" actId="478"/>
          <ac:spMkLst>
            <pc:docMk/>
            <pc:sldMk cId="2139612047" sldId="423"/>
            <ac:spMk id="15" creationId="{89EBA030-AE52-5732-8CA9-7F383775498F}"/>
          </ac:spMkLst>
        </pc:spChg>
        <pc:spChg chg="del">
          <ac:chgData name="Simon Tang" userId="3a51912fae7e2d29" providerId="LiveId" clId="{5E8DBDBB-E623-4003-B558-E5F86DC8C635}" dt="2023-02-20T14:01:45.369" v="4678" actId="478"/>
          <ac:spMkLst>
            <pc:docMk/>
            <pc:sldMk cId="2139612047" sldId="423"/>
            <ac:spMk id="16" creationId="{3D5E0BCD-65E8-D664-6FC0-72C0537B5D96}"/>
          </ac:spMkLst>
        </pc:spChg>
        <pc:spChg chg="del">
          <ac:chgData name="Simon Tang" userId="3a51912fae7e2d29" providerId="LiveId" clId="{5E8DBDBB-E623-4003-B558-E5F86DC8C635}" dt="2023-02-20T14:01:45.369" v="4678" actId="478"/>
          <ac:spMkLst>
            <pc:docMk/>
            <pc:sldMk cId="2139612047" sldId="423"/>
            <ac:spMk id="17" creationId="{A063EA1B-9D82-F68D-884A-934FE426325C}"/>
          </ac:spMkLst>
        </pc:spChg>
        <pc:spChg chg="del">
          <ac:chgData name="Simon Tang" userId="3a51912fae7e2d29" providerId="LiveId" clId="{5E8DBDBB-E623-4003-B558-E5F86DC8C635}" dt="2023-02-20T14:01:45.369" v="4678" actId="478"/>
          <ac:spMkLst>
            <pc:docMk/>
            <pc:sldMk cId="2139612047" sldId="423"/>
            <ac:spMk id="18" creationId="{FF5E586D-9B45-A790-91B5-290ED8BB6C1D}"/>
          </ac:spMkLst>
        </pc:spChg>
        <pc:spChg chg="add mod">
          <ac:chgData name="Simon Tang" userId="3a51912fae7e2d29" providerId="LiveId" clId="{5E8DBDBB-E623-4003-B558-E5F86DC8C635}" dt="2023-02-20T14:04:02.254" v="4741" actId="1036"/>
          <ac:spMkLst>
            <pc:docMk/>
            <pc:sldMk cId="2139612047" sldId="423"/>
            <ac:spMk id="19" creationId="{3A845EE1-A3E8-B703-24A4-983DE4068CE1}"/>
          </ac:spMkLst>
        </pc:spChg>
        <pc:spChg chg="add del mod">
          <ac:chgData name="Simon Tang" userId="3a51912fae7e2d29" providerId="LiveId" clId="{5E8DBDBB-E623-4003-B558-E5F86DC8C635}" dt="2023-02-20T14:02:35.639" v="4686" actId="478"/>
          <ac:spMkLst>
            <pc:docMk/>
            <pc:sldMk cId="2139612047" sldId="423"/>
            <ac:spMk id="21" creationId="{11EA8E54-35FE-3BC1-0883-6289DF41DC06}"/>
          </ac:spMkLst>
        </pc:spChg>
        <pc:spChg chg="add mod">
          <ac:chgData name="Simon Tang" userId="3a51912fae7e2d29" providerId="LiveId" clId="{5E8DBDBB-E623-4003-B558-E5F86DC8C635}" dt="2023-02-20T14:04:02.254" v="4741" actId="1036"/>
          <ac:spMkLst>
            <pc:docMk/>
            <pc:sldMk cId="2139612047" sldId="423"/>
            <ac:spMk id="23" creationId="{EE923470-1185-299C-3055-10CB6F59F2DD}"/>
          </ac:spMkLst>
        </pc:spChg>
        <pc:spChg chg="mod">
          <ac:chgData name="Simon Tang" userId="3a51912fae7e2d29" providerId="LiveId" clId="{5E8DBDBB-E623-4003-B558-E5F86DC8C635}" dt="2023-02-20T14:06:25.236" v="4838" actId="20577"/>
          <ac:spMkLst>
            <pc:docMk/>
            <pc:sldMk cId="2139612047" sldId="423"/>
            <ac:spMk id="24" creationId="{358A58AC-ED07-C64B-A259-0FB503AA2E7A}"/>
          </ac:spMkLst>
        </pc:spChg>
        <pc:spChg chg="add del mod">
          <ac:chgData name="Simon Tang" userId="3a51912fae7e2d29" providerId="LiveId" clId="{5E8DBDBB-E623-4003-B558-E5F86DC8C635}" dt="2023-02-20T14:03:24.840" v="4694" actId="478"/>
          <ac:spMkLst>
            <pc:docMk/>
            <pc:sldMk cId="2139612047" sldId="423"/>
            <ac:spMk id="25" creationId="{AC3F94AF-C85C-9585-FDB2-E94569D35CAC}"/>
          </ac:spMkLst>
        </pc:spChg>
        <pc:spChg chg="add mod">
          <ac:chgData name="Simon Tang" userId="3a51912fae7e2d29" providerId="LiveId" clId="{5E8DBDBB-E623-4003-B558-E5F86DC8C635}" dt="2023-02-20T14:04:02.254" v="4741" actId="1036"/>
          <ac:spMkLst>
            <pc:docMk/>
            <pc:sldMk cId="2139612047" sldId="423"/>
            <ac:spMk id="26" creationId="{E2FEE71A-23DD-C8E2-9137-CBDCDB4EE7AE}"/>
          </ac:spMkLst>
        </pc:spChg>
        <pc:spChg chg="add mod">
          <ac:chgData name="Simon Tang" userId="3a51912fae7e2d29" providerId="LiveId" clId="{5E8DBDBB-E623-4003-B558-E5F86DC8C635}" dt="2023-02-20T14:06:28.150" v="4840" actId="20577"/>
          <ac:spMkLst>
            <pc:docMk/>
            <pc:sldMk cId="2139612047" sldId="423"/>
            <ac:spMk id="27" creationId="{71DDA2E9-BAB2-8DF4-DE33-363D15455DB9}"/>
          </ac:spMkLst>
        </pc:spChg>
        <pc:spChg chg="add mod">
          <ac:chgData name="Simon Tang" userId="3a51912fae7e2d29" providerId="LiveId" clId="{5E8DBDBB-E623-4003-B558-E5F86DC8C635}" dt="2023-02-20T14:09:09.717" v="4895" actId="20577"/>
          <ac:spMkLst>
            <pc:docMk/>
            <pc:sldMk cId="2139612047" sldId="423"/>
            <ac:spMk id="30" creationId="{D36552DC-4356-9CFF-DE0C-B4C10E85E9F9}"/>
          </ac:spMkLst>
        </pc:spChg>
        <pc:spChg chg="add mod">
          <ac:chgData name="Simon Tang" userId="3a51912fae7e2d29" providerId="LiveId" clId="{5E8DBDBB-E623-4003-B558-E5F86DC8C635}" dt="2023-02-20T14:09:07.237" v="4893" actId="1076"/>
          <ac:spMkLst>
            <pc:docMk/>
            <pc:sldMk cId="2139612047" sldId="423"/>
            <ac:spMk id="31" creationId="{D2CABDF7-A184-24C3-2AFD-1C6B53201CC7}"/>
          </ac:spMkLst>
        </pc:spChg>
        <pc:spChg chg="add del mod">
          <ac:chgData name="Simon Tang" userId="3a51912fae7e2d29" providerId="LiveId" clId="{5E8DBDBB-E623-4003-B558-E5F86DC8C635}" dt="2023-02-20T14:09:33.434" v="4904"/>
          <ac:spMkLst>
            <pc:docMk/>
            <pc:sldMk cId="2139612047" sldId="423"/>
            <ac:spMk id="32" creationId="{CFC94B1D-BDE0-B5C0-E5FC-BE6977332673}"/>
          </ac:spMkLst>
        </pc:spChg>
        <pc:spChg chg="add del mod">
          <ac:chgData name="Simon Tang" userId="3a51912fae7e2d29" providerId="LiveId" clId="{5E8DBDBB-E623-4003-B558-E5F86DC8C635}" dt="2023-02-20T14:09:33.434" v="4904"/>
          <ac:spMkLst>
            <pc:docMk/>
            <pc:sldMk cId="2139612047" sldId="423"/>
            <ac:spMk id="33" creationId="{56F0D068-9EF8-F57F-A32E-CBAF0540F5F7}"/>
          </ac:spMkLst>
        </pc:spChg>
        <pc:picChg chg="add mod">
          <ac:chgData name="Simon Tang" userId="3a51912fae7e2d29" providerId="LiveId" clId="{5E8DBDBB-E623-4003-B558-E5F86DC8C635}" dt="2023-02-20T14:02:09.292" v="4682" actId="1076"/>
          <ac:picMkLst>
            <pc:docMk/>
            <pc:sldMk cId="2139612047" sldId="423"/>
            <ac:picMk id="3" creationId="{E3E9897D-6062-B53E-9AEA-EA014FA27DC8}"/>
          </ac:picMkLst>
        </pc:picChg>
        <pc:picChg chg="del">
          <ac:chgData name="Simon Tang" userId="3a51912fae7e2d29" providerId="LiveId" clId="{5E8DBDBB-E623-4003-B558-E5F86DC8C635}" dt="2023-02-20T14:01:45.369" v="4678" actId="478"/>
          <ac:picMkLst>
            <pc:docMk/>
            <pc:sldMk cId="2139612047" sldId="423"/>
            <ac:picMk id="8" creationId="{D1AD4A79-AB9A-2E9C-CE3C-8CF859FF03A5}"/>
          </ac:picMkLst>
        </pc:picChg>
        <pc:picChg chg="del">
          <ac:chgData name="Simon Tang" userId="3a51912fae7e2d29" providerId="LiveId" clId="{5E8DBDBB-E623-4003-B558-E5F86DC8C635}" dt="2023-02-20T14:01:45.369" v="4678" actId="478"/>
          <ac:picMkLst>
            <pc:docMk/>
            <pc:sldMk cId="2139612047" sldId="423"/>
            <ac:picMk id="9" creationId="{1D4EE156-8BDE-E00C-809A-B043AC44AF24}"/>
          </ac:picMkLst>
        </pc:picChg>
        <pc:picChg chg="add del mod">
          <ac:chgData name="Simon Tang" userId="3a51912fae7e2d29" providerId="LiveId" clId="{5E8DBDBB-E623-4003-B558-E5F86DC8C635}" dt="2023-02-20T14:02:35.639" v="4686" actId="478"/>
          <ac:picMkLst>
            <pc:docMk/>
            <pc:sldMk cId="2139612047" sldId="423"/>
            <ac:picMk id="20" creationId="{14189B80-9667-190D-DAF7-BC097EB0BD0E}"/>
          </ac:picMkLst>
        </pc:picChg>
        <pc:picChg chg="add del mod">
          <ac:chgData name="Simon Tang" userId="3a51912fae7e2d29" providerId="LiveId" clId="{5E8DBDBB-E623-4003-B558-E5F86DC8C635}" dt="2023-02-20T14:02:38.615" v="4688" actId="478"/>
          <ac:picMkLst>
            <pc:docMk/>
            <pc:sldMk cId="2139612047" sldId="423"/>
            <ac:picMk id="22" creationId="{A2F5CC39-0BFA-5771-5792-A2E12BE623B8}"/>
          </ac:picMkLst>
        </pc:picChg>
        <pc:picChg chg="del">
          <ac:chgData name="Simon Tang" userId="3a51912fae7e2d29" providerId="LiveId" clId="{5E8DBDBB-E623-4003-B558-E5F86DC8C635}" dt="2023-02-20T14:01:45.369" v="4678" actId="478"/>
          <ac:picMkLst>
            <pc:docMk/>
            <pc:sldMk cId="2139612047" sldId="423"/>
            <ac:picMk id="7170" creationId="{82CA0306-8C99-4C89-4A84-D1A3A7AD434F}"/>
          </ac:picMkLst>
        </pc:picChg>
        <pc:cxnChg chg="del">
          <ac:chgData name="Simon Tang" userId="3a51912fae7e2d29" providerId="LiveId" clId="{5E8DBDBB-E623-4003-B558-E5F86DC8C635}" dt="2023-02-20T14:01:45.369" v="4678" actId="478"/>
          <ac:cxnSpMkLst>
            <pc:docMk/>
            <pc:sldMk cId="2139612047" sldId="423"/>
            <ac:cxnSpMk id="6" creationId="{B5A18633-33BF-DDFE-CCD7-4408DCEED9FD}"/>
          </ac:cxnSpMkLst>
        </pc:cxnChg>
        <pc:cxnChg chg="add mod">
          <ac:chgData name="Simon Tang" userId="3a51912fae7e2d29" providerId="LiveId" clId="{5E8DBDBB-E623-4003-B558-E5F86DC8C635}" dt="2023-02-20T14:04:16.426" v="4744" actId="1582"/>
          <ac:cxnSpMkLst>
            <pc:docMk/>
            <pc:sldMk cId="2139612047" sldId="423"/>
            <ac:cxnSpMk id="29" creationId="{7F595948-B253-B35B-978C-F9D193283DB7}"/>
          </ac:cxnSpMkLst>
        </pc:cxnChg>
      </pc:sldChg>
      <pc:sldChg chg="addSp delSp modSp add mod">
        <pc:chgData name="Simon Tang" userId="3a51912fae7e2d29" providerId="LiveId" clId="{5E8DBDBB-E623-4003-B558-E5F86DC8C635}" dt="2023-02-20T14:09:34.984" v="4906" actId="1076"/>
        <pc:sldMkLst>
          <pc:docMk/>
          <pc:sldMk cId="1997610040" sldId="424"/>
        </pc:sldMkLst>
        <pc:spChg chg="add mod">
          <ac:chgData name="Simon Tang" userId="3a51912fae7e2d29" providerId="LiveId" clId="{5E8DBDBB-E623-4003-B558-E5F86DC8C635}" dt="2023-02-20T14:07:54.203" v="4868" actId="1076"/>
          <ac:spMkLst>
            <pc:docMk/>
            <pc:sldMk cId="1997610040" sldId="424"/>
            <ac:spMk id="6" creationId="{18E472F7-D699-7271-0447-EF0BD8A59B77}"/>
          </ac:spMkLst>
        </pc:spChg>
        <pc:spChg chg="add mod">
          <ac:chgData name="Simon Tang" userId="3a51912fae7e2d29" providerId="LiveId" clId="{5E8DBDBB-E623-4003-B558-E5F86DC8C635}" dt="2023-02-20T14:07:57.666" v="4869" actId="1076"/>
          <ac:spMkLst>
            <pc:docMk/>
            <pc:sldMk cId="1997610040" sldId="424"/>
            <ac:spMk id="7" creationId="{A7452B36-B13C-9734-D874-3525556B97D4}"/>
          </ac:spMkLst>
        </pc:spChg>
        <pc:spChg chg="add mod">
          <ac:chgData name="Simon Tang" userId="3a51912fae7e2d29" providerId="LiveId" clId="{5E8DBDBB-E623-4003-B558-E5F86DC8C635}" dt="2023-02-20T14:08:08.881" v="4875" actId="1076"/>
          <ac:spMkLst>
            <pc:docMk/>
            <pc:sldMk cId="1997610040" sldId="424"/>
            <ac:spMk id="10" creationId="{D6ECA331-C6E7-1B3E-3237-B1E7F99D9B93}"/>
          </ac:spMkLst>
        </pc:spChg>
        <pc:spChg chg="add mod">
          <ac:chgData name="Simon Tang" userId="3a51912fae7e2d29" providerId="LiveId" clId="{5E8DBDBB-E623-4003-B558-E5F86DC8C635}" dt="2023-02-20T14:08:15.224" v="4879" actId="20577"/>
          <ac:spMkLst>
            <pc:docMk/>
            <pc:sldMk cId="1997610040" sldId="424"/>
            <ac:spMk id="11" creationId="{D1E23981-8FC6-8D8D-A189-7282C122E368}"/>
          </ac:spMkLst>
        </pc:spChg>
        <pc:spChg chg="add mod">
          <ac:chgData name="Simon Tang" userId="3a51912fae7e2d29" providerId="LiveId" clId="{5E8DBDBB-E623-4003-B558-E5F86DC8C635}" dt="2023-02-20T14:08:13.305" v="4877" actId="1076"/>
          <ac:spMkLst>
            <pc:docMk/>
            <pc:sldMk cId="1997610040" sldId="424"/>
            <ac:spMk id="12" creationId="{38810117-6B81-1F89-4BAC-B9D3060C7144}"/>
          </ac:spMkLst>
        </pc:spChg>
        <pc:spChg chg="add mod">
          <ac:chgData name="Simon Tang" userId="3a51912fae7e2d29" providerId="LiveId" clId="{5E8DBDBB-E623-4003-B558-E5F86DC8C635}" dt="2023-02-20T14:08:17.066" v="4881" actId="20577"/>
          <ac:spMkLst>
            <pc:docMk/>
            <pc:sldMk cId="1997610040" sldId="424"/>
            <ac:spMk id="13" creationId="{22EF6DD4-E1B6-DA93-ACAF-EB72BCB1520C}"/>
          </ac:spMkLst>
        </pc:spChg>
        <pc:spChg chg="add mod">
          <ac:chgData name="Simon Tang" userId="3a51912fae7e2d29" providerId="LiveId" clId="{5E8DBDBB-E623-4003-B558-E5F86DC8C635}" dt="2023-02-20T14:08:57.441" v="4890" actId="1076"/>
          <ac:spMkLst>
            <pc:docMk/>
            <pc:sldMk cId="1997610040" sldId="424"/>
            <ac:spMk id="21" creationId="{559E5F41-4784-98D8-BCAD-428483DD5DD5}"/>
          </ac:spMkLst>
        </pc:spChg>
        <pc:spChg chg="add mod">
          <ac:chgData name="Simon Tang" userId="3a51912fae7e2d29" providerId="LiveId" clId="{5E8DBDBB-E623-4003-B558-E5F86DC8C635}" dt="2023-02-20T14:08:59.732" v="4892" actId="1076"/>
          <ac:spMkLst>
            <pc:docMk/>
            <pc:sldMk cId="1997610040" sldId="424"/>
            <ac:spMk id="22" creationId="{CD3ACB04-AFEB-E448-D402-ECFF10C04D66}"/>
          </ac:spMkLst>
        </pc:spChg>
        <pc:spChg chg="add mod">
          <ac:chgData name="Simon Tang" userId="3a51912fae7e2d29" providerId="LiveId" clId="{5E8DBDBB-E623-4003-B558-E5F86DC8C635}" dt="2023-02-20T14:09:25.905" v="4901" actId="1076"/>
          <ac:spMkLst>
            <pc:docMk/>
            <pc:sldMk cId="1997610040" sldId="424"/>
            <ac:spMk id="25" creationId="{C58DACD1-CC0E-BEB5-5FED-840497BA6C1F}"/>
          </ac:spMkLst>
        </pc:spChg>
        <pc:spChg chg="mod">
          <ac:chgData name="Simon Tang" userId="3a51912fae7e2d29" providerId="LiveId" clId="{5E8DBDBB-E623-4003-B558-E5F86DC8C635}" dt="2023-02-20T14:08:03.353" v="4873" actId="1076"/>
          <ac:spMkLst>
            <pc:docMk/>
            <pc:sldMk cId="1997610040" sldId="424"/>
            <ac:spMk id="27" creationId="{71DDA2E9-BAB2-8DF4-DE33-363D15455DB9}"/>
          </ac:spMkLst>
        </pc:spChg>
        <pc:spChg chg="add mod">
          <ac:chgData name="Simon Tang" userId="3a51912fae7e2d29" providerId="LiveId" clId="{5E8DBDBB-E623-4003-B558-E5F86DC8C635}" dt="2023-02-20T14:09:34.984" v="4906" actId="1076"/>
          <ac:spMkLst>
            <pc:docMk/>
            <pc:sldMk cId="1997610040" sldId="424"/>
            <ac:spMk id="28" creationId="{7465325C-9A0F-F5E0-790B-ACB7032201D3}"/>
          </ac:spMkLst>
        </pc:spChg>
        <pc:spChg chg="del">
          <ac:chgData name="Simon Tang" userId="3a51912fae7e2d29" providerId="LiveId" clId="{5E8DBDBB-E623-4003-B558-E5F86DC8C635}" dt="2023-02-20T14:07:44.688" v="4863" actId="478"/>
          <ac:spMkLst>
            <pc:docMk/>
            <pc:sldMk cId="1997610040" sldId="424"/>
            <ac:spMk id="30" creationId="{D36552DC-4356-9CFF-DE0C-B4C10E85E9F9}"/>
          </ac:spMkLst>
        </pc:spChg>
        <pc:spChg chg="del">
          <ac:chgData name="Simon Tang" userId="3a51912fae7e2d29" providerId="LiveId" clId="{5E8DBDBB-E623-4003-B558-E5F86DC8C635}" dt="2023-02-20T14:07:44.688" v="4863" actId="478"/>
          <ac:spMkLst>
            <pc:docMk/>
            <pc:sldMk cId="1997610040" sldId="424"/>
            <ac:spMk id="31" creationId="{D2CABDF7-A184-24C3-2AFD-1C6B53201CC7}"/>
          </ac:spMkLst>
        </pc:spChg>
        <pc:picChg chg="add mod">
          <ac:chgData name="Simon Tang" userId="3a51912fae7e2d29" providerId="LiveId" clId="{5E8DBDBB-E623-4003-B558-E5F86DC8C635}" dt="2023-02-20T14:08:00.825" v="4871" actId="1076"/>
          <ac:picMkLst>
            <pc:docMk/>
            <pc:sldMk cId="1997610040" sldId="424"/>
            <ac:picMk id="8" creationId="{FF7119BE-0C05-30CA-0F27-08BD5671ABC6}"/>
          </ac:picMkLst>
        </pc:picChg>
        <pc:picChg chg="add mod">
          <ac:chgData name="Simon Tang" userId="3a51912fae7e2d29" providerId="LiveId" clId="{5E8DBDBB-E623-4003-B558-E5F86DC8C635}" dt="2023-02-20T14:07:42.029" v="4862" actId="1076"/>
          <ac:picMkLst>
            <pc:docMk/>
            <pc:sldMk cId="1997610040" sldId="424"/>
            <ac:picMk id="17410" creationId="{46549565-2A03-F379-EA2E-5BA79769C095}"/>
          </ac:picMkLst>
        </pc:picChg>
        <pc:cxnChg chg="add mod">
          <ac:chgData name="Simon Tang" userId="3a51912fae7e2d29" providerId="LiveId" clId="{5E8DBDBB-E623-4003-B558-E5F86DC8C635}" dt="2023-02-20T14:08:24.563" v="4884" actId="14100"/>
          <ac:cxnSpMkLst>
            <pc:docMk/>
            <pc:sldMk cId="1997610040" sldId="424"/>
            <ac:cxnSpMk id="14" creationId="{71086C88-E609-5941-8CDE-42CB8D13E5EF}"/>
          </ac:cxnSpMkLst>
        </pc:cxnChg>
        <pc:cxnChg chg="add mod">
          <ac:chgData name="Simon Tang" userId="3a51912fae7e2d29" providerId="LiveId" clId="{5E8DBDBB-E623-4003-B558-E5F86DC8C635}" dt="2023-02-20T14:08:30.563" v="4887" actId="14100"/>
          <ac:cxnSpMkLst>
            <pc:docMk/>
            <pc:sldMk cId="1997610040" sldId="424"/>
            <ac:cxnSpMk id="17" creationId="{E79E5BD6-967E-DDE0-4B2E-CE2B65F25253}"/>
          </ac:cxnSpMkLst>
        </pc:cxnChg>
        <pc:cxnChg chg="mod">
          <ac:chgData name="Simon Tang" userId="3a51912fae7e2d29" providerId="LiveId" clId="{5E8DBDBB-E623-4003-B558-E5F86DC8C635}" dt="2023-02-20T14:08:03.353" v="4873" actId="1076"/>
          <ac:cxnSpMkLst>
            <pc:docMk/>
            <pc:sldMk cId="1997610040" sldId="424"/>
            <ac:cxnSpMk id="29" creationId="{7F595948-B253-B35B-978C-F9D193283DB7}"/>
          </ac:cxnSpMkLst>
        </pc:cxnChg>
      </pc:sldChg>
      <pc:sldChg chg="addSp delSp modSp add mod">
        <pc:chgData name="Simon Tang" userId="3a51912fae7e2d29" providerId="LiveId" clId="{5E8DBDBB-E623-4003-B558-E5F86DC8C635}" dt="2023-02-20T14:12:04.710" v="4979" actId="1076"/>
        <pc:sldMkLst>
          <pc:docMk/>
          <pc:sldMk cId="1666943110" sldId="425"/>
        </pc:sldMkLst>
        <pc:spChg chg="mod">
          <ac:chgData name="Simon Tang" userId="3a51912fae7e2d29" providerId="LiveId" clId="{5E8DBDBB-E623-4003-B558-E5F86DC8C635}" dt="2023-02-20T14:11:02.398" v="4937" actId="20577"/>
          <ac:spMkLst>
            <pc:docMk/>
            <pc:sldMk cId="1666943110" sldId="425"/>
            <ac:spMk id="6" creationId="{18E472F7-D699-7271-0447-EF0BD8A59B77}"/>
          </ac:spMkLst>
        </pc:spChg>
        <pc:spChg chg="mod">
          <ac:chgData name="Simon Tang" userId="3a51912fae7e2d29" providerId="LiveId" clId="{5E8DBDBB-E623-4003-B558-E5F86DC8C635}" dt="2023-02-20T14:11:04.321" v="4941" actId="20577"/>
          <ac:spMkLst>
            <pc:docMk/>
            <pc:sldMk cId="1666943110" sldId="425"/>
            <ac:spMk id="7" creationId="{A7452B36-B13C-9734-D874-3525556B97D4}"/>
          </ac:spMkLst>
        </pc:spChg>
        <pc:spChg chg="mod">
          <ac:chgData name="Simon Tang" userId="3a51912fae7e2d29" providerId="LiveId" clId="{5E8DBDBB-E623-4003-B558-E5F86DC8C635}" dt="2023-02-20T14:10:38.176" v="4917" actId="20577"/>
          <ac:spMkLst>
            <pc:docMk/>
            <pc:sldMk cId="1666943110" sldId="425"/>
            <ac:spMk id="11" creationId="{D1E23981-8FC6-8D8D-A189-7282C122E368}"/>
          </ac:spMkLst>
        </pc:spChg>
        <pc:spChg chg="mod">
          <ac:chgData name="Simon Tang" userId="3a51912fae7e2d29" providerId="LiveId" clId="{5E8DBDBB-E623-4003-B558-E5F86DC8C635}" dt="2023-02-20T14:10:40.415" v="4919" actId="20577"/>
          <ac:spMkLst>
            <pc:docMk/>
            <pc:sldMk cId="1666943110" sldId="425"/>
            <ac:spMk id="13" creationId="{22EF6DD4-E1B6-DA93-ACAF-EB72BCB1520C}"/>
          </ac:spMkLst>
        </pc:spChg>
        <pc:spChg chg="add mod">
          <ac:chgData name="Simon Tang" userId="3a51912fae7e2d29" providerId="LiveId" clId="{5E8DBDBB-E623-4003-B558-E5F86DC8C635}" dt="2023-02-20T14:11:46.845" v="4958" actId="1076"/>
          <ac:spMkLst>
            <pc:docMk/>
            <pc:sldMk cId="1666943110" sldId="425"/>
            <ac:spMk id="15" creationId="{4462358F-5969-0216-61F8-1ECC2A41396C}"/>
          </ac:spMkLst>
        </pc:spChg>
        <pc:spChg chg="add mod">
          <ac:chgData name="Simon Tang" userId="3a51912fae7e2d29" providerId="LiveId" clId="{5E8DBDBB-E623-4003-B558-E5F86DC8C635}" dt="2023-02-20T14:11:34.289" v="4952" actId="1076"/>
          <ac:spMkLst>
            <pc:docMk/>
            <pc:sldMk cId="1666943110" sldId="425"/>
            <ac:spMk id="16" creationId="{F7401CD9-7EE1-A2ED-3993-304A4B87ACCF}"/>
          </ac:spMkLst>
        </pc:spChg>
        <pc:spChg chg="add mod">
          <ac:chgData name="Simon Tang" userId="3a51912fae7e2d29" providerId="LiveId" clId="{5E8DBDBB-E623-4003-B558-E5F86DC8C635}" dt="2023-02-20T14:12:04.710" v="4979" actId="1076"/>
          <ac:spMkLst>
            <pc:docMk/>
            <pc:sldMk cId="1666943110" sldId="425"/>
            <ac:spMk id="18" creationId="{E7E420F9-D034-E30E-DF53-740F2B10D491}"/>
          </ac:spMkLst>
        </pc:spChg>
        <pc:spChg chg="mod">
          <ac:chgData name="Simon Tang" userId="3a51912fae7e2d29" providerId="LiveId" clId="{5E8DBDBB-E623-4003-B558-E5F86DC8C635}" dt="2023-02-20T14:11:00.544" v="4933" actId="20577"/>
          <ac:spMkLst>
            <pc:docMk/>
            <pc:sldMk cId="1666943110" sldId="425"/>
            <ac:spMk id="19" creationId="{3A845EE1-A3E8-B703-24A4-983DE4068CE1}"/>
          </ac:spMkLst>
        </pc:spChg>
        <pc:spChg chg="del">
          <ac:chgData name="Simon Tang" userId="3a51912fae7e2d29" providerId="LiveId" clId="{5E8DBDBB-E623-4003-B558-E5F86DC8C635}" dt="2023-02-20T14:11:09.212" v="4945" actId="478"/>
          <ac:spMkLst>
            <pc:docMk/>
            <pc:sldMk cId="1666943110" sldId="425"/>
            <ac:spMk id="23" creationId="{EE923470-1185-299C-3055-10CB6F59F2DD}"/>
          </ac:spMkLst>
        </pc:spChg>
        <pc:spChg chg="mod">
          <ac:chgData name="Simon Tang" userId="3a51912fae7e2d29" providerId="LiveId" clId="{5E8DBDBB-E623-4003-B558-E5F86DC8C635}" dt="2023-02-20T14:10:26.339" v="4909" actId="20577"/>
          <ac:spMkLst>
            <pc:docMk/>
            <pc:sldMk cId="1666943110" sldId="425"/>
            <ac:spMk id="24" creationId="{358A58AC-ED07-C64B-A259-0FB503AA2E7A}"/>
          </ac:spMkLst>
        </pc:spChg>
        <pc:spChg chg="mod">
          <ac:chgData name="Simon Tang" userId="3a51912fae7e2d29" providerId="LiveId" clId="{5E8DBDBB-E623-4003-B558-E5F86DC8C635}" dt="2023-02-20T14:10:42.991" v="4921" actId="20577"/>
          <ac:spMkLst>
            <pc:docMk/>
            <pc:sldMk cId="1666943110" sldId="425"/>
            <ac:spMk id="25" creationId="{C58DACD1-CC0E-BEB5-5FED-840497BA6C1F}"/>
          </ac:spMkLst>
        </pc:spChg>
        <pc:spChg chg="mod">
          <ac:chgData name="Simon Tang" userId="3a51912fae7e2d29" providerId="LiveId" clId="{5E8DBDBB-E623-4003-B558-E5F86DC8C635}" dt="2023-02-20T14:10:29.386" v="4911" actId="20577"/>
          <ac:spMkLst>
            <pc:docMk/>
            <pc:sldMk cId="1666943110" sldId="425"/>
            <ac:spMk id="27" creationId="{71DDA2E9-BAB2-8DF4-DE33-363D15455DB9}"/>
          </ac:spMkLst>
        </pc:spChg>
        <pc:spChg chg="mod">
          <ac:chgData name="Simon Tang" userId="3a51912fae7e2d29" providerId="LiveId" clId="{5E8DBDBB-E623-4003-B558-E5F86DC8C635}" dt="2023-02-20T14:10:54.873" v="4929" actId="20577"/>
          <ac:spMkLst>
            <pc:docMk/>
            <pc:sldMk cId="1666943110" sldId="425"/>
            <ac:spMk id="28" creationId="{7465325C-9A0F-F5E0-790B-ACB7032201D3}"/>
          </ac:spMkLst>
        </pc:spChg>
        <pc:picChg chg="del">
          <ac:chgData name="Simon Tang" userId="3a51912fae7e2d29" providerId="LiveId" clId="{5E8DBDBB-E623-4003-B558-E5F86DC8C635}" dt="2023-02-20T14:11:06.738" v="4944" actId="478"/>
          <ac:picMkLst>
            <pc:docMk/>
            <pc:sldMk cId="1666943110" sldId="425"/>
            <ac:picMk id="3" creationId="{E3E9897D-6062-B53E-9AEA-EA014FA27DC8}"/>
          </ac:picMkLst>
        </pc:picChg>
        <pc:picChg chg="del">
          <ac:chgData name="Simon Tang" userId="3a51912fae7e2d29" providerId="LiveId" clId="{5E8DBDBB-E623-4003-B558-E5F86DC8C635}" dt="2023-02-20T14:11:05.461" v="4942" actId="478"/>
          <ac:picMkLst>
            <pc:docMk/>
            <pc:sldMk cId="1666943110" sldId="425"/>
            <ac:picMk id="8" creationId="{FF7119BE-0C05-30CA-0F27-08BD5671ABC6}"/>
          </ac:picMkLst>
        </pc:picChg>
        <pc:picChg chg="del">
          <ac:chgData name="Simon Tang" userId="3a51912fae7e2d29" providerId="LiveId" clId="{5E8DBDBB-E623-4003-B558-E5F86DC8C635}" dt="2023-02-20T14:11:06.007" v="4943" actId="478"/>
          <ac:picMkLst>
            <pc:docMk/>
            <pc:sldMk cId="1666943110" sldId="425"/>
            <ac:picMk id="17410" creationId="{46549565-2A03-F379-EA2E-5BA79769C095}"/>
          </ac:picMkLst>
        </pc:picChg>
        <pc:cxnChg chg="mod">
          <ac:chgData name="Simon Tang" userId="3a51912fae7e2d29" providerId="LiveId" clId="{5E8DBDBB-E623-4003-B558-E5F86DC8C635}" dt="2023-02-20T14:10:26.339" v="4909" actId="20577"/>
          <ac:cxnSpMkLst>
            <pc:docMk/>
            <pc:sldMk cId="1666943110" sldId="425"/>
            <ac:cxnSpMk id="14" creationId="{71086C88-E609-5941-8CDE-42CB8D13E5EF}"/>
          </ac:cxnSpMkLst>
        </pc:cxnChg>
        <pc:cxnChg chg="mod">
          <ac:chgData name="Simon Tang" userId="3a51912fae7e2d29" providerId="LiveId" clId="{5E8DBDBB-E623-4003-B558-E5F86DC8C635}" dt="2023-02-20T14:10:26.339" v="4909" actId="20577"/>
          <ac:cxnSpMkLst>
            <pc:docMk/>
            <pc:sldMk cId="1666943110" sldId="425"/>
            <ac:cxnSpMk id="17" creationId="{E79E5BD6-967E-DDE0-4B2E-CE2B65F25253}"/>
          </ac:cxnSpMkLst>
        </pc:cxnChg>
        <pc:cxnChg chg="mod">
          <ac:chgData name="Simon Tang" userId="3a51912fae7e2d29" providerId="LiveId" clId="{5E8DBDBB-E623-4003-B558-E5F86DC8C635}" dt="2023-02-20T14:10:26.339" v="4909" actId="20577"/>
          <ac:cxnSpMkLst>
            <pc:docMk/>
            <pc:sldMk cId="1666943110" sldId="425"/>
            <ac:cxnSpMk id="29" creationId="{7F595948-B253-B35B-978C-F9D193283DB7}"/>
          </ac:cxnSpMkLst>
        </pc:cxnChg>
      </pc:sldChg>
      <pc:sldChg chg="addSp delSp modSp add mod">
        <pc:chgData name="Simon Tang" userId="3a51912fae7e2d29" providerId="LiveId" clId="{5E8DBDBB-E623-4003-B558-E5F86DC8C635}" dt="2023-02-20T14:22:20.480" v="5081" actId="14100"/>
        <pc:sldMkLst>
          <pc:docMk/>
          <pc:sldMk cId="1673679617" sldId="426"/>
        </pc:sldMkLst>
        <pc:spChg chg="del">
          <ac:chgData name="Simon Tang" userId="3a51912fae7e2d29" providerId="LiveId" clId="{5E8DBDBB-E623-4003-B558-E5F86DC8C635}" dt="2023-02-20T14:19:43.180" v="5006" actId="478"/>
          <ac:spMkLst>
            <pc:docMk/>
            <pc:sldMk cId="1673679617" sldId="426"/>
            <ac:spMk id="3" creationId="{C2804189-83E7-F50E-FFCF-6E6EDD2F30E9}"/>
          </ac:spMkLst>
        </pc:spChg>
        <pc:spChg chg="add mod">
          <ac:chgData name="Simon Tang" userId="3a51912fae7e2d29" providerId="LiveId" clId="{5E8DBDBB-E623-4003-B558-E5F86DC8C635}" dt="2023-02-20T14:20:24.305" v="5054" actId="1076"/>
          <ac:spMkLst>
            <pc:docMk/>
            <pc:sldMk cId="1673679617" sldId="426"/>
            <ac:spMk id="4" creationId="{937C53BE-9278-F404-A8F0-11CC0C771D5A}"/>
          </ac:spMkLst>
        </pc:spChg>
        <pc:spChg chg="del">
          <ac:chgData name="Simon Tang" userId="3a51912fae7e2d29" providerId="LiveId" clId="{5E8DBDBB-E623-4003-B558-E5F86DC8C635}" dt="2023-02-20T14:19:41.455" v="5004" actId="478"/>
          <ac:spMkLst>
            <pc:docMk/>
            <pc:sldMk cId="1673679617" sldId="426"/>
            <ac:spMk id="7" creationId="{CA88978E-B4F6-F9CE-6BF7-348D8567DC20}"/>
          </ac:spMkLst>
        </pc:spChg>
        <pc:picChg chg="del">
          <ac:chgData name="Simon Tang" userId="3a51912fae7e2d29" providerId="LiveId" clId="{5E8DBDBB-E623-4003-B558-E5F86DC8C635}" dt="2023-02-20T14:19:40.530" v="5003" actId="478"/>
          <ac:picMkLst>
            <pc:docMk/>
            <pc:sldMk cId="1673679617" sldId="426"/>
            <ac:picMk id="5" creationId="{6F6860E6-5E5F-96E8-5CD4-1874DF76A884}"/>
          </ac:picMkLst>
        </pc:picChg>
        <pc:picChg chg="add mod">
          <ac:chgData name="Simon Tang" userId="3a51912fae7e2d29" providerId="LiveId" clId="{5E8DBDBB-E623-4003-B558-E5F86DC8C635}" dt="2023-02-20T14:21:51.710" v="5071" actId="1076"/>
          <ac:picMkLst>
            <pc:docMk/>
            <pc:sldMk cId="1673679617" sldId="426"/>
            <ac:picMk id="8" creationId="{08B58F79-D503-E201-EF3E-DC794B8964CB}"/>
          </ac:picMkLst>
        </pc:picChg>
        <pc:picChg chg="add mod">
          <ac:chgData name="Simon Tang" userId="3a51912fae7e2d29" providerId="LiveId" clId="{5E8DBDBB-E623-4003-B558-E5F86DC8C635}" dt="2023-02-20T14:21:53.271" v="5072" actId="1076"/>
          <ac:picMkLst>
            <pc:docMk/>
            <pc:sldMk cId="1673679617" sldId="426"/>
            <ac:picMk id="10" creationId="{CBB9C498-6502-9752-F030-EA295738B667}"/>
          </ac:picMkLst>
        </pc:picChg>
        <pc:picChg chg="del">
          <ac:chgData name="Simon Tang" userId="3a51912fae7e2d29" providerId="LiveId" clId="{5E8DBDBB-E623-4003-B558-E5F86DC8C635}" dt="2023-02-20T14:19:42.216" v="5005" actId="478"/>
          <ac:picMkLst>
            <pc:docMk/>
            <pc:sldMk cId="1673679617" sldId="426"/>
            <ac:picMk id="12" creationId="{BA1A4614-E98D-3CBE-F337-F23F2A1E376D}"/>
          </ac:picMkLst>
        </pc:picChg>
        <pc:cxnChg chg="add mod">
          <ac:chgData name="Simon Tang" userId="3a51912fae7e2d29" providerId="LiveId" clId="{5E8DBDBB-E623-4003-B558-E5F86DC8C635}" dt="2023-02-20T14:22:09.672" v="5075" actId="1582"/>
          <ac:cxnSpMkLst>
            <pc:docMk/>
            <pc:sldMk cId="1673679617" sldId="426"/>
            <ac:cxnSpMk id="13" creationId="{5645BFE4-886E-AA85-7BA0-4926F55CADA8}"/>
          </ac:cxnSpMkLst>
        </pc:cxnChg>
        <pc:cxnChg chg="add mod">
          <ac:chgData name="Simon Tang" userId="3a51912fae7e2d29" providerId="LiveId" clId="{5E8DBDBB-E623-4003-B558-E5F86DC8C635}" dt="2023-02-20T14:22:14.952" v="5078" actId="14100"/>
          <ac:cxnSpMkLst>
            <pc:docMk/>
            <pc:sldMk cId="1673679617" sldId="426"/>
            <ac:cxnSpMk id="14" creationId="{56681495-A379-50E4-D3CA-3046A65A24F7}"/>
          </ac:cxnSpMkLst>
        </pc:cxnChg>
        <pc:cxnChg chg="add mod">
          <ac:chgData name="Simon Tang" userId="3a51912fae7e2d29" providerId="LiveId" clId="{5E8DBDBB-E623-4003-B558-E5F86DC8C635}" dt="2023-02-20T14:22:20.480" v="5081" actId="14100"/>
          <ac:cxnSpMkLst>
            <pc:docMk/>
            <pc:sldMk cId="1673679617" sldId="426"/>
            <ac:cxnSpMk id="16" creationId="{89E26D99-62AC-080A-C5F9-1EDCEDCD0078}"/>
          </ac:cxnSpMkLst>
        </pc:cxnChg>
      </pc:sldChg>
      <pc:sldChg chg="addSp delSp modSp add mod">
        <pc:chgData name="Simon Tang" userId="3a51912fae7e2d29" providerId="LiveId" clId="{5E8DBDBB-E623-4003-B558-E5F86DC8C635}" dt="2023-02-20T14:44:38.791" v="5250" actId="20577"/>
        <pc:sldMkLst>
          <pc:docMk/>
          <pc:sldMk cId="2620364543" sldId="427"/>
        </pc:sldMkLst>
        <pc:spChg chg="mod">
          <ac:chgData name="Simon Tang" userId="3a51912fae7e2d29" providerId="LiveId" clId="{5E8DBDBB-E623-4003-B558-E5F86DC8C635}" dt="2023-02-20T14:44:38.791" v="5250" actId="20577"/>
          <ac:spMkLst>
            <pc:docMk/>
            <pc:sldMk cId="2620364543" sldId="427"/>
            <ac:spMk id="2" creationId="{1779F3B4-8032-2430-2535-7344B70EE59A}"/>
          </ac:spMkLst>
        </pc:spChg>
        <pc:spChg chg="add mod">
          <ac:chgData name="Simon Tang" userId="3a51912fae7e2d29" providerId="LiveId" clId="{5E8DBDBB-E623-4003-B558-E5F86DC8C635}" dt="2023-02-20T14:38:14.977" v="5195" actId="1076"/>
          <ac:spMkLst>
            <pc:docMk/>
            <pc:sldMk cId="2620364543" sldId="427"/>
            <ac:spMk id="10" creationId="{F8C51848-0380-37A5-4455-B44054FFAEAB}"/>
          </ac:spMkLst>
        </pc:spChg>
        <pc:spChg chg="del">
          <ac:chgData name="Simon Tang" userId="3a51912fae7e2d29" providerId="LiveId" clId="{5E8DBDBB-E623-4003-B558-E5F86DC8C635}" dt="2023-02-20T14:37:03.281" v="5171" actId="478"/>
          <ac:spMkLst>
            <pc:docMk/>
            <pc:sldMk cId="2620364543" sldId="427"/>
            <ac:spMk id="11" creationId="{F42742C2-24B3-7710-A431-BE064483FBB0}"/>
          </ac:spMkLst>
        </pc:spChg>
        <pc:spChg chg="add mod">
          <ac:chgData name="Simon Tang" userId="3a51912fae7e2d29" providerId="LiveId" clId="{5E8DBDBB-E623-4003-B558-E5F86DC8C635}" dt="2023-02-20T14:38:32.597" v="5202" actId="1076"/>
          <ac:spMkLst>
            <pc:docMk/>
            <pc:sldMk cId="2620364543" sldId="427"/>
            <ac:spMk id="13" creationId="{AB04B9FF-2062-D191-54CF-EC8D7C178418}"/>
          </ac:spMkLst>
        </pc:spChg>
        <pc:spChg chg="add mod">
          <ac:chgData name="Simon Tang" userId="3a51912fae7e2d29" providerId="LiveId" clId="{5E8DBDBB-E623-4003-B558-E5F86DC8C635}" dt="2023-02-20T14:39:02.729" v="5213" actId="1076"/>
          <ac:spMkLst>
            <pc:docMk/>
            <pc:sldMk cId="2620364543" sldId="427"/>
            <ac:spMk id="15" creationId="{C44DE0CC-BCEA-2FD9-7389-3CC44DEAB332}"/>
          </ac:spMkLst>
        </pc:spChg>
        <pc:spChg chg="add mod">
          <ac:chgData name="Simon Tang" userId="3a51912fae7e2d29" providerId="LiveId" clId="{5E8DBDBB-E623-4003-B558-E5F86DC8C635}" dt="2023-02-20T14:42:34.864" v="5216" actId="207"/>
          <ac:spMkLst>
            <pc:docMk/>
            <pc:sldMk cId="2620364543" sldId="427"/>
            <ac:spMk id="16" creationId="{D04C55C4-61CD-E8FB-DF0F-F84B088926BD}"/>
          </ac:spMkLst>
        </pc:spChg>
        <pc:spChg chg="add mod">
          <ac:chgData name="Simon Tang" userId="3a51912fae7e2d29" providerId="LiveId" clId="{5E8DBDBB-E623-4003-B558-E5F86DC8C635}" dt="2023-02-20T14:42:47.784" v="5220" actId="1076"/>
          <ac:spMkLst>
            <pc:docMk/>
            <pc:sldMk cId="2620364543" sldId="427"/>
            <ac:spMk id="18" creationId="{009953AB-9C71-8E33-F472-5146E747E85F}"/>
          </ac:spMkLst>
        </pc:spChg>
        <pc:picChg chg="add mod">
          <ac:chgData name="Simon Tang" userId="3a51912fae7e2d29" providerId="LiveId" clId="{5E8DBDBB-E623-4003-B558-E5F86DC8C635}" dt="2023-02-20T14:42:42.346" v="5219" actId="1076"/>
          <ac:picMkLst>
            <pc:docMk/>
            <pc:sldMk cId="2620364543" sldId="427"/>
            <ac:picMk id="5" creationId="{A81250F5-D7A4-4BA0-9CBC-6CC6FC3EA561}"/>
          </ac:picMkLst>
        </pc:picChg>
        <pc:picChg chg="add mod">
          <ac:chgData name="Simon Tang" userId="3a51912fae7e2d29" providerId="LiveId" clId="{5E8DBDBB-E623-4003-B558-E5F86DC8C635}" dt="2023-02-20T14:38:26.551" v="5200" actId="1076"/>
          <ac:picMkLst>
            <pc:docMk/>
            <pc:sldMk cId="2620364543" sldId="427"/>
            <ac:picMk id="7" creationId="{D3C33474-C6AB-7E96-BC30-B2B1F8B5EFAE}"/>
          </ac:picMkLst>
        </pc:picChg>
        <pc:picChg chg="del">
          <ac:chgData name="Simon Tang" userId="3a51912fae7e2d29" providerId="LiveId" clId="{5E8DBDBB-E623-4003-B558-E5F86DC8C635}" dt="2023-02-20T14:36:45.730" v="5165" actId="478"/>
          <ac:picMkLst>
            <pc:docMk/>
            <pc:sldMk cId="2620364543" sldId="427"/>
            <ac:picMk id="8" creationId="{0919CB33-06D9-5408-E35B-4DDFF2CC76D0}"/>
          </ac:picMkLst>
        </pc:picChg>
        <pc:cxnChg chg="add mod">
          <ac:chgData name="Simon Tang" userId="3a51912fae7e2d29" providerId="LiveId" clId="{5E8DBDBB-E623-4003-B558-E5F86DC8C635}" dt="2023-02-20T14:43:04.833" v="5224" actId="14100"/>
          <ac:cxnSpMkLst>
            <pc:docMk/>
            <pc:sldMk cId="2620364543" sldId="427"/>
            <ac:cxnSpMk id="20" creationId="{B79CF734-DDA0-820E-6356-D6A8567BF1F8}"/>
          </ac:cxnSpMkLst>
        </pc:cxnChg>
      </pc:sldChg>
      <pc:sldChg chg="add del ord">
        <pc:chgData name="Simon Tang" userId="3a51912fae7e2d29" providerId="LiveId" clId="{5E8DBDBB-E623-4003-B558-E5F86DC8C635}" dt="2023-02-20T14:21:57.238" v="5073" actId="47"/>
        <pc:sldMkLst>
          <pc:docMk/>
          <pc:sldMk cId="3038265587" sldId="427"/>
        </pc:sldMkLst>
      </pc:sldChg>
      <pc:sldChg chg="addSp delSp modSp add mod">
        <pc:chgData name="Simon Tang" userId="3a51912fae7e2d29" providerId="LiveId" clId="{5E8DBDBB-E623-4003-B558-E5F86DC8C635}" dt="2023-02-20T16:03:13.050" v="5814" actId="1076"/>
        <pc:sldMkLst>
          <pc:docMk/>
          <pc:sldMk cId="1468200146" sldId="428"/>
        </pc:sldMkLst>
        <pc:spChg chg="mod">
          <ac:chgData name="Simon Tang" userId="3a51912fae7e2d29" providerId="LiveId" clId="{5E8DBDBB-E623-4003-B558-E5F86DC8C635}" dt="2023-02-20T14:44:33.660" v="5239" actId="20577"/>
          <ac:spMkLst>
            <pc:docMk/>
            <pc:sldMk cId="1468200146" sldId="428"/>
            <ac:spMk id="2" creationId="{1779F3B4-8032-2430-2535-7344B70EE59A}"/>
          </ac:spMkLst>
        </pc:spChg>
        <pc:spChg chg="mod">
          <ac:chgData name="Simon Tang" userId="3a51912fae7e2d29" providerId="LiveId" clId="{5E8DBDBB-E623-4003-B558-E5F86DC8C635}" dt="2023-02-20T15:59:33.460" v="5801" actId="20577"/>
          <ac:spMkLst>
            <pc:docMk/>
            <pc:sldMk cId="1468200146" sldId="428"/>
            <ac:spMk id="3" creationId="{65AC0B63-2D3A-6BE7-C855-9B1E687AB562}"/>
          </ac:spMkLst>
        </pc:spChg>
        <pc:spChg chg="add mod">
          <ac:chgData name="Simon Tang" userId="3a51912fae7e2d29" providerId="LiveId" clId="{5E8DBDBB-E623-4003-B558-E5F86DC8C635}" dt="2023-02-20T14:45:18.175" v="5266" actId="1076"/>
          <ac:spMkLst>
            <pc:docMk/>
            <pc:sldMk cId="1468200146" sldId="428"/>
            <ac:spMk id="8" creationId="{8DC3ED2C-54E5-64D9-2405-8D387AD3CD1A}"/>
          </ac:spMkLst>
        </pc:spChg>
        <pc:spChg chg="add mod">
          <ac:chgData name="Simon Tang" userId="3a51912fae7e2d29" providerId="LiveId" clId="{5E8DBDBB-E623-4003-B558-E5F86DC8C635}" dt="2023-02-20T16:01:08.264" v="5808" actId="1076"/>
          <ac:spMkLst>
            <pc:docMk/>
            <pc:sldMk cId="1468200146" sldId="428"/>
            <ac:spMk id="10" creationId="{7E1F08CE-5DF9-F2DC-7FB0-47B980EDF15D}"/>
          </ac:spMkLst>
        </pc:spChg>
        <pc:spChg chg="del">
          <ac:chgData name="Simon Tang" userId="3a51912fae7e2d29" providerId="LiveId" clId="{5E8DBDBB-E623-4003-B558-E5F86DC8C635}" dt="2023-02-20T14:44:44.606" v="5253" actId="478"/>
          <ac:spMkLst>
            <pc:docMk/>
            <pc:sldMk cId="1468200146" sldId="428"/>
            <ac:spMk id="10" creationId="{F8C51848-0380-37A5-4455-B44054FFAEAB}"/>
          </ac:spMkLst>
        </pc:spChg>
        <pc:spChg chg="del">
          <ac:chgData name="Simon Tang" userId="3a51912fae7e2d29" providerId="LiveId" clId="{5E8DBDBB-E623-4003-B558-E5F86DC8C635}" dt="2023-02-20T14:44:46.156" v="5254" actId="478"/>
          <ac:spMkLst>
            <pc:docMk/>
            <pc:sldMk cId="1468200146" sldId="428"/>
            <ac:spMk id="13" creationId="{AB04B9FF-2062-D191-54CF-EC8D7C178418}"/>
          </ac:spMkLst>
        </pc:spChg>
        <pc:spChg chg="del">
          <ac:chgData name="Simon Tang" userId="3a51912fae7e2d29" providerId="LiveId" clId="{5E8DBDBB-E623-4003-B558-E5F86DC8C635}" dt="2023-02-20T14:44:48.014" v="5255" actId="478"/>
          <ac:spMkLst>
            <pc:docMk/>
            <pc:sldMk cId="1468200146" sldId="428"/>
            <ac:spMk id="15" creationId="{C44DE0CC-BCEA-2FD9-7389-3CC44DEAB332}"/>
          </ac:spMkLst>
        </pc:spChg>
        <pc:spChg chg="add mod">
          <ac:chgData name="Simon Tang" userId="3a51912fae7e2d29" providerId="LiveId" clId="{5E8DBDBB-E623-4003-B558-E5F86DC8C635}" dt="2023-02-20T16:03:13.050" v="5814" actId="1076"/>
          <ac:spMkLst>
            <pc:docMk/>
            <pc:sldMk cId="1468200146" sldId="428"/>
            <ac:spMk id="16" creationId="{C7D7AC51-9407-CFCA-C9E4-EB8D4A280BA8}"/>
          </ac:spMkLst>
        </pc:spChg>
        <pc:spChg chg="del">
          <ac:chgData name="Simon Tang" userId="3a51912fae7e2d29" providerId="LiveId" clId="{5E8DBDBB-E623-4003-B558-E5F86DC8C635}" dt="2023-02-20T14:44:46.156" v="5254" actId="478"/>
          <ac:spMkLst>
            <pc:docMk/>
            <pc:sldMk cId="1468200146" sldId="428"/>
            <ac:spMk id="16" creationId="{D04C55C4-61CD-E8FB-DF0F-F84B088926BD}"/>
          </ac:spMkLst>
        </pc:spChg>
        <pc:spChg chg="del">
          <ac:chgData name="Simon Tang" userId="3a51912fae7e2d29" providerId="LiveId" clId="{5E8DBDBB-E623-4003-B558-E5F86DC8C635}" dt="2023-02-20T14:44:46.156" v="5254" actId="478"/>
          <ac:spMkLst>
            <pc:docMk/>
            <pc:sldMk cId="1468200146" sldId="428"/>
            <ac:spMk id="18" creationId="{009953AB-9C71-8E33-F472-5146E747E85F}"/>
          </ac:spMkLst>
        </pc:spChg>
        <pc:picChg chg="add del mod">
          <ac:chgData name="Simon Tang" userId="3a51912fae7e2d29" providerId="LiveId" clId="{5E8DBDBB-E623-4003-B558-E5F86DC8C635}" dt="2023-02-20T16:00:57.152" v="5802" actId="478"/>
          <ac:picMkLst>
            <pc:docMk/>
            <pc:sldMk cId="1468200146" sldId="428"/>
            <ac:picMk id="5" creationId="{22CE5B04-DBE3-9AEA-A25B-0108687B6714}"/>
          </ac:picMkLst>
        </pc:picChg>
        <pc:picChg chg="del">
          <ac:chgData name="Simon Tang" userId="3a51912fae7e2d29" providerId="LiveId" clId="{5E8DBDBB-E623-4003-B558-E5F86DC8C635}" dt="2023-02-20T14:44:43.540" v="5252" actId="478"/>
          <ac:picMkLst>
            <pc:docMk/>
            <pc:sldMk cId="1468200146" sldId="428"/>
            <ac:picMk id="5" creationId="{A81250F5-D7A4-4BA0-9CBC-6CC6FC3EA561}"/>
          </ac:picMkLst>
        </pc:picChg>
        <pc:picChg chg="add mod">
          <ac:chgData name="Simon Tang" userId="3a51912fae7e2d29" providerId="LiveId" clId="{5E8DBDBB-E623-4003-B558-E5F86DC8C635}" dt="2023-02-20T14:45:04.331" v="5259" actId="1076"/>
          <ac:picMkLst>
            <pc:docMk/>
            <pc:sldMk cId="1468200146" sldId="428"/>
            <ac:picMk id="6" creationId="{C8750F48-2BB0-7702-6D2D-ADC4CC35E58A}"/>
          </ac:picMkLst>
        </pc:picChg>
        <pc:picChg chg="del">
          <ac:chgData name="Simon Tang" userId="3a51912fae7e2d29" providerId="LiveId" clId="{5E8DBDBB-E623-4003-B558-E5F86DC8C635}" dt="2023-02-20T14:44:43.108" v="5251" actId="478"/>
          <ac:picMkLst>
            <pc:docMk/>
            <pc:sldMk cId="1468200146" sldId="428"/>
            <ac:picMk id="7" creationId="{D3C33474-C6AB-7E96-BC30-B2B1F8B5EFAE}"/>
          </ac:picMkLst>
        </pc:picChg>
        <pc:picChg chg="add del">
          <ac:chgData name="Simon Tang" userId="3a51912fae7e2d29" providerId="LiveId" clId="{5E8DBDBB-E623-4003-B558-E5F86DC8C635}" dt="2023-02-20T15:58:20.863" v="5791" actId="22"/>
          <ac:picMkLst>
            <pc:docMk/>
            <pc:sldMk cId="1468200146" sldId="428"/>
            <ac:picMk id="9" creationId="{D75BAC73-4F7E-6778-68FA-99BF455C8EC7}"/>
          </ac:picMkLst>
        </pc:picChg>
        <pc:picChg chg="add del mod">
          <ac:chgData name="Simon Tang" userId="3a51912fae7e2d29" providerId="LiveId" clId="{5E8DBDBB-E623-4003-B558-E5F86DC8C635}" dt="2023-02-20T16:01:35.360" v="5809" actId="478"/>
          <ac:picMkLst>
            <pc:docMk/>
            <pc:sldMk cId="1468200146" sldId="428"/>
            <ac:picMk id="12" creationId="{25BCDDD1-1911-75EE-C335-D3C0B6D3CDF0}"/>
          </ac:picMkLst>
        </pc:picChg>
        <pc:picChg chg="add mod">
          <ac:chgData name="Simon Tang" userId="3a51912fae7e2d29" providerId="LiveId" clId="{5E8DBDBB-E623-4003-B558-E5F86DC8C635}" dt="2023-02-20T16:01:39.982" v="5812" actId="1076"/>
          <ac:picMkLst>
            <pc:docMk/>
            <pc:sldMk cId="1468200146" sldId="428"/>
            <ac:picMk id="14" creationId="{1900477F-34FE-BEE3-7AE3-9AF479DDEA0F}"/>
          </ac:picMkLst>
        </pc:picChg>
        <pc:cxnChg chg="del">
          <ac:chgData name="Simon Tang" userId="3a51912fae7e2d29" providerId="LiveId" clId="{5E8DBDBB-E623-4003-B558-E5F86DC8C635}" dt="2023-02-20T14:44:46.156" v="5254" actId="478"/>
          <ac:cxnSpMkLst>
            <pc:docMk/>
            <pc:sldMk cId="1468200146" sldId="428"/>
            <ac:cxnSpMk id="20" creationId="{B79CF734-DDA0-820E-6356-D6A8567BF1F8}"/>
          </ac:cxnSpMkLst>
        </pc:cxnChg>
      </pc:sldChg>
      <pc:sldChg chg="addSp delSp modSp add mod">
        <pc:chgData name="Simon Tang" userId="3a51912fae7e2d29" providerId="LiveId" clId="{5E8DBDBB-E623-4003-B558-E5F86DC8C635}" dt="2023-02-20T15:07:27.614" v="5405" actId="1076"/>
        <pc:sldMkLst>
          <pc:docMk/>
          <pc:sldMk cId="4129586020" sldId="429"/>
        </pc:sldMkLst>
        <pc:spChg chg="mod">
          <ac:chgData name="Simon Tang" userId="3a51912fae7e2d29" providerId="LiveId" clId="{5E8DBDBB-E623-4003-B558-E5F86DC8C635}" dt="2023-02-20T14:58:37.604" v="5300"/>
          <ac:spMkLst>
            <pc:docMk/>
            <pc:sldMk cId="4129586020" sldId="429"/>
            <ac:spMk id="2" creationId="{1779F3B4-8032-2430-2535-7344B70EE59A}"/>
          </ac:spMkLst>
        </pc:spChg>
        <pc:spChg chg="mod">
          <ac:chgData name="Simon Tang" userId="3a51912fae7e2d29" providerId="LiveId" clId="{5E8DBDBB-E623-4003-B558-E5F86DC8C635}" dt="2023-02-20T15:07:07.566" v="5400" actId="1076"/>
          <ac:spMkLst>
            <pc:docMk/>
            <pc:sldMk cId="4129586020" sldId="429"/>
            <ac:spMk id="3" creationId="{65AC0B63-2D3A-6BE7-C855-9B1E687AB562}"/>
          </ac:spMkLst>
        </pc:spChg>
        <pc:spChg chg="add mod">
          <ac:chgData name="Simon Tang" userId="3a51912fae7e2d29" providerId="LiveId" clId="{5E8DBDBB-E623-4003-B558-E5F86DC8C635}" dt="2023-02-20T15:07:22.917" v="5403"/>
          <ac:spMkLst>
            <pc:docMk/>
            <pc:sldMk cId="4129586020" sldId="429"/>
            <ac:spMk id="4" creationId="{D33FF1E1-857D-00B7-9E7B-3B58562E3389}"/>
          </ac:spMkLst>
        </pc:spChg>
        <pc:spChg chg="add mod">
          <ac:chgData name="Simon Tang" userId="3a51912fae7e2d29" providerId="LiveId" clId="{5E8DBDBB-E623-4003-B558-E5F86DC8C635}" dt="2023-02-20T15:06:56.462" v="5397" actId="20577"/>
          <ac:spMkLst>
            <pc:docMk/>
            <pc:sldMk cId="4129586020" sldId="429"/>
            <ac:spMk id="6" creationId="{B156D5C1-6B2F-CBCE-88B9-A60FE6CD1CEA}"/>
          </ac:spMkLst>
        </pc:spChg>
        <pc:spChg chg="mod">
          <ac:chgData name="Simon Tang" userId="3a51912fae7e2d29" providerId="LiveId" clId="{5E8DBDBB-E623-4003-B558-E5F86DC8C635}" dt="2023-02-20T14:46:39.661" v="5298" actId="20577"/>
          <ac:spMkLst>
            <pc:docMk/>
            <pc:sldMk cId="4129586020" sldId="429"/>
            <ac:spMk id="8" creationId="{8DC3ED2C-54E5-64D9-2405-8D387AD3CD1A}"/>
          </ac:spMkLst>
        </pc:spChg>
        <pc:spChg chg="add mod">
          <ac:chgData name="Simon Tang" userId="3a51912fae7e2d29" providerId="LiveId" clId="{5E8DBDBB-E623-4003-B558-E5F86DC8C635}" dt="2023-02-20T15:07:27.614" v="5405" actId="1076"/>
          <ac:spMkLst>
            <pc:docMk/>
            <pc:sldMk cId="4129586020" sldId="429"/>
            <ac:spMk id="9" creationId="{31BEAB6F-D666-F840-A3C7-55FA7F334CD9}"/>
          </ac:spMkLst>
        </pc:spChg>
        <pc:picChg chg="add mod">
          <ac:chgData name="Simon Tang" userId="3a51912fae7e2d29" providerId="LiveId" clId="{5E8DBDBB-E623-4003-B558-E5F86DC8C635}" dt="2023-02-20T14:46:26.929" v="5285" actId="1076"/>
          <ac:picMkLst>
            <pc:docMk/>
            <pc:sldMk cId="4129586020" sldId="429"/>
            <ac:picMk id="5" creationId="{047BF78E-C021-5CD2-607C-D149F134772D}"/>
          </ac:picMkLst>
        </pc:picChg>
        <pc:picChg chg="del">
          <ac:chgData name="Simon Tang" userId="3a51912fae7e2d29" providerId="LiveId" clId="{5E8DBDBB-E623-4003-B558-E5F86DC8C635}" dt="2023-02-20T14:46:23.285" v="5283" actId="478"/>
          <ac:picMkLst>
            <pc:docMk/>
            <pc:sldMk cId="4129586020" sldId="429"/>
            <ac:picMk id="6" creationId="{C8750F48-2BB0-7702-6D2D-ADC4CC35E58A}"/>
          </ac:picMkLst>
        </pc:picChg>
        <pc:picChg chg="add del">
          <ac:chgData name="Simon Tang" userId="3a51912fae7e2d29" providerId="LiveId" clId="{5E8DBDBB-E623-4003-B558-E5F86DC8C635}" dt="2023-02-20T15:04:42.243" v="5338" actId="478"/>
          <ac:picMkLst>
            <pc:docMk/>
            <pc:sldMk cId="4129586020" sldId="429"/>
            <ac:picMk id="1026" creationId="{5D1F046E-8151-E60C-45E6-CBA7E091A744}"/>
          </ac:picMkLst>
        </pc:picChg>
        <pc:picChg chg="add del">
          <ac:chgData name="Simon Tang" userId="3a51912fae7e2d29" providerId="LiveId" clId="{5E8DBDBB-E623-4003-B558-E5F86DC8C635}" dt="2023-02-20T15:04:13.571" v="5336" actId="478"/>
          <ac:picMkLst>
            <pc:docMk/>
            <pc:sldMk cId="4129586020" sldId="429"/>
            <ac:picMk id="1026" creationId="{D5C57004-BF85-97E5-2F8A-C5BD2E706308}"/>
          </ac:picMkLst>
        </pc:picChg>
        <pc:picChg chg="add mod">
          <ac:chgData name="Simon Tang" userId="3a51912fae7e2d29" providerId="LiveId" clId="{5E8DBDBB-E623-4003-B558-E5F86DC8C635}" dt="2023-02-20T15:07:08.968" v="5401" actId="1076"/>
          <ac:picMkLst>
            <pc:docMk/>
            <pc:sldMk cId="4129586020" sldId="429"/>
            <ac:picMk id="1028" creationId="{CB5DDC53-0CFE-B955-C13C-3FA38ED495E4}"/>
          </ac:picMkLst>
        </pc:picChg>
      </pc:sldChg>
      <pc:sldChg chg="addSp delSp modSp add mod">
        <pc:chgData name="Simon Tang" userId="3a51912fae7e2d29" providerId="LiveId" clId="{5E8DBDBB-E623-4003-B558-E5F86DC8C635}" dt="2023-02-20T19:22:21.174" v="6983" actId="20577"/>
        <pc:sldMkLst>
          <pc:docMk/>
          <pc:sldMk cId="2723479006" sldId="430"/>
        </pc:sldMkLst>
        <pc:spChg chg="mod">
          <ac:chgData name="Simon Tang" userId="3a51912fae7e2d29" providerId="LiveId" clId="{5E8DBDBB-E623-4003-B558-E5F86DC8C635}" dt="2023-02-20T14:58:52.634" v="5311" actId="20577"/>
          <ac:spMkLst>
            <pc:docMk/>
            <pc:sldMk cId="2723479006" sldId="430"/>
            <ac:spMk id="2" creationId="{1779F3B4-8032-2430-2535-7344B70EE59A}"/>
          </ac:spMkLst>
        </pc:spChg>
        <pc:spChg chg="del">
          <ac:chgData name="Simon Tang" userId="3a51912fae7e2d29" providerId="LiveId" clId="{5E8DBDBB-E623-4003-B558-E5F86DC8C635}" dt="2023-02-20T15:22:23.971" v="5414" actId="478"/>
          <ac:spMkLst>
            <pc:docMk/>
            <pc:sldMk cId="2723479006" sldId="430"/>
            <ac:spMk id="3" creationId="{65AC0B63-2D3A-6BE7-C855-9B1E687AB562}"/>
          </ac:spMkLst>
        </pc:spChg>
        <pc:spChg chg="add mod">
          <ac:chgData name="Simon Tang" userId="3a51912fae7e2d29" providerId="LiveId" clId="{5E8DBDBB-E623-4003-B558-E5F86DC8C635}" dt="2023-02-20T19:22:21.174" v="6983" actId="20577"/>
          <ac:spMkLst>
            <pc:docMk/>
            <pc:sldMk cId="2723479006" sldId="430"/>
            <ac:spMk id="4" creationId="{6437B395-52A0-5E28-C10C-AF907A78E6AD}"/>
          </ac:spMkLst>
        </pc:spChg>
        <pc:spChg chg="del">
          <ac:chgData name="Simon Tang" userId="3a51912fae7e2d29" providerId="LiveId" clId="{5E8DBDBB-E623-4003-B558-E5F86DC8C635}" dt="2023-02-20T16:10:31.816" v="5880" actId="478"/>
          <ac:spMkLst>
            <pc:docMk/>
            <pc:sldMk cId="2723479006" sldId="430"/>
            <ac:spMk id="8" creationId="{8DC3ED2C-54E5-64D9-2405-8D387AD3CD1A}"/>
          </ac:spMkLst>
        </pc:spChg>
        <pc:picChg chg="del">
          <ac:chgData name="Simon Tang" userId="3a51912fae7e2d29" providerId="LiveId" clId="{5E8DBDBB-E623-4003-B558-E5F86DC8C635}" dt="2023-02-20T14:58:54.345" v="5312" actId="478"/>
          <ac:picMkLst>
            <pc:docMk/>
            <pc:sldMk cId="2723479006" sldId="430"/>
            <ac:picMk id="5" creationId="{047BF78E-C021-5CD2-607C-D149F134772D}"/>
          </ac:picMkLst>
        </pc:picChg>
        <pc:picChg chg="add mod">
          <ac:chgData name="Simon Tang" userId="3a51912fae7e2d29" providerId="LiveId" clId="{5E8DBDBB-E623-4003-B558-E5F86DC8C635}" dt="2023-02-20T19:20:51.293" v="6925" actId="1076"/>
          <ac:picMkLst>
            <pc:docMk/>
            <pc:sldMk cId="2723479006" sldId="430"/>
            <ac:picMk id="6" creationId="{356AF790-ECFD-B419-AC51-0EF44D4308EF}"/>
          </ac:picMkLst>
        </pc:picChg>
      </pc:sldChg>
      <pc:sldChg chg="modSp new mod">
        <pc:chgData name="Simon Tang" userId="3a51912fae7e2d29" providerId="LiveId" clId="{5E8DBDBB-E623-4003-B558-E5F86DC8C635}" dt="2023-02-20T15:47:19.689" v="5712" actId="20577"/>
        <pc:sldMkLst>
          <pc:docMk/>
          <pc:sldMk cId="3305933137" sldId="431"/>
        </pc:sldMkLst>
        <pc:spChg chg="mod">
          <ac:chgData name="Simon Tang" userId="3a51912fae7e2d29" providerId="LiveId" clId="{5E8DBDBB-E623-4003-B558-E5F86DC8C635}" dt="2023-02-20T15:47:19.689" v="5712" actId="20577"/>
          <ac:spMkLst>
            <pc:docMk/>
            <pc:sldMk cId="3305933137" sldId="431"/>
            <ac:spMk id="2" creationId="{A8C83DF0-A7DF-D231-5B3A-2A688159DA14}"/>
          </ac:spMkLst>
        </pc:spChg>
      </pc:sldChg>
      <pc:sldChg chg="addSp delSp modSp add mod">
        <pc:chgData name="Simon Tang" userId="3a51912fae7e2d29" providerId="LiveId" clId="{5E8DBDBB-E623-4003-B558-E5F86DC8C635}" dt="2023-02-20T15:16:00.899" v="5413" actId="1076"/>
        <pc:sldMkLst>
          <pc:docMk/>
          <pc:sldMk cId="3102820731" sldId="432"/>
        </pc:sldMkLst>
        <pc:spChg chg="mod">
          <ac:chgData name="Simon Tang" userId="3a51912fae7e2d29" providerId="LiveId" clId="{5E8DBDBB-E623-4003-B558-E5F86DC8C635}" dt="2023-02-20T15:15:45.037" v="5409"/>
          <ac:spMkLst>
            <pc:docMk/>
            <pc:sldMk cId="3102820731" sldId="432"/>
            <ac:spMk id="2" creationId="{1779F3B4-8032-2430-2535-7344B70EE59A}"/>
          </ac:spMkLst>
        </pc:spChg>
        <pc:spChg chg="del">
          <ac:chgData name="Simon Tang" userId="3a51912fae7e2d29" providerId="LiveId" clId="{5E8DBDBB-E623-4003-B558-E5F86DC8C635}" dt="2023-02-20T15:15:58.182" v="5412" actId="478"/>
          <ac:spMkLst>
            <pc:docMk/>
            <pc:sldMk cId="3102820731" sldId="432"/>
            <ac:spMk id="3" creationId="{65AC0B63-2D3A-6BE7-C855-9B1E687AB562}"/>
          </ac:spMkLst>
        </pc:spChg>
        <pc:spChg chg="del">
          <ac:chgData name="Simon Tang" userId="3a51912fae7e2d29" providerId="LiveId" clId="{5E8DBDBB-E623-4003-B558-E5F86DC8C635}" dt="2023-02-20T15:15:26.817" v="5408" actId="478"/>
          <ac:spMkLst>
            <pc:docMk/>
            <pc:sldMk cId="3102820731" sldId="432"/>
            <ac:spMk id="8" creationId="{8DC3ED2C-54E5-64D9-2405-8D387AD3CD1A}"/>
          </ac:spMkLst>
        </pc:spChg>
        <pc:picChg chg="add mod">
          <ac:chgData name="Simon Tang" userId="3a51912fae7e2d29" providerId="LiveId" clId="{5E8DBDBB-E623-4003-B558-E5F86DC8C635}" dt="2023-02-20T15:16:00.899" v="5413" actId="1076"/>
          <ac:picMkLst>
            <pc:docMk/>
            <pc:sldMk cId="3102820731" sldId="432"/>
            <ac:picMk id="5" creationId="{844E51CE-4950-9FDC-C7C4-4D473842FF18}"/>
          </ac:picMkLst>
        </pc:picChg>
        <pc:picChg chg="del">
          <ac:chgData name="Simon Tang" userId="3a51912fae7e2d29" providerId="LiveId" clId="{5E8DBDBB-E623-4003-B558-E5F86DC8C635}" dt="2023-02-20T15:15:24.782" v="5407" actId="478"/>
          <ac:picMkLst>
            <pc:docMk/>
            <pc:sldMk cId="3102820731" sldId="432"/>
            <ac:picMk id="6" creationId="{356AF790-ECFD-B419-AC51-0EF44D4308EF}"/>
          </ac:picMkLst>
        </pc:picChg>
      </pc:sldChg>
      <pc:sldChg chg="addSp modSp add mod">
        <pc:chgData name="Simon Tang" userId="3a51912fae7e2d29" providerId="LiveId" clId="{5E8DBDBB-E623-4003-B558-E5F86DC8C635}" dt="2023-02-20T15:55:05.293" v="5785" actId="1076"/>
        <pc:sldMkLst>
          <pc:docMk/>
          <pc:sldMk cId="2683956616" sldId="433"/>
        </pc:sldMkLst>
        <pc:spChg chg="add mod">
          <ac:chgData name="Simon Tang" userId="3a51912fae7e2d29" providerId="LiveId" clId="{5E8DBDBB-E623-4003-B558-E5F86DC8C635}" dt="2023-02-20T15:55:00.815" v="5784" actId="1076"/>
          <ac:spMkLst>
            <pc:docMk/>
            <pc:sldMk cId="2683956616" sldId="433"/>
            <ac:spMk id="4" creationId="{73E22390-290A-CC58-D43C-65B1C6B566C5}"/>
          </ac:spMkLst>
        </pc:spChg>
        <pc:spChg chg="mod">
          <ac:chgData name="Simon Tang" userId="3a51912fae7e2d29" providerId="LiveId" clId="{5E8DBDBB-E623-4003-B558-E5F86DC8C635}" dt="2023-02-20T15:55:05.293" v="5785" actId="1076"/>
          <ac:spMkLst>
            <pc:docMk/>
            <pc:sldMk cId="2683956616" sldId="433"/>
            <ac:spMk id="5" creationId="{E53A26FD-3ED9-99BC-366B-3872C36DA6DA}"/>
          </ac:spMkLst>
        </pc:spChg>
        <pc:spChg chg="add mod">
          <ac:chgData name="Simon Tang" userId="3a51912fae7e2d29" providerId="LiveId" clId="{5E8DBDBB-E623-4003-B558-E5F86DC8C635}" dt="2023-02-20T15:54:47.525" v="5775" actId="1076"/>
          <ac:spMkLst>
            <pc:docMk/>
            <pc:sldMk cId="2683956616" sldId="433"/>
            <ac:spMk id="6" creationId="{DEE2F659-D627-A85D-14B3-AB7B76F0A395}"/>
          </ac:spMkLst>
        </pc:spChg>
      </pc:sldChg>
      <pc:sldChg chg="add">
        <pc:chgData name="Simon Tang" userId="3a51912fae7e2d29" providerId="LiveId" clId="{5E8DBDBB-E623-4003-B558-E5F86DC8C635}" dt="2023-02-20T16:48:48.914" v="6052"/>
        <pc:sldMkLst>
          <pc:docMk/>
          <pc:sldMk cId="2074260309" sldId="434"/>
        </pc:sldMkLst>
      </pc:sldChg>
      <pc:sldChg chg="addSp delSp modSp add mod ord">
        <pc:chgData name="Simon Tang" userId="3a51912fae7e2d29" providerId="LiveId" clId="{5E8DBDBB-E623-4003-B558-E5F86DC8C635}" dt="2023-02-20T18:20:05.566" v="6680" actId="1076"/>
        <pc:sldMkLst>
          <pc:docMk/>
          <pc:sldMk cId="3715105295" sldId="435"/>
        </pc:sldMkLst>
        <pc:spChg chg="mod">
          <ac:chgData name="Simon Tang" userId="3a51912fae7e2d29" providerId="LiveId" clId="{5E8DBDBB-E623-4003-B558-E5F86DC8C635}" dt="2023-02-20T16:49:09.585" v="6066" actId="20577"/>
          <ac:spMkLst>
            <pc:docMk/>
            <pc:sldMk cId="3715105295" sldId="435"/>
            <ac:spMk id="2" creationId="{CB262D76-448C-71B3-2A0B-8488EDF1E556}"/>
          </ac:spMkLst>
        </pc:spChg>
        <pc:spChg chg="add del mod">
          <ac:chgData name="Simon Tang" userId="3a51912fae7e2d29" providerId="LiveId" clId="{5E8DBDBB-E623-4003-B558-E5F86DC8C635}" dt="2023-02-20T18:04:15.675" v="6533" actId="33987"/>
          <ac:spMkLst>
            <pc:docMk/>
            <pc:sldMk cId="3715105295" sldId="435"/>
            <ac:spMk id="6" creationId="{0206CD4D-4C81-991C-1135-E39AFE3A2C9E}"/>
          </ac:spMkLst>
        </pc:spChg>
        <pc:spChg chg="add mod">
          <ac:chgData name="Simon Tang" userId="3a51912fae7e2d29" providerId="LiveId" clId="{5E8DBDBB-E623-4003-B558-E5F86DC8C635}" dt="2023-02-20T18:08:32.003" v="6609" actId="1076"/>
          <ac:spMkLst>
            <pc:docMk/>
            <pc:sldMk cId="3715105295" sldId="435"/>
            <ac:spMk id="7" creationId="{E1C20532-CC42-FF12-15ED-BD560264237E}"/>
          </ac:spMkLst>
        </pc:spChg>
        <pc:spChg chg="add mod">
          <ac:chgData name="Simon Tang" userId="3a51912fae7e2d29" providerId="LiveId" clId="{5E8DBDBB-E623-4003-B558-E5F86DC8C635}" dt="2023-02-20T18:05:22.942" v="6556" actId="1076"/>
          <ac:spMkLst>
            <pc:docMk/>
            <pc:sldMk cId="3715105295" sldId="435"/>
            <ac:spMk id="9" creationId="{B8175C5F-CA86-1D3E-C6A1-26DEB1D0AC0B}"/>
          </ac:spMkLst>
        </pc:spChg>
        <pc:spChg chg="add mod">
          <ac:chgData name="Simon Tang" userId="3a51912fae7e2d29" providerId="LiveId" clId="{5E8DBDBB-E623-4003-B558-E5F86DC8C635}" dt="2023-02-20T18:19:51.495" v="6678" actId="208"/>
          <ac:spMkLst>
            <pc:docMk/>
            <pc:sldMk cId="3715105295" sldId="435"/>
            <ac:spMk id="10" creationId="{432BEEEE-B597-B6B2-FF39-DD36A1380E56}"/>
          </ac:spMkLst>
        </pc:spChg>
        <pc:spChg chg="add mod">
          <ac:chgData name="Simon Tang" userId="3a51912fae7e2d29" providerId="LiveId" clId="{5E8DBDBB-E623-4003-B558-E5F86DC8C635}" dt="2023-02-20T18:20:05.566" v="6680" actId="1076"/>
          <ac:spMkLst>
            <pc:docMk/>
            <pc:sldMk cId="3715105295" sldId="435"/>
            <ac:spMk id="11" creationId="{7327595F-DD7F-91F3-E6AE-BA80ACDC06F9}"/>
          </ac:spMkLst>
        </pc:spChg>
        <pc:picChg chg="del">
          <ac:chgData name="Simon Tang" userId="3a51912fae7e2d29" providerId="LiveId" clId="{5E8DBDBB-E623-4003-B558-E5F86DC8C635}" dt="2023-02-20T16:49:10.393" v="6067" actId="478"/>
          <ac:picMkLst>
            <pc:docMk/>
            <pc:sldMk cId="3715105295" sldId="435"/>
            <ac:picMk id="4" creationId="{4A5D9CBA-1DC3-7FFA-034D-FDFEF3A5524B}"/>
          </ac:picMkLst>
        </pc:picChg>
        <pc:picChg chg="add mod">
          <ac:chgData name="Simon Tang" userId="3a51912fae7e2d29" providerId="LiveId" clId="{5E8DBDBB-E623-4003-B558-E5F86DC8C635}" dt="2023-02-20T18:08:29.669" v="6608" actId="1076"/>
          <ac:picMkLst>
            <pc:docMk/>
            <pc:sldMk cId="3715105295" sldId="435"/>
            <ac:picMk id="5" creationId="{02F4E2E3-EE3E-1AF6-D4BF-9B719C6496DA}"/>
          </ac:picMkLst>
        </pc:picChg>
      </pc:sldChg>
      <pc:sldChg chg="addSp modSp add mod">
        <pc:chgData name="Simon Tang" userId="3a51912fae7e2d29" providerId="LiveId" clId="{5E8DBDBB-E623-4003-B558-E5F86DC8C635}" dt="2023-02-20T17:30:57.026" v="6295" actId="20577"/>
        <pc:sldMkLst>
          <pc:docMk/>
          <pc:sldMk cId="296809190" sldId="436"/>
        </pc:sldMkLst>
        <pc:spChg chg="mod">
          <ac:chgData name="Simon Tang" userId="3a51912fae7e2d29" providerId="LiveId" clId="{5E8DBDBB-E623-4003-B558-E5F86DC8C635}" dt="2023-02-20T17:30:55.296" v="6293" actId="20577"/>
          <ac:spMkLst>
            <pc:docMk/>
            <pc:sldMk cId="296809190" sldId="436"/>
            <ac:spMk id="8" creationId="{D52BB84E-2D65-4527-8E49-D88D770996A1}"/>
          </ac:spMkLst>
        </pc:spChg>
        <pc:spChg chg="mod">
          <ac:chgData name="Simon Tang" userId="3a51912fae7e2d29" providerId="LiveId" clId="{5E8DBDBB-E623-4003-B558-E5F86DC8C635}" dt="2023-02-20T17:30:57.026" v="6295" actId="20577"/>
          <ac:spMkLst>
            <pc:docMk/>
            <pc:sldMk cId="296809190" sldId="436"/>
            <ac:spMk id="10" creationId="{986D5CEB-CA01-68E0-F07D-38A5440E3191}"/>
          </ac:spMkLst>
        </pc:spChg>
        <pc:spChg chg="add mod">
          <ac:chgData name="Simon Tang" userId="3a51912fae7e2d29" providerId="LiveId" clId="{5E8DBDBB-E623-4003-B558-E5F86DC8C635}" dt="2023-02-20T17:30:49.073" v="6291" actId="20577"/>
          <ac:spMkLst>
            <pc:docMk/>
            <pc:sldMk cId="296809190" sldId="436"/>
            <ac:spMk id="11" creationId="{8750515D-C7EC-67A9-7C9F-5901CD1E0263}"/>
          </ac:spMkLst>
        </pc:spChg>
        <pc:spChg chg="add mod">
          <ac:chgData name="Simon Tang" userId="3a51912fae7e2d29" providerId="LiveId" clId="{5E8DBDBB-E623-4003-B558-E5F86DC8C635}" dt="2023-02-20T17:30:38.224" v="6277" actId="1076"/>
          <ac:spMkLst>
            <pc:docMk/>
            <pc:sldMk cId="296809190" sldId="436"/>
            <ac:spMk id="19" creationId="{47EA27BB-2794-3C71-209D-8AA6EC373155}"/>
          </ac:spMkLst>
        </pc:spChg>
        <pc:spChg chg="mod">
          <ac:chgData name="Simon Tang" userId="3a51912fae7e2d29" providerId="LiveId" clId="{5E8DBDBB-E623-4003-B558-E5F86DC8C635}" dt="2023-02-20T17:29:42.674" v="6276" actId="20577"/>
          <ac:spMkLst>
            <pc:docMk/>
            <pc:sldMk cId="296809190" sldId="436"/>
            <ac:spMk id="23" creationId="{21D74614-9816-31BF-FB39-869B3F0823D0}"/>
          </ac:spMkLst>
        </pc:spChg>
        <pc:cxnChg chg="mod">
          <ac:chgData name="Simon Tang" userId="3a51912fae7e2d29" providerId="LiveId" clId="{5E8DBDBB-E623-4003-B558-E5F86DC8C635}" dt="2023-02-20T17:28:54.298" v="6256" actId="1076"/>
          <ac:cxnSpMkLst>
            <pc:docMk/>
            <pc:sldMk cId="296809190" sldId="436"/>
            <ac:cxnSpMk id="13" creationId="{7A55811C-CED5-0564-05FA-144BF3209504}"/>
          </ac:cxnSpMkLst>
        </pc:cxnChg>
        <pc:cxnChg chg="add mod">
          <ac:chgData name="Simon Tang" userId="3a51912fae7e2d29" providerId="LiveId" clId="{5E8DBDBB-E623-4003-B558-E5F86DC8C635}" dt="2023-02-20T17:29:33.116" v="6263" actId="1076"/>
          <ac:cxnSpMkLst>
            <pc:docMk/>
            <pc:sldMk cId="296809190" sldId="436"/>
            <ac:cxnSpMk id="14" creationId="{ADB2963C-650B-9031-4773-66E9F44446EF}"/>
          </ac:cxnSpMkLst>
        </pc:cxnChg>
        <pc:cxnChg chg="mod">
          <ac:chgData name="Simon Tang" userId="3a51912fae7e2d29" providerId="LiveId" clId="{5E8DBDBB-E623-4003-B558-E5F86DC8C635}" dt="2023-02-20T17:28:58.032" v="6257" actId="1076"/>
          <ac:cxnSpMkLst>
            <pc:docMk/>
            <pc:sldMk cId="296809190" sldId="436"/>
            <ac:cxnSpMk id="17" creationId="{0943E4C8-3B03-333E-944D-BF60774584F7}"/>
          </ac:cxnSpMkLst>
        </pc:cxnChg>
      </pc:sldChg>
      <pc:sldChg chg="addSp delSp modSp add mod">
        <pc:chgData name="Simon Tang" userId="3a51912fae7e2d29" providerId="LiveId" clId="{5E8DBDBB-E623-4003-B558-E5F86DC8C635}" dt="2023-02-20T17:58:38.189" v="6485" actId="1076"/>
        <pc:sldMkLst>
          <pc:docMk/>
          <pc:sldMk cId="3852464605" sldId="437"/>
        </pc:sldMkLst>
        <pc:spChg chg="add del mod">
          <ac:chgData name="Simon Tang" userId="3a51912fae7e2d29" providerId="LiveId" clId="{5E8DBDBB-E623-4003-B558-E5F86DC8C635}" dt="2023-02-20T17:56:59.047" v="6473"/>
          <ac:spMkLst>
            <pc:docMk/>
            <pc:sldMk cId="3852464605" sldId="437"/>
            <ac:spMk id="5" creationId="{CAE15B0B-9216-695F-CFB6-BF62AFB60476}"/>
          </ac:spMkLst>
        </pc:spChg>
        <pc:spChg chg="add mod">
          <ac:chgData name="Simon Tang" userId="3a51912fae7e2d29" providerId="LiveId" clId="{5E8DBDBB-E623-4003-B558-E5F86DC8C635}" dt="2023-02-20T17:56:58.737" v="6471" actId="1076"/>
          <ac:spMkLst>
            <pc:docMk/>
            <pc:sldMk cId="3852464605" sldId="437"/>
            <ac:spMk id="6" creationId="{961DCE95-52B5-3958-50E4-8E6D4F13F8FD}"/>
          </ac:spMkLst>
        </pc:spChg>
        <pc:spChg chg="add mod">
          <ac:chgData name="Simon Tang" userId="3a51912fae7e2d29" providerId="LiveId" clId="{5E8DBDBB-E623-4003-B558-E5F86DC8C635}" dt="2023-02-20T17:58:34.609" v="6483" actId="1076"/>
          <ac:spMkLst>
            <pc:docMk/>
            <pc:sldMk cId="3852464605" sldId="437"/>
            <ac:spMk id="7" creationId="{859D5917-8A8B-0E5D-730A-3215DB54DBB5}"/>
          </ac:spMkLst>
        </pc:spChg>
        <pc:spChg chg="add mod">
          <ac:chgData name="Simon Tang" userId="3a51912fae7e2d29" providerId="LiveId" clId="{5E8DBDBB-E623-4003-B558-E5F86DC8C635}" dt="2023-02-20T17:58:38.189" v="6485" actId="1076"/>
          <ac:spMkLst>
            <pc:docMk/>
            <pc:sldMk cId="3852464605" sldId="437"/>
            <ac:spMk id="8" creationId="{2B6CD035-1802-3367-E361-DF984ACF742E}"/>
          </ac:spMkLst>
        </pc:spChg>
        <pc:spChg chg="del">
          <ac:chgData name="Simon Tang" userId="3a51912fae7e2d29" providerId="LiveId" clId="{5E8DBDBB-E623-4003-B558-E5F86DC8C635}" dt="2023-02-20T17:56:02.914" v="6429" actId="478"/>
          <ac:spMkLst>
            <pc:docMk/>
            <pc:sldMk cId="3852464605" sldId="437"/>
            <ac:spMk id="29" creationId="{4C7F1341-95C6-3B15-1C00-60C98AD4F767}"/>
          </ac:spMkLst>
        </pc:spChg>
        <pc:spChg chg="mod">
          <ac:chgData name="Simon Tang" userId="3a51912fae7e2d29" providerId="LiveId" clId="{5E8DBDBB-E623-4003-B558-E5F86DC8C635}" dt="2023-02-20T17:56:06.913" v="6431" actId="1076"/>
          <ac:spMkLst>
            <pc:docMk/>
            <pc:sldMk cId="3852464605" sldId="437"/>
            <ac:spMk id="30" creationId="{ABDAC066-40D3-1DC4-4A91-3734AA33986F}"/>
          </ac:spMkLst>
        </pc:spChg>
        <pc:spChg chg="del">
          <ac:chgData name="Simon Tang" userId="3a51912fae7e2d29" providerId="LiveId" clId="{5E8DBDBB-E623-4003-B558-E5F86DC8C635}" dt="2023-02-20T17:56:02.914" v="6429" actId="478"/>
          <ac:spMkLst>
            <pc:docMk/>
            <pc:sldMk cId="3852464605" sldId="437"/>
            <ac:spMk id="31" creationId="{39D8601B-27B6-3AC5-3359-95B9BCFD8ECB}"/>
          </ac:spMkLst>
        </pc:spChg>
        <pc:spChg chg="del">
          <ac:chgData name="Simon Tang" userId="3a51912fae7e2d29" providerId="LiveId" clId="{5E8DBDBB-E623-4003-B558-E5F86DC8C635}" dt="2023-02-20T17:56:02.914" v="6429" actId="478"/>
          <ac:spMkLst>
            <pc:docMk/>
            <pc:sldMk cId="3852464605" sldId="437"/>
            <ac:spMk id="32" creationId="{FD2734A1-D4DD-184F-48C0-20FB399D15E0}"/>
          </ac:spMkLst>
        </pc:spChg>
        <pc:spChg chg="del">
          <ac:chgData name="Simon Tang" userId="3a51912fae7e2d29" providerId="LiveId" clId="{5E8DBDBB-E623-4003-B558-E5F86DC8C635}" dt="2023-02-20T17:56:02.914" v="6429" actId="478"/>
          <ac:spMkLst>
            <pc:docMk/>
            <pc:sldMk cId="3852464605" sldId="437"/>
            <ac:spMk id="33" creationId="{B96D0714-6994-59B2-8B30-70F02EF2A83D}"/>
          </ac:spMkLst>
        </pc:spChg>
        <pc:spChg chg="del">
          <ac:chgData name="Simon Tang" userId="3a51912fae7e2d29" providerId="LiveId" clId="{5E8DBDBB-E623-4003-B558-E5F86DC8C635}" dt="2023-02-20T17:56:02.914" v="6429" actId="478"/>
          <ac:spMkLst>
            <pc:docMk/>
            <pc:sldMk cId="3852464605" sldId="437"/>
            <ac:spMk id="39" creationId="{E6566932-2601-8F43-1273-C7A9F7687335}"/>
          </ac:spMkLst>
        </pc:spChg>
        <pc:spChg chg="mod">
          <ac:chgData name="Simon Tang" userId="3a51912fae7e2d29" providerId="LiveId" clId="{5E8DBDBB-E623-4003-B558-E5F86DC8C635}" dt="2023-02-20T17:56:10.392" v="6432" actId="1076"/>
          <ac:spMkLst>
            <pc:docMk/>
            <pc:sldMk cId="3852464605" sldId="437"/>
            <ac:spMk id="45" creationId="{81A2CBBD-D487-0304-4234-B0155E053806}"/>
          </ac:spMkLst>
        </pc:spChg>
        <pc:spChg chg="mod">
          <ac:chgData name="Simon Tang" userId="3a51912fae7e2d29" providerId="LiveId" clId="{5E8DBDBB-E623-4003-B558-E5F86DC8C635}" dt="2023-02-20T17:56:10.392" v="6432" actId="1076"/>
          <ac:spMkLst>
            <pc:docMk/>
            <pc:sldMk cId="3852464605" sldId="437"/>
            <ac:spMk id="47" creationId="{8A72F57C-D2CB-9C90-AB4A-BA4DCDA3363B}"/>
          </ac:spMkLst>
        </pc:spChg>
        <pc:spChg chg="mod">
          <ac:chgData name="Simon Tang" userId="3a51912fae7e2d29" providerId="LiveId" clId="{5E8DBDBB-E623-4003-B558-E5F86DC8C635}" dt="2023-02-20T17:56:10.392" v="6432" actId="1076"/>
          <ac:spMkLst>
            <pc:docMk/>
            <pc:sldMk cId="3852464605" sldId="437"/>
            <ac:spMk id="48" creationId="{8E36CD9A-BB9C-1DF1-7228-EEA95C38B055}"/>
          </ac:spMkLst>
        </pc:spChg>
        <pc:spChg chg="mod">
          <ac:chgData name="Simon Tang" userId="3a51912fae7e2d29" providerId="LiveId" clId="{5E8DBDBB-E623-4003-B558-E5F86DC8C635}" dt="2023-02-20T17:56:10.392" v="6432" actId="1076"/>
          <ac:spMkLst>
            <pc:docMk/>
            <pc:sldMk cId="3852464605" sldId="437"/>
            <ac:spMk id="52" creationId="{6DC6E26B-F906-2346-0CB7-F5AC22F90758}"/>
          </ac:spMkLst>
        </pc:spChg>
        <pc:spChg chg="mod">
          <ac:chgData name="Simon Tang" userId="3a51912fae7e2d29" providerId="LiveId" clId="{5E8DBDBB-E623-4003-B558-E5F86DC8C635}" dt="2023-02-20T17:56:10.392" v="6432" actId="1076"/>
          <ac:spMkLst>
            <pc:docMk/>
            <pc:sldMk cId="3852464605" sldId="437"/>
            <ac:spMk id="55" creationId="{52C1BCCB-276C-39AC-169F-C845A0D982C5}"/>
          </ac:spMkLst>
        </pc:spChg>
        <pc:spChg chg="del">
          <ac:chgData name="Simon Tang" userId="3a51912fae7e2d29" providerId="LiveId" clId="{5E8DBDBB-E623-4003-B558-E5F86DC8C635}" dt="2023-02-20T17:56:02.914" v="6429" actId="478"/>
          <ac:spMkLst>
            <pc:docMk/>
            <pc:sldMk cId="3852464605" sldId="437"/>
            <ac:spMk id="58" creationId="{61B102B3-B861-C476-BE10-3EF351FD64F0}"/>
          </ac:spMkLst>
        </pc:spChg>
        <pc:spChg chg="mod">
          <ac:chgData name="Simon Tang" userId="3a51912fae7e2d29" providerId="LiveId" clId="{5E8DBDBB-E623-4003-B558-E5F86DC8C635}" dt="2023-02-20T17:56:10.392" v="6432" actId="1076"/>
          <ac:spMkLst>
            <pc:docMk/>
            <pc:sldMk cId="3852464605" sldId="437"/>
            <ac:spMk id="59" creationId="{5F028114-9C5D-6983-FA31-E0BC29C9CA65}"/>
          </ac:spMkLst>
        </pc:spChg>
        <pc:picChg chg="add mod">
          <ac:chgData name="Simon Tang" userId="3a51912fae7e2d29" providerId="LiveId" clId="{5E8DBDBB-E623-4003-B558-E5F86DC8C635}" dt="2023-02-20T17:56:16.233" v="6434" actId="1076"/>
          <ac:picMkLst>
            <pc:docMk/>
            <pc:sldMk cId="3852464605" sldId="437"/>
            <ac:picMk id="4" creationId="{617D49B1-4BE9-7DC8-3C52-030ECCAD9815}"/>
          </ac:picMkLst>
        </pc:picChg>
        <pc:picChg chg="mod">
          <ac:chgData name="Simon Tang" userId="3a51912fae7e2d29" providerId="LiveId" clId="{5E8DBDBB-E623-4003-B558-E5F86DC8C635}" dt="2023-02-20T17:56:10.392" v="6432" actId="1076"/>
          <ac:picMkLst>
            <pc:docMk/>
            <pc:sldMk cId="3852464605" sldId="437"/>
            <ac:picMk id="46" creationId="{145EA603-34E5-36AF-F4C1-011F450F1D5E}"/>
          </ac:picMkLst>
        </pc:picChg>
        <pc:picChg chg="del">
          <ac:chgData name="Simon Tang" userId="3a51912fae7e2d29" providerId="LiveId" clId="{5E8DBDBB-E623-4003-B558-E5F86DC8C635}" dt="2023-02-20T17:56:02.914" v="6429" actId="478"/>
          <ac:picMkLst>
            <pc:docMk/>
            <pc:sldMk cId="3852464605" sldId="437"/>
            <ac:picMk id="1028" creationId="{8AAFD16C-11E4-C9B2-65EC-454AD71708DE}"/>
          </ac:picMkLst>
        </pc:picChg>
        <pc:cxnChg chg="del">
          <ac:chgData name="Simon Tang" userId="3a51912fae7e2d29" providerId="LiveId" clId="{5E8DBDBB-E623-4003-B558-E5F86DC8C635}" dt="2023-02-20T17:56:02.914" v="6429" actId="478"/>
          <ac:cxnSpMkLst>
            <pc:docMk/>
            <pc:sldMk cId="3852464605" sldId="437"/>
            <ac:cxnSpMk id="35" creationId="{90BBF92E-4B8E-DBD2-BC2C-E5E66FB21C61}"/>
          </ac:cxnSpMkLst>
        </pc:cxnChg>
        <pc:cxnChg chg="del">
          <ac:chgData name="Simon Tang" userId="3a51912fae7e2d29" providerId="LiveId" clId="{5E8DBDBB-E623-4003-B558-E5F86DC8C635}" dt="2023-02-20T17:56:02.914" v="6429" actId="478"/>
          <ac:cxnSpMkLst>
            <pc:docMk/>
            <pc:sldMk cId="3852464605" sldId="437"/>
            <ac:cxnSpMk id="36" creationId="{072D3D1C-34B3-4322-4419-8AFA98D95BAE}"/>
          </ac:cxnSpMkLst>
        </pc:cxnChg>
        <pc:cxnChg chg="del">
          <ac:chgData name="Simon Tang" userId="3a51912fae7e2d29" providerId="LiveId" clId="{5E8DBDBB-E623-4003-B558-E5F86DC8C635}" dt="2023-02-20T17:56:02.914" v="6429" actId="478"/>
          <ac:cxnSpMkLst>
            <pc:docMk/>
            <pc:sldMk cId="3852464605" sldId="437"/>
            <ac:cxnSpMk id="37" creationId="{7D1E5D95-0926-5C86-96C9-D4F877EE81B1}"/>
          </ac:cxnSpMkLst>
        </pc:cxnChg>
        <pc:cxnChg chg="del">
          <ac:chgData name="Simon Tang" userId="3a51912fae7e2d29" providerId="LiveId" clId="{5E8DBDBB-E623-4003-B558-E5F86DC8C635}" dt="2023-02-20T17:56:02.914" v="6429" actId="478"/>
          <ac:cxnSpMkLst>
            <pc:docMk/>
            <pc:sldMk cId="3852464605" sldId="437"/>
            <ac:cxnSpMk id="41" creationId="{D40B825E-AA2F-B319-30E3-A4651C2635FB}"/>
          </ac:cxnSpMkLst>
        </pc:cxnChg>
        <pc:cxnChg chg="del">
          <ac:chgData name="Simon Tang" userId="3a51912fae7e2d29" providerId="LiveId" clId="{5E8DBDBB-E623-4003-B558-E5F86DC8C635}" dt="2023-02-20T17:56:02.914" v="6429" actId="478"/>
          <ac:cxnSpMkLst>
            <pc:docMk/>
            <pc:sldMk cId="3852464605" sldId="437"/>
            <ac:cxnSpMk id="43" creationId="{B43CAC4A-DE3B-B623-9A47-4983E424BF70}"/>
          </ac:cxnSpMkLst>
        </pc:cxnChg>
        <pc:cxnChg chg="mod">
          <ac:chgData name="Simon Tang" userId="3a51912fae7e2d29" providerId="LiveId" clId="{5E8DBDBB-E623-4003-B558-E5F86DC8C635}" dt="2023-02-20T17:56:10.392" v="6432" actId="1076"/>
          <ac:cxnSpMkLst>
            <pc:docMk/>
            <pc:sldMk cId="3852464605" sldId="437"/>
            <ac:cxnSpMk id="49" creationId="{941D6674-47DF-B0F5-FC41-11AD14BB65ED}"/>
          </ac:cxnSpMkLst>
        </pc:cxnChg>
        <pc:cxnChg chg="mod">
          <ac:chgData name="Simon Tang" userId="3a51912fae7e2d29" providerId="LiveId" clId="{5E8DBDBB-E623-4003-B558-E5F86DC8C635}" dt="2023-02-20T17:56:10.392" v="6432" actId="1076"/>
          <ac:cxnSpMkLst>
            <pc:docMk/>
            <pc:sldMk cId="3852464605" sldId="437"/>
            <ac:cxnSpMk id="50" creationId="{67EF61BC-7712-43F6-44EC-F8D53124995A}"/>
          </ac:cxnSpMkLst>
        </pc:cxnChg>
        <pc:cxnChg chg="mod">
          <ac:chgData name="Simon Tang" userId="3a51912fae7e2d29" providerId="LiveId" clId="{5E8DBDBB-E623-4003-B558-E5F86DC8C635}" dt="2023-02-20T17:56:10.392" v="6432" actId="1076"/>
          <ac:cxnSpMkLst>
            <pc:docMk/>
            <pc:sldMk cId="3852464605" sldId="437"/>
            <ac:cxnSpMk id="51" creationId="{282CE913-B982-C83D-4F6B-05A3A5ED6E17}"/>
          </ac:cxnSpMkLst>
        </pc:cxnChg>
        <pc:cxnChg chg="mod">
          <ac:chgData name="Simon Tang" userId="3a51912fae7e2d29" providerId="LiveId" clId="{5E8DBDBB-E623-4003-B558-E5F86DC8C635}" dt="2023-02-20T17:56:10.392" v="6432" actId="1076"/>
          <ac:cxnSpMkLst>
            <pc:docMk/>
            <pc:sldMk cId="3852464605" sldId="437"/>
            <ac:cxnSpMk id="53" creationId="{C4BDDF62-9AB9-C1FE-3F68-87EAC55FB6C4}"/>
          </ac:cxnSpMkLst>
        </pc:cxnChg>
        <pc:cxnChg chg="mod">
          <ac:chgData name="Simon Tang" userId="3a51912fae7e2d29" providerId="LiveId" clId="{5E8DBDBB-E623-4003-B558-E5F86DC8C635}" dt="2023-02-20T17:56:10.392" v="6432" actId="1076"/>
          <ac:cxnSpMkLst>
            <pc:docMk/>
            <pc:sldMk cId="3852464605" sldId="437"/>
            <ac:cxnSpMk id="57" creationId="{1A3F33B4-8A4E-CB26-EF6B-9FB0D91B965A}"/>
          </ac:cxnSpMkLst>
        </pc:cxnChg>
      </pc:sldChg>
      <pc:sldChg chg="addSp delSp modSp add mod">
        <pc:chgData name="Simon Tang" userId="3a51912fae7e2d29" providerId="LiveId" clId="{5E8DBDBB-E623-4003-B558-E5F86DC8C635}" dt="2023-02-20T18:01:23.803" v="6528" actId="1076"/>
        <pc:sldMkLst>
          <pc:docMk/>
          <pc:sldMk cId="1461151421" sldId="438"/>
        </pc:sldMkLst>
        <pc:spChg chg="del">
          <ac:chgData name="Simon Tang" userId="3a51912fae7e2d29" providerId="LiveId" clId="{5E8DBDBB-E623-4003-B558-E5F86DC8C635}" dt="2023-02-20T18:00:08.429" v="6488" actId="478"/>
          <ac:spMkLst>
            <pc:docMk/>
            <pc:sldMk cId="1461151421" sldId="438"/>
            <ac:spMk id="6" creationId="{961DCE95-52B5-3958-50E4-8E6D4F13F8FD}"/>
          </ac:spMkLst>
        </pc:spChg>
        <pc:spChg chg="del">
          <ac:chgData name="Simon Tang" userId="3a51912fae7e2d29" providerId="LiveId" clId="{5E8DBDBB-E623-4003-B558-E5F86DC8C635}" dt="2023-02-20T18:00:09.914" v="6489" actId="478"/>
          <ac:spMkLst>
            <pc:docMk/>
            <pc:sldMk cId="1461151421" sldId="438"/>
            <ac:spMk id="7" creationId="{859D5917-8A8B-0E5D-730A-3215DB54DBB5}"/>
          </ac:spMkLst>
        </pc:spChg>
        <pc:spChg chg="del">
          <ac:chgData name="Simon Tang" userId="3a51912fae7e2d29" providerId="LiveId" clId="{5E8DBDBB-E623-4003-B558-E5F86DC8C635}" dt="2023-02-20T18:00:08.429" v="6488" actId="478"/>
          <ac:spMkLst>
            <pc:docMk/>
            <pc:sldMk cId="1461151421" sldId="438"/>
            <ac:spMk id="8" creationId="{2B6CD035-1802-3367-E361-DF984ACF742E}"/>
          </ac:spMkLst>
        </pc:spChg>
        <pc:spChg chg="add mod">
          <ac:chgData name="Simon Tang" userId="3a51912fae7e2d29" providerId="LiveId" clId="{5E8DBDBB-E623-4003-B558-E5F86DC8C635}" dt="2023-02-20T18:01:23.803" v="6528" actId="1076"/>
          <ac:spMkLst>
            <pc:docMk/>
            <pc:sldMk cId="1461151421" sldId="438"/>
            <ac:spMk id="9" creationId="{DAAE6681-0411-1CE0-7683-DD9EBEC7271D}"/>
          </ac:spMkLst>
        </pc:spChg>
        <pc:spChg chg="add mod">
          <ac:chgData name="Simon Tang" userId="3a51912fae7e2d29" providerId="LiveId" clId="{5E8DBDBB-E623-4003-B558-E5F86DC8C635}" dt="2023-02-20T18:01:20.910" v="6527" actId="1076"/>
          <ac:spMkLst>
            <pc:docMk/>
            <pc:sldMk cId="1461151421" sldId="438"/>
            <ac:spMk id="11" creationId="{5DC5526C-52AF-9CF6-5092-76833B04C47C}"/>
          </ac:spMkLst>
        </pc:spChg>
        <pc:picChg chg="del">
          <ac:chgData name="Simon Tang" userId="3a51912fae7e2d29" providerId="LiveId" clId="{5E8DBDBB-E623-4003-B558-E5F86DC8C635}" dt="2023-02-20T18:00:06.668" v="6487" actId="478"/>
          <ac:picMkLst>
            <pc:docMk/>
            <pc:sldMk cId="1461151421" sldId="438"/>
            <ac:picMk id="4" creationId="{617D49B1-4BE9-7DC8-3C52-030ECCAD9815}"/>
          </ac:picMkLst>
        </pc:picChg>
        <pc:picChg chg="add mod">
          <ac:chgData name="Simon Tang" userId="3a51912fae7e2d29" providerId="LiveId" clId="{5E8DBDBB-E623-4003-B558-E5F86DC8C635}" dt="2023-02-20T18:00:52.308" v="6493" actId="1076"/>
          <ac:picMkLst>
            <pc:docMk/>
            <pc:sldMk cId="1461151421" sldId="438"/>
            <ac:picMk id="5" creationId="{6AA53B23-7945-EB2B-8570-382C830BAC8D}"/>
          </ac:picMkLst>
        </pc:picChg>
      </pc:sldChg>
      <pc:sldChg chg="addSp modSp add del mod">
        <pc:chgData name="Simon Tang" userId="3a51912fae7e2d29" providerId="LiveId" clId="{5E8DBDBB-E623-4003-B558-E5F86DC8C635}" dt="2023-02-20T18:19:38.489" v="6675" actId="47"/>
        <pc:sldMkLst>
          <pc:docMk/>
          <pc:sldMk cId="1774436964" sldId="439"/>
        </pc:sldMkLst>
        <pc:spChg chg="add mod">
          <ac:chgData name="Simon Tang" userId="3a51912fae7e2d29" providerId="LiveId" clId="{5E8DBDBB-E623-4003-B558-E5F86DC8C635}" dt="2023-02-20T18:13:53.961" v="6632" actId="20577"/>
          <ac:spMkLst>
            <pc:docMk/>
            <pc:sldMk cId="1774436964" sldId="439"/>
            <ac:spMk id="3" creationId="{715CC37B-4616-F21B-AD52-1B31DE10A53D}"/>
          </ac:spMkLst>
        </pc:spChg>
      </pc:sldChg>
      <pc:sldChg chg="addSp delSp modSp add mod">
        <pc:chgData name="Simon Tang" userId="3a51912fae7e2d29" providerId="LiveId" clId="{5E8DBDBB-E623-4003-B558-E5F86DC8C635}" dt="2023-02-20T18:17:30.631" v="6653" actId="1076"/>
        <pc:sldMkLst>
          <pc:docMk/>
          <pc:sldMk cId="559041686" sldId="440"/>
        </pc:sldMkLst>
        <pc:spChg chg="del">
          <ac:chgData name="Simon Tang" userId="3a51912fae7e2d29" providerId="LiveId" clId="{5E8DBDBB-E623-4003-B558-E5F86DC8C635}" dt="2023-02-20T18:14:53.773" v="6635" actId="478"/>
          <ac:spMkLst>
            <pc:docMk/>
            <pc:sldMk cId="559041686" sldId="440"/>
            <ac:spMk id="7" creationId="{E1C20532-CC42-FF12-15ED-BD560264237E}"/>
          </ac:spMkLst>
        </pc:spChg>
        <pc:spChg chg="mod">
          <ac:chgData name="Simon Tang" userId="3a51912fae7e2d29" providerId="LiveId" clId="{5E8DBDBB-E623-4003-B558-E5F86DC8C635}" dt="2023-02-20T18:16:59.238" v="6639"/>
          <ac:spMkLst>
            <pc:docMk/>
            <pc:sldMk cId="559041686" sldId="440"/>
            <ac:spMk id="9" creationId="{B8175C5F-CA86-1D3E-C6A1-26DEB1D0AC0B}"/>
          </ac:spMkLst>
        </pc:spChg>
        <pc:spChg chg="add mod">
          <ac:chgData name="Simon Tang" userId="3a51912fae7e2d29" providerId="LiveId" clId="{5E8DBDBB-E623-4003-B558-E5F86DC8C635}" dt="2023-02-20T18:17:29.386" v="6652" actId="1076"/>
          <ac:spMkLst>
            <pc:docMk/>
            <pc:sldMk cId="559041686" sldId="440"/>
            <ac:spMk id="10" creationId="{B977B423-D738-2C08-66D8-C2B767C17740}"/>
          </ac:spMkLst>
        </pc:spChg>
        <pc:picChg chg="del">
          <ac:chgData name="Simon Tang" userId="3a51912fae7e2d29" providerId="LiveId" clId="{5E8DBDBB-E623-4003-B558-E5F86DC8C635}" dt="2023-02-20T18:14:52.660" v="6634" actId="478"/>
          <ac:picMkLst>
            <pc:docMk/>
            <pc:sldMk cId="559041686" sldId="440"/>
            <ac:picMk id="5" creationId="{02F4E2E3-EE3E-1AF6-D4BF-9B719C6496DA}"/>
          </ac:picMkLst>
        </pc:picChg>
        <pc:picChg chg="add mod">
          <ac:chgData name="Simon Tang" userId="3a51912fae7e2d29" providerId="LiveId" clId="{5E8DBDBB-E623-4003-B558-E5F86DC8C635}" dt="2023-02-20T18:17:30.631" v="6653" actId="1076"/>
          <ac:picMkLst>
            <pc:docMk/>
            <pc:sldMk cId="559041686" sldId="440"/>
            <ac:picMk id="6" creationId="{4DCC9B4C-E6F2-A653-5D37-BECB40558F8D}"/>
          </ac:picMkLst>
        </pc:picChg>
      </pc:sldChg>
      <pc:sldChg chg="addSp delSp modSp add mod">
        <pc:chgData name="Simon Tang" userId="3a51912fae7e2d29" providerId="LiveId" clId="{5E8DBDBB-E623-4003-B558-E5F86DC8C635}" dt="2023-02-20T18:18:59.483" v="6674" actId="1076"/>
        <pc:sldMkLst>
          <pc:docMk/>
          <pc:sldMk cId="866907148" sldId="441"/>
        </pc:sldMkLst>
        <pc:spChg chg="add mod">
          <ac:chgData name="Simon Tang" userId="3a51912fae7e2d29" providerId="LiveId" clId="{5E8DBDBB-E623-4003-B558-E5F86DC8C635}" dt="2023-02-20T18:18:43.614" v="6669" actId="1076"/>
          <ac:spMkLst>
            <pc:docMk/>
            <pc:sldMk cId="866907148" sldId="441"/>
            <ac:spMk id="8" creationId="{B4640272-5E5F-10A0-E940-EF9DDC648F6D}"/>
          </ac:spMkLst>
        </pc:spChg>
        <pc:spChg chg="del">
          <ac:chgData name="Simon Tang" userId="3a51912fae7e2d29" providerId="LiveId" clId="{5E8DBDBB-E623-4003-B558-E5F86DC8C635}" dt="2023-02-20T18:18:31.988" v="6665" actId="478"/>
          <ac:spMkLst>
            <pc:docMk/>
            <pc:sldMk cId="866907148" sldId="441"/>
            <ac:spMk id="9" creationId="{B8175C5F-CA86-1D3E-C6A1-26DEB1D0AC0B}"/>
          </ac:spMkLst>
        </pc:spChg>
        <pc:spChg chg="add mod">
          <ac:chgData name="Simon Tang" userId="3a51912fae7e2d29" providerId="LiveId" clId="{5E8DBDBB-E623-4003-B558-E5F86DC8C635}" dt="2023-02-20T18:18:52.778" v="6672" actId="2085"/>
          <ac:spMkLst>
            <pc:docMk/>
            <pc:sldMk cId="866907148" sldId="441"/>
            <ac:spMk id="11" creationId="{9E3B5633-DEF8-3EEB-E72E-F4C42468C2F9}"/>
          </ac:spMkLst>
        </pc:spChg>
        <pc:spChg chg="add mod">
          <ac:chgData name="Simon Tang" userId="3a51912fae7e2d29" providerId="LiveId" clId="{5E8DBDBB-E623-4003-B558-E5F86DC8C635}" dt="2023-02-20T18:18:59.483" v="6674" actId="1076"/>
          <ac:spMkLst>
            <pc:docMk/>
            <pc:sldMk cId="866907148" sldId="441"/>
            <ac:spMk id="12" creationId="{BD3B45BD-D30D-9294-17B7-4CB52A208385}"/>
          </ac:spMkLst>
        </pc:spChg>
        <pc:picChg chg="add mod">
          <ac:chgData name="Simon Tang" userId="3a51912fae7e2d29" providerId="LiveId" clId="{5E8DBDBB-E623-4003-B558-E5F86DC8C635}" dt="2023-02-20T18:18:35.048" v="6667" actId="1076"/>
          <ac:picMkLst>
            <pc:docMk/>
            <pc:sldMk cId="866907148" sldId="441"/>
            <ac:picMk id="5" creationId="{675AD138-803C-B987-6EAF-297AA78FE3E8}"/>
          </ac:picMkLst>
        </pc:picChg>
        <pc:picChg chg="del">
          <ac:chgData name="Simon Tang" userId="3a51912fae7e2d29" providerId="LiveId" clId="{5E8DBDBB-E623-4003-B558-E5F86DC8C635}" dt="2023-02-20T18:18:14.421" v="6655" actId="478"/>
          <ac:picMkLst>
            <pc:docMk/>
            <pc:sldMk cId="866907148" sldId="441"/>
            <ac:picMk id="6" creationId="{4DCC9B4C-E6F2-A653-5D37-BECB40558F8D}"/>
          </ac:picMkLst>
        </pc:picChg>
      </pc:sldChg>
      <pc:sldChg chg="addSp delSp modSp add mod">
        <pc:chgData name="Simon Tang" userId="3a51912fae7e2d29" providerId="LiveId" clId="{5E8DBDBB-E623-4003-B558-E5F86DC8C635}" dt="2023-02-20T18:37:52.352" v="6760" actId="1076"/>
        <pc:sldMkLst>
          <pc:docMk/>
          <pc:sldMk cId="3310509742" sldId="442"/>
        </pc:sldMkLst>
        <pc:spChg chg="mod">
          <ac:chgData name="Simon Tang" userId="3a51912fae7e2d29" providerId="LiveId" clId="{5E8DBDBB-E623-4003-B558-E5F86DC8C635}" dt="2023-02-20T18:21:31.826" v="6691" actId="20577"/>
          <ac:spMkLst>
            <pc:docMk/>
            <pc:sldMk cId="3310509742" sldId="442"/>
            <ac:spMk id="3" creationId="{715CC37B-4616-F21B-AD52-1B31DE10A53D}"/>
          </ac:spMkLst>
        </pc:spChg>
        <pc:spChg chg="add mod">
          <ac:chgData name="Simon Tang" userId="3a51912fae7e2d29" providerId="LiveId" clId="{5E8DBDBB-E623-4003-B558-E5F86DC8C635}" dt="2023-02-20T18:30:16.800" v="6754" actId="1076"/>
          <ac:spMkLst>
            <pc:docMk/>
            <pc:sldMk cId="3310509742" sldId="442"/>
            <ac:spMk id="7" creationId="{52A2BA04-6E4F-EC0A-F65A-D6BB2AB7A45E}"/>
          </ac:spMkLst>
        </pc:spChg>
        <pc:spChg chg="add mod">
          <ac:chgData name="Simon Tang" userId="3a51912fae7e2d29" providerId="LiveId" clId="{5E8DBDBB-E623-4003-B558-E5F86DC8C635}" dt="2023-02-20T18:30:19.787" v="6756" actId="1076"/>
          <ac:spMkLst>
            <pc:docMk/>
            <pc:sldMk cId="3310509742" sldId="442"/>
            <ac:spMk id="9" creationId="{DBFC7A84-5DCA-3A20-4276-97832FF57D88}"/>
          </ac:spMkLst>
        </pc:spChg>
        <pc:spChg chg="del">
          <ac:chgData name="Simon Tang" userId="3a51912fae7e2d29" providerId="LiveId" clId="{5E8DBDBB-E623-4003-B558-E5F86DC8C635}" dt="2023-02-20T18:30:23.524" v="6757" actId="478"/>
          <ac:spMkLst>
            <pc:docMk/>
            <pc:sldMk cId="3310509742" sldId="442"/>
            <ac:spMk id="10" creationId="{B977B423-D738-2C08-66D8-C2B767C17740}"/>
          </ac:spMkLst>
        </pc:spChg>
        <pc:spChg chg="del">
          <ac:chgData name="Simon Tang" userId="3a51912fae7e2d29" providerId="LiveId" clId="{5E8DBDBB-E623-4003-B558-E5F86DC8C635}" dt="2023-02-20T18:30:26.568" v="6758" actId="478"/>
          <ac:spMkLst>
            <pc:docMk/>
            <pc:sldMk cId="3310509742" sldId="442"/>
            <ac:spMk id="12" creationId="{BD3B45BD-D30D-9294-17B7-4CB52A208385}"/>
          </ac:spMkLst>
        </pc:spChg>
        <pc:picChg chg="del">
          <ac:chgData name="Simon Tang" userId="3a51912fae7e2d29" providerId="LiveId" clId="{5E8DBDBB-E623-4003-B558-E5F86DC8C635}" dt="2023-02-20T18:21:41.379" v="6692" actId="478"/>
          <ac:picMkLst>
            <pc:docMk/>
            <pc:sldMk cId="3310509742" sldId="442"/>
            <ac:picMk id="5" creationId="{675AD138-803C-B987-6EAF-297AA78FE3E8}"/>
          </ac:picMkLst>
        </pc:picChg>
        <pc:picChg chg="add mod">
          <ac:chgData name="Simon Tang" userId="3a51912fae7e2d29" providerId="LiveId" clId="{5E8DBDBB-E623-4003-B558-E5F86DC8C635}" dt="2023-02-20T18:37:52.352" v="6760" actId="1076"/>
          <ac:picMkLst>
            <pc:docMk/>
            <pc:sldMk cId="3310509742" sldId="442"/>
            <ac:picMk id="6" creationId="{0A3FB67B-18CA-EDE8-8AA5-F42C08E6BC14}"/>
          </ac:picMkLst>
        </pc:picChg>
      </pc:sldChg>
      <pc:sldChg chg="addSp delSp add del mod">
        <pc:chgData name="Simon Tang" userId="3a51912fae7e2d29" providerId="LiveId" clId="{5E8DBDBB-E623-4003-B558-E5F86DC8C635}" dt="2023-02-20T18:18:19.587" v="6659" actId="47"/>
        <pc:sldMkLst>
          <pc:docMk/>
          <pc:sldMk cId="4196207491" sldId="442"/>
        </pc:sldMkLst>
        <pc:picChg chg="add del">
          <ac:chgData name="Simon Tang" userId="3a51912fae7e2d29" providerId="LiveId" clId="{5E8DBDBB-E623-4003-B558-E5F86DC8C635}" dt="2023-02-20T18:18:17.641" v="6658" actId="478"/>
          <ac:picMkLst>
            <pc:docMk/>
            <pc:sldMk cId="4196207491" sldId="442"/>
            <ac:picMk id="6" creationId="{4DCC9B4C-E6F2-A653-5D37-BECB40558F8D}"/>
          </ac:picMkLst>
        </pc:picChg>
      </pc:sldChg>
      <pc:sldChg chg="addSp delSp modSp add mod">
        <pc:chgData name="Simon Tang" userId="3a51912fae7e2d29" providerId="LiveId" clId="{5E8DBDBB-E623-4003-B558-E5F86DC8C635}" dt="2023-02-20T18:26:52.216" v="6738" actId="1076"/>
        <pc:sldMkLst>
          <pc:docMk/>
          <pc:sldMk cId="1026978668" sldId="443"/>
        </pc:sldMkLst>
        <pc:spChg chg="del">
          <ac:chgData name="Simon Tang" userId="3a51912fae7e2d29" providerId="LiveId" clId="{5E8DBDBB-E623-4003-B558-E5F86DC8C635}" dt="2023-02-20T18:25:14.404" v="6713" actId="478"/>
          <ac:spMkLst>
            <pc:docMk/>
            <pc:sldMk cId="1026978668" sldId="443"/>
            <ac:spMk id="3" creationId="{7E43F1B4-0AD2-9FA1-98B4-2A351A15B0D3}"/>
          </ac:spMkLst>
        </pc:spChg>
        <pc:spChg chg="del">
          <ac:chgData name="Simon Tang" userId="3a51912fae7e2d29" providerId="LiveId" clId="{5E8DBDBB-E623-4003-B558-E5F86DC8C635}" dt="2023-02-20T18:25:14.404" v="6713" actId="478"/>
          <ac:spMkLst>
            <pc:docMk/>
            <pc:sldMk cId="1026978668" sldId="443"/>
            <ac:spMk id="4" creationId="{77227D82-C11F-F449-84E1-EF39FC5045DA}"/>
          </ac:spMkLst>
        </pc:spChg>
        <pc:spChg chg="del">
          <ac:chgData name="Simon Tang" userId="3a51912fae7e2d29" providerId="LiveId" clId="{5E8DBDBB-E623-4003-B558-E5F86DC8C635}" dt="2023-02-20T18:25:15.365" v="6714" actId="478"/>
          <ac:spMkLst>
            <pc:docMk/>
            <pc:sldMk cId="1026978668" sldId="443"/>
            <ac:spMk id="5" creationId="{FE9E3B82-5C0D-0E3B-2AFE-D9C8D00C19FA}"/>
          </ac:spMkLst>
        </pc:spChg>
        <pc:spChg chg="del">
          <ac:chgData name="Simon Tang" userId="3a51912fae7e2d29" providerId="LiveId" clId="{5E8DBDBB-E623-4003-B558-E5F86DC8C635}" dt="2023-02-20T18:25:14.404" v="6713" actId="478"/>
          <ac:spMkLst>
            <pc:docMk/>
            <pc:sldMk cId="1026978668" sldId="443"/>
            <ac:spMk id="6" creationId="{D6477156-3F4D-4A9D-BB74-C2B4E4305917}"/>
          </ac:spMkLst>
        </pc:spChg>
        <pc:spChg chg="del">
          <ac:chgData name="Simon Tang" userId="3a51912fae7e2d29" providerId="LiveId" clId="{5E8DBDBB-E623-4003-B558-E5F86DC8C635}" dt="2023-02-20T18:25:14.404" v="6713" actId="478"/>
          <ac:spMkLst>
            <pc:docMk/>
            <pc:sldMk cId="1026978668" sldId="443"/>
            <ac:spMk id="8" creationId="{D52BB84E-2D65-4527-8E49-D88D770996A1}"/>
          </ac:spMkLst>
        </pc:spChg>
        <pc:spChg chg="add mod">
          <ac:chgData name="Simon Tang" userId="3a51912fae7e2d29" providerId="LiveId" clId="{5E8DBDBB-E623-4003-B558-E5F86DC8C635}" dt="2023-02-20T18:26:52.216" v="6738" actId="1076"/>
          <ac:spMkLst>
            <pc:docMk/>
            <pc:sldMk cId="1026978668" sldId="443"/>
            <ac:spMk id="9" creationId="{1A3CF776-D3AA-0D62-A62B-DA799F645B5F}"/>
          </ac:spMkLst>
        </pc:spChg>
        <pc:spChg chg="del">
          <ac:chgData name="Simon Tang" userId="3a51912fae7e2d29" providerId="LiveId" clId="{5E8DBDBB-E623-4003-B558-E5F86DC8C635}" dt="2023-02-20T18:25:14.404" v="6713" actId="478"/>
          <ac:spMkLst>
            <pc:docMk/>
            <pc:sldMk cId="1026978668" sldId="443"/>
            <ac:spMk id="10" creationId="{986D5CEB-CA01-68E0-F07D-38A5440E3191}"/>
          </ac:spMkLst>
        </pc:spChg>
        <pc:spChg chg="del">
          <ac:chgData name="Simon Tang" userId="3a51912fae7e2d29" providerId="LiveId" clId="{5E8DBDBB-E623-4003-B558-E5F86DC8C635}" dt="2023-02-20T18:25:14.404" v="6713" actId="478"/>
          <ac:spMkLst>
            <pc:docMk/>
            <pc:sldMk cId="1026978668" sldId="443"/>
            <ac:spMk id="11" creationId="{8750515D-C7EC-67A9-7C9F-5901CD1E0263}"/>
          </ac:spMkLst>
        </pc:spChg>
        <pc:spChg chg="add del mod">
          <ac:chgData name="Simon Tang" userId="3a51912fae7e2d29" providerId="LiveId" clId="{5E8DBDBB-E623-4003-B558-E5F86DC8C635}" dt="2023-02-20T18:26:42.937" v="6734" actId="478"/>
          <ac:spMkLst>
            <pc:docMk/>
            <pc:sldMk cId="1026978668" sldId="443"/>
            <ac:spMk id="16" creationId="{47F4D823-1753-5E22-96BD-0B76E4B6317B}"/>
          </ac:spMkLst>
        </pc:spChg>
        <pc:spChg chg="del">
          <ac:chgData name="Simon Tang" userId="3a51912fae7e2d29" providerId="LiveId" clId="{5E8DBDBB-E623-4003-B558-E5F86DC8C635}" dt="2023-02-20T18:25:14.404" v="6713" actId="478"/>
          <ac:spMkLst>
            <pc:docMk/>
            <pc:sldMk cId="1026978668" sldId="443"/>
            <ac:spMk id="19" creationId="{47EA27BB-2794-3C71-209D-8AA6EC373155}"/>
          </ac:spMkLst>
        </pc:spChg>
        <pc:spChg chg="add mod">
          <ac:chgData name="Simon Tang" userId="3a51912fae7e2d29" providerId="LiveId" clId="{5E8DBDBB-E623-4003-B558-E5F86DC8C635}" dt="2023-02-20T18:25:55.615" v="6724" actId="1076"/>
          <ac:spMkLst>
            <pc:docMk/>
            <pc:sldMk cId="1026978668" sldId="443"/>
            <ac:spMk id="20" creationId="{7651C413-99A3-5EAF-FD6C-0D5BAAE80896}"/>
          </ac:spMkLst>
        </pc:spChg>
        <pc:spChg chg="del">
          <ac:chgData name="Simon Tang" userId="3a51912fae7e2d29" providerId="LiveId" clId="{5E8DBDBB-E623-4003-B558-E5F86DC8C635}" dt="2023-02-20T18:25:14.404" v="6713" actId="478"/>
          <ac:spMkLst>
            <pc:docMk/>
            <pc:sldMk cId="1026978668" sldId="443"/>
            <ac:spMk id="23" creationId="{21D74614-9816-31BF-FB39-869B3F0823D0}"/>
          </ac:spMkLst>
        </pc:spChg>
        <pc:spChg chg="del">
          <ac:chgData name="Simon Tang" userId="3a51912fae7e2d29" providerId="LiveId" clId="{5E8DBDBB-E623-4003-B558-E5F86DC8C635}" dt="2023-02-20T18:25:14.404" v="6713" actId="478"/>
          <ac:spMkLst>
            <pc:docMk/>
            <pc:sldMk cId="1026978668" sldId="443"/>
            <ac:spMk id="24" creationId="{CDA85378-54C4-226E-803D-74D873487FC4}"/>
          </ac:spMkLst>
        </pc:spChg>
        <pc:spChg chg="del">
          <ac:chgData name="Simon Tang" userId="3a51912fae7e2d29" providerId="LiveId" clId="{5E8DBDBB-E623-4003-B558-E5F86DC8C635}" dt="2023-02-20T18:25:14.404" v="6713" actId="478"/>
          <ac:spMkLst>
            <pc:docMk/>
            <pc:sldMk cId="1026978668" sldId="443"/>
            <ac:spMk id="28" creationId="{0A88C080-6372-9158-7444-27B65EC5CF99}"/>
          </ac:spMkLst>
        </pc:spChg>
        <pc:picChg chg="del">
          <ac:chgData name="Simon Tang" userId="3a51912fae7e2d29" providerId="LiveId" clId="{5E8DBDBB-E623-4003-B558-E5F86DC8C635}" dt="2023-02-20T18:25:14.404" v="6713" actId="478"/>
          <ac:picMkLst>
            <pc:docMk/>
            <pc:sldMk cId="1026978668" sldId="443"/>
            <ac:picMk id="1026" creationId="{D3ABE0A1-8C86-26B7-9CB4-C63A2809B93C}"/>
          </ac:picMkLst>
        </pc:picChg>
        <pc:cxnChg chg="del">
          <ac:chgData name="Simon Tang" userId="3a51912fae7e2d29" providerId="LiveId" clId="{5E8DBDBB-E623-4003-B558-E5F86DC8C635}" dt="2023-02-20T18:25:14.404" v="6713" actId="478"/>
          <ac:cxnSpMkLst>
            <pc:docMk/>
            <pc:sldMk cId="1026978668" sldId="443"/>
            <ac:cxnSpMk id="12" creationId="{4E75C6FC-D9F1-200E-A108-A4E33AF4ED74}"/>
          </ac:cxnSpMkLst>
        </pc:cxnChg>
        <pc:cxnChg chg="del">
          <ac:chgData name="Simon Tang" userId="3a51912fae7e2d29" providerId="LiveId" clId="{5E8DBDBB-E623-4003-B558-E5F86DC8C635}" dt="2023-02-20T18:25:14.404" v="6713" actId="478"/>
          <ac:cxnSpMkLst>
            <pc:docMk/>
            <pc:sldMk cId="1026978668" sldId="443"/>
            <ac:cxnSpMk id="13" creationId="{7A55811C-CED5-0564-05FA-144BF3209504}"/>
          </ac:cxnSpMkLst>
        </pc:cxnChg>
        <pc:cxnChg chg="del">
          <ac:chgData name="Simon Tang" userId="3a51912fae7e2d29" providerId="LiveId" clId="{5E8DBDBB-E623-4003-B558-E5F86DC8C635}" dt="2023-02-20T18:25:14.404" v="6713" actId="478"/>
          <ac:cxnSpMkLst>
            <pc:docMk/>
            <pc:sldMk cId="1026978668" sldId="443"/>
            <ac:cxnSpMk id="14" creationId="{ADB2963C-650B-9031-4773-66E9F44446EF}"/>
          </ac:cxnSpMkLst>
        </pc:cxnChg>
        <pc:cxnChg chg="del">
          <ac:chgData name="Simon Tang" userId="3a51912fae7e2d29" providerId="LiveId" clId="{5E8DBDBB-E623-4003-B558-E5F86DC8C635}" dt="2023-02-20T18:25:14.404" v="6713" actId="478"/>
          <ac:cxnSpMkLst>
            <pc:docMk/>
            <pc:sldMk cId="1026978668" sldId="443"/>
            <ac:cxnSpMk id="17" creationId="{0943E4C8-3B03-333E-944D-BF60774584F7}"/>
          </ac:cxnSpMkLst>
        </pc:cxnChg>
      </pc:sldChg>
      <pc:sldChg chg="addSp delSp modSp add mod">
        <pc:chgData name="Simon Tang" userId="3a51912fae7e2d29" providerId="LiveId" clId="{5E8DBDBB-E623-4003-B558-E5F86DC8C635}" dt="2023-02-20T18:27:12.864" v="6747" actId="1076"/>
        <pc:sldMkLst>
          <pc:docMk/>
          <pc:sldMk cId="1600718519" sldId="444"/>
        </pc:sldMkLst>
        <pc:spChg chg="add del mod">
          <ac:chgData name="Simon Tang" userId="3a51912fae7e2d29" providerId="LiveId" clId="{5E8DBDBB-E623-4003-B558-E5F86DC8C635}" dt="2023-02-20T18:26:57.025" v="6740"/>
          <ac:spMkLst>
            <pc:docMk/>
            <pc:sldMk cId="1600718519" sldId="444"/>
            <ac:spMk id="3" creationId="{D0FB60FA-D47D-B76C-166F-E583A20600D9}"/>
          </ac:spMkLst>
        </pc:spChg>
        <pc:spChg chg="add mod">
          <ac:chgData name="Simon Tang" userId="3a51912fae7e2d29" providerId="LiveId" clId="{5E8DBDBB-E623-4003-B558-E5F86DC8C635}" dt="2023-02-20T18:26:58.974" v="6742"/>
          <ac:spMkLst>
            <pc:docMk/>
            <pc:sldMk cId="1600718519" sldId="444"/>
            <ac:spMk id="4" creationId="{DEDA7EBF-FCD3-6834-1020-6FCF26B31525}"/>
          </ac:spMkLst>
        </pc:spChg>
        <pc:spChg chg="del">
          <ac:chgData name="Simon Tang" userId="3a51912fae7e2d29" providerId="LiveId" clId="{5E8DBDBB-E623-4003-B558-E5F86DC8C635}" dt="2023-02-20T18:26:58.079" v="6741" actId="478"/>
          <ac:spMkLst>
            <pc:docMk/>
            <pc:sldMk cId="1600718519" sldId="444"/>
            <ac:spMk id="9" creationId="{1A3CF776-D3AA-0D62-A62B-DA799F645B5F}"/>
          </ac:spMkLst>
        </pc:spChg>
        <pc:spChg chg="mod">
          <ac:chgData name="Simon Tang" userId="3a51912fae7e2d29" providerId="LiveId" clId="{5E8DBDBB-E623-4003-B558-E5F86DC8C635}" dt="2023-02-20T18:27:12.864" v="6747" actId="1076"/>
          <ac:spMkLst>
            <pc:docMk/>
            <pc:sldMk cId="1600718519" sldId="444"/>
            <ac:spMk id="16" creationId="{47F4D823-1753-5E22-96BD-0B76E4B6317B}"/>
          </ac:spMkLst>
        </pc:spChg>
      </pc:sldChg>
      <pc:sldChg chg="addSp delSp modSp add mod">
        <pc:chgData name="Simon Tang" userId="3a51912fae7e2d29" providerId="LiveId" clId="{5E8DBDBB-E623-4003-B558-E5F86DC8C635}" dt="2023-02-20T19:23:14.200" v="6984" actId="14100"/>
        <pc:sldMkLst>
          <pc:docMk/>
          <pc:sldMk cId="128077928" sldId="445"/>
        </pc:sldMkLst>
        <pc:spChg chg="mod">
          <ac:chgData name="Simon Tang" userId="3a51912fae7e2d29" providerId="LiveId" clId="{5E8DBDBB-E623-4003-B558-E5F86DC8C635}" dt="2023-02-20T18:41:24.694" v="6797" actId="20577"/>
          <ac:spMkLst>
            <pc:docMk/>
            <pc:sldMk cId="128077928" sldId="445"/>
            <ac:spMk id="3" creationId="{715CC37B-4616-F21B-AD52-1B31DE10A53D}"/>
          </ac:spMkLst>
        </pc:spChg>
        <pc:spChg chg="del mod">
          <ac:chgData name="Simon Tang" userId="3a51912fae7e2d29" providerId="LiveId" clId="{5E8DBDBB-E623-4003-B558-E5F86DC8C635}" dt="2023-02-20T18:55:34.132" v="6830" actId="478"/>
          <ac:spMkLst>
            <pc:docMk/>
            <pc:sldMk cId="128077928" sldId="445"/>
            <ac:spMk id="7" creationId="{52A2BA04-6E4F-EC0A-F65A-D6BB2AB7A45E}"/>
          </ac:spMkLst>
        </pc:spChg>
        <pc:spChg chg="del">
          <ac:chgData name="Simon Tang" userId="3a51912fae7e2d29" providerId="LiveId" clId="{5E8DBDBB-E623-4003-B558-E5F86DC8C635}" dt="2023-02-20T18:39:27.244" v="6771" actId="478"/>
          <ac:spMkLst>
            <pc:docMk/>
            <pc:sldMk cId="128077928" sldId="445"/>
            <ac:spMk id="8" creationId="{B4640272-5E5F-10A0-E940-EF9DDC648F6D}"/>
          </ac:spMkLst>
        </pc:spChg>
        <pc:spChg chg="del mod">
          <ac:chgData name="Simon Tang" userId="3a51912fae7e2d29" providerId="LiveId" clId="{5E8DBDBB-E623-4003-B558-E5F86DC8C635}" dt="2023-02-20T18:38:30.616" v="6764" actId="478"/>
          <ac:spMkLst>
            <pc:docMk/>
            <pc:sldMk cId="128077928" sldId="445"/>
            <ac:spMk id="11" creationId="{9E3B5633-DEF8-3EEB-E72E-F4C42468C2F9}"/>
          </ac:spMkLst>
        </pc:spChg>
        <pc:spChg chg="add mod">
          <ac:chgData name="Simon Tang" userId="3a51912fae7e2d29" providerId="LiveId" clId="{5E8DBDBB-E623-4003-B558-E5F86DC8C635}" dt="2023-02-20T18:44:06.962" v="6803" actId="1076"/>
          <ac:spMkLst>
            <pc:docMk/>
            <pc:sldMk cId="128077928" sldId="445"/>
            <ac:spMk id="14" creationId="{7E711137-E67B-98C5-C588-886794E5A2D2}"/>
          </ac:spMkLst>
        </pc:spChg>
        <pc:spChg chg="add mod">
          <ac:chgData name="Simon Tang" userId="3a51912fae7e2d29" providerId="LiveId" clId="{5E8DBDBB-E623-4003-B558-E5F86DC8C635}" dt="2023-02-20T19:23:14.200" v="6984" actId="14100"/>
          <ac:spMkLst>
            <pc:docMk/>
            <pc:sldMk cId="128077928" sldId="445"/>
            <ac:spMk id="15" creationId="{B825C958-96DD-4C01-2A96-8C2BAD75A1CE}"/>
          </ac:spMkLst>
        </pc:spChg>
        <pc:spChg chg="add mod">
          <ac:chgData name="Simon Tang" userId="3a51912fae7e2d29" providerId="LiveId" clId="{5E8DBDBB-E623-4003-B558-E5F86DC8C635}" dt="2023-02-20T18:55:30.795" v="6828" actId="14100"/>
          <ac:spMkLst>
            <pc:docMk/>
            <pc:sldMk cId="128077928" sldId="445"/>
            <ac:spMk id="18" creationId="{493C6C45-48AF-F13C-05ED-22F292D7CD48}"/>
          </ac:spMkLst>
        </pc:spChg>
        <pc:picChg chg="add del mod">
          <ac:chgData name="Simon Tang" userId="3a51912fae7e2d29" providerId="LiveId" clId="{5E8DBDBB-E623-4003-B558-E5F86DC8C635}" dt="2023-02-20T18:41:27.428" v="6798" actId="478"/>
          <ac:picMkLst>
            <pc:docMk/>
            <pc:sldMk cId="128077928" sldId="445"/>
            <ac:picMk id="5" creationId="{FB9BD285-EC58-9698-D5B2-2E79862BD790}"/>
          </ac:picMkLst>
        </pc:picChg>
        <pc:picChg chg="del">
          <ac:chgData name="Simon Tang" userId="3a51912fae7e2d29" providerId="LiveId" clId="{5E8DBDBB-E623-4003-B558-E5F86DC8C635}" dt="2023-02-20T18:38:27.588" v="6762" actId="478"/>
          <ac:picMkLst>
            <pc:docMk/>
            <pc:sldMk cId="128077928" sldId="445"/>
            <ac:picMk id="6" creationId="{0A3FB67B-18CA-EDE8-8AA5-F42C08E6BC14}"/>
          </ac:picMkLst>
        </pc:picChg>
        <pc:picChg chg="add mod">
          <ac:chgData name="Simon Tang" userId="3a51912fae7e2d29" providerId="LiveId" clId="{5E8DBDBB-E623-4003-B558-E5F86DC8C635}" dt="2023-02-20T18:55:40.454" v="6833" actId="1076"/>
          <ac:picMkLst>
            <pc:docMk/>
            <pc:sldMk cId="128077928" sldId="445"/>
            <ac:picMk id="12" creationId="{58E64CA5-016C-293E-CA35-ED80BAEBD63A}"/>
          </ac:picMkLst>
        </pc:picChg>
        <pc:picChg chg="add del mod">
          <ac:chgData name="Simon Tang" userId="3a51912fae7e2d29" providerId="LiveId" clId="{5E8DBDBB-E623-4003-B558-E5F86DC8C635}" dt="2023-02-20T18:55:34.698" v="6831" actId="478"/>
          <ac:picMkLst>
            <pc:docMk/>
            <pc:sldMk cId="128077928" sldId="445"/>
            <ac:picMk id="16" creationId="{DCA9E8AE-ECE3-545A-77CA-F9596E0D46EF}"/>
          </ac:picMkLst>
        </pc:picChg>
      </pc:sldChg>
      <pc:sldChg chg="addSp modSp add mod">
        <pc:chgData name="Simon Tang" userId="3a51912fae7e2d29" providerId="LiveId" clId="{5E8DBDBB-E623-4003-B558-E5F86DC8C635}" dt="2023-02-20T18:59:20.230" v="6846" actId="1076"/>
        <pc:sldMkLst>
          <pc:docMk/>
          <pc:sldMk cId="3006123722" sldId="446"/>
        </pc:sldMkLst>
        <pc:picChg chg="mod">
          <ac:chgData name="Simon Tang" userId="3a51912fae7e2d29" providerId="LiveId" clId="{5E8DBDBB-E623-4003-B558-E5F86DC8C635}" dt="2023-02-20T18:59:20.230" v="6846" actId="1076"/>
          <ac:picMkLst>
            <pc:docMk/>
            <pc:sldMk cId="3006123722" sldId="446"/>
            <ac:picMk id="5" creationId="{FB9BD285-EC58-9698-D5B2-2E79862BD790}"/>
          </ac:picMkLst>
        </pc:picChg>
        <pc:picChg chg="add mod">
          <ac:chgData name="Simon Tang" userId="3a51912fae7e2d29" providerId="LiveId" clId="{5E8DBDBB-E623-4003-B558-E5F86DC8C635}" dt="2023-02-20T18:58:41.597" v="6835" actId="1076"/>
          <ac:picMkLst>
            <pc:docMk/>
            <pc:sldMk cId="3006123722" sldId="446"/>
            <ac:picMk id="6" creationId="{E3CA0A63-AE9D-75DC-E3FD-34FA5B7943A7}"/>
          </ac:picMkLst>
        </pc:picChg>
        <pc:picChg chg="add mod">
          <ac:chgData name="Simon Tang" userId="3a51912fae7e2d29" providerId="LiveId" clId="{5E8DBDBB-E623-4003-B558-E5F86DC8C635}" dt="2023-02-20T18:59:01.756" v="6839" actId="1076"/>
          <ac:picMkLst>
            <pc:docMk/>
            <pc:sldMk cId="3006123722" sldId="446"/>
            <ac:picMk id="10" creationId="{1277C10C-10E4-F112-334A-60EBF0223F8D}"/>
          </ac:picMkLst>
        </pc:picChg>
        <pc:picChg chg="add mod">
          <ac:chgData name="Simon Tang" userId="3a51912fae7e2d29" providerId="LiveId" clId="{5E8DBDBB-E623-4003-B558-E5F86DC8C635}" dt="2023-02-20T18:59:18.482" v="6845" actId="14100"/>
          <ac:picMkLst>
            <pc:docMk/>
            <pc:sldMk cId="3006123722" sldId="446"/>
            <ac:picMk id="12" creationId="{D0AC43C3-F6DF-EE7A-D0B8-BB0766151BD8}"/>
          </ac:picMkLst>
        </pc:picChg>
      </pc:sldChg>
      <pc:sldChg chg="addSp delSp modSp add mod">
        <pc:chgData name="Simon Tang" userId="3a51912fae7e2d29" providerId="LiveId" clId="{5E8DBDBB-E623-4003-B558-E5F86DC8C635}" dt="2023-02-20T19:01:56.509" v="6870" actId="14100"/>
        <pc:sldMkLst>
          <pc:docMk/>
          <pc:sldMk cId="2427918658" sldId="447"/>
        </pc:sldMkLst>
        <pc:spChg chg="add mod">
          <ac:chgData name="Simon Tang" userId="3a51912fae7e2d29" providerId="LiveId" clId="{5E8DBDBB-E623-4003-B558-E5F86DC8C635}" dt="2023-02-20T19:01:20.372" v="6857" actId="1076"/>
          <ac:spMkLst>
            <pc:docMk/>
            <pc:sldMk cId="2427918658" sldId="447"/>
            <ac:spMk id="13" creationId="{A1384D25-0971-1816-BDF8-B88383C721FE}"/>
          </ac:spMkLst>
        </pc:spChg>
        <pc:spChg chg="add mod">
          <ac:chgData name="Simon Tang" userId="3a51912fae7e2d29" providerId="LiveId" clId="{5E8DBDBB-E623-4003-B558-E5F86DC8C635}" dt="2023-02-20T19:01:56.509" v="6870" actId="14100"/>
          <ac:spMkLst>
            <pc:docMk/>
            <pc:sldMk cId="2427918658" sldId="447"/>
            <ac:spMk id="15" creationId="{D541E7F3-232C-FEAC-D62C-E7FACB9497D6}"/>
          </ac:spMkLst>
        </pc:spChg>
        <pc:picChg chg="del">
          <ac:chgData name="Simon Tang" userId="3a51912fae7e2d29" providerId="LiveId" clId="{5E8DBDBB-E623-4003-B558-E5F86DC8C635}" dt="2023-02-20T19:01:02.807" v="6851" actId="478"/>
          <ac:picMkLst>
            <pc:docMk/>
            <pc:sldMk cId="2427918658" sldId="447"/>
            <ac:picMk id="5" creationId="{FB9BD285-EC58-9698-D5B2-2E79862BD790}"/>
          </ac:picMkLst>
        </pc:picChg>
        <pc:picChg chg="del">
          <ac:chgData name="Simon Tang" userId="3a51912fae7e2d29" providerId="LiveId" clId="{5E8DBDBB-E623-4003-B558-E5F86DC8C635}" dt="2023-02-20T19:01:02.344" v="6850" actId="478"/>
          <ac:picMkLst>
            <pc:docMk/>
            <pc:sldMk cId="2427918658" sldId="447"/>
            <ac:picMk id="6" creationId="{E3CA0A63-AE9D-75DC-E3FD-34FA5B7943A7}"/>
          </ac:picMkLst>
        </pc:picChg>
        <pc:picChg chg="add mod">
          <ac:chgData name="Simon Tang" userId="3a51912fae7e2d29" providerId="LiveId" clId="{5E8DBDBB-E623-4003-B558-E5F86DC8C635}" dt="2023-02-20T19:01:54.408" v="6869" actId="1076"/>
          <ac:picMkLst>
            <pc:docMk/>
            <pc:sldMk cId="2427918658" sldId="447"/>
            <ac:picMk id="8" creationId="{9A1DE6CF-C170-B121-C252-7034B9013EB8}"/>
          </ac:picMkLst>
        </pc:picChg>
        <pc:picChg chg="del">
          <ac:chgData name="Simon Tang" userId="3a51912fae7e2d29" providerId="LiveId" clId="{5E8DBDBB-E623-4003-B558-E5F86DC8C635}" dt="2023-02-20T19:01:01.420" v="6848" actId="478"/>
          <ac:picMkLst>
            <pc:docMk/>
            <pc:sldMk cId="2427918658" sldId="447"/>
            <ac:picMk id="10" creationId="{1277C10C-10E4-F112-334A-60EBF0223F8D}"/>
          </ac:picMkLst>
        </pc:picChg>
        <pc:picChg chg="del">
          <ac:chgData name="Simon Tang" userId="3a51912fae7e2d29" providerId="LiveId" clId="{5E8DBDBB-E623-4003-B558-E5F86DC8C635}" dt="2023-02-20T19:01:01.783" v="6849" actId="478"/>
          <ac:picMkLst>
            <pc:docMk/>
            <pc:sldMk cId="2427918658" sldId="447"/>
            <ac:picMk id="12" creationId="{D0AC43C3-F6DF-EE7A-D0B8-BB0766151BD8}"/>
          </ac:picMkLst>
        </pc:picChg>
      </pc:sldChg>
    </pc:docChg>
  </pc:docChgLst>
  <pc:docChgLst>
    <pc:chgData name="Simon Tang" userId="3a51912fae7e2d29" providerId="LiveId" clId="{95C1FE63-9D36-47C7-8D3D-3D01905388F9}"/>
    <pc:docChg chg="undo custSel addSld delSld modSld">
      <pc:chgData name="Simon Tang" userId="3a51912fae7e2d29" providerId="LiveId" clId="{95C1FE63-9D36-47C7-8D3D-3D01905388F9}" dt="2023-02-17T19:59:49.135" v="95"/>
      <pc:docMkLst>
        <pc:docMk/>
      </pc:docMkLst>
      <pc:sldChg chg="modSp mod">
        <pc:chgData name="Simon Tang" userId="3a51912fae7e2d29" providerId="LiveId" clId="{95C1FE63-9D36-47C7-8D3D-3D01905388F9}" dt="2023-02-17T19:40:05.407" v="89" actId="20577"/>
        <pc:sldMkLst>
          <pc:docMk/>
          <pc:sldMk cId="4168414936" sldId="261"/>
        </pc:sldMkLst>
        <pc:spChg chg="mod">
          <ac:chgData name="Simon Tang" userId="3a51912fae7e2d29" providerId="LiveId" clId="{95C1FE63-9D36-47C7-8D3D-3D01905388F9}" dt="2023-02-17T19:40:05.407" v="89" actId="20577"/>
          <ac:spMkLst>
            <pc:docMk/>
            <pc:sldMk cId="4168414936" sldId="261"/>
            <ac:spMk id="6" creationId="{FEA01E9D-8F2F-1788-FFEC-87E3B5A681BD}"/>
          </ac:spMkLst>
        </pc:spChg>
        <pc:picChg chg="mod">
          <ac:chgData name="Simon Tang" userId="3a51912fae7e2d29" providerId="LiveId" clId="{95C1FE63-9D36-47C7-8D3D-3D01905388F9}" dt="2023-02-17T19:38:28.459" v="0" actId="1076"/>
          <ac:picMkLst>
            <pc:docMk/>
            <pc:sldMk cId="4168414936" sldId="261"/>
            <ac:picMk id="8" creationId="{77A4DD1B-3013-6A04-B2A4-81413468D339}"/>
          </ac:picMkLst>
        </pc:picChg>
      </pc:sldChg>
      <pc:sldChg chg="modSp add mod">
        <pc:chgData name="Simon Tang" userId="3a51912fae7e2d29" providerId="LiveId" clId="{95C1FE63-9D36-47C7-8D3D-3D01905388F9}" dt="2023-02-17T19:59:42.666" v="94"/>
        <pc:sldMkLst>
          <pc:docMk/>
          <pc:sldMk cId="2482121929" sldId="263"/>
        </pc:sldMkLst>
        <pc:spChg chg="mod">
          <ac:chgData name="Simon Tang" userId="3a51912fae7e2d29" providerId="LiveId" clId="{95C1FE63-9D36-47C7-8D3D-3D01905388F9}" dt="2023-02-17T19:59:42.666" v="94"/>
          <ac:spMkLst>
            <pc:docMk/>
            <pc:sldMk cId="2482121929" sldId="263"/>
            <ac:spMk id="6" creationId="{FEA01E9D-8F2F-1788-FFEC-87E3B5A681BD}"/>
          </ac:spMkLst>
        </pc:spChg>
      </pc:sldChg>
      <pc:sldChg chg="add del">
        <pc:chgData name="Simon Tang" userId="3a51912fae7e2d29" providerId="LiveId" clId="{95C1FE63-9D36-47C7-8D3D-3D01905388F9}" dt="2023-02-17T19:43:44.019" v="91" actId="47"/>
        <pc:sldMkLst>
          <pc:docMk/>
          <pc:sldMk cId="3101062740" sldId="263"/>
        </pc:sldMkLst>
      </pc:sldChg>
      <pc:sldChg chg="add">
        <pc:chgData name="Simon Tang" userId="3a51912fae7e2d29" providerId="LiveId" clId="{95C1FE63-9D36-47C7-8D3D-3D01905388F9}" dt="2023-02-17T19:59:49.135" v="95"/>
        <pc:sldMkLst>
          <pc:docMk/>
          <pc:sldMk cId="333496013" sldId="264"/>
        </pc:sldMkLst>
      </pc:sldChg>
    </pc:docChg>
  </pc:docChgLst>
  <pc:docChgLst>
    <pc:chgData name="Simon Tang" userId="3a51912fae7e2d29" providerId="Windows Live" clId="Web-{5A0EAEBE-3095-4941-9423-2A7B8D2EEB64}"/>
    <pc:docChg chg="addSld">
      <pc:chgData name="Simon Tang" userId="3a51912fae7e2d29" providerId="Windows Live" clId="Web-{5A0EAEBE-3095-4941-9423-2A7B8D2EEB64}" dt="2023-02-16T17:45:22.614" v="0"/>
      <pc:docMkLst>
        <pc:docMk/>
      </pc:docMkLst>
      <pc:sldChg chg="new">
        <pc:chgData name="Simon Tang" userId="3a51912fae7e2d29" providerId="Windows Live" clId="Web-{5A0EAEBE-3095-4941-9423-2A7B8D2EEB64}" dt="2023-02-16T17:45:22.614" v="0"/>
        <pc:sldMkLst>
          <pc:docMk/>
          <pc:sldMk cId="2717830798" sldId="25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9530A-FC6A-DB0F-F4BE-A8F8ED742C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4E67D4-4AC7-3CBA-32B5-D3AE6F690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5DD54B-039C-5966-1032-F8D7D4AA1952}"/>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5" name="Footer Placeholder 4">
            <a:extLst>
              <a:ext uri="{FF2B5EF4-FFF2-40B4-BE49-F238E27FC236}">
                <a16:creationId xmlns:a16="http://schemas.microsoft.com/office/drawing/2014/main" id="{EE821E8B-1EF1-E4B8-2635-C6B285953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97596-AB1A-5A10-90D9-43A9F2502E87}"/>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2370986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20D9-CD2B-DBF8-1B73-4BFE37D41C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249094-A0C9-40E5-2F45-3BEC159214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75433-6397-021D-6635-E97B6DFB06C7}"/>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5" name="Footer Placeholder 4">
            <a:extLst>
              <a:ext uri="{FF2B5EF4-FFF2-40B4-BE49-F238E27FC236}">
                <a16:creationId xmlns:a16="http://schemas.microsoft.com/office/drawing/2014/main" id="{60C61BC7-5A69-0BAD-3DF7-F9318E542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7A27D-A2FD-C902-E7AC-F3E74868B637}"/>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2963584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3F6E7-78CA-472E-F323-89F88BB0F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24F9A-7414-51C0-3011-E5416754C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6F0FF6-4331-1EB5-32FA-4735B5260D7F}"/>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5" name="Footer Placeholder 4">
            <a:extLst>
              <a:ext uri="{FF2B5EF4-FFF2-40B4-BE49-F238E27FC236}">
                <a16:creationId xmlns:a16="http://schemas.microsoft.com/office/drawing/2014/main" id="{FBAD6E7D-6B25-991D-9B2B-49A9E1D51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86F08-867B-D0AF-AD88-2ADBC3C2C03B}"/>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89946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C4B8-FF38-CFA1-760A-5974CD6FA0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11D39-82EB-9497-2B7B-8FF0446FBC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27FE15-9D50-E049-7759-B0599F9C38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6E5CDD-2A65-5CB1-FE1E-DC8ADE9ACB57}"/>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6" name="Footer Placeholder 5">
            <a:extLst>
              <a:ext uri="{FF2B5EF4-FFF2-40B4-BE49-F238E27FC236}">
                <a16:creationId xmlns:a16="http://schemas.microsoft.com/office/drawing/2014/main" id="{1D7417B0-CFEF-878E-688C-7708E6B98C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E663E-83EE-FD63-6B35-7B3B60A710E8}"/>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3474636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B5CB9-6F70-0146-DF37-D937D95DD3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EF69F-8653-8139-653B-5B4A4398AF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3BC510-4208-086F-A302-2331CBFDFD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23B9E2-2FF7-AC94-A39E-51F15FD667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B311B9-943A-1AEA-EB3C-0E165AED2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0C2143-EFD3-5B48-CDBF-929430B41B87}"/>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8" name="Footer Placeholder 7">
            <a:extLst>
              <a:ext uri="{FF2B5EF4-FFF2-40B4-BE49-F238E27FC236}">
                <a16:creationId xmlns:a16="http://schemas.microsoft.com/office/drawing/2014/main" id="{08D6AC0E-2B71-C852-AD5C-85AA9ABCA6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07FD4C-108F-2C2A-557C-9D49799BB810}"/>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3103920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B06E-1876-3902-D738-FF093009A6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E148A-F3B7-5A55-01AE-1B4AAE33F7E7}"/>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4" name="Footer Placeholder 3">
            <a:extLst>
              <a:ext uri="{FF2B5EF4-FFF2-40B4-BE49-F238E27FC236}">
                <a16:creationId xmlns:a16="http://schemas.microsoft.com/office/drawing/2014/main" id="{A9556F49-DA89-DA4A-DD4A-81911E8092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DF23B5-7C04-45DC-2AD2-7A4A4EDE9E03}"/>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2433944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FC2C3-FA0C-9B7F-02F0-2FCA1C63B70D}"/>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3" name="Footer Placeholder 2">
            <a:extLst>
              <a:ext uri="{FF2B5EF4-FFF2-40B4-BE49-F238E27FC236}">
                <a16:creationId xmlns:a16="http://schemas.microsoft.com/office/drawing/2014/main" id="{8DE8527C-307B-15D4-6BDB-FD1CF7ADD4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8E9E7-2064-5FC9-7F03-62A0FDB9EEAA}"/>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3561716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597B-AF66-06C7-B1D3-16E160041A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BA417F-597B-B4DD-9FA6-532F51B97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5DAC9D-F1E3-F728-EE67-11D3BDF32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94D6DA-D4FD-0118-BAB6-770536206244}"/>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6" name="Footer Placeholder 5">
            <a:extLst>
              <a:ext uri="{FF2B5EF4-FFF2-40B4-BE49-F238E27FC236}">
                <a16:creationId xmlns:a16="http://schemas.microsoft.com/office/drawing/2014/main" id="{94EA4A4F-481B-D759-20A9-F397594E7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056E9-3F23-B999-2432-2DC5E6CF3E8C}"/>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285448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96D64-8939-E0DC-BD39-0E7C25ED4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D26142-EB41-BD65-F379-60D9E5DBE6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EE1703-4AC3-7D71-E767-09D9C0488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01FBA8-39C5-EDA1-85CF-074DA2A82464}"/>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6" name="Footer Placeholder 5">
            <a:extLst>
              <a:ext uri="{FF2B5EF4-FFF2-40B4-BE49-F238E27FC236}">
                <a16:creationId xmlns:a16="http://schemas.microsoft.com/office/drawing/2014/main" id="{39164372-D50A-FF72-B849-A6B5E68215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C348C9-562A-DC18-83AA-89896E5E27D5}"/>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2384821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0A5C-7FCC-3F70-DD04-D2D49465F9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58F85-D53E-57FE-F94A-E61528B7EA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4AEC3-9D75-7F5E-0EEA-3B246E838BAE}"/>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5" name="Footer Placeholder 4">
            <a:extLst>
              <a:ext uri="{FF2B5EF4-FFF2-40B4-BE49-F238E27FC236}">
                <a16:creationId xmlns:a16="http://schemas.microsoft.com/office/drawing/2014/main" id="{7E4AB2E1-CA85-9DE3-DD20-FCD9293D4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97A91-608A-6637-52A5-99EA537C286D}"/>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1726286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740B20-53A1-A86C-1D18-6C4932D37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DD3ED2-FECF-1042-EE6B-9A9D6D55A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B37F3-3657-20B4-00B3-0DA594792832}"/>
              </a:ext>
            </a:extLst>
          </p:cNvPr>
          <p:cNvSpPr>
            <a:spLocks noGrp="1"/>
          </p:cNvSpPr>
          <p:nvPr>
            <p:ph type="dt" sz="half" idx="10"/>
          </p:nvPr>
        </p:nvSpPr>
        <p:spPr/>
        <p:txBody>
          <a:bodyPr/>
          <a:lstStyle/>
          <a:p>
            <a:fld id="{CCE1493E-831F-42C1-9CF8-B1368AD518F5}" type="datetimeFigureOut">
              <a:rPr lang="en-US" smtClean="0"/>
              <a:t>2/20/2023</a:t>
            </a:fld>
            <a:endParaRPr lang="en-US"/>
          </a:p>
        </p:txBody>
      </p:sp>
      <p:sp>
        <p:nvSpPr>
          <p:cNvPr id="5" name="Footer Placeholder 4">
            <a:extLst>
              <a:ext uri="{FF2B5EF4-FFF2-40B4-BE49-F238E27FC236}">
                <a16:creationId xmlns:a16="http://schemas.microsoft.com/office/drawing/2014/main" id="{B13951D6-C9A9-CC01-61E3-8E21B2ACC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E400D-52E2-52C7-A241-1ED771C0E4B4}"/>
              </a:ext>
            </a:extLst>
          </p:cNvPr>
          <p:cNvSpPr>
            <a:spLocks noGrp="1"/>
          </p:cNvSpPr>
          <p:nvPr>
            <p:ph type="sldNum" sz="quarter" idx="12"/>
          </p:nvPr>
        </p:nvSpPr>
        <p:spPr/>
        <p:txBody>
          <a:bodyPr/>
          <a:lstStyle/>
          <a:p>
            <a:fld id="{23D66992-B7C6-46B7-AF2E-2DB7DA26E8CB}" type="slidenum">
              <a:rPr lang="en-US" smtClean="0"/>
              <a:t>‹#›</a:t>
            </a:fld>
            <a:endParaRPr lang="en-US"/>
          </a:p>
        </p:txBody>
      </p:sp>
    </p:spTree>
    <p:extLst>
      <p:ext uri="{BB962C8B-B14F-4D97-AF65-F5344CB8AC3E}">
        <p14:creationId xmlns:p14="http://schemas.microsoft.com/office/powerpoint/2010/main" val="3875344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1488905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1869488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587019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2073587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1110432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2630608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274596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3871290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3529104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1556256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04B19AF-A3BC-4A80-A47E-951725F5855E}" type="datetimeFigureOut">
              <a:rPr lang="zh-TW" altLang="en-US" smtClean="0"/>
              <a:t>2023/2/20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283067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B2504-CDE1-D4B0-11E6-9A5F37059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3AD64C-6A2B-27ED-CDF5-BBAACD2B2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4CB9C-2585-28AF-7ACB-3F9022C0AE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E1493E-831F-42C1-9CF8-B1368AD518F5}" type="datetimeFigureOut">
              <a:rPr lang="en-US" smtClean="0"/>
              <a:t>2/20/2023</a:t>
            </a:fld>
            <a:endParaRPr lang="en-US"/>
          </a:p>
        </p:txBody>
      </p:sp>
      <p:sp>
        <p:nvSpPr>
          <p:cNvPr id="5" name="Footer Placeholder 4">
            <a:extLst>
              <a:ext uri="{FF2B5EF4-FFF2-40B4-BE49-F238E27FC236}">
                <a16:creationId xmlns:a16="http://schemas.microsoft.com/office/drawing/2014/main" id="{8FD1E897-26F9-46C1-11FF-7AC28E9964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B1FBDF-44CB-61DA-C5B4-E69EBDCA04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66992-B7C6-46B7-AF2E-2DB7DA26E8CB}" type="slidenum">
              <a:rPr lang="en-US" smtClean="0"/>
              <a:t>‹#›</a:t>
            </a:fld>
            <a:endParaRPr lang="en-US"/>
          </a:p>
        </p:txBody>
      </p:sp>
    </p:spTree>
    <p:extLst>
      <p:ext uri="{BB962C8B-B14F-4D97-AF65-F5344CB8AC3E}">
        <p14:creationId xmlns:p14="http://schemas.microsoft.com/office/powerpoint/2010/main" val="29573140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9AF-A3BC-4A80-A47E-951725F5855E}" type="datetimeFigureOut">
              <a:rPr lang="zh-TW" altLang="en-US" smtClean="0"/>
              <a:t>2023/2/20</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96C6AD-05CA-4D58-98AA-EBF06E8A198D}" type="slidenum">
              <a:rPr lang="zh-TW" altLang="en-US" smtClean="0"/>
              <a:t>‹#›</a:t>
            </a:fld>
            <a:endParaRPr lang="zh-TW" altLang="en-US"/>
          </a:p>
        </p:txBody>
      </p:sp>
    </p:spTree>
    <p:extLst>
      <p:ext uri="{BB962C8B-B14F-4D97-AF65-F5344CB8AC3E}">
        <p14:creationId xmlns:p14="http://schemas.microsoft.com/office/powerpoint/2010/main" val="2673787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web.eecs.umich.edu/~fouhey/2017/VLOG/index.html" TargetMode="External"/><Relationship Id="rId2" Type="http://schemas.openxmlformats.org/officeDocument/2006/relationships/hyperlink" Target="https://www.di.ens.fr/willow/research/howto100m/" TargetMode="Externa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1010.png"/><Relationship Id="rId7" Type="http://schemas.openxmlformats.org/officeDocument/2006/relationships/image" Target="../media/image27.gif"/><Relationship Id="rId12" Type="http://schemas.openxmlformats.org/officeDocument/2006/relationships/image" Target="../media/image32.gif"/><Relationship Id="rId2" Type="http://schemas.openxmlformats.org/officeDocument/2006/relationships/image" Target="../media/image23.gif"/><Relationship Id="rId1" Type="http://schemas.openxmlformats.org/officeDocument/2006/relationships/slideLayout" Target="../slideLayouts/slideLayout18.xml"/><Relationship Id="rId6" Type="http://schemas.openxmlformats.org/officeDocument/2006/relationships/image" Target="../media/image26.gif"/><Relationship Id="rId11" Type="http://schemas.openxmlformats.org/officeDocument/2006/relationships/image" Target="../media/image31.gif"/><Relationship Id="rId5" Type="http://schemas.openxmlformats.org/officeDocument/2006/relationships/image" Target="../media/image25.gif"/><Relationship Id="rId10" Type="http://schemas.openxmlformats.org/officeDocument/2006/relationships/image" Target="../media/image30.gif"/><Relationship Id="rId4" Type="http://schemas.openxmlformats.org/officeDocument/2006/relationships/image" Target="../media/image24.gif"/><Relationship Id="rId9" Type="http://schemas.openxmlformats.org/officeDocument/2006/relationships/image" Target="../media/image29.gif"/></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210.png"/><Relationship Id="rId3" Type="http://schemas.openxmlformats.org/officeDocument/2006/relationships/image" Target="../media/image24.gif"/><Relationship Id="rId7" Type="http://schemas.openxmlformats.org/officeDocument/2006/relationships/image" Target="../media/image29.gif"/><Relationship Id="rId12" Type="http://schemas.openxmlformats.org/officeDocument/2006/relationships/image" Target="../media/image200.png"/><Relationship Id="rId2" Type="http://schemas.openxmlformats.org/officeDocument/2006/relationships/image" Target="../media/image23.gif"/><Relationship Id="rId1" Type="http://schemas.openxmlformats.org/officeDocument/2006/relationships/slideLayout" Target="../slideLayouts/slideLayout18.xml"/><Relationship Id="rId6" Type="http://schemas.openxmlformats.org/officeDocument/2006/relationships/image" Target="../media/image27.gif"/><Relationship Id="rId11" Type="http://schemas.openxmlformats.org/officeDocument/2006/relationships/image" Target="../media/image28.gif"/><Relationship Id="rId5" Type="http://schemas.openxmlformats.org/officeDocument/2006/relationships/image" Target="../media/image26.gif"/><Relationship Id="rId10" Type="http://schemas.openxmlformats.org/officeDocument/2006/relationships/image" Target="../media/image32.gif"/><Relationship Id="rId4" Type="http://schemas.openxmlformats.org/officeDocument/2006/relationships/image" Target="../media/image25.gif"/><Relationship Id="rId9" Type="http://schemas.openxmlformats.org/officeDocument/2006/relationships/image" Target="../media/image31.gif"/><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1.gif"/><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30.gif"/><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2.gif"/><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1.gif"/><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yann.lecun.com/exdb/publis/pdf/chopra-05.pdf" TargetMode="Externa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yann.lecun.com/exdb/publis/pdf/chopra-05.pdf" TargetMode="Externa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8" Type="http://schemas.openxmlformats.org/officeDocument/2006/relationships/image" Target="../media/image680.png"/><Relationship Id="rId13" Type="http://schemas.openxmlformats.org/officeDocument/2006/relationships/image" Target="../media/image75.png"/><Relationship Id="rId3" Type="http://schemas.openxmlformats.org/officeDocument/2006/relationships/image" Target="../media/image30.gif"/><Relationship Id="rId7" Type="http://schemas.openxmlformats.org/officeDocument/2006/relationships/image" Target="../media/image670.png"/><Relationship Id="rId12" Type="http://schemas.openxmlformats.org/officeDocument/2006/relationships/image" Target="../media/image720.png"/><Relationship Id="rId2" Type="http://schemas.openxmlformats.org/officeDocument/2006/relationships/image" Target="../media/image650.png"/><Relationship Id="rId1" Type="http://schemas.openxmlformats.org/officeDocument/2006/relationships/slideLayout" Target="../slideLayouts/slideLayout18.xml"/><Relationship Id="rId6" Type="http://schemas.openxmlformats.org/officeDocument/2006/relationships/image" Target="../media/image660.png"/><Relationship Id="rId11" Type="http://schemas.openxmlformats.org/officeDocument/2006/relationships/image" Target="../media/image710.png"/><Relationship Id="rId5" Type="http://schemas.openxmlformats.org/officeDocument/2006/relationships/image" Target="../media/image32.gif"/><Relationship Id="rId10" Type="http://schemas.openxmlformats.org/officeDocument/2006/relationships/image" Target="../media/image700.png"/><Relationship Id="rId4" Type="http://schemas.openxmlformats.org/officeDocument/2006/relationships/image" Target="../media/image31.gif"/><Relationship Id="rId9" Type="http://schemas.openxmlformats.org/officeDocument/2006/relationships/image" Target="../media/image690.png"/><Relationship Id="rId14" Type="http://schemas.openxmlformats.org/officeDocument/2006/relationships/image" Target="../media/image740.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0.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1.gi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1.gif"/><Relationship Id="rId1" Type="http://schemas.openxmlformats.org/officeDocument/2006/relationships/slideLayout" Target="../slideLayouts/slideLayout18.xml"/><Relationship Id="rId5" Type="http://schemas.openxmlformats.org/officeDocument/2006/relationships/image" Target="../media/image81.sv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1.gi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1.gif"/><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1.gi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1.gif"/><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4.png"/><Relationship Id="rId1" Type="http://schemas.openxmlformats.org/officeDocument/2006/relationships/slideLayout" Target="../slideLayouts/slideLayout1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9.png"/><Relationship Id="rId7" Type="http://schemas.openxmlformats.org/officeDocument/2006/relationships/image" Target="../media/image90.png"/><Relationship Id="rId2" Type="http://schemas.openxmlformats.org/officeDocument/2006/relationships/image" Target="../media/image84.png"/><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25AF8-62D1-9681-8F27-44C3FC1F7224}"/>
              </a:ext>
            </a:extLst>
          </p:cNvPr>
          <p:cNvSpPr>
            <a:spLocks noGrp="1"/>
          </p:cNvSpPr>
          <p:nvPr>
            <p:ph type="ctrTitle"/>
          </p:nvPr>
        </p:nvSpPr>
        <p:spPr>
          <a:xfrm>
            <a:off x="1524000" y="2081213"/>
            <a:ext cx="9144000" cy="2387600"/>
          </a:xfrm>
        </p:spPr>
        <p:txBody>
          <a:bodyPr>
            <a:normAutofit/>
          </a:bodyPr>
          <a:lstStyle/>
          <a:p>
            <a:r>
              <a:rPr lang="en-US" dirty="0">
                <a:ea typeface="+mj-lt"/>
                <a:cs typeface="+mj-lt"/>
              </a:rPr>
              <a:t>MERLOT RESERVE</a:t>
            </a:r>
            <a:br>
              <a:rPr lang="en-US" dirty="0">
                <a:ea typeface="+mj-lt"/>
                <a:cs typeface="+mj-lt"/>
              </a:rPr>
            </a:br>
            <a:endParaRPr lang="en-US" sz="4800" dirty="0">
              <a:ea typeface="+mj-lt"/>
              <a:cs typeface="+mj-lt"/>
            </a:endParaRPr>
          </a:p>
        </p:txBody>
      </p:sp>
      <p:sp>
        <p:nvSpPr>
          <p:cNvPr id="3" name="Subtitle 2">
            <a:extLst>
              <a:ext uri="{FF2B5EF4-FFF2-40B4-BE49-F238E27FC236}">
                <a16:creationId xmlns:a16="http://schemas.microsoft.com/office/drawing/2014/main" id="{F220B27F-EA49-59EE-D80C-4775B56C7265}"/>
              </a:ext>
            </a:extLst>
          </p:cNvPr>
          <p:cNvSpPr>
            <a:spLocks noGrp="1"/>
          </p:cNvSpPr>
          <p:nvPr>
            <p:ph type="subTitle" idx="1"/>
          </p:nvPr>
        </p:nvSpPr>
        <p:spPr>
          <a:xfrm>
            <a:off x="1524000" y="4702539"/>
            <a:ext cx="9144000" cy="1655762"/>
          </a:xfrm>
        </p:spPr>
        <p:txBody>
          <a:bodyPr vert="horz" lIns="91440" tIns="45720" rIns="91440" bIns="45720" rtlCol="0" anchor="t">
            <a:normAutofit lnSpcReduction="10000"/>
          </a:bodyPr>
          <a:lstStyle/>
          <a:p>
            <a:r>
              <a:rPr lang="en-US" dirty="0"/>
              <a:t>Presenter: </a:t>
            </a:r>
            <a:r>
              <a:rPr lang="en-US" dirty="0" err="1"/>
              <a:t>Chiawei</a:t>
            </a:r>
            <a:r>
              <a:rPr lang="en-US" dirty="0"/>
              <a:t> Tang</a:t>
            </a:r>
          </a:p>
          <a:p>
            <a:r>
              <a:rPr lang="en-US" dirty="0">
                <a:cs typeface="Calibri"/>
              </a:rPr>
              <a:t>Department of Computer Science</a:t>
            </a:r>
          </a:p>
          <a:p>
            <a:r>
              <a:rPr lang="en-US" dirty="0">
                <a:cs typeface="Calibri"/>
              </a:rPr>
              <a:t>Virginia Tech</a:t>
            </a:r>
          </a:p>
          <a:p>
            <a:r>
              <a:rPr lang="en-US" dirty="0">
                <a:cs typeface="Calibri"/>
              </a:rPr>
              <a:t>02/20/2023</a:t>
            </a:r>
          </a:p>
        </p:txBody>
      </p:sp>
      <p:pic>
        <p:nvPicPr>
          <p:cNvPr id="4" name="Picture 2" descr="Researchers From Allen Institute for AI Introduce 'MERLOT Reserve': A Novel  Multimodal Video Question Answering Model - MarkTechPost">
            <a:extLst>
              <a:ext uri="{FF2B5EF4-FFF2-40B4-BE49-F238E27FC236}">
                <a16:creationId xmlns:a16="http://schemas.microsoft.com/office/drawing/2014/main" id="{884BA2D7-92C5-172E-2605-C0F7FAE54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725" y="719923"/>
            <a:ext cx="2616549" cy="14718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9398E8-A6B3-F5FE-FC8D-5CDFAB9BA71A}"/>
              </a:ext>
            </a:extLst>
          </p:cNvPr>
          <p:cNvSpPr txBox="1"/>
          <p:nvPr/>
        </p:nvSpPr>
        <p:spPr>
          <a:xfrm>
            <a:off x="-35879" y="6447810"/>
            <a:ext cx="6095316" cy="369332"/>
          </a:xfrm>
          <a:prstGeom prst="rect">
            <a:avLst/>
          </a:prstGeom>
          <a:noFill/>
        </p:spPr>
        <p:txBody>
          <a:bodyPr wrap="square">
            <a:spAutoFit/>
          </a:bodyPr>
          <a:lstStyle/>
          <a:p>
            <a:r>
              <a:rPr lang="en-US" dirty="0"/>
              <a:t>https://reurl.cc/Dmv8dR</a:t>
            </a:r>
          </a:p>
        </p:txBody>
      </p:sp>
      <p:sp>
        <p:nvSpPr>
          <p:cNvPr id="7" name="TextBox 6">
            <a:extLst>
              <a:ext uri="{FF2B5EF4-FFF2-40B4-BE49-F238E27FC236}">
                <a16:creationId xmlns:a16="http://schemas.microsoft.com/office/drawing/2014/main" id="{B6CB3345-05DA-7B7F-808D-D41ECAE265FC}"/>
              </a:ext>
            </a:extLst>
          </p:cNvPr>
          <p:cNvSpPr txBox="1"/>
          <p:nvPr/>
        </p:nvSpPr>
        <p:spPr>
          <a:xfrm>
            <a:off x="0" y="116865"/>
            <a:ext cx="6136320" cy="369332"/>
          </a:xfrm>
          <a:prstGeom prst="rect">
            <a:avLst/>
          </a:prstGeom>
          <a:noFill/>
        </p:spPr>
        <p:txBody>
          <a:bodyPr wrap="square">
            <a:spAutoFit/>
          </a:bodyPr>
          <a:lstStyle/>
          <a:p>
            <a:r>
              <a:rPr lang="en-US" dirty="0"/>
              <a:t>[CS6804] Paper Review</a:t>
            </a:r>
          </a:p>
        </p:txBody>
      </p:sp>
    </p:spTree>
    <p:extLst>
      <p:ext uri="{BB962C8B-B14F-4D97-AF65-F5344CB8AC3E}">
        <p14:creationId xmlns:p14="http://schemas.microsoft.com/office/powerpoint/2010/main" val="174559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Self-Supervised Learning</a:t>
            </a:r>
          </a:p>
        </p:txBody>
      </p:sp>
      <p:sp>
        <p:nvSpPr>
          <p:cNvPr id="3" name="Rectangle 2">
            <a:extLst>
              <a:ext uri="{FF2B5EF4-FFF2-40B4-BE49-F238E27FC236}">
                <a16:creationId xmlns:a16="http://schemas.microsoft.com/office/drawing/2014/main" id="{7E43F1B4-0AD2-9FA1-98B4-2A351A15B0D3}"/>
              </a:ext>
            </a:extLst>
          </p:cNvPr>
          <p:cNvSpPr/>
          <p:nvPr/>
        </p:nvSpPr>
        <p:spPr>
          <a:xfrm>
            <a:off x="7308563" y="1466079"/>
            <a:ext cx="2040904" cy="9615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BERT</a:t>
            </a:r>
          </a:p>
        </p:txBody>
      </p:sp>
      <p:sp>
        <p:nvSpPr>
          <p:cNvPr id="4" name="TextBox 3">
            <a:extLst>
              <a:ext uri="{FF2B5EF4-FFF2-40B4-BE49-F238E27FC236}">
                <a16:creationId xmlns:a16="http://schemas.microsoft.com/office/drawing/2014/main" id="{77227D82-C11F-F449-84E1-EF39FC5045DA}"/>
              </a:ext>
            </a:extLst>
          </p:cNvPr>
          <p:cNvSpPr txBox="1"/>
          <p:nvPr/>
        </p:nvSpPr>
        <p:spPr>
          <a:xfrm>
            <a:off x="6966662" y="2624858"/>
            <a:ext cx="2801473" cy="646331"/>
          </a:xfrm>
          <a:prstGeom prst="rect">
            <a:avLst/>
          </a:prstGeom>
          <a:noFill/>
        </p:spPr>
        <p:txBody>
          <a:bodyPr wrap="none" rtlCol="0">
            <a:spAutoFit/>
          </a:bodyPr>
          <a:lstStyle/>
          <a:p>
            <a:pPr marL="285750" indent="-285750">
              <a:buFont typeface="Arial" panose="020B0604020202020204" pitchFamily="34" charset="0"/>
              <a:buChar char="•"/>
            </a:pPr>
            <a:r>
              <a:rPr lang="en-US" dirty="0"/>
              <a:t>Masked token prediction</a:t>
            </a:r>
          </a:p>
          <a:p>
            <a:pPr marL="285750" indent="-285750">
              <a:buFont typeface="Arial" panose="020B0604020202020204" pitchFamily="34" charset="0"/>
              <a:buChar char="•"/>
            </a:pPr>
            <a:r>
              <a:rPr lang="en-US" dirty="0"/>
              <a:t>Next sentence prediction</a:t>
            </a:r>
          </a:p>
        </p:txBody>
      </p:sp>
      <p:sp>
        <p:nvSpPr>
          <p:cNvPr id="5" name="Rectangle 4">
            <a:extLst>
              <a:ext uri="{FF2B5EF4-FFF2-40B4-BE49-F238E27FC236}">
                <a16:creationId xmlns:a16="http://schemas.microsoft.com/office/drawing/2014/main" id="{FE9E3B82-5C0D-0E3B-2AFE-D9C8D00C19FA}"/>
              </a:ext>
            </a:extLst>
          </p:cNvPr>
          <p:cNvSpPr/>
          <p:nvPr/>
        </p:nvSpPr>
        <p:spPr>
          <a:xfrm>
            <a:off x="6855951" y="1103591"/>
            <a:ext cx="3108140" cy="2378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6477156-3F4D-4A9D-BB74-C2B4E4305917}"/>
              </a:ext>
            </a:extLst>
          </p:cNvPr>
          <p:cNvSpPr/>
          <p:nvPr/>
        </p:nvSpPr>
        <p:spPr>
          <a:xfrm>
            <a:off x="1521265" y="4859032"/>
            <a:ext cx="1611477" cy="980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for</a:t>
            </a:r>
          </a:p>
          <a:p>
            <a:pPr algn="ctr"/>
            <a:r>
              <a:rPr lang="en-US" dirty="0"/>
              <a:t>Task 1</a:t>
            </a:r>
          </a:p>
        </p:txBody>
      </p:sp>
      <p:sp>
        <p:nvSpPr>
          <p:cNvPr id="8" name="Rectangle 7">
            <a:extLst>
              <a:ext uri="{FF2B5EF4-FFF2-40B4-BE49-F238E27FC236}">
                <a16:creationId xmlns:a16="http://schemas.microsoft.com/office/drawing/2014/main" id="{D52BB84E-2D65-4527-8E49-D88D770996A1}"/>
              </a:ext>
            </a:extLst>
          </p:cNvPr>
          <p:cNvSpPr/>
          <p:nvPr/>
        </p:nvSpPr>
        <p:spPr>
          <a:xfrm>
            <a:off x="3797355" y="4885684"/>
            <a:ext cx="1611477" cy="98000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for</a:t>
            </a:r>
          </a:p>
          <a:p>
            <a:pPr algn="ctr"/>
            <a:r>
              <a:rPr lang="en-US" dirty="0"/>
              <a:t>Task 2</a:t>
            </a:r>
          </a:p>
        </p:txBody>
      </p:sp>
      <p:sp>
        <p:nvSpPr>
          <p:cNvPr id="10" name="Rectangle 9">
            <a:extLst>
              <a:ext uri="{FF2B5EF4-FFF2-40B4-BE49-F238E27FC236}">
                <a16:creationId xmlns:a16="http://schemas.microsoft.com/office/drawing/2014/main" id="{986D5CEB-CA01-68E0-F07D-38A5440E3191}"/>
              </a:ext>
            </a:extLst>
          </p:cNvPr>
          <p:cNvSpPr/>
          <p:nvPr/>
        </p:nvSpPr>
        <p:spPr>
          <a:xfrm>
            <a:off x="5700819" y="4896094"/>
            <a:ext cx="1611477" cy="98000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for</a:t>
            </a:r>
          </a:p>
          <a:p>
            <a:pPr algn="ctr"/>
            <a:r>
              <a:rPr lang="en-US" dirty="0"/>
              <a:t>Task 3</a:t>
            </a:r>
          </a:p>
        </p:txBody>
      </p:sp>
      <p:cxnSp>
        <p:nvCxnSpPr>
          <p:cNvPr id="12" name="Connector: Elbow 11">
            <a:extLst>
              <a:ext uri="{FF2B5EF4-FFF2-40B4-BE49-F238E27FC236}">
                <a16:creationId xmlns:a16="http://schemas.microsoft.com/office/drawing/2014/main" id="{4E75C6FC-D9F1-200E-A108-A4E33AF4ED74}"/>
              </a:ext>
            </a:extLst>
          </p:cNvPr>
          <p:cNvCxnSpPr>
            <a:stCxn id="5" idx="2"/>
            <a:endCxn id="6" idx="0"/>
          </p:cNvCxnSpPr>
          <p:nvPr/>
        </p:nvCxnSpPr>
        <p:spPr>
          <a:xfrm rot="5400000">
            <a:off x="4679923" y="1128933"/>
            <a:ext cx="1377181" cy="608301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7A55811C-CED5-0564-05FA-144BF3209504}"/>
              </a:ext>
            </a:extLst>
          </p:cNvPr>
          <p:cNvCxnSpPr>
            <a:cxnSpLocks/>
            <a:stCxn id="5" idx="2"/>
            <a:endCxn id="8" idx="0"/>
          </p:cNvCxnSpPr>
          <p:nvPr/>
        </p:nvCxnSpPr>
        <p:spPr>
          <a:xfrm rot="5400000">
            <a:off x="5804642" y="2280304"/>
            <a:ext cx="1403833" cy="380692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0943E4C8-3B03-333E-944D-BF60774584F7}"/>
              </a:ext>
            </a:extLst>
          </p:cNvPr>
          <p:cNvCxnSpPr>
            <a:cxnSpLocks/>
            <a:stCxn id="5" idx="2"/>
            <a:endCxn id="10" idx="0"/>
          </p:cNvCxnSpPr>
          <p:nvPr/>
        </p:nvCxnSpPr>
        <p:spPr>
          <a:xfrm rot="5400000">
            <a:off x="6751169" y="3237241"/>
            <a:ext cx="1414243" cy="190346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D74614-9816-31BF-FB39-869B3F0823D0}"/>
              </a:ext>
            </a:extLst>
          </p:cNvPr>
          <p:cNvSpPr txBox="1"/>
          <p:nvPr/>
        </p:nvSpPr>
        <p:spPr>
          <a:xfrm>
            <a:off x="9880375" y="3766193"/>
            <a:ext cx="1203535" cy="400110"/>
          </a:xfrm>
          <a:prstGeom prst="rect">
            <a:avLst/>
          </a:prstGeom>
          <a:noFill/>
        </p:spPr>
        <p:txBody>
          <a:bodyPr wrap="none" rtlCol="0">
            <a:spAutoFit/>
          </a:bodyPr>
          <a:lstStyle/>
          <a:p>
            <a:r>
              <a:rPr lang="en-US" sz="2000" b="1" dirty="0"/>
              <a:t>Zero-shot</a:t>
            </a:r>
          </a:p>
        </p:txBody>
      </p:sp>
      <p:sp>
        <p:nvSpPr>
          <p:cNvPr id="24" name="TextBox 23">
            <a:extLst>
              <a:ext uri="{FF2B5EF4-FFF2-40B4-BE49-F238E27FC236}">
                <a16:creationId xmlns:a16="http://schemas.microsoft.com/office/drawing/2014/main" id="{CDA85378-54C4-226E-803D-74D873487FC4}"/>
              </a:ext>
            </a:extLst>
          </p:cNvPr>
          <p:cNvSpPr txBox="1"/>
          <p:nvPr/>
        </p:nvSpPr>
        <p:spPr>
          <a:xfrm>
            <a:off x="4087591" y="2420022"/>
            <a:ext cx="1815562" cy="707886"/>
          </a:xfrm>
          <a:prstGeom prst="rect">
            <a:avLst/>
          </a:prstGeom>
          <a:noFill/>
        </p:spPr>
        <p:txBody>
          <a:bodyPr wrap="none" rtlCol="0">
            <a:spAutoFit/>
          </a:bodyPr>
          <a:lstStyle/>
          <a:p>
            <a:pPr algn="ctr"/>
            <a:r>
              <a:rPr lang="en-US" sz="2000" b="1" dirty="0"/>
              <a:t>Self-supervised</a:t>
            </a:r>
          </a:p>
          <a:p>
            <a:pPr algn="ctr"/>
            <a:r>
              <a:rPr lang="en-US" sz="2000" b="1" dirty="0"/>
              <a:t>Learning</a:t>
            </a:r>
          </a:p>
        </p:txBody>
      </p:sp>
      <p:sp>
        <p:nvSpPr>
          <p:cNvPr id="28" name="Arrow: Right 27">
            <a:extLst>
              <a:ext uri="{FF2B5EF4-FFF2-40B4-BE49-F238E27FC236}">
                <a16:creationId xmlns:a16="http://schemas.microsoft.com/office/drawing/2014/main" id="{0A88C080-6372-9158-7444-27B65EC5CF99}"/>
              </a:ext>
            </a:extLst>
          </p:cNvPr>
          <p:cNvSpPr/>
          <p:nvPr/>
        </p:nvSpPr>
        <p:spPr>
          <a:xfrm>
            <a:off x="3448477" y="2037923"/>
            <a:ext cx="3269427" cy="389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ataset Icons - Free SVG &amp; PNG Dataset Images - Noun Project">
            <a:extLst>
              <a:ext uri="{FF2B5EF4-FFF2-40B4-BE49-F238E27FC236}">
                <a16:creationId xmlns:a16="http://schemas.microsoft.com/office/drawing/2014/main" id="{D3ABE0A1-8C86-26B7-9CB4-C63A2809B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742" y="129465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750515D-C7EC-67A9-7C9F-5901CD1E0263}"/>
              </a:ext>
            </a:extLst>
          </p:cNvPr>
          <p:cNvSpPr/>
          <p:nvPr/>
        </p:nvSpPr>
        <p:spPr>
          <a:xfrm>
            <a:off x="9416509" y="4885683"/>
            <a:ext cx="1611477" cy="980007"/>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 for</a:t>
            </a:r>
          </a:p>
          <a:p>
            <a:pPr algn="ctr"/>
            <a:r>
              <a:rPr lang="en-US" dirty="0"/>
              <a:t>Zero-shot Task</a:t>
            </a:r>
          </a:p>
        </p:txBody>
      </p:sp>
      <p:cxnSp>
        <p:nvCxnSpPr>
          <p:cNvPr id="14" name="Connector: Elbow 13">
            <a:extLst>
              <a:ext uri="{FF2B5EF4-FFF2-40B4-BE49-F238E27FC236}">
                <a16:creationId xmlns:a16="http://schemas.microsoft.com/office/drawing/2014/main" id="{ADB2963C-650B-9031-4773-66E9F44446EF}"/>
              </a:ext>
            </a:extLst>
          </p:cNvPr>
          <p:cNvCxnSpPr>
            <a:cxnSpLocks/>
            <a:stCxn id="5" idx="2"/>
            <a:endCxn id="11" idx="0"/>
          </p:cNvCxnSpPr>
          <p:nvPr/>
        </p:nvCxnSpPr>
        <p:spPr>
          <a:xfrm rot="16200000" flipH="1">
            <a:off x="8614218" y="3277653"/>
            <a:ext cx="1403832" cy="181222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7EA27BB-2794-3C71-209D-8AA6EC373155}"/>
              </a:ext>
            </a:extLst>
          </p:cNvPr>
          <p:cNvSpPr txBox="1"/>
          <p:nvPr/>
        </p:nvSpPr>
        <p:spPr>
          <a:xfrm>
            <a:off x="1322047" y="3759054"/>
            <a:ext cx="1204176" cy="400110"/>
          </a:xfrm>
          <a:prstGeom prst="rect">
            <a:avLst/>
          </a:prstGeom>
          <a:noFill/>
        </p:spPr>
        <p:txBody>
          <a:bodyPr wrap="none" rtlCol="0">
            <a:spAutoFit/>
          </a:bodyPr>
          <a:lstStyle/>
          <a:p>
            <a:r>
              <a:rPr lang="en-US" sz="2000" b="1" dirty="0"/>
              <a:t>Fine-tune</a:t>
            </a:r>
          </a:p>
        </p:txBody>
      </p:sp>
    </p:spTree>
    <p:extLst>
      <p:ext uri="{BB962C8B-B14F-4D97-AF65-F5344CB8AC3E}">
        <p14:creationId xmlns:p14="http://schemas.microsoft.com/office/powerpoint/2010/main" val="29680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Self-Supervised Learning</a:t>
            </a:r>
          </a:p>
        </p:txBody>
      </p:sp>
      <p:sp>
        <p:nvSpPr>
          <p:cNvPr id="9" name="TextBox 8">
            <a:extLst>
              <a:ext uri="{FF2B5EF4-FFF2-40B4-BE49-F238E27FC236}">
                <a16:creationId xmlns:a16="http://schemas.microsoft.com/office/drawing/2014/main" id="{1A3CF776-D3AA-0D62-A62B-DA799F645B5F}"/>
              </a:ext>
            </a:extLst>
          </p:cNvPr>
          <p:cNvSpPr txBox="1"/>
          <p:nvPr/>
        </p:nvSpPr>
        <p:spPr>
          <a:xfrm>
            <a:off x="2859037" y="1852123"/>
            <a:ext cx="6095316" cy="1754326"/>
          </a:xfrm>
          <a:prstGeom prst="rect">
            <a:avLst/>
          </a:prstGeom>
          <a:noFill/>
        </p:spPr>
        <p:txBody>
          <a:bodyPr wrap="square">
            <a:spAutoFit/>
          </a:bodyPr>
          <a:lstStyle/>
          <a:p>
            <a:pPr algn="ctr"/>
            <a:r>
              <a:rPr lang="en-US" sz="3600" dirty="0"/>
              <a:t>How to empower Vision Transformers with </a:t>
            </a:r>
            <a:r>
              <a:rPr lang="en-US" sz="3600" dirty="0">
                <a:solidFill>
                  <a:schemeClr val="accent1">
                    <a:lumMod val="75000"/>
                  </a:schemeClr>
                </a:solidFill>
              </a:rPr>
              <a:t>large-scale</a:t>
            </a:r>
            <a:r>
              <a:rPr lang="en-US" sz="3600" dirty="0"/>
              <a:t>, </a:t>
            </a:r>
            <a:r>
              <a:rPr lang="en-US" sz="3600" dirty="0">
                <a:solidFill>
                  <a:schemeClr val="accent2">
                    <a:lumMod val="75000"/>
                  </a:schemeClr>
                </a:solidFill>
              </a:rPr>
              <a:t>unlabeled data</a:t>
            </a:r>
            <a:r>
              <a:rPr lang="en-US" sz="3600" dirty="0"/>
              <a:t>?</a:t>
            </a:r>
          </a:p>
        </p:txBody>
      </p:sp>
      <p:sp>
        <p:nvSpPr>
          <p:cNvPr id="20" name="TextBox 19">
            <a:extLst>
              <a:ext uri="{FF2B5EF4-FFF2-40B4-BE49-F238E27FC236}">
                <a16:creationId xmlns:a16="http://schemas.microsoft.com/office/drawing/2014/main" id="{7651C413-99A3-5EAF-FD6C-0D5BAAE80896}"/>
              </a:ext>
            </a:extLst>
          </p:cNvPr>
          <p:cNvSpPr txBox="1"/>
          <p:nvPr/>
        </p:nvSpPr>
        <p:spPr>
          <a:xfrm>
            <a:off x="684" y="6443708"/>
            <a:ext cx="6095316" cy="369332"/>
          </a:xfrm>
          <a:prstGeom prst="rect">
            <a:avLst/>
          </a:prstGeom>
          <a:noFill/>
        </p:spPr>
        <p:txBody>
          <a:bodyPr wrap="square">
            <a:spAutoFit/>
          </a:bodyPr>
          <a:lstStyle/>
          <a:p>
            <a:r>
              <a:rPr lang="en-US" dirty="0"/>
              <a:t>https://www.youtube.com/watch?v=rgXxAFIBido</a:t>
            </a:r>
          </a:p>
        </p:txBody>
      </p:sp>
    </p:spTree>
    <p:extLst>
      <p:ext uri="{BB962C8B-B14F-4D97-AF65-F5344CB8AC3E}">
        <p14:creationId xmlns:p14="http://schemas.microsoft.com/office/powerpoint/2010/main" val="102697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Self-Supervised Learning</a:t>
            </a:r>
          </a:p>
        </p:txBody>
      </p:sp>
      <p:sp>
        <p:nvSpPr>
          <p:cNvPr id="16" name="TextBox 15">
            <a:extLst>
              <a:ext uri="{FF2B5EF4-FFF2-40B4-BE49-F238E27FC236}">
                <a16:creationId xmlns:a16="http://schemas.microsoft.com/office/drawing/2014/main" id="{47F4D823-1753-5E22-96BD-0B76E4B6317B}"/>
              </a:ext>
            </a:extLst>
          </p:cNvPr>
          <p:cNvSpPr txBox="1"/>
          <p:nvPr/>
        </p:nvSpPr>
        <p:spPr>
          <a:xfrm>
            <a:off x="2719793" y="4177078"/>
            <a:ext cx="6752414" cy="954107"/>
          </a:xfrm>
          <a:prstGeom prst="rect">
            <a:avLst/>
          </a:prstGeom>
          <a:noFill/>
        </p:spPr>
        <p:txBody>
          <a:bodyPr wrap="square">
            <a:spAutoFit/>
          </a:bodyPr>
          <a:lstStyle/>
          <a:p>
            <a:pPr algn="ctr"/>
            <a:r>
              <a:rPr lang="en-US" sz="2800" dirty="0"/>
              <a:t>Self-supervision from the </a:t>
            </a:r>
            <a:r>
              <a:rPr lang="en-US" sz="2800" dirty="0">
                <a:solidFill>
                  <a:srgbClr val="FF0000"/>
                </a:solidFill>
              </a:rPr>
              <a:t>multimodal videos </a:t>
            </a:r>
            <a:r>
              <a:rPr lang="en-US" sz="2800" dirty="0"/>
              <a:t>(video frames, audio, and text)</a:t>
            </a:r>
          </a:p>
        </p:txBody>
      </p:sp>
      <p:sp>
        <p:nvSpPr>
          <p:cNvPr id="20" name="TextBox 19">
            <a:extLst>
              <a:ext uri="{FF2B5EF4-FFF2-40B4-BE49-F238E27FC236}">
                <a16:creationId xmlns:a16="http://schemas.microsoft.com/office/drawing/2014/main" id="{7651C413-99A3-5EAF-FD6C-0D5BAAE80896}"/>
              </a:ext>
            </a:extLst>
          </p:cNvPr>
          <p:cNvSpPr txBox="1"/>
          <p:nvPr/>
        </p:nvSpPr>
        <p:spPr>
          <a:xfrm>
            <a:off x="684" y="6443708"/>
            <a:ext cx="6095316" cy="369332"/>
          </a:xfrm>
          <a:prstGeom prst="rect">
            <a:avLst/>
          </a:prstGeom>
          <a:noFill/>
        </p:spPr>
        <p:txBody>
          <a:bodyPr wrap="square">
            <a:spAutoFit/>
          </a:bodyPr>
          <a:lstStyle/>
          <a:p>
            <a:r>
              <a:rPr lang="en-US" dirty="0"/>
              <a:t>https://www.youtube.com/watch?v=rgXxAFIBido</a:t>
            </a:r>
          </a:p>
        </p:txBody>
      </p:sp>
      <p:sp>
        <p:nvSpPr>
          <p:cNvPr id="4" name="TextBox 3">
            <a:extLst>
              <a:ext uri="{FF2B5EF4-FFF2-40B4-BE49-F238E27FC236}">
                <a16:creationId xmlns:a16="http://schemas.microsoft.com/office/drawing/2014/main" id="{DEDA7EBF-FCD3-6834-1020-6FCF26B31525}"/>
              </a:ext>
            </a:extLst>
          </p:cNvPr>
          <p:cNvSpPr txBox="1"/>
          <p:nvPr/>
        </p:nvSpPr>
        <p:spPr>
          <a:xfrm>
            <a:off x="2859037" y="1852123"/>
            <a:ext cx="6095316" cy="1754326"/>
          </a:xfrm>
          <a:prstGeom prst="rect">
            <a:avLst/>
          </a:prstGeom>
          <a:noFill/>
        </p:spPr>
        <p:txBody>
          <a:bodyPr wrap="square">
            <a:spAutoFit/>
          </a:bodyPr>
          <a:lstStyle/>
          <a:p>
            <a:pPr algn="ctr"/>
            <a:r>
              <a:rPr lang="en-US" sz="3600" dirty="0"/>
              <a:t>How to empower Vision Transformers with </a:t>
            </a:r>
            <a:r>
              <a:rPr lang="en-US" sz="3600" dirty="0">
                <a:solidFill>
                  <a:schemeClr val="accent1">
                    <a:lumMod val="75000"/>
                  </a:schemeClr>
                </a:solidFill>
              </a:rPr>
              <a:t>large-scale</a:t>
            </a:r>
            <a:r>
              <a:rPr lang="en-US" sz="3600" dirty="0"/>
              <a:t>, </a:t>
            </a:r>
            <a:r>
              <a:rPr lang="en-US" sz="3600" dirty="0">
                <a:solidFill>
                  <a:schemeClr val="accent2">
                    <a:lumMod val="75000"/>
                  </a:schemeClr>
                </a:solidFill>
              </a:rPr>
              <a:t>unlabeled data</a:t>
            </a:r>
            <a:r>
              <a:rPr lang="en-US" sz="3600" dirty="0"/>
              <a:t>?</a:t>
            </a:r>
          </a:p>
        </p:txBody>
      </p:sp>
    </p:spTree>
    <p:extLst>
      <p:ext uri="{BB962C8B-B14F-4D97-AF65-F5344CB8AC3E}">
        <p14:creationId xmlns:p14="http://schemas.microsoft.com/office/powerpoint/2010/main" val="1600718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ERLOT: Multimodal Neural Script Knowledge Models">
            <a:extLst>
              <a:ext uri="{FF2B5EF4-FFF2-40B4-BE49-F238E27FC236}">
                <a16:creationId xmlns:a16="http://schemas.microsoft.com/office/drawing/2014/main" id="{8A1167D7-5FD2-53FE-7946-EEEEAA8BA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74" y="1554947"/>
            <a:ext cx="5380686" cy="49600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7641C9-4E0A-CF43-5B6B-AF2F4CAE822B}"/>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11" name="TextBox 10">
            <a:extLst>
              <a:ext uri="{FF2B5EF4-FFF2-40B4-BE49-F238E27FC236}">
                <a16:creationId xmlns:a16="http://schemas.microsoft.com/office/drawing/2014/main" id="{03E38905-14A3-D9B7-B472-AE1D00056637}"/>
              </a:ext>
            </a:extLst>
          </p:cNvPr>
          <p:cNvSpPr txBox="1"/>
          <p:nvPr/>
        </p:nvSpPr>
        <p:spPr>
          <a:xfrm>
            <a:off x="6356642" y="2956418"/>
            <a:ext cx="543934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A model that learns commonsense representations of multimodal events by self-supervised pretraining over 6M </a:t>
            </a:r>
            <a:r>
              <a:rPr lang="en-US" sz="2400" dirty="0" err="1"/>
              <a:t>unlabelled</a:t>
            </a:r>
            <a:r>
              <a:rPr lang="en-US" sz="2400" dirty="0"/>
              <a:t> YouTube videos</a:t>
            </a:r>
            <a:endParaRPr lang="en-US" sz="2400" dirty="0">
              <a:cs typeface="Calibri" panose="020F0502020204030204"/>
            </a:endParaRPr>
          </a:p>
        </p:txBody>
      </p:sp>
    </p:spTree>
    <p:extLst>
      <p:ext uri="{BB962C8B-B14F-4D97-AF65-F5344CB8AC3E}">
        <p14:creationId xmlns:p14="http://schemas.microsoft.com/office/powerpoint/2010/main" val="1696693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Dataset</a:t>
            </a:r>
          </a:p>
        </p:txBody>
      </p:sp>
      <p:sp>
        <p:nvSpPr>
          <p:cNvPr id="8" name="TextBox 7">
            <a:extLst>
              <a:ext uri="{FF2B5EF4-FFF2-40B4-BE49-F238E27FC236}">
                <a16:creationId xmlns:a16="http://schemas.microsoft.com/office/drawing/2014/main" id="{68228B7C-2E60-F546-C979-02CBF5149328}"/>
              </a:ext>
            </a:extLst>
          </p:cNvPr>
          <p:cNvSpPr txBox="1"/>
          <p:nvPr/>
        </p:nvSpPr>
        <p:spPr>
          <a:xfrm>
            <a:off x="684" y="6185380"/>
            <a:ext cx="6095316" cy="923330"/>
          </a:xfrm>
          <a:prstGeom prst="rect">
            <a:avLst/>
          </a:prstGeom>
          <a:noFill/>
        </p:spPr>
        <p:txBody>
          <a:bodyPr wrap="square">
            <a:spAutoFit/>
          </a:bodyPr>
          <a:lstStyle/>
          <a:p>
            <a:r>
              <a:rPr lang="en-US" dirty="0">
                <a:hlinkClick r:id="rId2"/>
              </a:rPr>
              <a:t>https://www.di.ens.fr/willow/research/howto100m/</a:t>
            </a:r>
            <a:endParaRPr lang="en-US" dirty="0"/>
          </a:p>
          <a:p>
            <a:r>
              <a:rPr lang="en-US" dirty="0">
                <a:hlinkClick r:id="rId3"/>
              </a:rPr>
              <a:t>https://web.eecs.umich.edu/~fouhey/2017/VLOG/index.html</a:t>
            </a:r>
            <a:endParaRPr lang="en-US" dirty="0"/>
          </a:p>
          <a:p>
            <a:endParaRPr lang="en-US" dirty="0"/>
          </a:p>
        </p:txBody>
      </p:sp>
      <p:pic>
        <p:nvPicPr>
          <p:cNvPr id="13" name="Picture 12">
            <a:extLst>
              <a:ext uri="{FF2B5EF4-FFF2-40B4-BE49-F238E27FC236}">
                <a16:creationId xmlns:a16="http://schemas.microsoft.com/office/drawing/2014/main" id="{DBFA68F4-AAC6-CC83-552A-B002D149E8DD}"/>
              </a:ext>
            </a:extLst>
          </p:cNvPr>
          <p:cNvPicPr>
            <a:picLocks noChangeAspect="1"/>
          </p:cNvPicPr>
          <p:nvPr/>
        </p:nvPicPr>
        <p:blipFill>
          <a:blip r:embed="rId4"/>
          <a:stretch>
            <a:fillRect/>
          </a:stretch>
        </p:blipFill>
        <p:spPr>
          <a:xfrm>
            <a:off x="153222" y="4502459"/>
            <a:ext cx="6086964" cy="1493588"/>
          </a:xfrm>
          <a:prstGeom prst="rect">
            <a:avLst/>
          </a:prstGeom>
        </p:spPr>
      </p:pic>
      <p:pic>
        <p:nvPicPr>
          <p:cNvPr id="15" name="Picture 14">
            <a:extLst>
              <a:ext uri="{FF2B5EF4-FFF2-40B4-BE49-F238E27FC236}">
                <a16:creationId xmlns:a16="http://schemas.microsoft.com/office/drawing/2014/main" id="{D98FF3E7-B14B-1F6E-8DA9-74DBEDC5C985}"/>
              </a:ext>
            </a:extLst>
          </p:cNvPr>
          <p:cNvPicPr>
            <a:picLocks noChangeAspect="1"/>
          </p:cNvPicPr>
          <p:nvPr/>
        </p:nvPicPr>
        <p:blipFill>
          <a:blip r:embed="rId5"/>
          <a:stretch>
            <a:fillRect/>
          </a:stretch>
        </p:blipFill>
        <p:spPr>
          <a:xfrm>
            <a:off x="182209" y="1608747"/>
            <a:ext cx="4213045" cy="1853740"/>
          </a:xfrm>
          <a:prstGeom prst="rect">
            <a:avLst/>
          </a:prstGeom>
        </p:spPr>
      </p:pic>
      <p:sp>
        <p:nvSpPr>
          <p:cNvPr id="16" name="TextBox 15">
            <a:extLst>
              <a:ext uri="{FF2B5EF4-FFF2-40B4-BE49-F238E27FC236}">
                <a16:creationId xmlns:a16="http://schemas.microsoft.com/office/drawing/2014/main" id="{46902212-BD19-34EA-2E29-54A9BD0433B7}"/>
              </a:ext>
            </a:extLst>
          </p:cNvPr>
          <p:cNvSpPr txBox="1"/>
          <p:nvPr/>
        </p:nvSpPr>
        <p:spPr>
          <a:xfrm>
            <a:off x="899946" y="1147082"/>
            <a:ext cx="19088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70C0"/>
                </a:solidFill>
                <a:cs typeface="Calibri" panose="020F0502020204030204"/>
              </a:rPr>
              <a:t>HowTo100M</a:t>
            </a:r>
          </a:p>
        </p:txBody>
      </p:sp>
      <p:sp>
        <p:nvSpPr>
          <p:cNvPr id="17" name="TextBox 16">
            <a:extLst>
              <a:ext uri="{FF2B5EF4-FFF2-40B4-BE49-F238E27FC236}">
                <a16:creationId xmlns:a16="http://schemas.microsoft.com/office/drawing/2014/main" id="{6CABDD2A-05E7-AF93-91DA-2E784C040AB1}"/>
              </a:ext>
            </a:extLst>
          </p:cNvPr>
          <p:cNvSpPr txBox="1"/>
          <p:nvPr/>
        </p:nvSpPr>
        <p:spPr>
          <a:xfrm>
            <a:off x="2093911" y="3946127"/>
            <a:ext cx="19088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70C0"/>
                </a:solidFill>
                <a:cs typeface="Calibri" panose="020F0502020204030204"/>
              </a:rPr>
              <a:t>VLOG</a:t>
            </a:r>
          </a:p>
        </p:txBody>
      </p:sp>
      <p:pic>
        <p:nvPicPr>
          <p:cNvPr id="6148" name="Picture 4" descr="YouTube introduction 'Most Replayed' feature that marks out the most  popular parts of videos | Technology News – India TV">
            <a:extLst>
              <a:ext uri="{FF2B5EF4-FFF2-40B4-BE49-F238E27FC236}">
                <a16:creationId xmlns:a16="http://schemas.microsoft.com/office/drawing/2014/main" id="{1777D1E5-8869-152F-18F1-C4C3504985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9327" y="2979465"/>
            <a:ext cx="2199208" cy="13745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036611-D6DD-EFFB-8652-CD09015C070B}"/>
              </a:ext>
            </a:extLst>
          </p:cNvPr>
          <p:cNvSpPr txBox="1"/>
          <p:nvPr/>
        </p:nvSpPr>
        <p:spPr>
          <a:xfrm>
            <a:off x="8597171" y="2218049"/>
            <a:ext cx="28430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70C0"/>
                </a:solidFill>
                <a:cs typeface="Calibri" panose="020F0502020204030204"/>
              </a:rPr>
              <a:t>YouTube: </a:t>
            </a:r>
          </a:p>
          <a:p>
            <a:pPr algn="ctr"/>
            <a:r>
              <a:rPr lang="en-US" sz="2400" dirty="0">
                <a:solidFill>
                  <a:srgbClr val="0070C0"/>
                </a:solidFill>
                <a:cs typeface="Calibri" panose="020F0502020204030204"/>
              </a:rPr>
              <a:t>Popular Topics</a:t>
            </a:r>
          </a:p>
        </p:txBody>
      </p:sp>
      <p:sp>
        <p:nvSpPr>
          <p:cNvPr id="20" name="Plus Sign 19">
            <a:extLst>
              <a:ext uri="{FF2B5EF4-FFF2-40B4-BE49-F238E27FC236}">
                <a16:creationId xmlns:a16="http://schemas.microsoft.com/office/drawing/2014/main" id="{EC30A0DA-C9BF-3935-ABA5-6FE361CA0904}"/>
              </a:ext>
            </a:extLst>
          </p:cNvPr>
          <p:cNvSpPr/>
          <p:nvPr/>
        </p:nvSpPr>
        <p:spPr>
          <a:xfrm>
            <a:off x="7051126" y="3251466"/>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5022C45-D898-7489-CFEE-6896BDD33C67}"/>
              </a:ext>
            </a:extLst>
          </p:cNvPr>
          <p:cNvSpPr txBox="1"/>
          <p:nvPr/>
        </p:nvSpPr>
        <p:spPr>
          <a:xfrm>
            <a:off x="4892687" y="861953"/>
            <a:ext cx="5796330" cy="369332"/>
          </a:xfrm>
          <a:prstGeom prst="rect">
            <a:avLst/>
          </a:prstGeom>
          <a:noFill/>
        </p:spPr>
        <p:txBody>
          <a:bodyPr wrap="none" rtlCol="0">
            <a:spAutoFit/>
          </a:bodyPr>
          <a:lstStyle/>
          <a:p>
            <a:r>
              <a:rPr lang="en-US" dirty="0"/>
              <a:t>To learn about a broad range of objects, actions, and scenes</a:t>
            </a:r>
          </a:p>
        </p:txBody>
      </p:sp>
      <p:sp>
        <p:nvSpPr>
          <p:cNvPr id="22" name="TextBox 21">
            <a:extLst>
              <a:ext uri="{FF2B5EF4-FFF2-40B4-BE49-F238E27FC236}">
                <a16:creationId xmlns:a16="http://schemas.microsoft.com/office/drawing/2014/main" id="{4D121410-38F4-59DE-F9C6-CAE08D7A43D8}"/>
              </a:ext>
            </a:extLst>
          </p:cNvPr>
          <p:cNvSpPr txBox="1"/>
          <p:nvPr/>
        </p:nvSpPr>
        <p:spPr>
          <a:xfrm>
            <a:off x="8637349" y="3897229"/>
            <a:ext cx="284308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panose="020F0502020204030204"/>
              </a:rPr>
              <a:t>With ENGLISH ASR</a:t>
            </a:r>
          </a:p>
          <a:p>
            <a:pPr algn="ctr"/>
            <a:r>
              <a:rPr lang="en-US" dirty="0">
                <a:cs typeface="Calibri" panose="020F0502020204030204"/>
              </a:rPr>
              <a:t>Not too long (&gt; 20 minutes)</a:t>
            </a:r>
          </a:p>
          <a:p>
            <a:pPr algn="ctr"/>
            <a:r>
              <a:rPr lang="en-US" dirty="0">
                <a:cs typeface="Calibri" panose="020F0502020204030204"/>
              </a:rPr>
              <a:t>Visually “ungrounded” (video games commentaries)</a:t>
            </a:r>
          </a:p>
          <a:p>
            <a:pPr algn="ctr"/>
            <a:r>
              <a:rPr lang="en-US" dirty="0">
                <a:cs typeface="Calibri" panose="020F0502020204030204"/>
              </a:rPr>
              <a:t>Unlikely to contain objects</a:t>
            </a:r>
          </a:p>
        </p:txBody>
      </p:sp>
    </p:spTree>
    <p:extLst>
      <p:ext uri="{BB962C8B-B14F-4D97-AF65-F5344CB8AC3E}">
        <p14:creationId xmlns:p14="http://schemas.microsoft.com/office/powerpoint/2010/main" val="3125926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Dataset</a:t>
            </a:r>
          </a:p>
        </p:txBody>
      </p:sp>
      <p:pic>
        <p:nvPicPr>
          <p:cNvPr id="4" name="Picture 3" descr="A person standing in a room&#10;&#10;Description automatically generated with medium confidence">
            <a:extLst>
              <a:ext uri="{FF2B5EF4-FFF2-40B4-BE49-F238E27FC236}">
                <a16:creationId xmlns:a16="http://schemas.microsoft.com/office/drawing/2014/main" id="{08CCF592-58F6-9305-3A6A-F168D1AA7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18" y="1544995"/>
            <a:ext cx="3814899" cy="211670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A9A6332-9C21-6A88-5DE4-F8CED3BF0386}"/>
                  </a:ext>
                </a:extLst>
              </p:cNvPr>
              <p:cNvSpPr txBox="1"/>
              <p:nvPr/>
            </p:nvSpPr>
            <p:spPr>
              <a:xfrm>
                <a:off x="5563425" y="4949892"/>
                <a:ext cx="592603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A frame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𝑡</m:t>
                        </m:r>
                      </m:sub>
                    </m:sSub>
                  </m:oMath>
                </a14:m>
                <a:r>
                  <a:rPr lang="en-US" sz="2400" dirty="0"/>
                  <a:t>, from the middle of the segment</a:t>
                </a:r>
              </a:p>
              <a:p>
                <a:pPr marL="285750" indent="-285750">
                  <a:buFont typeface="Arial" panose="020B0604020202020204" pitchFamily="34" charset="0"/>
                  <a:buChar char="•"/>
                </a:pPr>
                <a:r>
                  <a:rPr lang="en-US" sz="2400" dirty="0"/>
                  <a:t>The Automatic Speech Recognition(ASR) tokens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𝑡</m:t>
                        </m:r>
                      </m:sub>
                    </m:sSub>
                  </m:oMath>
                </a14:m>
                <a:r>
                  <a:rPr lang="en-US" sz="2400" dirty="0"/>
                  <a:t> spoken during the segment</a:t>
                </a:r>
              </a:p>
            </p:txBody>
          </p:sp>
        </mc:Choice>
        <mc:Fallback xmlns="">
          <p:sp>
            <p:nvSpPr>
              <p:cNvPr id="5" name="TextBox 4">
                <a:extLst>
                  <a:ext uri="{FF2B5EF4-FFF2-40B4-BE49-F238E27FC236}">
                    <a16:creationId xmlns:a16="http://schemas.microsoft.com/office/drawing/2014/main" id="{CA9A6332-9C21-6A88-5DE4-F8CED3BF0386}"/>
                  </a:ext>
                </a:extLst>
              </p:cNvPr>
              <p:cNvSpPr txBox="1">
                <a:spLocks noRot="1" noChangeAspect="1" noMove="1" noResize="1" noEditPoints="1" noAdjustHandles="1" noChangeArrowheads="1" noChangeShapeType="1" noTextEdit="1"/>
              </p:cNvSpPr>
              <p:nvPr/>
            </p:nvSpPr>
            <p:spPr>
              <a:xfrm>
                <a:off x="5563425" y="4949892"/>
                <a:ext cx="5926032" cy="1200329"/>
              </a:xfrm>
              <a:prstGeom prst="rect">
                <a:avLst/>
              </a:prstGeom>
              <a:blipFill>
                <a:blip r:embed="rId3"/>
                <a:stretch>
                  <a:fillRect l="-1440" t="-4061" r="-1132" b="-10660"/>
                </a:stretch>
              </a:blipFill>
            </p:spPr>
            <p:txBody>
              <a:bodyPr/>
              <a:lstStyle/>
              <a:p>
                <a:r>
                  <a:rPr lang="en-US">
                    <a:noFill/>
                  </a:rPr>
                  <a:t> </a:t>
                </a:r>
              </a:p>
            </p:txBody>
          </p:sp>
        </mc:Fallback>
      </mc:AlternateContent>
      <p:sp>
        <p:nvSpPr>
          <p:cNvPr id="6" name="Arrow: Right 5">
            <a:extLst>
              <a:ext uri="{FF2B5EF4-FFF2-40B4-BE49-F238E27FC236}">
                <a16:creationId xmlns:a16="http://schemas.microsoft.com/office/drawing/2014/main" id="{E52927FB-EAD5-266A-2717-EF755B330D8F}"/>
              </a:ext>
            </a:extLst>
          </p:cNvPr>
          <p:cNvSpPr/>
          <p:nvPr/>
        </p:nvSpPr>
        <p:spPr>
          <a:xfrm>
            <a:off x="4062455" y="1832900"/>
            <a:ext cx="774985" cy="475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F4BD3074-0B42-0E2F-5394-60C2EF430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440" y="1229979"/>
            <a:ext cx="164800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638BBAE7-A71E-3072-EFFD-9CC9E44A8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587" y="1243321"/>
            <a:ext cx="164800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1362C288-8257-73FC-237F-A9ECBAA3CE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5926" y="1229979"/>
            <a:ext cx="164800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D93E6788-AF1D-2CFE-DCF6-E1193D2D9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5073" y="1285090"/>
            <a:ext cx="164800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91437493-7B9E-B4EF-76A8-B2037A63D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4766" y="2552603"/>
            <a:ext cx="164800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196E3823-9C81-9E2E-0207-0D4CE04763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8435" y="2552603"/>
            <a:ext cx="164800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a:extLst>
              <a:ext uri="{FF2B5EF4-FFF2-40B4-BE49-F238E27FC236}">
                <a16:creationId xmlns:a16="http://schemas.microsoft.com/office/drawing/2014/main" id="{B1F00FDD-236E-42A6-93D8-92658A75ED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4218" y="2523389"/>
            <a:ext cx="164800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a:extLst>
              <a:ext uri="{FF2B5EF4-FFF2-40B4-BE49-F238E27FC236}">
                <a16:creationId xmlns:a16="http://schemas.microsoft.com/office/drawing/2014/main" id="{795D7379-7655-F2FF-5F7E-D71144D500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54601" y="2523389"/>
            <a:ext cx="164800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a:extLst>
              <a:ext uri="{FF2B5EF4-FFF2-40B4-BE49-F238E27FC236}">
                <a16:creationId xmlns:a16="http://schemas.microsoft.com/office/drawing/2014/main" id="{27ED29BB-BE81-5B0D-4DCA-E3952DBC77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8566" y="3751247"/>
            <a:ext cx="1648006"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605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pic>
        <p:nvPicPr>
          <p:cNvPr id="4" name="Picture 3" descr="A person standing in a room&#10;&#10;Description automatically generated with medium confidence">
            <a:extLst>
              <a:ext uri="{FF2B5EF4-FFF2-40B4-BE49-F238E27FC236}">
                <a16:creationId xmlns:a16="http://schemas.microsoft.com/office/drawing/2014/main" id="{08CCF592-58F6-9305-3A6A-F168D1AA7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4" y="2288713"/>
            <a:ext cx="3814899" cy="2116706"/>
          </a:xfrm>
          <a:prstGeom prst="rect">
            <a:avLst/>
          </a:prstGeom>
        </p:spPr>
      </p:pic>
      <p:pic>
        <p:nvPicPr>
          <p:cNvPr id="12290" name="Picture 2">
            <a:extLst>
              <a:ext uri="{FF2B5EF4-FFF2-40B4-BE49-F238E27FC236}">
                <a16:creationId xmlns:a16="http://schemas.microsoft.com/office/drawing/2014/main" id="{F4BD3074-0B42-0E2F-5394-60C2EF430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069" y="1465753"/>
            <a:ext cx="1483206"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638BBAE7-A71E-3072-EFFD-9CC9E44A8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443" y="1465753"/>
            <a:ext cx="1483206"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1362C288-8257-73FC-237F-A9ECBAA3CE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4869" y="1465753"/>
            <a:ext cx="1483206"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D93E6788-AF1D-2CFE-DCF6-E1193D2D9A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1069" y="3496427"/>
            <a:ext cx="1483206"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196E3823-9C81-9E2E-0207-0D4CE04763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4869" y="3496427"/>
            <a:ext cx="1483206"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a:extLst>
              <a:ext uri="{FF2B5EF4-FFF2-40B4-BE49-F238E27FC236}">
                <a16:creationId xmlns:a16="http://schemas.microsoft.com/office/drawing/2014/main" id="{B1F00FDD-236E-42A6-93D8-92658A75ED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1069" y="5532479"/>
            <a:ext cx="1483206"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a:extLst>
              <a:ext uri="{FF2B5EF4-FFF2-40B4-BE49-F238E27FC236}">
                <a16:creationId xmlns:a16="http://schemas.microsoft.com/office/drawing/2014/main" id="{795D7379-7655-F2FF-5F7E-D71144D500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7969" y="5488655"/>
            <a:ext cx="1483206"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a:extLst>
              <a:ext uri="{FF2B5EF4-FFF2-40B4-BE49-F238E27FC236}">
                <a16:creationId xmlns:a16="http://schemas.microsoft.com/office/drawing/2014/main" id="{27ED29BB-BE81-5B0D-4DCA-E3952DBC77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34869" y="5495575"/>
            <a:ext cx="1483206" cy="8229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9911E376-8335-67C5-4D57-A15EBE27BA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7969" y="3483716"/>
            <a:ext cx="1483205" cy="822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53DB4BA-3253-BCB1-3A8C-81E7A5616BDD}"/>
              </a:ext>
            </a:extLst>
          </p:cNvPr>
          <p:cNvSpPr txBox="1"/>
          <p:nvPr/>
        </p:nvSpPr>
        <p:spPr>
          <a:xfrm>
            <a:off x="6837878" y="3710530"/>
            <a:ext cx="516488" cy="369332"/>
          </a:xfrm>
          <a:prstGeom prst="rect">
            <a:avLst/>
          </a:prstGeom>
          <a:noFill/>
        </p:spPr>
        <p:txBody>
          <a:bodyPr wrap="none" rtlCol="0">
            <a:spAutoFit/>
          </a:bodyPr>
          <a:lstStyle/>
          <a:p>
            <a:r>
              <a:rPr lang="en-US" b="1" dirty="0"/>
              <a:t>……</a:t>
            </a:r>
          </a:p>
        </p:txBody>
      </p:sp>
      <p:sp>
        <p:nvSpPr>
          <p:cNvPr id="8" name="TextBox 7">
            <a:extLst>
              <a:ext uri="{FF2B5EF4-FFF2-40B4-BE49-F238E27FC236}">
                <a16:creationId xmlns:a16="http://schemas.microsoft.com/office/drawing/2014/main" id="{9DB11B28-4A5B-DF21-DE56-17645B9443AC}"/>
              </a:ext>
            </a:extLst>
          </p:cNvPr>
          <p:cNvSpPr txBox="1"/>
          <p:nvPr/>
        </p:nvSpPr>
        <p:spPr>
          <a:xfrm>
            <a:off x="6837878" y="1692567"/>
            <a:ext cx="516488" cy="369332"/>
          </a:xfrm>
          <a:prstGeom prst="rect">
            <a:avLst/>
          </a:prstGeom>
          <a:noFill/>
        </p:spPr>
        <p:txBody>
          <a:bodyPr wrap="none" rtlCol="0">
            <a:spAutoFit/>
          </a:bodyPr>
          <a:lstStyle/>
          <a:p>
            <a:r>
              <a:rPr lang="en-US" b="1" dirty="0"/>
              <a:t>……</a:t>
            </a:r>
          </a:p>
        </p:txBody>
      </p:sp>
      <p:sp>
        <p:nvSpPr>
          <p:cNvPr id="9" name="TextBox 8">
            <a:extLst>
              <a:ext uri="{FF2B5EF4-FFF2-40B4-BE49-F238E27FC236}">
                <a16:creationId xmlns:a16="http://schemas.microsoft.com/office/drawing/2014/main" id="{84201501-8926-BE38-3C02-747155EB5081}"/>
              </a:ext>
            </a:extLst>
          </p:cNvPr>
          <p:cNvSpPr txBox="1"/>
          <p:nvPr/>
        </p:nvSpPr>
        <p:spPr>
          <a:xfrm>
            <a:off x="6837878" y="5759293"/>
            <a:ext cx="516488" cy="369332"/>
          </a:xfrm>
          <a:prstGeom prst="rect">
            <a:avLst/>
          </a:prstGeom>
          <a:noFill/>
        </p:spPr>
        <p:txBody>
          <a:bodyPr wrap="none" rtlCol="0">
            <a:spAutoFit/>
          </a:bodyPr>
          <a:lstStyle/>
          <a:p>
            <a:r>
              <a:rPr lang="en-US" b="1" dirty="0"/>
              <a:t>……</a:t>
            </a:r>
          </a:p>
        </p:txBody>
      </p:sp>
      <p:sp>
        <p:nvSpPr>
          <p:cNvPr id="10" name="TextBox 9">
            <a:extLst>
              <a:ext uri="{FF2B5EF4-FFF2-40B4-BE49-F238E27FC236}">
                <a16:creationId xmlns:a16="http://schemas.microsoft.com/office/drawing/2014/main" id="{306D2948-7EE8-C174-5D1E-39AD07F34AFE}"/>
              </a:ext>
            </a:extLst>
          </p:cNvPr>
          <p:cNvSpPr txBox="1"/>
          <p:nvPr/>
        </p:nvSpPr>
        <p:spPr>
          <a:xfrm>
            <a:off x="9047473" y="3710530"/>
            <a:ext cx="516488" cy="369332"/>
          </a:xfrm>
          <a:prstGeom prst="rect">
            <a:avLst/>
          </a:prstGeom>
          <a:noFill/>
        </p:spPr>
        <p:txBody>
          <a:bodyPr wrap="none" rtlCol="0">
            <a:spAutoFit/>
          </a:bodyPr>
          <a:lstStyle/>
          <a:p>
            <a:r>
              <a:rPr lang="en-US" b="1" dirty="0"/>
              <a:t>……</a:t>
            </a:r>
          </a:p>
        </p:txBody>
      </p:sp>
      <p:sp>
        <p:nvSpPr>
          <p:cNvPr id="11" name="TextBox 10">
            <a:extLst>
              <a:ext uri="{FF2B5EF4-FFF2-40B4-BE49-F238E27FC236}">
                <a16:creationId xmlns:a16="http://schemas.microsoft.com/office/drawing/2014/main" id="{7E0DBB0F-7702-6794-E1CC-0C50A3CEC31B}"/>
              </a:ext>
            </a:extLst>
          </p:cNvPr>
          <p:cNvSpPr txBox="1"/>
          <p:nvPr/>
        </p:nvSpPr>
        <p:spPr>
          <a:xfrm>
            <a:off x="9047473" y="1692567"/>
            <a:ext cx="516488" cy="369332"/>
          </a:xfrm>
          <a:prstGeom prst="rect">
            <a:avLst/>
          </a:prstGeom>
          <a:noFill/>
        </p:spPr>
        <p:txBody>
          <a:bodyPr wrap="none" rtlCol="0">
            <a:spAutoFit/>
          </a:bodyPr>
          <a:lstStyle/>
          <a:p>
            <a:r>
              <a:rPr lang="en-US" b="1" dirty="0"/>
              <a:t>……</a:t>
            </a:r>
          </a:p>
        </p:txBody>
      </p:sp>
      <p:sp>
        <p:nvSpPr>
          <p:cNvPr id="12" name="TextBox 11">
            <a:extLst>
              <a:ext uri="{FF2B5EF4-FFF2-40B4-BE49-F238E27FC236}">
                <a16:creationId xmlns:a16="http://schemas.microsoft.com/office/drawing/2014/main" id="{8630EF6B-50AF-C820-DC3B-E89E0C301D99}"/>
              </a:ext>
            </a:extLst>
          </p:cNvPr>
          <p:cNvSpPr txBox="1"/>
          <p:nvPr/>
        </p:nvSpPr>
        <p:spPr>
          <a:xfrm>
            <a:off x="9047473" y="5759293"/>
            <a:ext cx="516488" cy="369332"/>
          </a:xfrm>
          <a:prstGeom prst="rect">
            <a:avLst/>
          </a:prstGeom>
          <a:noFill/>
        </p:spPr>
        <p:txBody>
          <a:bodyPr wrap="none" rtlCol="0">
            <a:spAutoFit/>
          </a:bodyPr>
          <a:lstStyle/>
          <a:p>
            <a:r>
              <a:rPr lang="en-US" b="1" dirty="0"/>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13B0539-CB9D-874F-E8B2-5BE470A5CF29}"/>
                  </a:ext>
                </a:extLst>
              </p:cNvPr>
              <p:cNvSpPr txBox="1"/>
              <p:nvPr/>
            </p:nvSpPr>
            <p:spPr>
              <a:xfrm>
                <a:off x="6171074" y="781437"/>
                <a:ext cx="40369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70C0"/>
                    </a:solidFill>
                    <a:cs typeface="Calibri" panose="020F0502020204030204"/>
                  </a:rPr>
                  <a:t>Segment 1 - </a:t>
                </a:r>
                <a14:m>
                  <m:oMath xmlns:m="http://schemas.openxmlformats.org/officeDocument/2006/math">
                    <m:sSub>
                      <m:sSubPr>
                        <m:ctrlPr>
                          <a:rPr lang="en-US" sz="2400" i="1" smtClean="0">
                            <a:solidFill>
                              <a:srgbClr val="0070C0"/>
                            </a:solidFill>
                            <a:latin typeface="Cambria Math" panose="02040503050406030204" pitchFamily="18" charset="0"/>
                            <a:cs typeface="Calibri" panose="020F0502020204030204"/>
                          </a:rPr>
                        </m:ctrlPr>
                      </m:sSubPr>
                      <m:e>
                        <m:r>
                          <a:rPr lang="en-US" sz="2400" b="0" i="1" smtClean="0">
                            <a:solidFill>
                              <a:srgbClr val="0070C0"/>
                            </a:solidFill>
                            <a:latin typeface="Cambria Math" panose="02040503050406030204" pitchFamily="18" charset="0"/>
                            <a:cs typeface="Calibri" panose="020F0502020204030204"/>
                          </a:rPr>
                          <m:t>𝑠</m:t>
                        </m:r>
                      </m:e>
                      <m:sub>
                        <m:r>
                          <a:rPr lang="en-US" sz="2400" b="0" i="1" smtClean="0">
                            <a:solidFill>
                              <a:srgbClr val="0070C0"/>
                            </a:solidFill>
                            <a:latin typeface="Cambria Math" panose="02040503050406030204" pitchFamily="18" charset="0"/>
                            <a:cs typeface="Calibri" panose="020F0502020204030204"/>
                          </a:rPr>
                          <m:t>1</m:t>
                        </m:r>
                      </m:sub>
                    </m:sSub>
                  </m:oMath>
                </a14:m>
                <a:endParaRPr lang="en-US" sz="2400" dirty="0">
                  <a:solidFill>
                    <a:srgbClr val="0070C0"/>
                  </a:solidFill>
                  <a:cs typeface="Calibri" panose="020F0502020204030204"/>
                </a:endParaRPr>
              </a:p>
            </p:txBody>
          </p:sp>
        </mc:Choice>
        <mc:Fallback xmlns="">
          <p:sp>
            <p:nvSpPr>
              <p:cNvPr id="13" name="TextBox 12">
                <a:extLst>
                  <a:ext uri="{FF2B5EF4-FFF2-40B4-BE49-F238E27FC236}">
                    <a16:creationId xmlns:a16="http://schemas.microsoft.com/office/drawing/2014/main" id="{713B0539-CB9D-874F-E8B2-5BE470A5CF29}"/>
                  </a:ext>
                </a:extLst>
              </p:cNvPr>
              <p:cNvSpPr txBox="1">
                <a:spLocks noRot="1" noChangeAspect="1" noMove="1" noResize="1" noEditPoints="1" noAdjustHandles="1" noChangeArrowheads="1" noChangeShapeType="1" noTextEdit="1"/>
              </p:cNvSpPr>
              <p:nvPr/>
            </p:nvSpPr>
            <p:spPr>
              <a:xfrm>
                <a:off x="6171074" y="781437"/>
                <a:ext cx="4036993" cy="461665"/>
              </a:xfrm>
              <a:prstGeom prst="rect">
                <a:avLst/>
              </a:prstGeom>
              <a:blipFill>
                <a:blip r:embed="rId12"/>
                <a:stretch>
                  <a:fillRect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CA8CA9C-4430-D628-8941-8DD1A76A26DD}"/>
                  </a:ext>
                </a:extLst>
              </p:cNvPr>
              <p:cNvSpPr txBox="1"/>
              <p:nvPr/>
            </p:nvSpPr>
            <p:spPr>
              <a:xfrm>
                <a:off x="6789421" y="2899908"/>
                <a:ext cx="30132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70C0"/>
                    </a:solidFill>
                    <a:cs typeface="Calibri" panose="020F0502020204030204"/>
                  </a:rPr>
                  <a:t>Segment 2 - </a:t>
                </a:r>
                <a14:m>
                  <m:oMath xmlns:m="http://schemas.openxmlformats.org/officeDocument/2006/math">
                    <m:sSub>
                      <m:sSubPr>
                        <m:ctrlPr>
                          <a:rPr lang="en-US" sz="2400" i="1" smtClean="0">
                            <a:solidFill>
                              <a:srgbClr val="0070C0"/>
                            </a:solidFill>
                            <a:latin typeface="Cambria Math" panose="02040503050406030204" pitchFamily="18" charset="0"/>
                            <a:cs typeface="Calibri" panose="020F0502020204030204"/>
                          </a:rPr>
                        </m:ctrlPr>
                      </m:sSubPr>
                      <m:e>
                        <m:r>
                          <a:rPr lang="en-US" sz="2400" b="0" i="1" smtClean="0">
                            <a:solidFill>
                              <a:srgbClr val="0070C0"/>
                            </a:solidFill>
                            <a:latin typeface="Cambria Math" panose="02040503050406030204" pitchFamily="18" charset="0"/>
                            <a:cs typeface="Calibri" panose="020F0502020204030204"/>
                          </a:rPr>
                          <m:t>𝑠</m:t>
                        </m:r>
                      </m:e>
                      <m:sub>
                        <m:r>
                          <a:rPr lang="en-US" sz="2400" b="0" i="1" smtClean="0">
                            <a:solidFill>
                              <a:srgbClr val="0070C0"/>
                            </a:solidFill>
                            <a:latin typeface="Cambria Math" panose="02040503050406030204" pitchFamily="18" charset="0"/>
                            <a:cs typeface="Calibri" panose="020F0502020204030204"/>
                          </a:rPr>
                          <m:t>2</m:t>
                        </m:r>
                      </m:sub>
                    </m:sSub>
                  </m:oMath>
                </a14:m>
                <a:endParaRPr lang="en-US" sz="2400" dirty="0">
                  <a:solidFill>
                    <a:srgbClr val="0070C0"/>
                  </a:solidFill>
                  <a:cs typeface="Calibri" panose="020F0502020204030204"/>
                </a:endParaRPr>
              </a:p>
            </p:txBody>
          </p:sp>
        </mc:Choice>
        <mc:Fallback xmlns="">
          <p:sp>
            <p:nvSpPr>
              <p:cNvPr id="14" name="TextBox 13">
                <a:extLst>
                  <a:ext uri="{FF2B5EF4-FFF2-40B4-BE49-F238E27FC236}">
                    <a16:creationId xmlns:a16="http://schemas.microsoft.com/office/drawing/2014/main" id="{FCA8CA9C-4430-D628-8941-8DD1A76A26DD}"/>
                  </a:ext>
                </a:extLst>
              </p:cNvPr>
              <p:cNvSpPr txBox="1">
                <a:spLocks noRot="1" noChangeAspect="1" noMove="1" noResize="1" noEditPoints="1" noAdjustHandles="1" noChangeArrowheads="1" noChangeShapeType="1" noTextEdit="1"/>
              </p:cNvSpPr>
              <p:nvPr/>
            </p:nvSpPr>
            <p:spPr>
              <a:xfrm>
                <a:off x="6789421" y="2899908"/>
                <a:ext cx="3013249" cy="461665"/>
              </a:xfrm>
              <a:prstGeom prst="rect">
                <a:avLst/>
              </a:prstGeom>
              <a:blipFill>
                <a:blip r:embed="rId13"/>
                <a:stretch>
                  <a:fillRect t="-10667" b="-3066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C1CBE16-9D49-ACFB-D211-07B6DEF4B505}"/>
              </a:ext>
            </a:extLst>
          </p:cNvPr>
          <p:cNvSpPr txBox="1"/>
          <p:nvPr/>
        </p:nvSpPr>
        <p:spPr>
          <a:xfrm>
            <a:off x="159918" y="4685658"/>
            <a:ext cx="4228402" cy="400110"/>
          </a:xfrm>
          <a:prstGeom prst="rect">
            <a:avLst/>
          </a:prstGeom>
          <a:noFill/>
        </p:spPr>
        <p:txBody>
          <a:bodyPr wrap="none" rtlCol="0">
            <a:spAutoFit/>
          </a:bodyPr>
          <a:lstStyle/>
          <a:p>
            <a:r>
              <a:rPr lang="en-US" sz="2000" b="1" dirty="0"/>
              <a:t>32 Byte Pair Encode(BPE) tokens each</a:t>
            </a:r>
          </a:p>
        </p:txBody>
      </p:sp>
      <p:sp>
        <p:nvSpPr>
          <p:cNvPr id="6" name="TextBox 5">
            <a:extLst>
              <a:ext uri="{FF2B5EF4-FFF2-40B4-BE49-F238E27FC236}">
                <a16:creationId xmlns:a16="http://schemas.microsoft.com/office/drawing/2014/main" id="{AB9A9AF9-D341-A762-DFAF-11179A6AF2F3}"/>
              </a:ext>
            </a:extLst>
          </p:cNvPr>
          <p:cNvSpPr txBox="1"/>
          <p:nvPr/>
        </p:nvSpPr>
        <p:spPr>
          <a:xfrm>
            <a:off x="0" y="6488668"/>
            <a:ext cx="6095316" cy="369332"/>
          </a:xfrm>
          <a:prstGeom prst="rect">
            <a:avLst/>
          </a:prstGeom>
          <a:noFill/>
        </p:spPr>
        <p:txBody>
          <a:bodyPr wrap="square">
            <a:spAutoFit/>
          </a:bodyPr>
          <a:lstStyle/>
          <a:p>
            <a:r>
              <a:rPr lang="en-US" dirty="0"/>
              <a:t>The Office</a:t>
            </a:r>
          </a:p>
        </p:txBody>
      </p:sp>
      <p:cxnSp>
        <p:nvCxnSpPr>
          <p:cNvPr id="17" name="Connector: Elbow 16">
            <a:extLst>
              <a:ext uri="{FF2B5EF4-FFF2-40B4-BE49-F238E27FC236}">
                <a16:creationId xmlns:a16="http://schemas.microsoft.com/office/drawing/2014/main" id="{5E96A798-8A89-C279-E4DB-720EEB070B31}"/>
              </a:ext>
            </a:extLst>
          </p:cNvPr>
          <p:cNvCxnSpPr>
            <a:stCxn id="12302" idx="1"/>
            <a:endCxn id="5" idx="3"/>
          </p:cNvCxnSpPr>
          <p:nvPr/>
        </p:nvCxnSpPr>
        <p:spPr>
          <a:xfrm rot="10800000">
            <a:off x="4388321" y="4885713"/>
            <a:ext cx="872749" cy="1058246"/>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AA90338-7FC5-A32F-019E-12A89C1863F6}"/>
              </a:ext>
            </a:extLst>
          </p:cNvPr>
          <p:cNvCxnSpPr>
            <a:stCxn id="12290" idx="1"/>
            <a:endCxn id="5" idx="3"/>
          </p:cNvCxnSpPr>
          <p:nvPr/>
        </p:nvCxnSpPr>
        <p:spPr>
          <a:xfrm rot="10800000" flipV="1">
            <a:off x="4388321" y="1877233"/>
            <a:ext cx="872749" cy="3008480"/>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1DEED03C-96EE-4C8F-212C-E21D8C951878}"/>
              </a:ext>
            </a:extLst>
          </p:cNvPr>
          <p:cNvCxnSpPr>
            <a:cxnSpLocks/>
            <a:stCxn id="12296" idx="1"/>
            <a:endCxn id="5" idx="3"/>
          </p:cNvCxnSpPr>
          <p:nvPr/>
        </p:nvCxnSpPr>
        <p:spPr>
          <a:xfrm rot="10800000" flipV="1">
            <a:off x="4388321" y="3907907"/>
            <a:ext cx="872749" cy="977806"/>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8528609-ECB3-1AF3-0100-BA2610DDF0C7}"/>
                  </a:ext>
                </a:extLst>
              </p:cNvPr>
              <p:cNvSpPr txBox="1"/>
              <p:nvPr/>
            </p:nvSpPr>
            <p:spPr>
              <a:xfrm>
                <a:off x="6682945" y="4949363"/>
                <a:ext cx="30132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70C0"/>
                    </a:solidFill>
                    <a:cs typeface="Calibri" panose="020F0502020204030204"/>
                  </a:rPr>
                  <a:t>Segment 3 - </a:t>
                </a:r>
                <a14:m>
                  <m:oMath xmlns:m="http://schemas.openxmlformats.org/officeDocument/2006/math">
                    <m:sSub>
                      <m:sSubPr>
                        <m:ctrlPr>
                          <a:rPr lang="en-US" sz="2400" i="1" smtClean="0">
                            <a:solidFill>
                              <a:srgbClr val="0070C0"/>
                            </a:solidFill>
                            <a:latin typeface="Cambria Math" panose="02040503050406030204" pitchFamily="18" charset="0"/>
                            <a:cs typeface="Calibri" panose="020F0502020204030204"/>
                          </a:rPr>
                        </m:ctrlPr>
                      </m:sSubPr>
                      <m:e>
                        <m:r>
                          <a:rPr lang="en-US" sz="2400" b="0" i="1" smtClean="0">
                            <a:solidFill>
                              <a:srgbClr val="0070C0"/>
                            </a:solidFill>
                            <a:latin typeface="Cambria Math" panose="02040503050406030204" pitchFamily="18" charset="0"/>
                            <a:cs typeface="Calibri" panose="020F0502020204030204"/>
                          </a:rPr>
                          <m:t>𝑠</m:t>
                        </m:r>
                      </m:e>
                      <m:sub>
                        <m:r>
                          <a:rPr lang="en-US" sz="2400" b="0" i="1" smtClean="0">
                            <a:solidFill>
                              <a:srgbClr val="0070C0"/>
                            </a:solidFill>
                            <a:latin typeface="Cambria Math" panose="02040503050406030204" pitchFamily="18" charset="0"/>
                            <a:cs typeface="Calibri" panose="020F0502020204030204"/>
                          </a:rPr>
                          <m:t>3</m:t>
                        </m:r>
                      </m:sub>
                    </m:sSub>
                  </m:oMath>
                </a14:m>
                <a:endParaRPr lang="en-US" sz="2400" dirty="0">
                  <a:solidFill>
                    <a:srgbClr val="0070C0"/>
                  </a:solidFill>
                  <a:cs typeface="Calibri" panose="020F0502020204030204"/>
                </a:endParaRPr>
              </a:p>
            </p:txBody>
          </p:sp>
        </mc:Choice>
        <mc:Fallback xmlns="">
          <p:sp>
            <p:nvSpPr>
              <p:cNvPr id="25" name="TextBox 24">
                <a:extLst>
                  <a:ext uri="{FF2B5EF4-FFF2-40B4-BE49-F238E27FC236}">
                    <a16:creationId xmlns:a16="http://schemas.microsoft.com/office/drawing/2014/main" id="{B8528609-ECB3-1AF3-0100-BA2610DDF0C7}"/>
                  </a:ext>
                </a:extLst>
              </p:cNvPr>
              <p:cNvSpPr txBox="1">
                <a:spLocks noRot="1" noChangeAspect="1" noMove="1" noResize="1" noEditPoints="1" noAdjustHandles="1" noChangeArrowheads="1" noChangeShapeType="1" noTextEdit="1"/>
              </p:cNvSpPr>
              <p:nvPr/>
            </p:nvSpPr>
            <p:spPr>
              <a:xfrm>
                <a:off x="6682945" y="4949363"/>
                <a:ext cx="3013249" cy="461665"/>
              </a:xfrm>
              <a:prstGeom prst="rect">
                <a:avLst/>
              </a:prstGeom>
              <a:blipFill>
                <a:blip r:embed="rId14"/>
                <a:stretch>
                  <a:fillRect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1628299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pic>
        <p:nvPicPr>
          <p:cNvPr id="12302" name="Picture 14">
            <a:extLst>
              <a:ext uri="{FF2B5EF4-FFF2-40B4-BE49-F238E27FC236}">
                <a16:creationId xmlns:a16="http://schemas.microsoft.com/office/drawing/2014/main" id="{B1F00FDD-236E-42A6-93D8-92658A75E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917" y="1832431"/>
            <a:ext cx="214241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a:extLst>
              <a:ext uri="{FF2B5EF4-FFF2-40B4-BE49-F238E27FC236}">
                <a16:creationId xmlns:a16="http://schemas.microsoft.com/office/drawing/2014/main" id="{795D7379-7655-F2FF-5F7E-D71144D50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436" y="1833440"/>
            <a:ext cx="214241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a:extLst>
              <a:ext uri="{FF2B5EF4-FFF2-40B4-BE49-F238E27FC236}">
                <a16:creationId xmlns:a16="http://schemas.microsoft.com/office/drawing/2014/main" id="{27ED29BB-BE81-5B0D-4DCA-E3952DBC7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504" y="1839233"/>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201501-8926-BE38-3C02-747155EB5081}"/>
              </a:ext>
            </a:extLst>
          </p:cNvPr>
          <p:cNvSpPr txBox="1"/>
          <p:nvPr/>
        </p:nvSpPr>
        <p:spPr>
          <a:xfrm>
            <a:off x="3859128" y="2193247"/>
            <a:ext cx="633507" cy="369332"/>
          </a:xfrm>
          <a:prstGeom prst="rect">
            <a:avLst/>
          </a:prstGeom>
          <a:noFill/>
        </p:spPr>
        <p:txBody>
          <a:bodyPr wrap="none" rtlCol="0">
            <a:spAutoFit/>
          </a:bodyPr>
          <a:lstStyle/>
          <a:p>
            <a:r>
              <a:rPr lang="en-US" b="1" dirty="0"/>
              <a:t>…..…</a:t>
            </a:r>
          </a:p>
        </p:txBody>
      </p:sp>
      <p:sp>
        <p:nvSpPr>
          <p:cNvPr id="12" name="TextBox 11">
            <a:extLst>
              <a:ext uri="{FF2B5EF4-FFF2-40B4-BE49-F238E27FC236}">
                <a16:creationId xmlns:a16="http://schemas.microsoft.com/office/drawing/2014/main" id="{8630EF6B-50AF-C820-DC3B-E89E0C301D99}"/>
              </a:ext>
            </a:extLst>
          </p:cNvPr>
          <p:cNvSpPr txBox="1"/>
          <p:nvPr/>
        </p:nvSpPr>
        <p:spPr>
          <a:xfrm>
            <a:off x="7270527" y="2242125"/>
            <a:ext cx="633507" cy="369332"/>
          </a:xfrm>
          <a:prstGeom prst="rect">
            <a:avLst/>
          </a:prstGeom>
          <a:noFill/>
        </p:spPr>
        <p:txBody>
          <a:bodyPr wrap="none" rtlCol="0">
            <a:spAutoFit/>
          </a:bodyPr>
          <a:lstStyle/>
          <a:p>
            <a:r>
              <a:rPr lang="en-US" b="1"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A0FE081-826D-C693-2A86-55F735A3834A}"/>
                  </a:ext>
                </a:extLst>
              </p:cNvPr>
              <p:cNvSpPr txBox="1"/>
              <p:nvPr/>
            </p:nvSpPr>
            <p:spPr>
              <a:xfrm>
                <a:off x="895947" y="5278416"/>
                <a:ext cx="10398738" cy="830997"/>
              </a:xfrm>
              <a:prstGeom prst="rect">
                <a:avLst/>
              </a:prstGeom>
              <a:noFill/>
            </p:spPr>
            <p:txBody>
              <a:bodyPr wrap="square" rtlCol="0">
                <a:spAutoFit/>
              </a:bodyPr>
              <a:lstStyle/>
              <a:p>
                <a:pPr marL="285750" indent="-285750" algn="ctr">
                  <a:buFont typeface="Arial" panose="020B0604020202020204" pitchFamily="34" charset="0"/>
                  <a:buChar char="•"/>
                </a:pPr>
                <a:r>
                  <a:rPr lang="en-US" sz="2400" dirty="0"/>
                  <a:t>an image frame </a:t>
                </a:r>
                <a14:m>
                  <m:oMath xmlns:m="http://schemas.openxmlformats.org/officeDocument/2006/math">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𝑰</m:t>
                        </m:r>
                      </m:e>
                      <m:sub>
                        <m:r>
                          <a:rPr lang="en-US" sz="2400" b="1" i="1" smtClean="0">
                            <a:solidFill>
                              <a:srgbClr val="0070C0"/>
                            </a:solidFill>
                            <a:latin typeface="Cambria Math" panose="02040503050406030204" pitchFamily="18" charset="0"/>
                          </a:rPr>
                          <m:t>𝒕</m:t>
                        </m:r>
                      </m:sub>
                    </m:sSub>
                  </m:oMath>
                </a14:m>
                <a:r>
                  <a:rPr lang="en-US" sz="2400" dirty="0"/>
                  <a:t>, extracted from the middle timestep of the segment</a:t>
                </a:r>
              </a:p>
              <a:p>
                <a:pPr marL="285750" indent="-285750" algn="ctr">
                  <a:buFont typeface="Arial" panose="020B0604020202020204" pitchFamily="34" charset="0"/>
                  <a:buChar char="•"/>
                </a:pPr>
                <a:r>
                  <a:rPr lang="en-US" sz="2400" dirty="0"/>
                  <a:t>the words </a:t>
                </a:r>
                <a14:m>
                  <m:oMath xmlns:m="http://schemas.openxmlformats.org/officeDocument/2006/math">
                    <m:sSub>
                      <m:sSubPr>
                        <m:ctrlPr>
                          <a:rPr lang="en-US" sz="2400" b="1" i="1" smtClean="0">
                            <a:solidFill>
                              <a:schemeClr val="accent6">
                                <a:lumMod val="50000"/>
                              </a:schemeClr>
                            </a:solidFill>
                            <a:latin typeface="Cambria Math" panose="02040503050406030204" pitchFamily="18" charset="0"/>
                          </a:rPr>
                        </m:ctrlPr>
                      </m:sSubPr>
                      <m:e>
                        <m:r>
                          <a:rPr lang="en-US" sz="2400" b="1" i="1" smtClean="0">
                            <a:solidFill>
                              <a:schemeClr val="accent6">
                                <a:lumMod val="50000"/>
                              </a:schemeClr>
                            </a:solidFill>
                            <a:latin typeface="Cambria Math" panose="02040503050406030204" pitchFamily="18" charset="0"/>
                          </a:rPr>
                          <m:t>𝒘</m:t>
                        </m:r>
                      </m:e>
                      <m:sub>
                        <m:r>
                          <a:rPr lang="en-US" sz="2400" b="1" i="1" smtClean="0">
                            <a:solidFill>
                              <a:schemeClr val="accent6">
                                <a:lumMod val="50000"/>
                              </a:schemeClr>
                            </a:solidFill>
                            <a:latin typeface="Cambria Math" panose="02040503050406030204" pitchFamily="18" charset="0"/>
                          </a:rPr>
                          <m:t>𝒕</m:t>
                        </m:r>
                      </m:sub>
                    </m:sSub>
                  </m:oMath>
                </a14:m>
                <a:r>
                  <a:rPr lang="en-US" sz="2400" dirty="0">
                    <a:solidFill>
                      <a:schemeClr val="accent6">
                        <a:lumMod val="50000"/>
                      </a:schemeClr>
                    </a:solidFill>
                  </a:rPr>
                  <a:t> </a:t>
                </a:r>
                <a:r>
                  <a:rPr lang="en-US" sz="2400" dirty="0"/>
                  <a:t>spoken during the segment, with a total length of L tokens. </a:t>
                </a:r>
              </a:p>
            </p:txBody>
          </p:sp>
        </mc:Choice>
        <mc:Fallback xmlns="">
          <p:sp>
            <p:nvSpPr>
              <p:cNvPr id="5" name="TextBox 4">
                <a:extLst>
                  <a:ext uri="{FF2B5EF4-FFF2-40B4-BE49-F238E27FC236}">
                    <a16:creationId xmlns:a16="http://schemas.microsoft.com/office/drawing/2014/main" id="{3A0FE081-826D-C693-2A86-55F735A3834A}"/>
                  </a:ext>
                </a:extLst>
              </p:cNvPr>
              <p:cNvSpPr txBox="1">
                <a:spLocks noRot="1" noChangeAspect="1" noMove="1" noResize="1" noEditPoints="1" noAdjustHandles="1" noChangeArrowheads="1" noChangeShapeType="1" noTextEdit="1"/>
              </p:cNvSpPr>
              <p:nvPr/>
            </p:nvSpPr>
            <p:spPr>
              <a:xfrm>
                <a:off x="895947" y="5278416"/>
                <a:ext cx="10398738" cy="830997"/>
              </a:xfrm>
              <a:prstGeom prst="rect">
                <a:avLst/>
              </a:prstGeom>
              <a:blipFill>
                <a:blip r:embed="rId5"/>
                <a:stretch>
                  <a:fillRect t="-5882" b="-1617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570801E-F4DF-C0A6-4D3A-7F610728F1D9}"/>
              </a:ext>
            </a:extLst>
          </p:cNvPr>
          <p:cNvSpPr txBox="1"/>
          <p:nvPr/>
        </p:nvSpPr>
        <p:spPr>
          <a:xfrm>
            <a:off x="0" y="6488668"/>
            <a:ext cx="6095316" cy="369332"/>
          </a:xfrm>
          <a:prstGeom prst="rect">
            <a:avLst/>
          </a:prstGeom>
          <a:noFill/>
        </p:spPr>
        <p:txBody>
          <a:bodyPr wrap="square">
            <a:spAutoFit/>
          </a:bodyPr>
          <a:lstStyle/>
          <a:p>
            <a:r>
              <a:rPr lang="en-US" dirty="0"/>
              <a:t>The Office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C37415-5B7E-A054-2A27-2CACE314541F}"/>
                  </a:ext>
                </a:extLst>
              </p:cNvPr>
              <p:cNvSpPr txBox="1"/>
              <p:nvPr/>
            </p:nvSpPr>
            <p:spPr>
              <a:xfrm>
                <a:off x="4403016" y="1183250"/>
                <a:ext cx="30132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70C0"/>
                    </a:solidFill>
                    <a:cs typeface="Calibri" panose="020F0502020204030204"/>
                  </a:rPr>
                  <a:t>Segment 3 - </a:t>
                </a:r>
                <a14:m>
                  <m:oMath xmlns:m="http://schemas.openxmlformats.org/officeDocument/2006/math">
                    <m:sSub>
                      <m:sSubPr>
                        <m:ctrlPr>
                          <a:rPr lang="en-US" sz="2400" i="1" smtClean="0">
                            <a:solidFill>
                              <a:srgbClr val="0070C0"/>
                            </a:solidFill>
                            <a:latin typeface="Cambria Math" panose="02040503050406030204" pitchFamily="18" charset="0"/>
                            <a:cs typeface="Calibri" panose="020F0502020204030204"/>
                          </a:rPr>
                        </m:ctrlPr>
                      </m:sSubPr>
                      <m:e>
                        <m:r>
                          <a:rPr lang="en-US" sz="2400" b="0" i="1" smtClean="0">
                            <a:solidFill>
                              <a:srgbClr val="0070C0"/>
                            </a:solidFill>
                            <a:latin typeface="Cambria Math" panose="02040503050406030204" pitchFamily="18" charset="0"/>
                            <a:cs typeface="Calibri" panose="020F0502020204030204"/>
                          </a:rPr>
                          <m:t>𝑠</m:t>
                        </m:r>
                      </m:e>
                      <m:sub>
                        <m:r>
                          <a:rPr lang="en-US" sz="2400" b="0" i="1" smtClean="0">
                            <a:solidFill>
                              <a:srgbClr val="0070C0"/>
                            </a:solidFill>
                            <a:latin typeface="Cambria Math" panose="02040503050406030204" pitchFamily="18" charset="0"/>
                            <a:cs typeface="Calibri" panose="020F0502020204030204"/>
                          </a:rPr>
                          <m:t>3</m:t>
                        </m:r>
                      </m:sub>
                    </m:sSub>
                  </m:oMath>
                </a14:m>
                <a:endParaRPr lang="en-US" sz="2400" dirty="0">
                  <a:solidFill>
                    <a:srgbClr val="0070C0"/>
                  </a:solidFill>
                  <a:cs typeface="Calibri" panose="020F0502020204030204"/>
                </a:endParaRPr>
              </a:p>
            </p:txBody>
          </p:sp>
        </mc:Choice>
        <mc:Fallback xmlns="">
          <p:sp>
            <p:nvSpPr>
              <p:cNvPr id="7" name="TextBox 6">
                <a:extLst>
                  <a:ext uri="{FF2B5EF4-FFF2-40B4-BE49-F238E27FC236}">
                    <a16:creationId xmlns:a16="http://schemas.microsoft.com/office/drawing/2014/main" id="{06C37415-5B7E-A054-2A27-2CACE314541F}"/>
                  </a:ext>
                </a:extLst>
              </p:cNvPr>
              <p:cNvSpPr txBox="1">
                <a:spLocks noRot="1" noChangeAspect="1" noMove="1" noResize="1" noEditPoints="1" noAdjustHandles="1" noChangeArrowheads="1" noChangeShapeType="1" noTextEdit="1"/>
              </p:cNvSpPr>
              <p:nvPr/>
            </p:nvSpPr>
            <p:spPr>
              <a:xfrm>
                <a:off x="4403016" y="1183250"/>
                <a:ext cx="3013249" cy="461665"/>
              </a:xfrm>
              <a:prstGeom prst="rect">
                <a:avLst/>
              </a:prstGeom>
              <a:blipFill>
                <a:blip r:embed="rId6"/>
                <a:stretch>
                  <a:fillRect t="-10526" b="-2894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45CB1E7-06BB-F50D-6AB8-22FFDFCB2CFE}"/>
              </a:ext>
            </a:extLst>
          </p:cNvPr>
          <p:cNvSpPr txBox="1"/>
          <p:nvPr/>
        </p:nvSpPr>
        <p:spPr>
          <a:xfrm>
            <a:off x="3577219" y="3673711"/>
            <a:ext cx="4921732" cy="1323439"/>
          </a:xfrm>
          <a:prstGeom prst="rect">
            <a:avLst/>
          </a:prstGeom>
          <a:noFill/>
        </p:spPr>
        <p:txBody>
          <a:bodyPr wrap="none" rtlCol="0">
            <a:spAutoFit/>
          </a:bodyPr>
          <a:lstStyle/>
          <a:p>
            <a:r>
              <a:rPr lang="en-US" sz="2000" dirty="0">
                <a:solidFill>
                  <a:schemeClr val="accent6">
                    <a:lumMod val="50000"/>
                  </a:schemeClr>
                </a:solidFill>
              </a:rPr>
              <a:t>At 8 a.m. today, someone poisons the coffee. </a:t>
            </a:r>
          </a:p>
          <a:p>
            <a:r>
              <a:rPr lang="en-US" sz="2000" dirty="0">
                <a:solidFill>
                  <a:schemeClr val="accent6">
                    <a:lumMod val="50000"/>
                  </a:schemeClr>
                </a:solidFill>
              </a:rPr>
              <a:t>Do not drink the coffee.</a:t>
            </a:r>
          </a:p>
          <a:p>
            <a:r>
              <a:rPr lang="en-US" sz="2000" dirty="0">
                <a:solidFill>
                  <a:schemeClr val="accent6">
                    <a:lumMod val="50000"/>
                  </a:schemeClr>
                </a:solidFill>
              </a:rPr>
              <a:t>No~~~</a:t>
            </a:r>
          </a:p>
          <a:p>
            <a:r>
              <a:rPr lang="en-US" sz="2000" dirty="0">
                <a:solidFill>
                  <a:schemeClr val="accent6">
                    <a:lumMod val="50000"/>
                  </a:schemeClr>
                </a:solidFill>
              </a:rPr>
              <a: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76CACA7-5679-4421-61DB-FC5435AB23DD}"/>
                  </a:ext>
                </a:extLst>
              </p:cNvPr>
              <p:cNvSpPr txBox="1"/>
              <p:nvPr/>
            </p:nvSpPr>
            <p:spPr>
              <a:xfrm>
                <a:off x="2120957" y="3077095"/>
                <a:ext cx="42542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solidFill>
                                <a:srgbClr val="0070C0"/>
                              </a:solidFill>
                              <a:latin typeface="Cambria Math" panose="02040503050406030204" pitchFamily="18" charset="0"/>
                            </a:rPr>
                          </m:ctrlPr>
                        </m:sSubPr>
                        <m:e>
                          <m:r>
                            <a:rPr lang="en-US" sz="1800" b="1" i="1" smtClean="0">
                              <a:solidFill>
                                <a:srgbClr val="0070C0"/>
                              </a:solidFill>
                              <a:latin typeface="Cambria Math" panose="02040503050406030204" pitchFamily="18" charset="0"/>
                            </a:rPr>
                            <m:t>𝑰</m:t>
                          </m:r>
                        </m:e>
                        <m:sub>
                          <m:r>
                            <a:rPr lang="en-US" sz="1800" b="1" i="1" smtClean="0">
                              <a:solidFill>
                                <a:srgbClr val="0070C0"/>
                              </a:solidFill>
                              <a:latin typeface="Cambria Math" panose="02040503050406030204" pitchFamily="18" charset="0"/>
                            </a:rPr>
                            <m:t>𝟏</m:t>
                          </m:r>
                        </m:sub>
                      </m:sSub>
                    </m:oMath>
                  </m:oMathPara>
                </a14:m>
                <a:endParaRPr lang="en-US" dirty="0"/>
              </a:p>
            </p:txBody>
          </p:sp>
        </mc:Choice>
        <mc:Fallback xmlns="">
          <p:sp>
            <p:nvSpPr>
              <p:cNvPr id="35" name="TextBox 34">
                <a:extLst>
                  <a:ext uri="{FF2B5EF4-FFF2-40B4-BE49-F238E27FC236}">
                    <a16:creationId xmlns:a16="http://schemas.microsoft.com/office/drawing/2014/main" id="{E76CACA7-5679-4421-61DB-FC5435AB23DD}"/>
                  </a:ext>
                </a:extLst>
              </p:cNvPr>
              <p:cNvSpPr txBox="1">
                <a:spLocks noRot="1" noChangeAspect="1" noMove="1" noResize="1" noEditPoints="1" noAdjustHandles="1" noChangeArrowheads="1" noChangeShapeType="1" noTextEdit="1"/>
              </p:cNvSpPr>
              <p:nvPr/>
            </p:nvSpPr>
            <p:spPr>
              <a:xfrm>
                <a:off x="2120957" y="3077095"/>
                <a:ext cx="425421"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502F717-C752-C805-03A1-227E920D0F5B}"/>
                  </a:ext>
                </a:extLst>
              </p:cNvPr>
              <p:cNvSpPr txBox="1"/>
              <p:nvPr/>
            </p:nvSpPr>
            <p:spPr>
              <a:xfrm>
                <a:off x="9079799" y="3048614"/>
                <a:ext cx="42542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solidFill>
                                <a:srgbClr val="0070C0"/>
                              </a:solidFill>
                              <a:latin typeface="Cambria Math" panose="02040503050406030204" pitchFamily="18" charset="0"/>
                            </a:rPr>
                          </m:ctrlPr>
                        </m:sSubPr>
                        <m:e>
                          <m:r>
                            <a:rPr lang="en-US" sz="1800" b="1" i="1" smtClean="0">
                              <a:solidFill>
                                <a:srgbClr val="0070C0"/>
                              </a:solidFill>
                              <a:latin typeface="Cambria Math" panose="02040503050406030204" pitchFamily="18" charset="0"/>
                            </a:rPr>
                            <m:t>𝑰</m:t>
                          </m:r>
                        </m:e>
                        <m:sub>
                          <m:r>
                            <a:rPr lang="en-US" sz="1800" b="1" i="1" smtClean="0">
                              <a:solidFill>
                                <a:srgbClr val="0070C0"/>
                              </a:solidFill>
                              <a:latin typeface="Cambria Math" panose="02040503050406030204" pitchFamily="18" charset="0"/>
                            </a:rPr>
                            <m:t>𝒕</m:t>
                          </m:r>
                        </m:sub>
                      </m:sSub>
                    </m:oMath>
                  </m:oMathPara>
                </a14:m>
                <a:endParaRPr lang="en-US" dirty="0"/>
              </a:p>
            </p:txBody>
          </p:sp>
        </mc:Choice>
        <mc:Fallback xmlns="">
          <p:sp>
            <p:nvSpPr>
              <p:cNvPr id="36" name="TextBox 35">
                <a:extLst>
                  <a:ext uri="{FF2B5EF4-FFF2-40B4-BE49-F238E27FC236}">
                    <a16:creationId xmlns:a16="http://schemas.microsoft.com/office/drawing/2014/main" id="{7502F717-C752-C805-03A1-227E920D0F5B}"/>
                  </a:ext>
                </a:extLst>
              </p:cNvPr>
              <p:cNvSpPr txBox="1">
                <a:spLocks noRot="1" noChangeAspect="1" noMove="1" noResize="1" noEditPoints="1" noAdjustHandles="1" noChangeArrowheads="1" noChangeShapeType="1" noTextEdit="1"/>
              </p:cNvSpPr>
              <p:nvPr/>
            </p:nvSpPr>
            <p:spPr>
              <a:xfrm>
                <a:off x="9079799" y="3048614"/>
                <a:ext cx="42542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6C0C111-7D3C-A8B2-85C6-479C4988CEBE}"/>
                  </a:ext>
                </a:extLst>
              </p:cNvPr>
              <p:cNvSpPr txBox="1"/>
              <p:nvPr/>
            </p:nvSpPr>
            <p:spPr>
              <a:xfrm>
                <a:off x="5749180" y="3034167"/>
                <a:ext cx="55320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solidFill>
                                <a:srgbClr val="0070C0"/>
                              </a:solidFill>
                              <a:latin typeface="Cambria Math" panose="02040503050406030204" pitchFamily="18" charset="0"/>
                            </a:rPr>
                          </m:ctrlPr>
                        </m:sSubPr>
                        <m:e>
                          <m:r>
                            <a:rPr lang="en-US" sz="1800" b="1" i="1" smtClean="0">
                              <a:solidFill>
                                <a:srgbClr val="0070C0"/>
                              </a:solidFill>
                              <a:latin typeface="Cambria Math" panose="02040503050406030204" pitchFamily="18" charset="0"/>
                            </a:rPr>
                            <m:t>𝑰</m:t>
                          </m:r>
                        </m:e>
                        <m:sub>
                          <m:r>
                            <a:rPr lang="en-US" sz="1800" b="1" i="1" smtClean="0">
                              <a:solidFill>
                                <a:srgbClr val="0070C0"/>
                              </a:solidFill>
                              <a:latin typeface="Cambria Math" panose="02040503050406030204" pitchFamily="18" charset="0"/>
                            </a:rPr>
                            <m:t>𝒕</m:t>
                          </m:r>
                          <m:r>
                            <a:rPr lang="en-US" sz="1800" b="1" i="1" smtClean="0">
                              <a:solidFill>
                                <a:srgbClr val="0070C0"/>
                              </a:solidFill>
                              <a:latin typeface="Cambria Math" panose="02040503050406030204" pitchFamily="18" charset="0"/>
                            </a:rPr>
                            <m:t>−</m:t>
                          </m:r>
                          <m:r>
                            <a:rPr lang="en-US" sz="1800" b="1" i="1" smtClean="0">
                              <a:solidFill>
                                <a:srgbClr val="0070C0"/>
                              </a:solidFill>
                              <a:latin typeface="Cambria Math" panose="02040503050406030204" pitchFamily="18" charset="0"/>
                            </a:rPr>
                            <m:t>𝒏</m:t>
                          </m:r>
                        </m:sub>
                      </m:sSub>
                    </m:oMath>
                  </m:oMathPara>
                </a14:m>
                <a:endParaRPr lang="en-US" dirty="0"/>
              </a:p>
            </p:txBody>
          </p:sp>
        </mc:Choice>
        <mc:Fallback xmlns="">
          <p:sp>
            <p:nvSpPr>
              <p:cNvPr id="37" name="TextBox 36">
                <a:extLst>
                  <a:ext uri="{FF2B5EF4-FFF2-40B4-BE49-F238E27FC236}">
                    <a16:creationId xmlns:a16="http://schemas.microsoft.com/office/drawing/2014/main" id="{26C0C111-7D3C-A8B2-85C6-479C4988CEBE}"/>
                  </a:ext>
                </a:extLst>
              </p:cNvPr>
              <p:cNvSpPr txBox="1">
                <a:spLocks noRot="1" noChangeAspect="1" noMove="1" noResize="1" noEditPoints="1" noAdjustHandles="1" noChangeArrowheads="1" noChangeShapeType="1" noTextEdit="1"/>
              </p:cNvSpPr>
              <p:nvPr/>
            </p:nvSpPr>
            <p:spPr>
              <a:xfrm>
                <a:off x="5749180" y="3034167"/>
                <a:ext cx="55320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83222DC-B72D-0919-6992-1ADB3A6E5A78}"/>
                  </a:ext>
                </a:extLst>
              </p:cNvPr>
              <p:cNvSpPr txBox="1"/>
              <p:nvPr/>
            </p:nvSpPr>
            <p:spPr>
              <a:xfrm>
                <a:off x="3057879" y="3648210"/>
                <a:ext cx="37211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rPr>
                            <m:t>𝒘</m:t>
                          </m:r>
                        </m:e>
                        <m:sub>
                          <m:r>
                            <a:rPr lang="en-US" b="1" i="1" smtClean="0">
                              <a:solidFill>
                                <a:schemeClr val="accent6">
                                  <a:lumMod val="50000"/>
                                </a:schemeClr>
                              </a:solidFill>
                              <a:latin typeface="Cambria Math" panose="02040503050406030204" pitchFamily="18" charset="0"/>
                            </a:rPr>
                            <m:t>𝟏</m:t>
                          </m:r>
                        </m:sub>
                      </m:sSub>
                    </m:oMath>
                  </m:oMathPara>
                </a14:m>
                <a:endParaRPr lang="en-US" dirty="0"/>
              </a:p>
            </p:txBody>
          </p:sp>
        </mc:Choice>
        <mc:Fallback xmlns="">
          <p:sp>
            <p:nvSpPr>
              <p:cNvPr id="39" name="TextBox 38">
                <a:extLst>
                  <a:ext uri="{FF2B5EF4-FFF2-40B4-BE49-F238E27FC236}">
                    <a16:creationId xmlns:a16="http://schemas.microsoft.com/office/drawing/2014/main" id="{C83222DC-B72D-0919-6992-1ADB3A6E5A78}"/>
                  </a:ext>
                </a:extLst>
              </p:cNvPr>
              <p:cNvSpPr txBox="1">
                <a:spLocks noRot="1" noChangeAspect="1" noMove="1" noResize="1" noEditPoints="1" noAdjustHandles="1" noChangeArrowheads="1" noChangeShapeType="1" noTextEdit="1"/>
              </p:cNvSpPr>
              <p:nvPr/>
            </p:nvSpPr>
            <p:spPr>
              <a:xfrm>
                <a:off x="3057879" y="3648210"/>
                <a:ext cx="372115" cy="369332"/>
              </a:xfrm>
              <a:prstGeom prst="rect">
                <a:avLst/>
              </a:prstGeom>
              <a:blipFill>
                <a:blip r:embed="rId10"/>
                <a:stretch>
                  <a:fillRect r="-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0867677-B0F3-6EEB-9627-AC96B1AA8A51}"/>
                  </a:ext>
                </a:extLst>
              </p:cNvPr>
              <p:cNvSpPr txBox="1"/>
              <p:nvPr/>
            </p:nvSpPr>
            <p:spPr>
              <a:xfrm>
                <a:off x="3057878" y="3974408"/>
                <a:ext cx="37211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rPr>
                            <m:t>𝒘</m:t>
                          </m:r>
                        </m:e>
                        <m:sub>
                          <m:r>
                            <a:rPr lang="en-US" b="1" i="1" smtClean="0">
                              <a:solidFill>
                                <a:schemeClr val="accent6">
                                  <a:lumMod val="50000"/>
                                </a:schemeClr>
                              </a:solidFill>
                              <a:latin typeface="Cambria Math" panose="02040503050406030204" pitchFamily="18" charset="0"/>
                            </a:rPr>
                            <m:t>𝟐</m:t>
                          </m:r>
                        </m:sub>
                      </m:sSub>
                    </m:oMath>
                  </m:oMathPara>
                </a14:m>
                <a:endParaRPr lang="en-US" dirty="0"/>
              </a:p>
            </p:txBody>
          </p:sp>
        </mc:Choice>
        <mc:Fallback xmlns="">
          <p:sp>
            <p:nvSpPr>
              <p:cNvPr id="42" name="TextBox 41">
                <a:extLst>
                  <a:ext uri="{FF2B5EF4-FFF2-40B4-BE49-F238E27FC236}">
                    <a16:creationId xmlns:a16="http://schemas.microsoft.com/office/drawing/2014/main" id="{D0867677-B0F3-6EEB-9627-AC96B1AA8A51}"/>
                  </a:ext>
                </a:extLst>
              </p:cNvPr>
              <p:cNvSpPr txBox="1">
                <a:spLocks noRot="1" noChangeAspect="1" noMove="1" noResize="1" noEditPoints="1" noAdjustHandles="1" noChangeArrowheads="1" noChangeShapeType="1" noTextEdit="1"/>
              </p:cNvSpPr>
              <p:nvPr/>
            </p:nvSpPr>
            <p:spPr>
              <a:xfrm>
                <a:off x="3057878" y="3974408"/>
                <a:ext cx="372115" cy="369332"/>
              </a:xfrm>
              <a:prstGeom prst="rect">
                <a:avLst/>
              </a:prstGeom>
              <a:blipFill>
                <a:blip r:embed="rId11"/>
                <a:stretch>
                  <a:fillRect r="-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690E5FC4-6BF7-0BD3-2953-34F183A8608D}"/>
                  </a:ext>
                </a:extLst>
              </p:cNvPr>
              <p:cNvSpPr txBox="1"/>
              <p:nvPr/>
            </p:nvSpPr>
            <p:spPr>
              <a:xfrm>
                <a:off x="3057877" y="4284150"/>
                <a:ext cx="37211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rPr>
                            <m:t>𝒘</m:t>
                          </m:r>
                        </m:e>
                        <m:sub>
                          <m:r>
                            <a:rPr lang="en-US" b="1" i="1" smtClean="0">
                              <a:solidFill>
                                <a:schemeClr val="accent6">
                                  <a:lumMod val="50000"/>
                                </a:schemeClr>
                              </a:solidFill>
                              <a:latin typeface="Cambria Math" panose="02040503050406030204" pitchFamily="18" charset="0"/>
                            </a:rPr>
                            <m:t>𝟑</m:t>
                          </m:r>
                        </m:sub>
                      </m:sSub>
                    </m:oMath>
                  </m:oMathPara>
                </a14:m>
                <a:endParaRPr lang="en-US" dirty="0"/>
              </a:p>
            </p:txBody>
          </p:sp>
        </mc:Choice>
        <mc:Fallback xmlns="">
          <p:sp>
            <p:nvSpPr>
              <p:cNvPr id="43" name="TextBox 42">
                <a:extLst>
                  <a:ext uri="{FF2B5EF4-FFF2-40B4-BE49-F238E27FC236}">
                    <a16:creationId xmlns:a16="http://schemas.microsoft.com/office/drawing/2014/main" id="{690E5FC4-6BF7-0BD3-2953-34F183A8608D}"/>
                  </a:ext>
                </a:extLst>
              </p:cNvPr>
              <p:cNvSpPr txBox="1">
                <a:spLocks noRot="1" noChangeAspect="1" noMove="1" noResize="1" noEditPoints="1" noAdjustHandles="1" noChangeArrowheads="1" noChangeShapeType="1" noTextEdit="1"/>
              </p:cNvSpPr>
              <p:nvPr/>
            </p:nvSpPr>
            <p:spPr>
              <a:xfrm>
                <a:off x="3057877" y="4284150"/>
                <a:ext cx="372115" cy="369332"/>
              </a:xfrm>
              <a:prstGeom prst="rect">
                <a:avLst/>
              </a:prstGeom>
              <a:blipFill>
                <a:blip r:embed="rId12"/>
                <a:stretch>
                  <a:fillRect r="-18033"/>
                </a:stretch>
              </a:blipFill>
            </p:spPr>
            <p:txBody>
              <a:bodyPr/>
              <a:lstStyle/>
              <a:p>
                <a:r>
                  <a:rPr lang="en-US">
                    <a:noFill/>
                  </a:rPr>
                  <a:t> </a:t>
                </a:r>
              </a:p>
            </p:txBody>
          </p:sp>
        </mc:Fallback>
      </mc:AlternateContent>
    </p:spTree>
    <p:extLst>
      <p:ext uri="{BB962C8B-B14F-4D97-AF65-F5344CB8AC3E}">
        <p14:creationId xmlns:p14="http://schemas.microsoft.com/office/powerpoint/2010/main" val="2430980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pic>
        <p:nvPicPr>
          <p:cNvPr id="3" name="Picture 16">
            <a:extLst>
              <a:ext uri="{FF2B5EF4-FFF2-40B4-BE49-F238E27FC236}">
                <a16:creationId xmlns:a16="http://schemas.microsoft.com/office/drawing/2014/main" id="{C6692F82-4102-660A-0CA8-3D0E00B24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62" y="1802252"/>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DD88005A-3EB3-1C71-C1CB-6F47AFD4ECEA}"/>
              </a:ext>
            </a:extLst>
          </p:cNvPr>
          <p:cNvSpPr/>
          <p:nvPr/>
        </p:nvSpPr>
        <p:spPr>
          <a:xfrm>
            <a:off x="2810619" y="2211946"/>
            <a:ext cx="822378"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B154E1F-3E7B-8E2B-6639-2125CA016680}"/>
                  </a:ext>
                </a:extLst>
              </p:cNvPr>
              <p:cNvSpPr txBox="1"/>
              <p:nvPr/>
            </p:nvSpPr>
            <p:spPr>
              <a:xfrm>
                <a:off x="1100084" y="2990972"/>
                <a:ext cx="9753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𝑰</m:t>
                          </m:r>
                        </m:e>
                        <m:sub>
                          <m:r>
                            <a:rPr lang="en-US" sz="1800" b="1" i="1" smtClean="0">
                              <a:latin typeface="Cambria Math" panose="02040503050406030204" pitchFamily="18" charset="0"/>
                            </a:rPr>
                            <m:t>𝒕</m:t>
                          </m:r>
                        </m:sub>
                      </m:sSub>
                    </m:oMath>
                  </m:oMathPara>
                </a14:m>
                <a:endParaRPr lang="en-US" dirty="0"/>
              </a:p>
            </p:txBody>
          </p:sp>
        </mc:Choice>
        <mc:Fallback xmlns="">
          <p:sp>
            <p:nvSpPr>
              <p:cNvPr id="11" name="TextBox 10">
                <a:extLst>
                  <a:ext uri="{FF2B5EF4-FFF2-40B4-BE49-F238E27FC236}">
                    <a16:creationId xmlns:a16="http://schemas.microsoft.com/office/drawing/2014/main" id="{0B154E1F-3E7B-8E2B-6639-2125CA016680}"/>
                  </a:ext>
                </a:extLst>
              </p:cNvPr>
              <p:cNvSpPr txBox="1">
                <a:spLocks noRot="1" noChangeAspect="1" noMove="1" noResize="1" noEditPoints="1" noAdjustHandles="1" noChangeArrowheads="1" noChangeShapeType="1" noTextEdit="1"/>
              </p:cNvSpPr>
              <p:nvPr/>
            </p:nvSpPr>
            <p:spPr>
              <a:xfrm>
                <a:off x="1100084" y="2990972"/>
                <a:ext cx="975365"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943A203-AEEA-8C01-EEEE-9FEA3B618A5D}"/>
                  </a:ext>
                </a:extLst>
              </p:cNvPr>
              <p:cNvSpPr txBox="1"/>
              <p:nvPr/>
            </p:nvSpPr>
            <p:spPr>
              <a:xfrm>
                <a:off x="899846" y="5644919"/>
                <a:ext cx="97536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𝒘</m:t>
                          </m:r>
                        </m:e>
                        <m:sub>
                          <m:r>
                            <a:rPr lang="en-US" sz="1800" b="1" i="1" smtClean="0">
                              <a:latin typeface="Cambria Math" panose="02040503050406030204" pitchFamily="18" charset="0"/>
                            </a:rPr>
                            <m:t>𝒕</m:t>
                          </m:r>
                        </m:sub>
                      </m:sSub>
                    </m:oMath>
                  </m:oMathPara>
                </a14:m>
                <a:endParaRPr lang="en-US" dirty="0"/>
              </a:p>
            </p:txBody>
          </p:sp>
        </mc:Choice>
        <mc:Fallback xmlns="">
          <p:sp>
            <p:nvSpPr>
              <p:cNvPr id="13" name="TextBox 12">
                <a:extLst>
                  <a:ext uri="{FF2B5EF4-FFF2-40B4-BE49-F238E27FC236}">
                    <a16:creationId xmlns:a16="http://schemas.microsoft.com/office/drawing/2014/main" id="{0943A203-AEEA-8C01-EEEE-9FEA3B618A5D}"/>
                  </a:ext>
                </a:extLst>
              </p:cNvPr>
              <p:cNvSpPr txBox="1">
                <a:spLocks noRot="1" noChangeAspect="1" noMove="1" noResize="1" noEditPoints="1" noAdjustHandles="1" noChangeArrowheads="1" noChangeShapeType="1" noTextEdit="1"/>
              </p:cNvSpPr>
              <p:nvPr/>
            </p:nvSpPr>
            <p:spPr>
              <a:xfrm>
                <a:off x="899846" y="5644919"/>
                <a:ext cx="975365" cy="369332"/>
              </a:xfrm>
              <a:prstGeom prst="rect">
                <a:avLst/>
              </a:prstGeom>
              <a:blipFill>
                <a:blip r:embed="rId4"/>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7819EB68-9503-1F79-973B-42AC4C29E5B8}"/>
              </a:ext>
            </a:extLst>
          </p:cNvPr>
          <p:cNvSpPr/>
          <p:nvPr/>
        </p:nvSpPr>
        <p:spPr>
          <a:xfrm>
            <a:off x="6999464" y="1223533"/>
            <a:ext cx="1775495" cy="526513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Joint Vision &amp; Language Transformer Encoder</a:t>
            </a:r>
          </a:p>
          <a:p>
            <a:pPr algn="ctr"/>
            <a:r>
              <a:rPr lang="en-US" dirty="0"/>
              <a:t>(</a:t>
            </a:r>
            <a:r>
              <a:rPr lang="en-US" dirty="0" err="1"/>
              <a:t>RoBERTa</a:t>
            </a:r>
            <a:r>
              <a:rPr lang="en-US" dirty="0"/>
              <a:t>)</a:t>
            </a:r>
          </a:p>
        </p:txBody>
      </p:sp>
      <p:sp>
        <p:nvSpPr>
          <p:cNvPr id="15" name="Rectangle 14">
            <a:extLst>
              <a:ext uri="{FF2B5EF4-FFF2-40B4-BE49-F238E27FC236}">
                <a16:creationId xmlns:a16="http://schemas.microsoft.com/office/drawing/2014/main" id="{66C29D9E-6C33-26DE-0D25-8E2E7FE367D2}"/>
              </a:ext>
            </a:extLst>
          </p:cNvPr>
          <p:cNvSpPr/>
          <p:nvPr/>
        </p:nvSpPr>
        <p:spPr>
          <a:xfrm>
            <a:off x="3976037" y="1853302"/>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Image Encoder</a:t>
            </a:r>
          </a:p>
        </p:txBody>
      </p:sp>
      <p:sp>
        <p:nvSpPr>
          <p:cNvPr id="16" name="Rectangle 15">
            <a:extLst>
              <a:ext uri="{FF2B5EF4-FFF2-40B4-BE49-F238E27FC236}">
                <a16:creationId xmlns:a16="http://schemas.microsoft.com/office/drawing/2014/main" id="{B89BCB48-2B2C-CFBA-8391-C3582E9E91CF}"/>
              </a:ext>
            </a:extLst>
          </p:cNvPr>
          <p:cNvSpPr/>
          <p:nvPr/>
        </p:nvSpPr>
        <p:spPr>
          <a:xfrm>
            <a:off x="3943234" y="4810203"/>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sp>
        <p:nvSpPr>
          <p:cNvPr id="17" name="Arrow: Right 16">
            <a:extLst>
              <a:ext uri="{FF2B5EF4-FFF2-40B4-BE49-F238E27FC236}">
                <a16:creationId xmlns:a16="http://schemas.microsoft.com/office/drawing/2014/main" id="{55019370-09D5-BE48-9220-326F912C1FC1}"/>
              </a:ext>
            </a:extLst>
          </p:cNvPr>
          <p:cNvSpPr/>
          <p:nvPr/>
        </p:nvSpPr>
        <p:spPr>
          <a:xfrm>
            <a:off x="2876909" y="5168846"/>
            <a:ext cx="822378"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7E7D96C-31B9-9ED3-A129-7F20F33A0C0A}"/>
              </a:ext>
            </a:extLst>
          </p:cNvPr>
          <p:cNvSpPr txBox="1"/>
          <p:nvPr/>
        </p:nvSpPr>
        <p:spPr>
          <a:xfrm>
            <a:off x="516562" y="4690313"/>
            <a:ext cx="2092491" cy="923330"/>
          </a:xfrm>
          <a:prstGeom prst="rect">
            <a:avLst/>
          </a:prstGeom>
          <a:noFill/>
        </p:spPr>
        <p:txBody>
          <a:bodyPr wrap="square">
            <a:spAutoFit/>
          </a:bodyPr>
          <a:lstStyle/>
          <a:p>
            <a:r>
              <a:rPr lang="en-US" sz="1800" dirty="0"/>
              <a:t>At 8 a.m. today, someone poisons the coffee.</a:t>
            </a:r>
            <a:endParaRPr lang="en-US" dirty="0"/>
          </a:p>
        </p:txBody>
      </p:sp>
      <p:sp>
        <p:nvSpPr>
          <p:cNvPr id="20" name="Arrow: Right 19">
            <a:extLst>
              <a:ext uri="{FF2B5EF4-FFF2-40B4-BE49-F238E27FC236}">
                <a16:creationId xmlns:a16="http://schemas.microsoft.com/office/drawing/2014/main" id="{C307DEE6-7A73-44AD-9365-BB9C91863AFD}"/>
              </a:ext>
            </a:extLst>
          </p:cNvPr>
          <p:cNvSpPr/>
          <p:nvPr/>
        </p:nvSpPr>
        <p:spPr>
          <a:xfrm>
            <a:off x="5692327" y="2226416"/>
            <a:ext cx="822378"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A4B027CD-7E24-4A63-2171-5C8E9BB2644D}"/>
              </a:ext>
            </a:extLst>
          </p:cNvPr>
          <p:cNvSpPr/>
          <p:nvPr/>
        </p:nvSpPr>
        <p:spPr>
          <a:xfrm>
            <a:off x="5692327" y="5210057"/>
            <a:ext cx="822378"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4077B4C-62A4-57B2-38E6-67A1415E540E}"/>
              </a:ext>
            </a:extLst>
          </p:cNvPr>
          <p:cNvSpPr txBox="1"/>
          <p:nvPr/>
        </p:nvSpPr>
        <p:spPr>
          <a:xfrm>
            <a:off x="4433600" y="5968029"/>
            <a:ext cx="540533" cy="369332"/>
          </a:xfrm>
          <a:prstGeom prst="rect">
            <a:avLst/>
          </a:prstGeom>
          <a:noFill/>
        </p:spPr>
        <p:txBody>
          <a:bodyPr wrap="none" rtlCol="0">
            <a:spAutoFit/>
          </a:bodyPr>
          <a:lstStyle/>
          <a:p>
            <a:r>
              <a:rPr lang="en-US" dirty="0"/>
              <a:t>BPE</a:t>
            </a:r>
          </a:p>
        </p:txBody>
      </p:sp>
      <p:sp>
        <p:nvSpPr>
          <p:cNvPr id="23" name="TextBox 22">
            <a:extLst>
              <a:ext uri="{FF2B5EF4-FFF2-40B4-BE49-F238E27FC236}">
                <a16:creationId xmlns:a16="http://schemas.microsoft.com/office/drawing/2014/main" id="{EE501F1B-1F8F-5B61-8E5D-CCCB00955DA9}"/>
              </a:ext>
            </a:extLst>
          </p:cNvPr>
          <p:cNvSpPr txBox="1"/>
          <p:nvPr/>
        </p:nvSpPr>
        <p:spPr>
          <a:xfrm>
            <a:off x="3734884" y="2951029"/>
            <a:ext cx="1937966" cy="369332"/>
          </a:xfrm>
          <a:prstGeom prst="rect">
            <a:avLst/>
          </a:prstGeom>
          <a:noFill/>
        </p:spPr>
        <p:txBody>
          <a:bodyPr wrap="none" rtlCol="0">
            <a:spAutoFit/>
          </a:bodyPr>
          <a:lstStyle/>
          <a:p>
            <a:r>
              <a:rPr lang="en-US" dirty="0"/>
              <a:t>Visual Transformer</a:t>
            </a:r>
          </a:p>
        </p:txBody>
      </p:sp>
    </p:spTree>
    <p:extLst>
      <p:ext uri="{BB962C8B-B14F-4D97-AF65-F5344CB8AC3E}">
        <p14:creationId xmlns:p14="http://schemas.microsoft.com/office/powerpoint/2010/main" val="1418852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257F2E-2041-F92F-B344-0B31E6141BC2}"/>
              </a:ext>
            </a:extLst>
          </p:cNvPr>
          <p:cNvPicPr>
            <a:picLocks noChangeAspect="1"/>
          </p:cNvPicPr>
          <p:nvPr/>
        </p:nvPicPr>
        <p:blipFill>
          <a:blip r:embed="rId2"/>
          <a:stretch>
            <a:fillRect/>
          </a:stretch>
        </p:blipFill>
        <p:spPr>
          <a:xfrm>
            <a:off x="4184122" y="602413"/>
            <a:ext cx="7495010" cy="5513759"/>
          </a:xfrm>
          <a:prstGeom prst="rect">
            <a:avLst/>
          </a:prstGeom>
        </p:spPr>
      </p:pic>
      <p:sp>
        <p:nvSpPr>
          <p:cNvPr id="9" name="Rectangle 8">
            <a:extLst>
              <a:ext uri="{FF2B5EF4-FFF2-40B4-BE49-F238E27FC236}">
                <a16:creationId xmlns:a16="http://schemas.microsoft.com/office/drawing/2014/main" id="{1304CBB0-6E4A-4B7D-EDE6-9E365A38E690}"/>
              </a:ext>
            </a:extLst>
          </p:cNvPr>
          <p:cNvSpPr/>
          <p:nvPr/>
        </p:nvSpPr>
        <p:spPr>
          <a:xfrm>
            <a:off x="8076165" y="5868808"/>
            <a:ext cx="283821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Trainable</a:t>
            </a:r>
          </a:p>
        </p:txBody>
      </p:sp>
      <p:cxnSp>
        <p:nvCxnSpPr>
          <p:cNvPr id="12" name="Straight Arrow Connector 11">
            <a:extLst>
              <a:ext uri="{FF2B5EF4-FFF2-40B4-BE49-F238E27FC236}">
                <a16:creationId xmlns:a16="http://schemas.microsoft.com/office/drawing/2014/main" id="{C792BBB0-C7E4-9212-F91F-9FD2F140C398}"/>
              </a:ext>
            </a:extLst>
          </p:cNvPr>
          <p:cNvCxnSpPr>
            <a:cxnSpLocks/>
            <a:endCxn id="9" idx="0"/>
          </p:cNvCxnSpPr>
          <p:nvPr/>
        </p:nvCxnSpPr>
        <p:spPr>
          <a:xfrm>
            <a:off x="9193205" y="4600703"/>
            <a:ext cx="302067" cy="126810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4" name="矩形 1">
            <a:extLst>
              <a:ext uri="{FF2B5EF4-FFF2-40B4-BE49-F238E27FC236}">
                <a16:creationId xmlns:a16="http://schemas.microsoft.com/office/drawing/2014/main" id="{5CB5A65D-32E6-42C2-E20B-6A9AECDC36E1}"/>
              </a:ext>
            </a:extLst>
          </p:cNvPr>
          <p:cNvSpPr/>
          <p:nvPr/>
        </p:nvSpPr>
        <p:spPr>
          <a:xfrm>
            <a:off x="240146" y="0"/>
            <a:ext cx="354584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dirty="0">
                <a:solidFill>
                  <a:schemeClr val="tx1"/>
                </a:solidFill>
                <a:cs typeface="Calibri" panose="020F0502020204030204"/>
              </a:rPr>
              <a:t>Different image size for videos</a:t>
            </a:r>
          </a:p>
        </p:txBody>
      </p:sp>
      <p:sp>
        <p:nvSpPr>
          <p:cNvPr id="6" name="Rectangle 5">
            <a:extLst>
              <a:ext uri="{FF2B5EF4-FFF2-40B4-BE49-F238E27FC236}">
                <a16:creationId xmlns:a16="http://schemas.microsoft.com/office/drawing/2014/main" id="{0E5D609A-6880-D67F-6681-F142CB64EE04}"/>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10" name="TextBox 9">
            <a:extLst>
              <a:ext uri="{FF2B5EF4-FFF2-40B4-BE49-F238E27FC236}">
                <a16:creationId xmlns:a16="http://schemas.microsoft.com/office/drawing/2014/main" id="{E11166AD-80A5-807D-725F-320C1EF5EB49}"/>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Image Encoder</a:t>
            </a:r>
          </a:p>
        </p:txBody>
      </p:sp>
      <p:sp>
        <p:nvSpPr>
          <p:cNvPr id="14" name="TextBox 13">
            <a:extLst>
              <a:ext uri="{FF2B5EF4-FFF2-40B4-BE49-F238E27FC236}">
                <a16:creationId xmlns:a16="http://schemas.microsoft.com/office/drawing/2014/main" id="{DDB4011F-6084-3988-C57E-565D8D7257DB}"/>
              </a:ext>
            </a:extLst>
          </p:cNvPr>
          <p:cNvSpPr txBox="1"/>
          <p:nvPr/>
        </p:nvSpPr>
        <p:spPr>
          <a:xfrm>
            <a:off x="684" y="6488668"/>
            <a:ext cx="6095316" cy="369332"/>
          </a:xfrm>
          <a:prstGeom prst="rect">
            <a:avLst/>
          </a:prstGeom>
          <a:noFill/>
        </p:spPr>
        <p:txBody>
          <a:bodyPr wrap="square">
            <a:spAutoFit/>
          </a:bodyPr>
          <a:lstStyle/>
          <a:p>
            <a:r>
              <a:rPr lang="en-US" dirty="0"/>
              <a:t>https://arxiv.org/abs/2010.11929</a:t>
            </a:r>
          </a:p>
        </p:txBody>
      </p:sp>
    </p:spTree>
    <p:extLst>
      <p:ext uri="{BB962C8B-B14F-4D97-AF65-F5344CB8AC3E}">
        <p14:creationId xmlns:p14="http://schemas.microsoft.com/office/powerpoint/2010/main" val="2845361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a:t>Outline</a:t>
            </a:r>
            <a:br>
              <a:rPr lang="en-US" altLang="zh-TW"/>
            </a:br>
            <a:r>
              <a:rPr lang="en-US" altLang="zh-TW" sz="1800"/>
              <a:t>what we will lean in this presentation</a:t>
            </a:r>
            <a:endParaRPr lang="zh-TW" altLang="en-US" sz="1800" dirty="0"/>
          </a:p>
        </p:txBody>
      </p:sp>
      <p:sp>
        <p:nvSpPr>
          <p:cNvPr id="3" name="內容版面配置區 2"/>
          <p:cNvSpPr txBox="1">
            <a:spLocks/>
          </p:cNvSpPr>
          <p:nvPr/>
        </p:nvSpPr>
        <p:spPr>
          <a:xfrm>
            <a:off x="838200" y="1825625"/>
            <a:ext cx="1051560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ea typeface="新細明體"/>
              </a:rPr>
              <a:t>MERLOT</a:t>
            </a:r>
          </a:p>
          <a:p>
            <a:r>
              <a:rPr lang="en-US" altLang="zh-TW" dirty="0">
                <a:ea typeface="新細明體"/>
              </a:rPr>
              <a:t>VATT</a:t>
            </a:r>
          </a:p>
          <a:p>
            <a:r>
              <a:rPr lang="en-US" altLang="zh-TW" dirty="0">
                <a:ea typeface="新細明體"/>
                <a:cs typeface="Calibri"/>
              </a:rPr>
              <a:t>MERLOT RESERVE</a:t>
            </a:r>
          </a:p>
        </p:txBody>
      </p:sp>
    </p:spTree>
    <p:extLst>
      <p:ext uri="{BB962C8B-B14F-4D97-AF65-F5344CB8AC3E}">
        <p14:creationId xmlns:p14="http://schemas.microsoft.com/office/powerpoint/2010/main" val="732275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矩形 5"/>
          <p:cNvSpPr/>
          <p:nvPr/>
        </p:nvSpPr>
        <p:spPr>
          <a:xfrm>
            <a:off x="153465" y="0"/>
            <a:ext cx="3735510" cy="923330"/>
          </a:xfrm>
          <a:prstGeom prst="rect">
            <a:avLst/>
          </a:prstGeom>
          <a:noFill/>
        </p:spPr>
        <p:txBody>
          <a:bodyPr wrap="none" lIns="91440" tIns="45720" rIns="91440" bIns="45720" anchor="t">
            <a:spAutoFit/>
          </a:bodyPr>
          <a:lstStyle/>
          <a:p>
            <a:r>
              <a:rPr lang="en-US" altLang="zh-TW" sz="5400" dirty="0">
                <a:ea typeface="新細明體"/>
              </a:rPr>
              <a:t>Faster-RCNN</a:t>
            </a:r>
            <a:endParaRPr lang="zh-TW" altLang="en-US" dirty="0"/>
          </a:p>
        </p:txBody>
      </p:sp>
      <p:pic>
        <p:nvPicPr>
          <p:cNvPr id="5" name="圖片 6">
            <a:extLst>
              <a:ext uri="{FF2B5EF4-FFF2-40B4-BE49-F238E27FC236}">
                <a16:creationId xmlns:a16="http://schemas.microsoft.com/office/drawing/2014/main" id="{22E9AAF0-B686-42BD-8170-E0BC968E2E2A}"/>
              </a:ext>
            </a:extLst>
          </p:cNvPr>
          <p:cNvPicPr>
            <a:picLocks noChangeAspect="1"/>
          </p:cNvPicPr>
          <p:nvPr/>
        </p:nvPicPr>
        <p:blipFill>
          <a:blip r:embed="rId2"/>
          <a:stretch>
            <a:fillRect/>
          </a:stretch>
        </p:blipFill>
        <p:spPr>
          <a:xfrm>
            <a:off x="5300330" y="908255"/>
            <a:ext cx="5800058" cy="5812348"/>
          </a:xfrm>
          <a:prstGeom prst="rect">
            <a:avLst/>
          </a:prstGeom>
        </p:spPr>
      </p:pic>
      <p:pic>
        <p:nvPicPr>
          <p:cNvPr id="7" name="圖片 7" descr="一張含有 畫畫, 標誌 的圖片&#10;&#10;自動產生的描述">
            <a:extLst>
              <a:ext uri="{FF2B5EF4-FFF2-40B4-BE49-F238E27FC236}">
                <a16:creationId xmlns:a16="http://schemas.microsoft.com/office/drawing/2014/main" id="{314F01E4-227B-436E-9467-4FACF2735191}"/>
              </a:ext>
            </a:extLst>
          </p:cNvPr>
          <p:cNvPicPr>
            <a:picLocks noChangeAspect="1"/>
          </p:cNvPicPr>
          <p:nvPr/>
        </p:nvPicPr>
        <p:blipFill>
          <a:blip r:embed="rId3"/>
          <a:stretch>
            <a:fillRect/>
          </a:stretch>
        </p:blipFill>
        <p:spPr>
          <a:xfrm>
            <a:off x="6696826" y="39326"/>
            <a:ext cx="4648200" cy="876764"/>
          </a:xfrm>
          <a:prstGeom prst="rect">
            <a:avLst/>
          </a:prstGeom>
        </p:spPr>
      </p:pic>
      <p:pic>
        <p:nvPicPr>
          <p:cNvPr id="8" name="圖片 8" descr="一張含有 文字 的圖片&#10;&#10;自動產生的描述">
            <a:extLst>
              <a:ext uri="{FF2B5EF4-FFF2-40B4-BE49-F238E27FC236}">
                <a16:creationId xmlns:a16="http://schemas.microsoft.com/office/drawing/2014/main" id="{658D1184-5573-471C-9ED0-6B08C44D1068}"/>
              </a:ext>
            </a:extLst>
          </p:cNvPr>
          <p:cNvPicPr>
            <a:picLocks noChangeAspect="1"/>
          </p:cNvPicPr>
          <p:nvPr/>
        </p:nvPicPr>
        <p:blipFill>
          <a:blip r:embed="rId4"/>
          <a:stretch>
            <a:fillRect/>
          </a:stretch>
        </p:blipFill>
        <p:spPr>
          <a:xfrm>
            <a:off x="4343400" y="1574223"/>
            <a:ext cx="2975517" cy="596504"/>
          </a:xfrm>
          <a:prstGeom prst="rect">
            <a:avLst/>
          </a:prstGeom>
        </p:spPr>
      </p:pic>
      <p:sp>
        <p:nvSpPr>
          <p:cNvPr id="9" name="箭號: 向上 8">
            <a:extLst>
              <a:ext uri="{FF2B5EF4-FFF2-40B4-BE49-F238E27FC236}">
                <a16:creationId xmlns:a16="http://schemas.microsoft.com/office/drawing/2014/main" id="{6FC75FF2-7437-490C-A8F8-1828B1994014}"/>
              </a:ext>
            </a:extLst>
          </p:cNvPr>
          <p:cNvSpPr/>
          <p:nvPr/>
        </p:nvSpPr>
        <p:spPr>
          <a:xfrm>
            <a:off x="6281147" y="2252136"/>
            <a:ext cx="269488" cy="390294"/>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上 9">
            <a:extLst>
              <a:ext uri="{FF2B5EF4-FFF2-40B4-BE49-F238E27FC236}">
                <a16:creationId xmlns:a16="http://schemas.microsoft.com/office/drawing/2014/main" id="{A8A9296A-82B3-45D8-8FBE-F4BC19B530C2}"/>
              </a:ext>
            </a:extLst>
          </p:cNvPr>
          <p:cNvSpPr/>
          <p:nvPr/>
        </p:nvSpPr>
        <p:spPr>
          <a:xfrm rot="-2700000">
            <a:off x="5459906" y="2289307"/>
            <a:ext cx="269488" cy="390294"/>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1" descr="一張含有 文字 的圖片&#10;&#10;自動產生的描述">
            <a:extLst>
              <a:ext uri="{FF2B5EF4-FFF2-40B4-BE49-F238E27FC236}">
                <a16:creationId xmlns:a16="http://schemas.microsoft.com/office/drawing/2014/main" id="{059670C9-BA10-42EB-B34E-513AC1DFBA79}"/>
              </a:ext>
            </a:extLst>
          </p:cNvPr>
          <p:cNvPicPr>
            <a:picLocks noChangeAspect="1"/>
          </p:cNvPicPr>
          <p:nvPr/>
        </p:nvPicPr>
        <p:blipFill>
          <a:blip r:embed="rId5"/>
          <a:stretch>
            <a:fillRect/>
          </a:stretch>
        </p:blipFill>
        <p:spPr>
          <a:xfrm>
            <a:off x="605741" y="3238113"/>
            <a:ext cx="4633731" cy="1876835"/>
          </a:xfrm>
          <a:prstGeom prst="rect">
            <a:avLst/>
          </a:prstGeom>
        </p:spPr>
      </p:pic>
      <p:sp>
        <p:nvSpPr>
          <p:cNvPr id="3" name="TextBox 2">
            <a:extLst>
              <a:ext uri="{FF2B5EF4-FFF2-40B4-BE49-F238E27FC236}">
                <a16:creationId xmlns:a16="http://schemas.microsoft.com/office/drawing/2014/main" id="{4459C48D-91DF-E1BD-D488-00C42F8E6C10}"/>
              </a:ext>
            </a:extLst>
          </p:cNvPr>
          <p:cNvSpPr txBox="1"/>
          <p:nvPr/>
        </p:nvSpPr>
        <p:spPr>
          <a:xfrm>
            <a:off x="0" y="6488668"/>
            <a:ext cx="6179374" cy="369332"/>
          </a:xfrm>
          <a:prstGeom prst="rect">
            <a:avLst/>
          </a:prstGeom>
          <a:noFill/>
        </p:spPr>
        <p:txBody>
          <a:bodyPr wrap="square">
            <a:spAutoFit/>
          </a:bodyPr>
          <a:lstStyle/>
          <a:p>
            <a:r>
              <a:rPr lang="en-US" dirty="0"/>
              <a:t>https://arxiv.org/pdf/1506.01497.pdf</a:t>
            </a:r>
          </a:p>
        </p:txBody>
      </p:sp>
    </p:spTree>
    <p:extLst>
      <p:ext uri="{BB962C8B-B14F-4D97-AF65-F5344CB8AC3E}">
        <p14:creationId xmlns:p14="http://schemas.microsoft.com/office/powerpoint/2010/main" val="73688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矩形 5"/>
          <p:cNvSpPr/>
          <p:nvPr/>
        </p:nvSpPr>
        <p:spPr>
          <a:xfrm>
            <a:off x="95592" y="115747"/>
            <a:ext cx="7289944" cy="830997"/>
          </a:xfrm>
          <a:prstGeom prst="rect">
            <a:avLst/>
          </a:prstGeom>
          <a:noFill/>
        </p:spPr>
        <p:txBody>
          <a:bodyPr wrap="none" lIns="91440" tIns="45720" rIns="91440" bIns="45720" anchor="t">
            <a:spAutoFit/>
          </a:bodyPr>
          <a:lstStyle/>
          <a:p>
            <a:r>
              <a:rPr lang="en-US" altLang="zh-TW" sz="4800" dirty="0">
                <a:ea typeface="新細明體"/>
              </a:rPr>
              <a:t>Grid-Based Object Detectors</a:t>
            </a:r>
            <a:endParaRPr lang="zh-TW" sz="4800" dirty="0">
              <a:ea typeface="新細明體"/>
              <a:cs typeface="Calibri"/>
            </a:endParaRPr>
          </a:p>
        </p:txBody>
      </p:sp>
      <p:sp>
        <p:nvSpPr>
          <p:cNvPr id="2" name="文字方塊 1">
            <a:extLst>
              <a:ext uri="{FF2B5EF4-FFF2-40B4-BE49-F238E27FC236}">
                <a16:creationId xmlns:a16="http://schemas.microsoft.com/office/drawing/2014/main" id="{0C4F2A07-2D6A-4D43-BD29-5FF75CC54FEC}"/>
              </a:ext>
            </a:extLst>
          </p:cNvPr>
          <p:cNvSpPr txBox="1"/>
          <p:nvPr/>
        </p:nvSpPr>
        <p:spPr>
          <a:xfrm>
            <a:off x="5795058" y="943336"/>
            <a:ext cx="57911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3200">
                <a:solidFill>
                  <a:schemeClr val="accent5">
                    <a:lumMod val="75000"/>
                  </a:schemeClr>
                </a:solidFill>
                <a:ea typeface="新細明體"/>
              </a:rPr>
              <a:t>YOLO / SSD / RetinaNet</a:t>
            </a:r>
            <a:endParaRPr lang="zh-TW" sz="3200">
              <a:solidFill>
                <a:schemeClr val="accent5">
                  <a:lumMod val="75000"/>
                </a:schemeClr>
              </a:solidFill>
              <a:ea typeface="新細明體"/>
              <a:cs typeface="Calibri"/>
            </a:endParaRPr>
          </a:p>
        </p:txBody>
      </p:sp>
      <p:pic>
        <p:nvPicPr>
          <p:cNvPr id="3" name="圖片 3" descr="一張含有 狗, 室內, 建築物, 桌 的圖片&#10;&#10;自動產生的描述">
            <a:extLst>
              <a:ext uri="{FF2B5EF4-FFF2-40B4-BE49-F238E27FC236}">
                <a16:creationId xmlns:a16="http://schemas.microsoft.com/office/drawing/2014/main" id="{B2059772-2A5E-4771-90FE-C23EA509DAE4}"/>
              </a:ext>
            </a:extLst>
          </p:cNvPr>
          <p:cNvPicPr>
            <a:picLocks noChangeAspect="1"/>
          </p:cNvPicPr>
          <p:nvPr/>
        </p:nvPicPr>
        <p:blipFill>
          <a:blip r:embed="rId2"/>
          <a:stretch>
            <a:fillRect/>
          </a:stretch>
        </p:blipFill>
        <p:spPr>
          <a:xfrm>
            <a:off x="354957" y="2071947"/>
            <a:ext cx="7836060" cy="4170587"/>
          </a:xfrm>
          <a:prstGeom prst="rect">
            <a:avLst/>
          </a:prstGeom>
        </p:spPr>
      </p:pic>
      <p:sp>
        <p:nvSpPr>
          <p:cNvPr id="4" name="箭號: 向右 3">
            <a:extLst>
              <a:ext uri="{FF2B5EF4-FFF2-40B4-BE49-F238E27FC236}">
                <a16:creationId xmlns:a16="http://schemas.microsoft.com/office/drawing/2014/main" id="{8C94FC4B-DD21-49EC-844E-1370ED3BB550}"/>
              </a:ext>
            </a:extLst>
          </p:cNvPr>
          <p:cNvSpPr/>
          <p:nvPr/>
        </p:nvSpPr>
        <p:spPr>
          <a:xfrm>
            <a:off x="8305747" y="3532117"/>
            <a:ext cx="829519" cy="85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1FE21E65-D48F-49D0-9185-495CC15755FA}"/>
              </a:ext>
            </a:extLst>
          </p:cNvPr>
          <p:cNvSpPr txBox="1"/>
          <p:nvPr/>
        </p:nvSpPr>
        <p:spPr>
          <a:xfrm>
            <a:off x="9209590" y="3759843"/>
            <a:ext cx="63120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dirty="0">
                <a:ea typeface="新細明體"/>
              </a:rPr>
              <a:t>(dx, </a:t>
            </a:r>
            <a:r>
              <a:rPr lang="en-US" altLang="zh-TW" sz="2000" dirty="0" err="1">
                <a:ea typeface="新細明體"/>
              </a:rPr>
              <a:t>dy</a:t>
            </a:r>
            <a:r>
              <a:rPr lang="en-US" altLang="zh-TW" sz="2000" dirty="0">
                <a:ea typeface="新細明體"/>
              </a:rPr>
              <a:t>, dh, </a:t>
            </a:r>
            <a:r>
              <a:rPr lang="en-US" altLang="zh-TW" sz="2000" dirty="0" err="1">
                <a:ea typeface="新細明體"/>
              </a:rPr>
              <a:t>dw</a:t>
            </a:r>
            <a:r>
              <a:rPr lang="en-US" altLang="zh-TW" sz="2000" dirty="0">
                <a:ea typeface="新細明體"/>
              </a:rPr>
              <a:t>, confidence)</a:t>
            </a:r>
            <a:endParaRPr lang="en-US" altLang="zh-TW" sz="2000" dirty="0">
              <a:ea typeface="新細明體"/>
              <a:cs typeface="Calibri"/>
            </a:endParaRPr>
          </a:p>
        </p:txBody>
      </p:sp>
    </p:spTree>
    <p:extLst>
      <p:ext uri="{BB962C8B-B14F-4D97-AF65-F5344CB8AC3E}">
        <p14:creationId xmlns:p14="http://schemas.microsoft.com/office/powerpoint/2010/main" val="2721956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FEA01E9D-8F2F-1788-FFEC-87E3B5A681BD}"/>
              </a:ext>
            </a:extLst>
          </p:cNvPr>
          <p:cNvSpPr/>
          <p:nvPr/>
        </p:nvSpPr>
        <p:spPr>
          <a:xfrm>
            <a:off x="240146" y="0"/>
            <a:ext cx="354584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buFont typeface="+mj-lt"/>
              <a:buAutoNum type="arabicPeriod"/>
            </a:pPr>
            <a:r>
              <a:rPr lang="en-US" b="0" i="0" dirty="0">
                <a:solidFill>
                  <a:srgbClr val="000000"/>
                </a:solidFill>
                <a:effectLst/>
                <a:latin typeface="Times New Roman" panose="02020603050405020304" pitchFamily="18" charset="0"/>
                <a:cs typeface="Times New Roman" panose="02020603050405020304" pitchFamily="18" charset="0"/>
              </a:rPr>
              <a:t>Split an image into patches</a:t>
            </a:r>
          </a:p>
          <a:p>
            <a:pPr algn="just">
              <a:buFont typeface="+mj-lt"/>
              <a:buAutoNum type="arabicPeriod"/>
            </a:pPr>
            <a:r>
              <a:rPr lang="en-US" b="0" i="0" dirty="0">
                <a:solidFill>
                  <a:srgbClr val="000000"/>
                </a:solidFill>
                <a:effectLst/>
                <a:latin typeface="Times New Roman" panose="02020603050405020304" pitchFamily="18" charset="0"/>
                <a:cs typeface="Times New Roman" panose="02020603050405020304" pitchFamily="18" charset="0"/>
              </a:rPr>
              <a:t>Flatten the patches</a:t>
            </a:r>
          </a:p>
          <a:p>
            <a:pPr algn="just">
              <a:buFont typeface="+mj-lt"/>
              <a:buAutoNum type="arabicPeriod"/>
            </a:pPr>
            <a:r>
              <a:rPr lang="en-US" b="0" i="0" dirty="0">
                <a:solidFill>
                  <a:srgbClr val="000000"/>
                </a:solidFill>
                <a:effectLst/>
                <a:latin typeface="Times New Roman" panose="02020603050405020304" pitchFamily="18" charset="0"/>
                <a:cs typeface="Times New Roman" panose="02020603050405020304" pitchFamily="18" charset="0"/>
              </a:rPr>
              <a:t>Produce lower-dimensional linear embeddings from the flattened patches</a:t>
            </a:r>
          </a:p>
          <a:p>
            <a:pPr algn="just">
              <a:buFont typeface="+mj-lt"/>
              <a:buAutoNum type="arabicPeriod"/>
            </a:pPr>
            <a:r>
              <a:rPr lang="en-US" b="0" i="0" dirty="0">
                <a:solidFill>
                  <a:srgbClr val="000000"/>
                </a:solidFill>
                <a:effectLst/>
                <a:latin typeface="Times New Roman" panose="02020603050405020304" pitchFamily="18" charset="0"/>
                <a:cs typeface="Times New Roman" panose="02020603050405020304" pitchFamily="18" charset="0"/>
              </a:rPr>
              <a:t>Add positional embeddings</a:t>
            </a:r>
          </a:p>
          <a:p>
            <a:pPr algn="just">
              <a:buFont typeface="+mj-lt"/>
              <a:buAutoNum type="arabicPeriod"/>
            </a:pPr>
            <a:r>
              <a:rPr lang="en-US" b="0" i="0" dirty="0">
                <a:solidFill>
                  <a:srgbClr val="000000"/>
                </a:solidFill>
                <a:effectLst/>
                <a:latin typeface="Times New Roman" panose="02020603050405020304" pitchFamily="18" charset="0"/>
                <a:cs typeface="Times New Roman" panose="02020603050405020304" pitchFamily="18" charset="0"/>
              </a:rPr>
              <a:t>Feed the sequence as an input to a standard transformer encoder</a:t>
            </a:r>
          </a:p>
          <a:p>
            <a:pPr algn="just">
              <a:buFont typeface="+mj-lt"/>
              <a:buAutoNum type="arabicPeriod"/>
            </a:pPr>
            <a:r>
              <a:rPr lang="en-US" b="0" i="0" dirty="0">
                <a:solidFill>
                  <a:srgbClr val="000000"/>
                </a:solidFill>
                <a:effectLst/>
                <a:latin typeface="Times New Roman" panose="02020603050405020304" pitchFamily="18" charset="0"/>
                <a:cs typeface="Times New Roman" panose="02020603050405020304" pitchFamily="18" charset="0"/>
              </a:rPr>
              <a:t>Pretrain the model with image labels</a:t>
            </a:r>
          </a:p>
          <a:p>
            <a:pPr algn="just">
              <a:buFont typeface="+mj-lt"/>
              <a:buAutoNum type="arabicPeriod"/>
            </a:pPr>
            <a:r>
              <a:rPr lang="en-US" b="0" i="0" dirty="0">
                <a:solidFill>
                  <a:srgbClr val="000000"/>
                </a:solidFill>
                <a:effectLst/>
                <a:latin typeface="Times New Roman" panose="02020603050405020304" pitchFamily="18" charset="0"/>
                <a:cs typeface="Times New Roman" panose="02020603050405020304" pitchFamily="18" charset="0"/>
              </a:rPr>
              <a:t>Finetune on the downstream dataset for image classification</a:t>
            </a:r>
          </a:p>
        </p:txBody>
      </p:sp>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Vision Transformer</a:t>
            </a:r>
            <a:endParaRPr lang="en-US" dirty="0"/>
          </a:p>
        </p:txBody>
      </p:sp>
      <p:pic>
        <p:nvPicPr>
          <p:cNvPr id="8" name="Picture 7" descr="A picture containing background pattern&#10;&#10;Description automatically generated">
            <a:extLst>
              <a:ext uri="{FF2B5EF4-FFF2-40B4-BE49-F238E27FC236}">
                <a16:creationId xmlns:a16="http://schemas.microsoft.com/office/drawing/2014/main" id="{77A4DD1B-3013-6A04-B2A4-81413468D339}"/>
              </a:ext>
            </a:extLst>
          </p:cNvPr>
          <p:cNvPicPr>
            <a:picLocks noChangeAspect="1"/>
          </p:cNvPicPr>
          <p:nvPr/>
        </p:nvPicPr>
        <p:blipFill>
          <a:blip r:embed="rId2"/>
          <a:stretch>
            <a:fillRect/>
          </a:stretch>
        </p:blipFill>
        <p:spPr>
          <a:xfrm>
            <a:off x="4160496" y="985471"/>
            <a:ext cx="7115906" cy="4887057"/>
          </a:xfrm>
          <a:prstGeom prst="rect">
            <a:avLst/>
          </a:prstGeom>
        </p:spPr>
      </p:pic>
      <p:sp>
        <p:nvSpPr>
          <p:cNvPr id="10" name="TextBox 1">
            <a:extLst>
              <a:ext uri="{FF2B5EF4-FFF2-40B4-BE49-F238E27FC236}">
                <a16:creationId xmlns:a16="http://schemas.microsoft.com/office/drawing/2014/main" id="{6A4F5305-6772-B8CF-5A14-89513875F74C}"/>
              </a:ext>
            </a:extLst>
          </p:cNvPr>
          <p:cNvSpPr txBox="1"/>
          <p:nvPr/>
        </p:nvSpPr>
        <p:spPr>
          <a:xfrm>
            <a:off x="0" y="6211669"/>
            <a:ext cx="662832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https://arxiv.org/pdf/2010.11929.pdf</a:t>
            </a:r>
          </a:p>
          <a:p>
            <a:r>
              <a:rPr lang="en-US" dirty="0"/>
              <a:t>https://theaisummer.com/vision-transformer/</a:t>
            </a:r>
          </a:p>
        </p:txBody>
      </p:sp>
    </p:spTree>
    <p:extLst>
      <p:ext uri="{BB962C8B-B14F-4D97-AF65-F5344CB8AC3E}">
        <p14:creationId xmlns:p14="http://schemas.microsoft.com/office/powerpoint/2010/main" val="4168414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Self-Supervised MultiModal Versatile Networks">
            <a:extLst>
              <a:ext uri="{FF2B5EF4-FFF2-40B4-BE49-F238E27FC236}">
                <a16:creationId xmlns:a16="http://schemas.microsoft.com/office/drawing/2014/main" id="{6CD8C2B3-67FE-ACD8-EFC2-57FA2C917A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212"/>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2"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D116A60-9124-7BD1-74AC-1E0408B9950E}"/>
              </a:ext>
            </a:extLst>
          </p:cNvPr>
          <p:cNvSpPr/>
          <p:nvPr/>
        </p:nvSpPr>
        <p:spPr>
          <a:xfrm>
            <a:off x="371094" y="1161288"/>
            <a:ext cx="3438144" cy="112572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r>
              <a:rPr lang="en-US" sz="2800">
                <a:ln w="0"/>
                <a:effectLst>
                  <a:outerShdw blurRad="38100" dist="19050" dir="2700000" algn="tl" rotWithShape="0">
                    <a:schemeClr val="dk1">
                      <a:alpha val="40000"/>
                    </a:schemeClr>
                  </a:outerShdw>
                </a:effectLst>
                <a:latin typeface="+mj-lt"/>
                <a:ea typeface="+mj-ea"/>
                <a:cs typeface="+mj-cs"/>
              </a:rPr>
              <a:t>MERLOT</a:t>
            </a:r>
            <a:endParaRPr lang="en-US" sz="2800">
              <a:latin typeface="+mj-lt"/>
              <a:ea typeface="+mj-ea"/>
              <a:cs typeface="+mj-cs"/>
            </a:endParaRPr>
          </a:p>
        </p:txBody>
      </p:sp>
      <p:sp>
        <p:nvSpPr>
          <p:cNvPr id="34"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8BEFAF74-A354-5569-59E3-D84EE8BC250C}"/>
              </a:ext>
            </a:extLst>
          </p:cNvPr>
          <p:cNvSpPr txBox="1"/>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1700" dirty="0"/>
              <a:t>Contrastive frame-transcript matching</a:t>
            </a:r>
          </a:p>
          <a:p>
            <a:pPr marL="285750" indent="-228600">
              <a:lnSpc>
                <a:spcPct val="90000"/>
              </a:lnSpc>
              <a:spcAft>
                <a:spcPts val="600"/>
              </a:spcAft>
              <a:buFont typeface="Arial" panose="020B0604020202020204" pitchFamily="34" charset="0"/>
              <a:buChar char="•"/>
            </a:pPr>
            <a:r>
              <a:rPr lang="en-US" sz="1700" dirty="0"/>
              <a:t>(Attention) Masked Language Modeling</a:t>
            </a:r>
          </a:p>
          <a:p>
            <a:pPr marL="285750" indent="-228600">
              <a:lnSpc>
                <a:spcPct val="90000"/>
              </a:lnSpc>
              <a:spcAft>
                <a:spcPts val="600"/>
              </a:spcAft>
              <a:buFont typeface="Arial" panose="020B0604020202020204" pitchFamily="34" charset="0"/>
              <a:buChar char="•"/>
            </a:pPr>
            <a:r>
              <a:rPr lang="en-US" sz="1700" dirty="0"/>
              <a:t>Temporal Reordering</a:t>
            </a:r>
          </a:p>
        </p:txBody>
      </p:sp>
    </p:spTree>
    <p:extLst>
      <p:ext uri="{BB962C8B-B14F-4D97-AF65-F5344CB8AC3E}">
        <p14:creationId xmlns:p14="http://schemas.microsoft.com/office/powerpoint/2010/main" val="3961755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Contrastive frame-transcript matching</a:t>
            </a:r>
          </a:p>
        </p:txBody>
      </p:sp>
      <p:pic>
        <p:nvPicPr>
          <p:cNvPr id="5" name="Picture 4">
            <a:extLst>
              <a:ext uri="{FF2B5EF4-FFF2-40B4-BE49-F238E27FC236}">
                <a16:creationId xmlns:a16="http://schemas.microsoft.com/office/drawing/2014/main" id="{CCAF4878-C2AE-555A-F77F-F2CFB7A7C68F}"/>
              </a:ext>
            </a:extLst>
          </p:cNvPr>
          <p:cNvPicPr>
            <a:picLocks noChangeAspect="1"/>
          </p:cNvPicPr>
          <p:nvPr/>
        </p:nvPicPr>
        <p:blipFill>
          <a:blip r:embed="rId2"/>
          <a:stretch>
            <a:fillRect/>
          </a:stretch>
        </p:blipFill>
        <p:spPr>
          <a:xfrm>
            <a:off x="6205457" y="5416711"/>
            <a:ext cx="2503780" cy="1371636"/>
          </a:xfrm>
          <a:prstGeom prst="rect">
            <a:avLst/>
          </a:prstGeom>
        </p:spPr>
      </p:pic>
      <p:pic>
        <p:nvPicPr>
          <p:cNvPr id="7" name="Picture 6">
            <a:extLst>
              <a:ext uri="{FF2B5EF4-FFF2-40B4-BE49-F238E27FC236}">
                <a16:creationId xmlns:a16="http://schemas.microsoft.com/office/drawing/2014/main" id="{5F7B9276-EDA3-568E-6B16-E4312C295A5C}"/>
              </a:ext>
            </a:extLst>
          </p:cNvPr>
          <p:cNvPicPr>
            <a:picLocks noChangeAspect="1"/>
          </p:cNvPicPr>
          <p:nvPr/>
        </p:nvPicPr>
        <p:blipFill>
          <a:blip r:embed="rId3"/>
          <a:stretch>
            <a:fillRect/>
          </a:stretch>
        </p:blipFill>
        <p:spPr>
          <a:xfrm>
            <a:off x="9186775" y="5416711"/>
            <a:ext cx="2634412" cy="1387965"/>
          </a:xfrm>
          <a:prstGeom prst="rect">
            <a:avLst/>
          </a:prstGeom>
        </p:spPr>
      </p:pic>
      <p:sp>
        <p:nvSpPr>
          <p:cNvPr id="8" name="Rectangle 7">
            <a:extLst>
              <a:ext uri="{FF2B5EF4-FFF2-40B4-BE49-F238E27FC236}">
                <a16:creationId xmlns:a16="http://schemas.microsoft.com/office/drawing/2014/main" id="{11CF2041-EF7B-1DD2-09D5-8CD6E690B2F7}"/>
              </a:ext>
            </a:extLst>
          </p:cNvPr>
          <p:cNvSpPr/>
          <p:nvPr/>
        </p:nvSpPr>
        <p:spPr>
          <a:xfrm>
            <a:off x="2858013" y="1730389"/>
            <a:ext cx="1103020" cy="496600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Language Only</a:t>
            </a:r>
          </a:p>
          <a:p>
            <a:pPr algn="ctr"/>
            <a:r>
              <a:rPr lang="en-US" dirty="0"/>
              <a:t>Encoder</a:t>
            </a:r>
          </a:p>
        </p:txBody>
      </p:sp>
      <p:sp>
        <p:nvSpPr>
          <p:cNvPr id="10" name="TextBox 9">
            <a:extLst>
              <a:ext uri="{FF2B5EF4-FFF2-40B4-BE49-F238E27FC236}">
                <a16:creationId xmlns:a16="http://schemas.microsoft.com/office/drawing/2014/main" id="{40A846E0-0485-F11F-3434-75D9277E35EE}"/>
              </a:ext>
            </a:extLst>
          </p:cNvPr>
          <p:cNvSpPr txBox="1"/>
          <p:nvPr/>
        </p:nvSpPr>
        <p:spPr>
          <a:xfrm>
            <a:off x="265563" y="2010906"/>
            <a:ext cx="1859831" cy="646331"/>
          </a:xfrm>
          <a:prstGeom prst="rect">
            <a:avLst/>
          </a:prstGeom>
          <a:noFill/>
        </p:spPr>
        <p:txBody>
          <a:bodyPr wrap="square">
            <a:spAutoFit/>
          </a:bodyPr>
          <a:lstStyle/>
          <a:p>
            <a:r>
              <a:rPr lang="en-US" dirty="0"/>
              <a:t>We’re making a greenhouse. </a:t>
            </a:r>
          </a:p>
        </p:txBody>
      </p:sp>
      <p:sp>
        <p:nvSpPr>
          <p:cNvPr id="12" name="TextBox 11">
            <a:extLst>
              <a:ext uri="{FF2B5EF4-FFF2-40B4-BE49-F238E27FC236}">
                <a16:creationId xmlns:a16="http://schemas.microsoft.com/office/drawing/2014/main" id="{9834ED68-99EC-270B-2154-8FEEC6111A9A}"/>
              </a:ext>
            </a:extLst>
          </p:cNvPr>
          <p:cNvSpPr txBox="1"/>
          <p:nvPr/>
        </p:nvSpPr>
        <p:spPr>
          <a:xfrm>
            <a:off x="265563" y="3105834"/>
            <a:ext cx="1859831" cy="923330"/>
          </a:xfrm>
          <a:prstGeom prst="rect">
            <a:avLst/>
          </a:prstGeom>
          <a:noFill/>
        </p:spPr>
        <p:txBody>
          <a:bodyPr wrap="square">
            <a:spAutoFit/>
          </a:bodyPr>
          <a:lstStyle/>
          <a:p>
            <a:r>
              <a:rPr lang="en-US" dirty="0"/>
              <a:t>It’s thin plastic, so it’ll be easy to cut.</a:t>
            </a:r>
          </a:p>
        </p:txBody>
      </p:sp>
      <p:sp>
        <p:nvSpPr>
          <p:cNvPr id="14" name="TextBox 13">
            <a:extLst>
              <a:ext uri="{FF2B5EF4-FFF2-40B4-BE49-F238E27FC236}">
                <a16:creationId xmlns:a16="http://schemas.microsoft.com/office/drawing/2014/main" id="{CD4C0889-33C7-1195-EEDC-A801EA461B9F}"/>
              </a:ext>
            </a:extLst>
          </p:cNvPr>
          <p:cNvSpPr txBox="1"/>
          <p:nvPr/>
        </p:nvSpPr>
        <p:spPr>
          <a:xfrm>
            <a:off x="265563" y="4200763"/>
            <a:ext cx="1859831" cy="646331"/>
          </a:xfrm>
          <a:prstGeom prst="rect">
            <a:avLst/>
          </a:prstGeom>
          <a:noFill/>
        </p:spPr>
        <p:txBody>
          <a:bodyPr wrap="square">
            <a:spAutoFit/>
          </a:bodyPr>
          <a:lstStyle/>
          <a:p>
            <a:r>
              <a:rPr lang="en-US"/>
              <a:t>So I’ll cut it with a circular saw.</a:t>
            </a:r>
            <a:endParaRPr lang="en-US" dirty="0"/>
          </a:p>
        </p:txBody>
      </p:sp>
      <p:sp>
        <p:nvSpPr>
          <p:cNvPr id="16" name="TextBox 15">
            <a:extLst>
              <a:ext uri="{FF2B5EF4-FFF2-40B4-BE49-F238E27FC236}">
                <a16:creationId xmlns:a16="http://schemas.microsoft.com/office/drawing/2014/main" id="{5999A86A-2BDC-CD65-2EDE-1D2BFE8DAEBB}"/>
              </a:ext>
            </a:extLst>
          </p:cNvPr>
          <p:cNvSpPr txBox="1"/>
          <p:nvPr/>
        </p:nvSpPr>
        <p:spPr>
          <a:xfrm>
            <a:off x="265563" y="6050065"/>
            <a:ext cx="2030688" cy="646331"/>
          </a:xfrm>
          <a:prstGeom prst="rect">
            <a:avLst/>
          </a:prstGeom>
          <a:noFill/>
        </p:spPr>
        <p:txBody>
          <a:bodyPr wrap="square">
            <a:spAutoFit/>
          </a:bodyPr>
          <a:lstStyle/>
          <a:p>
            <a:r>
              <a:rPr lang="en-US" dirty="0"/>
              <a:t>For my morning routine, I …</a:t>
            </a:r>
          </a:p>
        </p:txBody>
      </p:sp>
      <p:cxnSp>
        <p:nvCxnSpPr>
          <p:cNvPr id="18" name="Straight Arrow Connector 17">
            <a:extLst>
              <a:ext uri="{FF2B5EF4-FFF2-40B4-BE49-F238E27FC236}">
                <a16:creationId xmlns:a16="http://schemas.microsoft.com/office/drawing/2014/main" id="{2A7AA809-6385-E308-F5C3-4CF1E470FA6E}"/>
              </a:ext>
            </a:extLst>
          </p:cNvPr>
          <p:cNvCxnSpPr>
            <a:stCxn id="10" idx="3"/>
          </p:cNvCxnSpPr>
          <p:nvPr/>
        </p:nvCxnSpPr>
        <p:spPr>
          <a:xfrm flipV="1">
            <a:off x="2125394" y="2333155"/>
            <a:ext cx="732619" cy="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4BCDA6-6E17-F974-B557-A8368D08A139}"/>
              </a:ext>
            </a:extLst>
          </p:cNvPr>
          <p:cNvCxnSpPr/>
          <p:nvPr/>
        </p:nvCxnSpPr>
        <p:spPr>
          <a:xfrm flipV="1">
            <a:off x="2133645" y="3467111"/>
            <a:ext cx="732619" cy="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F9C310B-AF22-1D74-8D42-53DC66E71A38}"/>
              </a:ext>
            </a:extLst>
          </p:cNvPr>
          <p:cNvCxnSpPr/>
          <p:nvPr/>
        </p:nvCxnSpPr>
        <p:spPr>
          <a:xfrm flipV="1">
            <a:off x="2125393" y="4513858"/>
            <a:ext cx="732619" cy="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4098920-F742-C50C-2E69-30B109538757}"/>
              </a:ext>
            </a:extLst>
          </p:cNvPr>
          <p:cNvCxnSpPr/>
          <p:nvPr/>
        </p:nvCxnSpPr>
        <p:spPr>
          <a:xfrm flipV="1">
            <a:off x="2125392" y="6382384"/>
            <a:ext cx="732619" cy="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5DA27D3-510F-3F1C-3A20-B104B719AB69}"/>
              </a:ext>
            </a:extLst>
          </p:cNvPr>
          <p:cNvSpPr/>
          <p:nvPr/>
        </p:nvSpPr>
        <p:spPr>
          <a:xfrm>
            <a:off x="6205457" y="4029164"/>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Image Encoder</a:t>
            </a:r>
          </a:p>
        </p:txBody>
      </p:sp>
      <p:sp>
        <p:nvSpPr>
          <p:cNvPr id="25" name="Rectangle 24">
            <a:extLst>
              <a:ext uri="{FF2B5EF4-FFF2-40B4-BE49-F238E27FC236}">
                <a16:creationId xmlns:a16="http://schemas.microsoft.com/office/drawing/2014/main" id="{05C5B811-98BE-31D7-4B69-BB171A44E868}"/>
              </a:ext>
            </a:extLst>
          </p:cNvPr>
          <p:cNvSpPr/>
          <p:nvPr/>
        </p:nvSpPr>
        <p:spPr>
          <a:xfrm>
            <a:off x="9305974" y="3839066"/>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Image Encoder</a:t>
            </a:r>
          </a:p>
        </p:txBody>
      </p:sp>
    </p:spTree>
    <p:extLst>
      <p:ext uri="{BB962C8B-B14F-4D97-AF65-F5344CB8AC3E}">
        <p14:creationId xmlns:p14="http://schemas.microsoft.com/office/powerpoint/2010/main" val="831816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Contrastive frame-transcript matching</a:t>
            </a:r>
          </a:p>
        </p:txBody>
      </p:sp>
      <p:pic>
        <p:nvPicPr>
          <p:cNvPr id="5" name="Picture 4">
            <a:extLst>
              <a:ext uri="{FF2B5EF4-FFF2-40B4-BE49-F238E27FC236}">
                <a16:creationId xmlns:a16="http://schemas.microsoft.com/office/drawing/2014/main" id="{CCAF4878-C2AE-555A-F77F-F2CFB7A7C68F}"/>
              </a:ext>
            </a:extLst>
          </p:cNvPr>
          <p:cNvPicPr>
            <a:picLocks noChangeAspect="1"/>
          </p:cNvPicPr>
          <p:nvPr/>
        </p:nvPicPr>
        <p:blipFill>
          <a:blip r:embed="rId2"/>
          <a:stretch>
            <a:fillRect/>
          </a:stretch>
        </p:blipFill>
        <p:spPr>
          <a:xfrm>
            <a:off x="7849737" y="5364247"/>
            <a:ext cx="2503780" cy="1371636"/>
          </a:xfrm>
          <a:prstGeom prst="rect">
            <a:avLst/>
          </a:prstGeom>
        </p:spPr>
      </p:pic>
      <p:sp>
        <p:nvSpPr>
          <p:cNvPr id="8" name="Rectangle 7">
            <a:extLst>
              <a:ext uri="{FF2B5EF4-FFF2-40B4-BE49-F238E27FC236}">
                <a16:creationId xmlns:a16="http://schemas.microsoft.com/office/drawing/2014/main" id="{11CF2041-EF7B-1DD2-09D5-8CD6E690B2F7}"/>
              </a:ext>
            </a:extLst>
          </p:cNvPr>
          <p:cNvSpPr/>
          <p:nvPr/>
        </p:nvSpPr>
        <p:spPr>
          <a:xfrm>
            <a:off x="2858013" y="1730389"/>
            <a:ext cx="1103020" cy="496600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Language Only</a:t>
            </a:r>
          </a:p>
          <a:p>
            <a:pPr algn="ctr"/>
            <a:r>
              <a:rPr lang="en-US" dirty="0"/>
              <a:t>Encoder</a:t>
            </a:r>
          </a:p>
        </p:txBody>
      </p:sp>
      <p:sp>
        <p:nvSpPr>
          <p:cNvPr id="10" name="TextBox 9">
            <a:extLst>
              <a:ext uri="{FF2B5EF4-FFF2-40B4-BE49-F238E27FC236}">
                <a16:creationId xmlns:a16="http://schemas.microsoft.com/office/drawing/2014/main" id="{40A846E0-0485-F11F-3434-75D9277E35EE}"/>
              </a:ext>
            </a:extLst>
          </p:cNvPr>
          <p:cNvSpPr txBox="1"/>
          <p:nvPr/>
        </p:nvSpPr>
        <p:spPr>
          <a:xfrm>
            <a:off x="265563" y="2010906"/>
            <a:ext cx="1859831" cy="646331"/>
          </a:xfrm>
          <a:prstGeom prst="rect">
            <a:avLst/>
          </a:prstGeom>
          <a:noFill/>
        </p:spPr>
        <p:txBody>
          <a:bodyPr wrap="square">
            <a:spAutoFit/>
          </a:bodyPr>
          <a:lstStyle/>
          <a:p>
            <a:r>
              <a:rPr lang="en-US" dirty="0"/>
              <a:t>We’re making a greenhouse. </a:t>
            </a:r>
          </a:p>
        </p:txBody>
      </p:sp>
      <p:sp>
        <p:nvSpPr>
          <p:cNvPr id="12" name="TextBox 11">
            <a:extLst>
              <a:ext uri="{FF2B5EF4-FFF2-40B4-BE49-F238E27FC236}">
                <a16:creationId xmlns:a16="http://schemas.microsoft.com/office/drawing/2014/main" id="{9834ED68-99EC-270B-2154-8FEEC6111A9A}"/>
              </a:ext>
            </a:extLst>
          </p:cNvPr>
          <p:cNvSpPr txBox="1"/>
          <p:nvPr/>
        </p:nvSpPr>
        <p:spPr>
          <a:xfrm>
            <a:off x="265563" y="3105834"/>
            <a:ext cx="1859831" cy="923330"/>
          </a:xfrm>
          <a:prstGeom prst="rect">
            <a:avLst/>
          </a:prstGeom>
          <a:noFill/>
        </p:spPr>
        <p:txBody>
          <a:bodyPr wrap="square">
            <a:spAutoFit/>
          </a:bodyPr>
          <a:lstStyle/>
          <a:p>
            <a:r>
              <a:rPr lang="en-US" dirty="0"/>
              <a:t>It’s thin plastic, so it’ll be easy to cut.</a:t>
            </a:r>
          </a:p>
        </p:txBody>
      </p:sp>
      <p:sp>
        <p:nvSpPr>
          <p:cNvPr id="14" name="TextBox 13">
            <a:extLst>
              <a:ext uri="{FF2B5EF4-FFF2-40B4-BE49-F238E27FC236}">
                <a16:creationId xmlns:a16="http://schemas.microsoft.com/office/drawing/2014/main" id="{CD4C0889-33C7-1195-EEDC-A801EA461B9F}"/>
              </a:ext>
            </a:extLst>
          </p:cNvPr>
          <p:cNvSpPr txBox="1"/>
          <p:nvPr/>
        </p:nvSpPr>
        <p:spPr>
          <a:xfrm>
            <a:off x="265563" y="4200763"/>
            <a:ext cx="1859831" cy="646331"/>
          </a:xfrm>
          <a:prstGeom prst="rect">
            <a:avLst/>
          </a:prstGeom>
          <a:noFill/>
        </p:spPr>
        <p:txBody>
          <a:bodyPr wrap="square">
            <a:spAutoFit/>
          </a:bodyPr>
          <a:lstStyle/>
          <a:p>
            <a:r>
              <a:rPr lang="en-US"/>
              <a:t>So I’ll cut it with a circular saw.</a:t>
            </a:r>
            <a:endParaRPr lang="en-US" dirty="0"/>
          </a:p>
        </p:txBody>
      </p:sp>
      <p:sp>
        <p:nvSpPr>
          <p:cNvPr id="16" name="TextBox 15">
            <a:extLst>
              <a:ext uri="{FF2B5EF4-FFF2-40B4-BE49-F238E27FC236}">
                <a16:creationId xmlns:a16="http://schemas.microsoft.com/office/drawing/2014/main" id="{5999A86A-2BDC-CD65-2EDE-1D2BFE8DAEBB}"/>
              </a:ext>
            </a:extLst>
          </p:cNvPr>
          <p:cNvSpPr txBox="1"/>
          <p:nvPr/>
        </p:nvSpPr>
        <p:spPr>
          <a:xfrm>
            <a:off x="265563" y="6050065"/>
            <a:ext cx="2030688" cy="646331"/>
          </a:xfrm>
          <a:prstGeom prst="rect">
            <a:avLst/>
          </a:prstGeom>
          <a:noFill/>
        </p:spPr>
        <p:txBody>
          <a:bodyPr wrap="square">
            <a:spAutoFit/>
          </a:bodyPr>
          <a:lstStyle/>
          <a:p>
            <a:r>
              <a:rPr lang="en-US" dirty="0"/>
              <a:t>For my morning routine, I …</a:t>
            </a:r>
          </a:p>
        </p:txBody>
      </p:sp>
      <p:cxnSp>
        <p:nvCxnSpPr>
          <p:cNvPr id="18" name="Straight Arrow Connector 17">
            <a:extLst>
              <a:ext uri="{FF2B5EF4-FFF2-40B4-BE49-F238E27FC236}">
                <a16:creationId xmlns:a16="http://schemas.microsoft.com/office/drawing/2014/main" id="{2A7AA809-6385-E308-F5C3-4CF1E470FA6E}"/>
              </a:ext>
            </a:extLst>
          </p:cNvPr>
          <p:cNvCxnSpPr>
            <a:stCxn id="10" idx="3"/>
          </p:cNvCxnSpPr>
          <p:nvPr/>
        </p:nvCxnSpPr>
        <p:spPr>
          <a:xfrm flipV="1">
            <a:off x="2125394" y="2333155"/>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4BCDA6-6E17-F974-B557-A8368D08A139}"/>
              </a:ext>
            </a:extLst>
          </p:cNvPr>
          <p:cNvCxnSpPr/>
          <p:nvPr/>
        </p:nvCxnSpPr>
        <p:spPr>
          <a:xfrm flipV="1">
            <a:off x="2133645" y="3467111"/>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F9C310B-AF22-1D74-8D42-53DC66E71A38}"/>
              </a:ext>
            </a:extLst>
          </p:cNvPr>
          <p:cNvCxnSpPr/>
          <p:nvPr/>
        </p:nvCxnSpPr>
        <p:spPr>
          <a:xfrm flipV="1">
            <a:off x="2125393" y="451385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4098920-F742-C50C-2E69-30B109538757}"/>
              </a:ext>
            </a:extLst>
          </p:cNvPr>
          <p:cNvCxnSpPr/>
          <p:nvPr/>
        </p:nvCxnSpPr>
        <p:spPr>
          <a:xfrm flipV="1">
            <a:off x="2125392" y="6382384"/>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5DA27D3-510F-3F1C-3A20-B104B719AB69}"/>
              </a:ext>
            </a:extLst>
          </p:cNvPr>
          <p:cNvSpPr/>
          <p:nvPr/>
        </p:nvSpPr>
        <p:spPr>
          <a:xfrm>
            <a:off x="7855206" y="3760475"/>
            <a:ext cx="2503780"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Image Encoder</a:t>
            </a:r>
          </a:p>
        </p:txBody>
      </p:sp>
      <p:sp>
        <p:nvSpPr>
          <p:cNvPr id="4" name="TextBox 3">
            <a:extLst>
              <a:ext uri="{FF2B5EF4-FFF2-40B4-BE49-F238E27FC236}">
                <a16:creationId xmlns:a16="http://schemas.microsoft.com/office/drawing/2014/main" id="{429CC25C-3A1A-96A4-9B0F-A63F991EFF25}"/>
              </a:ext>
            </a:extLst>
          </p:cNvPr>
          <p:cNvSpPr txBox="1"/>
          <p:nvPr/>
        </p:nvSpPr>
        <p:spPr>
          <a:xfrm>
            <a:off x="1002559" y="4924965"/>
            <a:ext cx="643771" cy="1200329"/>
          </a:xfrm>
          <a:prstGeom prst="rect">
            <a:avLst/>
          </a:prstGeom>
          <a:noFill/>
        </p:spPr>
        <p:txBody>
          <a:bodyPr wrap="square" rtlCol="0">
            <a:spAutoFit/>
          </a:bodyPr>
          <a:lstStyle/>
          <a:p>
            <a:r>
              <a:rPr lang="en-US" dirty="0"/>
              <a:t>.</a:t>
            </a:r>
          </a:p>
          <a:p>
            <a:r>
              <a:rPr lang="en-US" dirty="0"/>
              <a:t>.</a:t>
            </a:r>
          </a:p>
          <a:p>
            <a:r>
              <a:rPr lang="en-US" dirty="0"/>
              <a:t>.</a:t>
            </a:r>
          </a:p>
          <a:p>
            <a:endParaRPr lang="en-US" dirty="0"/>
          </a:p>
        </p:txBody>
      </p:sp>
      <p:cxnSp>
        <p:nvCxnSpPr>
          <p:cNvPr id="9" name="Straight Arrow Connector 8">
            <a:extLst>
              <a:ext uri="{FF2B5EF4-FFF2-40B4-BE49-F238E27FC236}">
                <a16:creationId xmlns:a16="http://schemas.microsoft.com/office/drawing/2014/main" id="{D5A2167E-12DC-EC42-347C-EEBD758BF387}"/>
              </a:ext>
            </a:extLst>
          </p:cNvPr>
          <p:cNvCxnSpPr>
            <a:stCxn id="5" idx="0"/>
            <a:endCxn id="24" idx="2"/>
          </p:cNvCxnSpPr>
          <p:nvPr/>
        </p:nvCxnSpPr>
        <p:spPr>
          <a:xfrm flipV="1">
            <a:off x="9101627" y="4847094"/>
            <a:ext cx="5469" cy="5171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3CCB1F8-310D-8D8F-D01B-D36581AC3E9E}"/>
              </a:ext>
            </a:extLst>
          </p:cNvPr>
          <p:cNvSpPr/>
          <p:nvPr/>
        </p:nvSpPr>
        <p:spPr>
          <a:xfrm>
            <a:off x="3961033" y="2058425"/>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13" name="Rectangle 12">
            <a:extLst>
              <a:ext uri="{FF2B5EF4-FFF2-40B4-BE49-F238E27FC236}">
                <a16:creationId xmlns:a16="http://schemas.microsoft.com/office/drawing/2014/main" id="{BD2CE680-CDE0-1789-9810-33703759BB6B}"/>
              </a:ext>
            </a:extLst>
          </p:cNvPr>
          <p:cNvSpPr/>
          <p:nvPr/>
        </p:nvSpPr>
        <p:spPr>
          <a:xfrm>
            <a:off x="3961033" y="3283049"/>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15" name="Rectangle 14">
            <a:extLst>
              <a:ext uri="{FF2B5EF4-FFF2-40B4-BE49-F238E27FC236}">
                <a16:creationId xmlns:a16="http://schemas.microsoft.com/office/drawing/2014/main" id="{049CFF12-446F-DD5C-3538-9B1AC283A454}"/>
              </a:ext>
            </a:extLst>
          </p:cNvPr>
          <p:cNvSpPr/>
          <p:nvPr/>
        </p:nvSpPr>
        <p:spPr>
          <a:xfrm>
            <a:off x="3961033" y="4339866"/>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17" name="Rectangle 16">
            <a:extLst>
              <a:ext uri="{FF2B5EF4-FFF2-40B4-BE49-F238E27FC236}">
                <a16:creationId xmlns:a16="http://schemas.microsoft.com/office/drawing/2014/main" id="{3E958023-0AB2-3C06-1755-A86B193DBA50}"/>
              </a:ext>
            </a:extLst>
          </p:cNvPr>
          <p:cNvSpPr/>
          <p:nvPr/>
        </p:nvSpPr>
        <p:spPr>
          <a:xfrm>
            <a:off x="3961033" y="6198322"/>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21" name="Rectangle 20">
            <a:extLst>
              <a:ext uri="{FF2B5EF4-FFF2-40B4-BE49-F238E27FC236}">
                <a16:creationId xmlns:a16="http://schemas.microsoft.com/office/drawing/2014/main" id="{8B641897-65D8-11CE-1B98-CBA78286D3F9}"/>
              </a:ext>
            </a:extLst>
          </p:cNvPr>
          <p:cNvSpPr/>
          <p:nvPr/>
        </p:nvSpPr>
        <p:spPr>
          <a:xfrm>
            <a:off x="7849737" y="3043558"/>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cxnSp>
        <p:nvCxnSpPr>
          <p:cNvPr id="26" name="Straight Arrow Connector 25">
            <a:extLst>
              <a:ext uri="{FF2B5EF4-FFF2-40B4-BE49-F238E27FC236}">
                <a16:creationId xmlns:a16="http://schemas.microsoft.com/office/drawing/2014/main" id="{4CAE1F7A-A7B0-A129-5C16-1D9EAF6251F4}"/>
              </a:ext>
            </a:extLst>
          </p:cNvPr>
          <p:cNvCxnSpPr/>
          <p:nvPr/>
        </p:nvCxnSpPr>
        <p:spPr>
          <a:xfrm flipV="1">
            <a:off x="8155792" y="3467110"/>
            <a:ext cx="0" cy="2642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76B7DA2-6358-D553-0D94-D7A0CB6D433A}"/>
              </a:ext>
            </a:extLst>
          </p:cNvPr>
          <p:cNvCxnSpPr>
            <a:stCxn id="11" idx="3"/>
            <a:endCxn id="21" idx="1"/>
          </p:cNvCxnSpPr>
          <p:nvPr/>
        </p:nvCxnSpPr>
        <p:spPr>
          <a:xfrm>
            <a:off x="4600703" y="2242487"/>
            <a:ext cx="3249034" cy="985133"/>
          </a:xfrm>
          <a:prstGeom prst="straightConnector1">
            <a:avLst/>
          </a:prstGeom>
          <a:ln w="28575">
            <a:prstDash val="sysDot"/>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3E7AB6A4-C22D-B4ED-CCAD-87A216360D98}"/>
              </a:ext>
            </a:extLst>
          </p:cNvPr>
          <p:cNvCxnSpPr>
            <a:cxnSpLocks/>
            <a:stCxn id="13" idx="3"/>
            <a:endCxn id="21" idx="1"/>
          </p:cNvCxnSpPr>
          <p:nvPr/>
        </p:nvCxnSpPr>
        <p:spPr>
          <a:xfrm flipV="1">
            <a:off x="4600703" y="3227620"/>
            <a:ext cx="3249034" cy="239491"/>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2" name="Straight Arrow Connector 31">
            <a:extLst>
              <a:ext uri="{FF2B5EF4-FFF2-40B4-BE49-F238E27FC236}">
                <a16:creationId xmlns:a16="http://schemas.microsoft.com/office/drawing/2014/main" id="{AB898112-C997-2C28-B042-85C68F680375}"/>
              </a:ext>
            </a:extLst>
          </p:cNvPr>
          <p:cNvCxnSpPr>
            <a:cxnSpLocks/>
            <a:stCxn id="15" idx="3"/>
            <a:endCxn id="21" idx="1"/>
          </p:cNvCxnSpPr>
          <p:nvPr/>
        </p:nvCxnSpPr>
        <p:spPr>
          <a:xfrm flipV="1">
            <a:off x="4600703" y="3227620"/>
            <a:ext cx="3249034" cy="1296308"/>
          </a:xfrm>
          <a:prstGeom prst="straightConnector1">
            <a:avLst/>
          </a:prstGeom>
          <a:ln w="28575">
            <a:prstDash val="sysDot"/>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a:extLst>
              <a:ext uri="{FF2B5EF4-FFF2-40B4-BE49-F238E27FC236}">
                <a16:creationId xmlns:a16="http://schemas.microsoft.com/office/drawing/2014/main" id="{F5310C4F-9E71-893F-4B33-A989515DC0A6}"/>
              </a:ext>
            </a:extLst>
          </p:cNvPr>
          <p:cNvCxnSpPr>
            <a:cxnSpLocks/>
            <a:stCxn id="17" idx="3"/>
            <a:endCxn id="21" idx="1"/>
          </p:cNvCxnSpPr>
          <p:nvPr/>
        </p:nvCxnSpPr>
        <p:spPr>
          <a:xfrm flipV="1">
            <a:off x="4600703" y="3227620"/>
            <a:ext cx="3249034" cy="3154764"/>
          </a:xfrm>
          <a:prstGeom prst="straightConnector1">
            <a:avLst/>
          </a:prstGeom>
          <a:ln w="28575">
            <a:prstDash val="sysDot"/>
            <a:headEnd type="triangle"/>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94238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Contrastive frame-transcript matching</a:t>
            </a:r>
          </a:p>
        </p:txBody>
      </p:sp>
      <p:pic>
        <p:nvPicPr>
          <p:cNvPr id="5" name="Picture 4">
            <a:extLst>
              <a:ext uri="{FF2B5EF4-FFF2-40B4-BE49-F238E27FC236}">
                <a16:creationId xmlns:a16="http://schemas.microsoft.com/office/drawing/2014/main" id="{CCAF4878-C2AE-555A-F77F-F2CFB7A7C68F}"/>
              </a:ext>
            </a:extLst>
          </p:cNvPr>
          <p:cNvPicPr>
            <a:picLocks noChangeAspect="1"/>
          </p:cNvPicPr>
          <p:nvPr/>
        </p:nvPicPr>
        <p:blipFill>
          <a:blip r:embed="rId2"/>
          <a:stretch>
            <a:fillRect/>
          </a:stretch>
        </p:blipFill>
        <p:spPr>
          <a:xfrm>
            <a:off x="7849737" y="5364247"/>
            <a:ext cx="2503780" cy="1371636"/>
          </a:xfrm>
          <a:prstGeom prst="rect">
            <a:avLst/>
          </a:prstGeom>
        </p:spPr>
      </p:pic>
      <p:sp>
        <p:nvSpPr>
          <p:cNvPr id="8" name="Rectangle 7">
            <a:extLst>
              <a:ext uri="{FF2B5EF4-FFF2-40B4-BE49-F238E27FC236}">
                <a16:creationId xmlns:a16="http://schemas.microsoft.com/office/drawing/2014/main" id="{11CF2041-EF7B-1DD2-09D5-8CD6E690B2F7}"/>
              </a:ext>
            </a:extLst>
          </p:cNvPr>
          <p:cNvSpPr/>
          <p:nvPr/>
        </p:nvSpPr>
        <p:spPr>
          <a:xfrm>
            <a:off x="2858013" y="1730389"/>
            <a:ext cx="1103020" cy="496600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Language Only</a:t>
            </a:r>
          </a:p>
          <a:p>
            <a:pPr algn="ctr"/>
            <a:r>
              <a:rPr lang="en-US" dirty="0"/>
              <a:t>Encoder</a:t>
            </a:r>
          </a:p>
        </p:txBody>
      </p:sp>
      <p:sp>
        <p:nvSpPr>
          <p:cNvPr id="10" name="TextBox 9">
            <a:extLst>
              <a:ext uri="{FF2B5EF4-FFF2-40B4-BE49-F238E27FC236}">
                <a16:creationId xmlns:a16="http://schemas.microsoft.com/office/drawing/2014/main" id="{40A846E0-0485-F11F-3434-75D9277E35EE}"/>
              </a:ext>
            </a:extLst>
          </p:cNvPr>
          <p:cNvSpPr txBox="1"/>
          <p:nvPr/>
        </p:nvSpPr>
        <p:spPr>
          <a:xfrm>
            <a:off x="265563" y="2010906"/>
            <a:ext cx="1859831" cy="646331"/>
          </a:xfrm>
          <a:prstGeom prst="rect">
            <a:avLst/>
          </a:prstGeom>
          <a:noFill/>
        </p:spPr>
        <p:txBody>
          <a:bodyPr wrap="square">
            <a:spAutoFit/>
          </a:bodyPr>
          <a:lstStyle/>
          <a:p>
            <a:r>
              <a:rPr lang="en-US" dirty="0"/>
              <a:t>We’re making a greenhouse. </a:t>
            </a:r>
          </a:p>
        </p:txBody>
      </p:sp>
      <p:sp>
        <p:nvSpPr>
          <p:cNvPr id="12" name="TextBox 11">
            <a:extLst>
              <a:ext uri="{FF2B5EF4-FFF2-40B4-BE49-F238E27FC236}">
                <a16:creationId xmlns:a16="http://schemas.microsoft.com/office/drawing/2014/main" id="{9834ED68-99EC-270B-2154-8FEEC6111A9A}"/>
              </a:ext>
            </a:extLst>
          </p:cNvPr>
          <p:cNvSpPr txBox="1"/>
          <p:nvPr/>
        </p:nvSpPr>
        <p:spPr>
          <a:xfrm>
            <a:off x="265563" y="3105834"/>
            <a:ext cx="1859831" cy="923330"/>
          </a:xfrm>
          <a:prstGeom prst="rect">
            <a:avLst/>
          </a:prstGeom>
          <a:noFill/>
        </p:spPr>
        <p:txBody>
          <a:bodyPr wrap="square">
            <a:spAutoFit/>
          </a:bodyPr>
          <a:lstStyle/>
          <a:p>
            <a:r>
              <a:rPr lang="en-US" dirty="0"/>
              <a:t>It’s thin plastic, so it’ll be easy to cut.</a:t>
            </a:r>
          </a:p>
        </p:txBody>
      </p:sp>
      <p:sp>
        <p:nvSpPr>
          <p:cNvPr id="14" name="TextBox 13">
            <a:extLst>
              <a:ext uri="{FF2B5EF4-FFF2-40B4-BE49-F238E27FC236}">
                <a16:creationId xmlns:a16="http://schemas.microsoft.com/office/drawing/2014/main" id="{CD4C0889-33C7-1195-EEDC-A801EA461B9F}"/>
              </a:ext>
            </a:extLst>
          </p:cNvPr>
          <p:cNvSpPr txBox="1"/>
          <p:nvPr/>
        </p:nvSpPr>
        <p:spPr>
          <a:xfrm>
            <a:off x="265563" y="4200763"/>
            <a:ext cx="1859831" cy="646331"/>
          </a:xfrm>
          <a:prstGeom prst="rect">
            <a:avLst/>
          </a:prstGeom>
          <a:noFill/>
        </p:spPr>
        <p:txBody>
          <a:bodyPr wrap="square">
            <a:spAutoFit/>
          </a:bodyPr>
          <a:lstStyle/>
          <a:p>
            <a:r>
              <a:rPr lang="en-US"/>
              <a:t>So I’ll cut it with a circular saw.</a:t>
            </a:r>
            <a:endParaRPr lang="en-US" dirty="0"/>
          </a:p>
        </p:txBody>
      </p:sp>
      <p:sp>
        <p:nvSpPr>
          <p:cNvPr id="16" name="TextBox 15">
            <a:extLst>
              <a:ext uri="{FF2B5EF4-FFF2-40B4-BE49-F238E27FC236}">
                <a16:creationId xmlns:a16="http://schemas.microsoft.com/office/drawing/2014/main" id="{5999A86A-2BDC-CD65-2EDE-1D2BFE8DAEBB}"/>
              </a:ext>
            </a:extLst>
          </p:cNvPr>
          <p:cNvSpPr txBox="1"/>
          <p:nvPr/>
        </p:nvSpPr>
        <p:spPr>
          <a:xfrm>
            <a:off x="265563" y="6050065"/>
            <a:ext cx="2030688" cy="646331"/>
          </a:xfrm>
          <a:prstGeom prst="rect">
            <a:avLst/>
          </a:prstGeom>
          <a:noFill/>
        </p:spPr>
        <p:txBody>
          <a:bodyPr wrap="square">
            <a:spAutoFit/>
          </a:bodyPr>
          <a:lstStyle/>
          <a:p>
            <a:r>
              <a:rPr lang="en-US" dirty="0"/>
              <a:t>For my morning routine, I …</a:t>
            </a:r>
          </a:p>
        </p:txBody>
      </p:sp>
      <p:cxnSp>
        <p:nvCxnSpPr>
          <p:cNvPr id="18" name="Straight Arrow Connector 17">
            <a:extLst>
              <a:ext uri="{FF2B5EF4-FFF2-40B4-BE49-F238E27FC236}">
                <a16:creationId xmlns:a16="http://schemas.microsoft.com/office/drawing/2014/main" id="{2A7AA809-6385-E308-F5C3-4CF1E470FA6E}"/>
              </a:ext>
            </a:extLst>
          </p:cNvPr>
          <p:cNvCxnSpPr>
            <a:stCxn id="10" idx="3"/>
          </p:cNvCxnSpPr>
          <p:nvPr/>
        </p:nvCxnSpPr>
        <p:spPr>
          <a:xfrm flipV="1">
            <a:off x="2125394" y="2333155"/>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4BCDA6-6E17-F974-B557-A8368D08A139}"/>
              </a:ext>
            </a:extLst>
          </p:cNvPr>
          <p:cNvCxnSpPr/>
          <p:nvPr/>
        </p:nvCxnSpPr>
        <p:spPr>
          <a:xfrm flipV="1">
            <a:off x="2133645" y="3467111"/>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F9C310B-AF22-1D74-8D42-53DC66E71A38}"/>
              </a:ext>
            </a:extLst>
          </p:cNvPr>
          <p:cNvCxnSpPr/>
          <p:nvPr/>
        </p:nvCxnSpPr>
        <p:spPr>
          <a:xfrm flipV="1">
            <a:off x="2125393" y="451385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4098920-F742-C50C-2E69-30B109538757}"/>
              </a:ext>
            </a:extLst>
          </p:cNvPr>
          <p:cNvCxnSpPr/>
          <p:nvPr/>
        </p:nvCxnSpPr>
        <p:spPr>
          <a:xfrm flipV="1">
            <a:off x="2125392" y="6382384"/>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5DA27D3-510F-3F1C-3A20-B104B719AB69}"/>
              </a:ext>
            </a:extLst>
          </p:cNvPr>
          <p:cNvSpPr/>
          <p:nvPr/>
        </p:nvSpPr>
        <p:spPr>
          <a:xfrm>
            <a:off x="7855206" y="3760475"/>
            <a:ext cx="2503780"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Image Encoder</a:t>
            </a:r>
          </a:p>
        </p:txBody>
      </p:sp>
      <p:sp>
        <p:nvSpPr>
          <p:cNvPr id="4" name="TextBox 3">
            <a:extLst>
              <a:ext uri="{FF2B5EF4-FFF2-40B4-BE49-F238E27FC236}">
                <a16:creationId xmlns:a16="http://schemas.microsoft.com/office/drawing/2014/main" id="{429CC25C-3A1A-96A4-9B0F-A63F991EFF25}"/>
              </a:ext>
            </a:extLst>
          </p:cNvPr>
          <p:cNvSpPr txBox="1"/>
          <p:nvPr/>
        </p:nvSpPr>
        <p:spPr>
          <a:xfrm>
            <a:off x="1002559" y="4924965"/>
            <a:ext cx="643771" cy="1200329"/>
          </a:xfrm>
          <a:prstGeom prst="rect">
            <a:avLst/>
          </a:prstGeom>
          <a:noFill/>
        </p:spPr>
        <p:txBody>
          <a:bodyPr wrap="square" rtlCol="0">
            <a:spAutoFit/>
          </a:bodyPr>
          <a:lstStyle/>
          <a:p>
            <a:r>
              <a:rPr lang="en-US" dirty="0"/>
              <a:t>.</a:t>
            </a:r>
          </a:p>
          <a:p>
            <a:r>
              <a:rPr lang="en-US" dirty="0"/>
              <a:t>.</a:t>
            </a:r>
          </a:p>
          <a:p>
            <a:r>
              <a:rPr lang="en-US" dirty="0"/>
              <a:t>.</a:t>
            </a:r>
          </a:p>
          <a:p>
            <a:endParaRPr lang="en-US" dirty="0"/>
          </a:p>
        </p:txBody>
      </p:sp>
      <p:cxnSp>
        <p:nvCxnSpPr>
          <p:cNvPr id="9" name="Straight Arrow Connector 8">
            <a:extLst>
              <a:ext uri="{FF2B5EF4-FFF2-40B4-BE49-F238E27FC236}">
                <a16:creationId xmlns:a16="http://schemas.microsoft.com/office/drawing/2014/main" id="{D5A2167E-12DC-EC42-347C-EEBD758BF387}"/>
              </a:ext>
            </a:extLst>
          </p:cNvPr>
          <p:cNvCxnSpPr>
            <a:stCxn id="5" idx="0"/>
            <a:endCxn id="24" idx="2"/>
          </p:cNvCxnSpPr>
          <p:nvPr/>
        </p:nvCxnSpPr>
        <p:spPr>
          <a:xfrm flipV="1">
            <a:off x="9101627" y="4847094"/>
            <a:ext cx="5469" cy="5171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3CCB1F8-310D-8D8F-D01B-D36581AC3E9E}"/>
              </a:ext>
            </a:extLst>
          </p:cNvPr>
          <p:cNvSpPr/>
          <p:nvPr/>
        </p:nvSpPr>
        <p:spPr>
          <a:xfrm>
            <a:off x="3961033" y="2058425"/>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13" name="Rectangle 12">
            <a:extLst>
              <a:ext uri="{FF2B5EF4-FFF2-40B4-BE49-F238E27FC236}">
                <a16:creationId xmlns:a16="http://schemas.microsoft.com/office/drawing/2014/main" id="{BD2CE680-CDE0-1789-9810-33703759BB6B}"/>
              </a:ext>
            </a:extLst>
          </p:cNvPr>
          <p:cNvSpPr/>
          <p:nvPr/>
        </p:nvSpPr>
        <p:spPr>
          <a:xfrm>
            <a:off x="3961033" y="3283049"/>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15" name="Rectangle 14">
            <a:extLst>
              <a:ext uri="{FF2B5EF4-FFF2-40B4-BE49-F238E27FC236}">
                <a16:creationId xmlns:a16="http://schemas.microsoft.com/office/drawing/2014/main" id="{049CFF12-446F-DD5C-3538-9B1AC283A454}"/>
              </a:ext>
            </a:extLst>
          </p:cNvPr>
          <p:cNvSpPr/>
          <p:nvPr/>
        </p:nvSpPr>
        <p:spPr>
          <a:xfrm>
            <a:off x="3961033" y="4339866"/>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17" name="Rectangle 16">
            <a:extLst>
              <a:ext uri="{FF2B5EF4-FFF2-40B4-BE49-F238E27FC236}">
                <a16:creationId xmlns:a16="http://schemas.microsoft.com/office/drawing/2014/main" id="{3E958023-0AB2-3C06-1755-A86B193DBA50}"/>
              </a:ext>
            </a:extLst>
          </p:cNvPr>
          <p:cNvSpPr/>
          <p:nvPr/>
        </p:nvSpPr>
        <p:spPr>
          <a:xfrm>
            <a:off x="3961033" y="6198322"/>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21" name="Rectangle 20">
            <a:extLst>
              <a:ext uri="{FF2B5EF4-FFF2-40B4-BE49-F238E27FC236}">
                <a16:creationId xmlns:a16="http://schemas.microsoft.com/office/drawing/2014/main" id="{8B641897-65D8-11CE-1B98-CBA78286D3F9}"/>
              </a:ext>
            </a:extLst>
          </p:cNvPr>
          <p:cNvSpPr/>
          <p:nvPr/>
        </p:nvSpPr>
        <p:spPr>
          <a:xfrm>
            <a:off x="7849737" y="3043558"/>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cxnSp>
        <p:nvCxnSpPr>
          <p:cNvPr id="26" name="Straight Arrow Connector 25">
            <a:extLst>
              <a:ext uri="{FF2B5EF4-FFF2-40B4-BE49-F238E27FC236}">
                <a16:creationId xmlns:a16="http://schemas.microsoft.com/office/drawing/2014/main" id="{4CAE1F7A-A7B0-A129-5C16-1D9EAF6251F4}"/>
              </a:ext>
            </a:extLst>
          </p:cNvPr>
          <p:cNvCxnSpPr/>
          <p:nvPr/>
        </p:nvCxnSpPr>
        <p:spPr>
          <a:xfrm flipV="1">
            <a:off x="8155792" y="3467110"/>
            <a:ext cx="0" cy="2642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76B7DA2-6358-D553-0D94-D7A0CB6D433A}"/>
              </a:ext>
            </a:extLst>
          </p:cNvPr>
          <p:cNvCxnSpPr>
            <a:stCxn id="11" idx="3"/>
            <a:endCxn id="21" idx="1"/>
          </p:cNvCxnSpPr>
          <p:nvPr/>
        </p:nvCxnSpPr>
        <p:spPr>
          <a:xfrm>
            <a:off x="4600703" y="2242487"/>
            <a:ext cx="3249034" cy="985133"/>
          </a:xfrm>
          <a:prstGeom prst="straightConnector1">
            <a:avLst/>
          </a:prstGeom>
          <a:ln w="28575">
            <a:prstDash val="sysDot"/>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3E7AB6A4-C22D-B4ED-CCAD-87A216360D98}"/>
              </a:ext>
            </a:extLst>
          </p:cNvPr>
          <p:cNvCxnSpPr>
            <a:cxnSpLocks/>
            <a:stCxn id="13" idx="3"/>
            <a:endCxn id="21" idx="1"/>
          </p:cNvCxnSpPr>
          <p:nvPr/>
        </p:nvCxnSpPr>
        <p:spPr>
          <a:xfrm flipV="1">
            <a:off x="4600703" y="3227620"/>
            <a:ext cx="3249034" cy="239491"/>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2" name="Straight Arrow Connector 31">
            <a:extLst>
              <a:ext uri="{FF2B5EF4-FFF2-40B4-BE49-F238E27FC236}">
                <a16:creationId xmlns:a16="http://schemas.microsoft.com/office/drawing/2014/main" id="{AB898112-C997-2C28-B042-85C68F680375}"/>
              </a:ext>
            </a:extLst>
          </p:cNvPr>
          <p:cNvCxnSpPr>
            <a:cxnSpLocks/>
            <a:stCxn id="15" idx="3"/>
            <a:endCxn id="21" idx="1"/>
          </p:cNvCxnSpPr>
          <p:nvPr/>
        </p:nvCxnSpPr>
        <p:spPr>
          <a:xfrm flipV="1">
            <a:off x="4600703" y="3227620"/>
            <a:ext cx="3249034" cy="1296308"/>
          </a:xfrm>
          <a:prstGeom prst="straightConnector1">
            <a:avLst/>
          </a:prstGeom>
          <a:ln w="28575">
            <a:prstDash val="sysDot"/>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a:extLst>
              <a:ext uri="{FF2B5EF4-FFF2-40B4-BE49-F238E27FC236}">
                <a16:creationId xmlns:a16="http://schemas.microsoft.com/office/drawing/2014/main" id="{F5310C4F-9E71-893F-4B33-A989515DC0A6}"/>
              </a:ext>
            </a:extLst>
          </p:cNvPr>
          <p:cNvCxnSpPr>
            <a:cxnSpLocks/>
            <a:stCxn id="17" idx="3"/>
            <a:endCxn id="21" idx="1"/>
          </p:cNvCxnSpPr>
          <p:nvPr/>
        </p:nvCxnSpPr>
        <p:spPr>
          <a:xfrm flipV="1">
            <a:off x="4600703" y="3227620"/>
            <a:ext cx="3249034" cy="3154764"/>
          </a:xfrm>
          <a:prstGeom prst="straightConnector1">
            <a:avLst/>
          </a:prstGeom>
          <a:ln w="28575">
            <a:prstDash val="sysDot"/>
            <a:headEnd type="triangle"/>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42A883-FE85-2F1B-823D-85D0ED58F218}"/>
                  </a:ext>
                </a:extLst>
              </p:cNvPr>
              <p:cNvSpPr txBox="1"/>
              <p:nvPr/>
            </p:nvSpPr>
            <p:spPr>
              <a:xfrm>
                <a:off x="4810293" y="3314076"/>
                <a:ext cx="2610010" cy="954107"/>
              </a:xfrm>
              <a:prstGeom prst="rect">
                <a:avLst/>
              </a:prstGeom>
              <a:noFill/>
            </p:spPr>
            <p:txBody>
              <a:bodyPr wrap="none" rtlCol="0">
                <a:spAutoFit/>
              </a:bodyPr>
              <a:lstStyle/>
              <a:p>
                <a:r>
                  <a:rPr lang="en-US" sz="2800" b="1" dirty="0"/>
                  <a:t>Contrastive Loss</a:t>
                </a:r>
              </a:p>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𝑰</m:t>
                          </m:r>
                        </m:e>
                        <m:sub>
                          <m:r>
                            <a:rPr lang="en-US" sz="2800" b="1" i="1" smtClean="0">
                              <a:latin typeface="Cambria Math" panose="02040503050406030204" pitchFamily="18" charset="0"/>
                            </a:rPr>
                            <m:t>𝒕</m:t>
                          </m:r>
                        </m:sub>
                      </m:sSub>
                      <m:r>
                        <a:rPr lang="en-US" sz="2800" b="1" i="1" smtClean="0">
                          <a:latin typeface="Cambria Math" panose="02040503050406030204" pitchFamily="18" charset="0"/>
                        </a:rPr>
                        <m:t>, </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𝒘</m:t>
                          </m:r>
                        </m:e>
                        <m:sub>
                          <m:r>
                            <a:rPr lang="en-US" sz="2800" b="1" i="1" smtClean="0">
                              <a:latin typeface="Cambria Math" panose="02040503050406030204" pitchFamily="18" charset="0"/>
                            </a:rPr>
                            <m:t>𝒕</m:t>
                          </m:r>
                        </m:sub>
                      </m:sSub>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𝒘</m:t>
                              </m:r>
                            </m:e>
                          </m:acc>
                        </m:e>
                        <m:sub>
                          <m:r>
                            <a:rPr lang="en-US" sz="2800" b="1" i="1" smtClean="0">
                              <a:latin typeface="Cambria Math" panose="02040503050406030204" pitchFamily="18" charset="0"/>
                            </a:rPr>
                            <m:t>𝒕</m:t>
                          </m:r>
                        </m:sub>
                      </m:sSub>
                      <m:r>
                        <a:rPr lang="en-US" sz="2800" b="1" i="1" smtClean="0">
                          <a:latin typeface="Cambria Math" panose="02040503050406030204" pitchFamily="18" charset="0"/>
                        </a:rPr>
                        <m:t>)</m:t>
                      </m:r>
                    </m:oMath>
                  </m:oMathPara>
                </a14:m>
                <a:endParaRPr lang="en-US" sz="2800" b="1" dirty="0"/>
              </a:p>
            </p:txBody>
          </p:sp>
        </mc:Choice>
        <mc:Fallback xmlns="">
          <p:sp>
            <p:nvSpPr>
              <p:cNvPr id="38" name="TextBox 37">
                <a:extLst>
                  <a:ext uri="{FF2B5EF4-FFF2-40B4-BE49-F238E27FC236}">
                    <a16:creationId xmlns:a16="http://schemas.microsoft.com/office/drawing/2014/main" id="{E242A883-FE85-2F1B-823D-85D0ED58F218}"/>
                  </a:ext>
                </a:extLst>
              </p:cNvPr>
              <p:cNvSpPr txBox="1">
                <a:spLocks noRot="1" noChangeAspect="1" noMove="1" noResize="1" noEditPoints="1" noAdjustHandles="1" noChangeArrowheads="1" noChangeShapeType="1" noTextEdit="1"/>
              </p:cNvSpPr>
              <p:nvPr/>
            </p:nvSpPr>
            <p:spPr>
              <a:xfrm>
                <a:off x="4810293" y="3314076"/>
                <a:ext cx="2610010" cy="954107"/>
              </a:xfrm>
              <a:prstGeom prst="rect">
                <a:avLst/>
              </a:prstGeom>
              <a:blipFill>
                <a:blip r:embed="rId3"/>
                <a:stretch>
                  <a:fillRect l="-4673" t="-6410" r="-3271"/>
                </a:stretch>
              </a:blipFill>
            </p:spPr>
            <p:txBody>
              <a:bodyPr/>
              <a:lstStyle/>
              <a:p>
                <a:r>
                  <a:rPr lang="en-US">
                    <a:noFill/>
                  </a:rPr>
                  <a:t> </a:t>
                </a:r>
              </a:p>
            </p:txBody>
          </p:sp>
        </mc:Fallback>
      </mc:AlternateContent>
    </p:spTree>
    <p:extLst>
      <p:ext uri="{BB962C8B-B14F-4D97-AF65-F5344CB8AC3E}">
        <p14:creationId xmlns:p14="http://schemas.microsoft.com/office/powerpoint/2010/main" val="2692622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C</a:t>
            </a:r>
            <a:r>
              <a:rPr lang="en-US" sz="3600" b="0" cap="none" spc="0" dirty="0">
                <a:ln w="0"/>
                <a:solidFill>
                  <a:schemeClr val="tx1"/>
                </a:solidFill>
                <a:effectLst>
                  <a:outerShdw blurRad="38100" dist="19050" dir="2700000" algn="tl" rotWithShape="0">
                    <a:schemeClr val="dk1">
                      <a:alpha val="40000"/>
                    </a:schemeClr>
                  </a:outerShdw>
                </a:effectLst>
              </a:rPr>
              <a:t>ontrastive Loss</a:t>
            </a:r>
          </a:p>
        </p:txBody>
      </p:sp>
      <p:sp>
        <p:nvSpPr>
          <p:cNvPr id="4" name="矩形 1">
            <a:extLst>
              <a:ext uri="{FF2B5EF4-FFF2-40B4-BE49-F238E27FC236}">
                <a16:creationId xmlns:a16="http://schemas.microsoft.com/office/drawing/2014/main" id="{86E99D4C-E2DF-ED95-4401-0451BDF425D3}"/>
              </a:ext>
            </a:extLst>
          </p:cNvPr>
          <p:cNvSpPr/>
          <p:nvPr/>
        </p:nvSpPr>
        <p:spPr>
          <a:xfrm>
            <a:off x="240146" y="0"/>
            <a:ext cx="354584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b="0" i="0" u="none" strike="noStrike" dirty="0">
                <a:solidFill>
                  <a:srgbClr val="2456B4"/>
                </a:solidFill>
                <a:effectLst/>
                <a:latin typeface="Raleway" panose="020B0604020202020204" pitchFamily="2" charset="0"/>
                <a:hlinkClick r:id="rId2"/>
              </a:rPr>
              <a:t>Contrastive loss</a:t>
            </a:r>
            <a:r>
              <a:rPr lang="en-US" b="0" i="0" dirty="0">
                <a:solidFill>
                  <a:srgbClr val="000000"/>
                </a:solidFill>
                <a:effectLst/>
                <a:latin typeface="Raleway" panose="020B0604020202020204" pitchFamily="2" charset="0"/>
              </a:rPr>
              <a:t> is one of the first training objectives that was used for contrastive learning. </a:t>
            </a:r>
            <a:r>
              <a:rPr lang="en-US" b="1" i="0" dirty="0">
                <a:solidFill>
                  <a:srgbClr val="000000"/>
                </a:solidFill>
                <a:effectLst/>
                <a:latin typeface="Raleway" panose="020B0604020202020204" pitchFamily="2" charset="0"/>
              </a:rPr>
              <a:t>It takes as input a pair of samples that are either similar or dissimilar, and it brings similar samples closer and dissimilar samples far apart.</a:t>
            </a:r>
            <a:endParaRPr lang="en-US" b="0"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40524AA-2699-F79F-C6BB-5BA1D2ED6C69}"/>
              </a:ext>
            </a:extLst>
          </p:cNvPr>
          <p:cNvSpPr/>
          <p:nvPr/>
        </p:nvSpPr>
        <p:spPr>
          <a:xfrm>
            <a:off x="607074" y="4954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C</a:t>
            </a:r>
            <a:r>
              <a:rPr lang="en-US" sz="3600" b="0" cap="none" spc="0" dirty="0">
                <a:ln w="0"/>
                <a:solidFill>
                  <a:schemeClr val="tx1"/>
                </a:solidFill>
                <a:effectLst>
                  <a:outerShdw blurRad="38100" dist="19050" dir="2700000" algn="tl" rotWithShape="0">
                    <a:schemeClr val="dk1">
                      <a:alpha val="40000"/>
                    </a:schemeClr>
                  </a:outerShdw>
                </a:effectLst>
              </a:rPr>
              <a:t>ontrastive Loss</a:t>
            </a:r>
          </a:p>
        </p:txBody>
      </p:sp>
      <p:sp>
        <p:nvSpPr>
          <p:cNvPr id="6" name="TextBox 5">
            <a:extLst>
              <a:ext uri="{FF2B5EF4-FFF2-40B4-BE49-F238E27FC236}">
                <a16:creationId xmlns:a16="http://schemas.microsoft.com/office/drawing/2014/main" id="{082F80F9-710A-B51C-D2CD-90641F193EF2}"/>
              </a:ext>
            </a:extLst>
          </p:cNvPr>
          <p:cNvSpPr txBox="1"/>
          <p:nvPr/>
        </p:nvSpPr>
        <p:spPr>
          <a:xfrm>
            <a:off x="-42713" y="6488668"/>
            <a:ext cx="12234713" cy="369332"/>
          </a:xfrm>
          <a:prstGeom prst="rect">
            <a:avLst/>
          </a:prstGeom>
          <a:noFill/>
        </p:spPr>
        <p:txBody>
          <a:bodyPr wrap="square">
            <a:spAutoFit/>
          </a:bodyPr>
          <a:lstStyle/>
          <a:p>
            <a:r>
              <a:rPr lang="en-US" dirty="0"/>
              <a:t>https://www.baeldung.com/cs/contrastive-learning#:~:text=Contrastive%20Loss,and%20dissimilar%20samples%20far%20apart.</a:t>
            </a:r>
          </a:p>
        </p:txBody>
      </p:sp>
      <p:pic>
        <p:nvPicPr>
          <p:cNvPr id="1026" name="Picture 2" descr="representation">
            <a:extLst>
              <a:ext uri="{FF2B5EF4-FFF2-40B4-BE49-F238E27FC236}">
                <a16:creationId xmlns:a16="http://schemas.microsoft.com/office/drawing/2014/main" id="{1AEE0794-5D7A-468A-7A42-6BE4ACA86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943" y="818571"/>
            <a:ext cx="7329983" cy="480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10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C</a:t>
            </a:r>
            <a:r>
              <a:rPr lang="en-US" sz="3600" b="0" cap="none" spc="0" dirty="0">
                <a:ln w="0"/>
                <a:solidFill>
                  <a:schemeClr val="tx1"/>
                </a:solidFill>
                <a:effectLst>
                  <a:outerShdw blurRad="38100" dist="19050" dir="2700000" algn="tl" rotWithShape="0">
                    <a:schemeClr val="dk1">
                      <a:alpha val="40000"/>
                    </a:schemeClr>
                  </a:outerShdw>
                </a:effectLst>
              </a:rPr>
              <a:t>ontrastive Loss</a:t>
            </a:r>
          </a:p>
        </p:txBody>
      </p:sp>
      <p:sp>
        <p:nvSpPr>
          <p:cNvPr id="4" name="矩形 1">
            <a:extLst>
              <a:ext uri="{FF2B5EF4-FFF2-40B4-BE49-F238E27FC236}">
                <a16:creationId xmlns:a16="http://schemas.microsoft.com/office/drawing/2014/main" id="{86E99D4C-E2DF-ED95-4401-0451BDF425D3}"/>
              </a:ext>
            </a:extLst>
          </p:cNvPr>
          <p:cNvSpPr/>
          <p:nvPr/>
        </p:nvSpPr>
        <p:spPr>
          <a:xfrm>
            <a:off x="240146" y="0"/>
            <a:ext cx="354584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b="0" i="0" u="none" strike="noStrike" dirty="0">
                <a:solidFill>
                  <a:srgbClr val="2456B4"/>
                </a:solidFill>
                <a:effectLst/>
                <a:latin typeface="Raleway" panose="020B0604020202020204" pitchFamily="2" charset="0"/>
                <a:hlinkClick r:id="rId2"/>
              </a:rPr>
              <a:t>Contrastive loss</a:t>
            </a:r>
            <a:r>
              <a:rPr lang="en-US" b="0" i="0" dirty="0">
                <a:solidFill>
                  <a:srgbClr val="000000"/>
                </a:solidFill>
                <a:effectLst/>
                <a:latin typeface="Raleway" panose="020B0604020202020204" pitchFamily="2" charset="0"/>
              </a:rPr>
              <a:t> is one of the first training objectives that was used for contrastive learning. </a:t>
            </a:r>
            <a:r>
              <a:rPr lang="en-US" b="1" i="0" dirty="0">
                <a:solidFill>
                  <a:srgbClr val="000000"/>
                </a:solidFill>
                <a:effectLst/>
                <a:latin typeface="Raleway" panose="020B0604020202020204" pitchFamily="2" charset="0"/>
              </a:rPr>
              <a:t>It takes as input a pair of samples that are either similar or dissimilar, and it brings similar samples closer and dissimilar samples far apart.</a:t>
            </a:r>
            <a:endParaRPr lang="en-US" b="0"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40524AA-2699-F79F-C6BB-5BA1D2ED6C69}"/>
              </a:ext>
            </a:extLst>
          </p:cNvPr>
          <p:cNvSpPr/>
          <p:nvPr/>
        </p:nvSpPr>
        <p:spPr>
          <a:xfrm>
            <a:off x="607074" y="4954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C</a:t>
            </a:r>
            <a:r>
              <a:rPr lang="en-US" sz="3600" b="0" cap="none" spc="0" dirty="0">
                <a:ln w="0"/>
                <a:solidFill>
                  <a:schemeClr val="tx1"/>
                </a:solidFill>
                <a:effectLst>
                  <a:outerShdw blurRad="38100" dist="19050" dir="2700000" algn="tl" rotWithShape="0">
                    <a:schemeClr val="dk1">
                      <a:alpha val="40000"/>
                    </a:schemeClr>
                  </a:outerShdw>
                </a:effectLst>
              </a:rPr>
              <a:t>ontrastive Loss</a:t>
            </a:r>
          </a:p>
        </p:txBody>
      </p:sp>
      <p:sp>
        <p:nvSpPr>
          <p:cNvPr id="6" name="TextBox 5">
            <a:extLst>
              <a:ext uri="{FF2B5EF4-FFF2-40B4-BE49-F238E27FC236}">
                <a16:creationId xmlns:a16="http://schemas.microsoft.com/office/drawing/2014/main" id="{082F80F9-710A-B51C-D2CD-90641F193EF2}"/>
              </a:ext>
            </a:extLst>
          </p:cNvPr>
          <p:cNvSpPr txBox="1"/>
          <p:nvPr/>
        </p:nvSpPr>
        <p:spPr>
          <a:xfrm>
            <a:off x="-42713" y="6488668"/>
            <a:ext cx="12234713" cy="369332"/>
          </a:xfrm>
          <a:prstGeom prst="rect">
            <a:avLst/>
          </a:prstGeom>
          <a:noFill/>
        </p:spPr>
        <p:txBody>
          <a:bodyPr wrap="square">
            <a:spAutoFit/>
          </a:bodyPr>
          <a:lstStyle/>
          <a:p>
            <a:r>
              <a:rPr lang="en-US" dirty="0"/>
              <a:t>https://www.baeldung.com/cs/contrastive-learning#:~:text=Contrastive%20Loss,and%20dissimilar%20samples%20far%20apart.</a:t>
            </a:r>
          </a:p>
        </p:txBody>
      </p:sp>
      <p:pic>
        <p:nvPicPr>
          <p:cNvPr id="3074" name="Picture 2">
            <a:extLst>
              <a:ext uri="{FF2B5EF4-FFF2-40B4-BE49-F238E27FC236}">
                <a16:creationId xmlns:a16="http://schemas.microsoft.com/office/drawing/2014/main" id="{EFC82DE1-0300-5293-5280-9BF95C312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524" y="1876299"/>
            <a:ext cx="7052938" cy="17088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9E15618-59CD-2022-5115-C1655B6E969C}"/>
              </a:ext>
            </a:extLst>
          </p:cNvPr>
          <p:cNvSpPr txBox="1"/>
          <p:nvPr/>
        </p:nvSpPr>
        <p:spPr>
          <a:xfrm>
            <a:off x="4655230" y="3737561"/>
            <a:ext cx="6725760" cy="923330"/>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92929"/>
                </a:solidFill>
                <a:effectLst/>
                <a:latin typeface="source-serif-pro"/>
              </a:rPr>
              <a:t>similar vectors to be as close to 1 as possible, since -log(1) = 0</a:t>
            </a:r>
          </a:p>
          <a:p>
            <a:pPr marL="285750" indent="-285750">
              <a:buFont typeface="Arial" panose="020B0604020202020204" pitchFamily="34" charset="0"/>
              <a:buChar char="•"/>
            </a:pPr>
            <a:r>
              <a:rPr lang="en-US" b="0" i="0" dirty="0">
                <a:solidFill>
                  <a:srgbClr val="292929"/>
                </a:solidFill>
                <a:effectLst/>
                <a:latin typeface="source-serif-pro"/>
              </a:rPr>
              <a:t>negative examples to be close to 0 , since any non-zero values will reduce the value of similar vectors</a:t>
            </a:r>
            <a:endParaRPr lang="en-US" dirty="0"/>
          </a:p>
        </p:txBody>
      </p:sp>
      <p:pic>
        <p:nvPicPr>
          <p:cNvPr id="3076" name="Picture 4">
            <a:extLst>
              <a:ext uri="{FF2B5EF4-FFF2-40B4-BE49-F238E27FC236}">
                <a16:creationId xmlns:a16="http://schemas.microsoft.com/office/drawing/2014/main" id="{DB1E82A0-B118-77E4-6364-3FADE60E5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2793" y="5812173"/>
            <a:ext cx="4423530" cy="6160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933FFA-A33C-C093-E0FF-E721BB078B81}"/>
              </a:ext>
            </a:extLst>
          </p:cNvPr>
          <p:cNvSpPr txBox="1"/>
          <p:nvPr/>
        </p:nvSpPr>
        <p:spPr>
          <a:xfrm>
            <a:off x="6838860" y="5935521"/>
            <a:ext cx="951992" cy="369332"/>
          </a:xfrm>
          <a:prstGeom prst="rect">
            <a:avLst/>
          </a:prstGeom>
          <a:noFill/>
        </p:spPr>
        <p:txBody>
          <a:bodyPr wrap="none" rtlCol="0">
            <a:spAutoFit/>
          </a:bodyPr>
          <a:lstStyle/>
          <a:p>
            <a:r>
              <a:rPr lang="en-US" dirty="0" err="1"/>
              <a:t>Softmax</a:t>
            </a:r>
            <a:endParaRPr lang="en-US" dirty="0"/>
          </a:p>
        </p:txBody>
      </p:sp>
    </p:spTree>
    <p:extLst>
      <p:ext uri="{BB962C8B-B14F-4D97-AF65-F5344CB8AC3E}">
        <p14:creationId xmlns:p14="http://schemas.microsoft.com/office/powerpoint/2010/main" val="822542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Contrastive frame-transcript matching</a:t>
            </a:r>
          </a:p>
        </p:txBody>
      </p:sp>
      <p:pic>
        <p:nvPicPr>
          <p:cNvPr id="5" name="Picture 4">
            <a:extLst>
              <a:ext uri="{FF2B5EF4-FFF2-40B4-BE49-F238E27FC236}">
                <a16:creationId xmlns:a16="http://schemas.microsoft.com/office/drawing/2014/main" id="{CCAF4878-C2AE-555A-F77F-F2CFB7A7C68F}"/>
              </a:ext>
            </a:extLst>
          </p:cNvPr>
          <p:cNvPicPr>
            <a:picLocks noChangeAspect="1"/>
          </p:cNvPicPr>
          <p:nvPr/>
        </p:nvPicPr>
        <p:blipFill>
          <a:blip r:embed="rId2"/>
          <a:stretch>
            <a:fillRect/>
          </a:stretch>
        </p:blipFill>
        <p:spPr>
          <a:xfrm>
            <a:off x="7849737" y="5364247"/>
            <a:ext cx="2503780" cy="1371636"/>
          </a:xfrm>
          <a:prstGeom prst="rect">
            <a:avLst/>
          </a:prstGeom>
        </p:spPr>
      </p:pic>
      <p:sp>
        <p:nvSpPr>
          <p:cNvPr id="8" name="Rectangle 7">
            <a:extLst>
              <a:ext uri="{FF2B5EF4-FFF2-40B4-BE49-F238E27FC236}">
                <a16:creationId xmlns:a16="http://schemas.microsoft.com/office/drawing/2014/main" id="{11CF2041-EF7B-1DD2-09D5-8CD6E690B2F7}"/>
              </a:ext>
            </a:extLst>
          </p:cNvPr>
          <p:cNvSpPr/>
          <p:nvPr/>
        </p:nvSpPr>
        <p:spPr>
          <a:xfrm>
            <a:off x="2858013" y="1730389"/>
            <a:ext cx="1103020" cy="496600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Language Only</a:t>
            </a:r>
          </a:p>
          <a:p>
            <a:pPr algn="ctr"/>
            <a:r>
              <a:rPr lang="en-US" dirty="0"/>
              <a:t>Encoder</a:t>
            </a:r>
          </a:p>
        </p:txBody>
      </p:sp>
      <p:sp>
        <p:nvSpPr>
          <p:cNvPr id="10" name="TextBox 9">
            <a:extLst>
              <a:ext uri="{FF2B5EF4-FFF2-40B4-BE49-F238E27FC236}">
                <a16:creationId xmlns:a16="http://schemas.microsoft.com/office/drawing/2014/main" id="{40A846E0-0485-F11F-3434-75D9277E35EE}"/>
              </a:ext>
            </a:extLst>
          </p:cNvPr>
          <p:cNvSpPr txBox="1"/>
          <p:nvPr/>
        </p:nvSpPr>
        <p:spPr>
          <a:xfrm>
            <a:off x="265563" y="2010906"/>
            <a:ext cx="1859831" cy="646331"/>
          </a:xfrm>
          <a:prstGeom prst="rect">
            <a:avLst/>
          </a:prstGeom>
          <a:noFill/>
        </p:spPr>
        <p:txBody>
          <a:bodyPr wrap="square">
            <a:spAutoFit/>
          </a:bodyPr>
          <a:lstStyle/>
          <a:p>
            <a:r>
              <a:rPr lang="en-US" dirty="0"/>
              <a:t>We’re making a greenhouse. </a:t>
            </a:r>
          </a:p>
        </p:txBody>
      </p:sp>
      <p:sp>
        <p:nvSpPr>
          <p:cNvPr id="12" name="TextBox 11">
            <a:extLst>
              <a:ext uri="{FF2B5EF4-FFF2-40B4-BE49-F238E27FC236}">
                <a16:creationId xmlns:a16="http://schemas.microsoft.com/office/drawing/2014/main" id="{9834ED68-99EC-270B-2154-8FEEC6111A9A}"/>
              </a:ext>
            </a:extLst>
          </p:cNvPr>
          <p:cNvSpPr txBox="1"/>
          <p:nvPr/>
        </p:nvSpPr>
        <p:spPr>
          <a:xfrm>
            <a:off x="265563" y="3105834"/>
            <a:ext cx="1859831" cy="923330"/>
          </a:xfrm>
          <a:prstGeom prst="rect">
            <a:avLst/>
          </a:prstGeom>
          <a:noFill/>
        </p:spPr>
        <p:txBody>
          <a:bodyPr wrap="square">
            <a:spAutoFit/>
          </a:bodyPr>
          <a:lstStyle/>
          <a:p>
            <a:r>
              <a:rPr lang="en-US" dirty="0"/>
              <a:t>It’s thin plastic, so it’ll be easy to cut.</a:t>
            </a:r>
          </a:p>
        </p:txBody>
      </p:sp>
      <p:sp>
        <p:nvSpPr>
          <p:cNvPr id="14" name="TextBox 13">
            <a:extLst>
              <a:ext uri="{FF2B5EF4-FFF2-40B4-BE49-F238E27FC236}">
                <a16:creationId xmlns:a16="http://schemas.microsoft.com/office/drawing/2014/main" id="{CD4C0889-33C7-1195-EEDC-A801EA461B9F}"/>
              </a:ext>
            </a:extLst>
          </p:cNvPr>
          <p:cNvSpPr txBox="1"/>
          <p:nvPr/>
        </p:nvSpPr>
        <p:spPr>
          <a:xfrm>
            <a:off x="265563" y="4200763"/>
            <a:ext cx="1859831" cy="646331"/>
          </a:xfrm>
          <a:prstGeom prst="rect">
            <a:avLst/>
          </a:prstGeom>
          <a:noFill/>
        </p:spPr>
        <p:txBody>
          <a:bodyPr wrap="square">
            <a:spAutoFit/>
          </a:bodyPr>
          <a:lstStyle/>
          <a:p>
            <a:r>
              <a:rPr lang="en-US" dirty="0"/>
              <a:t>So I’ll cut it with a circular saw.</a:t>
            </a:r>
          </a:p>
        </p:txBody>
      </p:sp>
      <p:sp>
        <p:nvSpPr>
          <p:cNvPr id="16" name="TextBox 15">
            <a:extLst>
              <a:ext uri="{FF2B5EF4-FFF2-40B4-BE49-F238E27FC236}">
                <a16:creationId xmlns:a16="http://schemas.microsoft.com/office/drawing/2014/main" id="{5999A86A-2BDC-CD65-2EDE-1D2BFE8DAEBB}"/>
              </a:ext>
            </a:extLst>
          </p:cNvPr>
          <p:cNvSpPr txBox="1"/>
          <p:nvPr/>
        </p:nvSpPr>
        <p:spPr>
          <a:xfrm>
            <a:off x="265563" y="6050065"/>
            <a:ext cx="2030688" cy="646331"/>
          </a:xfrm>
          <a:prstGeom prst="rect">
            <a:avLst/>
          </a:prstGeom>
          <a:noFill/>
        </p:spPr>
        <p:txBody>
          <a:bodyPr wrap="square">
            <a:spAutoFit/>
          </a:bodyPr>
          <a:lstStyle/>
          <a:p>
            <a:r>
              <a:rPr lang="en-US" dirty="0"/>
              <a:t>For my morning routine, I …</a:t>
            </a:r>
          </a:p>
        </p:txBody>
      </p:sp>
      <p:cxnSp>
        <p:nvCxnSpPr>
          <p:cNvPr id="18" name="Straight Arrow Connector 17">
            <a:extLst>
              <a:ext uri="{FF2B5EF4-FFF2-40B4-BE49-F238E27FC236}">
                <a16:creationId xmlns:a16="http://schemas.microsoft.com/office/drawing/2014/main" id="{2A7AA809-6385-E308-F5C3-4CF1E470FA6E}"/>
              </a:ext>
            </a:extLst>
          </p:cNvPr>
          <p:cNvCxnSpPr>
            <a:stCxn id="10" idx="3"/>
          </p:cNvCxnSpPr>
          <p:nvPr/>
        </p:nvCxnSpPr>
        <p:spPr>
          <a:xfrm flipV="1">
            <a:off x="2125394" y="2333155"/>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4BCDA6-6E17-F974-B557-A8368D08A139}"/>
              </a:ext>
            </a:extLst>
          </p:cNvPr>
          <p:cNvCxnSpPr/>
          <p:nvPr/>
        </p:nvCxnSpPr>
        <p:spPr>
          <a:xfrm flipV="1">
            <a:off x="2133645" y="3467111"/>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F9C310B-AF22-1D74-8D42-53DC66E71A38}"/>
              </a:ext>
            </a:extLst>
          </p:cNvPr>
          <p:cNvCxnSpPr/>
          <p:nvPr/>
        </p:nvCxnSpPr>
        <p:spPr>
          <a:xfrm flipV="1">
            <a:off x="2125393" y="451385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4098920-F742-C50C-2E69-30B109538757}"/>
              </a:ext>
            </a:extLst>
          </p:cNvPr>
          <p:cNvCxnSpPr/>
          <p:nvPr/>
        </p:nvCxnSpPr>
        <p:spPr>
          <a:xfrm flipV="1">
            <a:off x="2125392" y="6382384"/>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5DA27D3-510F-3F1C-3A20-B104B719AB69}"/>
              </a:ext>
            </a:extLst>
          </p:cNvPr>
          <p:cNvSpPr/>
          <p:nvPr/>
        </p:nvSpPr>
        <p:spPr>
          <a:xfrm>
            <a:off x="7855206" y="3760475"/>
            <a:ext cx="2503780"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Image Encoder</a:t>
            </a:r>
          </a:p>
        </p:txBody>
      </p:sp>
      <p:sp>
        <p:nvSpPr>
          <p:cNvPr id="4" name="TextBox 3">
            <a:extLst>
              <a:ext uri="{FF2B5EF4-FFF2-40B4-BE49-F238E27FC236}">
                <a16:creationId xmlns:a16="http://schemas.microsoft.com/office/drawing/2014/main" id="{429CC25C-3A1A-96A4-9B0F-A63F991EFF25}"/>
              </a:ext>
            </a:extLst>
          </p:cNvPr>
          <p:cNvSpPr txBox="1"/>
          <p:nvPr/>
        </p:nvSpPr>
        <p:spPr>
          <a:xfrm>
            <a:off x="1002559" y="4924965"/>
            <a:ext cx="643771" cy="1200329"/>
          </a:xfrm>
          <a:prstGeom prst="rect">
            <a:avLst/>
          </a:prstGeom>
          <a:noFill/>
        </p:spPr>
        <p:txBody>
          <a:bodyPr wrap="square" rtlCol="0">
            <a:spAutoFit/>
          </a:bodyPr>
          <a:lstStyle/>
          <a:p>
            <a:r>
              <a:rPr lang="en-US" dirty="0"/>
              <a:t>.</a:t>
            </a:r>
          </a:p>
          <a:p>
            <a:r>
              <a:rPr lang="en-US" dirty="0"/>
              <a:t>.</a:t>
            </a:r>
          </a:p>
          <a:p>
            <a:r>
              <a:rPr lang="en-US" dirty="0"/>
              <a:t>.</a:t>
            </a:r>
          </a:p>
          <a:p>
            <a:endParaRPr lang="en-US" dirty="0"/>
          </a:p>
        </p:txBody>
      </p:sp>
      <p:cxnSp>
        <p:nvCxnSpPr>
          <p:cNvPr id="9" name="Straight Arrow Connector 8">
            <a:extLst>
              <a:ext uri="{FF2B5EF4-FFF2-40B4-BE49-F238E27FC236}">
                <a16:creationId xmlns:a16="http://schemas.microsoft.com/office/drawing/2014/main" id="{D5A2167E-12DC-EC42-347C-EEBD758BF387}"/>
              </a:ext>
            </a:extLst>
          </p:cNvPr>
          <p:cNvCxnSpPr>
            <a:stCxn id="5" idx="0"/>
            <a:endCxn id="24" idx="2"/>
          </p:cNvCxnSpPr>
          <p:nvPr/>
        </p:nvCxnSpPr>
        <p:spPr>
          <a:xfrm flipV="1">
            <a:off x="9101627" y="4847094"/>
            <a:ext cx="5469" cy="5171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3CCB1F8-310D-8D8F-D01B-D36581AC3E9E}"/>
              </a:ext>
            </a:extLst>
          </p:cNvPr>
          <p:cNvSpPr/>
          <p:nvPr/>
        </p:nvSpPr>
        <p:spPr>
          <a:xfrm>
            <a:off x="3961033" y="2058425"/>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13" name="Rectangle 12">
            <a:extLst>
              <a:ext uri="{FF2B5EF4-FFF2-40B4-BE49-F238E27FC236}">
                <a16:creationId xmlns:a16="http://schemas.microsoft.com/office/drawing/2014/main" id="{BD2CE680-CDE0-1789-9810-33703759BB6B}"/>
              </a:ext>
            </a:extLst>
          </p:cNvPr>
          <p:cNvSpPr/>
          <p:nvPr/>
        </p:nvSpPr>
        <p:spPr>
          <a:xfrm>
            <a:off x="3961033" y="3283049"/>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15" name="Rectangle 14">
            <a:extLst>
              <a:ext uri="{FF2B5EF4-FFF2-40B4-BE49-F238E27FC236}">
                <a16:creationId xmlns:a16="http://schemas.microsoft.com/office/drawing/2014/main" id="{049CFF12-446F-DD5C-3538-9B1AC283A454}"/>
              </a:ext>
            </a:extLst>
          </p:cNvPr>
          <p:cNvSpPr/>
          <p:nvPr/>
        </p:nvSpPr>
        <p:spPr>
          <a:xfrm>
            <a:off x="3961033" y="4339866"/>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17" name="Rectangle 16">
            <a:extLst>
              <a:ext uri="{FF2B5EF4-FFF2-40B4-BE49-F238E27FC236}">
                <a16:creationId xmlns:a16="http://schemas.microsoft.com/office/drawing/2014/main" id="{3E958023-0AB2-3C06-1755-A86B193DBA50}"/>
              </a:ext>
            </a:extLst>
          </p:cNvPr>
          <p:cNvSpPr/>
          <p:nvPr/>
        </p:nvSpPr>
        <p:spPr>
          <a:xfrm>
            <a:off x="3961033" y="6198322"/>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sp>
        <p:nvSpPr>
          <p:cNvPr id="21" name="Rectangle 20">
            <a:extLst>
              <a:ext uri="{FF2B5EF4-FFF2-40B4-BE49-F238E27FC236}">
                <a16:creationId xmlns:a16="http://schemas.microsoft.com/office/drawing/2014/main" id="{8B641897-65D8-11CE-1B98-CBA78286D3F9}"/>
              </a:ext>
            </a:extLst>
          </p:cNvPr>
          <p:cNvSpPr/>
          <p:nvPr/>
        </p:nvSpPr>
        <p:spPr>
          <a:xfrm>
            <a:off x="7849737" y="3043558"/>
            <a:ext cx="639670" cy="3681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CLS</a:t>
            </a:r>
          </a:p>
        </p:txBody>
      </p:sp>
      <p:cxnSp>
        <p:nvCxnSpPr>
          <p:cNvPr id="26" name="Straight Arrow Connector 25">
            <a:extLst>
              <a:ext uri="{FF2B5EF4-FFF2-40B4-BE49-F238E27FC236}">
                <a16:creationId xmlns:a16="http://schemas.microsoft.com/office/drawing/2014/main" id="{4CAE1F7A-A7B0-A129-5C16-1D9EAF6251F4}"/>
              </a:ext>
            </a:extLst>
          </p:cNvPr>
          <p:cNvCxnSpPr/>
          <p:nvPr/>
        </p:nvCxnSpPr>
        <p:spPr>
          <a:xfrm flipV="1">
            <a:off x="8155792" y="3467110"/>
            <a:ext cx="0" cy="2642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76B7DA2-6358-D553-0D94-D7A0CB6D433A}"/>
              </a:ext>
            </a:extLst>
          </p:cNvPr>
          <p:cNvCxnSpPr>
            <a:stCxn id="11" idx="3"/>
            <a:endCxn id="21" idx="1"/>
          </p:cNvCxnSpPr>
          <p:nvPr/>
        </p:nvCxnSpPr>
        <p:spPr>
          <a:xfrm>
            <a:off x="4600703" y="2242487"/>
            <a:ext cx="3249034" cy="985133"/>
          </a:xfrm>
          <a:prstGeom prst="straightConnector1">
            <a:avLst/>
          </a:prstGeom>
          <a:ln w="28575">
            <a:prstDash val="sysDot"/>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3E7AB6A4-C22D-B4ED-CCAD-87A216360D98}"/>
              </a:ext>
            </a:extLst>
          </p:cNvPr>
          <p:cNvCxnSpPr>
            <a:cxnSpLocks/>
            <a:stCxn id="13" idx="3"/>
            <a:endCxn id="21" idx="1"/>
          </p:cNvCxnSpPr>
          <p:nvPr/>
        </p:nvCxnSpPr>
        <p:spPr>
          <a:xfrm flipV="1">
            <a:off x="4600703" y="3227620"/>
            <a:ext cx="3249034" cy="239491"/>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2" name="Straight Arrow Connector 31">
            <a:extLst>
              <a:ext uri="{FF2B5EF4-FFF2-40B4-BE49-F238E27FC236}">
                <a16:creationId xmlns:a16="http://schemas.microsoft.com/office/drawing/2014/main" id="{AB898112-C997-2C28-B042-85C68F680375}"/>
              </a:ext>
            </a:extLst>
          </p:cNvPr>
          <p:cNvCxnSpPr>
            <a:cxnSpLocks/>
            <a:stCxn id="15" idx="3"/>
            <a:endCxn id="21" idx="1"/>
          </p:cNvCxnSpPr>
          <p:nvPr/>
        </p:nvCxnSpPr>
        <p:spPr>
          <a:xfrm flipV="1">
            <a:off x="4600703" y="3227620"/>
            <a:ext cx="3249034" cy="1296308"/>
          </a:xfrm>
          <a:prstGeom prst="straightConnector1">
            <a:avLst/>
          </a:prstGeom>
          <a:ln w="28575">
            <a:prstDash val="sysDot"/>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5" name="Straight Arrow Connector 34">
            <a:extLst>
              <a:ext uri="{FF2B5EF4-FFF2-40B4-BE49-F238E27FC236}">
                <a16:creationId xmlns:a16="http://schemas.microsoft.com/office/drawing/2014/main" id="{F5310C4F-9E71-893F-4B33-A989515DC0A6}"/>
              </a:ext>
            </a:extLst>
          </p:cNvPr>
          <p:cNvCxnSpPr>
            <a:cxnSpLocks/>
            <a:stCxn id="17" idx="3"/>
            <a:endCxn id="21" idx="1"/>
          </p:cNvCxnSpPr>
          <p:nvPr/>
        </p:nvCxnSpPr>
        <p:spPr>
          <a:xfrm flipV="1">
            <a:off x="4600703" y="3227620"/>
            <a:ext cx="3249034" cy="3154764"/>
          </a:xfrm>
          <a:prstGeom prst="straightConnector1">
            <a:avLst/>
          </a:prstGeom>
          <a:ln w="28575">
            <a:prstDash val="sysDot"/>
            <a:headEnd type="triangle"/>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242A883-FE85-2F1B-823D-85D0ED58F218}"/>
                  </a:ext>
                </a:extLst>
              </p:cNvPr>
              <p:cNvSpPr txBox="1"/>
              <p:nvPr/>
            </p:nvSpPr>
            <p:spPr>
              <a:xfrm>
                <a:off x="4810293" y="3314076"/>
                <a:ext cx="2610010" cy="954107"/>
              </a:xfrm>
              <a:prstGeom prst="rect">
                <a:avLst/>
              </a:prstGeom>
              <a:noFill/>
            </p:spPr>
            <p:txBody>
              <a:bodyPr wrap="none" rtlCol="0">
                <a:spAutoFit/>
              </a:bodyPr>
              <a:lstStyle/>
              <a:p>
                <a:r>
                  <a:rPr lang="en-US" sz="2800" b="1" dirty="0"/>
                  <a:t>Contrastive Loss</a:t>
                </a:r>
              </a:p>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𝑰</m:t>
                          </m:r>
                        </m:e>
                        <m:sub>
                          <m:r>
                            <a:rPr lang="en-US" sz="2800" b="1" i="1" smtClean="0">
                              <a:latin typeface="Cambria Math" panose="02040503050406030204" pitchFamily="18" charset="0"/>
                            </a:rPr>
                            <m:t>𝒕</m:t>
                          </m:r>
                        </m:sub>
                      </m:sSub>
                      <m:r>
                        <a:rPr lang="en-US" sz="2800" b="1" i="1" smtClean="0">
                          <a:latin typeface="Cambria Math" panose="02040503050406030204" pitchFamily="18" charset="0"/>
                        </a:rPr>
                        <m:t>, </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𝒘</m:t>
                          </m:r>
                        </m:e>
                        <m:sub>
                          <m:r>
                            <a:rPr lang="en-US" sz="2800" b="1" i="1" smtClean="0">
                              <a:latin typeface="Cambria Math" panose="02040503050406030204" pitchFamily="18" charset="0"/>
                            </a:rPr>
                            <m:t>𝒕</m:t>
                          </m:r>
                        </m:sub>
                      </m:sSub>
                      <m:r>
                        <a:rPr lang="en-US" sz="2800" b="1" i="1" smtClean="0">
                          <a:latin typeface="Cambria Math" panose="02040503050406030204" pitchFamily="18" charset="0"/>
                        </a:rPr>
                        <m:t>,</m:t>
                      </m:r>
                      <m:sSub>
                        <m:sSubPr>
                          <m:ctrlPr>
                            <a:rPr lang="en-US" sz="2800" b="1" i="1" smtClean="0">
                              <a:latin typeface="Cambria Math" panose="02040503050406030204" pitchFamily="18" charset="0"/>
                            </a:rPr>
                          </m:ctrlPr>
                        </m:sSub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𝒘</m:t>
                              </m:r>
                            </m:e>
                          </m:acc>
                        </m:e>
                        <m:sub>
                          <m:r>
                            <a:rPr lang="en-US" sz="2800" b="1" i="1" smtClean="0">
                              <a:latin typeface="Cambria Math" panose="02040503050406030204" pitchFamily="18" charset="0"/>
                            </a:rPr>
                            <m:t>𝒕</m:t>
                          </m:r>
                        </m:sub>
                      </m:sSub>
                      <m:r>
                        <a:rPr lang="en-US" sz="2800" b="1" i="1" smtClean="0">
                          <a:latin typeface="Cambria Math" panose="02040503050406030204" pitchFamily="18" charset="0"/>
                        </a:rPr>
                        <m:t>)</m:t>
                      </m:r>
                    </m:oMath>
                  </m:oMathPara>
                </a14:m>
                <a:endParaRPr lang="en-US" sz="2800" b="1" dirty="0"/>
              </a:p>
            </p:txBody>
          </p:sp>
        </mc:Choice>
        <mc:Fallback xmlns="">
          <p:sp>
            <p:nvSpPr>
              <p:cNvPr id="38" name="TextBox 37">
                <a:extLst>
                  <a:ext uri="{FF2B5EF4-FFF2-40B4-BE49-F238E27FC236}">
                    <a16:creationId xmlns:a16="http://schemas.microsoft.com/office/drawing/2014/main" id="{E242A883-FE85-2F1B-823D-85D0ED58F218}"/>
                  </a:ext>
                </a:extLst>
              </p:cNvPr>
              <p:cNvSpPr txBox="1">
                <a:spLocks noRot="1" noChangeAspect="1" noMove="1" noResize="1" noEditPoints="1" noAdjustHandles="1" noChangeArrowheads="1" noChangeShapeType="1" noTextEdit="1"/>
              </p:cNvSpPr>
              <p:nvPr/>
            </p:nvSpPr>
            <p:spPr>
              <a:xfrm>
                <a:off x="4810293" y="3314076"/>
                <a:ext cx="2610010" cy="954107"/>
              </a:xfrm>
              <a:prstGeom prst="rect">
                <a:avLst/>
              </a:prstGeom>
              <a:blipFill>
                <a:blip r:embed="rId3"/>
                <a:stretch>
                  <a:fillRect l="-4673" t="-6410" r="-3271"/>
                </a:stretch>
              </a:blipFill>
            </p:spPr>
            <p:txBody>
              <a:bodyPr/>
              <a:lstStyle/>
              <a:p>
                <a:r>
                  <a:rPr lang="en-US">
                    <a:noFill/>
                  </a:rPr>
                  <a:t> </a:t>
                </a:r>
              </a:p>
            </p:txBody>
          </p:sp>
        </mc:Fallback>
      </mc:AlternateContent>
    </p:spTree>
    <p:extLst>
      <p:ext uri="{BB962C8B-B14F-4D97-AF65-F5344CB8AC3E}">
        <p14:creationId xmlns:p14="http://schemas.microsoft.com/office/powerpoint/2010/main" val="289668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B033-E5A6-C7F9-9B37-CF514B3E2AB4}"/>
              </a:ext>
            </a:extLst>
          </p:cNvPr>
          <p:cNvSpPr>
            <a:spLocks noGrp="1"/>
          </p:cNvSpPr>
          <p:nvPr>
            <p:ph type="title"/>
          </p:nvPr>
        </p:nvSpPr>
        <p:spPr/>
        <p:txBody>
          <a:bodyPr/>
          <a:lstStyle/>
          <a:p>
            <a:r>
              <a:rPr lang="en-US" dirty="0"/>
              <a:t>MERLOT</a:t>
            </a:r>
          </a:p>
        </p:txBody>
      </p:sp>
      <p:sp>
        <p:nvSpPr>
          <p:cNvPr id="3" name="Text Placeholder 2">
            <a:extLst>
              <a:ext uri="{FF2B5EF4-FFF2-40B4-BE49-F238E27FC236}">
                <a16:creationId xmlns:a16="http://schemas.microsoft.com/office/drawing/2014/main" id="{39C8DE8C-43FF-600D-8F81-99FD0F31269D}"/>
              </a:ext>
            </a:extLst>
          </p:cNvPr>
          <p:cNvSpPr>
            <a:spLocks noGrp="1"/>
          </p:cNvSpPr>
          <p:nvPr>
            <p:ph type="body" idx="1"/>
          </p:nvPr>
        </p:nvSpPr>
        <p:spPr/>
        <p:txBody>
          <a:bodyPr/>
          <a:lstStyle/>
          <a:p>
            <a:r>
              <a:rPr lang="en-US" dirty="0"/>
              <a:t>Multimodal Event Representation Learning Over Time</a:t>
            </a:r>
          </a:p>
        </p:txBody>
      </p:sp>
      <p:pic>
        <p:nvPicPr>
          <p:cNvPr id="1028" name="Picture 4" descr="Self-Supervised MultiModal Versatile Networks">
            <a:extLst>
              <a:ext uri="{FF2B5EF4-FFF2-40B4-BE49-F238E27FC236}">
                <a16:creationId xmlns:a16="http://schemas.microsoft.com/office/drawing/2014/main" id="{599CB2A4-A1E4-BA1C-1802-EEF328E28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4063943"/>
            <a:ext cx="3048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283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Architecture</a:t>
            </a:r>
          </a:p>
        </p:txBody>
      </p:sp>
      <p:pic>
        <p:nvPicPr>
          <p:cNvPr id="7" name="Picture 6">
            <a:extLst>
              <a:ext uri="{FF2B5EF4-FFF2-40B4-BE49-F238E27FC236}">
                <a16:creationId xmlns:a16="http://schemas.microsoft.com/office/drawing/2014/main" id="{15DAE7AF-01A5-347B-ADCB-E26563E9A1E9}"/>
              </a:ext>
            </a:extLst>
          </p:cNvPr>
          <p:cNvPicPr>
            <a:picLocks noChangeAspect="1"/>
          </p:cNvPicPr>
          <p:nvPr/>
        </p:nvPicPr>
        <p:blipFill>
          <a:blip r:embed="rId2"/>
          <a:stretch>
            <a:fillRect/>
          </a:stretch>
        </p:blipFill>
        <p:spPr>
          <a:xfrm>
            <a:off x="828290" y="1635669"/>
            <a:ext cx="10058442" cy="4601113"/>
          </a:xfrm>
          <a:prstGeom prst="rect">
            <a:avLst/>
          </a:prstGeom>
        </p:spPr>
      </p:pic>
    </p:spTree>
    <p:extLst>
      <p:ext uri="{BB962C8B-B14F-4D97-AF65-F5344CB8AC3E}">
        <p14:creationId xmlns:p14="http://schemas.microsoft.com/office/powerpoint/2010/main" val="3224255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a:t>
            </a:r>
            <a:r>
              <a:rPr lang="en-US" sz="2400" i="1" dirty="0">
                <a:solidFill>
                  <a:schemeClr val="accent5">
                    <a:lumMod val="75000"/>
                  </a:schemeClr>
                </a:solidFill>
              </a:rPr>
              <a:t>Attention</a:t>
            </a:r>
            <a:r>
              <a:rPr lang="en-US" sz="2400" dirty="0">
                <a:solidFill>
                  <a:schemeClr val="accent5">
                    <a:lumMod val="75000"/>
                  </a:schemeClr>
                </a:solidFill>
              </a:rPr>
              <a:t>) Masked Language Modeling</a:t>
            </a:r>
          </a:p>
        </p:txBody>
      </p:sp>
      <p:sp>
        <p:nvSpPr>
          <p:cNvPr id="6" name="TextBox 5">
            <a:extLst>
              <a:ext uri="{FF2B5EF4-FFF2-40B4-BE49-F238E27FC236}">
                <a16:creationId xmlns:a16="http://schemas.microsoft.com/office/drawing/2014/main" id="{5932EC7B-CAD6-7838-F734-76B86E7C352F}"/>
              </a:ext>
            </a:extLst>
          </p:cNvPr>
          <p:cNvSpPr txBox="1"/>
          <p:nvPr/>
        </p:nvSpPr>
        <p:spPr>
          <a:xfrm>
            <a:off x="265562" y="1873846"/>
            <a:ext cx="1859831" cy="646331"/>
          </a:xfrm>
          <a:prstGeom prst="rect">
            <a:avLst/>
          </a:prstGeom>
          <a:noFill/>
        </p:spPr>
        <p:txBody>
          <a:bodyPr wrap="square">
            <a:spAutoFit/>
          </a:bodyPr>
          <a:lstStyle/>
          <a:p>
            <a:r>
              <a:rPr lang="en-US" dirty="0"/>
              <a:t>We’re making a greenhouse. </a:t>
            </a:r>
          </a:p>
        </p:txBody>
      </p:sp>
      <p:sp>
        <p:nvSpPr>
          <p:cNvPr id="7" name="TextBox 6">
            <a:extLst>
              <a:ext uri="{FF2B5EF4-FFF2-40B4-BE49-F238E27FC236}">
                <a16:creationId xmlns:a16="http://schemas.microsoft.com/office/drawing/2014/main" id="{2B38CCFA-9321-30BC-7499-D3180D706EE5}"/>
              </a:ext>
            </a:extLst>
          </p:cNvPr>
          <p:cNvSpPr txBox="1"/>
          <p:nvPr/>
        </p:nvSpPr>
        <p:spPr>
          <a:xfrm>
            <a:off x="265561" y="3351791"/>
            <a:ext cx="1859831" cy="923330"/>
          </a:xfrm>
          <a:prstGeom prst="rect">
            <a:avLst/>
          </a:prstGeom>
          <a:noFill/>
        </p:spPr>
        <p:txBody>
          <a:bodyPr wrap="square">
            <a:spAutoFit/>
          </a:bodyPr>
          <a:lstStyle/>
          <a:p>
            <a:r>
              <a:rPr lang="en-US" dirty="0"/>
              <a:t>It’s thin plastic, so it’ll be easy to cut.</a:t>
            </a:r>
          </a:p>
        </p:txBody>
      </p:sp>
      <p:sp>
        <p:nvSpPr>
          <p:cNvPr id="10" name="Rectangle 9">
            <a:extLst>
              <a:ext uri="{FF2B5EF4-FFF2-40B4-BE49-F238E27FC236}">
                <a16:creationId xmlns:a16="http://schemas.microsoft.com/office/drawing/2014/main" id="{708F0C39-530F-7A1D-F515-B3B39B4236D5}"/>
              </a:ext>
            </a:extLst>
          </p:cNvPr>
          <p:cNvSpPr/>
          <p:nvPr/>
        </p:nvSpPr>
        <p:spPr>
          <a:xfrm>
            <a:off x="3051416" y="1726289"/>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sp>
        <p:nvSpPr>
          <p:cNvPr id="11" name="Rectangle 10">
            <a:extLst>
              <a:ext uri="{FF2B5EF4-FFF2-40B4-BE49-F238E27FC236}">
                <a16:creationId xmlns:a16="http://schemas.microsoft.com/office/drawing/2014/main" id="{E37B0E03-6EF7-82BF-1784-00461EA6F503}"/>
              </a:ext>
            </a:extLst>
          </p:cNvPr>
          <p:cNvSpPr/>
          <p:nvPr/>
        </p:nvSpPr>
        <p:spPr>
          <a:xfrm>
            <a:off x="5566247" y="1726289"/>
            <a:ext cx="1705786" cy="4916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Joint Vision &amp; Language Transformer Encoder</a:t>
            </a:r>
          </a:p>
        </p:txBody>
      </p:sp>
      <p:sp>
        <p:nvSpPr>
          <p:cNvPr id="12" name="TextBox 11">
            <a:extLst>
              <a:ext uri="{FF2B5EF4-FFF2-40B4-BE49-F238E27FC236}">
                <a16:creationId xmlns:a16="http://schemas.microsoft.com/office/drawing/2014/main" id="{BA83A871-29A7-42DC-2EEC-163CFF921452}"/>
              </a:ext>
            </a:extLst>
          </p:cNvPr>
          <p:cNvSpPr txBox="1"/>
          <p:nvPr/>
        </p:nvSpPr>
        <p:spPr>
          <a:xfrm>
            <a:off x="265561" y="4712132"/>
            <a:ext cx="1859831" cy="646331"/>
          </a:xfrm>
          <a:prstGeom prst="rect">
            <a:avLst/>
          </a:prstGeom>
          <a:noFill/>
        </p:spPr>
        <p:txBody>
          <a:bodyPr wrap="square">
            <a:spAutoFit/>
          </a:bodyPr>
          <a:lstStyle/>
          <a:p>
            <a:r>
              <a:rPr lang="en-US" dirty="0"/>
              <a:t>So I’ll cut it with a circular </a:t>
            </a:r>
            <a:r>
              <a:rPr lang="en-US" b="1" dirty="0"/>
              <a:t>[MASK]</a:t>
            </a:r>
            <a:r>
              <a:rPr lang="en-US" dirty="0"/>
              <a:t>.</a:t>
            </a:r>
          </a:p>
        </p:txBody>
      </p:sp>
      <p:sp>
        <p:nvSpPr>
          <p:cNvPr id="13" name="Rectangle 12">
            <a:extLst>
              <a:ext uri="{FF2B5EF4-FFF2-40B4-BE49-F238E27FC236}">
                <a16:creationId xmlns:a16="http://schemas.microsoft.com/office/drawing/2014/main" id="{159E92FD-DE4F-3BE2-79B2-0CA82C38E05E}"/>
              </a:ext>
            </a:extLst>
          </p:cNvPr>
          <p:cNvSpPr/>
          <p:nvPr/>
        </p:nvSpPr>
        <p:spPr>
          <a:xfrm>
            <a:off x="3051416" y="3392297"/>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sp>
        <p:nvSpPr>
          <p:cNvPr id="14" name="Rectangle 13">
            <a:extLst>
              <a:ext uri="{FF2B5EF4-FFF2-40B4-BE49-F238E27FC236}">
                <a16:creationId xmlns:a16="http://schemas.microsoft.com/office/drawing/2014/main" id="{78F4FF98-A3CD-87C2-D580-C0EE4176B06D}"/>
              </a:ext>
            </a:extLst>
          </p:cNvPr>
          <p:cNvSpPr/>
          <p:nvPr/>
        </p:nvSpPr>
        <p:spPr>
          <a:xfrm>
            <a:off x="3051416" y="4725198"/>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cxnSp>
        <p:nvCxnSpPr>
          <p:cNvPr id="15" name="Straight Arrow Connector 14">
            <a:extLst>
              <a:ext uri="{FF2B5EF4-FFF2-40B4-BE49-F238E27FC236}">
                <a16:creationId xmlns:a16="http://schemas.microsoft.com/office/drawing/2014/main" id="{CF5CC4E9-9CCA-4ABB-2C82-6C695EBA4D5D}"/>
              </a:ext>
            </a:extLst>
          </p:cNvPr>
          <p:cNvCxnSpPr/>
          <p:nvPr/>
        </p:nvCxnSpPr>
        <p:spPr>
          <a:xfrm flipV="1">
            <a:off x="2170154" y="2154682"/>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ED4AA7-5CA5-A322-E6F2-2D7A19702CA6}"/>
              </a:ext>
            </a:extLst>
          </p:cNvPr>
          <p:cNvCxnSpPr/>
          <p:nvPr/>
        </p:nvCxnSpPr>
        <p:spPr>
          <a:xfrm flipV="1">
            <a:off x="2174597" y="3731109"/>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A9B3E09-BA4B-59F3-0842-A057870A4442}"/>
              </a:ext>
            </a:extLst>
          </p:cNvPr>
          <p:cNvCxnSpPr/>
          <p:nvPr/>
        </p:nvCxnSpPr>
        <p:spPr>
          <a:xfrm flipV="1">
            <a:off x="2174598" y="503483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5EEE16-199C-7857-BC19-B4A3883E7716}"/>
              </a:ext>
            </a:extLst>
          </p:cNvPr>
          <p:cNvCxnSpPr/>
          <p:nvPr/>
        </p:nvCxnSpPr>
        <p:spPr>
          <a:xfrm flipV="1">
            <a:off x="4617443" y="2146482"/>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58BD5-7758-D4DD-3E00-208428113DBA}"/>
              </a:ext>
            </a:extLst>
          </p:cNvPr>
          <p:cNvCxnSpPr/>
          <p:nvPr/>
        </p:nvCxnSpPr>
        <p:spPr>
          <a:xfrm flipV="1">
            <a:off x="4703155" y="3793299"/>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EE7B61A-EECA-5282-C2AC-9F5324CB4C53}"/>
              </a:ext>
            </a:extLst>
          </p:cNvPr>
          <p:cNvCxnSpPr/>
          <p:nvPr/>
        </p:nvCxnSpPr>
        <p:spPr>
          <a:xfrm flipV="1">
            <a:off x="4703156" y="509702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6B4CF5B-FECF-F173-4B32-0CD50CEE99F7}"/>
              </a:ext>
            </a:extLst>
          </p:cNvPr>
          <p:cNvCxnSpPr/>
          <p:nvPr/>
        </p:nvCxnSpPr>
        <p:spPr>
          <a:xfrm flipV="1">
            <a:off x="7488218" y="5093051"/>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E7546D1-0AB6-7F2F-567D-307C2EBFBBD3}"/>
              </a:ext>
            </a:extLst>
          </p:cNvPr>
          <p:cNvSpPr txBox="1"/>
          <p:nvPr/>
        </p:nvSpPr>
        <p:spPr>
          <a:xfrm>
            <a:off x="8437022" y="4908385"/>
            <a:ext cx="1258678" cy="369332"/>
          </a:xfrm>
          <a:prstGeom prst="rect">
            <a:avLst/>
          </a:prstGeom>
          <a:noFill/>
        </p:spPr>
        <p:txBody>
          <a:bodyPr wrap="none" rtlCol="0">
            <a:spAutoFit/>
          </a:bodyPr>
          <a:lstStyle/>
          <a:p>
            <a:r>
              <a:rPr lang="en-US" dirty="0"/>
              <a:t>mask = saw</a:t>
            </a:r>
          </a:p>
        </p:txBody>
      </p:sp>
    </p:spTree>
    <p:extLst>
      <p:ext uri="{BB962C8B-B14F-4D97-AF65-F5344CB8AC3E}">
        <p14:creationId xmlns:p14="http://schemas.microsoft.com/office/powerpoint/2010/main" val="386542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a:t>
            </a:r>
            <a:r>
              <a:rPr lang="en-US" sz="2400" i="1" dirty="0">
                <a:solidFill>
                  <a:schemeClr val="accent5">
                    <a:lumMod val="75000"/>
                  </a:schemeClr>
                </a:solidFill>
              </a:rPr>
              <a:t>Attention</a:t>
            </a:r>
            <a:r>
              <a:rPr lang="en-US" sz="2400" dirty="0">
                <a:solidFill>
                  <a:schemeClr val="accent5">
                    <a:lumMod val="75000"/>
                  </a:schemeClr>
                </a:solidFill>
              </a:rPr>
              <a:t>) Masked Language Modeling</a:t>
            </a:r>
          </a:p>
        </p:txBody>
      </p:sp>
      <p:sp>
        <p:nvSpPr>
          <p:cNvPr id="6" name="TextBox 5">
            <a:extLst>
              <a:ext uri="{FF2B5EF4-FFF2-40B4-BE49-F238E27FC236}">
                <a16:creationId xmlns:a16="http://schemas.microsoft.com/office/drawing/2014/main" id="{5932EC7B-CAD6-7838-F734-76B86E7C352F}"/>
              </a:ext>
            </a:extLst>
          </p:cNvPr>
          <p:cNvSpPr txBox="1"/>
          <p:nvPr/>
        </p:nvSpPr>
        <p:spPr>
          <a:xfrm>
            <a:off x="265562" y="1873846"/>
            <a:ext cx="1859831" cy="646331"/>
          </a:xfrm>
          <a:prstGeom prst="rect">
            <a:avLst/>
          </a:prstGeom>
          <a:noFill/>
        </p:spPr>
        <p:txBody>
          <a:bodyPr wrap="square">
            <a:spAutoFit/>
          </a:bodyPr>
          <a:lstStyle/>
          <a:p>
            <a:r>
              <a:rPr lang="en-US" dirty="0"/>
              <a:t>We’re making a greenhouse. </a:t>
            </a:r>
          </a:p>
        </p:txBody>
      </p:sp>
      <p:sp>
        <p:nvSpPr>
          <p:cNvPr id="7" name="TextBox 6">
            <a:extLst>
              <a:ext uri="{FF2B5EF4-FFF2-40B4-BE49-F238E27FC236}">
                <a16:creationId xmlns:a16="http://schemas.microsoft.com/office/drawing/2014/main" id="{2B38CCFA-9321-30BC-7499-D3180D706EE5}"/>
              </a:ext>
            </a:extLst>
          </p:cNvPr>
          <p:cNvSpPr txBox="1"/>
          <p:nvPr/>
        </p:nvSpPr>
        <p:spPr>
          <a:xfrm>
            <a:off x="265561" y="3351791"/>
            <a:ext cx="1859831" cy="923330"/>
          </a:xfrm>
          <a:prstGeom prst="rect">
            <a:avLst/>
          </a:prstGeom>
          <a:noFill/>
        </p:spPr>
        <p:txBody>
          <a:bodyPr wrap="square">
            <a:spAutoFit/>
          </a:bodyPr>
          <a:lstStyle/>
          <a:p>
            <a:r>
              <a:rPr lang="en-US" dirty="0"/>
              <a:t>It’s thin plastic, so it’ll be easy to cut.</a:t>
            </a:r>
          </a:p>
        </p:txBody>
      </p:sp>
      <p:sp>
        <p:nvSpPr>
          <p:cNvPr id="10" name="Rectangle 9">
            <a:extLst>
              <a:ext uri="{FF2B5EF4-FFF2-40B4-BE49-F238E27FC236}">
                <a16:creationId xmlns:a16="http://schemas.microsoft.com/office/drawing/2014/main" id="{708F0C39-530F-7A1D-F515-B3B39B4236D5}"/>
              </a:ext>
            </a:extLst>
          </p:cNvPr>
          <p:cNvSpPr/>
          <p:nvPr/>
        </p:nvSpPr>
        <p:spPr>
          <a:xfrm>
            <a:off x="3051416" y="1726289"/>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sp>
        <p:nvSpPr>
          <p:cNvPr id="11" name="Rectangle 10">
            <a:extLst>
              <a:ext uri="{FF2B5EF4-FFF2-40B4-BE49-F238E27FC236}">
                <a16:creationId xmlns:a16="http://schemas.microsoft.com/office/drawing/2014/main" id="{E37B0E03-6EF7-82BF-1784-00461EA6F503}"/>
              </a:ext>
            </a:extLst>
          </p:cNvPr>
          <p:cNvSpPr/>
          <p:nvPr/>
        </p:nvSpPr>
        <p:spPr>
          <a:xfrm>
            <a:off x="5566247" y="1726289"/>
            <a:ext cx="1705786" cy="4916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Joint Vision &amp; Language Transformer Encoder</a:t>
            </a:r>
          </a:p>
        </p:txBody>
      </p:sp>
      <p:sp>
        <p:nvSpPr>
          <p:cNvPr id="12" name="TextBox 11">
            <a:extLst>
              <a:ext uri="{FF2B5EF4-FFF2-40B4-BE49-F238E27FC236}">
                <a16:creationId xmlns:a16="http://schemas.microsoft.com/office/drawing/2014/main" id="{BA83A871-29A7-42DC-2EEC-163CFF921452}"/>
              </a:ext>
            </a:extLst>
          </p:cNvPr>
          <p:cNvSpPr txBox="1"/>
          <p:nvPr/>
        </p:nvSpPr>
        <p:spPr>
          <a:xfrm>
            <a:off x="265561" y="4712132"/>
            <a:ext cx="1859831" cy="646331"/>
          </a:xfrm>
          <a:prstGeom prst="rect">
            <a:avLst/>
          </a:prstGeom>
          <a:noFill/>
        </p:spPr>
        <p:txBody>
          <a:bodyPr wrap="square">
            <a:spAutoFit/>
          </a:bodyPr>
          <a:lstStyle/>
          <a:p>
            <a:r>
              <a:rPr lang="en-US" dirty="0"/>
              <a:t>So I’ll cut it with a circular </a:t>
            </a:r>
            <a:r>
              <a:rPr lang="en-US" b="1" dirty="0"/>
              <a:t>[MASK]</a:t>
            </a:r>
            <a:r>
              <a:rPr lang="en-US" dirty="0"/>
              <a:t>.</a:t>
            </a:r>
          </a:p>
        </p:txBody>
      </p:sp>
      <p:sp>
        <p:nvSpPr>
          <p:cNvPr id="13" name="Rectangle 12">
            <a:extLst>
              <a:ext uri="{FF2B5EF4-FFF2-40B4-BE49-F238E27FC236}">
                <a16:creationId xmlns:a16="http://schemas.microsoft.com/office/drawing/2014/main" id="{159E92FD-DE4F-3BE2-79B2-0CA82C38E05E}"/>
              </a:ext>
            </a:extLst>
          </p:cNvPr>
          <p:cNvSpPr/>
          <p:nvPr/>
        </p:nvSpPr>
        <p:spPr>
          <a:xfrm>
            <a:off x="3051416" y="3392297"/>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sp>
        <p:nvSpPr>
          <p:cNvPr id="14" name="Rectangle 13">
            <a:extLst>
              <a:ext uri="{FF2B5EF4-FFF2-40B4-BE49-F238E27FC236}">
                <a16:creationId xmlns:a16="http://schemas.microsoft.com/office/drawing/2014/main" id="{78F4FF98-A3CD-87C2-D580-C0EE4176B06D}"/>
              </a:ext>
            </a:extLst>
          </p:cNvPr>
          <p:cNvSpPr/>
          <p:nvPr/>
        </p:nvSpPr>
        <p:spPr>
          <a:xfrm>
            <a:off x="3051416" y="4725198"/>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cxnSp>
        <p:nvCxnSpPr>
          <p:cNvPr id="15" name="Straight Arrow Connector 14">
            <a:extLst>
              <a:ext uri="{FF2B5EF4-FFF2-40B4-BE49-F238E27FC236}">
                <a16:creationId xmlns:a16="http://schemas.microsoft.com/office/drawing/2014/main" id="{CF5CC4E9-9CCA-4ABB-2C82-6C695EBA4D5D}"/>
              </a:ext>
            </a:extLst>
          </p:cNvPr>
          <p:cNvCxnSpPr/>
          <p:nvPr/>
        </p:nvCxnSpPr>
        <p:spPr>
          <a:xfrm flipV="1">
            <a:off x="2170154" y="2154682"/>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ED4AA7-5CA5-A322-E6F2-2D7A19702CA6}"/>
              </a:ext>
            </a:extLst>
          </p:cNvPr>
          <p:cNvCxnSpPr/>
          <p:nvPr/>
        </p:nvCxnSpPr>
        <p:spPr>
          <a:xfrm flipV="1">
            <a:off x="2174597" y="3731109"/>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A9B3E09-BA4B-59F3-0842-A057870A4442}"/>
              </a:ext>
            </a:extLst>
          </p:cNvPr>
          <p:cNvCxnSpPr/>
          <p:nvPr/>
        </p:nvCxnSpPr>
        <p:spPr>
          <a:xfrm flipV="1">
            <a:off x="2174598" y="503483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5EEE16-199C-7857-BC19-B4A3883E7716}"/>
              </a:ext>
            </a:extLst>
          </p:cNvPr>
          <p:cNvCxnSpPr/>
          <p:nvPr/>
        </p:nvCxnSpPr>
        <p:spPr>
          <a:xfrm flipV="1">
            <a:off x="4617443" y="2146482"/>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58BD5-7758-D4DD-3E00-208428113DBA}"/>
              </a:ext>
            </a:extLst>
          </p:cNvPr>
          <p:cNvCxnSpPr/>
          <p:nvPr/>
        </p:nvCxnSpPr>
        <p:spPr>
          <a:xfrm flipV="1">
            <a:off x="4703155" y="3793299"/>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EE7B61A-EECA-5282-C2AC-9F5324CB4C53}"/>
              </a:ext>
            </a:extLst>
          </p:cNvPr>
          <p:cNvCxnSpPr/>
          <p:nvPr/>
        </p:nvCxnSpPr>
        <p:spPr>
          <a:xfrm flipV="1">
            <a:off x="4703156" y="509702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6B4CF5B-FECF-F173-4B32-0CD50CEE99F7}"/>
              </a:ext>
            </a:extLst>
          </p:cNvPr>
          <p:cNvCxnSpPr/>
          <p:nvPr/>
        </p:nvCxnSpPr>
        <p:spPr>
          <a:xfrm flipV="1">
            <a:off x="7488218" y="5093051"/>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E7546D1-0AB6-7F2F-567D-307C2EBFBBD3}"/>
              </a:ext>
            </a:extLst>
          </p:cNvPr>
          <p:cNvSpPr txBox="1"/>
          <p:nvPr/>
        </p:nvSpPr>
        <p:spPr>
          <a:xfrm>
            <a:off x="8437022" y="4908385"/>
            <a:ext cx="1258678" cy="369332"/>
          </a:xfrm>
          <a:prstGeom prst="rect">
            <a:avLst/>
          </a:prstGeom>
          <a:noFill/>
        </p:spPr>
        <p:txBody>
          <a:bodyPr wrap="none" rtlCol="0">
            <a:spAutoFit/>
          </a:bodyPr>
          <a:lstStyle/>
          <a:p>
            <a:r>
              <a:rPr lang="en-US" dirty="0"/>
              <a:t>mask = saw</a:t>
            </a:r>
          </a:p>
        </p:txBody>
      </p:sp>
      <p:sp>
        <p:nvSpPr>
          <p:cNvPr id="8" name="Rectangle 7">
            <a:extLst>
              <a:ext uri="{FF2B5EF4-FFF2-40B4-BE49-F238E27FC236}">
                <a16:creationId xmlns:a16="http://schemas.microsoft.com/office/drawing/2014/main" id="{4208CF2C-C58A-5F38-782C-3D4D7F9B0C49}"/>
              </a:ext>
            </a:extLst>
          </p:cNvPr>
          <p:cNvSpPr/>
          <p:nvPr/>
        </p:nvSpPr>
        <p:spPr>
          <a:xfrm>
            <a:off x="7932631" y="2094142"/>
            <a:ext cx="321549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problems?</a:t>
            </a:r>
          </a:p>
        </p:txBody>
      </p:sp>
    </p:spTree>
    <p:extLst>
      <p:ext uri="{BB962C8B-B14F-4D97-AF65-F5344CB8AC3E}">
        <p14:creationId xmlns:p14="http://schemas.microsoft.com/office/powerpoint/2010/main" val="3557391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a:t>
            </a:r>
            <a:r>
              <a:rPr lang="en-US" sz="2400" i="1" dirty="0">
                <a:solidFill>
                  <a:schemeClr val="accent5">
                    <a:lumMod val="75000"/>
                  </a:schemeClr>
                </a:solidFill>
              </a:rPr>
              <a:t>Attention</a:t>
            </a:r>
            <a:r>
              <a:rPr lang="en-US" sz="2400" dirty="0">
                <a:solidFill>
                  <a:schemeClr val="accent5">
                    <a:lumMod val="75000"/>
                  </a:schemeClr>
                </a:solidFill>
              </a:rPr>
              <a:t>) Masked Language Modeling</a:t>
            </a:r>
          </a:p>
        </p:txBody>
      </p:sp>
      <p:sp>
        <p:nvSpPr>
          <p:cNvPr id="6" name="TextBox 5">
            <a:extLst>
              <a:ext uri="{FF2B5EF4-FFF2-40B4-BE49-F238E27FC236}">
                <a16:creationId xmlns:a16="http://schemas.microsoft.com/office/drawing/2014/main" id="{5932EC7B-CAD6-7838-F734-76B86E7C352F}"/>
              </a:ext>
            </a:extLst>
          </p:cNvPr>
          <p:cNvSpPr txBox="1"/>
          <p:nvPr/>
        </p:nvSpPr>
        <p:spPr>
          <a:xfrm>
            <a:off x="265562" y="1873846"/>
            <a:ext cx="1859831" cy="646331"/>
          </a:xfrm>
          <a:prstGeom prst="rect">
            <a:avLst/>
          </a:prstGeom>
          <a:noFill/>
        </p:spPr>
        <p:txBody>
          <a:bodyPr wrap="square">
            <a:spAutoFit/>
          </a:bodyPr>
          <a:lstStyle/>
          <a:p>
            <a:r>
              <a:rPr lang="en-US" dirty="0"/>
              <a:t>We’re making a greenhouse. </a:t>
            </a:r>
          </a:p>
        </p:txBody>
      </p:sp>
      <p:sp>
        <p:nvSpPr>
          <p:cNvPr id="7" name="TextBox 6">
            <a:extLst>
              <a:ext uri="{FF2B5EF4-FFF2-40B4-BE49-F238E27FC236}">
                <a16:creationId xmlns:a16="http://schemas.microsoft.com/office/drawing/2014/main" id="{2B38CCFA-9321-30BC-7499-D3180D706EE5}"/>
              </a:ext>
            </a:extLst>
          </p:cNvPr>
          <p:cNvSpPr txBox="1"/>
          <p:nvPr/>
        </p:nvSpPr>
        <p:spPr>
          <a:xfrm>
            <a:off x="265561" y="3351791"/>
            <a:ext cx="1859831" cy="923330"/>
          </a:xfrm>
          <a:prstGeom prst="rect">
            <a:avLst/>
          </a:prstGeom>
          <a:noFill/>
        </p:spPr>
        <p:txBody>
          <a:bodyPr wrap="square">
            <a:spAutoFit/>
          </a:bodyPr>
          <a:lstStyle/>
          <a:p>
            <a:r>
              <a:rPr lang="en-US" dirty="0"/>
              <a:t>It’s thin plastic, so it’ll be easy to cut.</a:t>
            </a:r>
          </a:p>
        </p:txBody>
      </p:sp>
      <p:sp>
        <p:nvSpPr>
          <p:cNvPr id="10" name="Rectangle 9">
            <a:extLst>
              <a:ext uri="{FF2B5EF4-FFF2-40B4-BE49-F238E27FC236}">
                <a16:creationId xmlns:a16="http://schemas.microsoft.com/office/drawing/2014/main" id="{708F0C39-530F-7A1D-F515-B3B39B4236D5}"/>
              </a:ext>
            </a:extLst>
          </p:cNvPr>
          <p:cNvSpPr/>
          <p:nvPr/>
        </p:nvSpPr>
        <p:spPr>
          <a:xfrm>
            <a:off x="3051416" y="1726289"/>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sp>
        <p:nvSpPr>
          <p:cNvPr id="11" name="Rectangle 10">
            <a:extLst>
              <a:ext uri="{FF2B5EF4-FFF2-40B4-BE49-F238E27FC236}">
                <a16:creationId xmlns:a16="http://schemas.microsoft.com/office/drawing/2014/main" id="{E37B0E03-6EF7-82BF-1784-00461EA6F503}"/>
              </a:ext>
            </a:extLst>
          </p:cNvPr>
          <p:cNvSpPr/>
          <p:nvPr/>
        </p:nvSpPr>
        <p:spPr>
          <a:xfrm>
            <a:off x="5566247" y="1726289"/>
            <a:ext cx="1705786" cy="4916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Joint Vision &amp; Language Transformer Encoder</a:t>
            </a:r>
          </a:p>
        </p:txBody>
      </p:sp>
      <p:sp>
        <p:nvSpPr>
          <p:cNvPr id="12" name="TextBox 11">
            <a:extLst>
              <a:ext uri="{FF2B5EF4-FFF2-40B4-BE49-F238E27FC236}">
                <a16:creationId xmlns:a16="http://schemas.microsoft.com/office/drawing/2014/main" id="{BA83A871-29A7-42DC-2EEC-163CFF921452}"/>
              </a:ext>
            </a:extLst>
          </p:cNvPr>
          <p:cNvSpPr txBox="1"/>
          <p:nvPr/>
        </p:nvSpPr>
        <p:spPr>
          <a:xfrm>
            <a:off x="265561" y="4712132"/>
            <a:ext cx="1859831" cy="646331"/>
          </a:xfrm>
          <a:prstGeom prst="rect">
            <a:avLst/>
          </a:prstGeom>
          <a:noFill/>
        </p:spPr>
        <p:txBody>
          <a:bodyPr wrap="square">
            <a:spAutoFit/>
          </a:bodyPr>
          <a:lstStyle/>
          <a:p>
            <a:r>
              <a:rPr lang="en-US" dirty="0"/>
              <a:t>So I’ll cut it with a circular </a:t>
            </a:r>
            <a:r>
              <a:rPr lang="en-US" b="1" dirty="0"/>
              <a:t>[MASK]</a:t>
            </a:r>
            <a:r>
              <a:rPr lang="en-US" dirty="0"/>
              <a:t>.</a:t>
            </a:r>
          </a:p>
        </p:txBody>
      </p:sp>
      <p:sp>
        <p:nvSpPr>
          <p:cNvPr id="13" name="Rectangle 12">
            <a:extLst>
              <a:ext uri="{FF2B5EF4-FFF2-40B4-BE49-F238E27FC236}">
                <a16:creationId xmlns:a16="http://schemas.microsoft.com/office/drawing/2014/main" id="{159E92FD-DE4F-3BE2-79B2-0CA82C38E05E}"/>
              </a:ext>
            </a:extLst>
          </p:cNvPr>
          <p:cNvSpPr/>
          <p:nvPr/>
        </p:nvSpPr>
        <p:spPr>
          <a:xfrm>
            <a:off x="3051416" y="3392297"/>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sp>
        <p:nvSpPr>
          <p:cNvPr id="14" name="Rectangle 13">
            <a:extLst>
              <a:ext uri="{FF2B5EF4-FFF2-40B4-BE49-F238E27FC236}">
                <a16:creationId xmlns:a16="http://schemas.microsoft.com/office/drawing/2014/main" id="{78F4FF98-A3CD-87C2-D580-C0EE4176B06D}"/>
              </a:ext>
            </a:extLst>
          </p:cNvPr>
          <p:cNvSpPr/>
          <p:nvPr/>
        </p:nvSpPr>
        <p:spPr>
          <a:xfrm>
            <a:off x="3051416" y="4725198"/>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cxnSp>
        <p:nvCxnSpPr>
          <p:cNvPr id="15" name="Straight Arrow Connector 14">
            <a:extLst>
              <a:ext uri="{FF2B5EF4-FFF2-40B4-BE49-F238E27FC236}">
                <a16:creationId xmlns:a16="http://schemas.microsoft.com/office/drawing/2014/main" id="{CF5CC4E9-9CCA-4ABB-2C82-6C695EBA4D5D}"/>
              </a:ext>
            </a:extLst>
          </p:cNvPr>
          <p:cNvCxnSpPr/>
          <p:nvPr/>
        </p:nvCxnSpPr>
        <p:spPr>
          <a:xfrm flipV="1">
            <a:off x="2170154" y="2154682"/>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ED4AA7-5CA5-A322-E6F2-2D7A19702CA6}"/>
              </a:ext>
            </a:extLst>
          </p:cNvPr>
          <p:cNvCxnSpPr/>
          <p:nvPr/>
        </p:nvCxnSpPr>
        <p:spPr>
          <a:xfrm flipV="1">
            <a:off x="2174597" y="3731109"/>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A9B3E09-BA4B-59F3-0842-A057870A4442}"/>
              </a:ext>
            </a:extLst>
          </p:cNvPr>
          <p:cNvCxnSpPr/>
          <p:nvPr/>
        </p:nvCxnSpPr>
        <p:spPr>
          <a:xfrm flipV="1">
            <a:off x="2174598" y="503483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5EEE16-199C-7857-BC19-B4A3883E7716}"/>
              </a:ext>
            </a:extLst>
          </p:cNvPr>
          <p:cNvCxnSpPr/>
          <p:nvPr/>
        </p:nvCxnSpPr>
        <p:spPr>
          <a:xfrm flipV="1">
            <a:off x="4617443" y="2146482"/>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58BD5-7758-D4DD-3E00-208428113DBA}"/>
              </a:ext>
            </a:extLst>
          </p:cNvPr>
          <p:cNvCxnSpPr/>
          <p:nvPr/>
        </p:nvCxnSpPr>
        <p:spPr>
          <a:xfrm flipV="1">
            <a:off x="4703155" y="3793299"/>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EE7B61A-EECA-5282-C2AC-9F5324CB4C53}"/>
              </a:ext>
            </a:extLst>
          </p:cNvPr>
          <p:cNvCxnSpPr/>
          <p:nvPr/>
        </p:nvCxnSpPr>
        <p:spPr>
          <a:xfrm flipV="1">
            <a:off x="4703156" y="509702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6B4CF5B-FECF-F173-4B32-0CD50CEE99F7}"/>
              </a:ext>
            </a:extLst>
          </p:cNvPr>
          <p:cNvCxnSpPr/>
          <p:nvPr/>
        </p:nvCxnSpPr>
        <p:spPr>
          <a:xfrm flipV="1">
            <a:off x="7488218" y="5093051"/>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E7546D1-0AB6-7F2F-567D-307C2EBFBBD3}"/>
              </a:ext>
            </a:extLst>
          </p:cNvPr>
          <p:cNvSpPr txBox="1"/>
          <p:nvPr/>
        </p:nvSpPr>
        <p:spPr>
          <a:xfrm>
            <a:off x="8437022" y="4908385"/>
            <a:ext cx="1258678" cy="369332"/>
          </a:xfrm>
          <a:prstGeom prst="rect">
            <a:avLst/>
          </a:prstGeom>
          <a:noFill/>
        </p:spPr>
        <p:txBody>
          <a:bodyPr wrap="none" rtlCol="0">
            <a:spAutoFit/>
          </a:bodyPr>
          <a:lstStyle/>
          <a:p>
            <a:r>
              <a:rPr lang="en-US" dirty="0"/>
              <a:t>mask = saw</a:t>
            </a:r>
          </a:p>
        </p:txBody>
      </p:sp>
      <p:sp>
        <p:nvSpPr>
          <p:cNvPr id="4" name="Rectangle 3">
            <a:extLst>
              <a:ext uri="{FF2B5EF4-FFF2-40B4-BE49-F238E27FC236}">
                <a16:creationId xmlns:a16="http://schemas.microsoft.com/office/drawing/2014/main" id="{72641D0C-B552-55A9-3AB1-46CBB47775C0}"/>
              </a:ext>
            </a:extLst>
          </p:cNvPr>
          <p:cNvSpPr/>
          <p:nvPr/>
        </p:nvSpPr>
        <p:spPr>
          <a:xfrm>
            <a:off x="7932631" y="2094142"/>
            <a:ext cx="321549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problems?</a:t>
            </a:r>
          </a:p>
        </p:txBody>
      </p:sp>
      <p:sp>
        <p:nvSpPr>
          <p:cNvPr id="5" name="TextBox 4">
            <a:extLst>
              <a:ext uri="{FF2B5EF4-FFF2-40B4-BE49-F238E27FC236}">
                <a16:creationId xmlns:a16="http://schemas.microsoft.com/office/drawing/2014/main" id="{254C686A-2F15-45D0-8DBB-E75882224AB9}"/>
              </a:ext>
            </a:extLst>
          </p:cNvPr>
          <p:cNvSpPr txBox="1"/>
          <p:nvPr/>
        </p:nvSpPr>
        <p:spPr>
          <a:xfrm>
            <a:off x="7473328" y="3105834"/>
            <a:ext cx="4444743" cy="646331"/>
          </a:xfrm>
          <a:prstGeom prst="rect">
            <a:avLst/>
          </a:prstGeom>
          <a:noFill/>
        </p:spPr>
        <p:txBody>
          <a:bodyPr wrap="none" rtlCol="0">
            <a:spAutoFit/>
          </a:bodyPr>
          <a:lstStyle/>
          <a:p>
            <a:pPr algn="ctr"/>
            <a:r>
              <a:rPr lang="en-US" dirty="0"/>
              <a:t>people tend to ramble, </a:t>
            </a:r>
          </a:p>
          <a:p>
            <a:pPr algn="ctr"/>
            <a:r>
              <a:rPr lang="en-US" dirty="0"/>
              <a:t>and often mention key objects multiple times</a:t>
            </a:r>
          </a:p>
        </p:txBody>
      </p:sp>
    </p:spTree>
    <p:extLst>
      <p:ext uri="{BB962C8B-B14F-4D97-AF65-F5344CB8AC3E}">
        <p14:creationId xmlns:p14="http://schemas.microsoft.com/office/powerpoint/2010/main" val="2153658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a:t>
            </a:r>
            <a:r>
              <a:rPr lang="en-US" sz="2400" i="1" dirty="0">
                <a:solidFill>
                  <a:schemeClr val="accent5">
                    <a:lumMod val="75000"/>
                  </a:schemeClr>
                </a:solidFill>
              </a:rPr>
              <a:t>Attention</a:t>
            </a:r>
            <a:r>
              <a:rPr lang="en-US" sz="2400" dirty="0">
                <a:solidFill>
                  <a:schemeClr val="accent5">
                    <a:lumMod val="75000"/>
                  </a:schemeClr>
                </a:solidFill>
              </a:rPr>
              <a:t>) Masked Language Modeling</a:t>
            </a:r>
          </a:p>
        </p:txBody>
      </p:sp>
      <p:sp>
        <p:nvSpPr>
          <p:cNvPr id="6" name="TextBox 5">
            <a:extLst>
              <a:ext uri="{FF2B5EF4-FFF2-40B4-BE49-F238E27FC236}">
                <a16:creationId xmlns:a16="http://schemas.microsoft.com/office/drawing/2014/main" id="{5932EC7B-CAD6-7838-F734-76B86E7C352F}"/>
              </a:ext>
            </a:extLst>
          </p:cNvPr>
          <p:cNvSpPr txBox="1"/>
          <p:nvPr/>
        </p:nvSpPr>
        <p:spPr>
          <a:xfrm>
            <a:off x="265562" y="1873846"/>
            <a:ext cx="1859831" cy="646331"/>
          </a:xfrm>
          <a:prstGeom prst="rect">
            <a:avLst/>
          </a:prstGeom>
          <a:noFill/>
        </p:spPr>
        <p:txBody>
          <a:bodyPr wrap="square">
            <a:spAutoFit/>
          </a:bodyPr>
          <a:lstStyle/>
          <a:p>
            <a:r>
              <a:rPr lang="en-US" dirty="0"/>
              <a:t>We’re making a greenhouse. </a:t>
            </a:r>
          </a:p>
        </p:txBody>
      </p:sp>
      <p:sp>
        <p:nvSpPr>
          <p:cNvPr id="7" name="TextBox 6">
            <a:extLst>
              <a:ext uri="{FF2B5EF4-FFF2-40B4-BE49-F238E27FC236}">
                <a16:creationId xmlns:a16="http://schemas.microsoft.com/office/drawing/2014/main" id="{2B38CCFA-9321-30BC-7499-D3180D706EE5}"/>
              </a:ext>
            </a:extLst>
          </p:cNvPr>
          <p:cNvSpPr txBox="1"/>
          <p:nvPr/>
        </p:nvSpPr>
        <p:spPr>
          <a:xfrm>
            <a:off x="265561" y="3351791"/>
            <a:ext cx="1859831" cy="923330"/>
          </a:xfrm>
          <a:prstGeom prst="rect">
            <a:avLst/>
          </a:prstGeom>
          <a:noFill/>
        </p:spPr>
        <p:txBody>
          <a:bodyPr wrap="square">
            <a:spAutoFit/>
          </a:bodyPr>
          <a:lstStyle/>
          <a:p>
            <a:r>
              <a:rPr lang="en-US" dirty="0"/>
              <a:t>It’s thin plastic, so it’ll be easy to cut.</a:t>
            </a:r>
          </a:p>
        </p:txBody>
      </p:sp>
      <p:sp>
        <p:nvSpPr>
          <p:cNvPr id="10" name="Rectangle 9">
            <a:extLst>
              <a:ext uri="{FF2B5EF4-FFF2-40B4-BE49-F238E27FC236}">
                <a16:creationId xmlns:a16="http://schemas.microsoft.com/office/drawing/2014/main" id="{708F0C39-530F-7A1D-F515-B3B39B4236D5}"/>
              </a:ext>
            </a:extLst>
          </p:cNvPr>
          <p:cNvSpPr/>
          <p:nvPr/>
        </p:nvSpPr>
        <p:spPr>
          <a:xfrm>
            <a:off x="3051416" y="1726289"/>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sp>
        <p:nvSpPr>
          <p:cNvPr id="11" name="Rectangle 10">
            <a:extLst>
              <a:ext uri="{FF2B5EF4-FFF2-40B4-BE49-F238E27FC236}">
                <a16:creationId xmlns:a16="http://schemas.microsoft.com/office/drawing/2014/main" id="{E37B0E03-6EF7-82BF-1784-00461EA6F503}"/>
              </a:ext>
            </a:extLst>
          </p:cNvPr>
          <p:cNvSpPr/>
          <p:nvPr/>
        </p:nvSpPr>
        <p:spPr>
          <a:xfrm>
            <a:off x="5566247" y="1726289"/>
            <a:ext cx="1705786" cy="4916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Joint Vision &amp; Language Transformer Encoder</a:t>
            </a:r>
          </a:p>
        </p:txBody>
      </p:sp>
      <p:sp>
        <p:nvSpPr>
          <p:cNvPr id="12" name="TextBox 11">
            <a:extLst>
              <a:ext uri="{FF2B5EF4-FFF2-40B4-BE49-F238E27FC236}">
                <a16:creationId xmlns:a16="http://schemas.microsoft.com/office/drawing/2014/main" id="{BA83A871-29A7-42DC-2EEC-163CFF921452}"/>
              </a:ext>
            </a:extLst>
          </p:cNvPr>
          <p:cNvSpPr txBox="1"/>
          <p:nvPr/>
        </p:nvSpPr>
        <p:spPr>
          <a:xfrm>
            <a:off x="265561" y="4712132"/>
            <a:ext cx="1859831" cy="646331"/>
          </a:xfrm>
          <a:prstGeom prst="rect">
            <a:avLst/>
          </a:prstGeom>
          <a:noFill/>
        </p:spPr>
        <p:txBody>
          <a:bodyPr wrap="square">
            <a:spAutoFit/>
          </a:bodyPr>
          <a:lstStyle/>
          <a:p>
            <a:r>
              <a:rPr lang="en-US" dirty="0"/>
              <a:t>So I’ll cut it with a circular </a:t>
            </a:r>
            <a:r>
              <a:rPr lang="en-US" b="1" dirty="0"/>
              <a:t>[MASK]</a:t>
            </a:r>
            <a:r>
              <a:rPr lang="en-US" dirty="0"/>
              <a:t>.</a:t>
            </a:r>
          </a:p>
        </p:txBody>
      </p:sp>
      <p:sp>
        <p:nvSpPr>
          <p:cNvPr id="13" name="Rectangle 12">
            <a:extLst>
              <a:ext uri="{FF2B5EF4-FFF2-40B4-BE49-F238E27FC236}">
                <a16:creationId xmlns:a16="http://schemas.microsoft.com/office/drawing/2014/main" id="{159E92FD-DE4F-3BE2-79B2-0CA82C38E05E}"/>
              </a:ext>
            </a:extLst>
          </p:cNvPr>
          <p:cNvSpPr/>
          <p:nvPr/>
        </p:nvSpPr>
        <p:spPr>
          <a:xfrm>
            <a:off x="3051416" y="3392297"/>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sp>
        <p:nvSpPr>
          <p:cNvPr id="14" name="Rectangle 13">
            <a:extLst>
              <a:ext uri="{FF2B5EF4-FFF2-40B4-BE49-F238E27FC236}">
                <a16:creationId xmlns:a16="http://schemas.microsoft.com/office/drawing/2014/main" id="{78F4FF98-A3CD-87C2-D580-C0EE4176B06D}"/>
              </a:ext>
            </a:extLst>
          </p:cNvPr>
          <p:cNvSpPr/>
          <p:nvPr/>
        </p:nvSpPr>
        <p:spPr>
          <a:xfrm>
            <a:off x="3051416" y="4725198"/>
            <a:ext cx="1521266" cy="735707"/>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Word</a:t>
            </a:r>
          </a:p>
          <a:p>
            <a:pPr algn="ctr"/>
            <a:r>
              <a:rPr lang="en-US" dirty="0"/>
              <a:t>Embed</a:t>
            </a:r>
          </a:p>
        </p:txBody>
      </p:sp>
      <p:cxnSp>
        <p:nvCxnSpPr>
          <p:cNvPr id="15" name="Straight Arrow Connector 14">
            <a:extLst>
              <a:ext uri="{FF2B5EF4-FFF2-40B4-BE49-F238E27FC236}">
                <a16:creationId xmlns:a16="http://schemas.microsoft.com/office/drawing/2014/main" id="{CF5CC4E9-9CCA-4ABB-2C82-6C695EBA4D5D}"/>
              </a:ext>
            </a:extLst>
          </p:cNvPr>
          <p:cNvCxnSpPr/>
          <p:nvPr/>
        </p:nvCxnSpPr>
        <p:spPr>
          <a:xfrm flipV="1">
            <a:off x="2170154" y="2154682"/>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ED4AA7-5CA5-A322-E6F2-2D7A19702CA6}"/>
              </a:ext>
            </a:extLst>
          </p:cNvPr>
          <p:cNvCxnSpPr/>
          <p:nvPr/>
        </p:nvCxnSpPr>
        <p:spPr>
          <a:xfrm flipV="1">
            <a:off x="2174597" y="3731109"/>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A9B3E09-BA4B-59F3-0842-A057870A4442}"/>
              </a:ext>
            </a:extLst>
          </p:cNvPr>
          <p:cNvCxnSpPr/>
          <p:nvPr/>
        </p:nvCxnSpPr>
        <p:spPr>
          <a:xfrm flipV="1">
            <a:off x="2174598" y="503483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5EEE16-199C-7857-BC19-B4A3883E7716}"/>
              </a:ext>
            </a:extLst>
          </p:cNvPr>
          <p:cNvCxnSpPr/>
          <p:nvPr/>
        </p:nvCxnSpPr>
        <p:spPr>
          <a:xfrm flipV="1">
            <a:off x="4617443" y="2146482"/>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58BD5-7758-D4DD-3E00-208428113DBA}"/>
              </a:ext>
            </a:extLst>
          </p:cNvPr>
          <p:cNvCxnSpPr/>
          <p:nvPr/>
        </p:nvCxnSpPr>
        <p:spPr>
          <a:xfrm flipV="1">
            <a:off x="4703155" y="3793299"/>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EE7B61A-EECA-5282-C2AC-9F5324CB4C53}"/>
              </a:ext>
            </a:extLst>
          </p:cNvPr>
          <p:cNvCxnSpPr/>
          <p:nvPr/>
        </p:nvCxnSpPr>
        <p:spPr>
          <a:xfrm flipV="1">
            <a:off x="4703156" y="509702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6B4CF5B-FECF-F173-4B32-0CD50CEE99F7}"/>
              </a:ext>
            </a:extLst>
          </p:cNvPr>
          <p:cNvCxnSpPr/>
          <p:nvPr/>
        </p:nvCxnSpPr>
        <p:spPr>
          <a:xfrm flipV="1">
            <a:off x="7488218" y="5093051"/>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E7546D1-0AB6-7F2F-567D-307C2EBFBBD3}"/>
              </a:ext>
            </a:extLst>
          </p:cNvPr>
          <p:cNvSpPr txBox="1"/>
          <p:nvPr/>
        </p:nvSpPr>
        <p:spPr>
          <a:xfrm>
            <a:off x="8437022" y="4908385"/>
            <a:ext cx="1258678" cy="369332"/>
          </a:xfrm>
          <a:prstGeom prst="rect">
            <a:avLst/>
          </a:prstGeom>
          <a:noFill/>
        </p:spPr>
        <p:txBody>
          <a:bodyPr wrap="none" rtlCol="0">
            <a:spAutoFit/>
          </a:bodyPr>
          <a:lstStyle/>
          <a:p>
            <a:r>
              <a:rPr lang="en-US" dirty="0"/>
              <a:t>mask = saw</a:t>
            </a:r>
          </a:p>
        </p:txBody>
      </p:sp>
      <p:sp>
        <p:nvSpPr>
          <p:cNvPr id="4" name="Rectangle 3">
            <a:extLst>
              <a:ext uri="{FF2B5EF4-FFF2-40B4-BE49-F238E27FC236}">
                <a16:creationId xmlns:a16="http://schemas.microsoft.com/office/drawing/2014/main" id="{72641D0C-B552-55A9-3AB1-46CBB47775C0}"/>
              </a:ext>
            </a:extLst>
          </p:cNvPr>
          <p:cNvSpPr/>
          <p:nvPr/>
        </p:nvSpPr>
        <p:spPr>
          <a:xfrm>
            <a:off x="7932631" y="2094142"/>
            <a:ext cx="321549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problems?</a:t>
            </a:r>
          </a:p>
        </p:txBody>
      </p:sp>
      <p:sp>
        <p:nvSpPr>
          <p:cNvPr id="5" name="TextBox 4">
            <a:extLst>
              <a:ext uri="{FF2B5EF4-FFF2-40B4-BE49-F238E27FC236}">
                <a16:creationId xmlns:a16="http://schemas.microsoft.com/office/drawing/2014/main" id="{254C686A-2F15-45D0-8DBB-E75882224AB9}"/>
              </a:ext>
            </a:extLst>
          </p:cNvPr>
          <p:cNvSpPr txBox="1"/>
          <p:nvPr/>
        </p:nvSpPr>
        <p:spPr>
          <a:xfrm>
            <a:off x="7473328" y="3105834"/>
            <a:ext cx="4444743" cy="646331"/>
          </a:xfrm>
          <a:prstGeom prst="rect">
            <a:avLst/>
          </a:prstGeom>
          <a:noFill/>
        </p:spPr>
        <p:txBody>
          <a:bodyPr wrap="none" rtlCol="0">
            <a:spAutoFit/>
          </a:bodyPr>
          <a:lstStyle/>
          <a:p>
            <a:pPr algn="ctr"/>
            <a:r>
              <a:rPr lang="en-US" dirty="0"/>
              <a:t>people tend to ramble, </a:t>
            </a:r>
          </a:p>
          <a:p>
            <a:pPr algn="ctr"/>
            <a:r>
              <a:rPr lang="en-US" dirty="0"/>
              <a:t>and often mention key objects multiple times</a:t>
            </a:r>
          </a:p>
        </p:txBody>
      </p:sp>
      <p:sp>
        <p:nvSpPr>
          <p:cNvPr id="8" name="Rectangle 7">
            <a:extLst>
              <a:ext uri="{FF2B5EF4-FFF2-40B4-BE49-F238E27FC236}">
                <a16:creationId xmlns:a16="http://schemas.microsoft.com/office/drawing/2014/main" id="{760C56F2-0576-112E-1008-72BDBD2EC21E}"/>
              </a:ext>
            </a:extLst>
          </p:cNvPr>
          <p:cNvSpPr/>
          <p:nvPr/>
        </p:nvSpPr>
        <p:spPr>
          <a:xfrm>
            <a:off x="8283752" y="3787365"/>
            <a:ext cx="2864375" cy="523220"/>
          </a:xfrm>
          <a:prstGeom prst="rect">
            <a:avLst/>
          </a:prstGeom>
          <a:noFill/>
        </p:spPr>
        <p:txBody>
          <a:bodyPr wrap="none" lIns="91440" tIns="45720" rIns="91440" bIns="45720">
            <a:spAutoFit/>
          </a:bodyPr>
          <a:lstStyle/>
          <a:p>
            <a:pPr algn="ctr"/>
            <a:r>
              <a:rPr lang="en-US" sz="2800" b="0" cap="none" spc="0" dirty="0">
                <a:ln w="0"/>
                <a:solidFill>
                  <a:schemeClr val="accent5">
                    <a:lumMod val="75000"/>
                  </a:schemeClr>
                </a:solidFill>
                <a:effectLst>
                  <a:outerShdw blurRad="38100" dist="19050" dir="2700000" algn="tl" rotWithShape="0">
                    <a:schemeClr val="dk1">
                      <a:alpha val="40000"/>
                    </a:schemeClr>
                  </a:outerShdw>
                </a:effectLst>
              </a:rPr>
              <a:t>Attention Masking</a:t>
            </a:r>
          </a:p>
        </p:txBody>
      </p:sp>
    </p:spTree>
    <p:extLst>
      <p:ext uri="{BB962C8B-B14F-4D97-AF65-F5344CB8AC3E}">
        <p14:creationId xmlns:p14="http://schemas.microsoft.com/office/powerpoint/2010/main" val="1338226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a:t>
            </a:r>
            <a:r>
              <a:rPr lang="en-US" sz="2400" i="1" dirty="0">
                <a:solidFill>
                  <a:schemeClr val="accent5">
                    <a:lumMod val="75000"/>
                  </a:schemeClr>
                </a:solidFill>
              </a:rPr>
              <a:t>Attention</a:t>
            </a:r>
            <a:r>
              <a:rPr lang="en-US" sz="2400" dirty="0">
                <a:solidFill>
                  <a:schemeClr val="accent5">
                    <a:lumMod val="75000"/>
                  </a:schemeClr>
                </a:solidFill>
              </a:rPr>
              <a:t>) Masked Language Modeling</a:t>
            </a:r>
          </a:p>
        </p:txBody>
      </p:sp>
      <p:sp>
        <p:nvSpPr>
          <p:cNvPr id="9" name="Rectangle 8">
            <a:extLst>
              <a:ext uri="{FF2B5EF4-FFF2-40B4-BE49-F238E27FC236}">
                <a16:creationId xmlns:a16="http://schemas.microsoft.com/office/drawing/2014/main" id="{9FD1786B-211E-2422-E7A5-E513B33F5205}"/>
              </a:ext>
            </a:extLst>
          </p:cNvPr>
          <p:cNvSpPr/>
          <p:nvPr/>
        </p:nvSpPr>
        <p:spPr>
          <a:xfrm>
            <a:off x="2858013" y="1730389"/>
            <a:ext cx="1103020" cy="496600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Language Only</a:t>
            </a:r>
          </a:p>
          <a:p>
            <a:pPr algn="ctr"/>
            <a:r>
              <a:rPr lang="en-US" dirty="0"/>
              <a:t>Encoder</a:t>
            </a:r>
          </a:p>
        </p:txBody>
      </p:sp>
      <p:sp>
        <p:nvSpPr>
          <p:cNvPr id="23" name="TextBox 22">
            <a:extLst>
              <a:ext uri="{FF2B5EF4-FFF2-40B4-BE49-F238E27FC236}">
                <a16:creationId xmlns:a16="http://schemas.microsoft.com/office/drawing/2014/main" id="{6D511CCF-2354-313C-EECA-63052DF6633F}"/>
              </a:ext>
            </a:extLst>
          </p:cNvPr>
          <p:cNvSpPr txBox="1"/>
          <p:nvPr/>
        </p:nvSpPr>
        <p:spPr>
          <a:xfrm>
            <a:off x="265563" y="2010906"/>
            <a:ext cx="1859831" cy="646331"/>
          </a:xfrm>
          <a:prstGeom prst="rect">
            <a:avLst/>
          </a:prstGeom>
          <a:noFill/>
        </p:spPr>
        <p:txBody>
          <a:bodyPr wrap="square">
            <a:spAutoFit/>
          </a:bodyPr>
          <a:lstStyle/>
          <a:p>
            <a:r>
              <a:rPr lang="en-US" dirty="0"/>
              <a:t>We’re making a greenhouse. </a:t>
            </a:r>
          </a:p>
        </p:txBody>
      </p:sp>
      <p:sp>
        <p:nvSpPr>
          <p:cNvPr id="24" name="TextBox 23">
            <a:extLst>
              <a:ext uri="{FF2B5EF4-FFF2-40B4-BE49-F238E27FC236}">
                <a16:creationId xmlns:a16="http://schemas.microsoft.com/office/drawing/2014/main" id="{9B4EC50F-17C4-3740-973B-704ACAC8CED9}"/>
              </a:ext>
            </a:extLst>
          </p:cNvPr>
          <p:cNvSpPr txBox="1"/>
          <p:nvPr/>
        </p:nvSpPr>
        <p:spPr>
          <a:xfrm>
            <a:off x="265563" y="3105834"/>
            <a:ext cx="1859831" cy="923330"/>
          </a:xfrm>
          <a:prstGeom prst="rect">
            <a:avLst/>
          </a:prstGeom>
          <a:noFill/>
        </p:spPr>
        <p:txBody>
          <a:bodyPr wrap="square">
            <a:spAutoFit/>
          </a:bodyPr>
          <a:lstStyle/>
          <a:p>
            <a:r>
              <a:rPr lang="en-US" dirty="0"/>
              <a:t>It’s thin plastic, so it’ll be easy to cut.</a:t>
            </a:r>
          </a:p>
        </p:txBody>
      </p:sp>
      <p:sp>
        <p:nvSpPr>
          <p:cNvPr id="25" name="TextBox 24">
            <a:extLst>
              <a:ext uri="{FF2B5EF4-FFF2-40B4-BE49-F238E27FC236}">
                <a16:creationId xmlns:a16="http://schemas.microsoft.com/office/drawing/2014/main" id="{6AA6577C-6CEF-70B9-244F-F0A9F20039E2}"/>
              </a:ext>
            </a:extLst>
          </p:cNvPr>
          <p:cNvSpPr txBox="1"/>
          <p:nvPr/>
        </p:nvSpPr>
        <p:spPr>
          <a:xfrm>
            <a:off x="265563" y="4200763"/>
            <a:ext cx="1859831" cy="646331"/>
          </a:xfrm>
          <a:prstGeom prst="rect">
            <a:avLst/>
          </a:prstGeom>
          <a:noFill/>
        </p:spPr>
        <p:txBody>
          <a:bodyPr wrap="square">
            <a:spAutoFit/>
          </a:bodyPr>
          <a:lstStyle/>
          <a:p>
            <a:r>
              <a:rPr lang="en-US" dirty="0"/>
              <a:t>So I’ll cut it with a circular saw.</a:t>
            </a:r>
          </a:p>
        </p:txBody>
      </p:sp>
      <p:sp>
        <p:nvSpPr>
          <p:cNvPr id="26" name="TextBox 25">
            <a:extLst>
              <a:ext uri="{FF2B5EF4-FFF2-40B4-BE49-F238E27FC236}">
                <a16:creationId xmlns:a16="http://schemas.microsoft.com/office/drawing/2014/main" id="{3B587C5D-4294-276E-BFA8-DD0DF098640F}"/>
              </a:ext>
            </a:extLst>
          </p:cNvPr>
          <p:cNvSpPr txBox="1"/>
          <p:nvPr/>
        </p:nvSpPr>
        <p:spPr>
          <a:xfrm>
            <a:off x="265563" y="6050065"/>
            <a:ext cx="2030688" cy="646331"/>
          </a:xfrm>
          <a:prstGeom prst="rect">
            <a:avLst/>
          </a:prstGeom>
          <a:noFill/>
        </p:spPr>
        <p:txBody>
          <a:bodyPr wrap="square">
            <a:spAutoFit/>
          </a:bodyPr>
          <a:lstStyle/>
          <a:p>
            <a:r>
              <a:rPr lang="en-US" dirty="0"/>
              <a:t>For my morning routine, I …</a:t>
            </a:r>
          </a:p>
        </p:txBody>
      </p:sp>
      <p:cxnSp>
        <p:nvCxnSpPr>
          <p:cNvPr id="27" name="Straight Arrow Connector 26">
            <a:extLst>
              <a:ext uri="{FF2B5EF4-FFF2-40B4-BE49-F238E27FC236}">
                <a16:creationId xmlns:a16="http://schemas.microsoft.com/office/drawing/2014/main" id="{6FC3F020-3480-EE69-3E74-C96557897D05}"/>
              </a:ext>
            </a:extLst>
          </p:cNvPr>
          <p:cNvCxnSpPr>
            <a:stCxn id="23" idx="3"/>
          </p:cNvCxnSpPr>
          <p:nvPr/>
        </p:nvCxnSpPr>
        <p:spPr>
          <a:xfrm flipV="1">
            <a:off x="2125394" y="2333155"/>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8344C91-9A7E-93D0-ACF8-5DFC52CDFDEA}"/>
              </a:ext>
            </a:extLst>
          </p:cNvPr>
          <p:cNvCxnSpPr/>
          <p:nvPr/>
        </p:nvCxnSpPr>
        <p:spPr>
          <a:xfrm flipV="1">
            <a:off x="2133645" y="3467111"/>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5EE0103-1C54-FD53-C3B0-533D277B5F73}"/>
              </a:ext>
            </a:extLst>
          </p:cNvPr>
          <p:cNvCxnSpPr/>
          <p:nvPr/>
        </p:nvCxnSpPr>
        <p:spPr>
          <a:xfrm flipV="1">
            <a:off x="2125393" y="451385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2FA137A-4620-D1A5-6ABF-7A5D86988A17}"/>
              </a:ext>
            </a:extLst>
          </p:cNvPr>
          <p:cNvCxnSpPr/>
          <p:nvPr/>
        </p:nvCxnSpPr>
        <p:spPr>
          <a:xfrm flipV="1">
            <a:off x="2125392" y="6382384"/>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3264154-33B0-F4B5-5E6B-AFA742E6F213}"/>
              </a:ext>
            </a:extLst>
          </p:cNvPr>
          <p:cNvSpPr txBox="1"/>
          <p:nvPr/>
        </p:nvSpPr>
        <p:spPr>
          <a:xfrm>
            <a:off x="1002559" y="4924965"/>
            <a:ext cx="643771" cy="1200329"/>
          </a:xfrm>
          <a:prstGeom prst="rect">
            <a:avLst/>
          </a:prstGeom>
          <a:noFill/>
        </p:spPr>
        <p:txBody>
          <a:bodyPr wrap="square" rtlCol="0">
            <a:spAutoFit/>
          </a:bodyPr>
          <a:lstStyle/>
          <a:p>
            <a:r>
              <a:rPr lang="en-US" dirty="0"/>
              <a:t>.</a:t>
            </a:r>
          </a:p>
          <a:p>
            <a:r>
              <a:rPr lang="en-US" dirty="0"/>
              <a:t>.</a:t>
            </a:r>
          </a:p>
          <a:p>
            <a:r>
              <a:rPr lang="en-US" dirty="0"/>
              <a:t>.</a:t>
            </a:r>
          </a:p>
          <a:p>
            <a:endParaRPr lang="en-US" dirty="0"/>
          </a:p>
        </p:txBody>
      </p:sp>
      <p:sp>
        <p:nvSpPr>
          <p:cNvPr id="32" name="TextBox 31">
            <a:extLst>
              <a:ext uri="{FF2B5EF4-FFF2-40B4-BE49-F238E27FC236}">
                <a16:creationId xmlns:a16="http://schemas.microsoft.com/office/drawing/2014/main" id="{06EA704D-39D9-C54A-B2D7-2E83F301DA97}"/>
              </a:ext>
            </a:extLst>
          </p:cNvPr>
          <p:cNvSpPr txBox="1"/>
          <p:nvPr/>
        </p:nvSpPr>
        <p:spPr>
          <a:xfrm>
            <a:off x="9331253" y="2790063"/>
            <a:ext cx="3037633" cy="2585323"/>
          </a:xfrm>
          <a:prstGeom prst="rect">
            <a:avLst/>
          </a:prstGeom>
          <a:noFill/>
        </p:spPr>
        <p:txBody>
          <a:bodyPr wrap="square">
            <a:spAutoFit/>
          </a:bodyPr>
          <a:lstStyle/>
          <a:p>
            <a:r>
              <a:rPr lang="en-US" dirty="0"/>
              <a:t>So </a:t>
            </a:r>
          </a:p>
          <a:p>
            <a:r>
              <a:rPr lang="en-US" dirty="0"/>
              <a:t>I</a:t>
            </a:r>
          </a:p>
          <a:p>
            <a:r>
              <a:rPr lang="en-US" dirty="0"/>
              <a:t>will </a:t>
            </a:r>
          </a:p>
          <a:p>
            <a:r>
              <a:rPr lang="en-US" dirty="0"/>
              <a:t>cut </a:t>
            </a:r>
          </a:p>
          <a:p>
            <a:r>
              <a:rPr lang="en-US" dirty="0"/>
              <a:t>it </a:t>
            </a:r>
          </a:p>
          <a:p>
            <a:r>
              <a:rPr lang="en-US" dirty="0"/>
              <a:t>with </a:t>
            </a:r>
          </a:p>
          <a:p>
            <a:r>
              <a:rPr lang="en-US" dirty="0"/>
              <a:t>a </a:t>
            </a:r>
          </a:p>
          <a:p>
            <a:r>
              <a:rPr lang="en-US" dirty="0"/>
              <a:t>circular </a:t>
            </a:r>
          </a:p>
          <a:p>
            <a:r>
              <a:rPr lang="en-US" dirty="0"/>
              <a:t>saw.</a:t>
            </a:r>
          </a:p>
        </p:txBody>
      </p:sp>
      <p:cxnSp>
        <p:nvCxnSpPr>
          <p:cNvPr id="33" name="Straight Arrow Connector 32">
            <a:extLst>
              <a:ext uri="{FF2B5EF4-FFF2-40B4-BE49-F238E27FC236}">
                <a16:creationId xmlns:a16="http://schemas.microsoft.com/office/drawing/2014/main" id="{08D73A62-41FB-AE00-7BE6-A93BADD5B7EC}"/>
              </a:ext>
            </a:extLst>
          </p:cNvPr>
          <p:cNvCxnSpPr>
            <a:cxnSpLocks/>
          </p:cNvCxnSpPr>
          <p:nvPr/>
        </p:nvCxnSpPr>
        <p:spPr>
          <a:xfrm>
            <a:off x="4312304" y="1951567"/>
            <a:ext cx="4958810" cy="1021258"/>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a:extLst>
              <a:ext uri="{FF2B5EF4-FFF2-40B4-BE49-F238E27FC236}">
                <a16:creationId xmlns:a16="http://schemas.microsoft.com/office/drawing/2014/main" id="{F152AC03-8CC8-6E6F-0AE2-0B9ABF4150FC}"/>
              </a:ext>
            </a:extLst>
          </p:cNvPr>
          <p:cNvCxnSpPr>
            <a:cxnSpLocks/>
          </p:cNvCxnSpPr>
          <p:nvPr/>
        </p:nvCxnSpPr>
        <p:spPr>
          <a:xfrm>
            <a:off x="4343400" y="2743200"/>
            <a:ext cx="4872567" cy="275167"/>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a:extLst>
              <a:ext uri="{FF2B5EF4-FFF2-40B4-BE49-F238E27FC236}">
                <a16:creationId xmlns:a16="http://schemas.microsoft.com/office/drawing/2014/main" id="{9FAF1789-D651-2F68-95D3-78DA19685789}"/>
              </a:ext>
            </a:extLst>
          </p:cNvPr>
          <p:cNvCxnSpPr>
            <a:cxnSpLocks/>
          </p:cNvCxnSpPr>
          <p:nvPr/>
        </p:nvCxnSpPr>
        <p:spPr>
          <a:xfrm flipV="1">
            <a:off x="4522795" y="3018367"/>
            <a:ext cx="4693172" cy="579966"/>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3" name="Straight Arrow Connector 42">
            <a:extLst>
              <a:ext uri="{FF2B5EF4-FFF2-40B4-BE49-F238E27FC236}">
                <a16:creationId xmlns:a16="http://schemas.microsoft.com/office/drawing/2014/main" id="{5387F39A-8555-9842-B7AE-B0B036447534}"/>
              </a:ext>
            </a:extLst>
          </p:cNvPr>
          <p:cNvCxnSpPr>
            <a:cxnSpLocks/>
          </p:cNvCxnSpPr>
          <p:nvPr/>
        </p:nvCxnSpPr>
        <p:spPr>
          <a:xfrm flipV="1">
            <a:off x="4522795" y="3027858"/>
            <a:ext cx="4748319" cy="1086942"/>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a:extLst>
              <a:ext uri="{FF2B5EF4-FFF2-40B4-BE49-F238E27FC236}">
                <a16:creationId xmlns:a16="http://schemas.microsoft.com/office/drawing/2014/main" id="{62A63BAF-02A9-DB25-1AF0-9B2DC938F75E}"/>
              </a:ext>
            </a:extLst>
          </p:cNvPr>
          <p:cNvCxnSpPr>
            <a:cxnSpLocks/>
          </p:cNvCxnSpPr>
          <p:nvPr/>
        </p:nvCxnSpPr>
        <p:spPr>
          <a:xfrm flipV="1">
            <a:off x="4580201" y="3027858"/>
            <a:ext cx="4635766" cy="1897107"/>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a:extLst>
              <a:ext uri="{FF2B5EF4-FFF2-40B4-BE49-F238E27FC236}">
                <a16:creationId xmlns:a16="http://schemas.microsoft.com/office/drawing/2014/main" id="{40A1491E-CA34-1FEF-5D71-A30D7761CC7D}"/>
              </a:ext>
            </a:extLst>
          </p:cNvPr>
          <p:cNvCxnSpPr>
            <a:cxnSpLocks/>
          </p:cNvCxnSpPr>
          <p:nvPr/>
        </p:nvCxnSpPr>
        <p:spPr>
          <a:xfrm flipV="1">
            <a:off x="4343400" y="2982316"/>
            <a:ext cx="4872567" cy="3532677"/>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a:extLst>
              <a:ext uri="{FF2B5EF4-FFF2-40B4-BE49-F238E27FC236}">
                <a16:creationId xmlns:a16="http://schemas.microsoft.com/office/drawing/2014/main" id="{94AB5E2E-FDC5-2072-02A6-F5E1E8198CB5}"/>
              </a:ext>
            </a:extLst>
          </p:cNvPr>
          <p:cNvCxnSpPr>
            <a:cxnSpLocks/>
          </p:cNvCxnSpPr>
          <p:nvPr/>
        </p:nvCxnSpPr>
        <p:spPr>
          <a:xfrm>
            <a:off x="4312304" y="1959545"/>
            <a:ext cx="4958810" cy="1292111"/>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6" name="Straight Arrow Connector 55">
            <a:extLst>
              <a:ext uri="{FF2B5EF4-FFF2-40B4-BE49-F238E27FC236}">
                <a16:creationId xmlns:a16="http://schemas.microsoft.com/office/drawing/2014/main" id="{2D334ABA-6A08-8FDA-F418-E57D0F635E7A}"/>
              </a:ext>
            </a:extLst>
          </p:cNvPr>
          <p:cNvCxnSpPr>
            <a:cxnSpLocks/>
          </p:cNvCxnSpPr>
          <p:nvPr/>
        </p:nvCxnSpPr>
        <p:spPr>
          <a:xfrm>
            <a:off x="4399781" y="2758342"/>
            <a:ext cx="4816186" cy="493314"/>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9" name="Straight Arrow Connector 58">
            <a:extLst>
              <a:ext uri="{FF2B5EF4-FFF2-40B4-BE49-F238E27FC236}">
                <a16:creationId xmlns:a16="http://schemas.microsoft.com/office/drawing/2014/main" id="{31751F33-CE64-7EE1-6953-CD6E11EDE7E3}"/>
              </a:ext>
            </a:extLst>
          </p:cNvPr>
          <p:cNvCxnSpPr>
            <a:cxnSpLocks/>
          </p:cNvCxnSpPr>
          <p:nvPr/>
        </p:nvCxnSpPr>
        <p:spPr>
          <a:xfrm flipV="1">
            <a:off x="4522795" y="3259634"/>
            <a:ext cx="4693172" cy="346711"/>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 name="Straight Arrow Connector 61">
            <a:extLst>
              <a:ext uri="{FF2B5EF4-FFF2-40B4-BE49-F238E27FC236}">
                <a16:creationId xmlns:a16="http://schemas.microsoft.com/office/drawing/2014/main" id="{BBC13BC1-1C94-45F1-0173-0E843479EEFA}"/>
              </a:ext>
            </a:extLst>
          </p:cNvPr>
          <p:cNvCxnSpPr>
            <a:cxnSpLocks/>
          </p:cNvCxnSpPr>
          <p:nvPr/>
        </p:nvCxnSpPr>
        <p:spPr>
          <a:xfrm flipV="1">
            <a:off x="4522795" y="3250956"/>
            <a:ext cx="4693172" cy="863844"/>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5" name="Straight Arrow Connector 64">
            <a:extLst>
              <a:ext uri="{FF2B5EF4-FFF2-40B4-BE49-F238E27FC236}">
                <a16:creationId xmlns:a16="http://schemas.microsoft.com/office/drawing/2014/main" id="{70C824AD-196E-A14A-E2A7-67428276C450}"/>
              </a:ext>
            </a:extLst>
          </p:cNvPr>
          <p:cNvCxnSpPr>
            <a:cxnSpLocks/>
          </p:cNvCxnSpPr>
          <p:nvPr/>
        </p:nvCxnSpPr>
        <p:spPr>
          <a:xfrm flipV="1">
            <a:off x="4608904" y="3241465"/>
            <a:ext cx="4576100" cy="1641509"/>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8" name="Straight Arrow Connector 67">
            <a:extLst>
              <a:ext uri="{FF2B5EF4-FFF2-40B4-BE49-F238E27FC236}">
                <a16:creationId xmlns:a16="http://schemas.microsoft.com/office/drawing/2014/main" id="{705FFC9B-8D53-D4CE-BE5A-57D597CBB192}"/>
              </a:ext>
            </a:extLst>
          </p:cNvPr>
          <p:cNvCxnSpPr>
            <a:cxnSpLocks/>
          </p:cNvCxnSpPr>
          <p:nvPr/>
        </p:nvCxnSpPr>
        <p:spPr>
          <a:xfrm flipV="1">
            <a:off x="4407509" y="3241465"/>
            <a:ext cx="4777495" cy="3273528"/>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1" name="Straight Arrow Connector 70">
            <a:extLst>
              <a:ext uri="{FF2B5EF4-FFF2-40B4-BE49-F238E27FC236}">
                <a16:creationId xmlns:a16="http://schemas.microsoft.com/office/drawing/2014/main" id="{72BEC9CD-AFF4-68AE-2A74-D3E26F3DCA2F}"/>
              </a:ext>
            </a:extLst>
          </p:cNvPr>
          <p:cNvCxnSpPr>
            <a:cxnSpLocks/>
          </p:cNvCxnSpPr>
          <p:nvPr/>
        </p:nvCxnSpPr>
        <p:spPr>
          <a:xfrm>
            <a:off x="4376546" y="1975026"/>
            <a:ext cx="4931472" cy="3173037"/>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74" name="Straight Arrow Connector 73">
            <a:extLst>
              <a:ext uri="{FF2B5EF4-FFF2-40B4-BE49-F238E27FC236}">
                <a16:creationId xmlns:a16="http://schemas.microsoft.com/office/drawing/2014/main" id="{F1C525AE-055A-FD91-8F39-6795CE52AD85}"/>
              </a:ext>
            </a:extLst>
          </p:cNvPr>
          <p:cNvCxnSpPr>
            <a:cxnSpLocks/>
          </p:cNvCxnSpPr>
          <p:nvPr/>
        </p:nvCxnSpPr>
        <p:spPr>
          <a:xfrm>
            <a:off x="4399781" y="2758342"/>
            <a:ext cx="4847282" cy="2389721"/>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77" name="Straight Arrow Connector 76">
            <a:extLst>
              <a:ext uri="{FF2B5EF4-FFF2-40B4-BE49-F238E27FC236}">
                <a16:creationId xmlns:a16="http://schemas.microsoft.com/office/drawing/2014/main" id="{5594761D-39CD-33C2-C62B-6591537EDB63}"/>
              </a:ext>
            </a:extLst>
          </p:cNvPr>
          <p:cNvCxnSpPr>
            <a:cxnSpLocks/>
          </p:cNvCxnSpPr>
          <p:nvPr/>
        </p:nvCxnSpPr>
        <p:spPr>
          <a:xfrm>
            <a:off x="4580201" y="3606345"/>
            <a:ext cx="4697825" cy="1499727"/>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80" name="Straight Arrow Connector 79">
            <a:extLst>
              <a:ext uri="{FF2B5EF4-FFF2-40B4-BE49-F238E27FC236}">
                <a16:creationId xmlns:a16="http://schemas.microsoft.com/office/drawing/2014/main" id="{44321025-953F-101B-EDA4-4BD35C0205A0}"/>
              </a:ext>
            </a:extLst>
          </p:cNvPr>
          <p:cNvCxnSpPr>
            <a:cxnSpLocks/>
          </p:cNvCxnSpPr>
          <p:nvPr/>
        </p:nvCxnSpPr>
        <p:spPr>
          <a:xfrm>
            <a:off x="4549105" y="4133461"/>
            <a:ext cx="4690097" cy="980623"/>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83" name="Straight Arrow Connector 82">
            <a:extLst>
              <a:ext uri="{FF2B5EF4-FFF2-40B4-BE49-F238E27FC236}">
                <a16:creationId xmlns:a16="http://schemas.microsoft.com/office/drawing/2014/main" id="{15858C9D-6C0B-1D1F-2F1B-5BF1771194A1}"/>
              </a:ext>
            </a:extLst>
          </p:cNvPr>
          <p:cNvCxnSpPr>
            <a:cxnSpLocks/>
          </p:cNvCxnSpPr>
          <p:nvPr/>
        </p:nvCxnSpPr>
        <p:spPr>
          <a:xfrm>
            <a:off x="4608904" y="4932943"/>
            <a:ext cx="4638026" cy="215120"/>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86" name="Straight Arrow Connector 85">
            <a:extLst>
              <a:ext uri="{FF2B5EF4-FFF2-40B4-BE49-F238E27FC236}">
                <a16:creationId xmlns:a16="http://schemas.microsoft.com/office/drawing/2014/main" id="{638B456D-C93A-7A96-2296-D2BEBB385B1F}"/>
              </a:ext>
            </a:extLst>
          </p:cNvPr>
          <p:cNvCxnSpPr>
            <a:cxnSpLocks/>
          </p:cNvCxnSpPr>
          <p:nvPr/>
        </p:nvCxnSpPr>
        <p:spPr>
          <a:xfrm flipV="1">
            <a:off x="4407376" y="5106072"/>
            <a:ext cx="4808591" cy="1391915"/>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sp>
        <p:nvSpPr>
          <p:cNvPr id="89" name="Rectangle 88">
            <a:extLst>
              <a:ext uri="{FF2B5EF4-FFF2-40B4-BE49-F238E27FC236}">
                <a16:creationId xmlns:a16="http://schemas.microsoft.com/office/drawing/2014/main" id="{D60E14A6-CB06-7966-129A-DDBA159E9861}"/>
              </a:ext>
            </a:extLst>
          </p:cNvPr>
          <p:cNvSpPr/>
          <p:nvPr/>
        </p:nvSpPr>
        <p:spPr>
          <a:xfrm>
            <a:off x="4796163" y="2000894"/>
            <a:ext cx="3572773"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Attention Weights</a:t>
            </a:r>
          </a:p>
        </p:txBody>
      </p:sp>
    </p:spTree>
    <p:extLst>
      <p:ext uri="{BB962C8B-B14F-4D97-AF65-F5344CB8AC3E}">
        <p14:creationId xmlns:p14="http://schemas.microsoft.com/office/powerpoint/2010/main" val="183313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a:t>
            </a:r>
            <a:r>
              <a:rPr lang="en-US" sz="2400" i="1" dirty="0">
                <a:solidFill>
                  <a:schemeClr val="accent5">
                    <a:lumMod val="75000"/>
                  </a:schemeClr>
                </a:solidFill>
              </a:rPr>
              <a:t>Attention</a:t>
            </a:r>
            <a:r>
              <a:rPr lang="en-US" sz="2400" dirty="0">
                <a:solidFill>
                  <a:schemeClr val="accent5">
                    <a:lumMod val="75000"/>
                  </a:schemeClr>
                </a:solidFill>
              </a:rPr>
              <a:t>) Masked Language Modeling</a:t>
            </a:r>
          </a:p>
        </p:txBody>
      </p:sp>
      <p:sp>
        <p:nvSpPr>
          <p:cNvPr id="9" name="Rectangle 8">
            <a:extLst>
              <a:ext uri="{FF2B5EF4-FFF2-40B4-BE49-F238E27FC236}">
                <a16:creationId xmlns:a16="http://schemas.microsoft.com/office/drawing/2014/main" id="{9FD1786B-211E-2422-E7A5-E513B33F5205}"/>
              </a:ext>
            </a:extLst>
          </p:cNvPr>
          <p:cNvSpPr/>
          <p:nvPr/>
        </p:nvSpPr>
        <p:spPr>
          <a:xfrm>
            <a:off x="2858013" y="1730389"/>
            <a:ext cx="1103020" cy="496600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Language Only</a:t>
            </a:r>
          </a:p>
          <a:p>
            <a:pPr algn="ctr"/>
            <a:r>
              <a:rPr lang="en-US" dirty="0"/>
              <a:t>Encoder</a:t>
            </a:r>
          </a:p>
        </p:txBody>
      </p:sp>
      <p:sp>
        <p:nvSpPr>
          <p:cNvPr id="23" name="TextBox 22">
            <a:extLst>
              <a:ext uri="{FF2B5EF4-FFF2-40B4-BE49-F238E27FC236}">
                <a16:creationId xmlns:a16="http://schemas.microsoft.com/office/drawing/2014/main" id="{6D511CCF-2354-313C-EECA-63052DF6633F}"/>
              </a:ext>
            </a:extLst>
          </p:cNvPr>
          <p:cNvSpPr txBox="1"/>
          <p:nvPr/>
        </p:nvSpPr>
        <p:spPr>
          <a:xfrm>
            <a:off x="265563" y="2010906"/>
            <a:ext cx="1859831" cy="646331"/>
          </a:xfrm>
          <a:prstGeom prst="rect">
            <a:avLst/>
          </a:prstGeom>
          <a:noFill/>
        </p:spPr>
        <p:txBody>
          <a:bodyPr wrap="square">
            <a:spAutoFit/>
          </a:bodyPr>
          <a:lstStyle/>
          <a:p>
            <a:r>
              <a:rPr lang="en-US" dirty="0"/>
              <a:t>We’re making a greenhouse. </a:t>
            </a:r>
          </a:p>
        </p:txBody>
      </p:sp>
      <p:sp>
        <p:nvSpPr>
          <p:cNvPr id="24" name="TextBox 23">
            <a:extLst>
              <a:ext uri="{FF2B5EF4-FFF2-40B4-BE49-F238E27FC236}">
                <a16:creationId xmlns:a16="http://schemas.microsoft.com/office/drawing/2014/main" id="{9B4EC50F-17C4-3740-973B-704ACAC8CED9}"/>
              </a:ext>
            </a:extLst>
          </p:cNvPr>
          <p:cNvSpPr txBox="1"/>
          <p:nvPr/>
        </p:nvSpPr>
        <p:spPr>
          <a:xfrm>
            <a:off x="265563" y="3105834"/>
            <a:ext cx="1859831" cy="923330"/>
          </a:xfrm>
          <a:prstGeom prst="rect">
            <a:avLst/>
          </a:prstGeom>
          <a:noFill/>
        </p:spPr>
        <p:txBody>
          <a:bodyPr wrap="square">
            <a:spAutoFit/>
          </a:bodyPr>
          <a:lstStyle/>
          <a:p>
            <a:r>
              <a:rPr lang="en-US" dirty="0"/>
              <a:t>It’s thin plastic, so it’ll be easy to cut.</a:t>
            </a:r>
          </a:p>
        </p:txBody>
      </p:sp>
      <p:sp>
        <p:nvSpPr>
          <p:cNvPr id="25" name="TextBox 24">
            <a:extLst>
              <a:ext uri="{FF2B5EF4-FFF2-40B4-BE49-F238E27FC236}">
                <a16:creationId xmlns:a16="http://schemas.microsoft.com/office/drawing/2014/main" id="{6AA6577C-6CEF-70B9-244F-F0A9F20039E2}"/>
              </a:ext>
            </a:extLst>
          </p:cNvPr>
          <p:cNvSpPr txBox="1"/>
          <p:nvPr/>
        </p:nvSpPr>
        <p:spPr>
          <a:xfrm>
            <a:off x="265563" y="4200763"/>
            <a:ext cx="1859831" cy="646331"/>
          </a:xfrm>
          <a:prstGeom prst="rect">
            <a:avLst/>
          </a:prstGeom>
          <a:noFill/>
        </p:spPr>
        <p:txBody>
          <a:bodyPr wrap="square">
            <a:spAutoFit/>
          </a:bodyPr>
          <a:lstStyle/>
          <a:p>
            <a:r>
              <a:rPr lang="en-US" dirty="0"/>
              <a:t>So I’ll cut it with a circular saw.</a:t>
            </a:r>
          </a:p>
        </p:txBody>
      </p:sp>
      <p:sp>
        <p:nvSpPr>
          <p:cNvPr id="26" name="TextBox 25">
            <a:extLst>
              <a:ext uri="{FF2B5EF4-FFF2-40B4-BE49-F238E27FC236}">
                <a16:creationId xmlns:a16="http://schemas.microsoft.com/office/drawing/2014/main" id="{3B587C5D-4294-276E-BFA8-DD0DF098640F}"/>
              </a:ext>
            </a:extLst>
          </p:cNvPr>
          <p:cNvSpPr txBox="1"/>
          <p:nvPr/>
        </p:nvSpPr>
        <p:spPr>
          <a:xfrm>
            <a:off x="265563" y="6050065"/>
            <a:ext cx="2030688" cy="646331"/>
          </a:xfrm>
          <a:prstGeom prst="rect">
            <a:avLst/>
          </a:prstGeom>
          <a:noFill/>
        </p:spPr>
        <p:txBody>
          <a:bodyPr wrap="square">
            <a:spAutoFit/>
          </a:bodyPr>
          <a:lstStyle/>
          <a:p>
            <a:r>
              <a:rPr lang="en-US" dirty="0"/>
              <a:t>For my morning routine, I …</a:t>
            </a:r>
          </a:p>
        </p:txBody>
      </p:sp>
      <p:cxnSp>
        <p:nvCxnSpPr>
          <p:cNvPr id="27" name="Straight Arrow Connector 26">
            <a:extLst>
              <a:ext uri="{FF2B5EF4-FFF2-40B4-BE49-F238E27FC236}">
                <a16:creationId xmlns:a16="http://schemas.microsoft.com/office/drawing/2014/main" id="{6FC3F020-3480-EE69-3E74-C96557897D05}"/>
              </a:ext>
            </a:extLst>
          </p:cNvPr>
          <p:cNvCxnSpPr>
            <a:stCxn id="23" idx="3"/>
          </p:cNvCxnSpPr>
          <p:nvPr/>
        </p:nvCxnSpPr>
        <p:spPr>
          <a:xfrm flipV="1">
            <a:off x="2125394" y="2333155"/>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8344C91-9A7E-93D0-ACF8-5DFC52CDFDEA}"/>
              </a:ext>
            </a:extLst>
          </p:cNvPr>
          <p:cNvCxnSpPr/>
          <p:nvPr/>
        </p:nvCxnSpPr>
        <p:spPr>
          <a:xfrm flipV="1">
            <a:off x="2133645" y="3467111"/>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5EE0103-1C54-FD53-C3B0-533D277B5F73}"/>
              </a:ext>
            </a:extLst>
          </p:cNvPr>
          <p:cNvCxnSpPr/>
          <p:nvPr/>
        </p:nvCxnSpPr>
        <p:spPr>
          <a:xfrm flipV="1">
            <a:off x="2125393" y="4513858"/>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2FA137A-4620-D1A5-6ABF-7A5D86988A17}"/>
              </a:ext>
            </a:extLst>
          </p:cNvPr>
          <p:cNvCxnSpPr/>
          <p:nvPr/>
        </p:nvCxnSpPr>
        <p:spPr>
          <a:xfrm flipV="1">
            <a:off x="2125392" y="6382384"/>
            <a:ext cx="732619" cy="9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3264154-33B0-F4B5-5E6B-AFA742E6F213}"/>
              </a:ext>
            </a:extLst>
          </p:cNvPr>
          <p:cNvSpPr txBox="1"/>
          <p:nvPr/>
        </p:nvSpPr>
        <p:spPr>
          <a:xfrm>
            <a:off x="1002559" y="4924965"/>
            <a:ext cx="643771" cy="1200329"/>
          </a:xfrm>
          <a:prstGeom prst="rect">
            <a:avLst/>
          </a:prstGeom>
          <a:noFill/>
        </p:spPr>
        <p:txBody>
          <a:bodyPr wrap="square" rtlCol="0">
            <a:spAutoFit/>
          </a:bodyPr>
          <a:lstStyle/>
          <a:p>
            <a:r>
              <a:rPr lang="en-US" dirty="0"/>
              <a:t>.</a:t>
            </a:r>
          </a:p>
          <a:p>
            <a:r>
              <a:rPr lang="en-US" dirty="0"/>
              <a:t>.</a:t>
            </a:r>
          </a:p>
          <a:p>
            <a:r>
              <a:rPr lang="en-US" dirty="0"/>
              <a:t>.</a:t>
            </a:r>
          </a:p>
          <a:p>
            <a:endParaRPr lang="en-US" dirty="0"/>
          </a:p>
        </p:txBody>
      </p:sp>
      <p:sp>
        <p:nvSpPr>
          <p:cNvPr id="32" name="TextBox 31">
            <a:extLst>
              <a:ext uri="{FF2B5EF4-FFF2-40B4-BE49-F238E27FC236}">
                <a16:creationId xmlns:a16="http://schemas.microsoft.com/office/drawing/2014/main" id="{06EA704D-39D9-C54A-B2D7-2E83F301DA97}"/>
              </a:ext>
            </a:extLst>
          </p:cNvPr>
          <p:cNvSpPr txBox="1"/>
          <p:nvPr/>
        </p:nvSpPr>
        <p:spPr>
          <a:xfrm>
            <a:off x="9331253" y="2790063"/>
            <a:ext cx="3037633" cy="2585323"/>
          </a:xfrm>
          <a:prstGeom prst="rect">
            <a:avLst/>
          </a:prstGeom>
          <a:noFill/>
        </p:spPr>
        <p:txBody>
          <a:bodyPr wrap="square">
            <a:spAutoFit/>
          </a:bodyPr>
          <a:lstStyle/>
          <a:p>
            <a:r>
              <a:rPr lang="en-US" dirty="0"/>
              <a:t>So </a:t>
            </a:r>
          </a:p>
          <a:p>
            <a:r>
              <a:rPr lang="en-US" dirty="0"/>
              <a:t>I</a:t>
            </a:r>
          </a:p>
          <a:p>
            <a:r>
              <a:rPr lang="en-US" dirty="0"/>
              <a:t>will </a:t>
            </a:r>
          </a:p>
          <a:p>
            <a:r>
              <a:rPr lang="en-US" dirty="0"/>
              <a:t>cut </a:t>
            </a:r>
          </a:p>
          <a:p>
            <a:r>
              <a:rPr lang="en-US" dirty="0"/>
              <a:t>it </a:t>
            </a:r>
          </a:p>
          <a:p>
            <a:r>
              <a:rPr lang="en-US" dirty="0"/>
              <a:t>with </a:t>
            </a:r>
          </a:p>
          <a:p>
            <a:r>
              <a:rPr lang="en-US" dirty="0"/>
              <a:t>a </a:t>
            </a:r>
          </a:p>
          <a:p>
            <a:r>
              <a:rPr lang="en-US" dirty="0"/>
              <a:t>circular </a:t>
            </a:r>
          </a:p>
          <a:p>
            <a:r>
              <a:rPr lang="en-US" dirty="0"/>
              <a:t>saw.</a:t>
            </a:r>
          </a:p>
        </p:txBody>
      </p:sp>
      <p:cxnSp>
        <p:nvCxnSpPr>
          <p:cNvPr id="33" name="Straight Arrow Connector 32">
            <a:extLst>
              <a:ext uri="{FF2B5EF4-FFF2-40B4-BE49-F238E27FC236}">
                <a16:creationId xmlns:a16="http://schemas.microsoft.com/office/drawing/2014/main" id="{08D73A62-41FB-AE00-7BE6-A93BADD5B7EC}"/>
              </a:ext>
            </a:extLst>
          </p:cNvPr>
          <p:cNvCxnSpPr>
            <a:cxnSpLocks/>
          </p:cNvCxnSpPr>
          <p:nvPr/>
        </p:nvCxnSpPr>
        <p:spPr>
          <a:xfrm>
            <a:off x="4312304" y="1951567"/>
            <a:ext cx="4958810" cy="1021258"/>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a:extLst>
              <a:ext uri="{FF2B5EF4-FFF2-40B4-BE49-F238E27FC236}">
                <a16:creationId xmlns:a16="http://schemas.microsoft.com/office/drawing/2014/main" id="{F152AC03-8CC8-6E6F-0AE2-0B9ABF4150FC}"/>
              </a:ext>
            </a:extLst>
          </p:cNvPr>
          <p:cNvCxnSpPr>
            <a:cxnSpLocks/>
          </p:cNvCxnSpPr>
          <p:nvPr/>
        </p:nvCxnSpPr>
        <p:spPr>
          <a:xfrm>
            <a:off x="4343400" y="2743200"/>
            <a:ext cx="4872567" cy="275167"/>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0" name="Straight Arrow Connector 39">
            <a:extLst>
              <a:ext uri="{FF2B5EF4-FFF2-40B4-BE49-F238E27FC236}">
                <a16:creationId xmlns:a16="http://schemas.microsoft.com/office/drawing/2014/main" id="{9FAF1789-D651-2F68-95D3-78DA19685789}"/>
              </a:ext>
            </a:extLst>
          </p:cNvPr>
          <p:cNvCxnSpPr>
            <a:cxnSpLocks/>
          </p:cNvCxnSpPr>
          <p:nvPr/>
        </p:nvCxnSpPr>
        <p:spPr>
          <a:xfrm flipV="1">
            <a:off x="4522795" y="3018367"/>
            <a:ext cx="4693172" cy="579966"/>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3" name="Straight Arrow Connector 42">
            <a:extLst>
              <a:ext uri="{FF2B5EF4-FFF2-40B4-BE49-F238E27FC236}">
                <a16:creationId xmlns:a16="http://schemas.microsoft.com/office/drawing/2014/main" id="{5387F39A-8555-9842-B7AE-B0B036447534}"/>
              </a:ext>
            </a:extLst>
          </p:cNvPr>
          <p:cNvCxnSpPr>
            <a:cxnSpLocks/>
          </p:cNvCxnSpPr>
          <p:nvPr/>
        </p:nvCxnSpPr>
        <p:spPr>
          <a:xfrm flipV="1">
            <a:off x="4522795" y="3027858"/>
            <a:ext cx="4748319" cy="1086942"/>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47" name="Straight Arrow Connector 46">
            <a:extLst>
              <a:ext uri="{FF2B5EF4-FFF2-40B4-BE49-F238E27FC236}">
                <a16:creationId xmlns:a16="http://schemas.microsoft.com/office/drawing/2014/main" id="{62A63BAF-02A9-DB25-1AF0-9B2DC938F75E}"/>
              </a:ext>
            </a:extLst>
          </p:cNvPr>
          <p:cNvCxnSpPr>
            <a:cxnSpLocks/>
          </p:cNvCxnSpPr>
          <p:nvPr/>
        </p:nvCxnSpPr>
        <p:spPr>
          <a:xfrm flipV="1">
            <a:off x="4580201" y="3027858"/>
            <a:ext cx="4635766" cy="1897107"/>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0" name="Straight Arrow Connector 49">
            <a:extLst>
              <a:ext uri="{FF2B5EF4-FFF2-40B4-BE49-F238E27FC236}">
                <a16:creationId xmlns:a16="http://schemas.microsoft.com/office/drawing/2014/main" id="{40A1491E-CA34-1FEF-5D71-A30D7761CC7D}"/>
              </a:ext>
            </a:extLst>
          </p:cNvPr>
          <p:cNvCxnSpPr>
            <a:cxnSpLocks/>
          </p:cNvCxnSpPr>
          <p:nvPr/>
        </p:nvCxnSpPr>
        <p:spPr>
          <a:xfrm flipV="1">
            <a:off x="4343400" y="2982316"/>
            <a:ext cx="4872567" cy="3532677"/>
          </a:xfrm>
          <a:prstGeom prst="straightConnector1">
            <a:avLst/>
          </a:prstGeom>
          <a:ln w="28575">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53" name="Straight Arrow Connector 52">
            <a:extLst>
              <a:ext uri="{FF2B5EF4-FFF2-40B4-BE49-F238E27FC236}">
                <a16:creationId xmlns:a16="http://schemas.microsoft.com/office/drawing/2014/main" id="{94AB5E2E-FDC5-2072-02A6-F5E1E8198CB5}"/>
              </a:ext>
            </a:extLst>
          </p:cNvPr>
          <p:cNvCxnSpPr>
            <a:cxnSpLocks/>
          </p:cNvCxnSpPr>
          <p:nvPr/>
        </p:nvCxnSpPr>
        <p:spPr>
          <a:xfrm>
            <a:off x="4312304" y="1959545"/>
            <a:ext cx="4958810" cy="1292111"/>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6" name="Straight Arrow Connector 55">
            <a:extLst>
              <a:ext uri="{FF2B5EF4-FFF2-40B4-BE49-F238E27FC236}">
                <a16:creationId xmlns:a16="http://schemas.microsoft.com/office/drawing/2014/main" id="{2D334ABA-6A08-8FDA-F418-E57D0F635E7A}"/>
              </a:ext>
            </a:extLst>
          </p:cNvPr>
          <p:cNvCxnSpPr>
            <a:cxnSpLocks/>
          </p:cNvCxnSpPr>
          <p:nvPr/>
        </p:nvCxnSpPr>
        <p:spPr>
          <a:xfrm>
            <a:off x="4399781" y="2758342"/>
            <a:ext cx="4816186" cy="493314"/>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9" name="Straight Arrow Connector 58">
            <a:extLst>
              <a:ext uri="{FF2B5EF4-FFF2-40B4-BE49-F238E27FC236}">
                <a16:creationId xmlns:a16="http://schemas.microsoft.com/office/drawing/2014/main" id="{31751F33-CE64-7EE1-6953-CD6E11EDE7E3}"/>
              </a:ext>
            </a:extLst>
          </p:cNvPr>
          <p:cNvCxnSpPr>
            <a:cxnSpLocks/>
          </p:cNvCxnSpPr>
          <p:nvPr/>
        </p:nvCxnSpPr>
        <p:spPr>
          <a:xfrm flipV="1">
            <a:off x="4522795" y="3259634"/>
            <a:ext cx="4693172" cy="346711"/>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2" name="Straight Arrow Connector 61">
            <a:extLst>
              <a:ext uri="{FF2B5EF4-FFF2-40B4-BE49-F238E27FC236}">
                <a16:creationId xmlns:a16="http://schemas.microsoft.com/office/drawing/2014/main" id="{BBC13BC1-1C94-45F1-0173-0E843479EEFA}"/>
              </a:ext>
            </a:extLst>
          </p:cNvPr>
          <p:cNvCxnSpPr>
            <a:cxnSpLocks/>
          </p:cNvCxnSpPr>
          <p:nvPr/>
        </p:nvCxnSpPr>
        <p:spPr>
          <a:xfrm flipV="1">
            <a:off x="4522795" y="3250956"/>
            <a:ext cx="4693172" cy="863844"/>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5" name="Straight Arrow Connector 64">
            <a:extLst>
              <a:ext uri="{FF2B5EF4-FFF2-40B4-BE49-F238E27FC236}">
                <a16:creationId xmlns:a16="http://schemas.microsoft.com/office/drawing/2014/main" id="{70C824AD-196E-A14A-E2A7-67428276C450}"/>
              </a:ext>
            </a:extLst>
          </p:cNvPr>
          <p:cNvCxnSpPr>
            <a:cxnSpLocks/>
          </p:cNvCxnSpPr>
          <p:nvPr/>
        </p:nvCxnSpPr>
        <p:spPr>
          <a:xfrm flipV="1">
            <a:off x="4608904" y="3241465"/>
            <a:ext cx="4576100" cy="1641509"/>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8" name="Straight Arrow Connector 67">
            <a:extLst>
              <a:ext uri="{FF2B5EF4-FFF2-40B4-BE49-F238E27FC236}">
                <a16:creationId xmlns:a16="http://schemas.microsoft.com/office/drawing/2014/main" id="{705FFC9B-8D53-D4CE-BE5A-57D597CBB192}"/>
              </a:ext>
            </a:extLst>
          </p:cNvPr>
          <p:cNvCxnSpPr>
            <a:cxnSpLocks/>
          </p:cNvCxnSpPr>
          <p:nvPr/>
        </p:nvCxnSpPr>
        <p:spPr>
          <a:xfrm flipV="1">
            <a:off x="4407509" y="3241465"/>
            <a:ext cx="4777495" cy="3273528"/>
          </a:xfrm>
          <a:prstGeom prst="straightConnector1">
            <a:avLst/>
          </a:prstGeom>
          <a:ln w="28575">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71" name="Straight Arrow Connector 70">
            <a:extLst>
              <a:ext uri="{FF2B5EF4-FFF2-40B4-BE49-F238E27FC236}">
                <a16:creationId xmlns:a16="http://schemas.microsoft.com/office/drawing/2014/main" id="{72BEC9CD-AFF4-68AE-2A74-D3E26F3DCA2F}"/>
              </a:ext>
            </a:extLst>
          </p:cNvPr>
          <p:cNvCxnSpPr>
            <a:cxnSpLocks/>
          </p:cNvCxnSpPr>
          <p:nvPr/>
        </p:nvCxnSpPr>
        <p:spPr>
          <a:xfrm>
            <a:off x="4376546" y="1975026"/>
            <a:ext cx="4931472" cy="3173037"/>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74" name="Straight Arrow Connector 73">
            <a:extLst>
              <a:ext uri="{FF2B5EF4-FFF2-40B4-BE49-F238E27FC236}">
                <a16:creationId xmlns:a16="http://schemas.microsoft.com/office/drawing/2014/main" id="{F1C525AE-055A-FD91-8F39-6795CE52AD85}"/>
              </a:ext>
            </a:extLst>
          </p:cNvPr>
          <p:cNvCxnSpPr>
            <a:cxnSpLocks/>
          </p:cNvCxnSpPr>
          <p:nvPr/>
        </p:nvCxnSpPr>
        <p:spPr>
          <a:xfrm>
            <a:off x="4399781" y="2758342"/>
            <a:ext cx="4847282" cy="2389721"/>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77" name="Straight Arrow Connector 76">
            <a:extLst>
              <a:ext uri="{FF2B5EF4-FFF2-40B4-BE49-F238E27FC236}">
                <a16:creationId xmlns:a16="http://schemas.microsoft.com/office/drawing/2014/main" id="{5594761D-39CD-33C2-C62B-6591537EDB63}"/>
              </a:ext>
            </a:extLst>
          </p:cNvPr>
          <p:cNvCxnSpPr>
            <a:cxnSpLocks/>
          </p:cNvCxnSpPr>
          <p:nvPr/>
        </p:nvCxnSpPr>
        <p:spPr>
          <a:xfrm>
            <a:off x="4580201" y="3606345"/>
            <a:ext cx="4697825" cy="1499727"/>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80" name="Straight Arrow Connector 79">
            <a:extLst>
              <a:ext uri="{FF2B5EF4-FFF2-40B4-BE49-F238E27FC236}">
                <a16:creationId xmlns:a16="http://schemas.microsoft.com/office/drawing/2014/main" id="{44321025-953F-101B-EDA4-4BD35C0205A0}"/>
              </a:ext>
            </a:extLst>
          </p:cNvPr>
          <p:cNvCxnSpPr>
            <a:cxnSpLocks/>
          </p:cNvCxnSpPr>
          <p:nvPr/>
        </p:nvCxnSpPr>
        <p:spPr>
          <a:xfrm>
            <a:off x="4549105" y="4133461"/>
            <a:ext cx="4690097" cy="980623"/>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83" name="Straight Arrow Connector 82">
            <a:extLst>
              <a:ext uri="{FF2B5EF4-FFF2-40B4-BE49-F238E27FC236}">
                <a16:creationId xmlns:a16="http://schemas.microsoft.com/office/drawing/2014/main" id="{15858C9D-6C0B-1D1F-2F1B-5BF1771194A1}"/>
              </a:ext>
            </a:extLst>
          </p:cNvPr>
          <p:cNvCxnSpPr>
            <a:cxnSpLocks/>
          </p:cNvCxnSpPr>
          <p:nvPr/>
        </p:nvCxnSpPr>
        <p:spPr>
          <a:xfrm>
            <a:off x="4608904" y="4932943"/>
            <a:ext cx="4638026" cy="215120"/>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86" name="Straight Arrow Connector 85">
            <a:extLst>
              <a:ext uri="{FF2B5EF4-FFF2-40B4-BE49-F238E27FC236}">
                <a16:creationId xmlns:a16="http://schemas.microsoft.com/office/drawing/2014/main" id="{638B456D-C93A-7A96-2296-D2BEBB385B1F}"/>
              </a:ext>
            </a:extLst>
          </p:cNvPr>
          <p:cNvCxnSpPr>
            <a:cxnSpLocks/>
          </p:cNvCxnSpPr>
          <p:nvPr/>
        </p:nvCxnSpPr>
        <p:spPr>
          <a:xfrm flipV="1">
            <a:off x="4407376" y="5106072"/>
            <a:ext cx="4808591" cy="1391915"/>
          </a:xfrm>
          <a:prstGeom prst="straightConnector1">
            <a:avLst/>
          </a:prstGeom>
          <a:ln w="28575">
            <a:headEnd type="triangle"/>
            <a:tailEnd type="triangle"/>
          </a:ln>
        </p:spPr>
        <p:style>
          <a:lnRef idx="1">
            <a:schemeClr val="accent3"/>
          </a:lnRef>
          <a:fillRef idx="0">
            <a:schemeClr val="accent3"/>
          </a:fillRef>
          <a:effectRef idx="0">
            <a:schemeClr val="accent3"/>
          </a:effectRef>
          <a:fontRef idx="minor">
            <a:schemeClr val="tx1"/>
          </a:fontRef>
        </p:style>
      </p:cxnSp>
      <p:sp>
        <p:nvSpPr>
          <p:cNvPr id="89" name="Rectangle 88">
            <a:extLst>
              <a:ext uri="{FF2B5EF4-FFF2-40B4-BE49-F238E27FC236}">
                <a16:creationId xmlns:a16="http://schemas.microsoft.com/office/drawing/2014/main" id="{D60E14A6-CB06-7966-129A-DDBA159E9861}"/>
              </a:ext>
            </a:extLst>
          </p:cNvPr>
          <p:cNvSpPr/>
          <p:nvPr/>
        </p:nvSpPr>
        <p:spPr>
          <a:xfrm>
            <a:off x="4796163" y="2000894"/>
            <a:ext cx="3572773"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Attention Weights</a:t>
            </a:r>
          </a:p>
        </p:txBody>
      </p:sp>
      <p:sp>
        <p:nvSpPr>
          <p:cNvPr id="4" name="TextBox 3">
            <a:extLst>
              <a:ext uri="{FF2B5EF4-FFF2-40B4-BE49-F238E27FC236}">
                <a16:creationId xmlns:a16="http://schemas.microsoft.com/office/drawing/2014/main" id="{C8773AF2-8925-C861-1884-27EF51452DC2}"/>
              </a:ext>
            </a:extLst>
          </p:cNvPr>
          <p:cNvSpPr txBox="1"/>
          <p:nvPr/>
        </p:nvSpPr>
        <p:spPr>
          <a:xfrm>
            <a:off x="8582239" y="0"/>
            <a:ext cx="3681905" cy="369332"/>
          </a:xfrm>
          <a:prstGeom prst="rect">
            <a:avLst/>
          </a:prstGeom>
          <a:noFill/>
        </p:spPr>
        <p:txBody>
          <a:bodyPr wrap="none" rtlCol="0">
            <a:spAutoFit/>
          </a:bodyPr>
          <a:lstStyle/>
          <a:p>
            <a:r>
              <a:rPr lang="en-US" dirty="0"/>
              <a:t>https://arxiv.org/pdf/1907.10529.pdf</a:t>
            </a:r>
          </a:p>
        </p:txBody>
      </p:sp>
      <p:sp>
        <p:nvSpPr>
          <p:cNvPr id="5" name="TextBox 4">
            <a:extLst>
              <a:ext uri="{FF2B5EF4-FFF2-40B4-BE49-F238E27FC236}">
                <a16:creationId xmlns:a16="http://schemas.microsoft.com/office/drawing/2014/main" id="{3B3682CA-B3AA-19A4-E575-E4F5C21029A9}"/>
              </a:ext>
            </a:extLst>
          </p:cNvPr>
          <p:cNvSpPr txBox="1"/>
          <p:nvPr/>
        </p:nvSpPr>
        <p:spPr>
          <a:xfrm>
            <a:off x="7016756" y="5739592"/>
            <a:ext cx="5452708" cy="954107"/>
          </a:xfrm>
          <a:prstGeom prst="rect">
            <a:avLst/>
          </a:prstGeom>
          <a:noFill/>
        </p:spPr>
        <p:txBody>
          <a:bodyPr wrap="square" rtlCol="0">
            <a:spAutoFit/>
          </a:bodyPr>
          <a:lstStyle/>
          <a:p>
            <a:r>
              <a:rPr lang="en-US" sz="1400" b="1" i="0" dirty="0" err="1">
                <a:solidFill>
                  <a:srgbClr val="383D42"/>
                </a:solidFill>
                <a:effectLst/>
                <a:latin typeface="source-serif-pro"/>
              </a:rPr>
              <a:t>SpanBERT</a:t>
            </a:r>
            <a:endParaRPr lang="en-US" sz="1400" b="1" i="0" dirty="0">
              <a:solidFill>
                <a:srgbClr val="383D42"/>
              </a:solidFill>
              <a:effectLst/>
              <a:latin typeface="source-serif-pro"/>
            </a:endParaRPr>
          </a:p>
          <a:p>
            <a:pPr marL="285750" indent="-285750">
              <a:buFont typeface="Arial" panose="020B0604020202020204" pitchFamily="34" charset="0"/>
              <a:buChar char="•"/>
            </a:pPr>
            <a:r>
              <a:rPr lang="en-US" sz="1400" b="1" i="0" dirty="0">
                <a:solidFill>
                  <a:srgbClr val="383D42"/>
                </a:solidFill>
                <a:effectLst/>
                <a:latin typeface="source-serif-pro"/>
              </a:rPr>
              <a:t>masking contiguous random spans</a:t>
            </a:r>
            <a:r>
              <a:rPr lang="en-US" sz="1400" b="0" i="0" dirty="0">
                <a:solidFill>
                  <a:srgbClr val="383D42"/>
                </a:solidFill>
                <a:effectLst/>
                <a:latin typeface="source-serif-pro"/>
              </a:rPr>
              <a:t>, rather than random tokens</a:t>
            </a:r>
          </a:p>
          <a:p>
            <a:pPr marL="285750" indent="-285750">
              <a:buFont typeface="Arial" panose="020B0604020202020204" pitchFamily="34" charset="0"/>
              <a:buChar char="•"/>
            </a:pPr>
            <a:r>
              <a:rPr lang="en-US" sz="1400" b="0" i="0" dirty="0">
                <a:solidFill>
                  <a:srgbClr val="383D42"/>
                </a:solidFill>
                <a:effectLst/>
                <a:latin typeface="source-serif-pro"/>
              </a:rPr>
              <a:t>training the</a:t>
            </a:r>
            <a:r>
              <a:rPr lang="en-US" sz="1400" b="1" i="0" dirty="0">
                <a:solidFill>
                  <a:srgbClr val="383D42"/>
                </a:solidFill>
                <a:effectLst/>
                <a:latin typeface="source-serif-pro"/>
              </a:rPr>
              <a:t> span boundary representations to predict the entire content of the masked span</a:t>
            </a:r>
            <a:r>
              <a:rPr lang="en-US" sz="1400" b="0" i="0" dirty="0">
                <a:solidFill>
                  <a:srgbClr val="383D42"/>
                </a:solidFill>
                <a:effectLst/>
                <a:latin typeface="source-serif-pro"/>
              </a:rPr>
              <a:t>.</a:t>
            </a:r>
            <a:endParaRPr lang="en-US" sz="1400" dirty="0"/>
          </a:p>
        </p:txBody>
      </p:sp>
    </p:spTree>
    <p:extLst>
      <p:ext uri="{BB962C8B-B14F-4D97-AF65-F5344CB8AC3E}">
        <p14:creationId xmlns:p14="http://schemas.microsoft.com/office/powerpoint/2010/main" val="140341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Temporal Reordering</a:t>
            </a:r>
          </a:p>
        </p:txBody>
      </p:sp>
      <p:pic>
        <p:nvPicPr>
          <p:cNvPr id="14" name="Picture 13">
            <a:extLst>
              <a:ext uri="{FF2B5EF4-FFF2-40B4-BE49-F238E27FC236}">
                <a16:creationId xmlns:a16="http://schemas.microsoft.com/office/drawing/2014/main" id="{114FF6AE-C1C6-CFB9-DC12-CBAB5C88CAB2}"/>
              </a:ext>
            </a:extLst>
          </p:cNvPr>
          <p:cNvPicPr>
            <a:picLocks noChangeAspect="1"/>
          </p:cNvPicPr>
          <p:nvPr/>
        </p:nvPicPr>
        <p:blipFill>
          <a:blip r:embed="rId2"/>
          <a:stretch>
            <a:fillRect/>
          </a:stretch>
        </p:blipFill>
        <p:spPr>
          <a:xfrm>
            <a:off x="83265" y="1960113"/>
            <a:ext cx="1866057" cy="1828800"/>
          </a:xfrm>
          <a:prstGeom prst="rect">
            <a:avLst/>
          </a:prstGeom>
        </p:spPr>
      </p:pic>
      <p:pic>
        <p:nvPicPr>
          <p:cNvPr id="16" name="Picture 15">
            <a:extLst>
              <a:ext uri="{FF2B5EF4-FFF2-40B4-BE49-F238E27FC236}">
                <a16:creationId xmlns:a16="http://schemas.microsoft.com/office/drawing/2014/main" id="{88E5EB8C-DA2D-CCE6-0195-AFDC27FCCA40}"/>
              </a:ext>
            </a:extLst>
          </p:cNvPr>
          <p:cNvPicPr>
            <a:picLocks noChangeAspect="1"/>
          </p:cNvPicPr>
          <p:nvPr/>
        </p:nvPicPr>
        <p:blipFill>
          <a:blip r:embed="rId3"/>
          <a:stretch>
            <a:fillRect/>
          </a:stretch>
        </p:blipFill>
        <p:spPr>
          <a:xfrm>
            <a:off x="2492133" y="1920985"/>
            <a:ext cx="1937017" cy="1828800"/>
          </a:xfrm>
          <a:prstGeom prst="rect">
            <a:avLst/>
          </a:prstGeom>
        </p:spPr>
      </p:pic>
      <p:pic>
        <p:nvPicPr>
          <p:cNvPr id="18" name="Picture 17">
            <a:extLst>
              <a:ext uri="{FF2B5EF4-FFF2-40B4-BE49-F238E27FC236}">
                <a16:creationId xmlns:a16="http://schemas.microsoft.com/office/drawing/2014/main" id="{7B3A61B4-354B-D89B-D55A-082A52FAFE59}"/>
              </a:ext>
            </a:extLst>
          </p:cNvPr>
          <p:cNvPicPr>
            <a:picLocks noChangeAspect="1"/>
          </p:cNvPicPr>
          <p:nvPr/>
        </p:nvPicPr>
        <p:blipFill>
          <a:blip r:embed="rId4"/>
          <a:stretch>
            <a:fillRect/>
          </a:stretch>
        </p:blipFill>
        <p:spPr>
          <a:xfrm>
            <a:off x="4971961" y="2013517"/>
            <a:ext cx="1863501" cy="1828800"/>
          </a:xfrm>
          <a:prstGeom prst="rect">
            <a:avLst/>
          </a:prstGeom>
        </p:spPr>
      </p:pic>
      <p:pic>
        <p:nvPicPr>
          <p:cNvPr id="20" name="Picture 19">
            <a:extLst>
              <a:ext uri="{FF2B5EF4-FFF2-40B4-BE49-F238E27FC236}">
                <a16:creationId xmlns:a16="http://schemas.microsoft.com/office/drawing/2014/main" id="{1B2F2882-F300-84AD-C7FA-3D1BED79864D}"/>
              </a:ext>
            </a:extLst>
          </p:cNvPr>
          <p:cNvPicPr>
            <a:picLocks noChangeAspect="1"/>
          </p:cNvPicPr>
          <p:nvPr/>
        </p:nvPicPr>
        <p:blipFill>
          <a:blip r:embed="rId5"/>
          <a:stretch>
            <a:fillRect/>
          </a:stretch>
        </p:blipFill>
        <p:spPr>
          <a:xfrm>
            <a:off x="7440482" y="2013517"/>
            <a:ext cx="1799302" cy="1828800"/>
          </a:xfrm>
          <a:prstGeom prst="rect">
            <a:avLst/>
          </a:prstGeom>
        </p:spPr>
      </p:pic>
      <p:pic>
        <p:nvPicPr>
          <p:cNvPr id="22" name="Picture 21">
            <a:extLst>
              <a:ext uri="{FF2B5EF4-FFF2-40B4-BE49-F238E27FC236}">
                <a16:creationId xmlns:a16="http://schemas.microsoft.com/office/drawing/2014/main" id="{9C1EF440-B60A-E807-C6D7-F702F9F687BC}"/>
              </a:ext>
            </a:extLst>
          </p:cNvPr>
          <p:cNvPicPr>
            <a:picLocks noChangeAspect="1"/>
          </p:cNvPicPr>
          <p:nvPr/>
        </p:nvPicPr>
        <p:blipFill>
          <a:blip r:embed="rId6"/>
          <a:stretch>
            <a:fillRect/>
          </a:stretch>
        </p:blipFill>
        <p:spPr>
          <a:xfrm>
            <a:off x="9939114" y="2065527"/>
            <a:ext cx="2060782" cy="1828800"/>
          </a:xfrm>
          <a:prstGeom prst="rect">
            <a:avLst/>
          </a:prstGeom>
        </p:spPr>
      </p:pic>
      <p:sp>
        <p:nvSpPr>
          <p:cNvPr id="27" name="Rectangle 26">
            <a:extLst>
              <a:ext uri="{FF2B5EF4-FFF2-40B4-BE49-F238E27FC236}">
                <a16:creationId xmlns:a16="http://schemas.microsoft.com/office/drawing/2014/main" id="{B384C416-355D-2091-2F07-663B91F6C5D6}"/>
              </a:ext>
            </a:extLst>
          </p:cNvPr>
          <p:cNvSpPr/>
          <p:nvPr/>
        </p:nvSpPr>
        <p:spPr>
          <a:xfrm>
            <a:off x="2288050" y="1722188"/>
            <a:ext cx="4699114" cy="2456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47CE2E3-D3CE-E5B2-976A-FB8796485699}"/>
              </a:ext>
            </a:extLst>
          </p:cNvPr>
          <p:cNvSpPr txBox="1"/>
          <p:nvPr/>
        </p:nvSpPr>
        <p:spPr>
          <a:xfrm>
            <a:off x="2660274" y="4403589"/>
            <a:ext cx="4326890" cy="369332"/>
          </a:xfrm>
          <a:prstGeom prst="rect">
            <a:avLst/>
          </a:prstGeom>
          <a:noFill/>
        </p:spPr>
        <p:txBody>
          <a:bodyPr wrap="none" rtlCol="0">
            <a:spAutoFit/>
          </a:bodyPr>
          <a:lstStyle/>
          <a:p>
            <a:r>
              <a:rPr lang="en-US" dirty="0"/>
              <a:t>Replace segment-level position embeddings</a:t>
            </a:r>
          </a:p>
        </p:txBody>
      </p:sp>
      <p:sp>
        <p:nvSpPr>
          <p:cNvPr id="30" name="TextBox 29">
            <a:extLst>
              <a:ext uri="{FF2B5EF4-FFF2-40B4-BE49-F238E27FC236}">
                <a16:creationId xmlns:a16="http://schemas.microsoft.com/office/drawing/2014/main" id="{65ED1927-A313-491E-C035-A760D7EE929D}"/>
              </a:ext>
            </a:extLst>
          </p:cNvPr>
          <p:cNvSpPr txBox="1"/>
          <p:nvPr/>
        </p:nvSpPr>
        <p:spPr>
          <a:xfrm>
            <a:off x="3243956" y="4813487"/>
            <a:ext cx="2787301" cy="369332"/>
          </a:xfrm>
          <a:prstGeom prst="rect">
            <a:avLst/>
          </a:prstGeom>
          <a:noFill/>
        </p:spPr>
        <p:txBody>
          <a:bodyPr wrap="none" rtlCol="0">
            <a:spAutoFit/>
          </a:bodyPr>
          <a:lstStyle/>
          <a:p>
            <a:r>
              <a:rPr lang="en-US" dirty="0"/>
              <a:t>[</a:t>
            </a:r>
            <a:r>
              <a:rPr lang="en-US" dirty="0" err="1"/>
              <a:t>image_t</a:t>
            </a:r>
            <a:r>
              <a:rPr lang="en-US" dirty="0"/>
              <a:t>] -&gt; [image_unk_0]</a:t>
            </a:r>
          </a:p>
        </p:txBody>
      </p:sp>
    </p:spTree>
    <p:extLst>
      <p:ext uri="{BB962C8B-B14F-4D97-AF65-F5344CB8AC3E}">
        <p14:creationId xmlns:p14="http://schemas.microsoft.com/office/powerpoint/2010/main" val="163320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Temporal Reordering</a:t>
            </a:r>
          </a:p>
        </p:txBody>
      </p:sp>
      <p:pic>
        <p:nvPicPr>
          <p:cNvPr id="16" name="Picture 15">
            <a:extLst>
              <a:ext uri="{FF2B5EF4-FFF2-40B4-BE49-F238E27FC236}">
                <a16:creationId xmlns:a16="http://schemas.microsoft.com/office/drawing/2014/main" id="{88E5EB8C-DA2D-CCE6-0195-AFDC27FCCA40}"/>
              </a:ext>
            </a:extLst>
          </p:cNvPr>
          <p:cNvPicPr>
            <a:picLocks noChangeAspect="1"/>
          </p:cNvPicPr>
          <p:nvPr/>
        </p:nvPicPr>
        <p:blipFill>
          <a:blip r:embed="rId2"/>
          <a:stretch>
            <a:fillRect/>
          </a:stretch>
        </p:blipFill>
        <p:spPr>
          <a:xfrm>
            <a:off x="809680" y="1966090"/>
            <a:ext cx="1937017" cy="1828800"/>
          </a:xfrm>
          <a:prstGeom prst="rect">
            <a:avLst/>
          </a:prstGeom>
        </p:spPr>
      </p:pic>
      <p:pic>
        <p:nvPicPr>
          <p:cNvPr id="18" name="Picture 17">
            <a:extLst>
              <a:ext uri="{FF2B5EF4-FFF2-40B4-BE49-F238E27FC236}">
                <a16:creationId xmlns:a16="http://schemas.microsoft.com/office/drawing/2014/main" id="{7B3A61B4-354B-D89B-D55A-082A52FAFE59}"/>
              </a:ext>
            </a:extLst>
          </p:cNvPr>
          <p:cNvPicPr>
            <a:picLocks noChangeAspect="1"/>
          </p:cNvPicPr>
          <p:nvPr/>
        </p:nvPicPr>
        <p:blipFill>
          <a:blip r:embed="rId3"/>
          <a:stretch>
            <a:fillRect/>
          </a:stretch>
        </p:blipFill>
        <p:spPr>
          <a:xfrm>
            <a:off x="767732" y="4023124"/>
            <a:ext cx="1863501" cy="1828800"/>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E957E8B-9771-E821-E465-FB4E6413B5BF}"/>
                  </a:ext>
                </a:extLst>
              </p:cNvPr>
              <p:cNvSpPr txBox="1"/>
              <p:nvPr/>
            </p:nvSpPr>
            <p:spPr>
              <a:xfrm>
                <a:off x="9829901" y="2889009"/>
                <a:ext cx="1743041" cy="391646"/>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𝑖</m:t>
                        </m:r>
                      </m:sub>
                    </m:sSub>
                    <m:r>
                      <a:rPr lang="en-US" b="0" i="1" smtClean="0">
                        <a:latin typeface="Cambria Math" panose="02040503050406030204" pitchFamily="18" charset="0"/>
                      </a:rPr>
                      <m:t>&lt;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b="0" i="1" smtClean="0">
                            <a:latin typeface="Cambria Math" panose="02040503050406030204" pitchFamily="18" charset="0"/>
                          </a:rPr>
                          <m:t>𝑗</m:t>
                        </m:r>
                      </m:sub>
                    </m:sSub>
                  </m:oMath>
                </a14:m>
                <a:r>
                  <a:rPr lang="en-US" dirty="0"/>
                  <a:t> 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𝑖</m:t>
                        </m:r>
                      </m:sub>
                    </m:sSub>
                    <m:r>
                      <a:rPr lang="en-US" b="0" i="1" smtClean="0">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𝑗</m:t>
                        </m:r>
                      </m:sub>
                    </m:sSub>
                  </m:oMath>
                </a14:m>
                <a:endParaRPr lang="en-US" dirty="0"/>
              </a:p>
            </p:txBody>
          </p:sp>
        </mc:Choice>
        <mc:Fallback xmlns="">
          <p:sp>
            <p:nvSpPr>
              <p:cNvPr id="23" name="TextBox 22">
                <a:extLst>
                  <a:ext uri="{FF2B5EF4-FFF2-40B4-BE49-F238E27FC236}">
                    <a16:creationId xmlns:a16="http://schemas.microsoft.com/office/drawing/2014/main" id="{7E957E8B-9771-E821-E465-FB4E6413B5BF}"/>
                  </a:ext>
                </a:extLst>
              </p:cNvPr>
              <p:cNvSpPr txBox="1">
                <a:spLocks noRot="1" noChangeAspect="1" noMove="1" noResize="1" noEditPoints="1" noAdjustHandles="1" noChangeArrowheads="1" noChangeShapeType="1" noTextEdit="1"/>
              </p:cNvSpPr>
              <p:nvPr/>
            </p:nvSpPr>
            <p:spPr>
              <a:xfrm>
                <a:off x="9829901" y="2889009"/>
                <a:ext cx="1743041" cy="391646"/>
              </a:xfrm>
              <a:prstGeom prst="rect">
                <a:avLst/>
              </a:prstGeom>
              <a:blipFill>
                <a:blip r:embed="rId4"/>
                <a:stretch>
                  <a:fillRect t="-7813" b="-20313"/>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D95F358F-A3FD-1AB9-818E-729C8600F233}"/>
              </a:ext>
            </a:extLst>
          </p:cNvPr>
          <p:cNvSpPr/>
          <p:nvPr/>
        </p:nvSpPr>
        <p:spPr>
          <a:xfrm>
            <a:off x="6608093" y="2628776"/>
            <a:ext cx="2159104" cy="889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MLP</a:t>
            </a:r>
          </a:p>
        </p:txBody>
      </p:sp>
      <p:sp>
        <p:nvSpPr>
          <p:cNvPr id="26" name="Rectangle 25">
            <a:extLst>
              <a:ext uri="{FF2B5EF4-FFF2-40B4-BE49-F238E27FC236}">
                <a16:creationId xmlns:a16="http://schemas.microsoft.com/office/drawing/2014/main" id="{8628600A-EAE4-6449-4749-0998F545878F}"/>
              </a:ext>
            </a:extLst>
          </p:cNvPr>
          <p:cNvSpPr/>
          <p:nvPr/>
        </p:nvSpPr>
        <p:spPr>
          <a:xfrm>
            <a:off x="9752187" y="2365184"/>
            <a:ext cx="189846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Cross Entropy</a:t>
            </a:r>
          </a:p>
        </p:txBody>
      </p:sp>
      <p:sp>
        <p:nvSpPr>
          <p:cNvPr id="27" name="Rectangle 26">
            <a:extLst>
              <a:ext uri="{FF2B5EF4-FFF2-40B4-BE49-F238E27FC236}">
                <a16:creationId xmlns:a16="http://schemas.microsoft.com/office/drawing/2014/main" id="{B384C416-355D-2091-2F07-663B91F6C5D6}"/>
              </a:ext>
            </a:extLst>
          </p:cNvPr>
          <p:cNvSpPr/>
          <p:nvPr/>
        </p:nvSpPr>
        <p:spPr>
          <a:xfrm>
            <a:off x="605597" y="1767293"/>
            <a:ext cx="2333155" cy="43868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0297AB1C-B403-C1ED-87BD-02D3FCDAA087}"/>
              </a:ext>
            </a:extLst>
          </p:cNvPr>
          <p:cNvSpPr txBox="1"/>
          <p:nvPr/>
        </p:nvSpPr>
        <p:spPr>
          <a:xfrm>
            <a:off x="6601219" y="1597321"/>
            <a:ext cx="2165978" cy="461665"/>
          </a:xfrm>
          <a:prstGeom prst="rect">
            <a:avLst/>
          </a:prstGeom>
          <a:noFill/>
        </p:spPr>
        <p:txBody>
          <a:bodyPr wrap="none" rtlCol="0">
            <a:spAutoFit/>
          </a:bodyPr>
          <a:lstStyle/>
          <a:p>
            <a:r>
              <a:rPr lang="en-US" sz="2400" dirty="0"/>
              <a:t>Reordering Loss</a:t>
            </a:r>
          </a:p>
        </p:txBody>
      </p:sp>
      <p:sp>
        <p:nvSpPr>
          <p:cNvPr id="4" name="Arrow: Right 3">
            <a:extLst>
              <a:ext uri="{FF2B5EF4-FFF2-40B4-BE49-F238E27FC236}">
                <a16:creationId xmlns:a16="http://schemas.microsoft.com/office/drawing/2014/main" id="{4993B5D5-286C-68EC-C22F-F2C9F2CE0FB2}"/>
              </a:ext>
            </a:extLst>
          </p:cNvPr>
          <p:cNvSpPr/>
          <p:nvPr/>
        </p:nvSpPr>
        <p:spPr>
          <a:xfrm>
            <a:off x="8995107" y="2889009"/>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FE7F468-734F-F485-472F-C1C4B3AF2EFE}"/>
                  </a:ext>
                </a:extLst>
              </p:cNvPr>
              <p:cNvSpPr txBox="1"/>
              <p:nvPr/>
            </p:nvSpPr>
            <p:spPr>
              <a:xfrm>
                <a:off x="3985074" y="2889009"/>
                <a:ext cx="17630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𝑐𝑜𝑛𝑐𝑎𝑡</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𝑡𝑖</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r>
                            <a:rPr lang="en-US" i="1">
                              <a:latin typeface="Cambria Math" panose="02040503050406030204" pitchFamily="18" charset="0"/>
                            </a:rPr>
                            <m:t>𝑖</m:t>
                          </m:r>
                        </m:sub>
                      </m:sSub>
                      <m:r>
                        <a:rPr lang="en-US" b="0" i="1" smtClean="0">
                          <a:latin typeface="Cambria Math" panose="02040503050406030204" pitchFamily="18" charset="0"/>
                        </a:rPr>
                        <m:t>)</m:t>
                      </m:r>
                    </m:oMath>
                  </m:oMathPara>
                </a14:m>
                <a:endParaRPr lang="en-US" dirty="0"/>
              </a:p>
            </p:txBody>
          </p:sp>
        </mc:Choice>
        <mc:Fallback xmlns="">
          <p:sp>
            <p:nvSpPr>
              <p:cNvPr id="5" name="TextBox 4">
                <a:extLst>
                  <a:ext uri="{FF2B5EF4-FFF2-40B4-BE49-F238E27FC236}">
                    <a16:creationId xmlns:a16="http://schemas.microsoft.com/office/drawing/2014/main" id="{0FE7F468-734F-F485-472F-C1C4B3AF2EFE}"/>
                  </a:ext>
                </a:extLst>
              </p:cNvPr>
              <p:cNvSpPr txBox="1">
                <a:spLocks noRot="1" noChangeAspect="1" noMove="1" noResize="1" noEditPoints="1" noAdjustHandles="1" noChangeArrowheads="1" noChangeShapeType="1" noTextEdit="1"/>
              </p:cNvSpPr>
              <p:nvPr/>
            </p:nvSpPr>
            <p:spPr>
              <a:xfrm>
                <a:off x="3985074" y="2889009"/>
                <a:ext cx="1763047" cy="369332"/>
              </a:xfrm>
              <a:prstGeom prst="rect">
                <a:avLst/>
              </a:prstGeom>
              <a:blipFill>
                <a:blip r:embed="rId5"/>
                <a:stretch>
                  <a:fillRect b="-11475"/>
                </a:stretch>
              </a:blipFill>
            </p:spPr>
            <p:txBody>
              <a:bodyPr/>
              <a:lstStyle/>
              <a:p>
                <a:r>
                  <a:rPr lang="en-US">
                    <a:noFill/>
                  </a:rPr>
                  <a:t> </a:t>
                </a:r>
              </a:p>
            </p:txBody>
          </p:sp>
        </mc:Fallback>
      </mc:AlternateContent>
      <p:sp>
        <p:nvSpPr>
          <p:cNvPr id="6" name="Arrow: Right 5">
            <a:extLst>
              <a:ext uri="{FF2B5EF4-FFF2-40B4-BE49-F238E27FC236}">
                <a16:creationId xmlns:a16="http://schemas.microsoft.com/office/drawing/2014/main" id="{D0109F15-A9B8-736D-04F4-BD830A9610DD}"/>
              </a:ext>
            </a:extLst>
          </p:cNvPr>
          <p:cNvSpPr/>
          <p:nvPr/>
        </p:nvSpPr>
        <p:spPr>
          <a:xfrm>
            <a:off x="5880677" y="2889009"/>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985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Temporal Reordering</a:t>
            </a:r>
          </a:p>
        </p:txBody>
      </p:sp>
      <p:pic>
        <p:nvPicPr>
          <p:cNvPr id="9" name="Picture 8">
            <a:extLst>
              <a:ext uri="{FF2B5EF4-FFF2-40B4-BE49-F238E27FC236}">
                <a16:creationId xmlns:a16="http://schemas.microsoft.com/office/drawing/2014/main" id="{CB601BA6-9409-3A30-BED0-6EA3F9927CCB}"/>
              </a:ext>
            </a:extLst>
          </p:cNvPr>
          <p:cNvPicPr>
            <a:picLocks noChangeAspect="1"/>
          </p:cNvPicPr>
          <p:nvPr/>
        </p:nvPicPr>
        <p:blipFill>
          <a:blip r:embed="rId2"/>
          <a:stretch>
            <a:fillRect/>
          </a:stretch>
        </p:blipFill>
        <p:spPr>
          <a:xfrm>
            <a:off x="6816353" y="376125"/>
            <a:ext cx="4489694" cy="61057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E47254-1D8A-BE7B-829F-4A971EB58FEA}"/>
                  </a:ext>
                </a:extLst>
              </p:cNvPr>
              <p:cNvSpPr txBox="1"/>
              <p:nvPr/>
            </p:nvSpPr>
            <p:spPr>
              <a:xfrm>
                <a:off x="4275246" y="3540980"/>
                <a:ext cx="1743041" cy="391646"/>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𝑖</m:t>
                        </m:r>
                      </m:sub>
                    </m:sSub>
                    <m:r>
                      <a:rPr lang="en-US" b="0" i="1" smtClean="0">
                        <a:latin typeface="Cambria Math" panose="02040503050406030204" pitchFamily="18" charset="0"/>
                      </a:rPr>
                      <m:t>&lt;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b="0" i="1" smtClean="0">
                            <a:latin typeface="Cambria Math" panose="02040503050406030204" pitchFamily="18" charset="0"/>
                          </a:rPr>
                          <m:t>𝑗</m:t>
                        </m:r>
                      </m:sub>
                    </m:sSub>
                  </m:oMath>
                </a14:m>
                <a:r>
                  <a:rPr lang="en-US" dirty="0"/>
                  <a:t> 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𝑖</m:t>
                        </m:r>
                      </m:sub>
                    </m:sSub>
                    <m:r>
                      <a:rPr lang="en-US" b="0" i="1" smtClean="0">
                        <a:latin typeface="Cambria Math" panose="02040503050406030204" pitchFamily="18" charset="0"/>
                      </a:rPr>
                      <m:t>&gt;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𝑗</m:t>
                        </m:r>
                      </m:sub>
                    </m:sSub>
                  </m:oMath>
                </a14:m>
                <a:endParaRPr lang="en-US" dirty="0"/>
              </a:p>
            </p:txBody>
          </p:sp>
        </mc:Choice>
        <mc:Fallback xmlns="">
          <p:sp>
            <p:nvSpPr>
              <p:cNvPr id="7" name="TextBox 6">
                <a:extLst>
                  <a:ext uri="{FF2B5EF4-FFF2-40B4-BE49-F238E27FC236}">
                    <a16:creationId xmlns:a16="http://schemas.microsoft.com/office/drawing/2014/main" id="{AEE47254-1D8A-BE7B-829F-4A971EB58FEA}"/>
                  </a:ext>
                </a:extLst>
              </p:cNvPr>
              <p:cNvSpPr txBox="1">
                <a:spLocks noRot="1" noChangeAspect="1" noMove="1" noResize="1" noEditPoints="1" noAdjustHandles="1" noChangeArrowheads="1" noChangeShapeType="1" noTextEdit="1"/>
              </p:cNvSpPr>
              <p:nvPr/>
            </p:nvSpPr>
            <p:spPr>
              <a:xfrm>
                <a:off x="4275246" y="3540980"/>
                <a:ext cx="1743041" cy="391646"/>
              </a:xfrm>
              <a:prstGeom prst="rect">
                <a:avLst/>
              </a:prstGeom>
              <a:blipFill>
                <a:blip r:embed="rId3"/>
                <a:stretch>
                  <a:fillRect t="-7813" b="-20313"/>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13326C70-5DBC-1DC2-9F9E-1AEF0A3DF53B}"/>
              </a:ext>
            </a:extLst>
          </p:cNvPr>
          <p:cNvSpPr/>
          <p:nvPr/>
        </p:nvSpPr>
        <p:spPr>
          <a:xfrm>
            <a:off x="2262180" y="3280747"/>
            <a:ext cx="1391320" cy="889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MLP</a:t>
            </a:r>
          </a:p>
        </p:txBody>
      </p:sp>
      <p:sp>
        <p:nvSpPr>
          <p:cNvPr id="10" name="Rectangle 9">
            <a:extLst>
              <a:ext uri="{FF2B5EF4-FFF2-40B4-BE49-F238E27FC236}">
                <a16:creationId xmlns:a16="http://schemas.microsoft.com/office/drawing/2014/main" id="{5231E760-FA6C-8DF7-BF8F-999E97F66CF7}"/>
              </a:ext>
            </a:extLst>
          </p:cNvPr>
          <p:cNvSpPr/>
          <p:nvPr/>
        </p:nvSpPr>
        <p:spPr>
          <a:xfrm>
            <a:off x="4197532" y="3017155"/>
            <a:ext cx="1898468"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Cross Entropy</a:t>
            </a:r>
          </a:p>
        </p:txBody>
      </p:sp>
      <p:sp>
        <p:nvSpPr>
          <p:cNvPr id="11" name="TextBox 10">
            <a:extLst>
              <a:ext uri="{FF2B5EF4-FFF2-40B4-BE49-F238E27FC236}">
                <a16:creationId xmlns:a16="http://schemas.microsoft.com/office/drawing/2014/main" id="{BA28B0B8-9C38-2247-6C32-FD777051F7ED}"/>
              </a:ext>
            </a:extLst>
          </p:cNvPr>
          <p:cNvSpPr txBox="1"/>
          <p:nvPr/>
        </p:nvSpPr>
        <p:spPr>
          <a:xfrm>
            <a:off x="1543863" y="2179559"/>
            <a:ext cx="2827954" cy="584775"/>
          </a:xfrm>
          <a:prstGeom prst="rect">
            <a:avLst/>
          </a:prstGeom>
          <a:noFill/>
        </p:spPr>
        <p:txBody>
          <a:bodyPr wrap="none" rtlCol="0">
            <a:spAutoFit/>
          </a:bodyPr>
          <a:lstStyle/>
          <a:p>
            <a:r>
              <a:rPr lang="en-US" sz="3200" dirty="0"/>
              <a:t>Reordering Loss</a:t>
            </a:r>
          </a:p>
        </p:txBody>
      </p:sp>
      <p:sp>
        <p:nvSpPr>
          <p:cNvPr id="12" name="Arrow: Right 11">
            <a:extLst>
              <a:ext uri="{FF2B5EF4-FFF2-40B4-BE49-F238E27FC236}">
                <a16:creationId xmlns:a16="http://schemas.microsoft.com/office/drawing/2014/main" id="{6EB2F895-FDEC-6443-9BC9-559A4391955A}"/>
              </a:ext>
            </a:extLst>
          </p:cNvPr>
          <p:cNvSpPr/>
          <p:nvPr/>
        </p:nvSpPr>
        <p:spPr>
          <a:xfrm>
            <a:off x="3774032" y="3540980"/>
            <a:ext cx="396163"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34AB160-CD66-4377-89A9-B994B845172A}"/>
                  </a:ext>
                </a:extLst>
              </p:cNvPr>
              <p:cNvSpPr txBox="1"/>
              <p:nvPr/>
            </p:nvSpPr>
            <p:spPr>
              <a:xfrm>
                <a:off x="0" y="3540980"/>
                <a:ext cx="17630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𝑐𝑜𝑛𝑐𝑎𝑡</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𝑡𝑖</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r>
                            <a:rPr lang="en-US" i="1">
                              <a:latin typeface="Cambria Math" panose="02040503050406030204" pitchFamily="18" charset="0"/>
                            </a:rPr>
                            <m:t>𝑖</m:t>
                          </m:r>
                        </m:sub>
                      </m:sSub>
                      <m:r>
                        <a:rPr lang="en-US"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134AB160-CD66-4377-89A9-B994B845172A}"/>
                  </a:ext>
                </a:extLst>
              </p:cNvPr>
              <p:cNvSpPr txBox="1">
                <a:spLocks noRot="1" noChangeAspect="1" noMove="1" noResize="1" noEditPoints="1" noAdjustHandles="1" noChangeArrowheads="1" noChangeShapeType="1" noTextEdit="1"/>
              </p:cNvSpPr>
              <p:nvPr/>
            </p:nvSpPr>
            <p:spPr>
              <a:xfrm>
                <a:off x="0" y="3540980"/>
                <a:ext cx="1763047" cy="369332"/>
              </a:xfrm>
              <a:prstGeom prst="rect">
                <a:avLst/>
              </a:prstGeom>
              <a:blipFill>
                <a:blip r:embed="rId4"/>
                <a:stretch>
                  <a:fillRect b="-13333"/>
                </a:stretch>
              </a:blipFill>
            </p:spPr>
            <p:txBody>
              <a:bodyPr/>
              <a:lstStyle/>
              <a:p>
                <a:r>
                  <a:rPr lang="en-US">
                    <a:noFill/>
                  </a:rPr>
                  <a:t> </a:t>
                </a:r>
              </a:p>
            </p:txBody>
          </p:sp>
        </mc:Fallback>
      </mc:AlternateContent>
      <p:sp>
        <p:nvSpPr>
          <p:cNvPr id="15" name="Arrow: Right 14">
            <a:extLst>
              <a:ext uri="{FF2B5EF4-FFF2-40B4-BE49-F238E27FC236}">
                <a16:creationId xmlns:a16="http://schemas.microsoft.com/office/drawing/2014/main" id="{D52E98D6-3AEA-89D5-F336-8E31B3F36268}"/>
              </a:ext>
            </a:extLst>
          </p:cNvPr>
          <p:cNvSpPr/>
          <p:nvPr/>
        </p:nvSpPr>
        <p:spPr>
          <a:xfrm>
            <a:off x="1763047" y="3552137"/>
            <a:ext cx="396163"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50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Visual Commonsense Reasoning</a:t>
            </a:r>
          </a:p>
        </p:txBody>
      </p:sp>
      <p:pic>
        <p:nvPicPr>
          <p:cNvPr id="3" name="pasta-33256">
            <a:hlinkClick r:id="" action="ppaction://media"/>
            <a:extLst>
              <a:ext uri="{FF2B5EF4-FFF2-40B4-BE49-F238E27FC236}">
                <a16:creationId xmlns:a16="http://schemas.microsoft.com/office/drawing/2014/main" id="{16F6D5E9-FBA4-5BC5-01A5-38AF21DA75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9313" y="2428279"/>
            <a:ext cx="5269332" cy="2964224"/>
          </a:xfrm>
          <a:prstGeom prst="rect">
            <a:avLst/>
          </a:prstGeom>
        </p:spPr>
      </p:pic>
      <p:sp>
        <p:nvSpPr>
          <p:cNvPr id="5" name="TextBox 4">
            <a:extLst>
              <a:ext uri="{FF2B5EF4-FFF2-40B4-BE49-F238E27FC236}">
                <a16:creationId xmlns:a16="http://schemas.microsoft.com/office/drawing/2014/main" id="{E53A26FD-3ED9-99BC-366B-3872C36DA6DA}"/>
              </a:ext>
            </a:extLst>
          </p:cNvPr>
          <p:cNvSpPr txBox="1"/>
          <p:nvPr/>
        </p:nvSpPr>
        <p:spPr>
          <a:xfrm>
            <a:off x="6728145" y="3429000"/>
            <a:ext cx="4014689"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what might happen next</a:t>
            </a:r>
          </a:p>
          <a:p>
            <a:pPr marL="285750" indent="-285750">
              <a:buFont typeface="Arial" panose="020B0604020202020204" pitchFamily="34" charset="0"/>
              <a:buChar char="•"/>
            </a:pPr>
            <a:r>
              <a:rPr lang="en-US" sz="2400" dirty="0"/>
              <a:t>what are people’s intentions</a:t>
            </a:r>
          </a:p>
        </p:txBody>
      </p:sp>
    </p:spTree>
    <p:extLst>
      <p:ext uri="{BB962C8B-B14F-4D97-AF65-F5344CB8AC3E}">
        <p14:creationId xmlns:p14="http://schemas.microsoft.com/office/powerpoint/2010/main" val="107993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3" name="TextBox 2">
            <a:extLst>
              <a:ext uri="{FF2B5EF4-FFF2-40B4-BE49-F238E27FC236}">
                <a16:creationId xmlns:a16="http://schemas.microsoft.com/office/drawing/2014/main" id="{ED81187D-7C88-293A-AEB3-73DF3D027D4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Architecture</a:t>
            </a:r>
          </a:p>
        </p:txBody>
      </p:sp>
      <p:pic>
        <p:nvPicPr>
          <p:cNvPr id="7" name="Picture 6">
            <a:extLst>
              <a:ext uri="{FF2B5EF4-FFF2-40B4-BE49-F238E27FC236}">
                <a16:creationId xmlns:a16="http://schemas.microsoft.com/office/drawing/2014/main" id="{15DAE7AF-01A5-347B-ADCB-E26563E9A1E9}"/>
              </a:ext>
            </a:extLst>
          </p:cNvPr>
          <p:cNvPicPr>
            <a:picLocks noChangeAspect="1"/>
          </p:cNvPicPr>
          <p:nvPr/>
        </p:nvPicPr>
        <p:blipFill>
          <a:blip r:embed="rId2"/>
          <a:stretch>
            <a:fillRect/>
          </a:stretch>
        </p:blipFill>
        <p:spPr>
          <a:xfrm>
            <a:off x="828290" y="1635669"/>
            <a:ext cx="10058442" cy="4601113"/>
          </a:xfrm>
          <a:prstGeom prst="rect">
            <a:avLst/>
          </a:prstGeom>
        </p:spPr>
      </p:pic>
    </p:spTree>
    <p:extLst>
      <p:ext uri="{BB962C8B-B14F-4D97-AF65-F5344CB8AC3E}">
        <p14:creationId xmlns:p14="http://schemas.microsoft.com/office/powerpoint/2010/main" val="295330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Image Tasks</a:t>
            </a:r>
            <a:endParaRPr lang="en-US" dirty="0"/>
          </a:p>
        </p:txBody>
      </p:sp>
      <p:pic>
        <p:nvPicPr>
          <p:cNvPr id="4" name="Picture 3">
            <a:extLst>
              <a:ext uri="{FF2B5EF4-FFF2-40B4-BE49-F238E27FC236}">
                <a16:creationId xmlns:a16="http://schemas.microsoft.com/office/drawing/2014/main" id="{E94C9D6B-FD16-48FA-2FF8-477F471CAFEF}"/>
              </a:ext>
            </a:extLst>
          </p:cNvPr>
          <p:cNvPicPr>
            <a:picLocks noChangeAspect="1"/>
          </p:cNvPicPr>
          <p:nvPr/>
        </p:nvPicPr>
        <p:blipFill>
          <a:blip r:embed="rId2"/>
          <a:stretch>
            <a:fillRect/>
          </a:stretch>
        </p:blipFill>
        <p:spPr>
          <a:xfrm>
            <a:off x="698353" y="1944837"/>
            <a:ext cx="5348441" cy="3130941"/>
          </a:xfrm>
          <a:prstGeom prst="rect">
            <a:avLst/>
          </a:prstGeom>
        </p:spPr>
      </p:pic>
      <p:pic>
        <p:nvPicPr>
          <p:cNvPr id="6" name="Picture 5">
            <a:extLst>
              <a:ext uri="{FF2B5EF4-FFF2-40B4-BE49-F238E27FC236}">
                <a16:creationId xmlns:a16="http://schemas.microsoft.com/office/drawing/2014/main" id="{A1C59BEB-719B-1672-F309-7A8AC734DCDA}"/>
              </a:ext>
            </a:extLst>
          </p:cNvPr>
          <p:cNvPicPr>
            <a:picLocks noChangeAspect="1"/>
          </p:cNvPicPr>
          <p:nvPr/>
        </p:nvPicPr>
        <p:blipFill>
          <a:blip r:embed="rId3"/>
          <a:stretch>
            <a:fillRect/>
          </a:stretch>
        </p:blipFill>
        <p:spPr>
          <a:xfrm>
            <a:off x="6766226" y="1998797"/>
            <a:ext cx="3767846" cy="1314365"/>
          </a:xfrm>
          <a:prstGeom prst="rect">
            <a:avLst/>
          </a:prstGeom>
        </p:spPr>
      </p:pic>
      <p:pic>
        <p:nvPicPr>
          <p:cNvPr id="9" name="Picture 8">
            <a:extLst>
              <a:ext uri="{FF2B5EF4-FFF2-40B4-BE49-F238E27FC236}">
                <a16:creationId xmlns:a16="http://schemas.microsoft.com/office/drawing/2014/main" id="{43A2386A-A2C4-AF2D-59AD-5B3FFA8AC953}"/>
              </a:ext>
            </a:extLst>
          </p:cNvPr>
          <p:cNvPicPr>
            <a:picLocks noChangeAspect="1"/>
          </p:cNvPicPr>
          <p:nvPr/>
        </p:nvPicPr>
        <p:blipFill>
          <a:blip r:embed="rId4"/>
          <a:stretch>
            <a:fillRect/>
          </a:stretch>
        </p:blipFill>
        <p:spPr>
          <a:xfrm>
            <a:off x="6766226" y="3966159"/>
            <a:ext cx="5036023" cy="1401328"/>
          </a:xfrm>
          <a:prstGeom prst="rect">
            <a:avLst/>
          </a:prstGeom>
        </p:spPr>
      </p:pic>
      <p:sp>
        <p:nvSpPr>
          <p:cNvPr id="10" name="TextBox 9">
            <a:extLst>
              <a:ext uri="{FF2B5EF4-FFF2-40B4-BE49-F238E27FC236}">
                <a16:creationId xmlns:a16="http://schemas.microsoft.com/office/drawing/2014/main" id="{15665FB0-F5FC-A89C-0008-ACF538C5A1F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Visual Commonsense Reasoning</a:t>
            </a:r>
          </a:p>
        </p:txBody>
      </p:sp>
      <p:sp>
        <p:nvSpPr>
          <p:cNvPr id="12" name="TextBox 11">
            <a:extLst>
              <a:ext uri="{FF2B5EF4-FFF2-40B4-BE49-F238E27FC236}">
                <a16:creationId xmlns:a16="http://schemas.microsoft.com/office/drawing/2014/main" id="{708932BB-8D55-3372-028D-BA9BC1C61002}"/>
              </a:ext>
            </a:extLst>
          </p:cNvPr>
          <p:cNvSpPr txBox="1"/>
          <p:nvPr/>
        </p:nvSpPr>
        <p:spPr>
          <a:xfrm>
            <a:off x="684" y="6456010"/>
            <a:ext cx="6095316" cy="369332"/>
          </a:xfrm>
          <a:prstGeom prst="rect">
            <a:avLst/>
          </a:prstGeom>
          <a:noFill/>
        </p:spPr>
        <p:txBody>
          <a:bodyPr wrap="square">
            <a:spAutoFit/>
          </a:bodyPr>
          <a:lstStyle/>
          <a:p>
            <a:r>
              <a:rPr lang="en-US" dirty="0"/>
              <a:t>https://visualcommonsense.com/</a:t>
            </a:r>
          </a:p>
        </p:txBody>
      </p:sp>
      <p:sp>
        <p:nvSpPr>
          <p:cNvPr id="13" name="TextBox 12">
            <a:extLst>
              <a:ext uri="{FF2B5EF4-FFF2-40B4-BE49-F238E27FC236}">
                <a16:creationId xmlns:a16="http://schemas.microsoft.com/office/drawing/2014/main" id="{A5713D0A-2351-2DFE-8A0F-301EF1736A15}"/>
              </a:ext>
            </a:extLst>
          </p:cNvPr>
          <p:cNvSpPr txBox="1"/>
          <p:nvPr/>
        </p:nvSpPr>
        <p:spPr>
          <a:xfrm>
            <a:off x="1703299" y="5283379"/>
            <a:ext cx="3135474" cy="646331"/>
          </a:xfrm>
          <a:prstGeom prst="rect">
            <a:avLst/>
          </a:prstGeom>
          <a:noFill/>
        </p:spPr>
        <p:txBody>
          <a:bodyPr wrap="none" rtlCol="0">
            <a:spAutoFit/>
          </a:bodyPr>
          <a:lstStyle/>
          <a:p>
            <a:pPr marL="285750" indent="-285750">
              <a:buFont typeface="Arial" panose="020B0604020202020204" pitchFamily="34" charset="0"/>
              <a:buChar char="•"/>
            </a:pPr>
            <a:r>
              <a:rPr lang="en-US" dirty="0"/>
              <a:t>what might happen next</a:t>
            </a:r>
          </a:p>
          <a:p>
            <a:pPr marL="285750" indent="-285750">
              <a:buFont typeface="Arial" panose="020B0604020202020204" pitchFamily="34" charset="0"/>
              <a:buChar char="•"/>
            </a:pPr>
            <a:r>
              <a:rPr lang="en-US" dirty="0"/>
              <a:t>what are people’s intentions</a:t>
            </a:r>
          </a:p>
        </p:txBody>
      </p:sp>
    </p:spTree>
    <p:extLst>
      <p:ext uri="{BB962C8B-B14F-4D97-AF65-F5344CB8AC3E}">
        <p14:creationId xmlns:p14="http://schemas.microsoft.com/office/powerpoint/2010/main" val="174852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Image Tasks</a:t>
            </a:r>
            <a:endParaRPr lang="en-US" dirty="0"/>
          </a:p>
        </p:txBody>
      </p:sp>
      <p:sp>
        <p:nvSpPr>
          <p:cNvPr id="12" name="TextBox 11">
            <a:extLst>
              <a:ext uri="{FF2B5EF4-FFF2-40B4-BE49-F238E27FC236}">
                <a16:creationId xmlns:a16="http://schemas.microsoft.com/office/drawing/2014/main" id="{708932BB-8D55-3372-028D-BA9BC1C61002}"/>
              </a:ext>
            </a:extLst>
          </p:cNvPr>
          <p:cNvSpPr txBox="1"/>
          <p:nvPr/>
        </p:nvSpPr>
        <p:spPr>
          <a:xfrm>
            <a:off x="684" y="6456010"/>
            <a:ext cx="6095316" cy="369332"/>
          </a:xfrm>
          <a:prstGeom prst="rect">
            <a:avLst/>
          </a:prstGeom>
          <a:noFill/>
        </p:spPr>
        <p:txBody>
          <a:bodyPr wrap="square">
            <a:spAutoFit/>
          </a:bodyPr>
          <a:lstStyle/>
          <a:p>
            <a:r>
              <a:rPr lang="en-US" dirty="0"/>
              <a:t>https://visualcommonsense.com/</a:t>
            </a:r>
          </a:p>
        </p:txBody>
      </p:sp>
      <p:pic>
        <p:nvPicPr>
          <p:cNvPr id="3" name="Picture 2">
            <a:extLst>
              <a:ext uri="{FF2B5EF4-FFF2-40B4-BE49-F238E27FC236}">
                <a16:creationId xmlns:a16="http://schemas.microsoft.com/office/drawing/2014/main" id="{5E5663EB-D416-2AA9-3779-F4E8C1518BCC}"/>
              </a:ext>
            </a:extLst>
          </p:cNvPr>
          <p:cNvPicPr>
            <a:picLocks noChangeAspect="1"/>
          </p:cNvPicPr>
          <p:nvPr/>
        </p:nvPicPr>
        <p:blipFill>
          <a:blip r:embed="rId2"/>
          <a:stretch>
            <a:fillRect/>
          </a:stretch>
        </p:blipFill>
        <p:spPr>
          <a:xfrm>
            <a:off x="548985" y="2159547"/>
            <a:ext cx="4769252" cy="2822498"/>
          </a:xfrm>
          <a:prstGeom prst="rect">
            <a:avLst/>
          </a:prstGeom>
        </p:spPr>
      </p:pic>
      <p:pic>
        <p:nvPicPr>
          <p:cNvPr id="8" name="Picture 7">
            <a:extLst>
              <a:ext uri="{FF2B5EF4-FFF2-40B4-BE49-F238E27FC236}">
                <a16:creationId xmlns:a16="http://schemas.microsoft.com/office/drawing/2014/main" id="{15C515C2-5386-AC2B-C6A6-805EC27B9742}"/>
              </a:ext>
            </a:extLst>
          </p:cNvPr>
          <p:cNvPicPr>
            <a:picLocks noChangeAspect="1"/>
          </p:cNvPicPr>
          <p:nvPr/>
        </p:nvPicPr>
        <p:blipFill>
          <a:blip r:embed="rId3"/>
          <a:stretch>
            <a:fillRect/>
          </a:stretch>
        </p:blipFill>
        <p:spPr>
          <a:xfrm>
            <a:off x="7115319" y="2159547"/>
            <a:ext cx="4310856" cy="1807076"/>
          </a:xfrm>
          <a:prstGeom prst="rect">
            <a:avLst/>
          </a:prstGeom>
        </p:spPr>
      </p:pic>
      <p:sp>
        <p:nvSpPr>
          <p:cNvPr id="11" name="TextBox 10">
            <a:extLst>
              <a:ext uri="{FF2B5EF4-FFF2-40B4-BE49-F238E27FC236}">
                <a16:creationId xmlns:a16="http://schemas.microsoft.com/office/drawing/2014/main" id="{56A64187-E240-130A-1B4F-50FF2556E1C3}"/>
              </a:ext>
            </a:extLst>
          </p:cNvPr>
          <p:cNvSpPr txBox="1"/>
          <p:nvPr/>
        </p:nvSpPr>
        <p:spPr>
          <a:xfrm>
            <a:off x="7298797" y="1562271"/>
            <a:ext cx="3943900" cy="369332"/>
          </a:xfrm>
          <a:prstGeom prst="rect">
            <a:avLst/>
          </a:prstGeom>
          <a:noFill/>
        </p:spPr>
        <p:txBody>
          <a:bodyPr wrap="none" rtlCol="0">
            <a:spAutoFit/>
          </a:bodyPr>
          <a:lstStyle/>
          <a:p>
            <a:r>
              <a:rPr lang="en-US" b="1" dirty="0"/>
              <a:t>Unsupervised ordering of Visual Stories</a:t>
            </a:r>
          </a:p>
        </p:txBody>
      </p:sp>
      <p:sp>
        <p:nvSpPr>
          <p:cNvPr id="14" name="TextBox 13">
            <a:extLst>
              <a:ext uri="{FF2B5EF4-FFF2-40B4-BE49-F238E27FC236}">
                <a16:creationId xmlns:a16="http://schemas.microsoft.com/office/drawing/2014/main" id="{4863427B-0E62-3107-519B-3AB68C0BADA0}"/>
              </a:ext>
            </a:extLst>
          </p:cNvPr>
          <p:cNvSpPr txBox="1"/>
          <p:nvPr/>
        </p:nvSpPr>
        <p:spPr>
          <a:xfrm>
            <a:off x="1062699" y="1562271"/>
            <a:ext cx="3254224" cy="369332"/>
          </a:xfrm>
          <a:prstGeom prst="rect">
            <a:avLst/>
          </a:prstGeom>
          <a:noFill/>
        </p:spPr>
        <p:txBody>
          <a:bodyPr wrap="none" rtlCol="0">
            <a:spAutoFit/>
          </a:bodyPr>
          <a:lstStyle/>
          <a:p>
            <a:r>
              <a:rPr lang="en-US" b="1" dirty="0"/>
              <a:t>Visual Commonsense Reasoning</a:t>
            </a:r>
          </a:p>
        </p:txBody>
      </p:sp>
    </p:spTree>
    <p:extLst>
      <p:ext uri="{BB962C8B-B14F-4D97-AF65-F5344CB8AC3E}">
        <p14:creationId xmlns:p14="http://schemas.microsoft.com/office/powerpoint/2010/main" val="250236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Video Tasks</a:t>
            </a:r>
            <a:endParaRPr lang="en-US" dirty="0"/>
          </a:p>
        </p:txBody>
      </p:sp>
      <p:sp>
        <p:nvSpPr>
          <p:cNvPr id="10" name="TextBox 9">
            <a:extLst>
              <a:ext uri="{FF2B5EF4-FFF2-40B4-BE49-F238E27FC236}">
                <a16:creationId xmlns:a16="http://schemas.microsoft.com/office/drawing/2014/main" id="{15665FB0-F5FC-A89C-0008-ACF538C5A1F4}"/>
              </a:ext>
            </a:extLst>
          </p:cNvPr>
          <p:cNvSpPr txBox="1"/>
          <p:nvPr/>
        </p:nvSpPr>
        <p:spPr>
          <a:xfrm>
            <a:off x="790897" y="989338"/>
            <a:ext cx="6095316" cy="424732"/>
          </a:xfrm>
          <a:prstGeom prst="rect">
            <a:avLst/>
          </a:prstGeom>
          <a:noFill/>
        </p:spPr>
        <p:txBody>
          <a:bodyPr wrap="square">
            <a:spAutoFit/>
          </a:bodyPr>
          <a:lstStyle/>
          <a:p>
            <a:pPr marL="57150">
              <a:lnSpc>
                <a:spcPct val="90000"/>
              </a:lnSpc>
              <a:spcAft>
                <a:spcPts val="600"/>
              </a:spcAft>
            </a:pPr>
            <a:r>
              <a:rPr lang="en-US" sz="2400" dirty="0">
                <a:solidFill>
                  <a:schemeClr val="accent5">
                    <a:lumMod val="75000"/>
                  </a:schemeClr>
                </a:solidFill>
              </a:rPr>
              <a:t>TVQA</a:t>
            </a:r>
          </a:p>
        </p:txBody>
      </p:sp>
      <p:sp>
        <p:nvSpPr>
          <p:cNvPr id="12" name="TextBox 11">
            <a:extLst>
              <a:ext uri="{FF2B5EF4-FFF2-40B4-BE49-F238E27FC236}">
                <a16:creationId xmlns:a16="http://schemas.microsoft.com/office/drawing/2014/main" id="{708932BB-8D55-3372-028D-BA9BC1C61002}"/>
              </a:ext>
            </a:extLst>
          </p:cNvPr>
          <p:cNvSpPr txBox="1"/>
          <p:nvPr/>
        </p:nvSpPr>
        <p:spPr>
          <a:xfrm>
            <a:off x="684" y="6456010"/>
            <a:ext cx="6095316" cy="369332"/>
          </a:xfrm>
          <a:prstGeom prst="rect">
            <a:avLst/>
          </a:prstGeom>
          <a:noFill/>
        </p:spPr>
        <p:txBody>
          <a:bodyPr wrap="square">
            <a:spAutoFit/>
          </a:bodyPr>
          <a:lstStyle/>
          <a:p>
            <a:r>
              <a:rPr lang="en-US" dirty="0"/>
              <a:t>https://tvqa.cs.unc.edu/</a:t>
            </a:r>
          </a:p>
        </p:txBody>
      </p:sp>
      <p:pic>
        <p:nvPicPr>
          <p:cNvPr id="5122" name="Picture 2">
            <a:extLst>
              <a:ext uri="{FF2B5EF4-FFF2-40B4-BE49-F238E27FC236}">
                <a16:creationId xmlns:a16="http://schemas.microsoft.com/office/drawing/2014/main" id="{D533BB51-A0B3-E2B2-857B-A5C514C5E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23" y="2476193"/>
            <a:ext cx="11773754" cy="23654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C1A821-92AE-CE6F-7751-610DDEA904DA}"/>
              </a:ext>
            </a:extLst>
          </p:cNvPr>
          <p:cNvSpPr txBox="1"/>
          <p:nvPr/>
        </p:nvSpPr>
        <p:spPr>
          <a:xfrm>
            <a:off x="1703299" y="5283379"/>
            <a:ext cx="3135474" cy="646331"/>
          </a:xfrm>
          <a:prstGeom prst="rect">
            <a:avLst/>
          </a:prstGeom>
          <a:noFill/>
        </p:spPr>
        <p:txBody>
          <a:bodyPr wrap="none" rtlCol="0">
            <a:spAutoFit/>
          </a:bodyPr>
          <a:lstStyle/>
          <a:p>
            <a:pPr marL="285750" indent="-285750">
              <a:buFont typeface="Arial" panose="020B0604020202020204" pitchFamily="34" charset="0"/>
              <a:buChar char="•"/>
            </a:pPr>
            <a:r>
              <a:rPr lang="en-US" dirty="0"/>
              <a:t>what might happen next</a:t>
            </a:r>
          </a:p>
          <a:p>
            <a:pPr marL="285750" indent="-285750">
              <a:buFont typeface="Arial" panose="020B0604020202020204" pitchFamily="34" charset="0"/>
              <a:buChar char="•"/>
            </a:pPr>
            <a:r>
              <a:rPr lang="en-US" dirty="0"/>
              <a:t>what are people’s intentions</a:t>
            </a:r>
          </a:p>
        </p:txBody>
      </p:sp>
      <p:sp>
        <p:nvSpPr>
          <p:cNvPr id="5" name="TextBox 4">
            <a:extLst>
              <a:ext uri="{FF2B5EF4-FFF2-40B4-BE49-F238E27FC236}">
                <a16:creationId xmlns:a16="http://schemas.microsoft.com/office/drawing/2014/main" id="{4B85677C-1493-D4CC-85A8-1747CE970D64}"/>
              </a:ext>
            </a:extLst>
          </p:cNvPr>
          <p:cNvSpPr txBox="1"/>
          <p:nvPr/>
        </p:nvSpPr>
        <p:spPr>
          <a:xfrm>
            <a:off x="454675" y="1851905"/>
            <a:ext cx="9417705" cy="369332"/>
          </a:xfrm>
          <a:prstGeom prst="rect">
            <a:avLst/>
          </a:prstGeom>
          <a:noFill/>
        </p:spPr>
        <p:txBody>
          <a:bodyPr wrap="square">
            <a:spAutoFit/>
          </a:bodyPr>
          <a:lstStyle/>
          <a:p>
            <a:r>
              <a:rPr lang="en-US" b="0" i="0" dirty="0">
                <a:solidFill>
                  <a:srgbClr val="212529"/>
                </a:solidFill>
                <a:effectLst/>
                <a:latin typeface="Lato" panose="020F0502020204030203" pitchFamily="34" charset="0"/>
              </a:rPr>
              <a:t>TVQA links depicted objects to visual concepts in questions and answers.</a:t>
            </a:r>
            <a:endParaRPr lang="en-US" dirty="0"/>
          </a:p>
        </p:txBody>
      </p:sp>
    </p:spTree>
    <p:extLst>
      <p:ext uri="{BB962C8B-B14F-4D97-AF65-F5344CB8AC3E}">
        <p14:creationId xmlns:p14="http://schemas.microsoft.com/office/powerpoint/2010/main" val="4226659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Video Tasks</a:t>
            </a:r>
            <a:endParaRPr lang="en-US" sz="3600" dirty="0"/>
          </a:p>
        </p:txBody>
      </p:sp>
      <p:pic>
        <p:nvPicPr>
          <p:cNvPr id="8" name="Picture 7">
            <a:extLst>
              <a:ext uri="{FF2B5EF4-FFF2-40B4-BE49-F238E27FC236}">
                <a16:creationId xmlns:a16="http://schemas.microsoft.com/office/drawing/2014/main" id="{6634548C-6233-F0DE-6703-374EB610D58D}"/>
              </a:ext>
            </a:extLst>
          </p:cNvPr>
          <p:cNvPicPr>
            <a:picLocks noChangeAspect="1"/>
          </p:cNvPicPr>
          <p:nvPr/>
        </p:nvPicPr>
        <p:blipFill>
          <a:blip r:embed="rId2"/>
          <a:stretch>
            <a:fillRect/>
          </a:stretch>
        </p:blipFill>
        <p:spPr>
          <a:xfrm>
            <a:off x="1344685" y="1635669"/>
            <a:ext cx="8873461" cy="4095444"/>
          </a:xfrm>
          <a:prstGeom prst="rect">
            <a:avLst/>
          </a:prstGeom>
        </p:spPr>
      </p:pic>
    </p:spTree>
    <p:extLst>
      <p:ext uri="{BB962C8B-B14F-4D97-AF65-F5344CB8AC3E}">
        <p14:creationId xmlns:p14="http://schemas.microsoft.com/office/powerpoint/2010/main" val="3345873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Zero-shot Ordering</a:t>
            </a:r>
            <a:endParaRPr lang="en-US" sz="3600" dirty="0"/>
          </a:p>
        </p:txBody>
      </p:sp>
      <p:pic>
        <p:nvPicPr>
          <p:cNvPr id="4" name="Picture 3">
            <a:extLst>
              <a:ext uri="{FF2B5EF4-FFF2-40B4-BE49-F238E27FC236}">
                <a16:creationId xmlns:a16="http://schemas.microsoft.com/office/drawing/2014/main" id="{4A5D9CBA-1DC3-7FFA-034D-FDFEF3A5524B}"/>
              </a:ext>
            </a:extLst>
          </p:cNvPr>
          <p:cNvPicPr>
            <a:picLocks noChangeAspect="1"/>
          </p:cNvPicPr>
          <p:nvPr/>
        </p:nvPicPr>
        <p:blipFill>
          <a:blip r:embed="rId2"/>
          <a:stretch>
            <a:fillRect/>
          </a:stretch>
        </p:blipFill>
        <p:spPr>
          <a:xfrm>
            <a:off x="805990" y="1500236"/>
            <a:ext cx="9710733" cy="4330243"/>
          </a:xfrm>
          <a:prstGeom prst="rect">
            <a:avLst/>
          </a:prstGeom>
        </p:spPr>
      </p:pic>
    </p:spTree>
    <p:extLst>
      <p:ext uri="{BB962C8B-B14F-4D97-AF65-F5344CB8AC3E}">
        <p14:creationId xmlns:p14="http://schemas.microsoft.com/office/powerpoint/2010/main" val="1060107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B033-E5A6-C7F9-9B37-CF514B3E2AB4}"/>
              </a:ext>
            </a:extLst>
          </p:cNvPr>
          <p:cNvSpPr>
            <a:spLocks noGrp="1"/>
          </p:cNvSpPr>
          <p:nvPr>
            <p:ph type="title"/>
          </p:nvPr>
        </p:nvSpPr>
        <p:spPr/>
        <p:txBody>
          <a:bodyPr/>
          <a:lstStyle/>
          <a:p>
            <a:r>
              <a:rPr lang="en-US" dirty="0"/>
              <a:t>VATT</a:t>
            </a:r>
          </a:p>
        </p:txBody>
      </p:sp>
      <p:sp>
        <p:nvSpPr>
          <p:cNvPr id="3" name="Text Placeholder 2">
            <a:extLst>
              <a:ext uri="{FF2B5EF4-FFF2-40B4-BE49-F238E27FC236}">
                <a16:creationId xmlns:a16="http://schemas.microsoft.com/office/drawing/2014/main" id="{39C8DE8C-43FF-600D-8F81-99FD0F31269D}"/>
              </a:ext>
            </a:extLst>
          </p:cNvPr>
          <p:cNvSpPr>
            <a:spLocks noGrp="1"/>
          </p:cNvSpPr>
          <p:nvPr>
            <p:ph type="body" idx="1"/>
          </p:nvPr>
        </p:nvSpPr>
        <p:spPr>
          <a:xfrm>
            <a:off x="831849" y="4589463"/>
            <a:ext cx="11030747" cy="1500187"/>
          </a:xfrm>
        </p:spPr>
        <p:txBody>
          <a:bodyPr/>
          <a:lstStyle/>
          <a:p>
            <a:r>
              <a:rPr lang="en-US" dirty="0"/>
              <a:t>Transformers for Multimodal Self-Supervised Learning from Raw Video, Audio and Text </a:t>
            </a:r>
          </a:p>
        </p:txBody>
      </p:sp>
    </p:spTree>
    <p:extLst>
      <p:ext uri="{BB962C8B-B14F-4D97-AF65-F5344CB8AC3E}">
        <p14:creationId xmlns:p14="http://schemas.microsoft.com/office/powerpoint/2010/main" val="1064015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VATT</a:t>
            </a:r>
            <a:endParaRPr lang="en-US" sz="3600" dirty="0"/>
          </a:p>
        </p:txBody>
      </p:sp>
      <p:pic>
        <p:nvPicPr>
          <p:cNvPr id="5" name="Picture 4">
            <a:extLst>
              <a:ext uri="{FF2B5EF4-FFF2-40B4-BE49-F238E27FC236}">
                <a16:creationId xmlns:a16="http://schemas.microsoft.com/office/drawing/2014/main" id="{02F4E2E3-EE3E-1AF6-D4BF-9B719C6496DA}"/>
              </a:ext>
            </a:extLst>
          </p:cNvPr>
          <p:cNvPicPr>
            <a:picLocks noChangeAspect="1"/>
          </p:cNvPicPr>
          <p:nvPr/>
        </p:nvPicPr>
        <p:blipFill>
          <a:blip r:embed="rId2"/>
          <a:stretch>
            <a:fillRect/>
          </a:stretch>
        </p:blipFill>
        <p:spPr>
          <a:xfrm>
            <a:off x="4777932" y="1023378"/>
            <a:ext cx="6690371" cy="4720716"/>
          </a:xfrm>
          <a:prstGeom prst="rect">
            <a:avLst/>
          </a:prstGeom>
        </p:spPr>
      </p:pic>
      <p:sp>
        <p:nvSpPr>
          <p:cNvPr id="7" name="Rectangle 6">
            <a:extLst>
              <a:ext uri="{FF2B5EF4-FFF2-40B4-BE49-F238E27FC236}">
                <a16:creationId xmlns:a16="http://schemas.microsoft.com/office/drawing/2014/main" id="{E1C20532-CC42-FF12-15ED-BD560264237E}"/>
              </a:ext>
            </a:extLst>
          </p:cNvPr>
          <p:cNvSpPr/>
          <p:nvPr/>
        </p:nvSpPr>
        <p:spPr>
          <a:xfrm>
            <a:off x="886290" y="3056405"/>
            <a:ext cx="3743899" cy="830997"/>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One backbone share different modalities</a:t>
            </a:r>
          </a:p>
        </p:txBody>
      </p:sp>
      <p:sp>
        <p:nvSpPr>
          <p:cNvPr id="9" name="TextBox 8">
            <a:extLst>
              <a:ext uri="{FF2B5EF4-FFF2-40B4-BE49-F238E27FC236}">
                <a16:creationId xmlns:a16="http://schemas.microsoft.com/office/drawing/2014/main" id="{B8175C5F-CA86-1D3E-C6A1-26DEB1D0AC0B}"/>
              </a:ext>
            </a:extLst>
          </p:cNvPr>
          <p:cNvSpPr txBox="1"/>
          <p:nvPr/>
        </p:nvSpPr>
        <p:spPr>
          <a:xfrm>
            <a:off x="0" y="6439608"/>
            <a:ext cx="6095316" cy="369332"/>
          </a:xfrm>
          <a:prstGeom prst="rect">
            <a:avLst/>
          </a:prstGeom>
          <a:noFill/>
        </p:spPr>
        <p:txBody>
          <a:bodyPr wrap="square">
            <a:spAutoFit/>
          </a:bodyPr>
          <a:lstStyle/>
          <a:p>
            <a:r>
              <a:rPr lang="en-US" dirty="0"/>
              <a:t>https://openreview.net/pdf?id=RzYrn625bu8</a:t>
            </a:r>
          </a:p>
        </p:txBody>
      </p:sp>
      <p:sp>
        <p:nvSpPr>
          <p:cNvPr id="10" name="Rectangle 9">
            <a:extLst>
              <a:ext uri="{FF2B5EF4-FFF2-40B4-BE49-F238E27FC236}">
                <a16:creationId xmlns:a16="http://schemas.microsoft.com/office/drawing/2014/main" id="{432BEEEE-B597-B6B2-FF39-DD36A1380E56}"/>
              </a:ext>
            </a:extLst>
          </p:cNvPr>
          <p:cNvSpPr/>
          <p:nvPr/>
        </p:nvSpPr>
        <p:spPr>
          <a:xfrm>
            <a:off x="7118378" y="2706296"/>
            <a:ext cx="1398253" cy="254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27595F-DD7F-91F3-E6AE-BA80ACDC06F9}"/>
              </a:ext>
            </a:extLst>
          </p:cNvPr>
          <p:cNvSpPr/>
          <p:nvPr/>
        </p:nvSpPr>
        <p:spPr>
          <a:xfrm>
            <a:off x="9013469" y="2698779"/>
            <a:ext cx="1398253" cy="254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105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VATT</a:t>
            </a:r>
            <a:endParaRPr lang="en-US" sz="3600" dirty="0"/>
          </a:p>
        </p:txBody>
      </p:sp>
      <p:sp>
        <p:nvSpPr>
          <p:cNvPr id="9" name="TextBox 8">
            <a:extLst>
              <a:ext uri="{FF2B5EF4-FFF2-40B4-BE49-F238E27FC236}">
                <a16:creationId xmlns:a16="http://schemas.microsoft.com/office/drawing/2014/main" id="{B8175C5F-CA86-1D3E-C6A1-26DEB1D0AC0B}"/>
              </a:ext>
            </a:extLst>
          </p:cNvPr>
          <p:cNvSpPr txBox="1"/>
          <p:nvPr/>
        </p:nvSpPr>
        <p:spPr>
          <a:xfrm>
            <a:off x="0" y="6439608"/>
            <a:ext cx="6095316" cy="369332"/>
          </a:xfrm>
          <a:prstGeom prst="rect">
            <a:avLst/>
          </a:prstGeom>
          <a:noFill/>
        </p:spPr>
        <p:txBody>
          <a:bodyPr wrap="square">
            <a:spAutoFit/>
          </a:bodyPr>
          <a:lstStyle/>
          <a:p>
            <a:r>
              <a:rPr lang="en-US" dirty="0"/>
              <a:t>FAC: Fine and Coarse</a:t>
            </a:r>
          </a:p>
        </p:txBody>
      </p:sp>
      <p:sp>
        <p:nvSpPr>
          <p:cNvPr id="3" name="TextBox 2">
            <a:extLst>
              <a:ext uri="{FF2B5EF4-FFF2-40B4-BE49-F238E27FC236}">
                <a16:creationId xmlns:a16="http://schemas.microsoft.com/office/drawing/2014/main" id="{715CC37B-4616-F21B-AD52-1B31DE10A53D}"/>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Modality-Specific</a:t>
            </a:r>
          </a:p>
        </p:txBody>
      </p:sp>
      <p:pic>
        <p:nvPicPr>
          <p:cNvPr id="6" name="Picture 5">
            <a:extLst>
              <a:ext uri="{FF2B5EF4-FFF2-40B4-BE49-F238E27FC236}">
                <a16:creationId xmlns:a16="http://schemas.microsoft.com/office/drawing/2014/main" id="{4DCC9B4C-E6F2-A653-5D37-BECB40558F8D}"/>
              </a:ext>
            </a:extLst>
          </p:cNvPr>
          <p:cNvPicPr>
            <a:picLocks noChangeAspect="1"/>
          </p:cNvPicPr>
          <p:nvPr/>
        </p:nvPicPr>
        <p:blipFill>
          <a:blip r:embed="rId2"/>
          <a:stretch>
            <a:fillRect/>
          </a:stretch>
        </p:blipFill>
        <p:spPr>
          <a:xfrm>
            <a:off x="3968715" y="2263127"/>
            <a:ext cx="7831859" cy="3226769"/>
          </a:xfrm>
          <a:prstGeom prst="rect">
            <a:avLst/>
          </a:prstGeom>
        </p:spPr>
      </p:pic>
      <p:sp>
        <p:nvSpPr>
          <p:cNvPr id="10" name="TextBox 9">
            <a:extLst>
              <a:ext uri="{FF2B5EF4-FFF2-40B4-BE49-F238E27FC236}">
                <a16:creationId xmlns:a16="http://schemas.microsoft.com/office/drawing/2014/main" id="{B977B423-D738-2C08-66D8-C2B767C17740}"/>
              </a:ext>
            </a:extLst>
          </p:cNvPr>
          <p:cNvSpPr txBox="1"/>
          <p:nvPr/>
        </p:nvSpPr>
        <p:spPr>
          <a:xfrm>
            <a:off x="391426" y="2999349"/>
            <a:ext cx="3320207" cy="1754326"/>
          </a:xfrm>
          <a:prstGeom prst="rect">
            <a:avLst/>
          </a:prstGeom>
          <a:noFill/>
        </p:spPr>
        <p:txBody>
          <a:bodyPr wrap="square">
            <a:spAutoFit/>
          </a:bodyPr>
          <a:lstStyle/>
          <a:p>
            <a:pPr marL="285750" indent="-285750">
              <a:buFont typeface="Arial" panose="020B0604020202020204" pitchFamily="34" charset="0"/>
              <a:buChar char="•"/>
            </a:pPr>
            <a:r>
              <a:rPr lang="en-US" dirty="0"/>
              <a:t>Video, audio, and text inputs have respective feature extractors</a:t>
            </a:r>
          </a:p>
          <a:p>
            <a:pPr marL="285750" indent="-285750">
              <a:buFont typeface="Arial" panose="020B0604020202020204" pitchFamily="34" charset="0"/>
              <a:buChar char="•"/>
            </a:pPr>
            <a:r>
              <a:rPr lang="en-US" dirty="0"/>
              <a:t>Each feature extractor has different architecture according to the modality.</a:t>
            </a:r>
          </a:p>
        </p:txBody>
      </p:sp>
    </p:spTree>
    <p:extLst>
      <p:ext uri="{BB962C8B-B14F-4D97-AF65-F5344CB8AC3E}">
        <p14:creationId xmlns:p14="http://schemas.microsoft.com/office/powerpoint/2010/main" val="559041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VATT</a:t>
            </a:r>
            <a:endParaRPr lang="en-US" sz="3600" dirty="0"/>
          </a:p>
        </p:txBody>
      </p:sp>
      <p:sp>
        <p:nvSpPr>
          <p:cNvPr id="3" name="TextBox 2">
            <a:extLst>
              <a:ext uri="{FF2B5EF4-FFF2-40B4-BE49-F238E27FC236}">
                <a16:creationId xmlns:a16="http://schemas.microsoft.com/office/drawing/2014/main" id="{715CC37B-4616-F21B-AD52-1B31DE10A53D}"/>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Modality-Specific</a:t>
            </a:r>
          </a:p>
        </p:txBody>
      </p:sp>
      <p:sp>
        <p:nvSpPr>
          <p:cNvPr id="10" name="TextBox 9">
            <a:extLst>
              <a:ext uri="{FF2B5EF4-FFF2-40B4-BE49-F238E27FC236}">
                <a16:creationId xmlns:a16="http://schemas.microsoft.com/office/drawing/2014/main" id="{B977B423-D738-2C08-66D8-C2B767C17740}"/>
              </a:ext>
            </a:extLst>
          </p:cNvPr>
          <p:cNvSpPr txBox="1"/>
          <p:nvPr/>
        </p:nvSpPr>
        <p:spPr>
          <a:xfrm>
            <a:off x="391426" y="2999349"/>
            <a:ext cx="3320207" cy="1754326"/>
          </a:xfrm>
          <a:prstGeom prst="rect">
            <a:avLst/>
          </a:prstGeom>
          <a:noFill/>
        </p:spPr>
        <p:txBody>
          <a:bodyPr wrap="square">
            <a:spAutoFit/>
          </a:bodyPr>
          <a:lstStyle/>
          <a:p>
            <a:pPr marL="285750" indent="-285750">
              <a:buFont typeface="Arial" panose="020B0604020202020204" pitchFamily="34" charset="0"/>
              <a:buChar char="•"/>
            </a:pPr>
            <a:r>
              <a:rPr lang="en-US" dirty="0"/>
              <a:t>Video, audio, and text inputs have respective feature extractors</a:t>
            </a:r>
          </a:p>
          <a:p>
            <a:pPr marL="285750" indent="-285750">
              <a:buFont typeface="Arial" panose="020B0604020202020204" pitchFamily="34" charset="0"/>
              <a:buChar char="•"/>
            </a:pPr>
            <a:r>
              <a:rPr lang="en-US" dirty="0"/>
              <a:t>Each feature extractor has different architecture according to the modality.</a:t>
            </a:r>
          </a:p>
        </p:txBody>
      </p:sp>
      <p:pic>
        <p:nvPicPr>
          <p:cNvPr id="5" name="Picture 4">
            <a:extLst>
              <a:ext uri="{FF2B5EF4-FFF2-40B4-BE49-F238E27FC236}">
                <a16:creationId xmlns:a16="http://schemas.microsoft.com/office/drawing/2014/main" id="{675AD138-803C-B987-6EAF-297AA78FE3E8}"/>
              </a:ext>
            </a:extLst>
          </p:cNvPr>
          <p:cNvPicPr>
            <a:picLocks noChangeAspect="1"/>
          </p:cNvPicPr>
          <p:nvPr/>
        </p:nvPicPr>
        <p:blipFill>
          <a:blip r:embed="rId2"/>
          <a:stretch>
            <a:fillRect/>
          </a:stretch>
        </p:blipFill>
        <p:spPr>
          <a:xfrm>
            <a:off x="4100366" y="1321570"/>
            <a:ext cx="7738611" cy="4493786"/>
          </a:xfrm>
          <a:prstGeom prst="rect">
            <a:avLst/>
          </a:prstGeom>
        </p:spPr>
      </p:pic>
      <p:sp>
        <p:nvSpPr>
          <p:cNvPr id="8" name="TextBox 7">
            <a:extLst>
              <a:ext uri="{FF2B5EF4-FFF2-40B4-BE49-F238E27FC236}">
                <a16:creationId xmlns:a16="http://schemas.microsoft.com/office/drawing/2014/main" id="{B4640272-5E5F-10A0-E940-EF9DDC648F6D}"/>
              </a:ext>
            </a:extLst>
          </p:cNvPr>
          <p:cNvSpPr txBox="1"/>
          <p:nvPr/>
        </p:nvSpPr>
        <p:spPr>
          <a:xfrm>
            <a:off x="-35879" y="6488668"/>
            <a:ext cx="6095316" cy="369332"/>
          </a:xfrm>
          <a:prstGeom prst="rect">
            <a:avLst/>
          </a:prstGeom>
          <a:noFill/>
        </p:spPr>
        <p:txBody>
          <a:bodyPr wrap="square">
            <a:spAutoFit/>
          </a:bodyPr>
          <a:lstStyle/>
          <a:p>
            <a:r>
              <a:rPr lang="en-US" dirty="0"/>
              <a:t>https://www.youtube.com/watch?v=V3gY_hyATU8</a:t>
            </a:r>
          </a:p>
        </p:txBody>
      </p:sp>
      <p:sp>
        <p:nvSpPr>
          <p:cNvPr id="11" name="Rectangle 10">
            <a:extLst>
              <a:ext uri="{FF2B5EF4-FFF2-40B4-BE49-F238E27FC236}">
                <a16:creationId xmlns:a16="http://schemas.microsoft.com/office/drawing/2014/main" id="{9E3B5633-DEF8-3EEB-E72E-F4C42468C2F9}"/>
              </a:ext>
            </a:extLst>
          </p:cNvPr>
          <p:cNvSpPr/>
          <p:nvPr/>
        </p:nvSpPr>
        <p:spPr>
          <a:xfrm>
            <a:off x="3870823" y="1220170"/>
            <a:ext cx="1098920" cy="780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3B45BD-D30D-9294-17B7-4CB52A208385}"/>
              </a:ext>
            </a:extLst>
          </p:cNvPr>
          <p:cNvSpPr/>
          <p:nvPr/>
        </p:nvSpPr>
        <p:spPr>
          <a:xfrm>
            <a:off x="11596751" y="5608334"/>
            <a:ext cx="1098920" cy="780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907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Visual Commonsense Reasoning</a:t>
            </a:r>
          </a:p>
        </p:txBody>
      </p:sp>
      <p:pic>
        <p:nvPicPr>
          <p:cNvPr id="3" name="pasta-33256">
            <a:hlinkClick r:id="" action="ppaction://media"/>
            <a:extLst>
              <a:ext uri="{FF2B5EF4-FFF2-40B4-BE49-F238E27FC236}">
                <a16:creationId xmlns:a16="http://schemas.microsoft.com/office/drawing/2014/main" id="{16F6D5E9-FBA4-5BC5-01A5-38AF21DA75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9313" y="2428279"/>
            <a:ext cx="5269332" cy="2964224"/>
          </a:xfrm>
          <a:prstGeom prst="rect">
            <a:avLst/>
          </a:prstGeom>
        </p:spPr>
      </p:pic>
      <p:sp>
        <p:nvSpPr>
          <p:cNvPr id="5" name="TextBox 4">
            <a:extLst>
              <a:ext uri="{FF2B5EF4-FFF2-40B4-BE49-F238E27FC236}">
                <a16:creationId xmlns:a16="http://schemas.microsoft.com/office/drawing/2014/main" id="{E53A26FD-3ED9-99BC-366B-3872C36DA6DA}"/>
              </a:ext>
            </a:extLst>
          </p:cNvPr>
          <p:cNvSpPr txBox="1"/>
          <p:nvPr/>
        </p:nvSpPr>
        <p:spPr>
          <a:xfrm>
            <a:off x="7127479" y="1635036"/>
            <a:ext cx="4014689"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what might happen next</a:t>
            </a:r>
          </a:p>
          <a:p>
            <a:pPr marL="285750" indent="-285750">
              <a:buFont typeface="Arial" panose="020B0604020202020204" pitchFamily="34" charset="0"/>
              <a:buChar char="•"/>
            </a:pPr>
            <a:r>
              <a:rPr lang="en-US" sz="2400" dirty="0"/>
              <a:t>what are people’s intentions</a:t>
            </a:r>
          </a:p>
        </p:txBody>
      </p:sp>
      <p:sp>
        <p:nvSpPr>
          <p:cNvPr id="4" name="TextBox 3">
            <a:extLst>
              <a:ext uri="{FF2B5EF4-FFF2-40B4-BE49-F238E27FC236}">
                <a16:creationId xmlns:a16="http://schemas.microsoft.com/office/drawing/2014/main" id="{73E22390-290A-CC58-D43C-65B1C6B566C5}"/>
              </a:ext>
            </a:extLst>
          </p:cNvPr>
          <p:cNvSpPr txBox="1"/>
          <p:nvPr/>
        </p:nvSpPr>
        <p:spPr>
          <a:xfrm>
            <a:off x="7315200" y="3050770"/>
            <a:ext cx="2734492" cy="1938992"/>
          </a:xfrm>
          <a:prstGeom prst="rect">
            <a:avLst/>
          </a:prstGeom>
          <a:noFill/>
        </p:spPr>
        <p:txBody>
          <a:bodyPr wrap="square" rtlCol="0">
            <a:spAutoFit/>
          </a:bodyPr>
          <a:lstStyle/>
          <a:p>
            <a:r>
              <a:rPr lang="en-US" sz="2400" b="1" dirty="0"/>
              <a:t>Vision</a:t>
            </a:r>
          </a:p>
          <a:p>
            <a:endParaRPr lang="en-US" sz="2400" b="1" dirty="0"/>
          </a:p>
          <a:p>
            <a:r>
              <a:rPr lang="en-US" sz="2400" b="1" dirty="0"/>
              <a:t>Language</a:t>
            </a:r>
          </a:p>
          <a:p>
            <a:endParaRPr lang="en-US" sz="2400" b="1" dirty="0"/>
          </a:p>
          <a:p>
            <a:r>
              <a:rPr lang="en-US" sz="2400" b="1" dirty="0"/>
              <a:t>Audio</a:t>
            </a:r>
          </a:p>
        </p:txBody>
      </p:sp>
      <p:sp>
        <p:nvSpPr>
          <p:cNvPr id="6" name="Arrow: Right 5">
            <a:extLst>
              <a:ext uri="{FF2B5EF4-FFF2-40B4-BE49-F238E27FC236}">
                <a16:creationId xmlns:a16="http://schemas.microsoft.com/office/drawing/2014/main" id="{DEE2F659-D627-A85D-14B3-AB7B76F0A395}"/>
              </a:ext>
            </a:extLst>
          </p:cNvPr>
          <p:cNvSpPr/>
          <p:nvPr/>
        </p:nvSpPr>
        <p:spPr>
          <a:xfrm>
            <a:off x="5899570" y="3600994"/>
            <a:ext cx="1227909" cy="492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95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VATT</a:t>
            </a:r>
            <a:endParaRPr lang="en-US" sz="3600" dirty="0"/>
          </a:p>
        </p:txBody>
      </p:sp>
      <p:sp>
        <p:nvSpPr>
          <p:cNvPr id="3" name="TextBox 2">
            <a:extLst>
              <a:ext uri="{FF2B5EF4-FFF2-40B4-BE49-F238E27FC236}">
                <a16:creationId xmlns:a16="http://schemas.microsoft.com/office/drawing/2014/main" id="{715CC37B-4616-F21B-AD52-1B31DE10A53D}"/>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Modality-Agnostic</a:t>
            </a:r>
          </a:p>
        </p:txBody>
      </p:sp>
      <p:sp>
        <p:nvSpPr>
          <p:cNvPr id="8" name="TextBox 7">
            <a:extLst>
              <a:ext uri="{FF2B5EF4-FFF2-40B4-BE49-F238E27FC236}">
                <a16:creationId xmlns:a16="http://schemas.microsoft.com/office/drawing/2014/main" id="{B4640272-5E5F-10A0-E940-EF9DDC648F6D}"/>
              </a:ext>
            </a:extLst>
          </p:cNvPr>
          <p:cNvSpPr txBox="1"/>
          <p:nvPr/>
        </p:nvSpPr>
        <p:spPr>
          <a:xfrm>
            <a:off x="-35879" y="6488668"/>
            <a:ext cx="6095316" cy="369332"/>
          </a:xfrm>
          <a:prstGeom prst="rect">
            <a:avLst/>
          </a:prstGeom>
          <a:noFill/>
        </p:spPr>
        <p:txBody>
          <a:bodyPr wrap="square">
            <a:spAutoFit/>
          </a:bodyPr>
          <a:lstStyle/>
          <a:p>
            <a:r>
              <a:rPr lang="en-US" dirty="0"/>
              <a:t>https://www.youtube.com/watch?v=V3gY_hyATU8</a:t>
            </a:r>
          </a:p>
        </p:txBody>
      </p:sp>
      <p:sp>
        <p:nvSpPr>
          <p:cNvPr id="11" name="Rectangle 10">
            <a:extLst>
              <a:ext uri="{FF2B5EF4-FFF2-40B4-BE49-F238E27FC236}">
                <a16:creationId xmlns:a16="http://schemas.microsoft.com/office/drawing/2014/main" id="{9E3B5633-DEF8-3EEB-E72E-F4C42468C2F9}"/>
              </a:ext>
            </a:extLst>
          </p:cNvPr>
          <p:cNvSpPr/>
          <p:nvPr/>
        </p:nvSpPr>
        <p:spPr>
          <a:xfrm>
            <a:off x="3870823" y="1220170"/>
            <a:ext cx="1098920" cy="780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3FB67B-18CA-EDE8-8AA5-F42C08E6BC14}"/>
              </a:ext>
            </a:extLst>
          </p:cNvPr>
          <p:cNvPicPr>
            <a:picLocks noChangeAspect="1"/>
          </p:cNvPicPr>
          <p:nvPr/>
        </p:nvPicPr>
        <p:blipFill>
          <a:blip r:embed="rId2"/>
          <a:stretch>
            <a:fillRect/>
          </a:stretch>
        </p:blipFill>
        <p:spPr>
          <a:xfrm>
            <a:off x="4448696" y="904411"/>
            <a:ext cx="6791504" cy="4783832"/>
          </a:xfrm>
          <a:prstGeom prst="rect">
            <a:avLst/>
          </a:prstGeom>
        </p:spPr>
      </p:pic>
      <p:sp>
        <p:nvSpPr>
          <p:cNvPr id="7" name="Rectangle 6">
            <a:extLst>
              <a:ext uri="{FF2B5EF4-FFF2-40B4-BE49-F238E27FC236}">
                <a16:creationId xmlns:a16="http://schemas.microsoft.com/office/drawing/2014/main" id="{52A2BA04-6E4F-EC0A-F65A-D6BB2AB7A45E}"/>
              </a:ext>
            </a:extLst>
          </p:cNvPr>
          <p:cNvSpPr/>
          <p:nvPr/>
        </p:nvSpPr>
        <p:spPr>
          <a:xfrm>
            <a:off x="3957610" y="2724331"/>
            <a:ext cx="606966" cy="36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C7A84-5DCA-3A20-4276-97832FF57D88}"/>
              </a:ext>
            </a:extLst>
          </p:cNvPr>
          <p:cNvSpPr/>
          <p:nvPr/>
        </p:nvSpPr>
        <p:spPr>
          <a:xfrm>
            <a:off x="10797303" y="2905001"/>
            <a:ext cx="606966" cy="36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509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VATT</a:t>
            </a:r>
            <a:endParaRPr lang="en-US" sz="3600" dirty="0"/>
          </a:p>
        </p:txBody>
      </p:sp>
      <p:sp>
        <p:nvSpPr>
          <p:cNvPr id="3" name="TextBox 2">
            <a:extLst>
              <a:ext uri="{FF2B5EF4-FFF2-40B4-BE49-F238E27FC236}">
                <a16:creationId xmlns:a16="http://schemas.microsoft.com/office/drawing/2014/main" id="{715CC37B-4616-F21B-AD52-1B31DE10A53D}"/>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Common Space Projection</a:t>
            </a:r>
          </a:p>
        </p:txBody>
      </p:sp>
      <p:sp>
        <p:nvSpPr>
          <p:cNvPr id="9" name="Rectangle 8">
            <a:extLst>
              <a:ext uri="{FF2B5EF4-FFF2-40B4-BE49-F238E27FC236}">
                <a16:creationId xmlns:a16="http://schemas.microsoft.com/office/drawing/2014/main" id="{DBFC7A84-5DCA-3A20-4276-97832FF57D88}"/>
              </a:ext>
            </a:extLst>
          </p:cNvPr>
          <p:cNvSpPr/>
          <p:nvPr/>
        </p:nvSpPr>
        <p:spPr>
          <a:xfrm>
            <a:off x="10797303" y="2905001"/>
            <a:ext cx="606966" cy="36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8E64CA5-016C-293E-CA35-ED80BAEBD63A}"/>
              </a:ext>
            </a:extLst>
          </p:cNvPr>
          <p:cNvPicPr>
            <a:picLocks noChangeAspect="1"/>
          </p:cNvPicPr>
          <p:nvPr/>
        </p:nvPicPr>
        <p:blipFill>
          <a:blip r:embed="rId2"/>
          <a:stretch>
            <a:fillRect/>
          </a:stretch>
        </p:blipFill>
        <p:spPr>
          <a:xfrm>
            <a:off x="1144333" y="3164916"/>
            <a:ext cx="8681213" cy="2416258"/>
          </a:xfrm>
          <a:prstGeom prst="rect">
            <a:avLst/>
          </a:prstGeom>
        </p:spPr>
      </p:pic>
      <p:sp>
        <p:nvSpPr>
          <p:cNvPr id="14" name="TextBox 13">
            <a:extLst>
              <a:ext uri="{FF2B5EF4-FFF2-40B4-BE49-F238E27FC236}">
                <a16:creationId xmlns:a16="http://schemas.microsoft.com/office/drawing/2014/main" id="{7E711137-E67B-98C5-C588-886794E5A2D2}"/>
              </a:ext>
            </a:extLst>
          </p:cNvPr>
          <p:cNvSpPr txBox="1"/>
          <p:nvPr/>
        </p:nvSpPr>
        <p:spPr>
          <a:xfrm>
            <a:off x="0" y="6488668"/>
            <a:ext cx="6095316" cy="369332"/>
          </a:xfrm>
          <a:prstGeom prst="rect">
            <a:avLst/>
          </a:prstGeom>
          <a:noFill/>
        </p:spPr>
        <p:txBody>
          <a:bodyPr wrap="square">
            <a:spAutoFit/>
          </a:bodyPr>
          <a:lstStyle/>
          <a:p>
            <a:r>
              <a:rPr lang="en-US" dirty="0"/>
              <a:t>https://arxiv.org/pdf/2006.16228.pdf</a:t>
            </a:r>
          </a:p>
        </p:txBody>
      </p:sp>
      <p:sp>
        <p:nvSpPr>
          <p:cNvPr id="15" name="Rectangle 14">
            <a:extLst>
              <a:ext uri="{FF2B5EF4-FFF2-40B4-BE49-F238E27FC236}">
                <a16:creationId xmlns:a16="http://schemas.microsoft.com/office/drawing/2014/main" id="{B825C958-96DD-4C01-2A96-8C2BAD75A1CE}"/>
              </a:ext>
            </a:extLst>
          </p:cNvPr>
          <p:cNvSpPr/>
          <p:nvPr/>
        </p:nvSpPr>
        <p:spPr>
          <a:xfrm>
            <a:off x="4551498" y="3251442"/>
            <a:ext cx="5873653" cy="23864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93C6C45-48AF-F13C-05ED-22F292D7CD48}"/>
              </a:ext>
            </a:extLst>
          </p:cNvPr>
          <p:cNvSpPr txBox="1"/>
          <p:nvPr/>
        </p:nvSpPr>
        <p:spPr>
          <a:xfrm>
            <a:off x="832259" y="1707795"/>
            <a:ext cx="9027825" cy="1200329"/>
          </a:xfrm>
          <a:prstGeom prst="rect">
            <a:avLst/>
          </a:prstGeom>
          <a:noFill/>
        </p:spPr>
        <p:txBody>
          <a:bodyPr wrap="square">
            <a:spAutoFit/>
          </a:bodyPr>
          <a:lstStyle/>
          <a:p>
            <a:pPr marL="285750" indent="-285750">
              <a:buFont typeface="Arial" panose="020B0604020202020204" pitchFamily="34" charset="0"/>
              <a:buChar char="•"/>
            </a:pPr>
            <a:r>
              <a:rPr lang="en-US" dirty="0"/>
              <a:t>Multi-modal features need to be projected to common space for feature fusion, but different modalities have different levels of semantic granularity</a:t>
            </a:r>
          </a:p>
          <a:p>
            <a:pPr marL="285750" indent="-285750">
              <a:buFont typeface="Arial" panose="020B0604020202020204" pitchFamily="34" charset="0"/>
              <a:buChar char="•"/>
            </a:pPr>
            <a:r>
              <a:rPr lang="en-US" dirty="0"/>
              <a:t>Vision &amp; audio: fine-grained space </a:t>
            </a:r>
          </a:p>
          <a:p>
            <a:pPr marL="285750" indent="-285750">
              <a:buFont typeface="Arial" panose="020B0604020202020204" pitchFamily="34" charset="0"/>
              <a:buChar char="•"/>
            </a:pPr>
            <a:r>
              <a:rPr lang="en-US" dirty="0"/>
              <a:t>Vision + audio &amp; text: the lower dimensional coarse-grained space.</a:t>
            </a:r>
          </a:p>
        </p:txBody>
      </p:sp>
    </p:spTree>
    <p:extLst>
      <p:ext uri="{BB962C8B-B14F-4D97-AF65-F5344CB8AC3E}">
        <p14:creationId xmlns:p14="http://schemas.microsoft.com/office/powerpoint/2010/main" val="128077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VATT</a:t>
            </a:r>
            <a:endParaRPr lang="en-US" sz="3600" dirty="0"/>
          </a:p>
        </p:txBody>
      </p:sp>
      <p:sp>
        <p:nvSpPr>
          <p:cNvPr id="3" name="TextBox 2">
            <a:extLst>
              <a:ext uri="{FF2B5EF4-FFF2-40B4-BE49-F238E27FC236}">
                <a16:creationId xmlns:a16="http://schemas.microsoft.com/office/drawing/2014/main" id="{715CC37B-4616-F21B-AD52-1B31DE10A53D}"/>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Multimodal Contrastive Learning</a:t>
            </a:r>
          </a:p>
        </p:txBody>
      </p:sp>
      <p:sp>
        <p:nvSpPr>
          <p:cNvPr id="7" name="Rectangle 6">
            <a:extLst>
              <a:ext uri="{FF2B5EF4-FFF2-40B4-BE49-F238E27FC236}">
                <a16:creationId xmlns:a16="http://schemas.microsoft.com/office/drawing/2014/main" id="{52A2BA04-6E4F-EC0A-F65A-D6BB2AB7A45E}"/>
              </a:ext>
            </a:extLst>
          </p:cNvPr>
          <p:cNvSpPr/>
          <p:nvPr/>
        </p:nvSpPr>
        <p:spPr>
          <a:xfrm>
            <a:off x="3957610" y="2724331"/>
            <a:ext cx="606966" cy="36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C7A84-5DCA-3A20-4276-97832FF57D88}"/>
              </a:ext>
            </a:extLst>
          </p:cNvPr>
          <p:cNvSpPr/>
          <p:nvPr/>
        </p:nvSpPr>
        <p:spPr>
          <a:xfrm>
            <a:off x="10797303" y="2905001"/>
            <a:ext cx="606966" cy="36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9BD285-EC58-9698-D5B2-2E79862BD790}"/>
              </a:ext>
            </a:extLst>
          </p:cNvPr>
          <p:cNvPicPr>
            <a:picLocks noChangeAspect="1"/>
          </p:cNvPicPr>
          <p:nvPr/>
        </p:nvPicPr>
        <p:blipFill>
          <a:blip r:embed="rId2"/>
          <a:stretch>
            <a:fillRect/>
          </a:stretch>
        </p:blipFill>
        <p:spPr>
          <a:xfrm>
            <a:off x="9517142" y="1111147"/>
            <a:ext cx="2250108" cy="4424156"/>
          </a:xfrm>
          <a:prstGeom prst="rect">
            <a:avLst/>
          </a:prstGeom>
        </p:spPr>
      </p:pic>
      <p:pic>
        <p:nvPicPr>
          <p:cNvPr id="6" name="Picture 5">
            <a:extLst>
              <a:ext uri="{FF2B5EF4-FFF2-40B4-BE49-F238E27FC236}">
                <a16:creationId xmlns:a16="http://schemas.microsoft.com/office/drawing/2014/main" id="{E3CA0A63-AE9D-75DC-E3FD-34FA5B7943A7}"/>
              </a:ext>
            </a:extLst>
          </p:cNvPr>
          <p:cNvPicPr>
            <a:picLocks noChangeAspect="1"/>
          </p:cNvPicPr>
          <p:nvPr/>
        </p:nvPicPr>
        <p:blipFill>
          <a:blip r:embed="rId3"/>
          <a:stretch>
            <a:fillRect/>
          </a:stretch>
        </p:blipFill>
        <p:spPr>
          <a:xfrm>
            <a:off x="454674" y="1845453"/>
            <a:ext cx="5437557" cy="484427"/>
          </a:xfrm>
          <a:prstGeom prst="rect">
            <a:avLst/>
          </a:prstGeom>
        </p:spPr>
      </p:pic>
      <p:pic>
        <p:nvPicPr>
          <p:cNvPr id="10" name="Picture 9">
            <a:extLst>
              <a:ext uri="{FF2B5EF4-FFF2-40B4-BE49-F238E27FC236}">
                <a16:creationId xmlns:a16="http://schemas.microsoft.com/office/drawing/2014/main" id="{1277C10C-10E4-F112-334A-60EBF0223F8D}"/>
              </a:ext>
            </a:extLst>
          </p:cNvPr>
          <p:cNvPicPr>
            <a:picLocks noChangeAspect="1"/>
          </p:cNvPicPr>
          <p:nvPr/>
        </p:nvPicPr>
        <p:blipFill>
          <a:blip r:embed="rId4"/>
          <a:stretch>
            <a:fillRect/>
          </a:stretch>
        </p:blipFill>
        <p:spPr>
          <a:xfrm>
            <a:off x="516181" y="3185995"/>
            <a:ext cx="7811830" cy="980949"/>
          </a:xfrm>
          <a:prstGeom prst="rect">
            <a:avLst/>
          </a:prstGeom>
        </p:spPr>
      </p:pic>
      <p:pic>
        <p:nvPicPr>
          <p:cNvPr id="12" name="Picture 11">
            <a:extLst>
              <a:ext uri="{FF2B5EF4-FFF2-40B4-BE49-F238E27FC236}">
                <a16:creationId xmlns:a16="http://schemas.microsoft.com/office/drawing/2014/main" id="{D0AC43C3-F6DF-EE7A-D0B8-BB0766151BD8}"/>
              </a:ext>
            </a:extLst>
          </p:cNvPr>
          <p:cNvPicPr>
            <a:picLocks noChangeAspect="1"/>
          </p:cNvPicPr>
          <p:nvPr/>
        </p:nvPicPr>
        <p:blipFill>
          <a:blip r:embed="rId5"/>
          <a:stretch>
            <a:fillRect/>
          </a:stretch>
        </p:blipFill>
        <p:spPr>
          <a:xfrm>
            <a:off x="516181" y="4861184"/>
            <a:ext cx="8918951" cy="838789"/>
          </a:xfrm>
          <a:prstGeom prst="rect">
            <a:avLst/>
          </a:prstGeom>
        </p:spPr>
      </p:pic>
    </p:spTree>
    <p:extLst>
      <p:ext uri="{BB962C8B-B14F-4D97-AF65-F5344CB8AC3E}">
        <p14:creationId xmlns:p14="http://schemas.microsoft.com/office/powerpoint/2010/main" val="3006123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VATT</a:t>
            </a:r>
            <a:endParaRPr lang="en-US" sz="3600" dirty="0"/>
          </a:p>
        </p:txBody>
      </p:sp>
      <p:sp>
        <p:nvSpPr>
          <p:cNvPr id="3" name="TextBox 2">
            <a:extLst>
              <a:ext uri="{FF2B5EF4-FFF2-40B4-BE49-F238E27FC236}">
                <a16:creationId xmlns:a16="http://schemas.microsoft.com/office/drawing/2014/main" id="{715CC37B-4616-F21B-AD52-1B31DE10A53D}"/>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Multimodal Contrastive Learning</a:t>
            </a:r>
          </a:p>
        </p:txBody>
      </p:sp>
      <p:sp>
        <p:nvSpPr>
          <p:cNvPr id="7" name="Rectangle 6">
            <a:extLst>
              <a:ext uri="{FF2B5EF4-FFF2-40B4-BE49-F238E27FC236}">
                <a16:creationId xmlns:a16="http://schemas.microsoft.com/office/drawing/2014/main" id="{52A2BA04-6E4F-EC0A-F65A-D6BB2AB7A45E}"/>
              </a:ext>
            </a:extLst>
          </p:cNvPr>
          <p:cNvSpPr/>
          <p:nvPr/>
        </p:nvSpPr>
        <p:spPr>
          <a:xfrm>
            <a:off x="3957610" y="2724331"/>
            <a:ext cx="606966" cy="36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C7A84-5DCA-3A20-4276-97832FF57D88}"/>
              </a:ext>
            </a:extLst>
          </p:cNvPr>
          <p:cNvSpPr/>
          <p:nvPr/>
        </p:nvSpPr>
        <p:spPr>
          <a:xfrm>
            <a:off x="10797303" y="2905001"/>
            <a:ext cx="606966" cy="361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A1DE6CF-C170-B121-C252-7034B9013EB8}"/>
              </a:ext>
            </a:extLst>
          </p:cNvPr>
          <p:cNvPicPr>
            <a:picLocks noChangeAspect="1"/>
          </p:cNvPicPr>
          <p:nvPr/>
        </p:nvPicPr>
        <p:blipFill>
          <a:blip r:embed="rId2"/>
          <a:stretch>
            <a:fillRect/>
          </a:stretch>
        </p:blipFill>
        <p:spPr>
          <a:xfrm>
            <a:off x="4695790" y="2075067"/>
            <a:ext cx="7065531" cy="3015254"/>
          </a:xfrm>
          <a:prstGeom prst="rect">
            <a:avLst/>
          </a:prstGeom>
        </p:spPr>
      </p:pic>
      <p:sp>
        <p:nvSpPr>
          <p:cNvPr id="13" name="TextBox 12">
            <a:extLst>
              <a:ext uri="{FF2B5EF4-FFF2-40B4-BE49-F238E27FC236}">
                <a16:creationId xmlns:a16="http://schemas.microsoft.com/office/drawing/2014/main" id="{A1384D25-0971-1816-BDF8-B88383C721FE}"/>
              </a:ext>
            </a:extLst>
          </p:cNvPr>
          <p:cNvSpPr txBox="1"/>
          <p:nvPr/>
        </p:nvSpPr>
        <p:spPr>
          <a:xfrm>
            <a:off x="0" y="6437854"/>
            <a:ext cx="10688844" cy="369332"/>
          </a:xfrm>
          <a:prstGeom prst="rect">
            <a:avLst/>
          </a:prstGeom>
          <a:noFill/>
        </p:spPr>
        <p:txBody>
          <a:bodyPr wrap="square">
            <a:spAutoFit/>
          </a:bodyPr>
          <a:lstStyle/>
          <a:p>
            <a:r>
              <a:rPr lang="en-US" dirty="0"/>
              <a:t>End-to-End Learning of Visual Representation from </a:t>
            </a:r>
            <a:r>
              <a:rPr lang="en-US" dirty="0" err="1"/>
              <a:t>Uncurated</a:t>
            </a:r>
            <a:r>
              <a:rPr lang="en-US" dirty="0"/>
              <a:t> Instructional Videos (CVPR’20)</a:t>
            </a:r>
          </a:p>
        </p:txBody>
      </p:sp>
      <p:sp>
        <p:nvSpPr>
          <p:cNvPr id="15" name="TextBox 14">
            <a:extLst>
              <a:ext uri="{FF2B5EF4-FFF2-40B4-BE49-F238E27FC236}">
                <a16:creationId xmlns:a16="http://schemas.microsoft.com/office/drawing/2014/main" id="{D541E7F3-232C-FEAC-D62C-E7FACB9497D6}"/>
              </a:ext>
            </a:extLst>
          </p:cNvPr>
          <p:cNvSpPr txBox="1"/>
          <p:nvPr/>
        </p:nvSpPr>
        <p:spPr>
          <a:xfrm>
            <a:off x="365966" y="2551837"/>
            <a:ext cx="4198610" cy="1754326"/>
          </a:xfrm>
          <a:prstGeom prst="rect">
            <a:avLst/>
          </a:prstGeom>
          <a:noFill/>
        </p:spPr>
        <p:txBody>
          <a:bodyPr wrap="square">
            <a:spAutoFit/>
          </a:bodyPr>
          <a:lstStyle/>
          <a:p>
            <a:pPr marL="285750" indent="-285750">
              <a:buFont typeface="Arial" panose="020B0604020202020204" pitchFamily="34" charset="0"/>
              <a:buChar char="•"/>
            </a:pPr>
            <a:r>
              <a:rPr lang="en-US" dirty="0"/>
              <a:t>Vision &amp; Text: Multiple-Instance-Learning-NCE (MIL-NCE) loss </a:t>
            </a:r>
          </a:p>
          <a:p>
            <a:pPr marL="285750" indent="-285750">
              <a:buFont typeface="Arial" panose="020B0604020202020204" pitchFamily="34" charset="0"/>
              <a:buChar char="•"/>
            </a:pPr>
            <a:r>
              <a:rPr lang="en-US" dirty="0"/>
              <a:t>For multiple positive pairs of video &amp; text, a video is matched to multiple text inputs that are temporally close to the video input.</a:t>
            </a:r>
          </a:p>
        </p:txBody>
      </p:sp>
    </p:spTree>
    <p:extLst>
      <p:ext uri="{BB962C8B-B14F-4D97-AF65-F5344CB8AC3E}">
        <p14:creationId xmlns:p14="http://schemas.microsoft.com/office/powerpoint/2010/main" val="2427918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B033-E5A6-C7F9-9B37-CF514B3E2AB4}"/>
              </a:ext>
            </a:extLst>
          </p:cNvPr>
          <p:cNvSpPr>
            <a:spLocks noGrp="1"/>
          </p:cNvSpPr>
          <p:nvPr>
            <p:ph type="title"/>
          </p:nvPr>
        </p:nvSpPr>
        <p:spPr/>
        <p:txBody>
          <a:bodyPr/>
          <a:lstStyle/>
          <a:p>
            <a:r>
              <a:rPr lang="en-US" dirty="0"/>
              <a:t>MERLOT RESERVE</a:t>
            </a:r>
          </a:p>
        </p:txBody>
      </p:sp>
      <p:sp>
        <p:nvSpPr>
          <p:cNvPr id="3" name="Text Placeholder 2">
            <a:extLst>
              <a:ext uri="{FF2B5EF4-FFF2-40B4-BE49-F238E27FC236}">
                <a16:creationId xmlns:a16="http://schemas.microsoft.com/office/drawing/2014/main" id="{39C8DE8C-43FF-600D-8F81-99FD0F31269D}"/>
              </a:ext>
            </a:extLst>
          </p:cNvPr>
          <p:cNvSpPr>
            <a:spLocks noGrp="1"/>
          </p:cNvSpPr>
          <p:nvPr>
            <p:ph type="body" idx="1"/>
          </p:nvPr>
        </p:nvSpPr>
        <p:spPr/>
        <p:txBody>
          <a:bodyPr/>
          <a:lstStyle/>
          <a:p>
            <a:r>
              <a:rPr lang="en-US" dirty="0"/>
              <a:t>Neural Script Knowledge through Vision and Language and Sound</a:t>
            </a:r>
          </a:p>
        </p:txBody>
      </p:sp>
      <p:pic>
        <p:nvPicPr>
          <p:cNvPr id="2050" name="Picture 2" descr="Researchers From Allen Institute for AI Introduce 'MERLOT Reserve': A Novel  Multimodal Video Question Answering Model - MarkTechPost">
            <a:extLst>
              <a:ext uri="{FF2B5EF4-FFF2-40B4-BE49-F238E27FC236}">
                <a16:creationId xmlns:a16="http://schemas.microsoft.com/office/drawing/2014/main" id="{7121D12A-45F5-C594-2F66-E080D4E97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551" y="283687"/>
            <a:ext cx="3392078" cy="190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60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MERLOT RESERVE</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C9EBFD-BB8C-142E-BA29-2E85A6EC6CC1}"/>
                  </a:ext>
                </a:extLst>
              </p:cNvPr>
              <p:cNvSpPr txBox="1"/>
              <p:nvPr/>
            </p:nvSpPr>
            <p:spPr>
              <a:xfrm>
                <a:off x="2908201" y="5403554"/>
                <a:ext cx="6265305"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A frame </a:t>
                </a:r>
                <a14:m>
                  <m:oMath xmlns:m="http://schemas.openxmlformats.org/officeDocument/2006/math">
                    <m:sSub>
                      <m:sSubPr>
                        <m:ctrlPr>
                          <a:rPr lang="en-US" sz="2400" i="1" smtClean="0">
                            <a:solidFill>
                              <a:schemeClr val="accent5">
                                <a:lumMod val="75000"/>
                              </a:schemeClr>
                            </a:solidFill>
                            <a:latin typeface="Cambria Math" panose="02040503050406030204" pitchFamily="18" charset="0"/>
                          </a:rPr>
                        </m:ctrlPr>
                      </m:sSubPr>
                      <m:e>
                        <m:r>
                          <a:rPr lang="en-US" sz="2400" b="0" i="1" smtClean="0">
                            <a:solidFill>
                              <a:schemeClr val="accent5">
                                <a:lumMod val="75000"/>
                              </a:schemeClr>
                            </a:solidFill>
                            <a:latin typeface="Cambria Math" panose="02040503050406030204" pitchFamily="18" charset="0"/>
                          </a:rPr>
                          <m:t>𝑣</m:t>
                        </m:r>
                      </m:e>
                      <m:sub>
                        <m:r>
                          <a:rPr lang="en-US" sz="2400" b="0" i="1" smtClean="0">
                            <a:solidFill>
                              <a:schemeClr val="accent5">
                                <a:lumMod val="75000"/>
                              </a:schemeClr>
                            </a:solidFill>
                            <a:latin typeface="Cambria Math" panose="02040503050406030204" pitchFamily="18" charset="0"/>
                          </a:rPr>
                          <m:t>𝑡</m:t>
                        </m:r>
                      </m:sub>
                    </m:sSub>
                  </m:oMath>
                </a14:m>
                <a:r>
                  <a:rPr lang="en-US" sz="2400" dirty="0"/>
                  <a:t>, from the middle of the segment</a:t>
                </a:r>
              </a:p>
              <a:p>
                <a:pPr marL="285750" indent="-285750">
                  <a:buFont typeface="Arial" panose="020B0604020202020204" pitchFamily="34" charset="0"/>
                  <a:buChar char="•"/>
                </a:pPr>
                <a:r>
                  <a:rPr lang="en-US" sz="2400" dirty="0"/>
                  <a:t>The ASR tokens </a:t>
                </a:r>
                <a14:m>
                  <m:oMath xmlns:m="http://schemas.openxmlformats.org/officeDocument/2006/math">
                    <m:sSub>
                      <m:sSubPr>
                        <m:ctrlPr>
                          <a:rPr lang="en-US" sz="2400" i="1" smtClean="0">
                            <a:solidFill>
                              <a:schemeClr val="accent6">
                                <a:lumMod val="75000"/>
                              </a:schemeClr>
                            </a:solidFill>
                            <a:latin typeface="Cambria Math" panose="02040503050406030204" pitchFamily="18" charset="0"/>
                          </a:rPr>
                        </m:ctrlPr>
                      </m:sSubPr>
                      <m:e>
                        <m:r>
                          <a:rPr lang="en-US" sz="2400" b="0" i="1" smtClean="0">
                            <a:solidFill>
                              <a:schemeClr val="accent6">
                                <a:lumMod val="75000"/>
                              </a:schemeClr>
                            </a:solidFill>
                            <a:latin typeface="Cambria Math" panose="02040503050406030204" pitchFamily="18" charset="0"/>
                          </a:rPr>
                          <m:t>𝑤</m:t>
                        </m:r>
                      </m:e>
                      <m:sub>
                        <m:r>
                          <a:rPr lang="en-US" sz="2400" b="0" i="1" smtClean="0">
                            <a:solidFill>
                              <a:schemeClr val="accent6">
                                <a:lumMod val="75000"/>
                              </a:schemeClr>
                            </a:solidFill>
                            <a:latin typeface="Cambria Math" panose="02040503050406030204" pitchFamily="18" charset="0"/>
                          </a:rPr>
                          <m:t>𝑡</m:t>
                        </m:r>
                      </m:sub>
                    </m:sSub>
                  </m:oMath>
                </a14:m>
                <a:r>
                  <a:rPr lang="en-US" sz="2400" dirty="0"/>
                  <a:t> spoken during the segment</a:t>
                </a:r>
              </a:p>
              <a:p>
                <a:pPr marL="285750" indent="-285750">
                  <a:buFont typeface="Arial" panose="020B0604020202020204" pitchFamily="34" charset="0"/>
                  <a:buChar char="•"/>
                </a:pPr>
                <a:r>
                  <a:rPr lang="en-US" sz="2400" dirty="0"/>
                  <a:t>The audio </a:t>
                </a:r>
                <a14:m>
                  <m:oMath xmlns:m="http://schemas.openxmlformats.org/officeDocument/2006/math">
                    <m:sSub>
                      <m:sSubPr>
                        <m:ctrlPr>
                          <a:rPr lang="en-US" sz="240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𝑎</m:t>
                        </m:r>
                      </m:e>
                      <m:sub>
                        <m:r>
                          <a:rPr lang="en-US" sz="2400" b="0" i="1" smtClean="0">
                            <a:solidFill>
                              <a:schemeClr val="accent2">
                                <a:lumMod val="75000"/>
                              </a:schemeClr>
                            </a:solidFill>
                            <a:latin typeface="Cambria Math" panose="02040503050406030204" pitchFamily="18" charset="0"/>
                          </a:rPr>
                          <m:t>𝑡</m:t>
                        </m:r>
                      </m:sub>
                    </m:sSub>
                  </m:oMath>
                </a14:m>
                <a:r>
                  <a:rPr lang="en-US" sz="2400" dirty="0"/>
                  <a:t> of the segment.</a:t>
                </a:r>
              </a:p>
            </p:txBody>
          </p:sp>
        </mc:Choice>
        <mc:Fallback xmlns="">
          <p:sp>
            <p:nvSpPr>
              <p:cNvPr id="2" name="TextBox 1">
                <a:extLst>
                  <a:ext uri="{FF2B5EF4-FFF2-40B4-BE49-F238E27FC236}">
                    <a16:creationId xmlns:a16="http://schemas.microsoft.com/office/drawing/2014/main" id="{B7C9EBFD-BB8C-142E-BA29-2E85A6EC6CC1}"/>
                  </a:ext>
                </a:extLst>
              </p:cNvPr>
              <p:cNvSpPr txBox="1">
                <a:spLocks noRot="1" noChangeAspect="1" noMove="1" noResize="1" noEditPoints="1" noAdjustHandles="1" noChangeArrowheads="1" noChangeShapeType="1" noTextEdit="1"/>
              </p:cNvSpPr>
              <p:nvPr/>
            </p:nvSpPr>
            <p:spPr>
              <a:xfrm>
                <a:off x="2908201" y="5403554"/>
                <a:ext cx="6265305" cy="1200329"/>
              </a:xfrm>
              <a:prstGeom prst="rect">
                <a:avLst/>
              </a:prstGeom>
              <a:blipFill>
                <a:blip r:embed="rId2"/>
                <a:stretch>
                  <a:fillRect l="-1265" t="-4061" r="-778" b="-10660"/>
                </a:stretch>
              </a:blipFill>
            </p:spPr>
            <p:txBody>
              <a:bodyPr/>
              <a:lstStyle/>
              <a:p>
                <a:r>
                  <a:rPr lang="en-US">
                    <a:noFill/>
                  </a:rPr>
                  <a:t> </a:t>
                </a:r>
              </a:p>
            </p:txBody>
          </p:sp>
        </mc:Fallback>
      </mc:AlternateContent>
      <p:pic>
        <p:nvPicPr>
          <p:cNvPr id="3" name="Picture 14">
            <a:extLst>
              <a:ext uri="{FF2B5EF4-FFF2-40B4-BE49-F238E27FC236}">
                <a16:creationId xmlns:a16="http://schemas.microsoft.com/office/drawing/2014/main" id="{EE5C5BE7-ADD2-1D47-FD7E-4C566FDDD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131" y="1629874"/>
            <a:ext cx="214241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a:extLst>
              <a:ext uri="{FF2B5EF4-FFF2-40B4-BE49-F238E27FC236}">
                <a16:creationId xmlns:a16="http://schemas.microsoft.com/office/drawing/2014/main" id="{DF750F86-8378-BA07-4D8C-652B43CC1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650" y="1630883"/>
            <a:ext cx="214241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a:extLst>
              <a:ext uri="{FF2B5EF4-FFF2-40B4-BE49-F238E27FC236}">
                <a16:creationId xmlns:a16="http://schemas.microsoft.com/office/drawing/2014/main" id="{83A2C65E-BA2A-BB67-7CBE-7831A801F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1718" y="1636676"/>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D5382-B636-312D-E809-C2524D095FE2}"/>
              </a:ext>
            </a:extLst>
          </p:cNvPr>
          <p:cNvSpPr txBox="1"/>
          <p:nvPr/>
        </p:nvSpPr>
        <p:spPr>
          <a:xfrm>
            <a:off x="3990342" y="1990690"/>
            <a:ext cx="633507" cy="369332"/>
          </a:xfrm>
          <a:prstGeom prst="rect">
            <a:avLst/>
          </a:prstGeom>
          <a:noFill/>
        </p:spPr>
        <p:txBody>
          <a:bodyPr wrap="none" rtlCol="0">
            <a:spAutoFit/>
          </a:bodyPr>
          <a:lstStyle/>
          <a:p>
            <a:r>
              <a:rPr lang="en-US" b="1" dirty="0"/>
              <a:t>…..…</a:t>
            </a:r>
          </a:p>
        </p:txBody>
      </p:sp>
      <p:sp>
        <p:nvSpPr>
          <p:cNvPr id="8" name="TextBox 7">
            <a:extLst>
              <a:ext uri="{FF2B5EF4-FFF2-40B4-BE49-F238E27FC236}">
                <a16:creationId xmlns:a16="http://schemas.microsoft.com/office/drawing/2014/main" id="{971B181F-64D3-A396-A802-82775B65279A}"/>
              </a:ext>
            </a:extLst>
          </p:cNvPr>
          <p:cNvSpPr txBox="1"/>
          <p:nvPr/>
        </p:nvSpPr>
        <p:spPr>
          <a:xfrm>
            <a:off x="7401741" y="2039568"/>
            <a:ext cx="633507" cy="369332"/>
          </a:xfrm>
          <a:prstGeom prst="rect">
            <a:avLst/>
          </a:prstGeom>
          <a:noFill/>
        </p:spPr>
        <p:txBody>
          <a:bodyPr wrap="none" rtlCol="0">
            <a:spAutoFit/>
          </a:bodyPr>
          <a:lstStyle/>
          <a:p>
            <a:r>
              <a:rPr lang="en-US" b="1" dirty="0"/>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24B8BC2-9F6A-E917-3E40-A76E6D6BF7ED}"/>
                  </a:ext>
                </a:extLst>
              </p:cNvPr>
              <p:cNvSpPr txBox="1"/>
              <p:nvPr/>
            </p:nvSpPr>
            <p:spPr>
              <a:xfrm>
                <a:off x="3778305" y="977231"/>
                <a:ext cx="47573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0070C0"/>
                    </a:solidFill>
                    <a:cs typeface="Calibri" panose="020F0502020204030204"/>
                  </a:rPr>
                  <a:t>Segment 3 - </a:t>
                </a:r>
                <a14:m>
                  <m:oMath xmlns:m="http://schemas.openxmlformats.org/officeDocument/2006/math">
                    <m:sSub>
                      <m:sSubPr>
                        <m:ctrlPr>
                          <a:rPr lang="en-US" sz="2400" i="1" smtClean="0">
                            <a:solidFill>
                              <a:srgbClr val="0070C0"/>
                            </a:solidFill>
                            <a:latin typeface="Cambria Math" panose="02040503050406030204" pitchFamily="18" charset="0"/>
                            <a:cs typeface="Calibri" panose="020F0502020204030204"/>
                          </a:rPr>
                        </m:ctrlPr>
                      </m:sSubPr>
                      <m:e>
                        <m:r>
                          <a:rPr lang="en-US" sz="2400" b="0" i="1" smtClean="0">
                            <a:solidFill>
                              <a:srgbClr val="0070C0"/>
                            </a:solidFill>
                            <a:latin typeface="Cambria Math" panose="02040503050406030204" pitchFamily="18" charset="0"/>
                            <a:cs typeface="Calibri" panose="020F0502020204030204"/>
                          </a:rPr>
                          <m:t>𝑠</m:t>
                        </m:r>
                      </m:e>
                      <m:sub>
                        <m:r>
                          <a:rPr lang="en-US" sz="2400" b="0" i="1" smtClean="0">
                            <a:solidFill>
                              <a:srgbClr val="0070C0"/>
                            </a:solidFill>
                            <a:latin typeface="Cambria Math" panose="02040503050406030204" pitchFamily="18" charset="0"/>
                            <a:cs typeface="Calibri" panose="020F0502020204030204"/>
                          </a:rPr>
                          <m:t>3</m:t>
                        </m:r>
                      </m:sub>
                    </m:sSub>
                  </m:oMath>
                </a14:m>
                <a:r>
                  <a:rPr lang="en-US" sz="2400" dirty="0">
                    <a:solidFill>
                      <a:srgbClr val="0070C0"/>
                    </a:solidFill>
                    <a:cs typeface="Calibri" panose="020F0502020204030204"/>
                  </a:rPr>
                  <a:t> (5 seconds)</a:t>
                </a:r>
              </a:p>
            </p:txBody>
          </p:sp>
        </mc:Choice>
        <mc:Fallback xmlns="">
          <p:sp>
            <p:nvSpPr>
              <p:cNvPr id="9" name="TextBox 8">
                <a:extLst>
                  <a:ext uri="{FF2B5EF4-FFF2-40B4-BE49-F238E27FC236}">
                    <a16:creationId xmlns:a16="http://schemas.microsoft.com/office/drawing/2014/main" id="{824B8BC2-9F6A-E917-3E40-A76E6D6BF7ED}"/>
                  </a:ext>
                </a:extLst>
              </p:cNvPr>
              <p:cNvSpPr txBox="1">
                <a:spLocks noRot="1" noChangeAspect="1" noMove="1" noResize="1" noEditPoints="1" noAdjustHandles="1" noChangeArrowheads="1" noChangeShapeType="1" noTextEdit="1"/>
              </p:cNvSpPr>
              <p:nvPr/>
            </p:nvSpPr>
            <p:spPr>
              <a:xfrm>
                <a:off x="3778305" y="977231"/>
                <a:ext cx="4757386" cy="461665"/>
              </a:xfrm>
              <a:prstGeom prst="rect">
                <a:avLst/>
              </a:prstGeom>
              <a:blipFill>
                <a:blip r:embed="rId6"/>
                <a:stretch>
                  <a:fillRect t="-10526" b="-2894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306A82B-704F-DFC1-28DE-0C9DB3E3E122}"/>
              </a:ext>
            </a:extLst>
          </p:cNvPr>
          <p:cNvSpPr txBox="1"/>
          <p:nvPr/>
        </p:nvSpPr>
        <p:spPr>
          <a:xfrm>
            <a:off x="997163" y="3731163"/>
            <a:ext cx="4921732" cy="1323439"/>
          </a:xfrm>
          <a:prstGeom prst="rect">
            <a:avLst/>
          </a:prstGeom>
          <a:noFill/>
        </p:spPr>
        <p:txBody>
          <a:bodyPr wrap="none" rtlCol="0">
            <a:spAutoFit/>
          </a:bodyPr>
          <a:lstStyle/>
          <a:p>
            <a:r>
              <a:rPr lang="en-US" sz="2000" dirty="0">
                <a:solidFill>
                  <a:schemeClr val="accent6">
                    <a:lumMod val="50000"/>
                  </a:schemeClr>
                </a:solidFill>
              </a:rPr>
              <a:t>At 8 a.m. today, someone poisons the coffee. </a:t>
            </a:r>
          </a:p>
          <a:p>
            <a:r>
              <a:rPr lang="en-US" sz="2000" dirty="0">
                <a:solidFill>
                  <a:schemeClr val="accent6">
                    <a:lumMod val="50000"/>
                  </a:schemeClr>
                </a:solidFill>
              </a:rPr>
              <a:t>Do not drink the coffee.</a:t>
            </a:r>
          </a:p>
          <a:p>
            <a:r>
              <a:rPr lang="en-US" sz="2000" dirty="0">
                <a:solidFill>
                  <a:schemeClr val="accent6">
                    <a:lumMod val="50000"/>
                  </a:schemeClr>
                </a:solidFill>
              </a:rPr>
              <a:t>No~~~</a:t>
            </a:r>
          </a:p>
          <a:p>
            <a:r>
              <a:rPr lang="en-US" sz="2000" dirty="0">
                <a:solidFill>
                  <a:schemeClr val="accent6">
                    <a:lumMod val="50000"/>
                  </a:schemeClr>
                </a:solidFill>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096FF6-28A5-6961-CAA8-4127438DF1DE}"/>
                  </a:ext>
                </a:extLst>
              </p:cNvPr>
              <p:cNvSpPr txBox="1"/>
              <p:nvPr/>
            </p:nvSpPr>
            <p:spPr>
              <a:xfrm>
                <a:off x="2252171" y="2874538"/>
                <a:ext cx="42542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solidFill>
                                <a:srgbClr val="0070C0"/>
                              </a:solidFill>
                              <a:latin typeface="Cambria Math" panose="02040503050406030204" pitchFamily="18" charset="0"/>
                            </a:rPr>
                          </m:ctrlPr>
                        </m:sSubPr>
                        <m:e>
                          <m:r>
                            <a:rPr lang="en-US" sz="1800" b="1" i="1" smtClean="0">
                              <a:solidFill>
                                <a:srgbClr val="0070C0"/>
                              </a:solidFill>
                              <a:latin typeface="Cambria Math" panose="02040503050406030204" pitchFamily="18" charset="0"/>
                            </a:rPr>
                            <m:t>𝒗</m:t>
                          </m:r>
                        </m:e>
                        <m:sub>
                          <m:r>
                            <a:rPr lang="en-US" sz="1800" b="1" i="1" smtClean="0">
                              <a:solidFill>
                                <a:srgbClr val="0070C0"/>
                              </a:solidFill>
                              <a:latin typeface="Cambria Math" panose="02040503050406030204" pitchFamily="18" charset="0"/>
                            </a:rPr>
                            <m:t>𝟏</m:t>
                          </m:r>
                        </m:sub>
                      </m:sSub>
                    </m:oMath>
                  </m:oMathPara>
                </a14:m>
                <a:endParaRPr lang="en-US" dirty="0"/>
              </a:p>
            </p:txBody>
          </p:sp>
        </mc:Choice>
        <mc:Fallback xmlns="">
          <p:sp>
            <p:nvSpPr>
              <p:cNvPr id="11" name="TextBox 10">
                <a:extLst>
                  <a:ext uri="{FF2B5EF4-FFF2-40B4-BE49-F238E27FC236}">
                    <a16:creationId xmlns:a16="http://schemas.microsoft.com/office/drawing/2014/main" id="{8E096FF6-28A5-6961-CAA8-4127438DF1DE}"/>
                  </a:ext>
                </a:extLst>
              </p:cNvPr>
              <p:cNvSpPr txBox="1">
                <a:spLocks noRot="1" noChangeAspect="1" noMove="1" noResize="1" noEditPoints="1" noAdjustHandles="1" noChangeArrowheads="1" noChangeShapeType="1" noTextEdit="1"/>
              </p:cNvSpPr>
              <p:nvPr/>
            </p:nvSpPr>
            <p:spPr>
              <a:xfrm>
                <a:off x="2252171" y="2874538"/>
                <a:ext cx="425421"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B80F3C5-97B4-DE6A-5324-A2E47088488C}"/>
                  </a:ext>
                </a:extLst>
              </p:cNvPr>
              <p:cNvSpPr txBox="1"/>
              <p:nvPr/>
            </p:nvSpPr>
            <p:spPr>
              <a:xfrm>
                <a:off x="9211013" y="2846057"/>
                <a:ext cx="42542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solidFill>
                                <a:srgbClr val="0070C0"/>
                              </a:solidFill>
                              <a:latin typeface="Cambria Math" panose="02040503050406030204" pitchFamily="18" charset="0"/>
                            </a:rPr>
                          </m:ctrlPr>
                        </m:sSubPr>
                        <m:e>
                          <m:r>
                            <a:rPr lang="en-US" sz="1800" b="1" i="1" smtClean="0">
                              <a:solidFill>
                                <a:srgbClr val="0070C0"/>
                              </a:solidFill>
                              <a:latin typeface="Cambria Math" panose="02040503050406030204" pitchFamily="18" charset="0"/>
                            </a:rPr>
                            <m:t>𝒗</m:t>
                          </m:r>
                        </m:e>
                        <m:sub>
                          <m:r>
                            <a:rPr lang="en-US" sz="1800" b="1" i="1" smtClean="0">
                              <a:solidFill>
                                <a:srgbClr val="0070C0"/>
                              </a:solidFill>
                              <a:latin typeface="Cambria Math" panose="02040503050406030204" pitchFamily="18" charset="0"/>
                            </a:rPr>
                            <m:t>𝒕</m:t>
                          </m:r>
                        </m:sub>
                      </m:sSub>
                    </m:oMath>
                  </m:oMathPara>
                </a14:m>
                <a:endParaRPr lang="en-US" dirty="0"/>
              </a:p>
            </p:txBody>
          </p:sp>
        </mc:Choice>
        <mc:Fallback xmlns="">
          <p:sp>
            <p:nvSpPr>
              <p:cNvPr id="12" name="TextBox 11">
                <a:extLst>
                  <a:ext uri="{FF2B5EF4-FFF2-40B4-BE49-F238E27FC236}">
                    <a16:creationId xmlns:a16="http://schemas.microsoft.com/office/drawing/2014/main" id="{2B80F3C5-97B4-DE6A-5324-A2E47088488C}"/>
                  </a:ext>
                </a:extLst>
              </p:cNvPr>
              <p:cNvSpPr txBox="1">
                <a:spLocks noRot="1" noChangeAspect="1" noMove="1" noResize="1" noEditPoints="1" noAdjustHandles="1" noChangeArrowheads="1" noChangeShapeType="1" noTextEdit="1"/>
              </p:cNvSpPr>
              <p:nvPr/>
            </p:nvSpPr>
            <p:spPr>
              <a:xfrm>
                <a:off x="9211013" y="2846057"/>
                <a:ext cx="42542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C7BA5DD-34A0-3B71-D54D-E71B5313CC0C}"/>
                  </a:ext>
                </a:extLst>
              </p:cNvPr>
              <p:cNvSpPr txBox="1"/>
              <p:nvPr/>
            </p:nvSpPr>
            <p:spPr>
              <a:xfrm>
                <a:off x="5880394" y="2831610"/>
                <a:ext cx="55320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solidFill>
                                <a:srgbClr val="0070C0"/>
                              </a:solidFill>
                              <a:latin typeface="Cambria Math" panose="02040503050406030204" pitchFamily="18" charset="0"/>
                            </a:rPr>
                          </m:ctrlPr>
                        </m:sSubPr>
                        <m:e>
                          <m:r>
                            <a:rPr lang="en-US" sz="1800" b="1" i="1" smtClean="0">
                              <a:solidFill>
                                <a:srgbClr val="0070C0"/>
                              </a:solidFill>
                              <a:latin typeface="Cambria Math" panose="02040503050406030204" pitchFamily="18" charset="0"/>
                            </a:rPr>
                            <m:t>𝒗</m:t>
                          </m:r>
                        </m:e>
                        <m:sub>
                          <m:r>
                            <a:rPr lang="en-US" sz="1800" b="1" i="1" smtClean="0">
                              <a:solidFill>
                                <a:srgbClr val="0070C0"/>
                              </a:solidFill>
                              <a:latin typeface="Cambria Math" panose="02040503050406030204" pitchFamily="18" charset="0"/>
                            </a:rPr>
                            <m:t>𝒕</m:t>
                          </m:r>
                          <m:r>
                            <a:rPr lang="en-US" sz="1800" b="1" i="1" smtClean="0">
                              <a:solidFill>
                                <a:srgbClr val="0070C0"/>
                              </a:solidFill>
                              <a:latin typeface="Cambria Math" panose="02040503050406030204" pitchFamily="18" charset="0"/>
                            </a:rPr>
                            <m:t>−</m:t>
                          </m:r>
                          <m:r>
                            <a:rPr lang="en-US" sz="1800" b="1" i="1" smtClean="0">
                              <a:solidFill>
                                <a:srgbClr val="0070C0"/>
                              </a:solidFill>
                              <a:latin typeface="Cambria Math" panose="02040503050406030204" pitchFamily="18" charset="0"/>
                            </a:rPr>
                            <m:t>𝒏</m:t>
                          </m:r>
                        </m:sub>
                      </m:sSub>
                    </m:oMath>
                  </m:oMathPara>
                </a14:m>
                <a:endParaRPr lang="en-US" dirty="0"/>
              </a:p>
            </p:txBody>
          </p:sp>
        </mc:Choice>
        <mc:Fallback xmlns="">
          <p:sp>
            <p:nvSpPr>
              <p:cNvPr id="13" name="TextBox 12">
                <a:extLst>
                  <a:ext uri="{FF2B5EF4-FFF2-40B4-BE49-F238E27FC236}">
                    <a16:creationId xmlns:a16="http://schemas.microsoft.com/office/drawing/2014/main" id="{7C7BA5DD-34A0-3B71-D54D-E71B5313CC0C}"/>
                  </a:ext>
                </a:extLst>
              </p:cNvPr>
              <p:cNvSpPr txBox="1">
                <a:spLocks noRot="1" noChangeAspect="1" noMove="1" noResize="1" noEditPoints="1" noAdjustHandles="1" noChangeArrowheads="1" noChangeShapeType="1" noTextEdit="1"/>
              </p:cNvSpPr>
              <p:nvPr/>
            </p:nvSpPr>
            <p:spPr>
              <a:xfrm>
                <a:off x="5880394" y="2831610"/>
                <a:ext cx="553209" cy="369332"/>
              </a:xfrm>
              <a:prstGeom prst="rect">
                <a:avLst/>
              </a:prstGeom>
              <a:blipFill>
                <a:blip r:embed="rId9"/>
                <a:stretch>
                  <a:fillRect r="-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E6C7C3D-7FB0-14E6-3D52-6320B896F0B9}"/>
                  </a:ext>
                </a:extLst>
              </p:cNvPr>
              <p:cNvSpPr txBox="1"/>
              <p:nvPr/>
            </p:nvSpPr>
            <p:spPr>
              <a:xfrm>
                <a:off x="477823" y="3705662"/>
                <a:ext cx="37211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rPr>
                            <m:t>𝒘</m:t>
                          </m:r>
                        </m:e>
                        <m:sub>
                          <m:r>
                            <a:rPr lang="en-US" b="1" i="1" smtClean="0">
                              <a:solidFill>
                                <a:schemeClr val="accent6">
                                  <a:lumMod val="50000"/>
                                </a:schemeClr>
                              </a:solidFill>
                              <a:latin typeface="Cambria Math" panose="02040503050406030204" pitchFamily="18" charset="0"/>
                            </a:rPr>
                            <m:t>𝟏</m:t>
                          </m:r>
                        </m:sub>
                      </m:sSub>
                    </m:oMath>
                  </m:oMathPara>
                </a14:m>
                <a:endParaRPr lang="en-US" dirty="0"/>
              </a:p>
            </p:txBody>
          </p:sp>
        </mc:Choice>
        <mc:Fallback xmlns="">
          <p:sp>
            <p:nvSpPr>
              <p:cNvPr id="14" name="TextBox 13">
                <a:extLst>
                  <a:ext uri="{FF2B5EF4-FFF2-40B4-BE49-F238E27FC236}">
                    <a16:creationId xmlns:a16="http://schemas.microsoft.com/office/drawing/2014/main" id="{3E6C7C3D-7FB0-14E6-3D52-6320B896F0B9}"/>
                  </a:ext>
                </a:extLst>
              </p:cNvPr>
              <p:cNvSpPr txBox="1">
                <a:spLocks noRot="1" noChangeAspect="1" noMove="1" noResize="1" noEditPoints="1" noAdjustHandles="1" noChangeArrowheads="1" noChangeShapeType="1" noTextEdit="1"/>
              </p:cNvSpPr>
              <p:nvPr/>
            </p:nvSpPr>
            <p:spPr>
              <a:xfrm>
                <a:off x="477823" y="3705662"/>
                <a:ext cx="372115" cy="369332"/>
              </a:xfrm>
              <a:prstGeom prst="rect">
                <a:avLst/>
              </a:prstGeom>
              <a:blipFill>
                <a:blip r:embed="rId10"/>
                <a:stretch>
                  <a:fillRect r="-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BE6B8C8-D49A-D2A6-231A-2327542EE321}"/>
                  </a:ext>
                </a:extLst>
              </p:cNvPr>
              <p:cNvSpPr txBox="1"/>
              <p:nvPr/>
            </p:nvSpPr>
            <p:spPr>
              <a:xfrm>
                <a:off x="477822" y="4031860"/>
                <a:ext cx="37211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rPr>
                            <m:t>𝒘</m:t>
                          </m:r>
                        </m:e>
                        <m:sub>
                          <m:r>
                            <a:rPr lang="en-US" b="1" i="1" smtClean="0">
                              <a:solidFill>
                                <a:schemeClr val="accent6">
                                  <a:lumMod val="50000"/>
                                </a:schemeClr>
                              </a:solidFill>
                              <a:latin typeface="Cambria Math" panose="02040503050406030204" pitchFamily="18" charset="0"/>
                            </a:rPr>
                            <m:t>𝟐</m:t>
                          </m:r>
                        </m:sub>
                      </m:sSub>
                    </m:oMath>
                  </m:oMathPara>
                </a14:m>
                <a:endParaRPr lang="en-US" dirty="0"/>
              </a:p>
            </p:txBody>
          </p:sp>
        </mc:Choice>
        <mc:Fallback xmlns="">
          <p:sp>
            <p:nvSpPr>
              <p:cNvPr id="15" name="TextBox 14">
                <a:extLst>
                  <a:ext uri="{FF2B5EF4-FFF2-40B4-BE49-F238E27FC236}">
                    <a16:creationId xmlns:a16="http://schemas.microsoft.com/office/drawing/2014/main" id="{5BE6B8C8-D49A-D2A6-231A-2327542EE321}"/>
                  </a:ext>
                </a:extLst>
              </p:cNvPr>
              <p:cNvSpPr txBox="1">
                <a:spLocks noRot="1" noChangeAspect="1" noMove="1" noResize="1" noEditPoints="1" noAdjustHandles="1" noChangeArrowheads="1" noChangeShapeType="1" noTextEdit="1"/>
              </p:cNvSpPr>
              <p:nvPr/>
            </p:nvSpPr>
            <p:spPr>
              <a:xfrm>
                <a:off x="477822" y="4031860"/>
                <a:ext cx="372115" cy="369332"/>
              </a:xfrm>
              <a:prstGeom prst="rect">
                <a:avLst/>
              </a:prstGeom>
              <a:blipFill>
                <a:blip r:embed="rId11"/>
                <a:stretch>
                  <a:fillRect r="-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F2D1E92-A6AC-0024-A156-E055312B12DA}"/>
                  </a:ext>
                </a:extLst>
              </p:cNvPr>
              <p:cNvSpPr txBox="1"/>
              <p:nvPr/>
            </p:nvSpPr>
            <p:spPr>
              <a:xfrm>
                <a:off x="477821" y="4341602"/>
                <a:ext cx="37211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accent6">
                                  <a:lumMod val="50000"/>
                                </a:schemeClr>
                              </a:solidFill>
                              <a:latin typeface="Cambria Math" panose="02040503050406030204" pitchFamily="18" charset="0"/>
                            </a:rPr>
                          </m:ctrlPr>
                        </m:sSubPr>
                        <m:e>
                          <m:r>
                            <a:rPr lang="en-US" b="1" i="1">
                              <a:solidFill>
                                <a:schemeClr val="accent6">
                                  <a:lumMod val="50000"/>
                                </a:schemeClr>
                              </a:solidFill>
                              <a:latin typeface="Cambria Math" panose="02040503050406030204" pitchFamily="18" charset="0"/>
                            </a:rPr>
                            <m:t>𝒘</m:t>
                          </m:r>
                        </m:e>
                        <m:sub>
                          <m:r>
                            <a:rPr lang="en-US" b="1" i="1" smtClean="0">
                              <a:solidFill>
                                <a:schemeClr val="accent6">
                                  <a:lumMod val="50000"/>
                                </a:schemeClr>
                              </a:solidFill>
                              <a:latin typeface="Cambria Math" panose="02040503050406030204" pitchFamily="18" charset="0"/>
                            </a:rPr>
                            <m:t>𝟑</m:t>
                          </m:r>
                        </m:sub>
                      </m:sSub>
                    </m:oMath>
                  </m:oMathPara>
                </a14:m>
                <a:endParaRPr lang="en-US" dirty="0"/>
              </a:p>
            </p:txBody>
          </p:sp>
        </mc:Choice>
        <mc:Fallback xmlns="">
          <p:sp>
            <p:nvSpPr>
              <p:cNvPr id="16" name="TextBox 15">
                <a:extLst>
                  <a:ext uri="{FF2B5EF4-FFF2-40B4-BE49-F238E27FC236}">
                    <a16:creationId xmlns:a16="http://schemas.microsoft.com/office/drawing/2014/main" id="{BF2D1E92-A6AC-0024-A156-E055312B12DA}"/>
                  </a:ext>
                </a:extLst>
              </p:cNvPr>
              <p:cNvSpPr txBox="1">
                <a:spLocks noRot="1" noChangeAspect="1" noMove="1" noResize="1" noEditPoints="1" noAdjustHandles="1" noChangeArrowheads="1" noChangeShapeType="1" noTextEdit="1"/>
              </p:cNvSpPr>
              <p:nvPr/>
            </p:nvSpPr>
            <p:spPr>
              <a:xfrm>
                <a:off x="477821" y="4341602"/>
                <a:ext cx="372115" cy="369332"/>
              </a:xfrm>
              <a:prstGeom prst="rect">
                <a:avLst/>
              </a:prstGeom>
              <a:blipFill>
                <a:blip r:embed="rId12"/>
                <a:stretch>
                  <a:fillRect r="-18033"/>
                </a:stretch>
              </a:blipFill>
            </p:spPr>
            <p:txBody>
              <a:bodyPr/>
              <a:lstStyle/>
              <a:p>
                <a:r>
                  <a:rPr lang="en-US">
                    <a:noFill/>
                  </a:rPr>
                  <a:t> </a:t>
                </a:r>
              </a:p>
            </p:txBody>
          </p:sp>
        </mc:Fallback>
      </mc:AlternateContent>
      <p:pic>
        <p:nvPicPr>
          <p:cNvPr id="2050" name="Picture 2" descr="Audio Data Analysis Using Deep Learning with Python (Part 1) - KDnuggets">
            <a:extLst>
              <a:ext uri="{FF2B5EF4-FFF2-40B4-BE49-F238E27FC236}">
                <a16:creationId xmlns:a16="http://schemas.microsoft.com/office/drawing/2014/main" id="{872B5C8A-0DF8-9700-843C-8D89674E0C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66876" y="3695794"/>
            <a:ext cx="4185340" cy="15774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8354B9E-EA22-2BC6-FD4C-23DD90D95415}"/>
                  </a:ext>
                </a:extLst>
              </p:cNvPr>
              <p:cNvSpPr txBox="1"/>
              <p:nvPr/>
            </p:nvSpPr>
            <p:spPr>
              <a:xfrm>
                <a:off x="6650474" y="3673441"/>
                <a:ext cx="42542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chemeClr val="accent2">
                                  <a:lumMod val="75000"/>
                                </a:schemeClr>
                              </a:solidFill>
                              <a:latin typeface="Cambria Math" panose="02040503050406030204" pitchFamily="18" charset="0"/>
                            </a:rPr>
                          </m:ctrlPr>
                        </m:sSubPr>
                        <m:e>
                          <m:r>
                            <a:rPr lang="en-US" sz="1800" b="0" i="1" smtClean="0">
                              <a:solidFill>
                                <a:schemeClr val="accent2">
                                  <a:lumMod val="75000"/>
                                </a:schemeClr>
                              </a:solidFill>
                              <a:latin typeface="Cambria Math" panose="02040503050406030204" pitchFamily="18" charset="0"/>
                            </a:rPr>
                            <m:t>𝑎</m:t>
                          </m:r>
                        </m:e>
                        <m:sub>
                          <m:r>
                            <a:rPr lang="en-US" sz="1800" b="0" i="1" smtClean="0">
                              <a:solidFill>
                                <a:schemeClr val="accent2">
                                  <a:lumMod val="75000"/>
                                </a:schemeClr>
                              </a:solidFill>
                              <a:latin typeface="Cambria Math" panose="02040503050406030204" pitchFamily="18" charset="0"/>
                            </a:rPr>
                            <m:t>𝑡</m:t>
                          </m:r>
                        </m:sub>
                      </m:sSub>
                    </m:oMath>
                  </m:oMathPara>
                </a14:m>
                <a:endParaRPr lang="en-US" dirty="0"/>
              </a:p>
            </p:txBody>
          </p:sp>
        </mc:Choice>
        <mc:Fallback xmlns="">
          <p:sp>
            <p:nvSpPr>
              <p:cNvPr id="18" name="TextBox 17">
                <a:extLst>
                  <a:ext uri="{FF2B5EF4-FFF2-40B4-BE49-F238E27FC236}">
                    <a16:creationId xmlns:a16="http://schemas.microsoft.com/office/drawing/2014/main" id="{68354B9E-EA22-2BC6-FD4C-23DD90D95415}"/>
                  </a:ext>
                </a:extLst>
              </p:cNvPr>
              <p:cNvSpPr txBox="1">
                <a:spLocks noRot="1" noChangeAspect="1" noMove="1" noResize="1" noEditPoints="1" noAdjustHandles="1" noChangeArrowheads="1" noChangeShapeType="1" noTextEdit="1"/>
              </p:cNvSpPr>
              <p:nvPr/>
            </p:nvSpPr>
            <p:spPr>
              <a:xfrm>
                <a:off x="6650474" y="3673441"/>
                <a:ext cx="425421" cy="369332"/>
              </a:xfrm>
              <a:prstGeom prst="rect">
                <a:avLst/>
              </a:prstGeom>
              <a:blipFill>
                <a:blip r:embed="rId14"/>
                <a:stretch>
                  <a:fillRect/>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D9FA4695-5448-0B26-BA61-362AB2EBD741}"/>
              </a:ext>
            </a:extLst>
          </p:cNvPr>
          <p:cNvSpPr/>
          <p:nvPr/>
        </p:nvSpPr>
        <p:spPr>
          <a:xfrm>
            <a:off x="1350928" y="1535727"/>
            <a:ext cx="9531661" cy="1802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E06E08-8F7D-D898-2E5C-1DDC11B87273}"/>
              </a:ext>
            </a:extLst>
          </p:cNvPr>
          <p:cNvSpPr/>
          <p:nvPr/>
        </p:nvSpPr>
        <p:spPr>
          <a:xfrm>
            <a:off x="7112060" y="3668315"/>
            <a:ext cx="4689031" cy="16127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28D8CB-8BCC-B6E0-696F-B8BE49E8C430}"/>
              </a:ext>
            </a:extLst>
          </p:cNvPr>
          <p:cNvSpPr/>
          <p:nvPr/>
        </p:nvSpPr>
        <p:spPr>
          <a:xfrm>
            <a:off x="349222" y="3732091"/>
            <a:ext cx="5761130" cy="15294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140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C</a:t>
            </a:r>
            <a:r>
              <a:rPr lang="en-US" sz="3600" b="0" cap="none" spc="0" dirty="0">
                <a:ln w="0"/>
                <a:solidFill>
                  <a:schemeClr val="tx1"/>
                </a:solidFill>
                <a:effectLst>
                  <a:outerShdw blurRad="38100" dist="19050" dir="2700000" algn="tl" rotWithShape="0">
                    <a:schemeClr val="dk1">
                      <a:alpha val="40000"/>
                    </a:schemeClr>
                  </a:outerShdw>
                </a:effectLst>
              </a:rPr>
              <a:t>ontrastive Loss</a:t>
            </a:r>
          </a:p>
        </p:txBody>
      </p:sp>
      <mc:AlternateContent xmlns:mc="http://schemas.openxmlformats.org/markup-compatibility/2006" xmlns:a14="http://schemas.microsoft.com/office/drawing/2010/main">
        <mc:Choice Requires="a14">
          <p:sp>
            <p:nvSpPr>
              <p:cNvPr id="4" name="矩形 1">
                <a:extLst>
                  <a:ext uri="{FF2B5EF4-FFF2-40B4-BE49-F238E27FC236}">
                    <a16:creationId xmlns:a16="http://schemas.microsoft.com/office/drawing/2014/main" id="{86E99D4C-E2DF-ED95-4401-0451BDF425D3}"/>
                  </a:ext>
                </a:extLst>
              </p:cNvPr>
              <p:cNvSpPr/>
              <p:nvPr/>
            </p:nvSpPr>
            <p:spPr>
              <a:xfrm>
                <a:off x="240146" y="0"/>
                <a:ext cx="354584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dirty="0">
                    <a:solidFill>
                      <a:schemeClr val="tx1"/>
                    </a:solidFill>
                  </a:rPr>
                  <a:t>As the text </a:t>
                </a:r>
                <a14:m>
                  <m:oMath xmlns:m="http://schemas.openxmlformats.org/officeDocument/2006/math">
                    <m:sSub>
                      <m:sSubPr>
                        <m:ctrlPr>
                          <a:rPr lang="en-US" sz="1800" i="1" smtClean="0">
                            <a:solidFill>
                              <a:schemeClr val="accent6">
                                <a:lumMod val="75000"/>
                              </a:schemeClr>
                            </a:solidFill>
                            <a:latin typeface="Cambria Math" panose="02040503050406030204" pitchFamily="18" charset="0"/>
                          </a:rPr>
                        </m:ctrlPr>
                      </m:sSubPr>
                      <m:e>
                        <m:r>
                          <a:rPr lang="en-US" sz="1800" b="0" i="1" smtClean="0">
                            <a:solidFill>
                              <a:schemeClr val="accent6">
                                <a:lumMod val="75000"/>
                              </a:schemeClr>
                            </a:solidFill>
                            <a:latin typeface="Cambria Math" panose="02040503050406030204" pitchFamily="18" charset="0"/>
                          </a:rPr>
                          <m:t>𝑤</m:t>
                        </m:r>
                      </m:e>
                      <m:sub>
                        <m:r>
                          <a:rPr lang="en-US" sz="1800" b="0" i="1" smtClean="0">
                            <a:solidFill>
                              <a:schemeClr val="accent6">
                                <a:lumMod val="75000"/>
                              </a:schemeClr>
                            </a:solidFill>
                            <a:latin typeface="Cambria Math" panose="02040503050406030204" pitchFamily="18" charset="0"/>
                          </a:rPr>
                          <m:t>𝑡</m:t>
                        </m:r>
                      </m:sub>
                    </m:sSub>
                  </m:oMath>
                </a14:m>
                <a:r>
                  <a:rPr lang="en-US" dirty="0">
                    <a:solidFill>
                      <a:schemeClr val="tx1"/>
                    </a:solidFill>
                  </a:rPr>
                  <a:t> was automatically transcribed by a model given audio </a:t>
                </a:r>
                <a14:m>
                  <m:oMath xmlns:m="http://schemas.openxmlformats.org/officeDocument/2006/math">
                    <m:sSub>
                      <m:sSubPr>
                        <m:ctrlPr>
                          <a:rPr lang="en-US" i="1">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𝑎</m:t>
                        </m:r>
                      </m:e>
                      <m:sub>
                        <m:r>
                          <a:rPr lang="en-US" i="1">
                            <a:solidFill>
                              <a:schemeClr val="accent2">
                                <a:lumMod val="75000"/>
                              </a:schemeClr>
                            </a:solidFill>
                            <a:latin typeface="Cambria Math" panose="02040503050406030204" pitchFamily="18" charset="0"/>
                          </a:rPr>
                          <m:t>𝑡</m:t>
                        </m:r>
                      </m:sub>
                    </m:sSub>
                  </m:oMath>
                </a14:m>
                <a:r>
                  <a:rPr lang="en-US" dirty="0">
                    <a:solidFill>
                      <a:schemeClr val="tx1"/>
                    </a:solidFill>
                  </a:rPr>
                  <a:t>, it is reasonable to assume that it contains strictly less information content. Thus, for each segment </a:t>
                </a:r>
                <a14:m>
                  <m:oMath xmlns:m="http://schemas.openxmlformats.org/officeDocument/2006/math">
                    <m:sSub>
                      <m:sSubPr>
                        <m:ctrlPr>
                          <a:rPr lang="en-US" i="1">
                            <a:solidFill>
                              <a:srgbClr val="0070C0"/>
                            </a:solidFill>
                            <a:latin typeface="Cambria Math" panose="02040503050406030204" pitchFamily="18" charset="0"/>
                            <a:cs typeface="Calibri" panose="020F0502020204030204"/>
                          </a:rPr>
                        </m:ctrlPr>
                      </m:sSubPr>
                      <m:e>
                        <m:r>
                          <a:rPr lang="en-US" i="1">
                            <a:solidFill>
                              <a:srgbClr val="0070C0"/>
                            </a:solidFill>
                            <a:latin typeface="Cambria Math" panose="02040503050406030204" pitchFamily="18" charset="0"/>
                            <a:cs typeface="Calibri" panose="020F0502020204030204"/>
                          </a:rPr>
                          <m:t>𝑠</m:t>
                        </m:r>
                      </m:e>
                      <m:sub>
                        <m:r>
                          <a:rPr lang="en-US" b="0" i="1" smtClean="0">
                            <a:solidFill>
                              <a:srgbClr val="0070C0"/>
                            </a:solidFill>
                            <a:latin typeface="Cambria Math" panose="02040503050406030204" pitchFamily="18" charset="0"/>
                            <a:cs typeface="Calibri" panose="020F0502020204030204"/>
                          </a:rPr>
                          <m:t>𝑡</m:t>
                        </m:r>
                      </m:sub>
                    </m:sSub>
                  </m:oMath>
                </a14:m>
                <a:r>
                  <a:rPr lang="en-US" dirty="0">
                    <a:solidFill>
                      <a:schemeClr val="tx1"/>
                    </a:solidFill>
                  </a:rPr>
                  <a:t>, the paper provides models with exactly one of text </a:t>
                </a:r>
                <a:r>
                  <a:rPr lang="en-US" b="1" dirty="0">
                    <a:solidFill>
                      <a:schemeClr val="tx1"/>
                    </a:solidFill>
                  </a:rPr>
                  <a:t>or</a:t>
                </a:r>
                <a:r>
                  <a:rPr lang="en-US" dirty="0">
                    <a:solidFill>
                      <a:schemeClr val="tx1"/>
                    </a:solidFill>
                  </a:rPr>
                  <a:t> audio.</a:t>
                </a:r>
                <a:endParaRPr lang="en-US" b="0" i="0" dirty="0">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4" name="矩形 1">
                <a:extLst>
                  <a:ext uri="{FF2B5EF4-FFF2-40B4-BE49-F238E27FC236}">
                    <a16:creationId xmlns:a16="http://schemas.microsoft.com/office/drawing/2014/main" id="{86E99D4C-E2DF-ED95-4401-0451BDF425D3}"/>
                  </a:ext>
                </a:extLst>
              </p:cNvPr>
              <p:cNvSpPr>
                <a:spLocks noRot="1" noChangeAspect="1" noMove="1" noResize="1" noEditPoints="1" noAdjustHandles="1" noChangeArrowheads="1" noChangeShapeType="1" noTextEdit="1"/>
              </p:cNvSpPr>
              <p:nvPr/>
            </p:nvSpPr>
            <p:spPr>
              <a:xfrm>
                <a:off x="240146" y="0"/>
                <a:ext cx="3545840" cy="6858000"/>
              </a:xfrm>
              <a:prstGeom prst="rect">
                <a:avLst/>
              </a:prstGeom>
              <a:blipFill>
                <a:blip r:embed="rId2"/>
                <a:stretch>
                  <a:fillRect l="-1199" r="-1370"/>
                </a:stretch>
              </a:blipFill>
              <a:ln>
                <a:solidFill>
                  <a:schemeClr val="accent1">
                    <a:lumMod val="40000"/>
                    <a:lumOff val="60000"/>
                  </a:schemeClr>
                </a:solid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0E64A7A4-981C-3342-4051-0D8B9EE8352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MERLOT RESERVE</a:t>
            </a:r>
            <a:endParaRPr lang="en-US" dirty="0"/>
          </a:p>
        </p:txBody>
      </p:sp>
      <p:pic>
        <p:nvPicPr>
          <p:cNvPr id="7" name="Picture 6">
            <a:extLst>
              <a:ext uri="{FF2B5EF4-FFF2-40B4-BE49-F238E27FC236}">
                <a16:creationId xmlns:a16="http://schemas.microsoft.com/office/drawing/2014/main" id="{DA93CDC4-2B7E-A26C-3D21-F20D4342DD02}"/>
              </a:ext>
            </a:extLst>
          </p:cNvPr>
          <p:cNvPicPr>
            <a:picLocks noChangeAspect="1"/>
          </p:cNvPicPr>
          <p:nvPr/>
        </p:nvPicPr>
        <p:blipFill>
          <a:blip r:embed="rId3"/>
          <a:stretch>
            <a:fillRect/>
          </a:stretch>
        </p:blipFill>
        <p:spPr>
          <a:xfrm>
            <a:off x="4384084" y="759875"/>
            <a:ext cx="7194646" cy="5530213"/>
          </a:xfrm>
          <a:prstGeom prst="rect">
            <a:avLst/>
          </a:prstGeom>
        </p:spPr>
      </p:pic>
      <p:sp>
        <p:nvSpPr>
          <p:cNvPr id="8" name="Rectangle 7">
            <a:extLst>
              <a:ext uri="{FF2B5EF4-FFF2-40B4-BE49-F238E27FC236}">
                <a16:creationId xmlns:a16="http://schemas.microsoft.com/office/drawing/2014/main" id="{792C880C-9FBE-7710-FE9F-D1F589F5EEBF}"/>
              </a:ext>
            </a:extLst>
          </p:cNvPr>
          <p:cNvSpPr/>
          <p:nvPr/>
        </p:nvSpPr>
        <p:spPr>
          <a:xfrm>
            <a:off x="8725754" y="3153245"/>
            <a:ext cx="389543" cy="6355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7174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C</a:t>
            </a:r>
            <a:r>
              <a:rPr lang="en-US" sz="3600" b="0" cap="none" spc="0" dirty="0">
                <a:ln w="0"/>
                <a:solidFill>
                  <a:schemeClr val="tx1"/>
                </a:solidFill>
                <a:effectLst>
                  <a:outerShdw blurRad="38100" dist="19050" dir="2700000" algn="tl" rotWithShape="0">
                    <a:schemeClr val="dk1">
                      <a:alpha val="40000"/>
                    </a:schemeClr>
                  </a:outerShdw>
                </a:effectLst>
              </a:rPr>
              <a:t>ontrastive Loss</a:t>
            </a:r>
          </a:p>
        </p:txBody>
      </p:sp>
      <p:sp>
        <p:nvSpPr>
          <p:cNvPr id="4" name="矩形 1">
            <a:extLst>
              <a:ext uri="{FF2B5EF4-FFF2-40B4-BE49-F238E27FC236}">
                <a16:creationId xmlns:a16="http://schemas.microsoft.com/office/drawing/2014/main" id="{86E99D4C-E2DF-ED95-4401-0451BDF425D3}"/>
              </a:ext>
            </a:extLst>
          </p:cNvPr>
          <p:cNvSpPr/>
          <p:nvPr/>
        </p:nvSpPr>
        <p:spPr>
          <a:xfrm>
            <a:off x="240146" y="0"/>
            <a:ext cx="354584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dirty="0" err="1">
                <a:solidFill>
                  <a:schemeClr val="tx1"/>
                </a:solidFill>
              </a:rPr>
              <a:t>AST:Audio</a:t>
            </a:r>
            <a:r>
              <a:rPr lang="en-US" dirty="0">
                <a:solidFill>
                  <a:schemeClr val="tx1"/>
                </a:solidFill>
              </a:rPr>
              <a:t> Spectrogram Transformer</a:t>
            </a:r>
            <a:endParaRPr lang="en-US" b="0" i="0" dirty="0">
              <a:solidFill>
                <a:schemeClr val="tx1"/>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E64A7A4-981C-3342-4051-0D8B9EE8352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MERLOT RESERVE</a:t>
            </a:r>
            <a:endParaRPr lang="en-US" dirty="0"/>
          </a:p>
        </p:txBody>
      </p:sp>
      <p:sp>
        <p:nvSpPr>
          <p:cNvPr id="3" name="TextBox 2">
            <a:extLst>
              <a:ext uri="{FF2B5EF4-FFF2-40B4-BE49-F238E27FC236}">
                <a16:creationId xmlns:a16="http://schemas.microsoft.com/office/drawing/2014/main" id="{C2804189-83E7-F50E-FFCF-6E6EDD2F30E9}"/>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Audio Encoder</a:t>
            </a:r>
          </a:p>
        </p:txBody>
      </p:sp>
      <p:pic>
        <p:nvPicPr>
          <p:cNvPr id="8" name="Picture 7">
            <a:extLst>
              <a:ext uri="{FF2B5EF4-FFF2-40B4-BE49-F238E27FC236}">
                <a16:creationId xmlns:a16="http://schemas.microsoft.com/office/drawing/2014/main" id="{3A80A638-7621-8EAC-8C8A-199654B0FA84}"/>
              </a:ext>
            </a:extLst>
          </p:cNvPr>
          <p:cNvPicPr>
            <a:picLocks noChangeAspect="1"/>
          </p:cNvPicPr>
          <p:nvPr/>
        </p:nvPicPr>
        <p:blipFill>
          <a:blip r:embed="rId2"/>
          <a:stretch>
            <a:fillRect/>
          </a:stretch>
        </p:blipFill>
        <p:spPr>
          <a:xfrm>
            <a:off x="5085170" y="1171024"/>
            <a:ext cx="5632383" cy="4668015"/>
          </a:xfrm>
          <a:prstGeom prst="rect">
            <a:avLst/>
          </a:prstGeom>
        </p:spPr>
      </p:pic>
      <p:sp>
        <p:nvSpPr>
          <p:cNvPr id="10" name="TextBox 9">
            <a:extLst>
              <a:ext uri="{FF2B5EF4-FFF2-40B4-BE49-F238E27FC236}">
                <a16:creationId xmlns:a16="http://schemas.microsoft.com/office/drawing/2014/main" id="{BE033BB3-5567-1DB6-E466-DE29CE10EDBD}"/>
              </a:ext>
            </a:extLst>
          </p:cNvPr>
          <p:cNvSpPr txBox="1"/>
          <p:nvPr/>
        </p:nvSpPr>
        <p:spPr>
          <a:xfrm>
            <a:off x="-39980" y="6488668"/>
            <a:ext cx="6095316" cy="369332"/>
          </a:xfrm>
          <a:prstGeom prst="rect">
            <a:avLst/>
          </a:prstGeom>
          <a:noFill/>
        </p:spPr>
        <p:txBody>
          <a:bodyPr wrap="square">
            <a:spAutoFit/>
          </a:bodyPr>
          <a:lstStyle/>
          <a:p>
            <a:r>
              <a:rPr lang="en-US" dirty="0"/>
              <a:t>https://arxiv.org/pdf/2104.01778.pdf</a:t>
            </a:r>
          </a:p>
        </p:txBody>
      </p:sp>
      <p:sp>
        <p:nvSpPr>
          <p:cNvPr id="11" name="Rectangle 10">
            <a:extLst>
              <a:ext uri="{FF2B5EF4-FFF2-40B4-BE49-F238E27FC236}">
                <a16:creationId xmlns:a16="http://schemas.microsoft.com/office/drawing/2014/main" id="{AA2D7734-FBB8-43A6-F5F3-7F4B2AA00600}"/>
              </a:ext>
            </a:extLst>
          </p:cNvPr>
          <p:cNvSpPr/>
          <p:nvPr/>
        </p:nvSpPr>
        <p:spPr>
          <a:xfrm>
            <a:off x="8143490" y="4600704"/>
            <a:ext cx="2009219" cy="12383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A9CEDFD-AA80-6211-2FB1-C55C108007D9}"/>
                  </a:ext>
                </a:extLst>
              </p:cNvPr>
              <p:cNvSpPr txBox="1"/>
              <p:nvPr/>
            </p:nvSpPr>
            <p:spPr>
              <a:xfrm>
                <a:off x="5206181" y="5933467"/>
                <a:ext cx="6877845" cy="369332"/>
              </a:xfrm>
              <a:prstGeom prst="rect">
                <a:avLst/>
              </a:prstGeom>
              <a:noFill/>
            </p:spPr>
            <p:txBody>
              <a:bodyPr wrap="none" rtlCol="0">
                <a:spAutoFit/>
              </a:bodyPr>
              <a:lstStyle/>
              <a:p>
                <a:r>
                  <a:rPr lang="en-US" b="1" dirty="0"/>
                  <a:t>Split the audio </a:t>
                </a:r>
                <a14:m>
                  <m:oMath xmlns:m="http://schemas.openxmlformats.org/officeDocument/2006/math">
                    <m:sSub>
                      <m:sSubPr>
                        <m:ctrlPr>
                          <a:rPr lang="en-US" sz="1800" i="1" smtClean="0">
                            <a:solidFill>
                              <a:schemeClr val="accent2">
                                <a:lumMod val="75000"/>
                              </a:schemeClr>
                            </a:solidFill>
                            <a:latin typeface="Cambria Math" panose="02040503050406030204" pitchFamily="18" charset="0"/>
                          </a:rPr>
                        </m:ctrlPr>
                      </m:sSubPr>
                      <m:e>
                        <m:r>
                          <a:rPr lang="en-US" sz="1800" b="0" i="1" smtClean="0">
                            <a:solidFill>
                              <a:schemeClr val="accent2">
                                <a:lumMod val="75000"/>
                              </a:schemeClr>
                            </a:solidFill>
                            <a:latin typeface="Cambria Math" panose="02040503050406030204" pitchFamily="18" charset="0"/>
                          </a:rPr>
                          <m:t>𝑎</m:t>
                        </m:r>
                      </m:e>
                      <m:sub>
                        <m:r>
                          <a:rPr lang="en-US" sz="1800" b="0" i="1" smtClean="0">
                            <a:solidFill>
                              <a:schemeClr val="accent2">
                                <a:lumMod val="75000"/>
                              </a:schemeClr>
                            </a:solidFill>
                            <a:latin typeface="Cambria Math" panose="02040503050406030204" pitchFamily="18" charset="0"/>
                          </a:rPr>
                          <m:t>𝑡</m:t>
                        </m:r>
                      </m:sub>
                    </m:sSub>
                    <m:r>
                      <a:rPr lang="en-US" sz="1800" b="0" i="1" smtClean="0">
                        <a:solidFill>
                          <a:schemeClr val="accent2">
                            <a:lumMod val="75000"/>
                          </a:schemeClr>
                        </a:solidFill>
                        <a:latin typeface="Cambria Math" panose="02040503050406030204" pitchFamily="18" charset="0"/>
                      </a:rPr>
                      <m:t> </m:t>
                    </m:r>
                  </m:oMath>
                </a14:m>
                <a:r>
                  <a:rPr lang="en-US" b="1" dirty="0"/>
                  <a:t>in each segment into three equal-sized subsegments</a:t>
                </a:r>
              </a:p>
            </p:txBody>
          </p:sp>
        </mc:Choice>
        <mc:Fallback xmlns="">
          <p:sp>
            <p:nvSpPr>
              <p:cNvPr id="12" name="TextBox 11">
                <a:extLst>
                  <a:ext uri="{FF2B5EF4-FFF2-40B4-BE49-F238E27FC236}">
                    <a16:creationId xmlns:a16="http://schemas.microsoft.com/office/drawing/2014/main" id="{9A9CEDFD-AA80-6211-2FB1-C55C108007D9}"/>
                  </a:ext>
                </a:extLst>
              </p:cNvPr>
              <p:cNvSpPr txBox="1">
                <a:spLocks noRot="1" noChangeAspect="1" noMove="1" noResize="1" noEditPoints="1" noAdjustHandles="1" noChangeArrowheads="1" noChangeShapeType="1" noTextEdit="1"/>
              </p:cNvSpPr>
              <p:nvPr/>
            </p:nvSpPr>
            <p:spPr>
              <a:xfrm>
                <a:off x="5206181" y="5933467"/>
                <a:ext cx="6877845" cy="369332"/>
              </a:xfrm>
              <a:prstGeom prst="rect">
                <a:avLst/>
              </a:prstGeom>
              <a:blipFill>
                <a:blip r:embed="rId3"/>
                <a:stretch>
                  <a:fillRect l="-709"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707554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3" name="TextBox 2">
            <a:extLst>
              <a:ext uri="{FF2B5EF4-FFF2-40B4-BE49-F238E27FC236}">
                <a16:creationId xmlns:a16="http://schemas.microsoft.com/office/drawing/2014/main" id="{C2804189-83E7-F50E-FFCF-6E6EDD2F30E9}"/>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Independently-encoded targets</a:t>
            </a:r>
          </a:p>
        </p:txBody>
      </p:sp>
    </p:spTree>
    <p:extLst>
      <p:ext uri="{BB962C8B-B14F-4D97-AF65-F5344CB8AC3E}">
        <p14:creationId xmlns:p14="http://schemas.microsoft.com/office/powerpoint/2010/main" val="2743627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4" name="Rectangle 3">
            <a:extLst>
              <a:ext uri="{FF2B5EF4-FFF2-40B4-BE49-F238E27FC236}">
                <a16:creationId xmlns:a16="http://schemas.microsoft.com/office/drawing/2014/main" id="{6699E868-90E2-1FEB-B5F4-ED157A57EE9A}"/>
              </a:ext>
            </a:extLst>
          </p:cNvPr>
          <p:cNvSpPr/>
          <p:nvPr/>
        </p:nvSpPr>
        <p:spPr>
          <a:xfrm>
            <a:off x="6843069" y="1574572"/>
            <a:ext cx="1410554" cy="513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Vision-Language-Audio</a:t>
            </a:r>
          </a:p>
          <a:p>
            <a:pPr algn="ctr"/>
            <a:r>
              <a:rPr lang="en-US" dirty="0"/>
              <a:t>Temporal</a:t>
            </a:r>
          </a:p>
          <a:p>
            <a:pPr algn="ctr"/>
            <a:r>
              <a:rPr lang="en-US" dirty="0"/>
              <a:t>Encoder</a:t>
            </a:r>
          </a:p>
        </p:txBody>
      </p:sp>
      <p:pic>
        <p:nvPicPr>
          <p:cNvPr id="9" name="Picture 16">
            <a:extLst>
              <a:ext uri="{FF2B5EF4-FFF2-40B4-BE49-F238E27FC236}">
                <a16:creationId xmlns:a16="http://schemas.microsoft.com/office/drawing/2014/main" id="{1D4EE156-8BDE-E00C-809A-B043AC44A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23" y="1692389"/>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EA8CEE-0C65-E58A-FA5F-DF02F0B26053}"/>
              </a:ext>
            </a:extLst>
          </p:cNvPr>
          <p:cNvSpPr txBox="1"/>
          <p:nvPr/>
        </p:nvSpPr>
        <p:spPr>
          <a:xfrm>
            <a:off x="143423" y="4068670"/>
            <a:ext cx="3050826" cy="369332"/>
          </a:xfrm>
          <a:prstGeom prst="rect">
            <a:avLst/>
          </a:prstGeom>
          <a:noFill/>
        </p:spPr>
        <p:txBody>
          <a:bodyPr wrap="square">
            <a:spAutoFit/>
          </a:bodyPr>
          <a:lstStyle/>
          <a:p>
            <a:r>
              <a:rPr lang="en-US" sz="1800" dirty="0">
                <a:solidFill>
                  <a:schemeClr val="accent6">
                    <a:lumMod val="50000"/>
                  </a:schemeClr>
                </a:solidFill>
              </a:rPr>
              <a:t>Do not drink the coffee.</a:t>
            </a:r>
          </a:p>
        </p:txBody>
      </p:sp>
      <p:pic>
        <p:nvPicPr>
          <p:cNvPr id="7170" name="Picture 2" descr="Sound Wave Waveform - Free vector graphic on Pixabay">
            <a:extLst>
              <a:ext uri="{FF2B5EF4-FFF2-40B4-BE49-F238E27FC236}">
                <a16:creationId xmlns:a16="http://schemas.microsoft.com/office/drawing/2014/main" id="{82CA0306-8C99-4C89-4A84-D1A3A7AD4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23" y="4842628"/>
            <a:ext cx="3739609" cy="18698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CA31169-7019-B349-44B7-7F453B6343F3}"/>
              </a:ext>
            </a:extLst>
          </p:cNvPr>
          <p:cNvSpPr/>
          <p:nvPr/>
        </p:nvSpPr>
        <p:spPr>
          <a:xfrm>
            <a:off x="4188505" y="1769960"/>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Frame Encoder</a:t>
            </a:r>
          </a:p>
        </p:txBody>
      </p:sp>
      <p:sp>
        <p:nvSpPr>
          <p:cNvPr id="13" name="Rectangle 12">
            <a:extLst>
              <a:ext uri="{FF2B5EF4-FFF2-40B4-BE49-F238E27FC236}">
                <a16:creationId xmlns:a16="http://schemas.microsoft.com/office/drawing/2014/main" id="{77A8C684-F897-FD7F-F51B-E288F9499D8D}"/>
              </a:ext>
            </a:extLst>
          </p:cNvPr>
          <p:cNvSpPr/>
          <p:nvPr/>
        </p:nvSpPr>
        <p:spPr>
          <a:xfrm>
            <a:off x="4188505" y="5234220"/>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sp>
        <p:nvSpPr>
          <p:cNvPr id="14" name="Arrow: Right 13">
            <a:extLst>
              <a:ext uri="{FF2B5EF4-FFF2-40B4-BE49-F238E27FC236}">
                <a16:creationId xmlns:a16="http://schemas.microsoft.com/office/drawing/2014/main" id="{B3BD147A-F81B-92A5-5BB5-63FF1A4236A6}"/>
              </a:ext>
            </a:extLst>
          </p:cNvPr>
          <p:cNvSpPr/>
          <p:nvPr/>
        </p:nvSpPr>
        <p:spPr>
          <a:xfrm>
            <a:off x="5972978" y="2173034"/>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9EBA030-AE52-5732-8CA9-7F383775498F}"/>
              </a:ext>
            </a:extLst>
          </p:cNvPr>
          <p:cNvSpPr/>
          <p:nvPr/>
        </p:nvSpPr>
        <p:spPr>
          <a:xfrm>
            <a:off x="5972978" y="5683996"/>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CA5CFF4-537F-A5A9-75DC-2A319FF76D30}"/>
              </a:ext>
            </a:extLst>
          </p:cNvPr>
          <p:cNvSpPr/>
          <p:nvPr/>
        </p:nvSpPr>
        <p:spPr>
          <a:xfrm>
            <a:off x="3050734" y="4007596"/>
            <a:ext cx="3529128"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730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MERLOT: Multimodal Neural Script Knowledge Models">
            <a:extLst>
              <a:ext uri="{FF2B5EF4-FFF2-40B4-BE49-F238E27FC236}">
                <a16:creationId xmlns:a16="http://schemas.microsoft.com/office/drawing/2014/main" id="{8A1167D7-5FD2-53FE-7946-EEEEAA8BA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55" y="1390054"/>
            <a:ext cx="5380686" cy="49600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7641C9-4E0A-CF43-5B6B-AF2F4CAE822B}"/>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MERLOT</a:t>
            </a:r>
          </a:p>
        </p:txBody>
      </p:sp>
      <p:sp>
        <p:nvSpPr>
          <p:cNvPr id="2" name="TextBox 1">
            <a:extLst>
              <a:ext uri="{FF2B5EF4-FFF2-40B4-BE49-F238E27FC236}">
                <a16:creationId xmlns:a16="http://schemas.microsoft.com/office/drawing/2014/main" id="{74F49B4D-4FBB-B101-F040-90A2DB5F99E1}"/>
              </a:ext>
            </a:extLst>
          </p:cNvPr>
          <p:cNvSpPr txBox="1"/>
          <p:nvPr/>
        </p:nvSpPr>
        <p:spPr>
          <a:xfrm>
            <a:off x="6508359" y="989338"/>
            <a:ext cx="54393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dirty="0"/>
              <a:t>Visual Commonsense Reasoning</a:t>
            </a:r>
          </a:p>
          <a:p>
            <a:pPr marL="457200" indent="-457200">
              <a:buAutoNum type="arabicPeriod"/>
            </a:pPr>
            <a:endParaRPr lang="en-US" sz="2400" dirty="0">
              <a:cs typeface="Calibri" panose="020F0502020204030204"/>
            </a:endParaRPr>
          </a:p>
        </p:txBody>
      </p:sp>
    </p:spTree>
    <p:extLst>
      <p:ext uri="{BB962C8B-B14F-4D97-AF65-F5344CB8AC3E}">
        <p14:creationId xmlns:p14="http://schemas.microsoft.com/office/powerpoint/2010/main" val="1762995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4" name="Rectangle 3">
            <a:extLst>
              <a:ext uri="{FF2B5EF4-FFF2-40B4-BE49-F238E27FC236}">
                <a16:creationId xmlns:a16="http://schemas.microsoft.com/office/drawing/2014/main" id="{6699E868-90E2-1FEB-B5F4-ED157A57EE9A}"/>
              </a:ext>
            </a:extLst>
          </p:cNvPr>
          <p:cNvSpPr/>
          <p:nvPr/>
        </p:nvSpPr>
        <p:spPr>
          <a:xfrm>
            <a:off x="6843069" y="1574572"/>
            <a:ext cx="1410554" cy="513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Vision-Language-Audio</a:t>
            </a:r>
          </a:p>
          <a:p>
            <a:pPr algn="ctr"/>
            <a:r>
              <a:rPr lang="en-US" dirty="0"/>
              <a:t>Temporal</a:t>
            </a:r>
          </a:p>
          <a:p>
            <a:pPr algn="ctr"/>
            <a:r>
              <a:rPr lang="en-US" dirty="0"/>
              <a:t>Encoder</a:t>
            </a:r>
          </a:p>
        </p:txBody>
      </p:sp>
      <p:pic>
        <p:nvPicPr>
          <p:cNvPr id="9" name="Picture 16">
            <a:extLst>
              <a:ext uri="{FF2B5EF4-FFF2-40B4-BE49-F238E27FC236}">
                <a16:creationId xmlns:a16="http://schemas.microsoft.com/office/drawing/2014/main" id="{1D4EE156-8BDE-E00C-809A-B043AC44A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23" y="1692389"/>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EA8CEE-0C65-E58A-FA5F-DF02F0B26053}"/>
              </a:ext>
            </a:extLst>
          </p:cNvPr>
          <p:cNvSpPr txBox="1"/>
          <p:nvPr/>
        </p:nvSpPr>
        <p:spPr>
          <a:xfrm>
            <a:off x="143423" y="4068670"/>
            <a:ext cx="3050826" cy="369332"/>
          </a:xfrm>
          <a:prstGeom prst="rect">
            <a:avLst/>
          </a:prstGeom>
          <a:noFill/>
        </p:spPr>
        <p:txBody>
          <a:bodyPr wrap="square">
            <a:spAutoFit/>
          </a:bodyPr>
          <a:lstStyle/>
          <a:p>
            <a:r>
              <a:rPr lang="en-US" sz="1800" dirty="0">
                <a:solidFill>
                  <a:schemeClr val="accent6">
                    <a:lumMod val="50000"/>
                  </a:schemeClr>
                </a:solidFill>
              </a:rPr>
              <a:t>Do not drink the coffee.</a:t>
            </a:r>
          </a:p>
        </p:txBody>
      </p:sp>
      <p:pic>
        <p:nvPicPr>
          <p:cNvPr id="7170" name="Picture 2" descr="Sound Wave Waveform - Free vector graphic on Pixabay">
            <a:extLst>
              <a:ext uri="{FF2B5EF4-FFF2-40B4-BE49-F238E27FC236}">
                <a16:creationId xmlns:a16="http://schemas.microsoft.com/office/drawing/2014/main" id="{82CA0306-8C99-4C89-4A84-D1A3A7AD4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23" y="4740120"/>
            <a:ext cx="3739609" cy="18698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CA31169-7019-B349-44B7-7F453B6343F3}"/>
              </a:ext>
            </a:extLst>
          </p:cNvPr>
          <p:cNvSpPr/>
          <p:nvPr/>
        </p:nvSpPr>
        <p:spPr>
          <a:xfrm>
            <a:off x="4188505" y="1769960"/>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Frame Encoder</a:t>
            </a:r>
          </a:p>
        </p:txBody>
      </p:sp>
      <p:sp>
        <p:nvSpPr>
          <p:cNvPr id="13" name="Rectangle 12">
            <a:extLst>
              <a:ext uri="{FF2B5EF4-FFF2-40B4-BE49-F238E27FC236}">
                <a16:creationId xmlns:a16="http://schemas.microsoft.com/office/drawing/2014/main" id="{77A8C684-F897-FD7F-F51B-E288F9499D8D}"/>
              </a:ext>
            </a:extLst>
          </p:cNvPr>
          <p:cNvSpPr/>
          <p:nvPr/>
        </p:nvSpPr>
        <p:spPr>
          <a:xfrm>
            <a:off x="4188505" y="5131712"/>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sp>
        <p:nvSpPr>
          <p:cNvPr id="14" name="Arrow: Right 13">
            <a:extLst>
              <a:ext uri="{FF2B5EF4-FFF2-40B4-BE49-F238E27FC236}">
                <a16:creationId xmlns:a16="http://schemas.microsoft.com/office/drawing/2014/main" id="{B3BD147A-F81B-92A5-5BB5-63FF1A4236A6}"/>
              </a:ext>
            </a:extLst>
          </p:cNvPr>
          <p:cNvSpPr/>
          <p:nvPr/>
        </p:nvSpPr>
        <p:spPr>
          <a:xfrm>
            <a:off x="5972978" y="2173034"/>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9EBA030-AE52-5732-8CA9-7F383775498F}"/>
              </a:ext>
            </a:extLst>
          </p:cNvPr>
          <p:cNvSpPr/>
          <p:nvPr/>
        </p:nvSpPr>
        <p:spPr>
          <a:xfrm>
            <a:off x="5972978" y="5581488"/>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A96372-4CDE-C05D-EC41-AC10C355C996}"/>
              </a:ext>
            </a:extLst>
          </p:cNvPr>
          <p:cNvSpPr/>
          <p:nvPr/>
        </p:nvSpPr>
        <p:spPr>
          <a:xfrm>
            <a:off x="1787796" y="4038428"/>
            <a:ext cx="783185" cy="4172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MASK</a:t>
            </a:r>
          </a:p>
        </p:txBody>
      </p:sp>
      <p:sp>
        <p:nvSpPr>
          <p:cNvPr id="6" name="Rectangle 5">
            <a:extLst>
              <a:ext uri="{FF2B5EF4-FFF2-40B4-BE49-F238E27FC236}">
                <a16:creationId xmlns:a16="http://schemas.microsoft.com/office/drawing/2014/main" id="{386BB2DA-5E34-7975-797E-57F8C16D1363}"/>
              </a:ext>
            </a:extLst>
          </p:cNvPr>
          <p:cNvSpPr/>
          <p:nvPr/>
        </p:nvSpPr>
        <p:spPr>
          <a:xfrm>
            <a:off x="2570981" y="5466410"/>
            <a:ext cx="783185" cy="41722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MASK</a:t>
            </a:r>
          </a:p>
        </p:txBody>
      </p:sp>
      <p:pic>
        <p:nvPicPr>
          <p:cNvPr id="8" name="Graphic 7" descr="Question Mark with solid fill">
            <a:extLst>
              <a:ext uri="{FF2B5EF4-FFF2-40B4-BE49-F238E27FC236}">
                <a16:creationId xmlns:a16="http://schemas.microsoft.com/office/drawing/2014/main" id="{00F0DE8F-AB41-6236-DED8-9EF75B9EF0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2573" y="4552010"/>
            <a:ext cx="914400" cy="914400"/>
          </a:xfrm>
          <a:prstGeom prst="rect">
            <a:avLst/>
          </a:prstGeom>
        </p:spPr>
      </p:pic>
      <p:sp>
        <p:nvSpPr>
          <p:cNvPr id="10" name="TextBox 9">
            <a:extLst>
              <a:ext uri="{FF2B5EF4-FFF2-40B4-BE49-F238E27FC236}">
                <a16:creationId xmlns:a16="http://schemas.microsoft.com/office/drawing/2014/main" id="{6E0F9631-8E4E-F533-70F8-B55C6C40C044}"/>
              </a:ext>
            </a:extLst>
          </p:cNvPr>
          <p:cNvSpPr txBox="1"/>
          <p:nvPr/>
        </p:nvSpPr>
        <p:spPr>
          <a:xfrm>
            <a:off x="143423" y="6066804"/>
            <a:ext cx="4624151" cy="646331"/>
          </a:xfrm>
          <a:prstGeom prst="rect">
            <a:avLst/>
          </a:prstGeom>
          <a:noFill/>
        </p:spPr>
        <p:txBody>
          <a:bodyPr wrap="none" rtlCol="0">
            <a:spAutoFit/>
          </a:bodyPr>
          <a:lstStyle/>
          <a:p>
            <a:pPr marL="285750" indent="-285750">
              <a:buFont typeface="Arial" panose="020B0604020202020204" pitchFamily="34" charset="0"/>
              <a:buChar char="•"/>
            </a:pPr>
            <a:r>
              <a:rPr lang="en-US" dirty="0"/>
              <a:t>Sound of water splashing</a:t>
            </a:r>
          </a:p>
          <a:p>
            <a:pPr marL="285750" indent="-285750">
              <a:buFont typeface="Arial" panose="020B0604020202020204" pitchFamily="34" charset="0"/>
              <a:buChar char="•"/>
            </a:pPr>
            <a:r>
              <a:rPr lang="en-US" dirty="0"/>
              <a:t>Speech of person saying the timer is starting</a:t>
            </a:r>
          </a:p>
        </p:txBody>
      </p:sp>
      <p:sp>
        <p:nvSpPr>
          <p:cNvPr id="16" name="Arrow: Right 15">
            <a:extLst>
              <a:ext uri="{FF2B5EF4-FFF2-40B4-BE49-F238E27FC236}">
                <a16:creationId xmlns:a16="http://schemas.microsoft.com/office/drawing/2014/main" id="{094A4B02-4931-2F53-5FDA-FAC33BEE0AC1}"/>
              </a:ext>
            </a:extLst>
          </p:cNvPr>
          <p:cNvSpPr/>
          <p:nvPr/>
        </p:nvSpPr>
        <p:spPr>
          <a:xfrm>
            <a:off x="3050734" y="4007596"/>
            <a:ext cx="3529128"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488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4" name="Rectangle 3">
            <a:extLst>
              <a:ext uri="{FF2B5EF4-FFF2-40B4-BE49-F238E27FC236}">
                <a16:creationId xmlns:a16="http://schemas.microsoft.com/office/drawing/2014/main" id="{6699E868-90E2-1FEB-B5F4-ED157A57EE9A}"/>
              </a:ext>
            </a:extLst>
          </p:cNvPr>
          <p:cNvSpPr/>
          <p:nvPr/>
        </p:nvSpPr>
        <p:spPr>
          <a:xfrm>
            <a:off x="6843069" y="1574572"/>
            <a:ext cx="1410554" cy="513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Vision-Language-Audio</a:t>
            </a:r>
          </a:p>
          <a:p>
            <a:pPr algn="ctr"/>
            <a:r>
              <a:rPr lang="en-US" dirty="0"/>
              <a:t>Temporal</a:t>
            </a:r>
          </a:p>
          <a:p>
            <a:pPr algn="ctr"/>
            <a:r>
              <a:rPr lang="en-US" dirty="0"/>
              <a:t>Encoder</a:t>
            </a:r>
          </a:p>
        </p:txBody>
      </p:sp>
      <p:pic>
        <p:nvPicPr>
          <p:cNvPr id="9" name="Picture 16">
            <a:extLst>
              <a:ext uri="{FF2B5EF4-FFF2-40B4-BE49-F238E27FC236}">
                <a16:creationId xmlns:a16="http://schemas.microsoft.com/office/drawing/2014/main" id="{1D4EE156-8BDE-E00C-809A-B043AC44A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23" y="1692389"/>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EA8CEE-0C65-E58A-FA5F-DF02F0B26053}"/>
              </a:ext>
            </a:extLst>
          </p:cNvPr>
          <p:cNvSpPr txBox="1"/>
          <p:nvPr/>
        </p:nvSpPr>
        <p:spPr>
          <a:xfrm>
            <a:off x="143423" y="3174778"/>
            <a:ext cx="3050826" cy="369332"/>
          </a:xfrm>
          <a:prstGeom prst="rect">
            <a:avLst/>
          </a:prstGeom>
          <a:noFill/>
        </p:spPr>
        <p:txBody>
          <a:bodyPr wrap="square">
            <a:spAutoFit/>
          </a:bodyPr>
          <a:lstStyle/>
          <a:p>
            <a:r>
              <a:rPr lang="en-US" sz="1800" dirty="0">
                <a:solidFill>
                  <a:schemeClr val="accent6">
                    <a:lumMod val="50000"/>
                  </a:schemeClr>
                </a:solidFill>
              </a:rPr>
              <a:t>Do not drink the coffee.</a:t>
            </a:r>
          </a:p>
        </p:txBody>
      </p:sp>
      <p:pic>
        <p:nvPicPr>
          <p:cNvPr id="7170" name="Picture 2" descr="Sound Wave Waveform - Free vector graphic on Pixabay">
            <a:extLst>
              <a:ext uri="{FF2B5EF4-FFF2-40B4-BE49-F238E27FC236}">
                <a16:creationId xmlns:a16="http://schemas.microsoft.com/office/drawing/2014/main" id="{82CA0306-8C99-4C89-4A84-D1A3A7AD4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23" y="3333680"/>
            <a:ext cx="3739609" cy="18698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CA31169-7019-B349-44B7-7F453B6343F3}"/>
              </a:ext>
            </a:extLst>
          </p:cNvPr>
          <p:cNvSpPr/>
          <p:nvPr/>
        </p:nvSpPr>
        <p:spPr>
          <a:xfrm>
            <a:off x="4188505" y="1769960"/>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Frame Encoder</a:t>
            </a:r>
          </a:p>
        </p:txBody>
      </p:sp>
      <p:sp>
        <p:nvSpPr>
          <p:cNvPr id="13" name="Rectangle 12">
            <a:extLst>
              <a:ext uri="{FF2B5EF4-FFF2-40B4-BE49-F238E27FC236}">
                <a16:creationId xmlns:a16="http://schemas.microsoft.com/office/drawing/2014/main" id="{77A8C684-F897-FD7F-F51B-E288F9499D8D}"/>
              </a:ext>
            </a:extLst>
          </p:cNvPr>
          <p:cNvSpPr/>
          <p:nvPr/>
        </p:nvSpPr>
        <p:spPr>
          <a:xfrm>
            <a:off x="4188505" y="3725272"/>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sp>
        <p:nvSpPr>
          <p:cNvPr id="14" name="Arrow: Right 13">
            <a:extLst>
              <a:ext uri="{FF2B5EF4-FFF2-40B4-BE49-F238E27FC236}">
                <a16:creationId xmlns:a16="http://schemas.microsoft.com/office/drawing/2014/main" id="{B3BD147A-F81B-92A5-5BB5-63FF1A4236A6}"/>
              </a:ext>
            </a:extLst>
          </p:cNvPr>
          <p:cNvSpPr/>
          <p:nvPr/>
        </p:nvSpPr>
        <p:spPr>
          <a:xfrm>
            <a:off x="5972978" y="2173034"/>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9EBA030-AE52-5732-8CA9-7F383775498F}"/>
              </a:ext>
            </a:extLst>
          </p:cNvPr>
          <p:cNvSpPr/>
          <p:nvPr/>
        </p:nvSpPr>
        <p:spPr>
          <a:xfrm>
            <a:off x="5972978" y="4175048"/>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7285B60-DD6E-B599-4B4E-6D8B5EAC8943}"/>
              </a:ext>
            </a:extLst>
          </p:cNvPr>
          <p:cNvSpPr/>
          <p:nvPr/>
        </p:nvSpPr>
        <p:spPr>
          <a:xfrm>
            <a:off x="3053587" y="3160098"/>
            <a:ext cx="3529128"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811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4" name="Rectangle 3">
            <a:extLst>
              <a:ext uri="{FF2B5EF4-FFF2-40B4-BE49-F238E27FC236}">
                <a16:creationId xmlns:a16="http://schemas.microsoft.com/office/drawing/2014/main" id="{6699E868-90E2-1FEB-B5F4-ED157A57EE9A}"/>
              </a:ext>
            </a:extLst>
          </p:cNvPr>
          <p:cNvSpPr/>
          <p:nvPr/>
        </p:nvSpPr>
        <p:spPr>
          <a:xfrm>
            <a:off x="6843069" y="1574572"/>
            <a:ext cx="1410554" cy="513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Vision-Language-Audio</a:t>
            </a:r>
          </a:p>
          <a:p>
            <a:pPr algn="ctr"/>
            <a:r>
              <a:rPr lang="en-US" dirty="0"/>
              <a:t>Temporal</a:t>
            </a:r>
          </a:p>
          <a:p>
            <a:pPr algn="ctr"/>
            <a:r>
              <a:rPr lang="en-US" dirty="0"/>
              <a:t>Encoder</a:t>
            </a:r>
          </a:p>
        </p:txBody>
      </p:sp>
      <p:pic>
        <p:nvPicPr>
          <p:cNvPr id="9" name="Picture 16">
            <a:extLst>
              <a:ext uri="{FF2B5EF4-FFF2-40B4-BE49-F238E27FC236}">
                <a16:creationId xmlns:a16="http://schemas.microsoft.com/office/drawing/2014/main" id="{1D4EE156-8BDE-E00C-809A-B043AC44A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23" y="1692389"/>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EA8CEE-0C65-E58A-FA5F-DF02F0B26053}"/>
              </a:ext>
            </a:extLst>
          </p:cNvPr>
          <p:cNvSpPr txBox="1"/>
          <p:nvPr/>
        </p:nvSpPr>
        <p:spPr>
          <a:xfrm>
            <a:off x="143423" y="2936957"/>
            <a:ext cx="3050826" cy="369332"/>
          </a:xfrm>
          <a:prstGeom prst="rect">
            <a:avLst/>
          </a:prstGeom>
          <a:noFill/>
        </p:spPr>
        <p:txBody>
          <a:bodyPr wrap="square">
            <a:spAutoFit/>
          </a:bodyPr>
          <a:lstStyle/>
          <a:p>
            <a:r>
              <a:rPr lang="en-US" sz="1800" dirty="0">
                <a:solidFill>
                  <a:schemeClr val="accent6">
                    <a:lumMod val="50000"/>
                  </a:schemeClr>
                </a:solidFill>
              </a:rPr>
              <a:t>Do not drink the coffee.</a:t>
            </a:r>
          </a:p>
        </p:txBody>
      </p:sp>
      <p:pic>
        <p:nvPicPr>
          <p:cNvPr id="7170" name="Picture 2" descr="Sound Wave Waveform - Free vector graphic on Pixabay">
            <a:extLst>
              <a:ext uri="{FF2B5EF4-FFF2-40B4-BE49-F238E27FC236}">
                <a16:creationId xmlns:a16="http://schemas.microsoft.com/office/drawing/2014/main" id="{82CA0306-8C99-4C89-4A84-D1A3A7AD4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23" y="2964649"/>
            <a:ext cx="3739609" cy="18698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CA31169-7019-B349-44B7-7F453B6343F3}"/>
              </a:ext>
            </a:extLst>
          </p:cNvPr>
          <p:cNvSpPr/>
          <p:nvPr/>
        </p:nvSpPr>
        <p:spPr>
          <a:xfrm>
            <a:off x="4188505" y="1769960"/>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Frame Encoder</a:t>
            </a:r>
          </a:p>
        </p:txBody>
      </p:sp>
      <p:sp>
        <p:nvSpPr>
          <p:cNvPr id="13" name="Rectangle 12">
            <a:extLst>
              <a:ext uri="{FF2B5EF4-FFF2-40B4-BE49-F238E27FC236}">
                <a16:creationId xmlns:a16="http://schemas.microsoft.com/office/drawing/2014/main" id="{77A8C684-F897-FD7F-F51B-E288F9499D8D}"/>
              </a:ext>
            </a:extLst>
          </p:cNvPr>
          <p:cNvSpPr/>
          <p:nvPr/>
        </p:nvSpPr>
        <p:spPr>
          <a:xfrm>
            <a:off x="4188505" y="3356241"/>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sp>
        <p:nvSpPr>
          <p:cNvPr id="14" name="Arrow: Right 13">
            <a:extLst>
              <a:ext uri="{FF2B5EF4-FFF2-40B4-BE49-F238E27FC236}">
                <a16:creationId xmlns:a16="http://schemas.microsoft.com/office/drawing/2014/main" id="{B3BD147A-F81B-92A5-5BB5-63FF1A4236A6}"/>
              </a:ext>
            </a:extLst>
          </p:cNvPr>
          <p:cNvSpPr/>
          <p:nvPr/>
        </p:nvSpPr>
        <p:spPr>
          <a:xfrm>
            <a:off x="5972978" y="2173034"/>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9EBA030-AE52-5732-8CA9-7F383775498F}"/>
              </a:ext>
            </a:extLst>
          </p:cNvPr>
          <p:cNvSpPr/>
          <p:nvPr/>
        </p:nvSpPr>
        <p:spPr>
          <a:xfrm>
            <a:off x="5972978" y="3806017"/>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7285B60-DD6E-B599-4B4E-6D8B5EAC8943}"/>
              </a:ext>
            </a:extLst>
          </p:cNvPr>
          <p:cNvSpPr/>
          <p:nvPr/>
        </p:nvSpPr>
        <p:spPr>
          <a:xfrm>
            <a:off x="3053587" y="2922277"/>
            <a:ext cx="3529128"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5A18633-33BF-DDFE-CCD7-4408DCEED9FD}"/>
              </a:ext>
            </a:extLst>
          </p:cNvPr>
          <p:cNvCxnSpPr/>
          <p:nvPr/>
        </p:nvCxnSpPr>
        <p:spPr>
          <a:xfrm>
            <a:off x="143423" y="4584308"/>
            <a:ext cx="6436439"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8" name="Picture 16">
            <a:extLst>
              <a:ext uri="{FF2B5EF4-FFF2-40B4-BE49-F238E27FC236}">
                <a16:creationId xmlns:a16="http://schemas.microsoft.com/office/drawing/2014/main" id="{D1AD4A79-AB9A-2E9C-CE3C-8CF859FF0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45" y="4659073"/>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F62D8F1-ED09-E599-996B-E0B24B0EEE76}"/>
              </a:ext>
            </a:extLst>
          </p:cNvPr>
          <p:cNvSpPr/>
          <p:nvPr/>
        </p:nvSpPr>
        <p:spPr>
          <a:xfrm>
            <a:off x="4311527" y="4736644"/>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Frame Encoder</a:t>
            </a:r>
          </a:p>
        </p:txBody>
      </p:sp>
      <p:sp>
        <p:nvSpPr>
          <p:cNvPr id="16" name="Arrow: Right 15">
            <a:extLst>
              <a:ext uri="{FF2B5EF4-FFF2-40B4-BE49-F238E27FC236}">
                <a16:creationId xmlns:a16="http://schemas.microsoft.com/office/drawing/2014/main" id="{3D5E0BCD-65E8-D664-6FC0-72C0537B5D96}"/>
              </a:ext>
            </a:extLst>
          </p:cNvPr>
          <p:cNvSpPr/>
          <p:nvPr/>
        </p:nvSpPr>
        <p:spPr>
          <a:xfrm>
            <a:off x="6096000" y="5139718"/>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63EA1B-9D82-F68D-884A-934FE426325C}"/>
              </a:ext>
            </a:extLst>
          </p:cNvPr>
          <p:cNvSpPr/>
          <p:nvPr/>
        </p:nvSpPr>
        <p:spPr>
          <a:xfrm>
            <a:off x="332136" y="6203978"/>
            <a:ext cx="5433094" cy="3110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rgbClr val="FF0000"/>
                </a:solidFill>
              </a:rPr>
              <a:t>MASK</a:t>
            </a:r>
          </a:p>
        </p:txBody>
      </p:sp>
      <p:sp>
        <p:nvSpPr>
          <p:cNvPr id="18" name="Arrow: Right 17">
            <a:extLst>
              <a:ext uri="{FF2B5EF4-FFF2-40B4-BE49-F238E27FC236}">
                <a16:creationId xmlns:a16="http://schemas.microsoft.com/office/drawing/2014/main" id="{FF5E586D-9B45-A790-91B5-290ED8BB6C1D}"/>
              </a:ext>
            </a:extLst>
          </p:cNvPr>
          <p:cNvSpPr/>
          <p:nvPr/>
        </p:nvSpPr>
        <p:spPr>
          <a:xfrm>
            <a:off x="6096000" y="6203978"/>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814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4" name="Rectangle 3">
            <a:extLst>
              <a:ext uri="{FF2B5EF4-FFF2-40B4-BE49-F238E27FC236}">
                <a16:creationId xmlns:a16="http://schemas.microsoft.com/office/drawing/2014/main" id="{6699E868-90E2-1FEB-B5F4-ED157A57EE9A}"/>
              </a:ext>
            </a:extLst>
          </p:cNvPr>
          <p:cNvSpPr/>
          <p:nvPr/>
        </p:nvSpPr>
        <p:spPr>
          <a:xfrm>
            <a:off x="6843069" y="1574572"/>
            <a:ext cx="1410554" cy="513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Vision-Language-Audio</a:t>
            </a:r>
          </a:p>
          <a:p>
            <a:pPr algn="ctr"/>
            <a:r>
              <a:rPr lang="en-US" dirty="0"/>
              <a:t>Temporal</a:t>
            </a:r>
          </a:p>
          <a:p>
            <a:pPr algn="ctr"/>
            <a:r>
              <a:rPr lang="en-US" dirty="0"/>
              <a:t>Encoder</a:t>
            </a:r>
          </a:p>
        </p:txBody>
      </p:sp>
      <p:pic>
        <p:nvPicPr>
          <p:cNvPr id="9" name="Picture 16">
            <a:extLst>
              <a:ext uri="{FF2B5EF4-FFF2-40B4-BE49-F238E27FC236}">
                <a16:creationId xmlns:a16="http://schemas.microsoft.com/office/drawing/2014/main" id="{1D4EE156-8BDE-E00C-809A-B043AC44A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23" y="1692389"/>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EA8CEE-0C65-E58A-FA5F-DF02F0B26053}"/>
              </a:ext>
            </a:extLst>
          </p:cNvPr>
          <p:cNvSpPr txBox="1"/>
          <p:nvPr/>
        </p:nvSpPr>
        <p:spPr>
          <a:xfrm>
            <a:off x="143423" y="2936957"/>
            <a:ext cx="3050826" cy="369332"/>
          </a:xfrm>
          <a:prstGeom prst="rect">
            <a:avLst/>
          </a:prstGeom>
          <a:noFill/>
        </p:spPr>
        <p:txBody>
          <a:bodyPr wrap="square">
            <a:spAutoFit/>
          </a:bodyPr>
          <a:lstStyle/>
          <a:p>
            <a:r>
              <a:rPr lang="en-US" sz="1800" dirty="0">
                <a:solidFill>
                  <a:schemeClr val="accent6">
                    <a:lumMod val="50000"/>
                  </a:schemeClr>
                </a:solidFill>
              </a:rPr>
              <a:t>Do not drink the coffee.</a:t>
            </a:r>
          </a:p>
        </p:txBody>
      </p:sp>
      <p:pic>
        <p:nvPicPr>
          <p:cNvPr id="7170" name="Picture 2" descr="Sound Wave Waveform - Free vector graphic on Pixabay">
            <a:extLst>
              <a:ext uri="{FF2B5EF4-FFF2-40B4-BE49-F238E27FC236}">
                <a16:creationId xmlns:a16="http://schemas.microsoft.com/office/drawing/2014/main" id="{82CA0306-8C99-4C89-4A84-D1A3A7AD4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23" y="2964649"/>
            <a:ext cx="3739609" cy="18698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CA31169-7019-B349-44B7-7F453B6343F3}"/>
              </a:ext>
            </a:extLst>
          </p:cNvPr>
          <p:cNvSpPr/>
          <p:nvPr/>
        </p:nvSpPr>
        <p:spPr>
          <a:xfrm>
            <a:off x="4188505" y="1769960"/>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Frame Encoder</a:t>
            </a:r>
          </a:p>
        </p:txBody>
      </p:sp>
      <p:sp>
        <p:nvSpPr>
          <p:cNvPr id="13" name="Rectangle 12">
            <a:extLst>
              <a:ext uri="{FF2B5EF4-FFF2-40B4-BE49-F238E27FC236}">
                <a16:creationId xmlns:a16="http://schemas.microsoft.com/office/drawing/2014/main" id="{77A8C684-F897-FD7F-F51B-E288F9499D8D}"/>
              </a:ext>
            </a:extLst>
          </p:cNvPr>
          <p:cNvSpPr/>
          <p:nvPr/>
        </p:nvSpPr>
        <p:spPr>
          <a:xfrm>
            <a:off x="4188505" y="3356241"/>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sp>
        <p:nvSpPr>
          <p:cNvPr id="14" name="Arrow: Right 13">
            <a:extLst>
              <a:ext uri="{FF2B5EF4-FFF2-40B4-BE49-F238E27FC236}">
                <a16:creationId xmlns:a16="http://schemas.microsoft.com/office/drawing/2014/main" id="{B3BD147A-F81B-92A5-5BB5-63FF1A4236A6}"/>
              </a:ext>
            </a:extLst>
          </p:cNvPr>
          <p:cNvSpPr/>
          <p:nvPr/>
        </p:nvSpPr>
        <p:spPr>
          <a:xfrm>
            <a:off x="5972978" y="2173034"/>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9EBA030-AE52-5732-8CA9-7F383775498F}"/>
              </a:ext>
            </a:extLst>
          </p:cNvPr>
          <p:cNvSpPr/>
          <p:nvPr/>
        </p:nvSpPr>
        <p:spPr>
          <a:xfrm>
            <a:off x="5972978" y="3806017"/>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7285B60-DD6E-B599-4B4E-6D8B5EAC8943}"/>
              </a:ext>
            </a:extLst>
          </p:cNvPr>
          <p:cNvSpPr/>
          <p:nvPr/>
        </p:nvSpPr>
        <p:spPr>
          <a:xfrm>
            <a:off x="3053587" y="2922277"/>
            <a:ext cx="3529128"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5A18633-33BF-DDFE-CCD7-4408DCEED9FD}"/>
              </a:ext>
            </a:extLst>
          </p:cNvPr>
          <p:cNvCxnSpPr/>
          <p:nvPr/>
        </p:nvCxnSpPr>
        <p:spPr>
          <a:xfrm>
            <a:off x="143423" y="4584308"/>
            <a:ext cx="6436439"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8" name="Picture 16">
            <a:extLst>
              <a:ext uri="{FF2B5EF4-FFF2-40B4-BE49-F238E27FC236}">
                <a16:creationId xmlns:a16="http://schemas.microsoft.com/office/drawing/2014/main" id="{D1AD4A79-AB9A-2E9C-CE3C-8CF859FF0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45" y="4659073"/>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F62D8F1-ED09-E599-996B-E0B24B0EEE76}"/>
              </a:ext>
            </a:extLst>
          </p:cNvPr>
          <p:cNvSpPr/>
          <p:nvPr/>
        </p:nvSpPr>
        <p:spPr>
          <a:xfrm>
            <a:off x="4311527" y="4736644"/>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Frame Encoder</a:t>
            </a:r>
          </a:p>
        </p:txBody>
      </p:sp>
      <p:sp>
        <p:nvSpPr>
          <p:cNvPr id="16" name="Arrow: Right 15">
            <a:extLst>
              <a:ext uri="{FF2B5EF4-FFF2-40B4-BE49-F238E27FC236}">
                <a16:creationId xmlns:a16="http://schemas.microsoft.com/office/drawing/2014/main" id="{3D5E0BCD-65E8-D664-6FC0-72C0537B5D96}"/>
              </a:ext>
            </a:extLst>
          </p:cNvPr>
          <p:cNvSpPr/>
          <p:nvPr/>
        </p:nvSpPr>
        <p:spPr>
          <a:xfrm>
            <a:off x="6096000" y="5139718"/>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63EA1B-9D82-F68D-884A-934FE426325C}"/>
              </a:ext>
            </a:extLst>
          </p:cNvPr>
          <p:cNvSpPr/>
          <p:nvPr/>
        </p:nvSpPr>
        <p:spPr>
          <a:xfrm>
            <a:off x="332136" y="6203978"/>
            <a:ext cx="5433094" cy="3110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rgbClr val="FF0000"/>
                </a:solidFill>
              </a:rPr>
              <a:t>MASK</a:t>
            </a:r>
          </a:p>
        </p:txBody>
      </p:sp>
      <p:sp>
        <p:nvSpPr>
          <p:cNvPr id="18" name="Arrow: Right 17">
            <a:extLst>
              <a:ext uri="{FF2B5EF4-FFF2-40B4-BE49-F238E27FC236}">
                <a16:creationId xmlns:a16="http://schemas.microsoft.com/office/drawing/2014/main" id="{FF5E586D-9B45-A790-91B5-290ED8BB6C1D}"/>
              </a:ext>
            </a:extLst>
          </p:cNvPr>
          <p:cNvSpPr/>
          <p:nvPr/>
        </p:nvSpPr>
        <p:spPr>
          <a:xfrm>
            <a:off x="6096000" y="6203978"/>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8509E128-502F-2F65-D5C5-0697909810AB}"/>
              </a:ext>
            </a:extLst>
          </p:cNvPr>
          <p:cNvSpPr/>
          <p:nvPr/>
        </p:nvSpPr>
        <p:spPr>
          <a:xfrm>
            <a:off x="8479044" y="6203978"/>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 name="Picture 2" descr="Sound Wave Waveform - Free vector graphic on Pixabay">
            <a:extLst>
              <a:ext uri="{FF2B5EF4-FFF2-40B4-BE49-F238E27FC236}">
                <a16:creationId xmlns:a16="http://schemas.microsoft.com/office/drawing/2014/main" id="{FD450761-5A25-29DF-5447-4D7E93E65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921" y="5818641"/>
            <a:ext cx="2113517" cy="10567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A8B1F25-3021-9AEF-8BCF-94D965759159}"/>
              </a:ext>
            </a:extLst>
          </p:cNvPr>
          <p:cNvSpPr txBox="1"/>
          <p:nvPr/>
        </p:nvSpPr>
        <p:spPr>
          <a:xfrm>
            <a:off x="9263899" y="5578514"/>
            <a:ext cx="2861088" cy="369332"/>
          </a:xfrm>
          <a:prstGeom prst="rect">
            <a:avLst/>
          </a:prstGeom>
          <a:noFill/>
        </p:spPr>
        <p:txBody>
          <a:bodyPr wrap="square">
            <a:spAutoFit/>
          </a:bodyPr>
          <a:lstStyle/>
          <a:p>
            <a:r>
              <a:rPr lang="en-US" sz="1800" dirty="0">
                <a:solidFill>
                  <a:schemeClr val="accent6">
                    <a:lumMod val="50000"/>
                  </a:schemeClr>
                </a:solidFill>
              </a:rPr>
              <a:t>Do not drink the coffee.</a:t>
            </a:r>
          </a:p>
        </p:txBody>
      </p:sp>
      <p:sp>
        <p:nvSpPr>
          <p:cNvPr id="23" name="Rectangle 22">
            <a:extLst>
              <a:ext uri="{FF2B5EF4-FFF2-40B4-BE49-F238E27FC236}">
                <a16:creationId xmlns:a16="http://schemas.microsoft.com/office/drawing/2014/main" id="{7C51E50C-F10B-7290-33B3-1BB6E27D4932}"/>
              </a:ext>
            </a:extLst>
          </p:cNvPr>
          <p:cNvSpPr/>
          <p:nvPr/>
        </p:nvSpPr>
        <p:spPr>
          <a:xfrm>
            <a:off x="9197306" y="5465898"/>
            <a:ext cx="2662558" cy="1246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2C93B17-F26C-E689-454A-8B1FAA501704}"/>
              </a:ext>
            </a:extLst>
          </p:cNvPr>
          <p:cNvSpPr/>
          <p:nvPr/>
        </p:nvSpPr>
        <p:spPr>
          <a:xfrm>
            <a:off x="9588619" y="5959375"/>
            <a:ext cx="1633972" cy="400110"/>
          </a:xfrm>
          <a:prstGeom prst="rect">
            <a:avLst/>
          </a:prstGeom>
          <a:noFill/>
        </p:spPr>
        <p:txBody>
          <a:bodyPr wrap="none" lIns="91440" tIns="45720" rIns="91440" bIns="45720">
            <a:spAutoFit/>
          </a:bodyPr>
          <a:lstStyle/>
          <a:p>
            <a:pPr algn="ctr"/>
            <a:r>
              <a:rPr lang="en-US" sz="2000" b="0" cap="none" spc="0" dirty="0">
                <a:ln w="0"/>
                <a:solidFill>
                  <a:schemeClr val="accent2">
                    <a:lumMod val="75000"/>
                  </a:schemeClr>
                </a:solidFill>
                <a:effectLst>
                  <a:outerShdw blurRad="38100" dist="25400" dir="5400000" algn="ctr" rotWithShape="0">
                    <a:srgbClr val="6E747A">
                      <a:alpha val="43000"/>
                    </a:srgbClr>
                  </a:outerShdw>
                </a:effectLst>
              </a:rPr>
              <a:t>Spilling coffee</a:t>
            </a:r>
          </a:p>
        </p:txBody>
      </p:sp>
    </p:spTree>
    <p:extLst>
      <p:ext uri="{BB962C8B-B14F-4D97-AF65-F5344CB8AC3E}">
        <p14:creationId xmlns:p14="http://schemas.microsoft.com/office/powerpoint/2010/main" val="4129925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pic>
        <p:nvPicPr>
          <p:cNvPr id="8" name="Picture 7">
            <a:extLst>
              <a:ext uri="{FF2B5EF4-FFF2-40B4-BE49-F238E27FC236}">
                <a16:creationId xmlns:a16="http://schemas.microsoft.com/office/drawing/2014/main" id="{C839213D-D34E-53EC-C88C-9B5ED9E53212}"/>
              </a:ext>
            </a:extLst>
          </p:cNvPr>
          <p:cNvPicPr>
            <a:picLocks noChangeAspect="1"/>
          </p:cNvPicPr>
          <p:nvPr/>
        </p:nvPicPr>
        <p:blipFill>
          <a:blip r:embed="rId2"/>
          <a:stretch>
            <a:fillRect/>
          </a:stretch>
        </p:blipFill>
        <p:spPr>
          <a:xfrm>
            <a:off x="48827" y="2119958"/>
            <a:ext cx="12094345" cy="2618083"/>
          </a:xfrm>
          <a:prstGeom prst="rect">
            <a:avLst/>
          </a:prstGeom>
        </p:spPr>
      </p:pic>
      <p:sp>
        <p:nvSpPr>
          <p:cNvPr id="6" name="TextBox 5">
            <a:extLst>
              <a:ext uri="{FF2B5EF4-FFF2-40B4-BE49-F238E27FC236}">
                <a16:creationId xmlns:a16="http://schemas.microsoft.com/office/drawing/2014/main" id="{BF06608F-522C-BCE7-EF2A-D6DB2F859745}"/>
              </a:ext>
            </a:extLst>
          </p:cNvPr>
          <p:cNvSpPr txBox="1"/>
          <p:nvPr/>
        </p:nvSpPr>
        <p:spPr>
          <a:xfrm>
            <a:off x="-35879" y="6488668"/>
            <a:ext cx="6095316" cy="369332"/>
          </a:xfrm>
          <a:prstGeom prst="rect">
            <a:avLst/>
          </a:prstGeom>
          <a:noFill/>
        </p:spPr>
        <p:txBody>
          <a:bodyPr wrap="square">
            <a:spAutoFit/>
          </a:bodyPr>
          <a:lstStyle/>
          <a:p>
            <a:r>
              <a:rPr lang="en-US" dirty="0"/>
              <a:t>https://arxiv.org/pdf/2201.02639.pdf</a:t>
            </a:r>
          </a:p>
        </p:txBody>
      </p:sp>
    </p:spTree>
    <p:extLst>
      <p:ext uri="{BB962C8B-B14F-4D97-AF65-F5344CB8AC3E}">
        <p14:creationId xmlns:p14="http://schemas.microsoft.com/office/powerpoint/2010/main" val="2714032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4" name="Rectangle 3">
            <a:extLst>
              <a:ext uri="{FF2B5EF4-FFF2-40B4-BE49-F238E27FC236}">
                <a16:creationId xmlns:a16="http://schemas.microsoft.com/office/drawing/2014/main" id="{6699E868-90E2-1FEB-B5F4-ED157A57EE9A}"/>
              </a:ext>
            </a:extLst>
          </p:cNvPr>
          <p:cNvSpPr/>
          <p:nvPr/>
        </p:nvSpPr>
        <p:spPr>
          <a:xfrm>
            <a:off x="5229535" y="1619677"/>
            <a:ext cx="1410554" cy="513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Vision-Language-Audio</a:t>
            </a:r>
          </a:p>
          <a:p>
            <a:pPr algn="ctr"/>
            <a:r>
              <a:rPr lang="en-US" dirty="0"/>
              <a:t>Temporal</a:t>
            </a:r>
          </a:p>
          <a:p>
            <a:pPr algn="ctr"/>
            <a:r>
              <a:rPr lang="en-US" dirty="0"/>
              <a:t>Encoder</a:t>
            </a:r>
          </a:p>
        </p:txBody>
      </p:sp>
      <p:pic>
        <p:nvPicPr>
          <p:cNvPr id="9" name="Picture 16">
            <a:extLst>
              <a:ext uri="{FF2B5EF4-FFF2-40B4-BE49-F238E27FC236}">
                <a16:creationId xmlns:a16="http://schemas.microsoft.com/office/drawing/2014/main" id="{1D4EE156-8BDE-E00C-809A-B043AC44A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23" y="1692389"/>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AEA8CEE-0C65-E58A-FA5F-DF02F0B26053}"/>
              </a:ext>
            </a:extLst>
          </p:cNvPr>
          <p:cNvSpPr txBox="1"/>
          <p:nvPr/>
        </p:nvSpPr>
        <p:spPr>
          <a:xfrm>
            <a:off x="143423" y="2936957"/>
            <a:ext cx="3050826" cy="369332"/>
          </a:xfrm>
          <a:prstGeom prst="rect">
            <a:avLst/>
          </a:prstGeom>
          <a:noFill/>
        </p:spPr>
        <p:txBody>
          <a:bodyPr wrap="square">
            <a:spAutoFit/>
          </a:bodyPr>
          <a:lstStyle/>
          <a:p>
            <a:r>
              <a:rPr lang="en-US" sz="1800" dirty="0">
                <a:solidFill>
                  <a:schemeClr val="accent6">
                    <a:lumMod val="50000"/>
                  </a:schemeClr>
                </a:solidFill>
              </a:rPr>
              <a:t>Do not drink the coffee.</a:t>
            </a:r>
          </a:p>
        </p:txBody>
      </p:sp>
      <p:pic>
        <p:nvPicPr>
          <p:cNvPr id="7170" name="Picture 2" descr="Sound Wave Waveform - Free vector graphic on Pixabay">
            <a:extLst>
              <a:ext uri="{FF2B5EF4-FFF2-40B4-BE49-F238E27FC236}">
                <a16:creationId xmlns:a16="http://schemas.microsoft.com/office/drawing/2014/main" id="{82CA0306-8C99-4C89-4A84-D1A3A7AD4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23" y="3022557"/>
            <a:ext cx="2646957" cy="13234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CA31169-7019-B349-44B7-7F453B6343F3}"/>
              </a:ext>
            </a:extLst>
          </p:cNvPr>
          <p:cNvSpPr/>
          <p:nvPr/>
        </p:nvSpPr>
        <p:spPr>
          <a:xfrm>
            <a:off x="2906028" y="1755585"/>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Frame Encoder</a:t>
            </a:r>
          </a:p>
        </p:txBody>
      </p:sp>
      <p:sp>
        <p:nvSpPr>
          <p:cNvPr id="13" name="Rectangle 12">
            <a:extLst>
              <a:ext uri="{FF2B5EF4-FFF2-40B4-BE49-F238E27FC236}">
                <a16:creationId xmlns:a16="http://schemas.microsoft.com/office/drawing/2014/main" id="{77A8C684-F897-FD7F-F51B-E288F9499D8D}"/>
              </a:ext>
            </a:extLst>
          </p:cNvPr>
          <p:cNvSpPr/>
          <p:nvPr/>
        </p:nvSpPr>
        <p:spPr>
          <a:xfrm>
            <a:off x="2906028" y="3310206"/>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sp>
        <p:nvSpPr>
          <p:cNvPr id="14" name="Arrow: Right 13">
            <a:extLst>
              <a:ext uri="{FF2B5EF4-FFF2-40B4-BE49-F238E27FC236}">
                <a16:creationId xmlns:a16="http://schemas.microsoft.com/office/drawing/2014/main" id="{B3BD147A-F81B-92A5-5BB5-63FF1A4236A6}"/>
              </a:ext>
            </a:extLst>
          </p:cNvPr>
          <p:cNvSpPr/>
          <p:nvPr/>
        </p:nvSpPr>
        <p:spPr>
          <a:xfrm>
            <a:off x="4480305" y="2143875"/>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9EBA030-AE52-5732-8CA9-7F383775498F}"/>
              </a:ext>
            </a:extLst>
          </p:cNvPr>
          <p:cNvSpPr/>
          <p:nvPr/>
        </p:nvSpPr>
        <p:spPr>
          <a:xfrm>
            <a:off x="4480305" y="3776858"/>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7285B60-DD6E-B599-4B4E-6D8B5EAC8943}"/>
              </a:ext>
            </a:extLst>
          </p:cNvPr>
          <p:cNvSpPr/>
          <p:nvPr/>
        </p:nvSpPr>
        <p:spPr>
          <a:xfrm>
            <a:off x="3053587" y="2922277"/>
            <a:ext cx="2033602"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5A18633-33BF-DDFE-CCD7-4408DCEED9FD}"/>
              </a:ext>
            </a:extLst>
          </p:cNvPr>
          <p:cNvCxnSpPr>
            <a:cxnSpLocks/>
          </p:cNvCxnSpPr>
          <p:nvPr/>
        </p:nvCxnSpPr>
        <p:spPr>
          <a:xfrm>
            <a:off x="143423" y="4543303"/>
            <a:ext cx="5035443"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8" name="Picture 16">
            <a:extLst>
              <a:ext uri="{FF2B5EF4-FFF2-40B4-BE49-F238E27FC236}">
                <a16:creationId xmlns:a16="http://schemas.microsoft.com/office/drawing/2014/main" id="{D1AD4A79-AB9A-2E9C-CE3C-8CF859FF0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45" y="4659073"/>
            <a:ext cx="2142410" cy="11887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F62D8F1-ED09-E599-996B-E0B24B0EEE76}"/>
              </a:ext>
            </a:extLst>
          </p:cNvPr>
          <p:cNvSpPr/>
          <p:nvPr/>
        </p:nvSpPr>
        <p:spPr>
          <a:xfrm>
            <a:off x="2906028" y="4761174"/>
            <a:ext cx="1521266" cy="1086619"/>
          </a:xfrm>
          <a:prstGeom prst="rect">
            <a:avLst/>
          </a:prstGeom>
          <a:solidFill>
            <a:srgbClr val="FF7C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Frame Encoder</a:t>
            </a:r>
          </a:p>
        </p:txBody>
      </p:sp>
      <p:sp>
        <p:nvSpPr>
          <p:cNvPr id="16" name="Arrow: Right 15">
            <a:extLst>
              <a:ext uri="{FF2B5EF4-FFF2-40B4-BE49-F238E27FC236}">
                <a16:creationId xmlns:a16="http://schemas.microsoft.com/office/drawing/2014/main" id="{3D5E0BCD-65E8-D664-6FC0-72C0537B5D96}"/>
              </a:ext>
            </a:extLst>
          </p:cNvPr>
          <p:cNvSpPr/>
          <p:nvPr/>
        </p:nvSpPr>
        <p:spPr>
          <a:xfrm>
            <a:off x="4485133" y="5081401"/>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63EA1B-9D82-F68D-884A-934FE426325C}"/>
              </a:ext>
            </a:extLst>
          </p:cNvPr>
          <p:cNvSpPr/>
          <p:nvPr/>
        </p:nvSpPr>
        <p:spPr>
          <a:xfrm>
            <a:off x="332136" y="6203978"/>
            <a:ext cx="4095158" cy="3110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rgbClr val="FF0000"/>
                </a:solidFill>
              </a:rPr>
              <a:t>MASK</a:t>
            </a:r>
          </a:p>
        </p:txBody>
      </p:sp>
      <p:sp>
        <p:nvSpPr>
          <p:cNvPr id="18" name="Arrow: Right 17">
            <a:extLst>
              <a:ext uri="{FF2B5EF4-FFF2-40B4-BE49-F238E27FC236}">
                <a16:creationId xmlns:a16="http://schemas.microsoft.com/office/drawing/2014/main" id="{FF5E586D-9B45-A790-91B5-290ED8BB6C1D}"/>
              </a:ext>
            </a:extLst>
          </p:cNvPr>
          <p:cNvSpPr/>
          <p:nvPr/>
        </p:nvSpPr>
        <p:spPr>
          <a:xfrm>
            <a:off x="4485133" y="6145661"/>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8509E128-502F-2F65-D5C5-0697909810AB}"/>
              </a:ext>
            </a:extLst>
          </p:cNvPr>
          <p:cNvSpPr/>
          <p:nvPr/>
        </p:nvSpPr>
        <p:spPr>
          <a:xfrm>
            <a:off x="6764112" y="6174819"/>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58A58AC-ED07-C64B-A259-0FB503AA2E7A}"/>
                  </a:ext>
                </a:extLst>
              </p:cNvPr>
              <p:cNvSpPr txBox="1"/>
              <p:nvPr/>
            </p:nvSpPr>
            <p:spPr>
              <a:xfrm>
                <a:off x="7127303" y="6067097"/>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acc>
                            <m:accPr>
                              <m:chr m:val="̂"/>
                              <m:ctrlPr>
                                <a:rPr lang="en-US" sz="3200" i="1" smtClean="0">
                                  <a:solidFill>
                                    <a:schemeClr val="accent2">
                                      <a:lumMod val="75000"/>
                                    </a:schemeClr>
                                  </a:solidFill>
                                  <a:latin typeface="Cambria Math" panose="02040503050406030204" pitchFamily="18" charset="0"/>
                                </a:rPr>
                              </m:ctrlPr>
                            </m:accPr>
                            <m:e>
                              <m:r>
                                <a:rPr lang="en-US" sz="3200" b="0" i="1" smtClean="0">
                                  <a:solidFill>
                                    <a:schemeClr val="accent2">
                                      <a:lumMod val="75000"/>
                                    </a:schemeClr>
                                  </a:solidFill>
                                  <a:latin typeface="Cambria Math" panose="02040503050406030204" pitchFamily="18" charset="0"/>
                                </a:rPr>
                                <m:t>𝑎</m:t>
                              </m:r>
                            </m:e>
                          </m:acc>
                        </m:e>
                        <m:sub>
                          <m:r>
                            <a:rPr lang="en-US" sz="3200" i="1">
                              <a:solidFill>
                                <a:schemeClr val="accent2">
                                  <a:lumMod val="75000"/>
                                </a:schemeClr>
                              </a:solidFill>
                              <a:latin typeface="Cambria Math" panose="02040503050406030204" pitchFamily="18" charset="0"/>
                            </a:rPr>
                            <m:t>𝑡</m:t>
                          </m:r>
                        </m:sub>
                      </m:sSub>
                    </m:oMath>
                  </m:oMathPara>
                </a14:m>
                <a:endParaRPr lang="en-US" sz="3200" dirty="0"/>
              </a:p>
            </p:txBody>
          </p:sp>
        </mc:Choice>
        <mc:Fallback xmlns="">
          <p:sp>
            <p:nvSpPr>
              <p:cNvPr id="24" name="TextBox 23">
                <a:extLst>
                  <a:ext uri="{FF2B5EF4-FFF2-40B4-BE49-F238E27FC236}">
                    <a16:creationId xmlns:a16="http://schemas.microsoft.com/office/drawing/2014/main" id="{358A58AC-ED07-C64B-A259-0FB503AA2E7A}"/>
                  </a:ext>
                </a:extLst>
              </p:cNvPr>
              <p:cNvSpPr txBox="1">
                <a:spLocks noRot="1" noChangeAspect="1" noMove="1" noResize="1" noEditPoints="1" noAdjustHandles="1" noChangeArrowheads="1" noChangeShapeType="1" noTextEdit="1"/>
              </p:cNvSpPr>
              <p:nvPr/>
            </p:nvSpPr>
            <p:spPr>
              <a:xfrm>
                <a:off x="7127303" y="6067097"/>
                <a:ext cx="1106096" cy="58477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976431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4" name="Rectangle 3">
            <a:extLst>
              <a:ext uri="{FF2B5EF4-FFF2-40B4-BE49-F238E27FC236}">
                <a16:creationId xmlns:a16="http://schemas.microsoft.com/office/drawing/2014/main" id="{6699E868-90E2-1FEB-B5F4-ED157A57EE9A}"/>
              </a:ext>
            </a:extLst>
          </p:cNvPr>
          <p:cNvSpPr/>
          <p:nvPr/>
        </p:nvSpPr>
        <p:spPr>
          <a:xfrm>
            <a:off x="181883" y="1514011"/>
            <a:ext cx="1410554" cy="513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Vision-Language-Audio</a:t>
            </a:r>
          </a:p>
          <a:p>
            <a:pPr algn="ctr"/>
            <a:r>
              <a:rPr lang="en-US" dirty="0"/>
              <a:t>Temporal</a:t>
            </a:r>
          </a:p>
          <a:p>
            <a:pPr algn="ctr"/>
            <a:r>
              <a:rPr lang="en-US" dirty="0"/>
              <a:t>Encoder</a:t>
            </a:r>
          </a:p>
        </p:txBody>
      </p:sp>
      <p:sp>
        <p:nvSpPr>
          <p:cNvPr id="5" name="Arrow: Right 4">
            <a:extLst>
              <a:ext uri="{FF2B5EF4-FFF2-40B4-BE49-F238E27FC236}">
                <a16:creationId xmlns:a16="http://schemas.microsoft.com/office/drawing/2014/main" id="{8509E128-502F-2F65-D5C5-0697909810AB}"/>
              </a:ext>
            </a:extLst>
          </p:cNvPr>
          <p:cNvSpPr/>
          <p:nvPr/>
        </p:nvSpPr>
        <p:spPr>
          <a:xfrm>
            <a:off x="1736962" y="2714041"/>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58A58AC-ED07-C64B-A259-0FB503AA2E7A}"/>
                  </a:ext>
                </a:extLst>
              </p:cNvPr>
              <p:cNvSpPr txBox="1"/>
              <p:nvPr/>
            </p:nvSpPr>
            <p:spPr>
              <a:xfrm>
                <a:off x="2100153" y="2606319"/>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acc>
                            <m:accPr>
                              <m:chr m:val="̂"/>
                              <m:ctrlPr>
                                <a:rPr lang="en-US" sz="3200" i="1" smtClean="0">
                                  <a:solidFill>
                                    <a:schemeClr val="accent2">
                                      <a:lumMod val="75000"/>
                                    </a:schemeClr>
                                  </a:solidFill>
                                  <a:latin typeface="Cambria Math" panose="02040503050406030204" pitchFamily="18" charset="0"/>
                                </a:rPr>
                              </m:ctrlPr>
                            </m:accPr>
                            <m:e>
                              <m:r>
                                <a:rPr lang="en-US" sz="3200" b="0" i="1" smtClean="0">
                                  <a:solidFill>
                                    <a:schemeClr val="accent2">
                                      <a:lumMod val="75000"/>
                                    </a:schemeClr>
                                  </a:solidFill>
                                  <a:latin typeface="Cambria Math" panose="02040503050406030204" pitchFamily="18" charset="0"/>
                                </a:rPr>
                                <m:t>𝑎</m:t>
                              </m:r>
                            </m:e>
                          </m:acc>
                        </m:e>
                        <m:sub>
                          <m:r>
                            <a:rPr lang="en-US" sz="3200" b="0" i="1" smtClean="0">
                              <a:solidFill>
                                <a:schemeClr val="accent2">
                                  <a:lumMod val="75000"/>
                                </a:schemeClr>
                              </a:solidFill>
                              <a:latin typeface="Cambria Math" panose="02040503050406030204" pitchFamily="18" charset="0"/>
                            </a:rPr>
                            <m:t>1</m:t>
                          </m:r>
                        </m:sub>
                      </m:sSub>
                    </m:oMath>
                  </m:oMathPara>
                </a14:m>
                <a:endParaRPr lang="en-US" sz="3200" dirty="0"/>
              </a:p>
            </p:txBody>
          </p:sp>
        </mc:Choice>
        <mc:Fallback xmlns="">
          <p:sp>
            <p:nvSpPr>
              <p:cNvPr id="24" name="TextBox 23">
                <a:extLst>
                  <a:ext uri="{FF2B5EF4-FFF2-40B4-BE49-F238E27FC236}">
                    <a16:creationId xmlns:a16="http://schemas.microsoft.com/office/drawing/2014/main" id="{358A58AC-ED07-C64B-A259-0FB503AA2E7A}"/>
                  </a:ext>
                </a:extLst>
              </p:cNvPr>
              <p:cNvSpPr txBox="1">
                <a:spLocks noRot="1" noChangeAspect="1" noMove="1" noResize="1" noEditPoints="1" noAdjustHandles="1" noChangeArrowheads="1" noChangeShapeType="1" noTextEdit="1"/>
              </p:cNvSpPr>
              <p:nvPr/>
            </p:nvSpPr>
            <p:spPr>
              <a:xfrm>
                <a:off x="2100153" y="2606319"/>
                <a:ext cx="1106096" cy="584775"/>
              </a:xfrm>
              <a:prstGeom prst="rect">
                <a:avLst/>
              </a:prstGeom>
              <a:blipFill>
                <a:blip r:embed="rId2"/>
                <a:stretch>
                  <a:fillRect/>
                </a:stretch>
              </a:blipFill>
            </p:spPr>
            <p:txBody>
              <a:bodyPr/>
              <a:lstStyle/>
              <a:p>
                <a:r>
                  <a:rPr lang="en-US">
                    <a:noFill/>
                  </a:rPr>
                  <a:t> </a:t>
                </a:r>
              </a:p>
            </p:txBody>
          </p:sp>
        </mc:Fallback>
      </mc:AlternateContent>
      <p:pic>
        <p:nvPicPr>
          <p:cNvPr id="3" name="Picture 2" descr="Sound Wave Waveform - Free vector graphic on Pixabay">
            <a:extLst>
              <a:ext uri="{FF2B5EF4-FFF2-40B4-BE49-F238E27FC236}">
                <a16:creationId xmlns:a16="http://schemas.microsoft.com/office/drawing/2014/main" id="{E3E9897D-6062-B53E-9AEA-EA014FA27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3240" y="2236966"/>
            <a:ext cx="2646957" cy="132347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A845EE1-A3E8-B703-24A4-983DE4068CE1}"/>
              </a:ext>
            </a:extLst>
          </p:cNvPr>
          <p:cNvSpPr/>
          <p:nvPr/>
        </p:nvSpPr>
        <p:spPr>
          <a:xfrm>
            <a:off x="7921974" y="2305474"/>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sp>
        <p:nvSpPr>
          <p:cNvPr id="23" name="Rectangle 22">
            <a:extLst>
              <a:ext uri="{FF2B5EF4-FFF2-40B4-BE49-F238E27FC236}">
                <a16:creationId xmlns:a16="http://schemas.microsoft.com/office/drawing/2014/main" id="{EE923470-1185-299C-3055-10CB6F59F2DD}"/>
              </a:ext>
            </a:extLst>
          </p:cNvPr>
          <p:cNvSpPr/>
          <p:nvPr/>
        </p:nvSpPr>
        <p:spPr>
          <a:xfrm>
            <a:off x="9855148" y="2277024"/>
            <a:ext cx="1633972" cy="400110"/>
          </a:xfrm>
          <a:prstGeom prst="rect">
            <a:avLst/>
          </a:prstGeom>
          <a:noFill/>
        </p:spPr>
        <p:txBody>
          <a:bodyPr wrap="none" lIns="91440" tIns="45720" rIns="91440" bIns="45720">
            <a:spAutoFit/>
          </a:bodyPr>
          <a:lstStyle/>
          <a:p>
            <a:pPr algn="ctr"/>
            <a:r>
              <a:rPr lang="en-US" sz="2000" b="0" cap="none" spc="0" dirty="0">
                <a:ln w="0"/>
                <a:solidFill>
                  <a:schemeClr val="accent2">
                    <a:lumMod val="75000"/>
                  </a:schemeClr>
                </a:solidFill>
                <a:effectLst>
                  <a:outerShdw blurRad="38100" dist="25400" dir="5400000" algn="ctr" rotWithShape="0">
                    <a:srgbClr val="6E747A">
                      <a:alpha val="43000"/>
                    </a:srgbClr>
                  </a:outerShdw>
                </a:effectLst>
              </a:rPr>
              <a:t>Spilling coffee</a:t>
            </a:r>
          </a:p>
        </p:txBody>
      </p:sp>
      <p:sp>
        <p:nvSpPr>
          <p:cNvPr id="26" name="Arrow: Left 25">
            <a:extLst>
              <a:ext uri="{FF2B5EF4-FFF2-40B4-BE49-F238E27FC236}">
                <a16:creationId xmlns:a16="http://schemas.microsoft.com/office/drawing/2014/main" id="{E2FEE71A-23DD-C8E2-9137-CBDCDB4EE7AE}"/>
              </a:ext>
            </a:extLst>
          </p:cNvPr>
          <p:cNvSpPr/>
          <p:nvPr/>
        </p:nvSpPr>
        <p:spPr>
          <a:xfrm>
            <a:off x="7198432" y="2756443"/>
            <a:ext cx="623268" cy="39774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1DDA2E9-BAB2-8DF4-DE33-363D15455DB9}"/>
                  </a:ext>
                </a:extLst>
              </p:cNvPr>
              <p:cNvSpPr txBox="1"/>
              <p:nvPr/>
            </p:nvSpPr>
            <p:spPr>
              <a:xfrm>
                <a:off x="6336029" y="2613801"/>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r>
                            <a:rPr lang="en-US" sz="3200" b="0" i="1" smtClean="0">
                              <a:solidFill>
                                <a:schemeClr val="accent2">
                                  <a:lumMod val="75000"/>
                                </a:schemeClr>
                              </a:solidFill>
                              <a:latin typeface="Cambria Math" panose="02040503050406030204" pitchFamily="18" charset="0"/>
                            </a:rPr>
                            <m:t>𝑎</m:t>
                          </m:r>
                        </m:e>
                        <m:sub>
                          <m:r>
                            <a:rPr lang="en-US" sz="3200" b="0" i="1" smtClean="0">
                              <a:solidFill>
                                <a:schemeClr val="accent2">
                                  <a:lumMod val="75000"/>
                                </a:schemeClr>
                              </a:solidFill>
                              <a:latin typeface="Cambria Math" panose="02040503050406030204" pitchFamily="18" charset="0"/>
                            </a:rPr>
                            <m:t>1</m:t>
                          </m:r>
                        </m:sub>
                      </m:sSub>
                    </m:oMath>
                  </m:oMathPara>
                </a14:m>
                <a:endParaRPr lang="en-US" sz="3200" dirty="0"/>
              </a:p>
            </p:txBody>
          </p:sp>
        </mc:Choice>
        <mc:Fallback xmlns="">
          <p:sp>
            <p:nvSpPr>
              <p:cNvPr id="27" name="TextBox 26">
                <a:extLst>
                  <a:ext uri="{FF2B5EF4-FFF2-40B4-BE49-F238E27FC236}">
                    <a16:creationId xmlns:a16="http://schemas.microsoft.com/office/drawing/2014/main" id="{71DDA2E9-BAB2-8DF4-DE33-363D15455DB9}"/>
                  </a:ext>
                </a:extLst>
              </p:cNvPr>
              <p:cNvSpPr txBox="1">
                <a:spLocks noRot="1" noChangeAspect="1" noMove="1" noResize="1" noEditPoints="1" noAdjustHandles="1" noChangeArrowheads="1" noChangeShapeType="1" noTextEdit="1"/>
              </p:cNvSpPr>
              <p:nvPr/>
            </p:nvSpPr>
            <p:spPr>
              <a:xfrm>
                <a:off x="6336029" y="2613801"/>
                <a:ext cx="1106096" cy="584775"/>
              </a:xfrm>
              <a:prstGeom prst="rect">
                <a:avLst/>
              </a:prstGeom>
              <a:blipFill>
                <a:blip r:embed="rId4"/>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7F595948-B253-B35B-978C-F9D193283DB7}"/>
              </a:ext>
            </a:extLst>
          </p:cNvPr>
          <p:cNvCxnSpPr>
            <a:stCxn id="24" idx="3"/>
            <a:endCxn id="27" idx="1"/>
          </p:cNvCxnSpPr>
          <p:nvPr/>
        </p:nvCxnSpPr>
        <p:spPr>
          <a:xfrm>
            <a:off x="3206249" y="2898707"/>
            <a:ext cx="3129780" cy="7482"/>
          </a:xfrm>
          <a:prstGeom prst="straightConnector1">
            <a:avLst/>
          </a:prstGeom>
          <a:ln w="38100">
            <a:prstDash val="sysDot"/>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36552DC-4356-9CFF-DE0C-B4C10E85E9F9}"/>
                  </a:ext>
                </a:extLst>
              </p:cNvPr>
              <p:cNvSpPr txBox="1"/>
              <p:nvPr/>
            </p:nvSpPr>
            <p:spPr>
              <a:xfrm>
                <a:off x="3009435" y="5392000"/>
                <a:ext cx="3359125" cy="830997"/>
              </a:xfrm>
              <a:prstGeom prst="rect">
                <a:avLst/>
              </a:prstGeom>
              <a:noFill/>
            </p:spPr>
            <p:txBody>
              <a:bodyPr wrap="none" rtlCol="0">
                <a:spAutoFit/>
              </a:bodyPr>
              <a:lstStyle/>
              <a:p>
                <a:r>
                  <a:rPr lang="en-US" sz="2400" dirty="0"/>
                  <a:t>Maximize similarity </a:t>
                </a:r>
                <a14:m>
                  <m:oMath xmlns:m="http://schemas.openxmlformats.org/officeDocument/2006/math">
                    <m:sSub>
                      <m:sSubPr>
                        <m:ctrlPr>
                          <a:rPr lang="en-US" sz="240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𝑎</m:t>
                        </m:r>
                      </m:e>
                      <m:sub>
                        <m:r>
                          <a:rPr lang="en-US" sz="2400" b="0" i="1" smtClean="0">
                            <a:solidFill>
                              <a:schemeClr val="accent2">
                                <a:lumMod val="75000"/>
                              </a:schemeClr>
                            </a:solidFill>
                            <a:latin typeface="Cambria Math" panose="02040503050406030204" pitchFamily="18" charset="0"/>
                          </a:rPr>
                          <m:t>1</m:t>
                        </m:r>
                      </m:sub>
                    </m:sSub>
                  </m:oMath>
                </a14:m>
                <a:endParaRPr lang="en-US" sz="2400" dirty="0"/>
              </a:p>
              <a:p>
                <a:r>
                  <a:rPr lang="en-US" sz="2400" dirty="0"/>
                  <a:t>to versus all other targets</a:t>
                </a:r>
              </a:p>
            </p:txBody>
          </p:sp>
        </mc:Choice>
        <mc:Fallback xmlns="">
          <p:sp>
            <p:nvSpPr>
              <p:cNvPr id="30" name="TextBox 29">
                <a:extLst>
                  <a:ext uri="{FF2B5EF4-FFF2-40B4-BE49-F238E27FC236}">
                    <a16:creationId xmlns:a16="http://schemas.microsoft.com/office/drawing/2014/main" id="{D36552DC-4356-9CFF-DE0C-B4C10E85E9F9}"/>
                  </a:ext>
                </a:extLst>
              </p:cNvPr>
              <p:cNvSpPr txBox="1">
                <a:spLocks noRot="1" noChangeAspect="1" noMove="1" noResize="1" noEditPoints="1" noAdjustHandles="1" noChangeArrowheads="1" noChangeShapeType="1" noTextEdit="1"/>
              </p:cNvSpPr>
              <p:nvPr/>
            </p:nvSpPr>
            <p:spPr>
              <a:xfrm>
                <a:off x="3009435" y="5392000"/>
                <a:ext cx="3359125" cy="830997"/>
              </a:xfrm>
              <a:prstGeom prst="rect">
                <a:avLst/>
              </a:prstGeom>
              <a:blipFill>
                <a:blip r:embed="rId5"/>
                <a:stretch>
                  <a:fillRect l="-2904" t="-5882" r="-1996"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2CABDF7-A184-24C3-2AFD-1C6B53201CC7}"/>
                  </a:ext>
                </a:extLst>
              </p:cNvPr>
              <p:cNvSpPr txBox="1"/>
              <p:nvPr/>
            </p:nvSpPr>
            <p:spPr>
              <a:xfrm>
                <a:off x="6616176" y="5301462"/>
                <a:ext cx="2511329" cy="10120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𝑙𝑜𝑔</m:t>
                      </m:r>
                      <m:f>
                        <m:fPr>
                          <m:ctrlPr>
                            <a:rPr lang="en-US" sz="2800" b="0" i="1" smtClean="0">
                              <a:latin typeface="Cambria Math" panose="02040503050406030204" pitchFamily="18" charset="0"/>
                            </a:rPr>
                          </m:ctrlPr>
                        </m:fPr>
                        <m:num>
                          <m:r>
                            <m:rPr>
                              <m:sty m:val="p"/>
                            </m:rPr>
                            <a:rPr lang="en-US" sz="2800" b="0" i="0" smtClean="0">
                              <a:latin typeface="Cambria Math" panose="02040503050406030204" pitchFamily="18" charset="0"/>
                            </a:rPr>
                            <m:t>exp</m:t>
                          </m:r>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𝑎</m:t>
                                      </m:r>
                                    </m:e>
                                  </m:acc>
                                </m:e>
                                <m:sub>
                                  <m:r>
                                    <a:rPr lang="en-US" sz="2800" i="1">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𝑎</m:t>
                              </m:r>
                            </m:e>
                            <m:sub>
                              <m:r>
                                <a:rPr lang="en-US" sz="2800" i="1">
                                  <a:latin typeface="Cambria Math" panose="02040503050406030204" pitchFamily="18" charset="0"/>
                                </a:rPr>
                                <m:t>𝑖</m:t>
                              </m:r>
                            </m:sub>
                          </m:sSub>
                          <m:r>
                            <a:rPr lang="en-US" sz="2800" b="0" i="1" smtClean="0">
                              <a:latin typeface="Cambria Math" panose="02040503050406030204" pitchFamily="18" charset="0"/>
                            </a:rPr>
                            <m:t>)</m:t>
                          </m:r>
                        </m:num>
                        <m:den>
                          <m:nary>
                            <m:naryPr>
                              <m:chr m:val="∑"/>
                              <m:limLoc m:val="subSup"/>
                              <m:supHide m:val="on"/>
                              <m:ctrlPr>
                                <a:rPr lang="en-US" sz="2800" b="0" i="1" smtClean="0">
                                  <a:latin typeface="Cambria Math" panose="02040503050406030204" pitchFamily="18" charset="0"/>
                                </a:rPr>
                              </m:ctrlPr>
                            </m:naryPr>
                            <m:sub>
                              <m:r>
                                <m:rPr>
                                  <m:brk m:alnAt="9"/>
                                </m:rPr>
                                <a:rPr lang="en-US" sz="2800" b="0" i="1" smtClean="0">
                                  <a:latin typeface="Cambria Math" panose="02040503050406030204" pitchFamily="18" charset="0"/>
                                </a:rPr>
                                <m:t>𝑖</m:t>
                              </m:r>
                            </m:sub>
                            <m:sup/>
                            <m:e>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sSub>
                                    <m:sSubPr>
                                      <m:ctrlPr>
                                        <a:rPr lang="en-US" sz="2800" b="0" i="1" smtClean="0">
                                          <a:latin typeface="Cambria Math" panose="02040503050406030204" pitchFamily="18" charset="0"/>
                                        </a:rPr>
                                      </m:ctrlPr>
                                    </m:sSub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𝑎</m:t>
                                          </m:r>
                                        </m:e>
                                      </m:acc>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r>
                                    <a:rPr lang="en-US" sz="2800" b="0" i="1" smtClean="0">
                                      <a:latin typeface="Cambria Math" panose="02040503050406030204" pitchFamily="18" charset="0"/>
                                    </a:rPr>
                                    <m:t>𝑎</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e>
                          </m:nary>
                        </m:den>
                      </m:f>
                    </m:oMath>
                  </m:oMathPara>
                </a14:m>
                <a:endParaRPr lang="en-US" sz="2800" dirty="0"/>
              </a:p>
            </p:txBody>
          </p:sp>
        </mc:Choice>
        <mc:Fallback xmlns="">
          <p:sp>
            <p:nvSpPr>
              <p:cNvPr id="31" name="TextBox 30">
                <a:extLst>
                  <a:ext uri="{FF2B5EF4-FFF2-40B4-BE49-F238E27FC236}">
                    <a16:creationId xmlns:a16="http://schemas.microsoft.com/office/drawing/2014/main" id="{D2CABDF7-A184-24C3-2AFD-1C6B53201CC7}"/>
                  </a:ext>
                </a:extLst>
              </p:cNvPr>
              <p:cNvSpPr txBox="1">
                <a:spLocks noRot="1" noChangeAspect="1" noMove="1" noResize="1" noEditPoints="1" noAdjustHandles="1" noChangeArrowheads="1" noChangeShapeType="1" noTextEdit="1"/>
              </p:cNvSpPr>
              <p:nvPr/>
            </p:nvSpPr>
            <p:spPr>
              <a:xfrm>
                <a:off x="6616176" y="5301462"/>
                <a:ext cx="2511329" cy="101207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39612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4" name="Rectangle 3">
            <a:extLst>
              <a:ext uri="{FF2B5EF4-FFF2-40B4-BE49-F238E27FC236}">
                <a16:creationId xmlns:a16="http://schemas.microsoft.com/office/drawing/2014/main" id="{6699E868-90E2-1FEB-B5F4-ED157A57EE9A}"/>
              </a:ext>
            </a:extLst>
          </p:cNvPr>
          <p:cNvSpPr/>
          <p:nvPr/>
        </p:nvSpPr>
        <p:spPr>
          <a:xfrm>
            <a:off x="181883" y="1514011"/>
            <a:ext cx="1410554" cy="513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Vision-Language-Audio</a:t>
            </a:r>
          </a:p>
          <a:p>
            <a:pPr algn="ctr"/>
            <a:r>
              <a:rPr lang="en-US" dirty="0"/>
              <a:t>Temporal</a:t>
            </a:r>
          </a:p>
          <a:p>
            <a:pPr algn="ctr"/>
            <a:r>
              <a:rPr lang="en-US" dirty="0"/>
              <a:t>Encoder</a:t>
            </a:r>
          </a:p>
        </p:txBody>
      </p:sp>
      <p:sp>
        <p:nvSpPr>
          <p:cNvPr id="5" name="Arrow: Right 4">
            <a:extLst>
              <a:ext uri="{FF2B5EF4-FFF2-40B4-BE49-F238E27FC236}">
                <a16:creationId xmlns:a16="http://schemas.microsoft.com/office/drawing/2014/main" id="{8509E128-502F-2F65-D5C5-0697909810AB}"/>
              </a:ext>
            </a:extLst>
          </p:cNvPr>
          <p:cNvSpPr/>
          <p:nvPr/>
        </p:nvSpPr>
        <p:spPr>
          <a:xfrm>
            <a:off x="1736962" y="2714041"/>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58A58AC-ED07-C64B-A259-0FB503AA2E7A}"/>
                  </a:ext>
                </a:extLst>
              </p:cNvPr>
              <p:cNvSpPr txBox="1"/>
              <p:nvPr/>
            </p:nvSpPr>
            <p:spPr>
              <a:xfrm>
                <a:off x="2100153" y="2606319"/>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acc>
                            <m:accPr>
                              <m:chr m:val="̂"/>
                              <m:ctrlPr>
                                <a:rPr lang="en-US" sz="3200" i="1" smtClean="0">
                                  <a:solidFill>
                                    <a:schemeClr val="accent2">
                                      <a:lumMod val="75000"/>
                                    </a:schemeClr>
                                  </a:solidFill>
                                  <a:latin typeface="Cambria Math" panose="02040503050406030204" pitchFamily="18" charset="0"/>
                                </a:rPr>
                              </m:ctrlPr>
                            </m:accPr>
                            <m:e>
                              <m:r>
                                <a:rPr lang="en-US" sz="3200" b="0" i="1" smtClean="0">
                                  <a:solidFill>
                                    <a:schemeClr val="accent2">
                                      <a:lumMod val="75000"/>
                                    </a:schemeClr>
                                  </a:solidFill>
                                  <a:latin typeface="Cambria Math" panose="02040503050406030204" pitchFamily="18" charset="0"/>
                                </a:rPr>
                                <m:t>𝑎</m:t>
                              </m:r>
                            </m:e>
                          </m:acc>
                        </m:e>
                        <m:sub>
                          <m:r>
                            <a:rPr lang="en-US" sz="3200" b="0" i="1" smtClean="0">
                              <a:solidFill>
                                <a:schemeClr val="accent2">
                                  <a:lumMod val="75000"/>
                                </a:schemeClr>
                              </a:solidFill>
                              <a:latin typeface="Cambria Math" panose="02040503050406030204" pitchFamily="18" charset="0"/>
                            </a:rPr>
                            <m:t>1</m:t>
                          </m:r>
                        </m:sub>
                      </m:sSub>
                    </m:oMath>
                  </m:oMathPara>
                </a14:m>
                <a:endParaRPr lang="en-US" sz="3200" dirty="0"/>
              </a:p>
            </p:txBody>
          </p:sp>
        </mc:Choice>
        <mc:Fallback xmlns="">
          <p:sp>
            <p:nvSpPr>
              <p:cNvPr id="24" name="TextBox 23">
                <a:extLst>
                  <a:ext uri="{FF2B5EF4-FFF2-40B4-BE49-F238E27FC236}">
                    <a16:creationId xmlns:a16="http://schemas.microsoft.com/office/drawing/2014/main" id="{358A58AC-ED07-C64B-A259-0FB503AA2E7A}"/>
                  </a:ext>
                </a:extLst>
              </p:cNvPr>
              <p:cNvSpPr txBox="1">
                <a:spLocks noRot="1" noChangeAspect="1" noMove="1" noResize="1" noEditPoints="1" noAdjustHandles="1" noChangeArrowheads="1" noChangeShapeType="1" noTextEdit="1"/>
              </p:cNvSpPr>
              <p:nvPr/>
            </p:nvSpPr>
            <p:spPr>
              <a:xfrm>
                <a:off x="2100153" y="2606319"/>
                <a:ext cx="1106096" cy="584775"/>
              </a:xfrm>
              <a:prstGeom prst="rect">
                <a:avLst/>
              </a:prstGeom>
              <a:blipFill>
                <a:blip r:embed="rId2"/>
                <a:stretch>
                  <a:fillRect/>
                </a:stretch>
              </a:blipFill>
            </p:spPr>
            <p:txBody>
              <a:bodyPr/>
              <a:lstStyle/>
              <a:p>
                <a:r>
                  <a:rPr lang="en-US">
                    <a:noFill/>
                  </a:rPr>
                  <a:t> </a:t>
                </a:r>
              </a:p>
            </p:txBody>
          </p:sp>
        </mc:Fallback>
      </mc:AlternateContent>
      <p:pic>
        <p:nvPicPr>
          <p:cNvPr id="3" name="Picture 2" descr="Sound Wave Waveform - Free vector graphic on Pixabay">
            <a:extLst>
              <a:ext uri="{FF2B5EF4-FFF2-40B4-BE49-F238E27FC236}">
                <a16:creationId xmlns:a16="http://schemas.microsoft.com/office/drawing/2014/main" id="{E3E9897D-6062-B53E-9AEA-EA014FA27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3240" y="2236966"/>
            <a:ext cx="2646957" cy="132347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A845EE1-A3E8-B703-24A4-983DE4068CE1}"/>
              </a:ext>
            </a:extLst>
          </p:cNvPr>
          <p:cNvSpPr/>
          <p:nvPr/>
        </p:nvSpPr>
        <p:spPr>
          <a:xfrm>
            <a:off x="7921974" y="2305474"/>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sp>
        <p:nvSpPr>
          <p:cNvPr id="23" name="Rectangle 22">
            <a:extLst>
              <a:ext uri="{FF2B5EF4-FFF2-40B4-BE49-F238E27FC236}">
                <a16:creationId xmlns:a16="http://schemas.microsoft.com/office/drawing/2014/main" id="{EE923470-1185-299C-3055-10CB6F59F2DD}"/>
              </a:ext>
            </a:extLst>
          </p:cNvPr>
          <p:cNvSpPr/>
          <p:nvPr/>
        </p:nvSpPr>
        <p:spPr>
          <a:xfrm>
            <a:off x="9855148" y="2277024"/>
            <a:ext cx="1633972" cy="400110"/>
          </a:xfrm>
          <a:prstGeom prst="rect">
            <a:avLst/>
          </a:prstGeom>
          <a:noFill/>
        </p:spPr>
        <p:txBody>
          <a:bodyPr wrap="none" lIns="91440" tIns="45720" rIns="91440" bIns="45720">
            <a:spAutoFit/>
          </a:bodyPr>
          <a:lstStyle/>
          <a:p>
            <a:pPr algn="ctr"/>
            <a:r>
              <a:rPr lang="en-US" sz="2000" b="0" cap="none" spc="0" dirty="0">
                <a:ln w="0"/>
                <a:solidFill>
                  <a:schemeClr val="accent2">
                    <a:lumMod val="75000"/>
                  </a:schemeClr>
                </a:solidFill>
                <a:effectLst>
                  <a:outerShdw blurRad="38100" dist="25400" dir="5400000" algn="ctr" rotWithShape="0">
                    <a:srgbClr val="6E747A">
                      <a:alpha val="43000"/>
                    </a:srgbClr>
                  </a:outerShdw>
                </a:effectLst>
              </a:rPr>
              <a:t>Spilling coffee</a:t>
            </a:r>
          </a:p>
        </p:txBody>
      </p:sp>
      <p:sp>
        <p:nvSpPr>
          <p:cNvPr id="26" name="Arrow: Left 25">
            <a:extLst>
              <a:ext uri="{FF2B5EF4-FFF2-40B4-BE49-F238E27FC236}">
                <a16:creationId xmlns:a16="http://schemas.microsoft.com/office/drawing/2014/main" id="{E2FEE71A-23DD-C8E2-9137-CBDCDB4EE7AE}"/>
              </a:ext>
            </a:extLst>
          </p:cNvPr>
          <p:cNvSpPr/>
          <p:nvPr/>
        </p:nvSpPr>
        <p:spPr>
          <a:xfrm>
            <a:off x="7198432" y="2756443"/>
            <a:ext cx="623268" cy="39774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1DDA2E9-BAB2-8DF4-DE33-363D15455DB9}"/>
                  </a:ext>
                </a:extLst>
              </p:cNvPr>
              <p:cNvSpPr txBox="1"/>
              <p:nvPr/>
            </p:nvSpPr>
            <p:spPr>
              <a:xfrm>
                <a:off x="6336029" y="2613801"/>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r>
                            <a:rPr lang="en-US" sz="3200" b="0" i="1" smtClean="0">
                              <a:solidFill>
                                <a:schemeClr val="accent2">
                                  <a:lumMod val="75000"/>
                                </a:schemeClr>
                              </a:solidFill>
                              <a:latin typeface="Cambria Math" panose="02040503050406030204" pitchFamily="18" charset="0"/>
                            </a:rPr>
                            <m:t>𝑎</m:t>
                          </m:r>
                        </m:e>
                        <m:sub>
                          <m:r>
                            <a:rPr lang="en-US" sz="3200" b="0" i="1" smtClean="0">
                              <a:solidFill>
                                <a:schemeClr val="accent2">
                                  <a:lumMod val="75000"/>
                                </a:schemeClr>
                              </a:solidFill>
                              <a:latin typeface="Cambria Math" panose="02040503050406030204" pitchFamily="18" charset="0"/>
                            </a:rPr>
                            <m:t>1</m:t>
                          </m:r>
                        </m:sub>
                      </m:sSub>
                    </m:oMath>
                  </m:oMathPara>
                </a14:m>
                <a:endParaRPr lang="en-US" sz="3200" dirty="0"/>
              </a:p>
            </p:txBody>
          </p:sp>
        </mc:Choice>
        <mc:Fallback xmlns="">
          <p:sp>
            <p:nvSpPr>
              <p:cNvPr id="27" name="TextBox 26">
                <a:extLst>
                  <a:ext uri="{FF2B5EF4-FFF2-40B4-BE49-F238E27FC236}">
                    <a16:creationId xmlns:a16="http://schemas.microsoft.com/office/drawing/2014/main" id="{71DDA2E9-BAB2-8DF4-DE33-363D15455DB9}"/>
                  </a:ext>
                </a:extLst>
              </p:cNvPr>
              <p:cNvSpPr txBox="1">
                <a:spLocks noRot="1" noChangeAspect="1" noMove="1" noResize="1" noEditPoints="1" noAdjustHandles="1" noChangeArrowheads="1" noChangeShapeType="1" noTextEdit="1"/>
              </p:cNvSpPr>
              <p:nvPr/>
            </p:nvSpPr>
            <p:spPr>
              <a:xfrm>
                <a:off x="6336029" y="2613801"/>
                <a:ext cx="1106096" cy="584775"/>
              </a:xfrm>
              <a:prstGeom prst="rect">
                <a:avLst/>
              </a:prstGeom>
              <a:blipFill>
                <a:blip r:embed="rId4"/>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7F595948-B253-B35B-978C-F9D193283DB7}"/>
              </a:ext>
            </a:extLst>
          </p:cNvPr>
          <p:cNvCxnSpPr>
            <a:stCxn id="24" idx="3"/>
            <a:endCxn id="27" idx="1"/>
          </p:cNvCxnSpPr>
          <p:nvPr/>
        </p:nvCxnSpPr>
        <p:spPr>
          <a:xfrm>
            <a:off x="3206249" y="2898707"/>
            <a:ext cx="3129780" cy="7482"/>
          </a:xfrm>
          <a:prstGeom prst="straightConnector1">
            <a:avLst/>
          </a:prstGeom>
          <a:ln w="38100">
            <a:prstDash val="sys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410" name="Picture 2" descr="To see an audio waveform for sounds - Feature Requests - ATOMI Community">
            <a:extLst>
              <a:ext uri="{FF2B5EF4-FFF2-40B4-BE49-F238E27FC236}">
                <a16:creationId xmlns:a16="http://schemas.microsoft.com/office/drawing/2014/main" id="{46549565-2A03-F379-EA2E-5BA79769C0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0659" y="3897681"/>
            <a:ext cx="2012117" cy="8048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8E472F7-D699-7271-0447-EF0BD8A59B77}"/>
              </a:ext>
            </a:extLst>
          </p:cNvPr>
          <p:cNvSpPr/>
          <p:nvPr/>
        </p:nvSpPr>
        <p:spPr>
          <a:xfrm>
            <a:off x="7921974" y="3700309"/>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sp>
        <p:nvSpPr>
          <p:cNvPr id="7" name="Rectangle 6">
            <a:extLst>
              <a:ext uri="{FF2B5EF4-FFF2-40B4-BE49-F238E27FC236}">
                <a16:creationId xmlns:a16="http://schemas.microsoft.com/office/drawing/2014/main" id="{A7452B36-B13C-9734-D874-3525556B97D4}"/>
              </a:ext>
            </a:extLst>
          </p:cNvPr>
          <p:cNvSpPr/>
          <p:nvPr/>
        </p:nvSpPr>
        <p:spPr>
          <a:xfrm>
            <a:off x="7921974" y="5373293"/>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Audio Encoder</a:t>
            </a:r>
          </a:p>
        </p:txBody>
      </p:sp>
      <p:pic>
        <p:nvPicPr>
          <p:cNvPr id="8" name="Picture 2" descr="To see an audio waveform for sounds - Feature Requests - ATOMI Community">
            <a:extLst>
              <a:ext uri="{FF2B5EF4-FFF2-40B4-BE49-F238E27FC236}">
                <a16:creationId xmlns:a16="http://schemas.microsoft.com/office/drawing/2014/main" id="{FF7119BE-0C05-30CA-0F27-08BD5671A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0659" y="5514178"/>
            <a:ext cx="2012117" cy="804847"/>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Left 9">
            <a:extLst>
              <a:ext uri="{FF2B5EF4-FFF2-40B4-BE49-F238E27FC236}">
                <a16:creationId xmlns:a16="http://schemas.microsoft.com/office/drawing/2014/main" id="{D6ECA331-C6E7-1B3E-3237-B1E7F99D9B93}"/>
              </a:ext>
            </a:extLst>
          </p:cNvPr>
          <p:cNvSpPr/>
          <p:nvPr/>
        </p:nvSpPr>
        <p:spPr>
          <a:xfrm>
            <a:off x="7198432" y="4028247"/>
            <a:ext cx="623268" cy="39774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E23981-8FC6-8D8D-A189-7282C122E368}"/>
                  </a:ext>
                </a:extLst>
              </p:cNvPr>
              <p:cNvSpPr txBox="1"/>
              <p:nvPr/>
            </p:nvSpPr>
            <p:spPr>
              <a:xfrm>
                <a:off x="6336029" y="3885605"/>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r>
                            <a:rPr lang="en-US" sz="3200" b="0" i="1" smtClean="0">
                              <a:solidFill>
                                <a:schemeClr val="accent2">
                                  <a:lumMod val="75000"/>
                                </a:schemeClr>
                              </a:solidFill>
                              <a:latin typeface="Cambria Math" panose="02040503050406030204" pitchFamily="18" charset="0"/>
                            </a:rPr>
                            <m:t>𝑎</m:t>
                          </m:r>
                        </m:e>
                        <m:sub>
                          <m:r>
                            <a:rPr lang="en-US" sz="3200" b="0" i="1" smtClean="0">
                              <a:solidFill>
                                <a:schemeClr val="accent2">
                                  <a:lumMod val="75000"/>
                                </a:schemeClr>
                              </a:solidFill>
                              <a:latin typeface="Cambria Math" panose="02040503050406030204" pitchFamily="18" charset="0"/>
                            </a:rPr>
                            <m:t>2</m:t>
                          </m:r>
                        </m:sub>
                      </m:sSub>
                    </m:oMath>
                  </m:oMathPara>
                </a14:m>
                <a:endParaRPr lang="en-US" sz="3200" dirty="0"/>
              </a:p>
            </p:txBody>
          </p:sp>
        </mc:Choice>
        <mc:Fallback xmlns="">
          <p:sp>
            <p:nvSpPr>
              <p:cNvPr id="11" name="TextBox 10">
                <a:extLst>
                  <a:ext uri="{FF2B5EF4-FFF2-40B4-BE49-F238E27FC236}">
                    <a16:creationId xmlns:a16="http://schemas.microsoft.com/office/drawing/2014/main" id="{D1E23981-8FC6-8D8D-A189-7282C122E368}"/>
                  </a:ext>
                </a:extLst>
              </p:cNvPr>
              <p:cNvSpPr txBox="1">
                <a:spLocks noRot="1" noChangeAspect="1" noMove="1" noResize="1" noEditPoints="1" noAdjustHandles="1" noChangeArrowheads="1" noChangeShapeType="1" noTextEdit="1"/>
              </p:cNvSpPr>
              <p:nvPr/>
            </p:nvSpPr>
            <p:spPr>
              <a:xfrm>
                <a:off x="6336029" y="3885605"/>
                <a:ext cx="1106096" cy="584775"/>
              </a:xfrm>
              <a:prstGeom prst="rect">
                <a:avLst/>
              </a:prstGeom>
              <a:blipFill>
                <a:blip r:embed="rId6"/>
                <a:stretch>
                  <a:fillRect/>
                </a:stretch>
              </a:blipFill>
            </p:spPr>
            <p:txBody>
              <a:bodyPr/>
              <a:lstStyle/>
              <a:p>
                <a:r>
                  <a:rPr lang="en-US">
                    <a:noFill/>
                  </a:rPr>
                  <a:t> </a:t>
                </a:r>
              </a:p>
            </p:txBody>
          </p:sp>
        </mc:Fallback>
      </mc:AlternateContent>
      <p:sp>
        <p:nvSpPr>
          <p:cNvPr id="12" name="Arrow: Left 11">
            <a:extLst>
              <a:ext uri="{FF2B5EF4-FFF2-40B4-BE49-F238E27FC236}">
                <a16:creationId xmlns:a16="http://schemas.microsoft.com/office/drawing/2014/main" id="{38810117-6B81-1F89-4BAC-B9D3060C7144}"/>
              </a:ext>
            </a:extLst>
          </p:cNvPr>
          <p:cNvSpPr/>
          <p:nvPr/>
        </p:nvSpPr>
        <p:spPr>
          <a:xfrm>
            <a:off x="7198432" y="5713550"/>
            <a:ext cx="623268" cy="39774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2EF6DD4-E1B6-DA93-ACAF-EB72BCB1520C}"/>
                  </a:ext>
                </a:extLst>
              </p:cNvPr>
              <p:cNvSpPr txBox="1"/>
              <p:nvPr/>
            </p:nvSpPr>
            <p:spPr>
              <a:xfrm>
                <a:off x="6336029" y="5570908"/>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r>
                            <a:rPr lang="en-US" sz="3200" b="0" i="1" smtClean="0">
                              <a:solidFill>
                                <a:schemeClr val="accent2">
                                  <a:lumMod val="75000"/>
                                </a:schemeClr>
                              </a:solidFill>
                              <a:latin typeface="Cambria Math" panose="02040503050406030204" pitchFamily="18" charset="0"/>
                            </a:rPr>
                            <m:t>𝑎</m:t>
                          </m:r>
                        </m:e>
                        <m:sub>
                          <m:r>
                            <a:rPr lang="en-US" sz="3200" b="0" i="1" smtClean="0">
                              <a:solidFill>
                                <a:schemeClr val="accent2">
                                  <a:lumMod val="75000"/>
                                </a:schemeClr>
                              </a:solidFill>
                              <a:latin typeface="Cambria Math" panose="02040503050406030204" pitchFamily="18" charset="0"/>
                            </a:rPr>
                            <m:t>3</m:t>
                          </m:r>
                        </m:sub>
                      </m:sSub>
                    </m:oMath>
                  </m:oMathPara>
                </a14:m>
                <a:endParaRPr lang="en-US" sz="3200" dirty="0"/>
              </a:p>
            </p:txBody>
          </p:sp>
        </mc:Choice>
        <mc:Fallback xmlns="">
          <p:sp>
            <p:nvSpPr>
              <p:cNvPr id="13" name="TextBox 12">
                <a:extLst>
                  <a:ext uri="{FF2B5EF4-FFF2-40B4-BE49-F238E27FC236}">
                    <a16:creationId xmlns:a16="http://schemas.microsoft.com/office/drawing/2014/main" id="{22EF6DD4-E1B6-DA93-ACAF-EB72BCB1520C}"/>
                  </a:ext>
                </a:extLst>
              </p:cNvPr>
              <p:cNvSpPr txBox="1">
                <a:spLocks noRot="1" noChangeAspect="1" noMove="1" noResize="1" noEditPoints="1" noAdjustHandles="1" noChangeArrowheads="1" noChangeShapeType="1" noTextEdit="1"/>
              </p:cNvSpPr>
              <p:nvPr/>
            </p:nvSpPr>
            <p:spPr>
              <a:xfrm>
                <a:off x="6336029" y="5570908"/>
                <a:ext cx="1106096" cy="584775"/>
              </a:xfrm>
              <a:prstGeom prst="rect">
                <a:avLst/>
              </a:prstGeom>
              <a:blipFill>
                <a:blip r:embed="rId7"/>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71086C88-E609-5941-8CDE-42CB8D13E5EF}"/>
              </a:ext>
            </a:extLst>
          </p:cNvPr>
          <p:cNvCxnSpPr>
            <a:cxnSpLocks/>
            <a:stCxn id="24" idx="3"/>
            <a:endCxn id="11" idx="1"/>
          </p:cNvCxnSpPr>
          <p:nvPr/>
        </p:nvCxnSpPr>
        <p:spPr>
          <a:xfrm>
            <a:off x="3206249" y="2898707"/>
            <a:ext cx="3129780" cy="1279286"/>
          </a:xfrm>
          <a:prstGeom prst="straightConnector1">
            <a:avLst/>
          </a:prstGeom>
          <a:ln w="38100">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9E5BD6-967E-DDE0-4B2E-CE2B65F25253}"/>
              </a:ext>
            </a:extLst>
          </p:cNvPr>
          <p:cNvCxnSpPr>
            <a:cxnSpLocks/>
            <a:stCxn id="24" idx="3"/>
            <a:endCxn id="13" idx="1"/>
          </p:cNvCxnSpPr>
          <p:nvPr/>
        </p:nvCxnSpPr>
        <p:spPr>
          <a:xfrm>
            <a:off x="3206249" y="2898707"/>
            <a:ext cx="3129780" cy="2964589"/>
          </a:xfrm>
          <a:prstGeom prst="straightConnector1">
            <a:avLst/>
          </a:prstGeom>
          <a:ln w="3810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Multiplication Sign 20">
            <a:extLst>
              <a:ext uri="{FF2B5EF4-FFF2-40B4-BE49-F238E27FC236}">
                <a16:creationId xmlns:a16="http://schemas.microsoft.com/office/drawing/2014/main" id="{559E5F41-4784-98D8-BCAD-428483DD5DD5}"/>
              </a:ext>
            </a:extLst>
          </p:cNvPr>
          <p:cNvSpPr/>
          <p:nvPr/>
        </p:nvSpPr>
        <p:spPr>
          <a:xfrm>
            <a:off x="4640777" y="3325118"/>
            <a:ext cx="467451" cy="46817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CD3ACB04-AFEB-E448-D402-ECFF10C04D66}"/>
              </a:ext>
            </a:extLst>
          </p:cNvPr>
          <p:cNvSpPr/>
          <p:nvPr/>
        </p:nvSpPr>
        <p:spPr>
          <a:xfrm>
            <a:off x="4567652" y="4128752"/>
            <a:ext cx="467451" cy="46817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58DACD1-CC0E-BEB5-5FED-840497BA6C1F}"/>
                  </a:ext>
                </a:extLst>
              </p:cNvPr>
              <p:cNvSpPr txBox="1"/>
              <p:nvPr/>
            </p:nvSpPr>
            <p:spPr>
              <a:xfrm>
                <a:off x="1644074" y="4653139"/>
                <a:ext cx="3359125" cy="830997"/>
              </a:xfrm>
              <a:prstGeom prst="rect">
                <a:avLst/>
              </a:prstGeom>
              <a:noFill/>
            </p:spPr>
            <p:txBody>
              <a:bodyPr wrap="none" rtlCol="0">
                <a:spAutoFit/>
              </a:bodyPr>
              <a:lstStyle/>
              <a:p>
                <a:r>
                  <a:rPr lang="en-US" sz="2400" dirty="0"/>
                  <a:t>Maximize similarity </a:t>
                </a:r>
                <a14:m>
                  <m:oMath xmlns:m="http://schemas.openxmlformats.org/officeDocument/2006/math">
                    <m:sSub>
                      <m:sSubPr>
                        <m:ctrlPr>
                          <a:rPr lang="en-US" sz="240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𝑎</m:t>
                        </m:r>
                      </m:e>
                      <m:sub>
                        <m:r>
                          <a:rPr lang="en-US" sz="2400" b="0" i="1" smtClean="0">
                            <a:solidFill>
                              <a:schemeClr val="accent2">
                                <a:lumMod val="75000"/>
                              </a:schemeClr>
                            </a:solidFill>
                            <a:latin typeface="Cambria Math" panose="02040503050406030204" pitchFamily="18" charset="0"/>
                          </a:rPr>
                          <m:t>1</m:t>
                        </m:r>
                      </m:sub>
                    </m:sSub>
                  </m:oMath>
                </a14:m>
                <a:endParaRPr lang="en-US" sz="2400" dirty="0"/>
              </a:p>
              <a:p>
                <a:r>
                  <a:rPr lang="en-US" sz="2400" dirty="0"/>
                  <a:t>to versus all other targets</a:t>
                </a:r>
              </a:p>
            </p:txBody>
          </p:sp>
        </mc:Choice>
        <mc:Fallback xmlns="">
          <p:sp>
            <p:nvSpPr>
              <p:cNvPr id="25" name="TextBox 24">
                <a:extLst>
                  <a:ext uri="{FF2B5EF4-FFF2-40B4-BE49-F238E27FC236}">
                    <a16:creationId xmlns:a16="http://schemas.microsoft.com/office/drawing/2014/main" id="{C58DACD1-CC0E-BEB5-5FED-840497BA6C1F}"/>
                  </a:ext>
                </a:extLst>
              </p:cNvPr>
              <p:cNvSpPr txBox="1">
                <a:spLocks noRot="1" noChangeAspect="1" noMove="1" noResize="1" noEditPoints="1" noAdjustHandles="1" noChangeArrowheads="1" noChangeShapeType="1" noTextEdit="1"/>
              </p:cNvSpPr>
              <p:nvPr/>
            </p:nvSpPr>
            <p:spPr>
              <a:xfrm>
                <a:off x="1644074" y="4653139"/>
                <a:ext cx="3359125" cy="830997"/>
              </a:xfrm>
              <a:prstGeom prst="rect">
                <a:avLst/>
              </a:prstGeom>
              <a:blipFill>
                <a:blip r:embed="rId8"/>
                <a:stretch>
                  <a:fillRect l="-2904" t="-5839" r="-1996"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465325C-9A0F-F5E0-790B-ACB7032201D3}"/>
                  </a:ext>
                </a:extLst>
              </p:cNvPr>
              <p:cNvSpPr txBox="1"/>
              <p:nvPr/>
            </p:nvSpPr>
            <p:spPr>
              <a:xfrm>
                <a:off x="1850310" y="5537070"/>
                <a:ext cx="2511329" cy="10120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𝑙𝑜𝑔</m:t>
                      </m:r>
                      <m:f>
                        <m:fPr>
                          <m:ctrlPr>
                            <a:rPr lang="en-US" sz="2800" b="0" i="1" smtClean="0">
                              <a:latin typeface="Cambria Math" panose="02040503050406030204" pitchFamily="18" charset="0"/>
                            </a:rPr>
                          </m:ctrlPr>
                        </m:fPr>
                        <m:num>
                          <m:r>
                            <m:rPr>
                              <m:sty m:val="p"/>
                            </m:rPr>
                            <a:rPr lang="en-US" sz="2800" b="0" i="0" smtClean="0">
                              <a:latin typeface="Cambria Math" panose="02040503050406030204" pitchFamily="18" charset="0"/>
                            </a:rPr>
                            <m:t>exp</m:t>
                          </m:r>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𝑎</m:t>
                                      </m:r>
                                    </m:e>
                                  </m:acc>
                                </m:e>
                                <m:sub>
                                  <m:r>
                                    <a:rPr lang="en-US" sz="2800" i="1">
                                      <a:latin typeface="Cambria Math" panose="02040503050406030204" pitchFamily="18" charset="0"/>
                                    </a:rPr>
                                    <m:t>1</m:t>
                                  </m:r>
                                </m:sub>
                              </m:sSub>
                              <m:r>
                                <a:rPr lang="en-US" sz="2800" i="1">
                                  <a:latin typeface="Cambria Math" panose="02040503050406030204" pitchFamily="18" charset="0"/>
                                </a:rPr>
                                <m:t>,</m:t>
                              </m:r>
                              <m:r>
                                <a:rPr lang="en-US" sz="2800" i="1">
                                  <a:latin typeface="Cambria Math" panose="02040503050406030204" pitchFamily="18" charset="0"/>
                                </a:rPr>
                                <m:t>𝑎</m:t>
                              </m:r>
                            </m:e>
                            <m:sub>
                              <m:r>
                                <a:rPr lang="en-US" sz="2800" i="1">
                                  <a:latin typeface="Cambria Math" panose="02040503050406030204" pitchFamily="18" charset="0"/>
                                </a:rPr>
                                <m:t>𝑖</m:t>
                              </m:r>
                            </m:sub>
                          </m:sSub>
                          <m:r>
                            <a:rPr lang="en-US" sz="2800" b="0" i="1" smtClean="0">
                              <a:latin typeface="Cambria Math" panose="02040503050406030204" pitchFamily="18" charset="0"/>
                            </a:rPr>
                            <m:t>)</m:t>
                          </m:r>
                        </m:num>
                        <m:den>
                          <m:nary>
                            <m:naryPr>
                              <m:chr m:val="∑"/>
                              <m:limLoc m:val="subSup"/>
                              <m:supHide m:val="on"/>
                              <m:ctrlPr>
                                <a:rPr lang="en-US" sz="2800" b="0" i="1" smtClean="0">
                                  <a:latin typeface="Cambria Math" panose="02040503050406030204" pitchFamily="18" charset="0"/>
                                </a:rPr>
                              </m:ctrlPr>
                            </m:naryPr>
                            <m:sub>
                              <m:r>
                                <m:rPr>
                                  <m:brk m:alnAt="9"/>
                                </m:rPr>
                                <a:rPr lang="en-US" sz="2800" b="0" i="1" smtClean="0">
                                  <a:latin typeface="Cambria Math" panose="02040503050406030204" pitchFamily="18" charset="0"/>
                                </a:rPr>
                                <m:t>𝑖</m:t>
                              </m:r>
                            </m:sub>
                            <m:sup/>
                            <m:e>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sSub>
                                    <m:sSubPr>
                                      <m:ctrlPr>
                                        <a:rPr lang="en-US" sz="2800" b="0" i="1" smtClean="0">
                                          <a:latin typeface="Cambria Math" panose="02040503050406030204" pitchFamily="18" charset="0"/>
                                        </a:rPr>
                                      </m:ctrlPr>
                                    </m:sSub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𝑎</m:t>
                                          </m:r>
                                        </m:e>
                                      </m:acc>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r>
                                    <a:rPr lang="en-US" sz="2800" b="0" i="1" smtClean="0">
                                      <a:latin typeface="Cambria Math" panose="02040503050406030204" pitchFamily="18" charset="0"/>
                                    </a:rPr>
                                    <m:t>𝑎</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e>
                          </m:nary>
                        </m:den>
                      </m:f>
                    </m:oMath>
                  </m:oMathPara>
                </a14:m>
                <a:endParaRPr lang="en-US" sz="2800" dirty="0"/>
              </a:p>
            </p:txBody>
          </p:sp>
        </mc:Choice>
        <mc:Fallback xmlns="">
          <p:sp>
            <p:nvSpPr>
              <p:cNvPr id="28" name="TextBox 27">
                <a:extLst>
                  <a:ext uri="{FF2B5EF4-FFF2-40B4-BE49-F238E27FC236}">
                    <a16:creationId xmlns:a16="http://schemas.microsoft.com/office/drawing/2014/main" id="{7465325C-9A0F-F5E0-790B-ACB7032201D3}"/>
                  </a:ext>
                </a:extLst>
              </p:cNvPr>
              <p:cNvSpPr txBox="1">
                <a:spLocks noRot="1" noChangeAspect="1" noMove="1" noResize="1" noEditPoints="1" noAdjustHandles="1" noChangeArrowheads="1" noChangeShapeType="1" noTextEdit="1"/>
              </p:cNvSpPr>
              <p:nvPr/>
            </p:nvSpPr>
            <p:spPr>
              <a:xfrm>
                <a:off x="1850310" y="5537070"/>
                <a:ext cx="2511329" cy="101207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976100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4" name="Rectangle 3">
            <a:extLst>
              <a:ext uri="{FF2B5EF4-FFF2-40B4-BE49-F238E27FC236}">
                <a16:creationId xmlns:a16="http://schemas.microsoft.com/office/drawing/2014/main" id="{6699E868-90E2-1FEB-B5F4-ED157A57EE9A}"/>
              </a:ext>
            </a:extLst>
          </p:cNvPr>
          <p:cNvSpPr/>
          <p:nvPr/>
        </p:nvSpPr>
        <p:spPr>
          <a:xfrm>
            <a:off x="181883" y="1514011"/>
            <a:ext cx="1410554" cy="5137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Vision-Language-Audio</a:t>
            </a:r>
          </a:p>
          <a:p>
            <a:pPr algn="ctr"/>
            <a:r>
              <a:rPr lang="en-US" dirty="0"/>
              <a:t>Temporal</a:t>
            </a:r>
          </a:p>
          <a:p>
            <a:pPr algn="ctr"/>
            <a:r>
              <a:rPr lang="en-US" dirty="0"/>
              <a:t>Encoder</a:t>
            </a:r>
          </a:p>
        </p:txBody>
      </p:sp>
      <p:sp>
        <p:nvSpPr>
          <p:cNvPr id="5" name="Arrow: Right 4">
            <a:extLst>
              <a:ext uri="{FF2B5EF4-FFF2-40B4-BE49-F238E27FC236}">
                <a16:creationId xmlns:a16="http://schemas.microsoft.com/office/drawing/2014/main" id="{8509E128-502F-2F65-D5C5-0697909810AB}"/>
              </a:ext>
            </a:extLst>
          </p:cNvPr>
          <p:cNvSpPr/>
          <p:nvPr/>
        </p:nvSpPr>
        <p:spPr>
          <a:xfrm>
            <a:off x="1736962" y="2714041"/>
            <a:ext cx="606884" cy="3693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58A58AC-ED07-C64B-A259-0FB503AA2E7A}"/>
                  </a:ext>
                </a:extLst>
              </p:cNvPr>
              <p:cNvSpPr txBox="1"/>
              <p:nvPr/>
            </p:nvSpPr>
            <p:spPr>
              <a:xfrm>
                <a:off x="2100153" y="2606319"/>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acc>
                            <m:accPr>
                              <m:chr m:val="̂"/>
                              <m:ctrlPr>
                                <a:rPr lang="en-US" sz="3200" i="1" smtClean="0">
                                  <a:solidFill>
                                    <a:schemeClr val="accent2">
                                      <a:lumMod val="75000"/>
                                    </a:schemeClr>
                                  </a:solidFill>
                                  <a:latin typeface="Cambria Math" panose="02040503050406030204" pitchFamily="18" charset="0"/>
                                </a:rPr>
                              </m:ctrlPr>
                            </m:accPr>
                            <m:e>
                              <m:r>
                                <a:rPr lang="en-US" sz="3200" b="0" i="1" smtClean="0">
                                  <a:solidFill>
                                    <a:schemeClr val="accent2">
                                      <a:lumMod val="75000"/>
                                    </a:schemeClr>
                                  </a:solidFill>
                                  <a:latin typeface="Cambria Math" panose="02040503050406030204" pitchFamily="18" charset="0"/>
                                </a:rPr>
                                <m:t>𝑡</m:t>
                              </m:r>
                            </m:e>
                          </m:acc>
                        </m:e>
                        <m:sub>
                          <m:r>
                            <a:rPr lang="en-US" sz="3200" b="0" i="1" smtClean="0">
                              <a:solidFill>
                                <a:schemeClr val="accent2">
                                  <a:lumMod val="75000"/>
                                </a:schemeClr>
                              </a:solidFill>
                              <a:latin typeface="Cambria Math" panose="02040503050406030204" pitchFamily="18" charset="0"/>
                            </a:rPr>
                            <m:t>1</m:t>
                          </m:r>
                        </m:sub>
                      </m:sSub>
                    </m:oMath>
                  </m:oMathPara>
                </a14:m>
                <a:endParaRPr lang="en-US" sz="3200" dirty="0"/>
              </a:p>
            </p:txBody>
          </p:sp>
        </mc:Choice>
        <mc:Fallback xmlns="">
          <p:sp>
            <p:nvSpPr>
              <p:cNvPr id="24" name="TextBox 23">
                <a:extLst>
                  <a:ext uri="{FF2B5EF4-FFF2-40B4-BE49-F238E27FC236}">
                    <a16:creationId xmlns:a16="http://schemas.microsoft.com/office/drawing/2014/main" id="{358A58AC-ED07-C64B-A259-0FB503AA2E7A}"/>
                  </a:ext>
                </a:extLst>
              </p:cNvPr>
              <p:cNvSpPr txBox="1">
                <a:spLocks noRot="1" noChangeAspect="1" noMove="1" noResize="1" noEditPoints="1" noAdjustHandles="1" noChangeArrowheads="1" noChangeShapeType="1" noTextEdit="1"/>
              </p:cNvSpPr>
              <p:nvPr/>
            </p:nvSpPr>
            <p:spPr>
              <a:xfrm>
                <a:off x="2100153" y="2606319"/>
                <a:ext cx="1106096" cy="584775"/>
              </a:xfrm>
              <a:prstGeom prst="rect">
                <a:avLst/>
              </a:prstGeom>
              <a:blipFill>
                <a:blip r:embed="rId2"/>
                <a:stretch>
                  <a:fillRect/>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3A845EE1-A3E8-B703-24A4-983DE4068CE1}"/>
              </a:ext>
            </a:extLst>
          </p:cNvPr>
          <p:cNvSpPr/>
          <p:nvPr/>
        </p:nvSpPr>
        <p:spPr>
          <a:xfrm>
            <a:off x="7921974" y="2305474"/>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Text Encoder</a:t>
            </a:r>
          </a:p>
        </p:txBody>
      </p:sp>
      <p:sp>
        <p:nvSpPr>
          <p:cNvPr id="26" name="Arrow: Left 25">
            <a:extLst>
              <a:ext uri="{FF2B5EF4-FFF2-40B4-BE49-F238E27FC236}">
                <a16:creationId xmlns:a16="http://schemas.microsoft.com/office/drawing/2014/main" id="{E2FEE71A-23DD-C8E2-9137-CBDCDB4EE7AE}"/>
              </a:ext>
            </a:extLst>
          </p:cNvPr>
          <p:cNvSpPr/>
          <p:nvPr/>
        </p:nvSpPr>
        <p:spPr>
          <a:xfrm>
            <a:off x="7198432" y="2756443"/>
            <a:ext cx="623268" cy="39774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1DDA2E9-BAB2-8DF4-DE33-363D15455DB9}"/>
                  </a:ext>
                </a:extLst>
              </p:cNvPr>
              <p:cNvSpPr txBox="1"/>
              <p:nvPr/>
            </p:nvSpPr>
            <p:spPr>
              <a:xfrm>
                <a:off x="6336029" y="2613801"/>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r>
                            <a:rPr lang="en-US" sz="3200" b="0" i="1" smtClean="0">
                              <a:solidFill>
                                <a:schemeClr val="accent2">
                                  <a:lumMod val="75000"/>
                                </a:schemeClr>
                              </a:solidFill>
                              <a:latin typeface="Cambria Math" panose="02040503050406030204" pitchFamily="18" charset="0"/>
                            </a:rPr>
                            <m:t>𝑡</m:t>
                          </m:r>
                        </m:e>
                        <m:sub>
                          <m:r>
                            <a:rPr lang="en-US" sz="3200" b="0" i="1" smtClean="0">
                              <a:solidFill>
                                <a:schemeClr val="accent2">
                                  <a:lumMod val="75000"/>
                                </a:schemeClr>
                              </a:solidFill>
                              <a:latin typeface="Cambria Math" panose="02040503050406030204" pitchFamily="18" charset="0"/>
                            </a:rPr>
                            <m:t>1</m:t>
                          </m:r>
                        </m:sub>
                      </m:sSub>
                    </m:oMath>
                  </m:oMathPara>
                </a14:m>
                <a:endParaRPr lang="en-US" sz="3200" dirty="0"/>
              </a:p>
            </p:txBody>
          </p:sp>
        </mc:Choice>
        <mc:Fallback xmlns="">
          <p:sp>
            <p:nvSpPr>
              <p:cNvPr id="27" name="TextBox 26">
                <a:extLst>
                  <a:ext uri="{FF2B5EF4-FFF2-40B4-BE49-F238E27FC236}">
                    <a16:creationId xmlns:a16="http://schemas.microsoft.com/office/drawing/2014/main" id="{71DDA2E9-BAB2-8DF4-DE33-363D15455DB9}"/>
                  </a:ext>
                </a:extLst>
              </p:cNvPr>
              <p:cNvSpPr txBox="1">
                <a:spLocks noRot="1" noChangeAspect="1" noMove="1" noResize="1" noEditPoints="1" noAdjustHandles="1" noChangeArrowheads="1" noChangeShapeType="1" noTextEdit="1"/>
              </p:cNvSpPr>
              <p:nvPr/>
            </p:nvSpPr>
            <p:spPr>
              <a:xfrm>
                <a:off x="6336029" y="2613801"/>
                <a:ext cx="1106096" cy="584775"/>
              </a:xfrm>
              <a:prstGeom prst="rect">
                <a:avLst/>
              </a:prstGeom>
              <a:blipFill>
                <a:blip r:embed="rId3"/>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7F595948-B253-B35B-978C-F9D193283DB7}"/>
              </a:ext>
            </a:extLst>
          </p:cNvPr>
          <p:cNvCxnSpPr>
            <a:stCxn id="24" idx="3"/>
            <a:endCxn id="27" idx="1"/>
          </p:cNvCxnSpPr>
          <p:nvPr/>
        </p:nvCxnSpPr>
        <p:spPr>
          <a:xfrm>
            <a:off x="3206249" y="2898707"/>
            <a:ext cx="3129780" cy="7482"/>
          </a:xfrm>
          <a:prstGeom prst="straightConnector1">
            <a:avLst/>
          </a:prstGeom>
          <a:ln w="3810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8E472F7-D699-7271-0447-EF0BD8A59B77}"/>
              </a:ext>
            </a:extLst>
          </p:cNvPr>
          <p:cNvSpPr/>
          <p:nvPr/>
        </p:nvSpPr>
        <p:spPr>
          <a:xfrm>
            <a:off x="7921974" y="3700309"/>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Text Encoder</a:t>
            </a:r>
          </a:p>
        </p:txBody>
      </p:sp>
      <p:sp>
        <p:nvSpPr>
          <p:cNvPr id="7" name="Rectangle 6">
            <a:extLst>
              <a:ext uri="{FF2B5EF4-FFF2-40B4-BE49-F238E27FC236}">
                <a16:creationId xmlns:a16="http://schemas.microsoft.com/office/drawing/2014/main" id="{A7452B36-B13C-9734-D874-3525556B97D4}"/>
              </a:ext>
            </a:extLst>
          </p:cNvPr>
          <p:cNvSpPr/>
          <p:nvPr/>
        </p:nvSpPr>
        <p:spPr>
          <a:xfrm>
            <a:off x="7921974" y="5373293"/>
            <a:ext cx="1521266" cy="1086619"/>
          </a:xfrm>
          <a:prstGeom prst="rect">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Text Encoder</a:t>
            </a:r>
          </a:p>
        </p:txBody>
      </p:sp>
      <p:sp>
        <p:nvSpPr>
          <p:cNvPr id="10" name="Arrow: Left 9">
            <a:extLst>
              <a:ext uri="{FF2B5EF4-FFF2-40B4-BE49-F238E27FC236}">
                <a16:creationId xmlns:a16="http://schemas.microsoft.com/office/drawing/2014/main" id="{D6ECA331-C6E7-1B3E-3237-B1E7F99D9B93}"/>
              </a:ext>
            </a:extLst>
          </p:cNvPr>
          <p:cNvSpPr/>
          <p:nvPr/>
        </p:nvSpPr>
        <p:spPr>
          <a:xfrm>
            <a:off x="7198432" y="4028247"/>
            <a:ext cx="623268" cy="39774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E23981-8FC6-8D8D-A189-7282C122E368}"/>
                  </a:ext>
                </a:extLst>
              </p:cNvPr>
              <p:cNvSpPr txBox="1"/>
              <p:nvPr/>
            </p:nvSpPr>
            <p:spPr>
              <a:xfrm>
                <a:off x="6336029" y="3885605"/>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r>
                            <a:rPr lang="en-US" sz="3200" b="0" i="1" smtClean="0">
                              <a:solidFill>
                                <a:schemeClr val="accent2">
                                  <a:lumMod val="75000"/>
                                </a:schemeClr>
                              </a:solidFill>
                              <a:latin typeface="Cambria Math" panose="02040503050406030204" pitchFamily="18" charset="0"/>
                            </a:rPr>
                            <m:t>𝑡</m:t>
                          </m:r>
                        </m:e>
                        <m:sub>
                          <m:r>
                            <a:rPr lang="en-US" sz="3200" b="0" i="1" smtClean="0">
                              <a:solidFill>
                                <a:schemeClr val="accent2">
                                  <a:lumMod val="75000"/>
                                </a:schemeClr>
                              </a:solidFill>
                              <a:latin typeface="Cambria Math" panose="02040503050406030204" pitchFamily="18" charset="0"/>
                            </a:rPr>
                            <m:t>2</m:t>
                          </m:r>
                        </m:sub>
                      </m:sSub>
                    </m:oMath>
                  </m:oMathPara>
                </a14:m>
                <a:endParaRPr lang="en-US" sz="3200" dirty="0"/>
              </a:p>
            </p:txBody>
          </p:sp>
        </mc:Choice>
        <mc:Fallback xmlns="">
          <p:sp>
            <p:nvSpPr>
              <p:cNvPr id="11" name="TextBox 10">
                <a:extLst>
                  <a:ext uri="{FF2B5EF4-FFF2-40B4-BE49-F238E27FC236}">
                    <a16:creationId xmlns:a16="http://schemas.microsoft.com/office/drawing/2014/main" id="{D1E23981-8FC6-8D8D-A189-7282C122E368}"/>
                  </a:ext>
                </a:extLst>
              </p:cNvPr>
              <p:cNvSpPr txBox="1">
                <a:spLocks noRot="1" noChangeAspect="1" noMove="1" noResize="1" noEditPoints="1" noAdjustHandles="1" noChangeArrowheads="1" noChangeShapeType="1" noTextEdit="1"/>
              </p:cNvSpPr>
              <p:nvPr/>
            </p:nvSpPr>
            <p:spPr>
              <a:xfrm>
                <a:off x="6336029" y="3885605"/>
                <a:ext cx="1106096" cy="584775"/>
              </a:xfrm>
              <a:prstGeom prst="rect">
                <a:avLst/>
              </a:prstGeom>
              <a:blipFill>
                <a:blip r:embed="rId4"/>
                <a:stretch>
                  <a:fillRect/>
                </a:stretch>
              </a:blipFill>
            </p:spPr>
            <p:txBody>
              <a:bodyPr/>
              <a:lstStyle/>
              <a:p>
                <a:r>
                  <a:rPr lang="en-US">
                    <a:noFill/>
                  </a:rPr>
                  <a:t> </a:t>
                </a:r>
              </a:p>
            </p:txBody>
          </p:sp>
        </mc:Fallback>
      </mc:AlternateContent>
      <p:sp>
        <p:nvSpPr>
          <p:cNvPr id="12" name="Arrow: Left 11">
            <a:extLst>
              <a:ext uri="{FF2B5EF4-FFF2-40B4-BE49-F238E27FC236}">
                <a16:creationId xmlns:a16="http://schemas.microsoft.com/office/drawing/2014/main" id="{38810117-6B81-1F89-4BAC-B9D3060C7144}"/>
              </a:ext>
            </a:extLst>
          </p:cNvPr>
          <p:cNvSpPr/>
          <p:nvPr/>
        </p:nvSpPr>
        <p:spPr>
          <a:xfrm>
            <a:off x="7198432" y="5713550"/>
            <a:ext cx="623268" cy="39774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2EF6DD4-E1B6-DA93-ACAF-EB72BCB1520C}"/>
                  </a:ext>
                </a:extLst>
              </p:cNvPr>
              <p:cNvSpPr txBox="1"/>
              <p:nvPr/>
            </p:nvSpPr>
            <p:spPr>
              <a:xfrm>
                <a:off x="6336029" y="5570908"/>
                <a:ext cx="110609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chemeClr val="accent2">
                                  <a:lumMod val="75000"/>
                                </a:schemeClr>
                              </a:solidFill>
                              <a:latin typeface="Cambria Math" panose="02040503050406030204" pitchFamily="18" charset="0"/>
                            </a:rPr>
                          </m:ctrlPr>
                        </m:sSubPr>
                        <m:e>
                          <m:r>
                            <a:rPr lang="en-US" sz="3200" b="0" i="1" smtClean="0">
                              <a:solidFill>
                                <a:schemeClr val="accent2">
                                  <a:lumMod val="75000"/>
                                </a:schemeClr>
                              </a:solidFill>
                              <a:latin typeface="Cambria Math" panose="02040503050406030204" pitchFamily="18" charset="0"/>
                            </a:rPr>
                            <m:t>𝑡</m:t>
                          </m:r>
                        </m:e>
                        <m:sub>
                          <m:r>
                            <a:rPr lang="en-US" sz="3200" b="0" i="1" smtClean="0">
                              <a:solidFill>
                                <a:schemeClr val="accent2">
                                  <a:lumMod val="75000"/>
                                </a:schemeClr>
                              </a:solidFill>
                              <a:latin typeface="Cambria Math" panose="02040503050406030204" pitchFamily="18" charset="0"/>
                            </a:rPr>
                            <m:t>3</m:t>
                          </m:r>
                        </m:sub>
                      </m:sSub>
                    </m:oMath>
                  </m:oMathPara>
                </a14:m>
                <a:endParaRPr lang="en-US" sz="3200" dirty="0"/>
              </a:p>
            </p:txBody>
          </p:sp>
        </mc:Choice>
        <mc:Fallback xmlns="">
          <p:sp>
            <p:nvSpPr>
              <p:cNvPr id="13" name="TextBox 12">
                <a:extLst>
                  <a:ext uri="{FF2B5EF4-FFF2-40B4-BE49-F238E27FC236}">
                    <a16:creationId xmlns:a16="http://schemas.microsoft.com/office/drawing/2014/main" id="{22EF6DD4-E1B6-DA93-ACAF-EB72BCB1520C}"/>
                  </a:ext>
                </a:extLst>
              </p:cNvPr>
              <p:cNvSpPr txBox="1">
                <a:spLocks noRot="1" noChangeAspect="1" noMove="1" noResize="1" noEditPoints="1" noAdjustHandles="1" noChangeArrowheads="1" noChangeShapeType="1" noTextEdit="1"/>
              </p:cNvSpPr>
              <p:nvPr/>
            </p:nvSpPr>
            <p:spPr>
              <a:xfrm>
                <a:off x="6336029" y="5570908"/>
                <a:ext cx="1106096" cy="584775"/>
              </a:xfrm>
              <a:prstGeom prst="rect">
                <a:avLst/>
              </a:prstGeom>
              <a:blipFill>
                <a:blip r:embed="rId5"/>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71086C88-E609-5941-8CDE-42CB8D13E5EF}"/>
              </a:ext>
            </a:extLst>
          </p:cNvPr>
          <p:cNvCxnSpPr>
            <a:cxnSpLocks/>
            <a:stCxn id="24" idx="3"/>
            <a:endCxn id="11" idx="1"/>
          </p:cNvCxnSpPr>
          <p:nvPr/>
        </p:nvCxnSpPr>
        <p:spPr>
          <a:xfrm>
            <a:off x="3206249" y="2898707"/>
            <a:ext cx="3129780" cy="1279286"/>
          </a:xfrm>
          <a:prstGeom prst="straightConnector1">
            <a:avLst/>
          </a:prstGeom>
          <a:ln w="38100">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9E5BD6-967E-DDE0-4B2E-CE2B65F25253}"/>
              </a:ext>
            </a:extLst>
          </p:cNvPr>
          <p:cNvCxnSpPr>
            <a:cxnSpLocks/>
            <a:stCxn id="24" idx="3"/>
            <a:endCxn id="13" idx="1"/>
          </p:cNvCxnSpPr>
          <p:nvPr/>
        </p:nvCxnSpPr>
        <p:spPr>
          <a:xfrm>
            <a:off x="3206249" y="2898707"/>
            <a:ext cx="3129780" cy="2964589"/>
          </a:xfrm>
          <a:prstGeom prst="straightConnector1">
            <a:avLst/>
          </a:prstGeom>
          <a:ln w="3810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Multiplication Sign 20">
            <a:extLst>
              <a:ext uri="{FF2B5EF4-FFF2-40B4-BE49-F238E27FC236}">
                <a16:creationId xmlns:a16="http://schemas.microsoft.com/office/drawing/2014/main" id="{559E5F41-4784-98D8-BCAD-428483DD5DD5}"/>
              </a:ext>
            </a:extLst>
          </p:cNvPr>
          <p:cNvSpPr/>
          <p:nvPr/>
        </p:nvSpPr>
        <p:spPr>
          <a:xfrm>
            <a:off x="4640777" y="3325118"/>
            <a:ext cx="467451" cy="46817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CD3ACB04-AFEB-E448-D402-ECFF10C04D66}"/>
              </a:ext>
            </a:extLst>
          </p:cNvPr>
          <p:cNvSpPr/>
          <p:nvPr/>
        </p:nvSpPr>
        <p:spPr>
          <a:xfrm>
            <a:off x="4567652" y="4128752"/>
            <a:ext cx="467451" cy="46817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58DACD1-CC0E-BEB5-5FED-840497BA6C1F}"/>
                  </a:ext>
                </a:extLst>
              </p:cNvPr>
              <p:cNvSpPr txBox="1"/>
              <p:nvPr/>
            </p:nvSpPr>
            <p:spPr>
              <a:xfrm>
                <a:off x="1644074" y="4653139"/>
                <a:ext cx="3359125" cy="830997"/>
              </a:xfrm>
              <a:prstGeom prst="rect">
                <a:avLst/>
              </a:prstGeom>
              <a:noFill/>
            </p:spPr>
            <p:txBody>
              <a:bodyPr wrap="none" rtlCol="0">
                <a:spAutoFit/>
              </a:bodyPr>
              <a:lstStyle/>
              <a:p>
                <a:r>
                  <a:rPr lang="en-US" sz="2400" dirty="0"/>
                  <a:t>Maximize similarity </a:t>
                </a:r>
                <a14:m>
                  <m:oMath xmlns:m="http://schemas.openxmlformats.org/officeDocument/2006/math">
                    <m:sSub>
                      <m:sSubPr>
                        <m:ctrlPr>
                          <a:rPr lang="en-US" sz="240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𝑡</m:t>
                        </m:r>
                      </m:e>
                      <m:sub>
                        <m:r>
                          <a:rPr lang="en-US" sz="2400" b="0" i="1" smtClean="0">
                            <a:solidFill>
                              <a:schemeClr val="accent2">
                                <a:lumMod val="75000"/>
                              </a:schemeClr>
                            </a:solidFill>
                            <a:latin typeface="Cambria Math" panose="02040503050406030204" pitchFamily="18" charset="0"/>
                          </a:rPr>
                          <m:t>1</m:t>
                        </m:r>
                      </m:sub>
                    </m:sSub>
                  </m:oMath>
                </a14:m>
                <a:endParaRPr lang="en-US" sz="2400" dirty="0"/>
              </a:p>
              <a:p>
                <a:r>
                  <a:rPr lang="en-US" sz="2400" dirty="0"/>
                  <a:t>to versus all other targets</a:t>
                </a:r>
              </a:p>
            </p:txBody>
          </p:sp>
        </mc:Choice>
        <mc:Fallback xmlns="">
          <p:sp>
            <p:nvSpPr>
              <p:cNvPr id="25" name="TextBox 24">
                <a:extLst>
                  <a:ext uri="{FF2B5EF4-FFF2-40B4-BE49-F238E27FC236}">
                    <a16:creationId xmlns:a16="http://schemas.microsoft.com/office/drawing/2014/main" id="{C58DACD1-CC0E-BEB5-5FED-840497BA6C1F}"/>
                  </a:ext>
                </a:extLst>
              </p:cNvPr>
              <p:cNvSpPr txBox="1">
                <a:spLocks noRot="1" noChangeAspect="1" noMove="1" noResize="1" noEditPoints="1" noAdjustHandles="1" noChangeArrowheads="1" noChangeShapeType="1" noTextEdit="1"/>
              </p:cNvSpPr>
              <p:nvPr/>
            </p:nvSpPr>
            <p:spPr>
              <a:xfrm>
                <a:off x="1644074" y="4653139"/>
                <a:ext cx="3359125" cy="830997"/>
              </a:xfrm>
              <a:prstGeom prst="rect">
                <a:avLst/>
              </a:prstGeom>
              <a:blipFill>
                <a:blip r:embed="rId6"/>
                <a:stretch>
                  <a:fillRect l="-2904" t="-5839" r="-1996"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465325C-9A0F-F5E0-790B-ACB7032201D3}"/>
                  </a:ext>
                </a:extLst>
              </p:cNvPr>
              <p:cNvSpPr txBox="1"/>
              <p:nvPr/>
            </p:nvSpPr>
            <p:spPr>
              <a:xfrm>
                <a:off x="1850310" y="5537070"/>
                <a:ext cx="2382191" cy="1051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𝑙𝑜𝑔</m:t>
                      </m:r>
                      <m:f>
                        <m:fPr>
                          <m:ctrlPr>
                            <a:rPr lang="en-US" sz="2800" b="0" i="1" smtClean="0">
                              <a:latin typeface="Cambria Math" panose="02040503050406030204" pitchFamily="18" charset="0"/>
                            </a:rPr>
                          </m:ctrlPr>
                        </m:fPr>
                        <m:num>
                          <m:r>
                            <m:rPr>
                              <m:sty m:val="p"/>
                            </m:rPr>
                            <a:rPr lang="en-US" sz="2800" b="0" i="0" smtClean="0">
                              <a:latin typeface="Cambria Math" panose="02040503050406030204" pitchFamily="18" charset="0"/>
                            </a:rPr>
                            <m:t>exp</m:t>
                          </m:r>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b="0" i="1" smtClean="0">
                                          <a:latin typeface="Cambria Math" panose="02040503050406030204" pitchFamily="18" charset="0"/>
                                        </a:rPr>
                                        <m:t>𝑡</m:t>
                                      </m:r>
                                    </m:e>
                                  </m:acc>
                                </m:e>
                                <m:sub>
                                  <m:r>
                                    <a:rPr lang="en-US" sz="2800" i="1">
                                      <a:latin typeface="Cambria Math" panose="02040503050406030204" pitchFamily="18" charset="0"/>
                                    </a:rPr>
                                    <m:t>1</m:t>
                                  </m:r>
                                </m:sub>
                              </m:sSub>
                              <m:r>
                                <a:rPr lang="en-US" sz="2800" i="1">
                                  <a:latin typeface="Cambria Math" panose="02040503050406030204" pitchFamily="18" charset="0"/>
                                </a:rPr>
                                <m:t>,</m:t>
                              </m:r>
                              <m:r>
                                <a:rPr lang="en-US" sz="2800" b="0" i="1" smtClean="0">
                                  <a:latin typeface="Cambria Math" panose="02040503050406030204" pitchFamily="18" charset="0"/>
                                </a:rPr>
                                <m:t>𝑡</m:t>
                              </m:r>
                            </m:e>
                            <m:sub>
                              <m:r>
                                <a:rPr lang="en-US" sz="2800" i="1">
                                  <a:latin typeface="Cambria Math" panose="02040503050406030204" pitchFamily="18" charset="0"/>
                                </a:rPr>
                                <m:t>𝑖</m:t>
                              </m:r>
                            </m:sub>
                          </m:sSub>
                          <m:r>
                            <a:rPr lang="en-US" sz="2800" b="0" i="1" smtClean="0">
                              <a:latin typeface="Cambria Math" panose="02040503050406030204" pitchFamily="18" charset="0"/>
                            </a:rPr>
                            <m:t>)</m:t>
                          </m:r>
                        </m:num>
                        <m:den>
                          <m:nary>
                            <m:naryPr>
                              <m:chr m:val="∑"/>
                              <m:limLoc m:val="subSup"/>
                              <m:supHide m:val="on"/>
                              <m:ctrlPr>
                                <a:rPr lang="en-US" sz="2800" b="0" i="1" smtClean="0">
                                  <a:latin typeface="Cambria Math" panose="02040503050406030204" pitchFamily="18" charset="0"/>
                                </a:rPr>
                              </m:ctrlPr>
                            </m:naryPr>
                            <m:sub>
                              <m:r>
                                <m:rPr>
                                  <m:brk m:alnAt="9"/>
                                </m:rPr>
                                <a:rPr lang="en-US" sz="2800" b="0" i="1" smtClean="0">
                                  <a:latin typeface="Cambria Math" panose="02040503050406030204" pitchFamily="18" charset="0"/>
                                </a:rPr>
                                <m:t>𝑖</m:t>
                              </m:r>
                            </m:sub>
                            <m:sup/>
                            <m:e>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r>
                                    <a:rPr lang="en-US" sz="2800" b="0" i="1" smtClean="0">
                                      <a:latin typeface="Cambria Math" panose="02040503050406030204" pitchFamily="18" charset="0"/>
                                    </a:rPr>
                                    <m:t>𝑡</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e>
                          </m:nary>
                        </m:den>
                      </m:f>
                    </m:oMath>
                  </m:oMathPara>
                </a14:m>
                <a:endParaRPr lang="en-US" sz="2800" dirty="0"/>
              </a:p>
            </p:txBody>
          </p:sp>
        </mc:Choice>
        <mc:Fallback xmlns="">
          <p:sp>
            <p:nvSpPr>
              <p:cNvPr id="28" name="TextBox 27">
                <a:extLst>
                  <a:ext uri="{FF2B5EF4-FFF2-40B4-BE49-F238E27FC236}">
                    <a16:creationId xmlns:a16="http://schemas.microsoft.com/office/drawing/2014/main" id="{7465325C-9A0F-F5E0-790B-ACB7032201D3}"/>
                  </a:ext>
                </a:extLst>
              </p:cNvPr>
              <p:cNvSpPr txBox="1">
                <a:spLocks noRot="1" noChangeAspect="1" noMove="1" noResize="1" noEditPoints="1" noAdjustHandles="1" noChangeArrowheads="1" noChangeShapeType="1" noTextEdit="1"/>
              </p:cNvSpPr>
              <p:nvPr/>
            </p:nvSpPr>
            <p:spPr>
              <a:xfrm>
                <a:off x="1850310" y="5537070"/>
                <a:ext cx="2382191" cy="1051313"/>
              </a:xfrm>
              <a:prstGeom prst="rect">
                <a:avLst/>
              </a:prstGeom>
              <a:blipFill>
                <a:blip r:embed="rId7"/>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462358F-5969-0216-61F8-1ECC2A41396C}"/>
              </a:ext>
            </a:extLst>
          </p:cNvPr>
          <p:cNvSpPr txBox="1"/>
          <p:nvPr/>
        </p:nvSpPr>
        <p:spPr>
          <a:xfrm>
            <a:off x="9494557" y="2552245"/>
            <a:ext cx="3114393" cy="646331"/>
          </a:xfrm>
          <a:prstGeom prst="rect">
            <a:avLst/>
          </a:prstGeom>
          <a:noFill/>
        </p:spPr>
        <p:txBody>
          <a:bodyPr wrap="square">
            <a:spAutoFit/>
          </a:bodyPr>
          <a:lstStyle/>
          <a:p>
            <a:r>
              <a:rPr lang="en-US" sz="1800" dirty="0">
                <a:solidFill>
                  <a:schemeClr val="accent6">
                    <a:lumMod val="50000"/>
                  </a:schemeClr>
                </a:solidFill>
              </a:rPr>
              <a:t>At 8 a.m. today, someone poisons the coffee.</a:t>
            </a:r>
          </a:p>
        </p:txBody>
      </p:sp>
      <p:sp>
        <p:nvSpPr>
          <p:cNvPr id="16" name="TextBox 15">
            <a:extLst>
              <a:ext uri="{FF2B5EF4-FFF2-40B4-BE49-F238E27FC236}">
                <a16:creationId xmlns:a16="http://schemas.microsoft.com/office/drawing/2014/main" id="{F7401CD9-7EE1-A2ED-3993-304A4B87ACCF}"/>
              </a:ext>
            </a:extLst>
          </p:cNvPr>
          <p:cNvSpPr txBox="1"/>
          <p:nvPr/>
        </p:nvSpPr>
        <p:spPr>
          <a:xfrm>
            <a:off x="9543514" y="4066774"/>
            <a:ext cx="3537071" cy="369332"/>
          </a:xfrm>
          <a:prstGeom prst="rect">
            <a:avLst/>
          </a:prstGeom>
          <a:noFill/>
        </p:spPr>
        <p:txBody>
          <a:bodyPr wrap="square">
            <a:spAutoFit/>
          </a:bodyPr>
          <a:lstStyle/>
          <a:p>
            <a:r>
              <a:rPr lang="en-US" sz="1800" dirty="0">
                <a:solidFill>
                  <a:schemeClr val="accent6">
                    <a:lumMod val="50000"/>
                  </a:schemeClr>
                </a:solidFill>
              </a:rPr>
              <a:t>Do not drink the coffee.</a:t>
            </a:r>
          </a:p>
        </p:txBody>
      </p:sp>
      <p:sp>
        <p:nvSpPr>
          <p:cNvPr id="18" name="TextBox 17">
            <a:extLst>
              <a:ext uri="{FF2B5EF4-FFF2-40B4-BE49-F238E27FC236}">
                <a16:creationId xmlns:a16="http://schemas.microsoft.com/office/drawing/2014/main" id="{E7E420F9-D034-E30E-DF53-740F2B10D491}"/>
              </a:ext>
            </a:extLst>
          </p:cNvPr>
          <p:cNvSpPr txBox="1"/>
          <p:nvPr/>
        </p:nvSpPr>
        <p:spPr>
          <a:xfrm>
            <a:off x="9494557" y="5713550"/>
            <a:ext cx="3114393" cy="369332"/>
          </a:xfrm>
          <a:prstGeom prst="rect">
            <a:avLst/>
          </a:prstGeom>
          <a:noFill/>
        </p:spPr>
        <p:txBody>
          <a:bodyPr wrap="square">
            <a:spAutoFit/>
          </a:bodyPr>
          <a:lstStyle/>
          <a:p>
            <a:r>
              <a:rPr lang="en-US" sz="1800" dirty="0">
                <a:solidFill>
                  <a:schemeClr val="accent6">
                    <a:lumMod val="50000"/>
                  </a:schemeClr>
                </a:solidFill>
              </a:rPr>
              <a:t>Print out the memo</a:t>
            </a:r>
          </a:p>
        </p:txBody>
      </p:sp>
    </p:spTree>
    <p:extLst>
      <p:ext uri="{BB962C8B-B14F-4D97-AF65-F5344CB8AC3E}">
        <p14:creationId xmlns:p14="http://schemas.microsoft.com/office/powerpoint/2010/main" val="1666943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p:sp>
        <p:nvSpPr>
          <p:cNvPr id="3" name="TextBox 2">
            <a:extLst>
              <a:ext uri="{FF2B5EF4-FFF2-40B4-BE49-F238E27FC236}">
                <a16:creationId xmlns:a16="http://schemas.microsoft.com/office/drawing/2014/main" id="{C2804189-83E7-F50E-FFCF-6E6EDD2F30E9}"/>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Contrastive Span Training</a:t>
            </a:r>
          </a:p>
        </p:txBody>
      </p:sp>
      <p:pic>
        <p:nvPicPr>
          <p:cNvPr id="5" name="Picture 4">
            <a:extLst>
              <a:ext uri="{FF2B5EF4-FFF2-40B4-BE49-F238E27FC236}">
                <a16:creationId xmlns:a16="http://schemas.microsoft.com/office/drawing/2014/main" id="{6F6860E6-5E5F-96E8-5CD4-1874DF76A884}"/>
              </a:ext>
            </a:extLst>
          </p:cNvPr>
          <p:cNvPicPr>
            <a:picLocks noChangeAspect="1"/>
          </p:cNvPicPr>
          <p:nvPr/>
        </p:nvPicPr>
        <p:blipFill>
          <a:blip r:embed="rId2"/>
          <a:stretch>
            <a:fillRect/>
          </a:stretch>
        </p:blipFill>
        <p:spPr>
          <a:xfrm>
            <a:off x="4978719" y="1374411"/>
            <a:ext cx="6306882" cy="375219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A88978E-B4F6-F9CE-6BF7-348D8567DC20}"/>
                  </a:ext>
                </a:extLst>
              </p:cNvPr>
              <p:cNvSpPr txBox="1"/>
              <p:nvPr/>
            </p:nvSpPr>
            <p:spPr>
              <a:xfrm>
                <a:off x="1184227" y="2552816"/>
                <a:ext cx="3204991" cy="1200329"/>
              </a:xfrm>
              <a:prstGeom prst="rect">
                <a:avLst/>
              </a:prstGeom>
              <a:noFill/>
            </p:spPr>
            <p:txBody>
              <a:bodyPr wrap="square">
                <a:spAutoFit/>
              </a:bodyPr>
              <a:lstStyle/>
              <a:p>
                <a:pPr algn="ctr"/>
                <a:r>
                  <a:rPr lang="en-US" sz="2400" dirty="0"/>
                  <a:t>maximize the similarity to the encodings of the text </a:t>
                </a:r>
                <a14:m>
                  <m:oMath xmlns:m="http://schemas.openxmlformats.org/officeDocument/2006/math">
                    <m:sSub>
                      <m:sSubPr>
                        <m:ctrlPr>
                          <a:rPr lang="en-US" sz="2400" i="1" smtClean="0">
                            <a:solidFill>
                              <a:schemeClr val="accent6">
                                <a:lumMod val="75000"/>
                              </a:schemeClr>
                            </a:solidFill>
                            <a:latin typeface="Cambria Math" panose="02040503050406030204" pitchFamily="18" charset="0"/>
                          </a:rPr>
                        </m:ctrlPr>
                      </m:sSubPr>
                      <m:e>
                        <m:r>
                          <a:rPr lang="en-US" sz="2400" b="0" i="1" smtClean="0">
                            <a:solidFill>
                              <a:schemeClr val="accent6">
                                <a:lumMod val="75000"/>
                              </a:schemeClr>
                            </a:solidFill>
                            <a:latin typeface="Cambria Math" panose="02040503050406030204" pitchFamily="18" charset="0"/>
                          </a:rPr>
                          <m:t>𝑤</m:t>
                        </m:r>
                      </m:e>
                      <m:sub>
                        <m:r>
                          <a:rPr lang="en-US" sz="2400" b="0" i="1" smtClean="0">
                            <a:solidFill>
                              <a:schemeClr val="accent6">
                                <a:lumMod val="75000"/>
                              </a:schemeClr>
                            </a:solidFill>
                            <a:latin typeface="Cambria Math" panose="02040503050406030204" pitchFamily="18" charset="0"/>
                          </a:rPr>
                          <m:t>𝑡</m:t>
                        </m:r>
                      </m:sub>
                    </m:sSub>
                  </m:oMath>
                </a14:m>
                <a:r>
                  <a:rPr lang="en-US" sz="2400" dirty="0"/>
                  <a:t> and audio </a:t>
                </a:r>
                <a14:m>
                  <m:oMath xmlns:m="http://schemas.openxmlformats.org/officeDocument/2006/math">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rPr>
                          <m:t>𝑎</m:t>
                        </m:r>
                      </m:e>
                      <m:sub>
                        <m:r>
                          <a:rPr lang="en-US" sz="2400" i="1">
                            <a:solidFill>
                              <a:schemeClr val="accent2">
                                <a:lumMod val="75000"/>
                              </a:schemeClr>
                            </a:solidFill>
                            <a:latin typeface="Cambria Math" panose="02040503050406030204" pitchFamily="18" charset="0"/>
                          </a:rPr>
                          <m:t>𝑡</m:t>
                        </m:r>
                      </m:sub>
                    </m:sSub>
                  </m:oMath>
                </a14:m>
                <a:endParaRPr lang="en-US" sz="2400" dirty="0"/>
              </a:p>
            </p:txBody>
          </p:sp>
        </mc:Choice>
        <mc:Fallback xmlns="">
          <p:sp>
            <p:nvSpPr>
              <p:cNvPr id="7" name="TextBox 6">
                <a:extLst>
                  <a:ext uri="{FF2B5EF4-FFF2-40B4-BE49-F238E27FC236}">
                    <a16:creationId xmlns:a16="http://schemas.microsoft.com/office/drawing/2014/main" id="{CA88978E-B4F6-F9CE-6BF7-348D8567DC20}"/>
                  </a:ext>
                </a:extLst>
              </p:cNvPr>
              <p:cNvSpPr txBox="1">
                <a:spLocks noRot="1" noChangeAspect="1" noMove="1" noResize="1" noEditPoints="1" noAdjustHandles="1" noChangeArrowheads="1" noChangeShapeType="1" noTextEdit="1"/>
              </p:cNvSpPr>
              <p:nvPr/>
            </p:nvSpPr>
            <p:spPr>
              <a:xfrm>
                <a:off x="1184227" y="2552816"/>
                <a:ext cx="3204991" cy="1200329"/>
              </a:xfrm>
              <a:prstGeom prst="rect">
                <a:avLst/>
              </a:prstGeom>
              <a:blipFill>
                <a:blip r:embed="rId3"/>
                <a:stretch>
                  <a:fillRect l="-380" t="-4061" r="-2662" b="-10660"/>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BA1A4614-E98D-3CBE-F337-F23F2A1E376D}"/>
              </a:ext>
            </a:extLst>
          </p:cNvPr>
          <p:cNvPicPr>
            <a:picLocks noChangeAspect="1"/>
          </p:cNvPicPr>
          <p:nvPr/>
        </p:nvPicPr>
        <p:blipFill>
          <a:blip r:embed="rId4"/>
          <a:stretch>
            <a:fillRect/>
          </a:stretch>
        </p:blipFill>
        <p:spPr>
          <a:xfrm>
            <a:off x="863709" y="5409096"/>
            <a:ext cx="5491987" cy="1143030"/>
          </a:xfrm>
          <a:prstGeom prst="rect">
            <a:avLst/>
          </a:prstGeom>
        </p:spPr>
      </p:pic>
    </p:spTree>
    <p:extLst>
      <p:ext uri="{BB962C8B-B14F-4D97-AF65-F5344CB8AC3E}">
        <p14:creationId xmlns:p14="http://schemas.microsoft.com/office/powerpoint/2010/main" val="399847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Self-Supervised Learning</a:t>
            </a:r>
          </a:p>
        </p:txBody>
      </p:sp>
      <p:sp>
        <p:nvSpPr>
          <p:cNvPr id="29" name="TextBox 28">
            <a:extLst>
              <a:ext uri="{FF2B5EF4-FFF2-40B4-BE49-F238E27FC236}">
                <a16:creationId xmlns:a16="http://schemas.microsoft.com/office/drawing/2014/main" id="{4C7F1341-95C6-3B15-1C00-60C98AD4F767}"/>
              </a:ext>
            </a:extLst>
          </p:cNvPr>
          <p:cNvSpPr txBox="1"/>
          <p:nvPr/>
        </p:nvSpPr>
        <p:spPr>
          <a:xfrm>
            <a:off x="454674" y="1287541"/>
            <a:ext cx="1593193" cy="461665"/>
          </a:xfrm>
          <a:prstGeom prst="rect">
            <a:avLst/>
          </a:prstGeom>
          <a:noFill/>
        </p:spPr>
        <p:txBody>
          <a:bodyPr wrap="none" rtlCol="0">
            <a:spAutoFit/>
          </a:bodyPr>
          <a:lstStyle/>
          <a:p>
            <a:r>
              <a:rPr lang="en-US" sz="2400" b="1" dirty="0"/>
              <a:t>Supervised</a:t>
            </a:r>
          </a:p>
        </p:txBody>
      </p:sp>
      <p:sp>
        <p:nvSpPr>
          <p:cNvPr id="30" name="TextBox 29">
            <a:extLst>
              <a:ext uri="{FF2B5EF4-FFF2-40B4-BE49-F238E27FC236}">
                <a16:creationId xmlns:a16="http://schemas.microsoft.com/office/drawing/2014/main" id="{ABDAC066-40D3-1DC4-4A91-3734AA33986F}"/>
              </a:ext>
            </a:extLst>
          </p:cNvPr>
          <p:cNvSpPr txBox="1"/>
          <p:nvPr/>
        </p:nvSpPr>
        <p:spPr>
          <a:xfrm>
            <a:off x="5026091" y="1315031"/>
            <a:ext cx="2139817" cy="461665"/>
          </a:xfrm>
          <a:prstGeom prst="rect">
            <a:avLst/>
          </a:prstGeom>
          <a:noFill/>
        </p:spPr>
        <p:txBody>
          <a:bodyPr wrap="none" rtlCol="0">
            <a:spAutoFit/>
          </a:bodyPr>
          <a:lstStyle/>
          <a:p>
            <a:r>
              <a:rPr lang="en-US" sz="2400" b="1" dirty="0"/>
              <a:t>Self-supervised</a:t>
            </a:r>
          </a:p>
        </p:txBody>
      </p:sp>
      <p:sp>
        <p:nvSpPr>
          <p:cNvPr id="31" name="Rectangle 30">
            <a:extLst>
              <a:ext uri="{FF2B5EF4-FFF2-40B4-BE49-F238E27FC236}">
                <a16:creationId xmlns:a16="http://schemas.microsoft.com/office/drawing/2014/main" id="{39D8601B-27B6-3AC5-3359-95B9BCFD8ECB}"/>
              </a:ext>
            </a:extLst>
          </p:cNvPr>
          <p:cNvSpPr/>
          <p:nvPr/>
        </p:nvSpPr>
        <p:spPr>
          <a:xfrm>
            <a:off x="1046185" y="3191429"/>
            <a:ext cx="1631979" cy="1021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a:t>
            </a:r>
          </a:p>
        </p:txBody>
      </p:sp>
      <p:pic>
        <p:nvPicPr>
          <p:cNvPr id="1028" name="Picture 4" descr="Google docs - Free logo icons">
            <a:extLst>
              <a:ext uri="{FF2B5EF4-FFF2-40B4-BE49-F238E27FC236}">
                <a16:creationId xmlns:a16="http://schemas.microsoft.com/office/drawing/2014/main" id="{8AAFD16C-11E4-C9B2-65EC-454AD7170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965" y="4067657"/>
            <a:ext cx="809498" cy="8094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FD2734A1-D4DD-184F-48C0-20FB399D15E0}"/>
                  </a:ext>
                </a:extLst>
              </p:cNvPr>
              <p:cNvSpPr txBox="1"/>
              <p:nvPr/>
            </p:nvSpPr>
            <p:spPr>
              <a:xfrm>
                <a:off x="1679881" y="4507823"/>
                <a:ext cx="36798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p:sp>
            <p:nvSpPr>
              <p:cNvPr id="32" name="TextBox 31">
                <a:extLst>
                  <a:ext uri="{FF2B5EF4-FFF2-40B4-BE49-F238E27FC236}">
                    <a16:creationId xmlns:a16="http://schemas.microsoft.com/office/drawing/2014/main" id="{FD2734A1-D4DD-184F-48C0-20FB399D15E0}"/>
                  </a:ext>
                </a:extLst>
              </p:cNvPr>
              <p:cNvSpPr txBox="1">
                <a:spLocks noRot="1" noChangeAspect="1" noMove="1" noResize="1" noEditPoints="1" noAdjustHandles="1" noChangeArrowheads="1" noChangeShapeType="1" noTextEdit="1"/>
              </p:cNvSpPr>
              <p:nvPr/>
            </p:nvSpPr>
            <p:spPr>
              <a:xfrm>
                <a:off x="1679881" y="4507823"/>
                <a:ext cx="367986"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B96D0714-6994-59B2-8B30-70F02EF2A83D}"/>
                  </a:ext>
                </a:extLst>
              </p:cNvPr>
              <p:cNvSpPr txBox="1"/>
              <p:nvPr/>
            </p:nvSpPr>
            <p:spPr>
              <a:xfrm>
                <a:off x="1676483" y="2450237"/>
                <a:ext cx="37138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p:sp>
            <p:nvSpPr>
              <p:cNvPr id="33" name="TextBox 32">
                <a:extLst>
                  <a:ext uri="{FF2B5EF4-FFF2-40B4-BE49-F238E27FC236}">
                    <a16:creationId xmlns:a16="http://schemas.microsoft.com/office/drawing/2014/main" id="{B96D0714-6994-59B2-8B30-70F02EF2A83D}"/>
                  </a:ext>
                </a:extLst>
              </p:cNvPr>
              <p:cNvSpPr txBox="1">
                <a:spLocks noRot="1" noChangeAspect="1" noMove="1" noResize="1" noEditPoints="1" noAdjustHandles="1" noChangeArrowheads="1" noChangeShapeType="1" noTextEdit="1"/>
              </p:cNvSpPr>
              <p:nvPr/>
            </p:nvSpPr>
            <p:spPr>
              <a:xfrm>
                <a:off x="1676483" y="2450237"/>
                <a:ext cx="371384" cy="369332"/>
              </a:xfrm>
              <a:prstGeom prst="rect">
                <a:avLst/>
              </a:prstGeom>
              <a:blipFill>
                <a:blip r:embed="rId4"/>
                <a:stretch>
                  <a:fillRect b="-4918"/>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90BBF92E-4B8E-DBD2-BC2C-E5E66FB21C61}"/>
              </a:ext>
            </a:extLst>
          </p:cNvPr>
          <p:cNvCxnSpPr>
            <a:stCxn id="31" idx="0"/>
            <a:endCxn id="33" idx="2"/>
          </p:cNvCxnSpPr>
          <p:nvPr/>
        </p:nvCxnSpPr>
        <p:spPr>
          <a:xfrm flipV="1">
            <a:off x="1862175" y="2819569"/>
            <a:ext cx="0" cy="37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72D3D1C-34B3-4322-4419-8AFA98D95BAE}"/>
              </a:ext>
            </a:extLst>
          </p:cNvPr>
          <p:cNvCxnSpPr/>
          <p:nvPr/>
        </p:nvCxnSpPr>
        <p:spPr>
          <a:xfrm flipV="1">
            <a:off x="1862174" y="4212442"/>
            <a:ext cx="0" cy="37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D1E5D95-0926-5C86-96C9-D4F877EE81B1}"/>
              </a:ext>
            </a:extLst>
          </p:cNvPr>
          <p:cNvCxnSpPr>
            <a:cxnSpLocks/>
          </p:cNvCxnSpPr>
          <p:nvPr/>
        </p:nvCxnSpPr>
        <p:spPr>
          <a:xfrm flipV="1">
            <a:off x="3872077" y="2972825"/>
            <a:ext cx="0" cy="833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E6566932-2601-8F43-1273-C7A9F7687335}"/>
                  </a:ext>
                </a:extLst>
              </p:cNvPr>
              <p:cNvSpPr txBox="1"/>
              <p:nvPr/>
            </p:nvSpPr>
            <p:spPr>
              <a:xfrm>
                <a:off x="3686385" y="2446136"/>
                <a:ext cx="37138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oMath>
                  </m:oMathPara>
                </a14:m>
                <a:endParaRPr lang="en-US" dirty="0"/>
              </a:p>
            </p:txBody>
          </p:sp>
        </mc:Choice>
        <mc:Fallback>
          <p:sp>
            <p:nvSpPr>
              <p:cNvPr id="39" name="TextBox 38">
                <a:extLst>
                  <a:ext uri="{FF2B5EF4-FFF2-40B4-BE49-F238E27FC236}">
                    <a16:creationId xmlns:a16="http://schemas.microsoft.com/office/drawing/2014/main" id="{E6566932-2601-8F43-1273-C7A9F7687335}"/>
                  </a:ext>
                </a:extLst>
              </p:cNvPr>
              <p:cNvSpPr txBox="1">
                <a:spLocks noRot="1" noChangeAspect="1" noMove="1" noResize="1" noEditPoints="1" noAdjustHandles="1" noChangeArrowheads="1" noChangeShapeType="1" noTextEdit="1"/>
              </p:cNvSpPr>
              <p:nvPr/>
            </p:nvSpPr>
            <p:spPr>
              <a:xfrm>
                <a:off x="3686385" y="2446136"/>
                <a:ext cx="371384" cy="369332"/>
              </a:xfrm>
              <a:prstGeom prst="rect">
                <a:avLst/>
              </a:prstGeom>
              <a:blipFill>
                <a:blip r:embed="rId5"/>
                <a:stretch>
                  <a:fillRect t="-6557" r="-14754" b="-6557"/>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D40B825E-AA2F-B319-30E3-A4651C2635FB}"/>
              </a:ext>
            </a:extLst>
          </p:cNvPr>
          <p:cNvCxnSpPr>
            <a:stCxn id="33" idx="3"/>
            <a:endCxn id="39" idx="1"/>
          </p:cNvCxnSpPr>
          <p:nvPr/>
        </p:nvCxnSpPr>
        <p:spPr>
          <a:xfrm flipV="1">
            <a:off x="2047867" y="2630802"/>
            <a:ext cx="1638518" cy="4101"/>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43CAC4A-DE3B-B623-9A47-4983E424BF70}"/>
              </a:ext>
            </a:extLst>
          </p:cNvPr>
          <p:cNvCxnSpPr>
            <a:cxnSpLocks/>
            <a:endCxn id="32" idx="3"/>
          </p:cNvCxnSpPr>
          <p:nvPr/>
        </p:nvCxnSpPr>
        <p:spPr>
          <a:xfrm flipH="1">
            <a:off x="2047867" y="4692489"/>
            <a:ext cx="14650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81A2CBBD-D487-0304-4234-B0155E053806}"/>
              </a:ext>
            </a:extLst>
          </p:cNvPr>
          <p:cNvSpPr/>
          <p:nvPr/>
        </p:nvSpPr>
        <p:spPr>
          <a:xfrm>
            <a:off x="6358775" y="3191429"/>
            <a:ext cx="1631979" cy="102101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a:t>
            </a:r>
          </a:p>
        </p:txBody>
      </p:sp>
      <p:pic>
        <p:nvPicPr>
          <p:cNvPr id="46" name="Picture 4" descr="Google docs - Free logo icons">
            <a:extLst>
              <a:ext uri="{FF2B5EF4-FFF2-40B4-BE49-F238E27FC236}">
                <a16:creationId xmlns:a16="http://schemas.microsoft.com/office/drawing/2014/main" id="{145EA603-34E5-36AF-F4C1-011F450F1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6768" y="3588886"/>
            <a:ext cx="809498" cy="8094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8A72F57C-D2CB-9C90-AB4A-BA4DCDA3363B}"/>
                  </a:ext>
                </a:extLst>
              </p:cNvPr>
              <p:cNvSpPr txBox="1"/>
              <p:nvPr/>
            </p:nvSpPr>
            <p:spPr>
              <a:xfrm>
                <a:off x="6992471" y="4507823"/>
                <a:ext cx="442493"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oMath>
                  </m:oMathPara>
                </a14:m>
                <a:endParaRPr lang="en-US" dirty="0"/>
              </a:p>
            </p:txBody>
          </p:sp>
        </mc:Choice>
        <mc:Fallback>
          <p:sp>
            <p:nvSpPr>
              <p:cNvPr id="47" name="TextBox 46">
                <a:extLst>
                  <a:ext uri="{FF2B5EF4-FFF2-40B4-BE49-F238E27FC236}">
                    <a16:creationId xmlns:a16="http://schemas.microsoft.com/office/drawing/2014/main" id="{8A72F57C-D2CB-9C90-AB4A-BA4DCDA3363B}"/>
                  </a:ext>
                </a:extLst>
              </p:cNvPr>
              <p:cNvSpPr txBox="1">
                <a:spLocks noRot="1" noChangeAspect="1" noMove="1" noResize="1" noEditPoints="1" noAdjustHandles="1" noChangeArrowheads="1" noChangeShapeType="1" noTextEdit="1"/>
              </p:cNvSpPr>
              <p:nvPr/>
            </p:nvSpPr>
            <p:spPr>
              <a:xfrm>
                <a:off x="6992471" y="4507823"/>
                <a:ext cx="442493"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8E36CD9A-BB9C-1DF1-7228-EEA95C38B055}"/>
                  </a:ext>
                </a:extLst>
              </p:cNvPr>
              <p:cNvSpPr txBox="1"/>
              <p:nvPr/>
            </p:nvSpPr>
            <p:spPr>
              <a:xfrm>
                <a:off x="6989073" y="2450237"/>
                <a:ext cx="37138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p:sp>
            <p:nvSpPr>
              <p:cNvPr id="48" name="TextBox 47">
                <a:extLst>
                  <a:ext uri="{FF2B5EF4-FFF2-40B4-BE49-F238E27FC236}">
                    <a16:creationId xmlns:a16="http://schemas.microsoft.com/office/drawing/2014/main" id="{8E36CD9A-BB9C-1DF1-7228-EEA95C38B055}"/>
                  </a:ext>
                </a:extLst>
              </p:cNvPr>
              <p:cNvSpPr txBox="1">
                <a:spLocks noRot="1" noChangeAspect="1" noMove="1" noResize="1" noEditPoints="1" noAdjustHandles="1" noChangeArrowheads="1" noChangeShapeType="1" noTextEdit="1"/>
              </p:cNvSpPr>
              <p:nvPr/>
            </p:nvSpPr>
            <p:spPr>
              <a:xfrm>
                <a:off x="6989073" y="2450237"/>
                <a:ext cx="371384" cy="369332"/>
              </a:xfrm>
              <a:prstGeom prst="rect">
                <a:avLst/>
              </a:prstGeom>
              <a:blipFill>
                <a:blip r:embed="rId7"/>
                <a:stretch>
                  <a:fillRect b="-4918"/>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941D6674-47DF-B0F5-FC41-11AD14BB65ED}"/>
              </a:ext>
            </a:extLst>
          </p:cNvPr>
          <p:cNvCxnSpPr>
            <a:stCxn id="45" idx="0"/>
            <a:endCxn id="48" idx="2"/>
          </p:cNvCxnSpPr>
          <p:nvPr/>
        </p:nvCxnSpPr>
        <p:spPr>
          <a:xfrm flipV="1">
            <a:off x="7174765" y="2819569"/>
            <a:ext cx="0" cy="37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7EF61BC-7712-43F6-44EC-F8D53124995A}"/>
              </a:ext>
            </a:extLst>
          </p:cNvPr>
          <p:cNvCxnSpPr/>
          <p:nvPr/>
        </p:nvCxnSpPr>
        <p:spPr>
          <a:xfrm flipV="1">
            <a:off x="7174764" y="4212442"/>
            <a:ext cx="0" cy="37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82CE913-B982-C83D-4F6B-05A3A5ED6E17}"/>
              </a:ext>
            </a:extLst>
          </p:cNvPr>
          <p:cNvCxnSpPr>
            <a:cxnSpLocks/>
          </p:cNvCxnSpPr>
          <p:nvPr/>
        </p:nvCxnSpPr>
        <p:spPr>
          <a:xfrm flipV="1">
            <a:off x="9184667" y="2972825"/>
            <a:ext cx="0" cy="833076"/>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6DC6E26B-F906-2346-0CB7-F5AC22F90758}"/>
                  </a:ext>
                </a:extLst>
              </p:cNvPr>
              <p:cNvSpPr txBox="1"/>
              <p:nvPr/>
            </p:nvSpPr>
            <p:spPr>
              <a:xfrm>
                <a:off x="8998975" y="2446136"/>
                <a:ext cx="50180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oMath>
                  </m:oMathPara>
                </a14:m>
                <a:endParaRPr lang="en-US" dirty="0"/>
              </a:p>
            </p:txBody>
          </p:sp>
        </mc:Choice>
        <mc:Fallback>
          <p:sp>
            <p:nvSpPr>
              <p:cNvPr id="52" name="TextBox 51">
                <a:extLst>
                  <a:ext uri="{FF2B5EF4-FFF2-40B4-BE49-F238E27FC236}">
                    <a16:creationId xmlns:a16="http://schemas.microsoft.com/office/drawing/2014/main" id="{6DC6E26B-F906-2346-0CB7-F5AC22F90758}"/>
                  </a:ext>
                </a:extLst>
              </p:cNvPr>
              <p:cNvSpPr txBox="1">
                <a:spLocks noRot="1" noChangeAspect="1" noMove="1" noResize="1" noEditPoints="1" noAdjustHandles="1" noChangeArrowheads="1" noChangeShapeType="1" noTextEdit="1"/>
              </p:cNvSpPr>
              <p:nvPr/>
            </p:nvSpPr>
            <p:spPr>
              <a:xfrm>
                <a:off x="8998975" y="2446136"/>
                <a:ext cx="501804" cy="369332"/>
              </a:xfrm>
              <a:prstGeom prst="rect">
                <a:avLst/>
              </a:prstGeom>
              <a:blipFill>
                <a:blip r:embed="rId8"/>
                <a:stretch>
                  <a:fillRect/>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C4BDDF62-9AB9-C1FE-3F68-87EAC55FB6C4}"/>
              </a:ext>
            </a:extLst>
          </p:cNvPr>
          <p:cNvCxnSpPr>
            <a:stCxn id="48" idx="3"/>
            <a:endCxn id="52" idx="1"/>
          </p:cNvCxnSpPr>
          <p:nvPr/>
        </p:nvCxnSpPr>
        <p:spPr>
          <a:xfrm flipV="1">
            <a:off x="7360457" y="2630802"/>
            <a:ext cx="1638518" cy="4101"/>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52C1BCCB-276C-39AC-169F-C845A0D982C5}"/>
                  </a:ext>
                </a:extLst>
              </p:cNvPr>
              <p:cNvSpPr txBox="1"/>
              <p:nvPr/>
            </p:nvSpPr>
            <p:spPr>
              <a:xfrm>
                <a:off x="9031077" y="3778592"/>
                <a:ext cx="36798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p:sp>
            <p:nvSpPr>
              <p:cNvPr id="55" name="TextBox 54">
                <a:extLst>
                  <a:ext uri="{FF2B5EF4-FFF2-40B4-BE49-F238E27FC236}">
                    <a16:creationId xmlns:a16="http://schemas.microsoft.com/office/drawing/2014/main" id="{52C1BCCB-276C-39AC-169F-C845A0D982C5}"/>
                  </a:ext>
                </a:extLst>
              </p:cNvPr>
              <p:cNvSpPr txBox="1">
                <a:spLocks noRot="1" noChangeAspect="1" noMove="1" noResize="1" noEditPoints="1" noAdjustHandles="1" noChangeArrowheads="1" noChangeShapeType="1" noTextEdit="1"/>
              </p:cNvSpPr>
              <p:nvPr/>
            </p:nvSpPr>
            <p:spPr>
              <a:xfrm>
                <a:off x="9031077" y="3778592"/>
                <a:ext cx="367986" cy="369332"/>
              </a:xfrm>
              <a:prstGeom prst="rect">
                <a:avLst/>
              </a:prstGeom>
              <a:blipFill>
                <a:blip r:embed="rId9"/>
                <a:stretch>
                  <a:fillRect/>
                </a:stretch>
              </a:blipFill>
            </p:spPr>
            <p:txBody>
              <a:bodyPr/>
              <a:lstStyle/>
              <a:p>
                <a:r>
                  <a:rPr lang="en-US">
                    <a:noFill/>
                  </a:rPr>
                  <a:t> </a:t>
                </a:r>
              </a:p>
            </p:txBody>
          </p:sp>
        </mc:Fallback>
      </mc:AlternateContent>
      <p:cxnSp>
        <p:nvCxnSpPr>
          <p:cNvPr id="57" name="Connector: Elbow 56">
            <a:extLst>
              <a:ext uri="{FF2B5EF4-FFF2-40B4-BE49-F238E27FC236}">
                <a16:creationId xmlns:a16="http://schemas.microsoft.com/office/drawing/2014/main" id="{1A3F33B4-8A4E-CB26-EF6B-9FB0D91B965A}"/>
              </a:ext>
            </a:extLst>
          </p:cNvPr>
          <p:cNvCxnSpPr>
            <a:stCxn id="55" idx="2"/>
            <a:endCxn id="47" idx="3"/>
          </p:cNvCxnSpPr>
          <p:nvPr/>
        </p:nvCxnSpPr>
        <p:spPr>
          <a:xfrm rot="5400000">
            <a:off x="8052735" y="3530153"/>
            <a:ext cx="544565" cy="1780106"/>
          </a:xfrm>
          <a:prstGeom prst="bent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1B102B3-B861-C476-BE10-3EF351FD64F0}"/>
              </a:ext>
            </a:extLst>
          </p:cNvPr>
          <p:cNvSpPr txBox="1"/>
          <p:nvPr/>
        </p:nvSpPr>
        <p:spPr>
          <a:xfrm>
            <a:off x="2575219" y="2431561"/>
            <a:ext cx="583814" cy="369332"/>
          </a:xfrm>
          <a:prstGeom prst="rect">
            <a:avLst/>
          </a:prstGeom>
          <a:noFill/>
        </p:spPr>
        <p:txBody>
          <a:bodyPr wrap="none" rtlCol="0">
            <a:spAutoFit/>
          </a:bodyPr>
          <a:lstStyle/>
          <a:p>
            <a:r>
              <a:rPr lang="en-US" dirty="0"/>
              <a:t>Loss</a:t>
            </a:r>
          </a:p>
        </p:txBody>
      </p:sp>
      <p:sp>
        <p:nvSpPr>
          <p:cNvPr id="59" name="TextBox 58">
            <a:extLst>
              <a:ext uri="{FF2B5EF4-FFF2-40B4-BE49-F238E27FC236}">
                <a16:creationId xmlns:a16="http://schemas.microsoft.com/office/drawing/2014/main" id="{5F028114-9C5D-6983-FA31-E0BC29C9CA65}"/>
              </a:ext>
            </a:extLst>
          </p:cNvPr>
          <p:cNvSpPr txBox="1"/>
          <p:nvPr/>
        </p:nvSpPr>
        <p:spPr>
          <a:xfrm>
            <a:off x="7936095" y="2446136"/>
            <a:ext cx="583814" cy="369332"/>
          </a:xfrm>
          <a:prstGeom prst="rect">
            <a:avLst/>
          </a:prstGeom>
          <a:noFill/>
        </p:spPr>
        <p:txBody>
          <a:bodyPr wrap="none" rtlCol="0">
            <a:spAutoFit/>
          </a:bodyPr>
          <a:lstStyle/>
          <a:p>
            <a:r>
              <a:rPr lang="en-US" dirty="0"/>
              <a:t>Loss</a:t>
            </a:r>
          </a:p>
        </p:txBody>
      </p:sp>
    </p:spTree>
    <p:extLst>
      <p:ext uri="{BB962C8B-B14F-4D97-AF65-F5344CB8AC3E}">
        <p14:creationId xmlns:p14="http://schemas.microsoft.com/office/powerpoint/2010/main" val="34378321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MERLOT RESERVE</a:t>
            </a:r>
            <a:endParaRPr lang="en-US" sz="36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37C53BE-9278-F404-A8F0-11CC0C771D5A}"/>
                  </a:ext>
                </a:extLst>
              </p:cNvPr>
              <p:cNvSpPr txBox="1"/>
              <p:nvPr/>
            </p:nvSpPr>
            <p:spPr>
              <a:xfrm>
                <a:off x="566057" y="1458686"/>
                <a:ext cx="4761816" cy="5577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𝐿</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𝐿</m:t>
                          </m:r>
                        </m:e>
                        <m:sub>
                          <m:r>
                            <a:rPr lang="en-US" sz="2800" b="0" i="1" smtClean="0">
                              <a:latin typeface="Cambria Math" panose="02040503050406030204" pitchFamily="18" charset="0"/>
                            </a:rPr>
                            <m:t>𝑡𝑒𝑥𝑡</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𝐿</m:t>
                          </m:r>
                        </m:e>
                        <m:sub>
                          <m:r>
                            <a:rPr lang="en-US" sz="2800" b="0" i="1" smtClean="0">
                              <a:latin typeface="Cambria Math" panose="02040503050406030204" pitchFamily="18" charset="0"/>
                            </a:rPr>
                            <m:t>𝑎𝑢𝑑𝑖𝑜</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𝐿</m:t>
                          </m:r>
                        </m:e>
                        <m:sub>
                          <m:r>
                            <a:rPr lang="en-US" sz="2800" b="0" i="1" smtClean="0">
                              <a:latin typeface="Cambria Math" panose="02040503050406030204" pitchFamily="18" charset="0"/>
                            </a:rPr>
                            <m:t>𝑓𝑟𝑎𝑚𝑒</m:t>
                          </m:r>
                        </m:sub>
                      </m:sSub>
                    </m:oMath>
                  </m:oMathPara>
                </a14:m>
                <a:endParaRPr lang="en-US" sz="2800" dirty="0"/>
              </a:p>
            </p:txBody>
          </p:sp>
        </mc:Choice>
        <mc:Fallback xmlns="">
          <p:sp>
            <p:nvSpPr>
              <p:cNvPr id="4" name="TextBox 3">
                <a:extLst>
                  <a:ext uri="{FF2B5EF4-FFF2-40B4-BE49-F238E27FC236}">
                    <a16:creationId xmlns:a16="http://schemas.microsoft.com/office/drawing/2014/main" id="{937C53BE-9278-F404-A8F0-11CC0C771D5A}"/>
                  </a:ext>
                </a:extLst>
              </p:cNvPr>
              <p:cNvSpPr txBox="1">
                <a:spLocks noRot="1" noChangeAspect="1" noMove="1" noResize="1" noEditPoints="1" noAdjustHandles="1" noChangeArrowheads="1" noChangeShapeType="1" noTextEdit="1"/>
              </p:cNvSpPr>
              <p:nvPr/>
            </p:nvSpPr>
            <p:spPr>
              <a:xfrm>
                <a:off x="566057" y="1458686"/>
                <a:ext cx="4761816" cy="557717"/>
              </a:xfrm>
              <a:prstGeom prst="rect">
                <a:avLst/>
              </a:prstGeom>
              <a:blipFill>
                <a:blip r:embed="rId2"/>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08B58F79-D503-E201-EF3E-DC794B8964CB}"/>
              </a:ext>
            </a:extLst>
          </p:cNvPr>
          <p:cNvPicPr>
            <a:picLocks noChangeAspect="1"/>
          </p:cNvPicPr>
          <p:nvPr/>
        </p:nvPicPr>
        <p:blipFill>
          <a:blip r:embed="rId3"/>
          <a:stretch>
            <a:fillRect/>
          </a:stretch>
        </p:blipFill>
        <p:spPr>
          <a:xfrm>
            <a:off x="6143897" y="3272245"/>
            <a:ext cx="5665461" cy="2958737"/>
          </a:xfrm>
          <a:prstGeom prst="rect">
            <a:avLst/>
          </a:prstGeom>
        </p:spPr>
      </p:pic>
      <p:pic>
        <p:nvPicPr>
          <p:cNvPr id="10" name="Picture 9">
            <a:extLst>
              <a:ext uri="{FF2B5EF4-FFF2-40B4-BE49-F238E27FC236}">
                <a16:creationId xmlns:a16="http://schemas.microsoft.com/office/drawing/2014/main" id="{CBB9C498-6502-9752-F030-EA295738B667}"/>
              </a:ext>
            </a:extLst>
          </p:cNvPr>
          <p:cNvPicPr>
            <a:picLocks noChangeAspect="1"/>
          </p:cNvPicPr>
          <p:nvPr/>
        </p:nvPicPr>
        <p:blipFill>
          <a:blip r:embed="rId4"/>
          <a:stretch>
            <a:fillRect/>
          </a:stretch>
        </p:blipFill>
        <p:spPr>
          <a:xfrm>
            <a:off x="367272" y="3708606"/>
            <a:ext cx="5159385" cy="1690708"/>
          </a:xfrm>
          <a:prstGeom prst="rect">
            <a:avLst/>
          </a:prstGeom>
        </p:spPr>
      </p:pic>
      <p:cxnSp>
        <p:nvCxnSpPr>
          <p:cNvPr id="13" name="Straight Arrow Connector 12">
            <a:extLst>
              <a:ext uri="{FF2B5EF4-FFF2-40B4-BE49-F238E27FC236}">
                <a16:creationId xmlns:a16="http://schemas.microsoft.com/office/drawing/2014/main" id="{5645BFE4-886E-AA85-7BA0-4926F55CADA8}"/>
              </a:ext>
            </a:extLst>
          </p:cNvPr>
          <p:cNvCxnSpPr/>
          <p:nvPr/>
        </p:nvCxnSpPr>
        <p:spPr>
          <a:xfrm>
            <a:off x="1898469" y="2016403"/>
            <a:ext cx="265611" cy="20287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6681495-A379-50E4-D3CA-3046A65A24F7}"/>
              </a:ext>
            </a:extLst>
          </p:cNvPr>
          <p:cNvCxnSpPr>
            <a:cxnSpLocks/>
          </p:cNvCxnSpPr>
          <p:nvPr/>
        </p:nvCxnSpPr>
        <p:spPr>
          <a:xfrm>
            <a:off x="3257007" y="2016403"/>
            <a:ext cx="1149530" cy="21724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9E26D99-62AC-080A-C5F9-1EDCEDCD0078}"/>
              </a:ext>
            </a:extLst>
          </p:cNvPr>
          <p:cNvCxnSpPr>
            <a:cxnSpLocks/>
          </p:cNvCxnSpPr>
          <p:nvPr/>
        </p:nvCxnSpPr>
        <p:spPr>
          <a:xfrm>
            <a:off x="4743108" y="2051237"/>
            <a:ext cx="4331223" cy="21375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679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Shortcut Learning</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C9EBFD-BB8C-142E-BA29-2E85A6EC6CC1}"/>
                  </a:ext>
                </a:extLst>
              </p:cNvPr>
              <p:cNvSpPr txBox="1"/>
              <p:nvPr/>
            </p:nvSpPr>
            <p:spPr>
              <a:xfrm>
                <a:off x="454675" y="1595074"/>
                <a:ext cx="6265305"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A frame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𝑡</m:t>
                        </m:r>
                      </m:sub>
                    </m:sSub>
                  </m:oMath>
                </a14:m>
                <a:r>
                  <a:rPr lang="en-US" sz="2400" dirty="0"/>
                  <a:t>, from the middle of the segment</a:t>
                </a:r>
              </a:p>
              <a:p>
                <a:pPr marL="285750" indent="-285750">
                  <a:buFont typeface="Arial" panose="020B0604020202020204" pitchFamily="34" charset="0"/>
                  <a:buChar char="•"/>
                </a:pPr>
                <a:r>
                  <a:rPr lang="en-US" sz="2400" dirty="0"/>
                  <a:t>The ASR tokens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𝑡</m:t>
                        </m:r>
                      </m:sub>
                    </m:sSub>
                  </m:oMath>
                </a14:m>
                <a:r>
                  <a:rPr lang="en-US" sz="2400" dirty="0"/>
                  <a:t> spoken during the segment</a:t>
                </a:r>
              </a:p>
              <a:p>
                <a:pPr marL="285750" indent="-285750">
                  <a:buFont typeface="Arial" panose="020B0604020202020204" pitchFamily="34" charset="0"/>
                  <a:buChar char="•"/>
                </a:pPr>
                <a:r>
                  <a:rPr lang="en-US" sz="2400" dirty="0"/>
                  <a:t>The audio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𝑡</m:t>
                        </m:r>
                      </m:sub>
                    </m:sSub>
                  </m:oMath>
                </a14:m>
                <a:r>
                  <a:rPr lang="en-US" sz="2400" dirty="0"/>
                  <a:t> of the segment.</a:t>
                </a:r>
              </a:p>
            </p:txBody>
          </p:sp>
        </mc:Choice>
        <mc:Fallback xmlns="">
          <p:sp>
            <p:nvSpPr>
              <p:cNvPr id="2" name="TextBox 1">
                <a:extLst>
                  <a:ext uri="{FF2B5EF4-FFF2-40B4-BE49-F238E27FC236}">
                    <a16:creationId xmlns:a16="http://schemas.microsoft.com/office/drawing/2014/main" id="{B7C9EBFD-BB8C-142E-BA29-2E85A6EC6CC1}"/>
                  </a:ext>
                </a:extLst>
              </p:cNvPr>
              <p:cNvSpPr txBox="1">
                <a:spLocks noRot="1" noChangeAspect="1" noMove="1" noResize="1" noEditPoints="1" noAdjustHandles="1" noChangeArrowheads="1" noChangeShapeType="1" noTextEdit="1"/>
              </p:cNvSpPr>
              <p:nvPr/>
            </p:nvSpPr>
            <p:spPr>
              <a:xfrm>
                <a:off x="454675" y="1595074"/>
                <a:ext cx="6265305" cy="1200329"/>
              </a:xfrm>
              <a:prstGeom prst="rect">
                <a:avLst/>
              </a:prstGeom>
              <a:blipFill>
                <a:blip r:embed="rId2"/>
                <a:stretch>
                  <a:fillRect l="-1363" t="-4061" r="-779" b="-10660"/>
                </a:stretch>
              </a:blipFill>
            </p:spPr>
            <p:txBody>
              <a:bodyPr/>
              <a:lstStyle/>
              <a:p>
                <a:r>
                  <a:rPr lang="en-US">
                    <a:noFill/>
                  </a:rPr>
                  <a:t> </a:t>
                </a:r>
              </a:p>
            </p:txBody>
          </p:sp>
        </mc:Fallback>
      </mc:AlternateContent>
    </p:spTree>
    <p:extLst>
      <p:ext uri="{BB962C8B-B14F-4D97-AF65-F5344CB8AC3E}">
        <p14:creationId xmlns:p14="http://schemas.microsoft.com/office/powerpoint/2010/main" val="1769562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NCE</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C9EBFD-BB8C-142E-BA29-2E85A6EC6CC1}"/>
                  </a:ext>
                </a:extLst>
              </p:cNvPr>
              <p:cNvSpPr txBox="1"/>
              <p:nvPr/>
            </p:nvSpPr>
            <p:spPr>
              <a:xfrm>
                <a:off x="454675" y="1595074"/>
                <a:ext cx="6265305"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A frame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𝑡</m:t>
                        </m:r>
                      </m:sub>
                    </m:sSub>
                  </m:oMath>
                </a14:m>
                <a:r>
                  <a:rPr lang="en-US" sz="2400" dirty="0"/>
                  <a:t>, from the middle of the segment</a:t>
                </a:r>
              </a:p>
              <a:p>
                <a:pPr marL="285750" indent="-285750">
                  <a:buFont typeface="Arial" panose="020B0604020202020204" pitchFamily="34" charset="0"/>
                  <a:buChar char="•"/>
                </a:pPr>
                <a:r>
                  <a:rPr lang="en-US" sz="2400" dirty="0"/>
                  <a:t>The ASR tokens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𝑡</m:t>
                        </m:r>
                      </m:sub>
                    </m:sSub>
                  </m:oMath>
                </a14:m>
                <a:r>
                  <a:rPr lang="en-US" sz="2400" dirty="0"/>
                  <a:t> spoken during the segment</a:t>
                </a:r>
              </a:p>
              <a:p>
                <a:pPr marL="285750" indent="-285750">
                  <a:buFont typeface="Arial" panose="020B0604020202020204" pitchFamily="34" charset="0"/>
                  <a:buChar char="•"/>
                </a:pPr>
                <a:r>
                  <a:rPr lang="en-US" sz="2400" dirty="0"/>
                  <a:t>The audio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𝑡</m:t>
                        </m:r>
                      </m:sub>
                    </m:sSub>
                  </m:oMath>
                </a14:m>
                <a:r>
                  <a:rPr lang="en-US" sz="2400" dirty="0"/>
                  <a:t> of the segment.</a:t>
                </a:r>
              </a:p>
            </p:txBody>
          </p:sp>
        </mc:Choice>
        <mc:Fallback xmlns="">
          <p:sp>
            <p:nvSpPr>
              <p:cNvPr id="2" name="TextBox 1">
                <a:extLst>
                  <a:ext uri="{FF2B5EF4-FFF2-40B4-BE49-F238E27FC236}">
                    <a16:creationId xmlns:a16="http://schemas.microsoft.com/office/drawing/2014/main" id="{B7C9EBFD-BB8C-142E-BA29-2E85A6EC6CC1}"/>
                  </a:ext>
                </a:extLst>
              </p:cNvPr>
              <p:cNvSpPr txBox="1">
                <a:spLocks noRot="1" noChangeAspect="1" noMove="1" noResize="1" noEditPoints="1" noAdjustHandles="1" noChangeArrowheads="1" noChangeShapeType="1" noTextEdit="1"/>
              </p:cNvSpPr>
              <p:nvPr/>
            </p:nvSpPr>
            <p:spPr>
              <a:xfrm>
                <a:off x="454675" y="1595074"/>
                <a:ext cx="6265305" cy="1200329"/>
              </a:xfrm>
              <a:prstGeom prst="rect">
                <a:avLst/>
              </a:prstGeom>
              <a:blipFill>
                <a:blip r:embed="rId2"/>
                <a:stretch>
                  <a:fillRect l="-1363" t="-4061" r="-779" b="-1066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6F727FD-1652-E2FF-3C87-53DF383BFE0E}"/>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Contrastive Span Training</a:t>
            </a:r>
          </a:p>
        </p:txBody>
      </p:sp>
    </p:spTree>
    <p:extLst>
      <p:ext uri="{BB962C8B-B14F-4D97-AF65-F5344CB8AC3E}">
        <p14:creationId xmlns:p14="http://schemas.microsoft.com/office/powerpoint/2010/main" val="266403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79F3B4-8032-2430-2535-7344B70EE59A}"/>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ln w="0"/>
                <a:effectLst>
                  <a:outerShdw blurRad="38100" dist="19050" dir="2700000" algn="tl" rotWithShape="0">
                    <a:schemeClr val="dk1">
                      <a:alpha val="40000"/>
                    </a:schemeClr>
                  </a:outerShdw>
                </a:effectLst>
              </a:rPr>
              <a:t>Ablations</a:t>
            </a:r>
            <a:endParaRPr lang="en-US" sz="3600" dirty="0"/>
          </a:p>
        </p:txBody>
      </p:sp>
      <p:sp>
        <p:nvSpPr>
          <p:cNvPr id="3" name="TextBox 2">
            <a:extLst>
              <a:ext uri="{FF2B5EF4-FFF2-40B4-BE49-F238E27FC236}">
                <a16:creationId xmlns:a16="http://schemas.microsoft.com/office/drawing/2014/main" id="{65AC0B63-2D3A-6BE7-C855-9B1E687AB562}"/>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Visual Commonsense Reasoning</a:t>
            </a:r>
          </a:p>
        </p:txBody>
      </p:sp>
      <p:pic>
        <p:nvPicPr>
          <p:cNvPr id="8" name="Picture 7">
            <a:extLst>
              <a:ext uri="{FF2B5EF4-FFF2-40B4-BE49-F238E27FC236}">
                <a16:creationId xmlns:a16="http://schemas.microsoft.com/office/drawing/2014/main" id="{0919CB33-06D9-5408-E35B-4DDFF2CC76D0}"/>
              </a:ext>
            </a:extLst>
          </p:cNvPr>
          <p:cNvPicPr>
            <a:picLocks noChangeAspect="1"/>
          </p:cNvPicPr>
          <p:nvPr/>
        </p:nvPicPr>
        <p:blipFill>
          <a:blip r:embed="rId2"/>
          <a:stretch>
            <a:fillRect/>
          </a:stretch>
        </p:blipFill>
        <p:spPr>
          <a:xfrm>
            <a:off x="4612211" y="1940821"/>
            <a:ext cx="7201299" cy="3640217"/>
          </a:xfrm>
          <a:prstGeom prst="rect">
            <a:avLst/>
          </a:prstGeom>
        </p:spPr>
      </p:pic>
      <p:sp>
        <p:nvSpPr>
          <p:cNvPr id="11" name="TextBox 10">
            <a:extLst>
              <a:ext uri="{FF2B5EF4-FFF2-40B4-BE49-F238E27FC236}">
                <a16:creationId xmlns:a16="http://schemas.microsoft.com/office/drawing/2014/main" id="{F42742C2-24B3-7710-A431-BE064483FBB0}"/>
              </a:ext>
            </a:extLst>
          </p:cNvPr>
          <p:cNvSpPr txBox="1"/>
          <p:nvPr/>
        </p:nvSpPr>
        <p:spPr>
          <a:xfrm>
            <a:off x="692330" y="3022266"/>
            <a:ext cx="3701143" cy="1477328"/>
          </a:xfrm>
          <a:prstGeom prst="rect">
            <a:avLst/>
          </a:prstGeom>
          <a:noFill/>
        </p:spPr>
        <p:txBody>
          <a:bodyPr wrap="square">
            <a:spAutoFit/>
          </a:bodyPr>
          <a:lstStyle/>
          <a:p>
            <a:pPr marL="285750" indent="-285750">
              <a:buFont typeface="Arial" panose="020B0604020202020204" pitchFamily="34" charset="0"/>
              <a:buChar char="•"/>
            </a:pPr>
            <a:r>
              <a:rPr lang="en-US" dirty="0"/>
              <a:t>contrastive span pretraining outperforms mask LM</a:t>
            </a:r>
          </a:p>
          <a:p>
            <a:pPr marL="285750" indent="-285750">
              <a:buFont typeface="Arial" panose="020B0604020202020204" pitchFamily="34" charset="0"/>
              <a:buChar char="•"/>
            </a:pPr>
            <a:r>
              <a:rPr lang="en-US" dirty="0"/>
              <a:t>improved performance when audio is used both as input and target</a:t>
            </a:r>
          </a:p>
        </p:txBody>
      </p:sp>
    </p:spTree>
    <p:extLst>
      <p:ext uri="{BB962C8B-B14F-4D97-AF65-F5344CB8AC3E}">
        <p14:creationId xmlns:p14="http://schemas.microsoft.com/office/powerpoint/2010/main" val="3159230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79F3B4-8032-2430-2535-7344B70EE59A}"/>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t>Image Tasks</a:t>
            </a:r>
          </a:p>
        </p:txBody>
      </p:sp>
      <p:sp>
        <p:nvSpPr>
          <p:cNvPr id="3" name="TextBox 2">
            <a:extLst>
              <a:ext uri="{FF2B5EF4-FFF2-40B4-BE49-F238E27FC236}">
                <a16:creationId xmlns:a16="http://schemas.microsoft.com/office/drawing/2014/main" id="{65AC0B63-2D3A-6BE7-C855-9B1E687AB562}"/>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Visual Commonsense Reasoning</a:t>
            </a:r>
          </a:p>
        </p:txBody>
      </p:sp>
      <p:pic>
        <p:nvPicPr>
          <p:cNvPr id="5" name="Picture 4">
            <a:extLst>
              <a:ext uri="{FF2B5EF4-FFF2-40B4-BE49-F238E27FC236}">
                <a16:creationId xmlns:a16="http://schemas.microsoft.com/office/drawing/2014/main" id="{A81250F5-D7A4-4BA0-9CBC-6CC6FC3EA561}"/>
              </a:ext>
            </a:extLst>
          </p:cNvPr>
          <p:cNvPicPr>
            <a:picLocks noChangeAspect="1"/>
          </p:cNvPicPr>
          <p:nvPr/>
        </p:nvPicPr>
        <p:blipFill>
          <a:blip r:embed="rId2"/>
          <a:stretch>
            <a:fillRect/>
          </a:stretch>
        </p:blipFill>
        <p:spPr>
          <a:xfrm>
            <a:off x="5929946" y="1635669"/>
            <a:ext cx="5369427" cy="4134702"/>
          </a:xfrm>
          <a:prstGeom prst="rect">
            <a:avLst/>
          </a:prstGeom>
        </p:spPr>
      </p:pic>
      <p:pic>
        <p:nvPicPr>
          <p:cNvPr id="7" name="Picture 6">
            <a:extLst>
              <a:ext uri="{FF2B5EF4-FFF2-40B4-BE49-F238E27FC236}">
                <a16:creationId xmlns:a16="http://schemas.microsoft.com/office/drawing/2014/main" id="{D3C33474-C6AB-7E96-BC30-B2B1F8B5EFAE}"/>
              </a:ext>
            </a:extLst>
          </p:cNvPr>
          <p:cNvPicPr>
            <a:picLocks noChangeAspect="1"/>
          </p:cNvPicPr>
          <p:nvPr/>
        </p:nvPicPr>
        <p:blipFill>
          <a:blip r:embed="rId3"/>
          <a:stretch>
            <a:fillRect/>
          </a:stretch>
        </p:blipFill>
        <p:spPr>
          <a:xfrm>
            <a:off x="836021" y="2133016"/>
            <a:ext cx="3576734" cy="3473248"/>
          </a:xfrm>
          <a:prstGeom prst="rect">
            <a:avLst/>
          </a:prstGeom>
        </p:spPr>
      </p:pic>
      <p:sp>
        <p:nvSpPr>
          <p:cNvPr id="10" name="TextBox 9">
            <a:extLst>
              <a:ext uri="{FF2B5EF4-FFF2-40B4-BE49-F238E27FC236}">
                <a16:creationId xmlns:a16="http://schemas.microsoft.com/office/drawing/2014/main" id="{F8C51848-0380-37A5-4455-B44054FFAEAB}"/>
              </a:ext>
            </a:extLst>
          </p:cNvPr>
          <p:cNvSpPr txBox="1"/>
          <p:nvPr/>
        </p:nvSpPr>
        <p:spPr>
          <a:xfrm>
            <a:off x="692331" y="1637070"/>
            <a:ext cx="6096000" cy="400110"/>
          </a:xfrm>
          <a:prstGeom prst="rect">
            <a:avLst/>
          </a:prstGeom>
          <a:noFill/>
        </p:spPr>
        <p:txBody>
          <a:bodyPr wrap="square">
            <a:spAutoFit/>
          </a:bodyPr>
          <a:lstStyle/>
          <a:p>
            <a:r>
              <a:rPr lang="en-US" sz="2000" dirty="0"/>
              <a:t>Dataset - YT-Temporal-1B.</a:t>
            </a:r>
          </a:p>
        </p:txBody>
      </p:sp>
      <p:sp>
        <p:nvSpPr>
          <p:cNvPr id="13" name="TextBox 12">
            <a:extLst>
              <a:ext uri="{FF2B5EF4-FFF2-40B4-BE49-F238E27FC236}">
                <a16:creationId xmlns:a16="http://schemas.microsoft.com/office/drawing/2014/main" id="{AB04B9FF-2062-D191-54CF-EC8D7C178418}"/>
              </a:ext>
            </a:extLst>
          </p:cNvPr>
          <p:cNvSpPr txBox="1"/>
          <p:nvPr/>
        </p:nvSpPr>
        <p:spPr>
          <a:xfrm>
            <a:off x="1593668" y="5868662"/>
            <a:ext cx="6096000" cy="369332"/>
          </a:xfrm>
          <a:prstGeom prst="rect">
            <a:avLst/>
          </a:prstGeom>
          <a:noFill/>
        </p:spPr>
        <p:txBody>
          <a:bodyPr wrap="square">
            <a:spAutoFit/>
          </a:bodyPr>
          <a:lstStyle/>
          <a:p>
            <a:r>
              <a:rPr lang="en-US" dirty="0"/>
              <a:t>Pretraining progress</a:t>
            </a:r>
          </a:p>
        </p:txBody>
      </p:sp>
      <p:sp>
        <p:nvSpPr>
          <p:cNvPr id="15" name="TextBox 14">
            <a:extLst>
              <a:ext uri="{FF2B5EF4-FFF2-40B4-BE49-F238E27FC236}">
                <a16:creationId xmlns:a16="http://schemas.microsoft.com/office/drawing/2014/main" id="{C44DE0CC-BCEA-2FD9-7389-3CC44DEAB332}"/>
              </a:ext>
            </a:extLst>
          </p:cNvPr>
          <p:cNvSpPr txBox="1"/>
          <p:nvPr/>
        </p:nvSpPr>
        <p:spPr>
          <a:xfrm>
            <a:off x="7920447" y="5868662"/>
            <a:ext cx="6096000" cy="369332"/>
          </a:xfrm>
          <a:prstGeom prst="rect">
            <a:avLst/>
          </a:prstGeom>
          <a:noFill/>
        </p:spPr>
        <p:txBody>
          <a:bodyPr wrap="square">
            <a:spAutoFit/>
          </a:bodyPr>
          <a:lstStyle/>
          <a:p>
            <a:r>
              <a:rPr lang="en-US" dirty="0"/>
              <a:t>Results on VCR</a:t>
            </a:r>
          </a:p>
        </p:txBody>
      </p:sp>
      <p:sp>
        <p:nvSpPr>
          <p:cNvPr id="16" name="Rectangle 15">
            <a:extLst>
              <a:ext uri="{FF2B5EF4-FFF2-40B4-BE49-F238E27FC236}">
                <a16:creationId xmlns:a16="http://schemas.microsoft.com/office/drawing/2014/main" id="{D04C55C4-61CD-E8FB-DF0F-F84B088926BD}"/>
              </a:ext>
            </a:extLst>
          </p:cNvPr>
          <p:cNvSpPr/>
          <p:nvPr/>
        </p:nvSpPr>
        <p:spPr>
          <a:xfrm>
            <a:off x="6335486" y="4489269"/>
            <a:ext cx="1728651" cy="3315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09953AB-9C71-8E33-F472-5146E747E85F}"/>
              </a:ext>
            </a:extLst>
          </p:cNvPr>
          <p:cNvSpPr txBox="1"/>
          <p:nvPr/>
        </p:nvSpPr>
        <p:spPr>
          <a:xfrm>
            <a:off x="3382102" y="6416702"/>
            <a:ext cx="7008222" cy="369332"/>
          </a:xfrm>
          <a:prstGeom prst="rect">
            <a:avLst/>
          </a:prstGeom>
          <a:noFill/>
        </p:spPr>
        <p:txBody>
          <a:bodyPr wrap="square">
            <a:spAutoFit/>
          </a:bodyPr>
          <a:lstStyle/>
          <a:p>
            <a:r>
              <a:rPr lang="en-US" dirty="0"/>
              <a:t>The joint encoder is a 12-layer, 768-dimensional Transformer</a:t>
            </a:r>
          </a:p>
        </p:txBody>
      </p:sp>
      <p:cxnSp>
        <p:nvCxnSpPr>
          <p:cNvPr id="20" name="Straight Arrow Connector 19">
            <a:extLst>
              <a:ext uri="{FF2B5EF4-FFF2-40B4-BE49-F238E27FC236}">
                <a16:creationId xmlns:a16="http://schemas.microsoft.com/office/drawing/2014/main" id="{B79CF734-DDA0-820E-6356-D6A8567BF1F8}"/>
              </a:ext>
            </a:extLst>
          </p:cNvPr>
          <p:cNvCxnSpPr>
            <a:cxnSpLocks/>
          </p:cNvCxnSpPr>
          <p:nvPr/>
        </p:nvCxnSpPr>
        <p:spPr>
          <a:xfrm flipH="1">
            <a:off x="6017623" y="4859383"/>
            <a:ext cx="465908" cy="14891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364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79F3B4-8032-2430-2535-7344B70EE59A}"/>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t>Video Tasks</a:t>
            </a:r>
          </a:p>
        </p:txBody>
      </p:sp>
      <p:sp>
        <p:nvSpPr>
          <p:cNvPr id="3" name="TextBox 2">
            <a:extLst>
              <a:ext uri="{FF2B5EF4-FFF2-40B4-BE49-F238E27FC236}">
                <a16:creationId xmlns:a16="http://schemas.microsoft.com/office/drawing/2014/main" id="{65AC0B63-2D3A-6BE7-C855-9B1E687AB562}"/>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TVQA</a:t>
            </a:r>
          </a:p>
        </p:txBody>
      </p:sp>
      <p:pic>
        <p:nvPicPr>
          <p:cNvPr id="6" name="Picture 5">
            <a:extLst>
              <a:ext uri="{FF2B5EF4-FFF2-40B4-BE49-F238E27FC236}">
                <a16:creationId xmlns:a16="http://schemas.microsoft.com/office/drawing/2014/main" id="{C8750F48-2BB0-7702-6D2D-ADC4CC35E58A}"/>
              </a:ext>
            </a:extLst>
          </p:cNvPr>
          <p:cNvPicPr>
            <a:picLocks noChangeAspect="1"/>
          </p:cNvPicPr>
          <p:nvPr/>
        </p:nvPicPr>
        <p:blipFill>
          <a:blip r:embed="rId2"/>
          <a:stretch>
            <a:fillRect/>
          </a:stretch>
        </p:blipFill>
        <p:spPr>
          <a:xfrm>
            <a:off x="7127966" y="1572403"/>
            <a:ext cx="3901478" cy="3834976"/>
          </a:xfrm>
          <a:prstGeom prst="rect">
            <a:avLst/>
          </a:prstGeom>
        </p:spPr>
      </p:pic>
      <p:sp>
        <p:nvSpPr>
          <p:cNvPr id="8" name="TextBox 7">
            <a:extLst>
              <a:ext uri="{FF2B5EF4-FFF2-40B4-BE49-F238E27FC236}">
                <a16:creationId xmlns:a16="http://schemas.microsoft.com/office/drawing/2014/main" id="{8DC3ED2C-54E5-64D9-2405-8D387AD3CD1A}"/>
              </a:ext>
            </a:extLst>
          </p:cNvPr>
          <p:cNvSpPr txBox="1"/>
          <p:nvPr/>
        </p:nvSpPr>
        <p:spPr>
          <a:xfrm>
            <a:off x="8186077" y="5520319"/>
            <a:ext cx="1785256" cy="369332"/>
          </a:xfrm>
          <a:prstGeom prst="rect">
            <a:avLst/>
          </a:prstGeom>
          <a:noFill/>
        </p:spPr>
        <p:txBody>
          <a:bodyPr wrap="square">
            <a:spAutoFit/>
          </a:bodyPr>
          <a:lstStyle/>
          <a:p>
            <a:r>
              <a:rPr lang="en-US" dirty="0"/>
              <a:t>Results on TQVA</a:t>
            </a:r>
          </a:p>
        </p:txBody>
      </p:sp>
      <p:sp>
        <p:nvSpPr>
          <p:cNvPr id="10" name="TextBox 9">
            <a:extLst>
              <a:ext uri="{FF2B5EF4-FFF2-40B4-BE49-F238E27FC236}">
                <a16:creationId xmlns:a16="http://schemas.microsoft.com/office/drawing/2014/main" id="{7E1F08CE-5DF9-F2DC-7FB0-47B980EDF15D}"/>
              </a:ext>
            </a:extLst>
          </p:cNvPr>
          <p:cNvSpPr txBox="1"/>
          <p:nvPr/>
        </p:nvSpPr>
        <p:spPr>
          <a:xfrm>
            <a:off x="1162839" y="1718511"/>
            <a:ext cx="4726925" cy="646331"/>
          </a:xfrm>
          <a:prstGeom prst="rect">
            <a:avLst/>
          </a:prstGeom>
          <a:noFill/>
        </p:spPr>
        <p:txBody>
          <a:bodyPr wrap="square">
            <a:spAutoFit/>
          </a:bodyPr>
          <a:lstStyle/>
          <a:p>
            <a:r>
              <a:rPr lang="en-US" b="0" i="0" dirty="0">
                <a:solidFill>
                  <a:srgbClr val="212529"/>
                </a:solidFill>
                <a:effectLst/>
                <a:latin typeface="Lato" panose="020F0502020204030203" pitchFamily="34" charset="0"/>
              </a:rPr>
              <a:t>TVQA links depicted objects to visual concepts in questions and answers.</a:t>
            </a:r>
            <a:endParaRPr lang="en-US" dirty="0"/>
          </a:p>
        </p:txBody>
      </p:sp>
      <p:pic>
        <p:nvPicPr>
          <p:cNvPr id="14" name="Picture 13">
            <a:extLst>
              <a:ext uri="{FF2B5EF4-FFF2-40B4-BE49-F238E27FC236}">
                <a16:creationId xmlns:a16="http://schemas.microsoft.com/office/drawing/2014/main" id="{1900477F-34FE-BEE3-7AE3-9AF479DDEA0F}"/>
              </a:ext>
            </a:extLst>
          </p:cNvPr>
          <p:cNvPicPr>
            <a:picLocks noChangeAspect="1"/>
          </p:cNvPicPr>
          <p:nvPr/>
        </p:nvPicPr>
        <p:blipFill>
          <a:blip r:embed="rId3"/>
          <a:stretch>
            <a:fillRect/>
          </a:stretch>
        </p:blipFill>
        <p:spPr>
          <a:xfrm>
            <a:off x="679484" y="2577737"/>
            <a:ext cx="5693633" cy="3399129"/>
          </a:xfrm>
          <a:prstGeom prst="rect">
            <a:avLst/>
          </a:prstGeom>
        </p:spPr>
      </p:pic>
      <p:sp>
        <p:nvSpPr>
          <p:cNvPr id="16" name="TextBox 15">
            <a:extLst>
              <a:ext uri="{FF2B5EF4-FFF2-40B4-BE49-F238E27FC236}">
                <a16:creationId xmlns:a16="http://schemas.microsoft.com/office/drawing/2014/main" id="{C7D7AC51-9407-CFCA-C9E4-EB8D4A280BA8}"/>
              </a:ext>
            </a:extLst>
          </p:cNvPr>
          <p:cNvSpPr txBox="1"/>
          <p:nvPr/>
        </p:nvSpPr>
        <p:spPr>
          <a:xfrm>
            <a:off x="0" y="6488668"/>
            <a:ext cx="6096000" cy="369332"/>
          </a:xfrm>
          <a:prstGeom prst="rect">
            <a:avLst/>
          </a:prstGeom>
          <a:noFill/>
        </p:spPr>
        <p:txBody>
          <a:bodyPr wrap="square">
            <a:spAutoFit/>
          </a:bodyPr>
          <a:lstStyle/>
          <a:p>
            <a:r>
              <a:rPr lang="en-US" dirty="0"/>
              <a:t>https://tvqa.cs.unc.edu/</a:t>
            </a:r>
          </a:p>
        </p:txBody>
      </p:sp>
    </p:spTree>
    <p:extLst>
      <p:ext uri="{BB962C8B-B14F-4D97-AF65-F5344CB8AC3E}">
        <p14:creationId xmlns:p14="http://schemas.microsoft.com/office/powerpoint/2010/main" val="14682001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79F3B4-8032-2430-2535-7344B70EE59A}"/>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t>Activity Recognition</a:t>
            </a:r>
          </a:p>
        </p:txBody>
      </p:sp>
      <p:sp>
        <p:nvSpPr>
          <p:cNvPr id="3" name="TextBox 2">
            <a:extLst>
              <a:ext uri="{FF2B5EF4-FFF2-40B4-BE49-F238E27FC236}">
                <a16:creationId xmlns:a16="http://schemas.microsoft.com/office/drawing/2014/main" id="{65AC0B63-2D3A-6BE7-C855-9B1E687AB562}"/>
              </a:ext>
            </a:extLst>
          </p:cNvPr>
          <p:cNvSpPr txBox="1"/>
          <p:nvPr/>
        </p:nvSpPr>
        <p:spPr>
          <a:xfrm>
            <a:off x="548970" y="5328537"/>
            <a:ext cx="6095316" cy="1477328"/>
          </a:xfrm>
          <a:prstGeom prst="rect">
            <a:avLst/>
          </a:prstGeom>
          <a:noFill/>
        </p:spPr>
        <p:txBody>
          <a:bodyPr wrap="square">
            <a:spAutoFit/>
          </a:bodyPr>
          <a:lstStyle/>
          <a:p>
            <a:r>
              <a:rPr lang="en-US" b="0" i="0" dirty="0">
                <a:solidFill>
                  <a:srgbClr val="212529"/>
                </a:solidFill>
                <a:effectLst/>
                <a:latin typeface="Lato" panose="020F0502020204030203" pitchFamily="34" charset="0"/>
              </a:rPr>
              <a:t>The </a:t>
            </a:r>
            <a:r>
              <a:rPr lang="en-US" b="1" i="0" dirty="0">
                <a:solidFill>
                  <a:srgbClr val="212529"/>
                </a:solidFill>
                <a:effectLst/>
                <a:latin typeface="Lato" panose="020F0502020204030203" pitchFamily="34" charset="0"/>
              </a:rPr>
              <a:t>Kinetics-600</a:t>
            </a:r>
            <a:r>
              <a:rPr lang="en-US" b="0" i="0" dirty="0">
                <a:solidFill>
                  <a:srgbClr val="212529"/>
                </a:solidFill>
                <a:effectLst/>
                <a:latin typeface="Lato" panose="020F0502020204030203" pitchFamily="34" charset="0"/>
              </a:rPr>
              <a:t> is a large-scale action recognition dataset which consists of around 480K videos from 600 action categories. The 480K videos are divided into 390K, 30K, 60K for training, validation and test sets, respectively.</a:t>
            </a:r>
            <a:endParaRPr lang="en-US" dirty="0">
              <a:solidFill>
                <a:schemeClr val="accent1">
                  <a:lumMod val="75000"/>
                </a:schemeClr>
              </a:solidFill>
              <a:cs typeface="Calibri" panose="020F0502020204030204"/>
            </a:endParaRPr>
          </a:p>
        </p:txBody>
      </p:sp>
      <p:sp>
        <p:nvSpPr>
          <p:cNvPr id="8" name="TextBox 7">
            <a:extLst>
              <a:ext uri="{FF2B5EF4-FFF2-40B4-BE49-F238E27FC236}">
                <a16:creationId xmlns:a16="http://schemas.microsoft.com/office/drawing/2014/main" id="{8DC3ED2C-54E5-64D9-2405-8D387AD3CD1A}"/>
              </a:ext>
            </a:extLst>
          </p:cNvPr>
          <p:cNvSpPr txBox="1"/>
          <p:nvPr/>
        </p:nvSpPr>
        <p:spPr>
          <a:xfrm>
            <a:off x="8186077" y="5520319"/>
            <a:ext cx="2429672" cy="369332"/>
          </a:xfrm>
          <a:prstGeom prst="rect">
            <a:avLst/>
          </a:prstGeom>
          <a:noFill/>
        </p:spPr>
        <p:txBody>
          <a:bodyPr wrap="square">
            <a:spAutoFit/>
          </a:bodyPr>
          <a:lstStyle/>
          <a:p>
            <a:r>
              <a:rPr lang="en-US" dirty="0"/>
              <a:t>Results on Kinetics-600</a:t>
            </a:r>
          </a:p>
        </p:txBody>
      </p:sp>
      <p:pic>
        <p:nvPicPr>
          <p:cNvPr id="5" name="Picture 4">
            <a:extLst>
              <a:ext uri="{FF2B5EF4-FFF2-40B4-BE49-F238E27FC236}">
                <a16:creationId xmlns:a16="http://schemas.microsoft.com/office/drawing/2014/main" id="{047BF78E-C021-5CD2-607C-D149F134772D}"/>
              </a:ext>
            </a:extLst>
          </p:cNvPr>
          <p:cNvPicPr>
            <a:picLocks noChangeAspect="1"/>
          </p:cNvPicPr>
          <p:nvPr/>
        </p:nvPicPr>
        <p:blipFill>
          <a:blip r:embed="rId2"/>
          <a:stretch>
            <a:fillRect/>
          </a:stretch>
        </p:blipFill>
        <p:spPr>
          <a:xfrm>
            <a:off x="7287958" y="1488028"/>
            <a:ext cx="3581494" cy="3733898"/>
          </a:xfrm>
          <a:prstGeom prst="rect">
            <a:avLst/>
          </a:prstGeom>
        </p:spPr>
      </p:pic>
      <p:pic>
        <p:nvPicPr>
          <p:cNvPr id="1028" name="Picture 4">
            <a:extLst>
              <a:ext uri="{FF2B5EF4-FFF2-40B4-BE49-F238E27FC236}">
                <a16:creationId xmlns:a16="http://schemas.microsoft.com/office/drawing/2014/main" id="{CB5DDC53-0CFE-B955-C13C-3FA38ED49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55" y="1800690"/>
            <a:ext cx="4562750" cy="3429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3FF1E1-857D-00B7-9E7B-3B58562E3389}"/>
              </a:ext>
            </a:extLst>
          </p:cNvPr>
          <p:cNvSpPr txBox="1"/>
          <p:nvPr/>
        </p:nvSpPr>
        <p:spPr>
          <a:xfrm>
            <a:off x="2270371" y="1339025"/>
            <a:ext cx="1967718" cy="461665"/>
          </a:xfrm>
          <a:prstGeom prst="rect">
            <a:avLst/>
          </a:prstGeom>
          <a:noFill/>
        </p:spPr>
        <p:txBody>
          <a:bodyPr wrap="none" rtlCol="0">
            <a:spAutoFit/>
          </a:bodyPr>
          <a:lstStyle/>
          <a:p>
            <a:r>
              <a:rPr lang="en-US" sz="2400">
                <a:solidFill>
                  <a:schemeClr val="accent6">
                    <a:lumMod val="75000"/>
                  </a:schemeClr>
                </a:solidFill>
              </a:rPr>
              <a:t>No Transcripts</a:t>
            </a:r>
            <a:endParaRPr lang="en-US" sz="2400" dirty="0">
              <a:solidFill>
                <a:schemeClr val="accent6">
                  <a:lumMod val="75000"/>
                </a:schemeClr>
              </a:solidFill>
            </a:endParaRPr>
          </a:p>
        </p:txBody>
      </p:sp>
      <p:sp>
        <p:nvSpPr>
          <p:cNvPr id="6" name="TextBox 5">
            <a:extLst>
              <a:ext uri="{FF2B5EF4-FFF2-40B4-BE49-F238E27FC236}">
                <a16:creationId xmlns:a16="http://schemas.microsoft.com/office/drawing/2014/main" id="{B156D5C1-6B2F-CBCE-88B9-A60FE6CD1CEA}"/>
              </a:ext>
            </a:extLst>
          </p:cNvPr>
          <p:cNvSpPr txBox="1"/>
          <p:nvPr/>
        </p:nvSpPr>
        <p:spPr>
          <a:xfrm>
            <a:off x="790897" y="989338"/>
            <a:ext cx="6095316" cy="461665"/>
          </a:xfrm>
          <a:prstGeom prst="rect">
            <a:avLst/>
          </a:prstGeom>
          <a:noFill/>
        </p:spPr>
        <p:txBody>
          <a:bodyPr wrap="square">
            <a:spAutoFit/>
          </a:bodyPr>
          <a:lstStyle/>
          <a:p>
            <a:r>
              <a:rPr lang="en-US" sz="2400" dirty="0">
                <a:solidFill>
                  <a:schemeClr val="accent1">
                    <a:lumMod val="75000"/>
                  </a:schemeClr>
                </a:solidFill>
                <a:cs typeface="Calibri" panose="020F0502020204030204"/>
              </a:rPr>
              <a:t>Kinetics-600</a:t>
            </a:r>
          </a:p>
        </p:txBody>
      </p:sp>
      <p:sp>
        <p:nvSpPr>
          <p:cNvPr id="9" name="TextBox 8">
            <a:extLst>
              <a:ext uri="{FF2B5EF4-FFF2-40B4-BE49-F238E27FC236}">
                <a16:creationId xmlns:a16="http://schemas.microsoft.com/office/drawing/2014/main" id="{31BEAB6F-D666-F840-A3C7-55FA7F334CD9}"/>
              </a:ext>
            </a:extLst>
          </p:cNvPr>
          <p:cNvSpPr txBox="1"/>
          <p:nvPr/>
        </p:nvSpPr>
        <p:spPr>
          <a:xfrm>
            <a:off x="7353129" y="-6680"/>
            <a:ext cx="6095316" cy="369332"/>
          </a:xfrm>
          <a:prstGeom prst="rect">
            <a:avLst/>
          </a:prstGeom>
          <a:noFill/>
        </p:spPr>
        <p:txBody>
          <a:bodyPr wrap="square">
            <a:spAutoFit/>
          </a:bodyPr>
          <a:lstStyle/>
          <a:p>
            <a:r>
              <a:rPr lang="en-US" dirty="0"/>
              <a:t>https://www.deepmind.com/open-source/kinetics</a:t>
            </a:r>
          </a:p>
        </p:txBody>
      </p:sp>
    </p:spTree>
    <p:extLst>
      <p:ext uri="{BB962C8B-B14F-4D97-AF65-F5344CB8AC3E}">
        <p14:creationId xmlns:p14="http://schemas.microsoft.com/office/powerpoint/2010/main" val="4129586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79F3B4-8032-2430-2535-7344B70EE59A}"/>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t>Zero-Shot</a:t>
            </a:r>
          </a:p>
        </p:txBody>
      </p:sp>
      <p:pic>
        <p:nvPicPr>
          <p:cNvPr id="6" name="Picture 5">
            <a:extLst>
              <a:ext uri="{FF2B5EF4-FFF2-40B4-BE49-F238E27FC236}">
                <a16:creationId xmlns:a16="http://schemas.microsoft.com/office/drawing/2014/main" id="{356AF790-ECFD-B419-AC51-0EF44D4308EF}"/>
              </a:ext>
            </a:extLst>
          </p:cNvPr>
          <p:cNvPicPr>
            <a:picLocks noChangeAspect="1"/>
          </p:cNvPicPr>
          <p:nvPr/>
        </p:nvPicPr>
        <p:blipFill>
          <a:blip r:embed="rId2"/>
          <a:stretch>
            <a:fillRect/>
          </a:stretch>
        </p:blipFill>
        <p:spPr>
          <a:xfrm>
            <a:off x="1857193" y="1714598"/>
            <a:ext cx="8477611" cy="2919523"/>
          </a:xfrm>
          <a:prstGeom prst="rect">
            <a:avLst/>
          </a:prstGeom>
        </p:spPr>
      </p:pic>
      <p:sp>
        <p:nvSpPr>
          <p:cNvPr id="4" name="TextBox 3">
            <a:extLst>
              <a:ext uri="{FF2B5EF4-FFF2-40B4-BE49-F238E27FC236}">
                <a16:creationId xmlns:a16="http://schemas.microsoft.com/office/drawing/2014/main" id="{6437B395-52A0-5E28-C10C-AF907A78E6AD}"/>
              </a:ext>
            </a:extLst>
          </p:cNvPr>
          <p:cNvSpPr txBox="1"/>
          <p:nvPr/>
        </p:nvSpPr>
        <p:spPr>
          <a:xfrm>
            <a:off x="1036558" y="5143402"/>
            <a:ext cx="10118883" cy="1200329"/>
          </a:xfrm>
          <a:prstGeom prst="rect">
            <a:avLst/>
          </a:prstGeom>
          <a:noFill/>
        </p:spPr>
        <p:txBody>
          <a:bodyPr wrap="square">
            <a:spAutoFit/>
          </a:bodyPr>
          <a:lstStyle/>
          <a:p>
            <a:pPr marL="285750" indent="-285750">
              <a:buFont typeface="Arial" panose="020B0604020202020204" pitchFamily="34" charset="0"/>
              <a:buChar char="•"/>
            </a:pPr>
            <a:r>
              <a:rPr lang="en-US" dirty="0"/>
              <a:t>Situated Reasoning (STAR): The model is given a video, a templated question, and 4 answer choices.</a:t>
            </a:r>
          </a:p>
          <a:p>
            <a:pPr marL="285750" indent="-285750">
              <a:buFont typeface="Arial" panose="020B0604020202020204" pitchFamily="34" charset="0"/>
              <a:buChar char="•"/>
            </a:pPr>
            <a:r>
              <a:rPr lang="en-US" dirty="0"/>
              <a:t>Action Anticipation in Epic Kitchens: Here, the goal is to predict future actions given a video clip</a:t>
            </a:r>
          </a:p>
          <a:p>
            <a:pPr marL="285750" indent="-285750">
              <a:buFont typeface="Arial" panose="020B0604020202020204" pitchFamily="34" charset="0"/>
              <a:buChar char="•"/>
            </a:pPr>
            <a:r>
              <a:rPr lang="en-US" dirty="0"/>
              <a:t>LSMDC: Videos with captions (with a MASK to be filled in)</a:t>
            </a:r>
          </a:p>
          <a:p>
            <a:pPr marL="285750" indent="-285750">
              <a:buFont typeface="Arial" panose="020B0604020202020204" pitchFamily="34" charset="0"/>
              <a:buChar char="•"/>
            </a:pPr>
            <a:r>
              <a:rPr lang="en-US" dirty="0"/>
              <a:t>MSR-VTT QA: Open-ended video QA</a:t>
            </a:r>
          </a:p>
        </p:txBody>
      </p:sp>
    </p:spTree>
    <p:extLst>
      <p:ext uri="{BB962C8B-B14F-4D97-AF65-F5344CB8AC3E}">
        <p14:creationId xmlns:p14="http://schemas.microsoft.com/office/powerpoint/2010/main" val="27234790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79F3B4-8032-2430-2535-7344B70EE59A}"/>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dirty="0"/>
              <a:t>Why does audio help?</a:t>
            </a:r>
          </a:p>
        </p:txBody>
      </p:sp>
      <p:pic>
        <p:nvPicPr>
          <p:cNvPr id="5" name="Picture 4">
            <a:extLst>
              <a:ext uri="{FF2B5EF4-FFF2-40B4-BE49-F238E27FC236}">
                <a16:creationId xmlns:a16="http://schemas.microsoft.com/office/drawing/2014/main" id="{844E51CE-4950-9FDC-C7C4-4D473842FF18}"/>
              </a:ext>
            </a:extLst>
          </p:cNvPr>
          <p:cNvPicPr>
            <a:picLocks noChangeAspect="1"/>
          </p:cNvPicPr>
          <p:nvPr/>
        </p:nvPicPr>
        <p:blipFill>
          <a:blip r:embed="rId2"/>
          <a:stretch>
            <a:fillRect/>
          </a:stretch>
        </p:blipFill>
        <p:spPr>
          <a:xfrm>
            <a:off x="67878" y="1442129"/>
            <a:ext cx="12056244" cy="4626550"/>
          </a:xfrm>
          <a:prstGeom prst="rect">
            <a:avLst/>
          </a:prstGeom>
        </p:spPr>
      </p:pic>
    </p:spTree>
    <p:extLst>
      <p:ext uri="{BB962C8B-B14F-4D97-AF65-F5344CB8AC3E}">
        <p14:creationId xmlns:p14="http://schemas.microsoft.com/office/powerpoint/2010/main" val="3102820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Strength</a:t>
            </a:r>
            <a:endParaRPr lang="en-US" dirty="0"/>
          </a:p>
        </p:txBody>
      </p:sp>
      <p:sp>
        <p:nvSpPr>
          <p:cNvPr id="2" name="TextBox 1">
            <a:extLst>
              <a:ext uri="{FF2B5EF4-FFF2-40B4-BE49-F238E27FC236}">
                <a16:creationId xmlns:a16="http://schemas.microsoft.com/office/drawing/2014/main" id="{B7C9EBFD-BB8C-142E-BA29-2E85A6EC6CC1}"/>
              </a:ext>
            </a:extLst>
          </p:cNvPr>
          <p:cNvSpPr txBox="1"/>
          <p:nvPr/>
        </p:nvSpPr>
        <p:spPr>
          <a:xfrm>
            <a:off x="454675" y="1595074"/>
            <a:ext cx="10175225" cy="2554545"/>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effectLst/>
                <a:latin typeface="Times New Roman" panose="02020603050405020304" pitchFamily="18" charset="0"/>
                <a:cs typeface="Times New Roman" panose="02020603050405020304" pitchFamily="18" charset="0"/>
              </a:rPr>
              <a:t>A new, extensive dataset named YT-Temporal-1B has been introduced as a competitor to HowTo100M and YT-Temporal-180M, which offers broader content coverage beyond just instructional videos.</a:t>
            </a:r>
          </a:p>
          <a:p>
            <a:pPr marL="285750" indent="-285750">
              <a:buFont typeface="Arial" panose="020B0604020202020204" pitchFamily="34" charset="0"/>
              <a:buChar char="•"/>
            </a:pPr>
            <a:r>
              <a:rPr lang="en-US" sz="2000" b="0" i="0" dirty="0">
                <a:effectLst/>
                <a:latin typeface="Times New Roman" panose="02020603050405020304" pitchFamily="18" charset="0"/>
                <a:cs typeface="Times New Roman" panose="02020603050405020304" pitchFamily="18" charset="0"/>
              </a:rPr>
              <a:t>A new multimodal model to acquire knowledge from vast amounts of videos featuring accompanying vision, language and audio, achieving new SOTA.</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new objective learning function that maximize the similarity of positive text and audio pair</a:t>
            </a:r>
            <a:endParaRPr lang="en-US" sz="2000" b="0" i="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b="0" i="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A80E32B-ED4C-07A6-7A1E-B451E5791095}"/>
              </a:ext>
            </a:extLst>
          </p:cNvPr>
          <p:cNvSpPr txBox="1"/>
          <p:nvPr/>
        </p:nvSpPr>
        <p:spPr>
          <a:xfrm>
            <a:off x="0" y="6444734"/>
            <a:ext cx="6096000" cy="369332"/>
          </a:xfrm>
          <a:prstGeom prst="rect">
            <a:avLst/>
          </a:prstGeom>
          <a:noFill/>
        </p:spPr>
        <p:txBody>
          <a:bodyPr wrap="square">
            <a:spAutoFit/>
          </a:bodyPr>
          <a:lstStyle/>
          <a:p>
            <a:r>
              <a:rPr lang="en-US" dirty="0"/>
              <a:t>https://openreview.net/forum?id=CRFSrgYtV7m</a:t>
            </a:r>
          </a:p>
        </p:txBody>
      </p:sp>
    </p:spTree>
    <p:extLst>
      <p:ext uri="{BB962C8B-B14F-4D97-AF65-F5344CB8AC3E}">
        <p14:creationId xmlns:p14="http://schemas.microsoft.com/office/powerpoint/2010/main" val="164839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Self-Supervised Learning</a:t>
            </a:r>
          </a:p>
        </p:txBody>
      </p:sp>
      <p:sp>
        <p:nvSpPr>
          <p:cNvPr id="30" name="TextBox 29">
            <a:extLst>
              <a:ext uri="{FF2B5EF4-FFF2-40B4-BE49-F238E27FC236}">
                <a16:creationId xmlns:a16="http://schemas.microsoft.com/office/drawing/2014/main" id="{ABDAC066-40D3-1DC4-4A91-3734AA33986F}"/>
              </a:ext>
            </a:extLst>
          </p:cNvPr>
          <p:cNvSpPr txBox="1"/>
          <p:nvPr/>
        </p:nvSpPr>
        <p:spPr>
          <a:xfrm>
            <a:off x="162959" y="1323232"/>
            <a:ext cx="2139817" cy="461665"/>
          </a:xfrm>
          <a:prstGeom prst="rect">
            <a:avLst/>
          </a:prstGeom>
          <a:noFill/>
        </p:spPr>
        <p:txBody>
          <a:bodyPr wrap="none" rtlCol="0">
            <a:spAutoFit/>
          </a:bodyPr>
          <a:lstStyle/>
          <a:p>
            <a:r>
              <a:rPr lang="en-US" sz="2400" b="1" dirty="0"/>
              <a:t>Self-supervised</a:t>
            </a:r>
          </a:p>
        </p:txBody>
      </p:sp>
      <p:sp>
        <p:nvSpPr>
          <p:cNvPr id="45" name="Rectangle 44">
            <a:extLst>
              <a:ext uri="{FF2B5EF4-FFF2-40B4-BE49-F238E27FC236}">
                <a16:creationId xmlns:a16="http://schemas.microsoft.com/office/drawing/2014/main" id="{81A2CBBD-D487-0304-4234-B0155E053806}"/>
              </a:ext>
            </a:extLst>
          </p:cNvPr>
          <p:cNvSpPr/>
          <p:nvPr/>
        </p:nvSpPr>
        <p:spPr>
          <a:xfrm>
            <a:off x="400823" y="3125822"/>
            <a:ext cx="1631979" cy="102101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a:t>
            </a:r>
          </a:p>
        </p:txBody>
      </p:sp>
      <p:pic>
        <p:nvPicPr>
          <p:cNvPr id="46" name="Picture 4" descr="Google docs - Free logo icons">
            <a:extLst>
              <a:ext uri="{FF2B5EF4-FFF2-40B4-BE49-F238E27FC236}">
                <a16:creationId xmlns:a16="http://schemas.microsoft.com/office/drawing/2014/main" id="{145EA603-34E5-36AF-F4C1-011F450F1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816" y="3523279"/>
            <a:ext cx="809498" cy="8094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8A72F57C-D2CB-9C90-AB4A-BA4DCDA3363B}"/>
                  </a:ext>
                </a:extLst>
              </p:cNvPr>
              <p:cNvSpPr txBox="1"/>
              <p:nvPr/>
            </p:nvSpPr>
            <p:spPr>
              <a:xfrm>
                <a:off x="1034519" y="4442216"/>
                <a:ext cx="442493"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oMath>
                  </m:oMathPara>
                </a14:m>
                <a:endParaRPr lang="en-US" dirty="0"/>
              </a:p>
            </p:txBody>
          </p:sp>
        </mc:Choice>
        <mc:Fallback>
          <p:sp>
            <p:nvSpPr>
              <p:cNvPr id="47" name="TextBox 46">
                <a:extLst>
                  <a:ext uri="{FF2B5EF4-FFF2-40B4-BE49-F238E27FC236}">
                    <a16:creationId xmlns:a16="http://schemas.microsoft.com/office/drawing/2014/main" id="{8A72F57C-D2CB-9C90-AB4A-BA4DCDA3363B}"/>
                  </a:ext>
                </a:extLst>
              </p:cNvPr>
              <p:cNvSpPr txBox="1">
                <a:spLocks noRot="1" noChangeAspect="1" noMove="1" noResize="1" noEditPoints="1" noAdjustHandles="1" noChangeArrowheads="1" noChangeShapeType="1" noTextEdit="1"/>
              </p:cNvSpPr>
              <p:nvPr/>
            </p:nvSpPr>
            <p:spPr>
              <a:xfrm>
                <a:off x="1034519" y="4442216"/>
                <a:ext cx="442493"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8E36CD9A-BB9C-1DF1-7228-EEA95C38B055}"/>
                  </a:ext>
                </a:extLst>
              </p:cNvPr>
              <p:cNvSpPr txBox="1"/>
              <p:nvPr/>
            </p:nvSpPr>
            <p:spPr>
              <a:xfrm>
                <a:off x="1031121" y="2384630"/>
                <a:ext cx="37138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p:sp>
            <p:nvSpPr>
              <p:cNvPr id="48" name="TextBox 47">
                <a:extLst>
                  <a:ext uri="{FF2B5EF4-FFF2-40B4-BE49-F238E27FC236}">
                    <a16:creationId xmlns:a16="http://schemas.microsoft.com/office/drawing/2014/main" id="{8E36CD9A-BB9C-1DF1-7228-EEA95C38B055}"/>
                  </a:ext>
                </a:extLst>
              </p:cNvPr>
              <p:cNvSpPr txBox="1">
                <a:spLocks noRot="1" noChangeAspect="1" noMove="1" noResize="1" noEditPoints="1" noAdjustHandles="1" noChangeArrowheads="1" noChangeShapeType="1" noTextEdit="1"/>
              </p:cNvSpPr>
              <p:nvPr/>
            </p:nvSpPr>
            <p:spPr>
              <a:xfrm>
                <a:off x="1031121" y="2384630"/>
                <a:ext cx="371384" cy="369332"/>
              </a:xfrm>
              <a:prstGeom prst="rect">
                <a:avLst/>
              </a:prstGeom>
              <a:blipFill>
                <a:blip r:embed="rId4"/>
                <a:stretch>
                  <a:fillRect b="-6557"/>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941D6674-47DF-B0F5-FC41-11AD14BB65ED}"/>
              </a:ext>
            </a:extLst>
          </p:cNvPr>
          <p:cNvCxnSpPr>
            <a:stCxn id="45" idx="0"/>
            <a:endCxn id="48" idx="2"/>
          </p:cNvCxnSpPr>
          <p:nvPr/>
        </p:nvCxnSpPr>
        <p:spPr>
          <a:xfrm flipV="1">
            <a:off x="1216813" y="2753962"/>
            <a:ext cx="0" cy="37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7EF61BC-7712-43F6-44EC-F8D53124995A}"/>
              </a:ext>
            </a:extLst>
          </p:cNvPr>
          <p:cNvCxnSpPr/>
          <p:nvPr/>
        </p:nvCxnSpPr>
        <p:spPr>
          <a:xfrm flipV="1">
            <a:off x="1216812" y="4146835"/>
            <a:ext cx="0" cy="37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82CE913-B982-C83D-4F6B-05A3A5ED6E17}"/>
              </a:ext>
            </a:extLst>
          </p:cNvPr>
          <p:cNvCxnSpPr>
            <a:cxnSpLocks/>
          </p:cNvCxnSpPr>
          <p:nvPr/>
        </p:nvCxnSpPr>
        <p:spPr>
          <a:xfrm flipV="1">
            <a:off x="3226715" y="2907218"/>
            <a:ext cx="0" cy="833076"/>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6DC6E26B-F906-2346-0CB7-F5AC22F90758}"/>
                  </a:ext>
                </a:extLst>
              </p:cNvPr>
              <p:cNvSpPr txBox="1"/>
              <p:nvPr/>
            </p:nvSpPr>
            <p:spPr>
              <a:xfrm>
                <a:off x="3041023" y="2380529"/>
                <a:ext cx="50180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oMath>
                  </m:oMathPara>
                </a14:m>
                <a:endParaRPr lang="en-US" dirty="0"/>
              </a:p>
            </p:txBody>
          </p:sp>
        </mc:Choice>
        <mc:Fallback>
          <p:sp>
            <p:nvSpPr>
              <p:cNvPr id="52" name="TextBox 51">
                <a:extLst>
                  <a:ext uri="{FF2B5EF4-FFF2-40B4-BE49-F238E27FC236}">
                    <a16:creationId xmlns:a16="http://schemas.microsoft.com/office/drawing/2014/main" id="{6DC6E26B-F906-2346-0CB7-F5AC22F90758}"/>
                  </a:ext>
                </a:extLst>
              </p:cNvPr>
              <p:cNvSpPr txBox="1">
                <a:spLocks noRot="1" noChangeAspect="1" noMove="1" noResize="1" noEditPoints="1" noAdjustHandles="1" noChangeArrowheads="1" noChangeShapeType="1" noTextEdit="1"/>
              </p:cNvSpPr>
              <p:nvPr/>
            </p:nvSpPr>
            <p:spPr>
              <a:xfrm>
                <a:off x="3041023" y="2380529"/>
                <a:ext cx="501804" cy="369332"/>
              </a:xfrm>
              <a:prstGeom prst="rect">
                <a:avLst/>
              </a:prstGeom>
              <a:blipFill>
                <a:blip r:embed="rId5"/>
                <a:stretch>
                  <a:fillRect/>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C4BDDF62-9AB9-C1FE-3F68-87EAC55FB6C4}"/>
              </a:ext>
            </a:extLst>
          </p:cNvPr>
          <p:cNvCxnSpPr>
            <a:stCxn id="48" idx="3"/>
            <a:endCxn id="52" idx="1"/>
          </p:cNvCxnSpPr>
          <p:nvPr/>
        </p:nvCxnSpPr>
        <p:spPr>
          <a:xfrm flipV="1">
            <a:off x="1402505" y="2565195"/>
            <a:ext cx="1638518" cy="4101"/>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52C1BCCB-276C-39AC-169F-C845A0D982C5}"/>
                  </a:ext>
                </a:extLst>
              </p:cNvPr>
              <p:cNvSpPr txBox="1"/>
              <p:nvPr/>
            </p:nvSpPr>
            <p:spPr>
              <a:xfrm>
                <a:off x="3073125" y="3712985"/>
                <a:ext cx="36798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p:sp>
            <p:nvSpPr>
              <p:cNvPr id="55" name="TextBox 54">
                <a:extLst>
                  <a:ext uri="{FF2B5EF4-FFF2-40B4-BE49-F238E27FC236}">
                    <a16:creationId xmlns:a16="http://schemas.microsoft.com/office/drawing/2014/main" id="{52C1BCCB-276C-39AC-169F-C845A0D982C5}"/>
                  </a:ext>
                </a:extLst>
              </p:cNvPr>
              <p:cNvSpPr txBox="1">
                <a:spLocks noRot="1" noChangeAspect="1" noMove="1" noResize="1" noEditPoints="1" noAdjustHandles="1" noChangeArrowheads="1" noChangeShapeType="1" noTextEdit="1"/>
              </p:cNvSpPr>
              <p:nvPr/>
            </p:nvSpPr>
            <p:spPr>
              <a:xfrm>
                <a:off x="3073125" y="3712985"/>
                <a:ext cx="367986" cy="369332"/>
              </a:xfrm>
              <a:prstGeom prst="rect">
                <a:avLst/>
              </a:prstGeom>
              <a:blipFill>
                <a:blip r:embed="rId6"/>
                <a:stretch>
                  <a:fillRect/>
                </a:stretch>
              </a:blipFill>
            </p:spPr>
            <p:txBody>
              <a:bodyPr/>
              <a:lstStyle/>
              <a:p>
                <a:r>
                  <a:rPr lang="en-US">
                    <a:noFill/>
                  </a:rPr>
                  <a:t> </a:t>
                </a:r>
              </a:p>
            </p:txBody>
          </p:sp>
        </mc:Fallback>
      </mc:AlternateContent>
      <p:cxnSp>
        <p:nvCxnSpPr>
          <p:cNvPr id="57" name="Connector: Elbow 56">
            <a:extLst>
              <a:ext uri="{FF2B5EF4-FFF2-40B4-BE49-F238E27FC236}">
                <a16:creationId xmlns:a16="http://schemas.microsoft.com/office/drawing/2014/main" id="{1A3F33B4-8A4E-CB26-EF6B-9FB0D91B965A}"/>
              </a:ext>
            </a:extLst>
          </p:cNvPr>
          <p:cNvCxnSpPr>
            <a:stCxn id="55" idx="2"/>
            <a:endCxn id="47" idx="3"/>
          </p:cNvCxnSpPr>
          <p:nvPr/>
        </p:nvCxnSpPr>
        <p:spPr>
          <a:xfrm rot="5400000">
            <a:off x="2094783" y="3464546"/>
            <a:ext cx="544565" cy="1780106"/>
          </a:xfrm>
          <a:prstGeom prst="bent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F028114-9C5D-6983-FA31-E0BC29C9CA65}"/>
              </a:ext>
            </a:extLst>
          </p:cNvPr>
          <p:cNvSpPr txBox="1"/>
          <p:nvPr/>
        </p:nvSpPr>
        <p:spPr>
          <a:xfrm>
            <a:off x="1978143" y="2380529"/>
            <a:ext cx="583814" cy="369332"/>
          </a:xfrm>
          <a:prstGeom prst="rect">
            <a:avLst/>
          </a:prstGeom>
          <a:noFill/>
        </p:spPr>
        <p:txBody>
          <a:bodyPr wrap="none" rtlCol="0">
            <a:spAutoFit/>
          </a:bodyPr>
          <a:lstStyle/>
          <a:p>
            <a:r>
              <a:rPr lang="en-US" dirty="0"/>
              <a:t>Loss</a:t>
            </a:r>
          </a:p>
        </p:txBody>
      </p:sp>
      <p:pic>
        <p:nvPicPr>
          <p:cNvPr id="4" name="Picture 3">
            <a:extLst>
              <a:ext uri="{FF2B5EF4-FFF2-40B4-BE49-F238E27FC236}">
                <a16:creationId xmlns:a16="http://schemas.microsoft.com/office/drawing/2014/main" id="{617D49B1-4BE9-7DC8-3C52-030ECCAD9815}"/>
              </a:ext>
            </a:extLst>
          </p:cNvPr>
          <p:cNvPicPr>
            <a:picLocks noChangeAspect="1"/>
          </p:cNvPicPr>
          <p:nvPr/>
        </p:nvPicPr>
        <p:blipFill>
          <a:blip r:embed="rId7"/>
          <a:stretch>
            <a:fillRect/>
          </a:stretch>
        </p:blipFill>
        <p:spPr>
          <a:xfrm>
            <a:off x="5366130" y="1361154"/>
            <a:ext cx="5791351" cy="4550348"/>
          </a:xfrm>
          <a:prstGeom prst="rect">
            <a:avLst/>
          </a:prstGeom>
        </p:spPr>
      </p:pic>
      <p:sp>
        <p:nvSpPr>
          <p:cNvPr id="6" name="TextBox 5">
            <a:extLst>
              <a:ext uri="{FF2B5EF4-FFF2-40B4-BE49-F238E27FC236}">
                <a16:creationId xmlns:a16="http://schemas.microsoft.com/office/drawing/2014/main" id="{961DCE95-52B5-3958-50E4-8E6D4F13F8FD}"/>
              </a:ext>
            </a:extLst>
          </p:cNvPr>
          <p:cNvSpPr txBox="1"/>
          <p:nvPr/>
        </p:nvSpPr>
        <p:spPr>
          <a:xfrm>
            <a:off x="7006301" y="5773431"/>
            <a:ext cx="2511008" cy="369332"/>
          </a:xfrm>
          <a:prstGeom prst="rect">
            <a:avLst/>
          </a:prstGeom>
          <a:noFill/>
        </p:spPr>
        <p:txBody>
          <a:bodyPr wrap="none" rtlCol="0">
            <a:spAutoFit/>
          </a:bodyPr>
          <a:lstStyle/>
          <a:p>
            <a:r>
              <a:rPr lang="en-US" dirty="0" err="1"/>
              <a:t>SimCLR</a:t>
            </a:r>
            <a:r>
              <a:rPr lang="en-US" dirty="0"/>
              <a:t>: Chen et al, 2020</a:t>
            </a:r>
          </a:p>
        </p:txBody>
      </p:sp>
      <p:sp>
        <p:nvSpPr>
          <p:cNvPr id="7" name="TextBox 6">
            <a:extLst>
              <a:ext uri="{FF2B5EF4-FFF2-40B4-BE49-F238E27FC236}">
                <a16:creationId xmlns:a16="http://schemas.microsoft.com/office/drawing/2014/main" id="{859D5917-8A8B-0E5D-730A-3215DB54DBB5}"/>
              </a:ext>
            </a:extLst>
          </p:cNvPr>
          <p:cNvSpPr txBox="1"/>
          <p:nvPr/>
        </p:nvSpPr>
        <p:spPr>
          <a:xfrm>
            <a:off x="5180438" y="3777502"/>
            <a:ext cx="953787" cy="369332"/>
          </a:xfrm>
          <a:prstGeom prst="rect">
            <a:avLst/>
          </a:prstGeom>
          <a:noFill/>
        </p:spPr>
        <p:txBody>
          <a:bodyPr wrap="none" rtlCol="0">
            <a:spAutoFit/>
          </a:bodyPr>
          <a:lstStyle/>
          <a:p>
            <a:r>
              <a:rPr lang="en-US" dirty="0">
                <a:solidFill>
                  <a:schemeClr val="accent1">
                    <a:lumMod val="75000"/>
                  </a:schemeClr>
                </a:solidFill>
              </a:rPr>
              <a:t>Encoder</a:t>
            </a:r>
          </a:p>
        </p:txBody>
      </p:sp>
      <p:sp>
        <p:nvSpPr>
          <p:cNvPr id="8" name="TextBox 7">
            <a:extLst>
              <a:ext uri="{FF2B5EF4-FFF2-40B4-BE49-F238E27FC236}">
                <a16:creationId xmlns:a16="http://schemas.microsoft.com/office/drawing/2014/main" id="{2B6CD035-1802-3367-E361-DF984ACF742E}"/>
              </a:ext>
            </a:extLst>
          </p:cNvPr>
          <p:cNvSpPr txBox="1"/>
          <p:nvPr/>
        </p:nvSpPr>
        <p:spPr>
          <a:xfrm>
            <a:off x="10446097" y="3777502"/>
            <a:ext cx="953787" cy="369332"/>
          </a:xfrm>
          <a:prstGeom prst="rect">
            <a:avLst/>
          </a:prstGeom>
          <a:noFill/>
        </p:spPr>
        <p:txBody>
          <a:bodyPr wrap="none" rtlCol="0">
            <a:spAutoFit/>
          </a:bodyPr>
          <a:lstStyle/>
          <a:p>
            <a:r>
              <a:rPr lang="en-US" dirty="0">
                <a:solidFill>
                  <a:schemeClr val="accent1">
                    <a:lumMod val="75000"/>
                  </a:schemeClr>
                </a:solidFill>
              </a:rPr>
              <a:t>Encoder</a:t>
            </a:r>
          </a:p>
        </p:txBody>
      </p:sp>
    </p:spTree>
    <p:extLst>
      <p:ext uri="{BB962C8B-B14F-4D97-AF65-F5344CB8AC3E}">
        <p14:creationId xmlns:p14="http://schemas.microsoft.com/office/powerpoint/2010/main" val="38524646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Weakness</a:t>
            </a:r>
            <a:endParaRPr lang="en-US" dirty="0"/>
          </a:p>
        </p:txBody>
      </p:sp>
      <p:sp>
        <p:nvSpPr>
          <p:cNvPr id="2" name="TextBox 1">
            <a:extLst>
              <a:ext uri="{FF2B5EF4-FFF2-40B4-BE49-F238E27FC236}">
                <a16:creationId xmlns:a16="http://schemas.microsoft.com/office/drawing/2014/main" id="{B7C9EBFD-BB8C-142E-BA29-2E85A6EC6CC1}"/>
              </a:ext>
            </a:extLst>
          </p:cNvPr>
          <p:cNvSpPr txBox="1"/>
          <p:nvPr/>
        </p:nvSpPr>
        <p:spPr>
          <a:xfrm>
            <a:off x="454676" y="1595073"/>
            <a:ext cx="11191456"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ea typeface="Tahoma" panose="020B0604030504040204" pitchFamily="34" charset="0"/>
                <a:cs typeface="Times New Roman" panose="02020603050405020304" pitchFamily="18" charset="0"/>
              </a:rPr>
              <a:t>The paper discusses the model training process using millions of YouTube videos, which has sparked privacy apprehensions. Moreover, accessing the dataset may be challenging, as the only provided links to the associated YouTube videos are unlikely to ensure long-term availability of the data.</a:t>
            </a:r>
          </a:p>
          <a:p>
            <a:pPr marL="285750" indent="-285750">
              <a:buFont typeface="Arial" panose="020B0604020202020204" pitchFamily="34" charset="0"/>
              <a:buChar char="•"/>
            </a:pP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ea typeface="Tahoma" panose="020B0604030504040204" pitchFamily="34" charset="0"/>
                <a:cs typeface="Times New Roman" panose="02020603050405020304" pitchFamily="18" charset="0"/>
              </a:rPr>
              <a:t>The visual representations are not evaluated</a:t>
            </a:r>
          </a:p>
          <a:p>
            <a:pPr marL="285750" indent="-285750">
              <a:buFont typeface="Arial" panose="020B0604020202020204" pitchFamily="34" charset="0"/>
              <a:buChar char="•"/>
            </a:pP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ea typeface="Tahoma" panose="020B0604030504040204" pitchFamily="34" charset="0"/>
                <a:cs typeface="Times New Roman" panose="02020603050405020304" pitchFamily="18" charset="0"/>
              </a:rPr>
              <a:t>Since the model only utilizes a single frame per segment as input, it remains unclear how it can effectively represent dynamic scenes.</a:t>
            </a:r>
          </a:p>
          <a:p>
            <a:pPr marL="742950" lvl="1" indent="-285750">
              <a:buFont typeface="Arial" panose="020B0604020202020204" pitchFamily="34" charset="0"/>
              <a:buChar char="•"/>
            </a:pPr>
            <a:r>
              <a:rPr lang="en-US" sz="2000" dirty="0">
                <a:latin typeface="Times New Roman" panose="02020603050405020304" pitchFamily="18" charset="0"/>
                <a:ea typeface="Tahoma" panose="020B0604030504040204" pitchFamily="34" charset="0"/>
                <a:cs typeface="Times New Roman" panose="02020603050405020304" pitchFamily="18" charset="0"/>
              </a:rPr>
              <a:t>we would argue that in the context of learning multimodal script knowledge, giving the model a single frame might actually be a strength. The reason being is that our goal is for MERLOT to infer what’s going on in the world, temporally, through (partial) observations of both vision and language.</a:t>
            </a:r>
          </a:p>
        </p:txBody>
      </p:sp>
      <p:sp>
        <p:nvSpPr>
          <p:cNvPr id="3" name="TextBox 2">
            <a:extLst>
              <a:ext uri="{FF2B5EF4-FFF2-40B4-BE49-F238E27FC236}">
                <a16:creationId xmlns:a16="http://schemas.microsoft.com/office/drawing/2014/main" id="{D86E81D5-90AC-1E45-8CF1-E964C7250C9C}"/>
              </a:ext>
            </a:extLst>
          </p:cNvPr>
          <p:cNvSpPr txBox="1"/>
          <p:nvPr/>
        </p:nvSpPr>
        <p:spPr>
          <a:xfrm>
            <a:off x="0" y="6444734"/>
            <a:ext cx="6096000" cy="369332"/>
          </a:xfrm>
          <a:prstGeom prst="rect">
            <a:avLst/>
          </a:prstGeom>
          <a:noFill/>
        </p:spPr>
        <p:txBody>
          <a:bodyPr wrap="square">
            <a:spAutoFit/>
          </a:bodyPr>
          <a:lstStyle/>
          <a:p>
            <a:r>
              <a:rPr lang="en-US" dirty="0"/>
              <a:t>https://openreview.net/forum?id=CRFSrgYtV7m</a:t>
            </a:r>
          </a:p>
        </p:txBody>
      </p:sp>
    </p:spTree>
    <p:extLst>
      <p:ext uri="{BB962C8B-B14F-4D97-AF65-F5344CB8AC3E}">
        <p14:creationId xmlns:p14="http://schemas.microsoft.com/office/powerpoint/2010/main" val="2347195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16A60-9124-7BD1-74AC-1E0408B9950E}"/>
              </a:ext>
            </a:extLst>
          </p:cNvPr>
          <p:cNvSpPr/>
          <p:nvPr/>
        </p:nvSpPr>
        <p:spPr>
          <a:xfrm>
            <a:off x="454675" y="343007"/>
            <a:ext cx="404531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n w="0"/>
                <a:effectLst>
                  <a:outerShdw blurRad="38100" dist="19050" dir="2700000" algn="tl" rotWithShape="0">
                    <a:schemeClr val="dk1">
                      <a:alpha val="40000"/>
                    </a:schemeClr>
                  </a:outerShdw>
                </a:effectLst>
              </a:rPr>
              <a:t>Future Works</a:t>
            </a:r>
            <a:endParaRPr lang="en-US" dirty="0"/>
          </a:p>
        </p:txBody>
      </p:sp>
      <p:sp>
        <p:nvSpPr>
          <p:cNvPr id="2" name="TextBox 1">
            <a:extLst>
              <a:ext uri="{FF2B5EF4-FFF2-40B4-BE49-F238E27FC236}">
                <a16:creationId xmlns:a16="http://schemas.microsoft.com/office/drawing/2014/main" id="{B7C9EBFD-BB8C-142E-BA29-2E85A6EC6CC1}"/>
              </a:ext>
            </a:extLst>
          </p:cNvPr>
          <p:cNvSpPr txBox="1"/>
          <p:nvPr/>
        </p:nvSpPr>
        <p:spPr>
          <a:xfrm>
            <a:off x="454675" y="1595074"/>
            <a:ext cx="6719853"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An end-to-end model with feature extractions</a:t>
            </a:r>
          </a:p>
          <a:p>
            <a:pPr marL="285750" indent="-285750">
              <a:buFont typeface="Arial" panose="020B0604020202020204" pitchFamily="34" charset="0"/>
              <a:buChar char="•"/>
            </a:pPr>
            <a:r>
              <a:rPr lang="en-US" sz="2400" dirty="0"/>
              <a:t>Multiple frames per segment</a:t>
            </a:r>
          </a:p>
          <a:p>
            <a:pPr marL="285750" indent="-285750">
              <a:buFont typeface="Arial" panose="020B0604020202020204" pitchFamily="34" charset="0"/>
              <a:buChar char="•"/>
            </a:pPr>
            <a:r>
              <a:rPr lang="en-US" sz="2400" dirty="0"/>
              <a:t>Contrastive loss to align image and text/audio pair</a:t>
            </a:r>
          </a:p>
        </p:txBody>
      </p:sp>
      <p:sp>
        <p:nvSpPr>
          <p:cNvPr id="3" name="TextBox 2">
            <a:extLst>
              <a:ext uri="{FF2B5EF4-FFF2-40B4-BE49-F238E27FC236}">
                <a16:creationId xmlns:a16="http://schemas.microsoft.com/office/drawing/2014/main" id="{78A09677-0923-FF62-89D5-235C2FB40C6F}"/>
              </a:ext>
            </a:extLst>
          </p:cNvPr>
          <p:cNvSpPr txBox="1"/>
          <p:nvPr/>
        </p:nvSpPr>
        <p:spPr>
          <a:xfrm>
            <a:off x="0" y="6444734"/>
            <a:ext cx="6096000" cy="369332"/>
          </a:xfrm>
          <a:prstGeom prst="rect">
            <a:avLst/>
          </a:prstGeom>
          <a:noFill/>
        </p:spPr>
        <p:txBody>
          <a:bodyPr wrap="square">
            <a:spAutoFit/>
          </a:bodyPr>
          <a:lstStyle/>
          <a:p>
            <a:r>
              <a:rPr lang="en-US" dirty="0"/>
              <a:t>https://openreview.net/forum?id=CRFSrgYtV7m</a:t>
            </a:r>
          </a:p>
        </p:txBody>
      </p:sp>
    </p:spTree>
    <p:extLst>
      <p:ext uri="{BB962C8B-B14F-4D97-AF65-F5344CB8AC3E}">
        <p14:creationId xmlns:p14="http://schemas.microsoft.com/office/powerpoint/2010/main" val="38352320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3DF0-A7DF-D231-5B3A-2A688159DA14}"/>
              </a:ext>
            </a:extLst>
          </p:cNvPr>
          <p:cNvSpPr>
            <a:spLocks noGrp="1"/>
          </p:cNvSpPr>
          <p:nvPr>
            <p:ph type="title"/>
          </p:nvPr>
        </p:nvSpPr>
        <p:spPr/>
        <p:txBody>
          <a:bodyPr/>
          <a:lstStyle/>
          <a:p>
            <a:r>
              <a:rPr lang="en-US" dirty="0"/>
              <a:t>Q&amp;A</a:t>
            </a:r>
          </a:p>
        </p:txBody>
      </p:sp>
      <p:sp>
        <p:nvSpPr>
          <p:cNvPr id="3" name="Text Placeholder 2">
            <a:extLst>
              <a:ext uri="{FF2B5EF4-FFF2-40B4-BE49-F238E27FC236}">
                <a16:creationId xmlns:a16="http://schemas.microsoft.com/office/drawing/2014/main" id="{7FE8C6E5-241B-4650-BCF6-153E67CF83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05933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62D76-448C-71B3-2A0B-8488EDF1E556}"/>
              </a:ext>
            </a:extLst>
          </p:cNvPr>
          <p:cNvSpPr/>
          <p:nvPr/>
        </p:nvSpPr>
        <p:spPr>
          <a:xfrm>
            <a:off x="454674" y="343007"/>
            <a:ext cx="7336178" cy="646331"/>
          </a:xfrm>
          <a:prstGeom prst="rect">
            <a:avLst/>
          </a:prstGeom>
          <a:noFill/>
        </p:spPr>
        <p:txBody>
          <a:bodyPr wrap="square" lIns="91440" tIns="45720" rIns="91440" bIns="45720">
            <a:spAutoFit/>
          </a:bodyPr>
          <a:lstStyle/>
          <a:p>
            <a:r>
              <a:rPr lang="en-US" sz="3600" b="0" cap="none" spc="0" dirty="0">
                <a:ln w="0"/>
                <a:solidFill>
                  <a:schemeClr val="tx1"/>
                </a:solidFill>
                <a:effectLst>
                  <a:outerShdw blurRad="38100" dist="19050" dir="2700000" algn="tl" rotWithShape="0">
                    <a:schemeClr val="dk1">
                      <a:alpha val="40000"/>
                    </a:schemeClr>
                  </a:outerShdw>
                </a:effectLst>
              </a:rPr>
              <a:t>Self-Supervised Learning</a:t>
            </a:r>
          </a:p>
        </p:txBody>
      </p:sp>
      <p:sp>
        <p:nvSpPr>
          <p:cNvPr id="30" name="TextBox 29">
            <a:extLst>
              <a:ext uri="{FF2B5EF4-FFF2-40B4-BE49-F238E27FC236}">
                <a16:creationId xmlns:a16="http://schemas.microsoft.com/office/drawing/2014/main" id="{ABDAC066-40D3-1DC4-4A91-3734AA33986F}"/>
              </a:ext>
            </a:extLst>
          </p:cNvPr>
          <p:cNvSpPr txBox="1"/>
          <p:nvPr/>
        </p:nvSpPr>
        <p:spPr>
          <a:xfrm>
            <a:off x="162959" y="1323232"/>
            <a:ext cx="2139817" cy="461665"/>
          </a:xfrm>
          <a:prstGeom prst="rect">
            <a:avLst/>
          </a:prstGeom>
          <a:noFill/>
        </p:spPr>
        <p:txBody>
          <a:bodyPr wrap="none" rtlCol="0">
            <a:spAutoFit/>
          </a:bodyPr>
          <a:lstStyle/>
          <a:p>
            <a:r>
              <a:rPr lang="en-US" sz="2400" b="1" dirty="0"/>
              <a:t>Self-supervised</a:t>
            </a:r>
          </a:p>
        </p:txBody>
      </p:sp>
      <p:sp>
        <p:nvSpPr>
          <p:cNvPr id="45" name="Rectangle 44">
            <a:extLst>
              <a:ext uri="{FF2B5EF4-FFF2-40B4-BE49-F238E27FC236}">
                <a16:creationId xmlns:a16="http://schemas.microsoft.com/office/drawing/2014/main" id="{81A2CBBD-D487-0304-4234-B0155E053806}"/>
              </a:ext>
            </a:extLst>
          </p:cNvPr>
          <p:cNvSpPr/>
          <p:nvPr/>
        </p:nvSpPr>
        <p:spPr>
          <a:xfrm>
            <a:off x="400823" y="3125822"/>
            <a:ext cx="1631979" cy="102101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a:t>
            </a:r>
          </a:p>
        </p:txBody>
      </p:sp>
      <p:pic>
        <p:nvPicPr>
          <p:cNvPr id="46" name="Picture 4" descr="Google docs - Free logo icons">
            <a:extLst>
              <a:ext uri="{FF2B5EF4-FFF2-40B4-BE49-F238E27FC236}">
                <a16:creationId xmlns:a16="http://schemas.microsoft.com/office/drawing/2014/main" id="{145EA603-34E5-36AF-F4C1-011F450F1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816" y="3523279"/>
            <a:ext cx="809498" cy="8094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8A72F57C-D2CB-9C90-AB4A-BA4DCDA3363B}"/>
                  </a:ext>
                </a:extLst>
              </p:cNvPr>
              <p:cNvSpPr txBox="1"/>
              <p:nvPr/>
            </p:nvSpPr>
            <p:spPr>
              <a:xfrm>
                <a:off x="1034519" y="4442216"/>
                <a:ext cx="442493"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oMath>
                  </m:oMathPara>
                </a14:m>
                <a:endParaRPr lang="en-US" dirty="0"/>
              </a:p>
            </p:txBody>
          </p:sp>
        </mc:Choice>
        <mc:Fallback>
          <p:sp>
            <p:nvSpPr>
              <p:cNvPr id="47" name="TextBox 46">
                <a:extLst>
                  <a:ext uri="{FF2B5EF4-FFF2-40B4-BE49-F238E27FC236}">
                    <a16:creationId xmlns:a16="http://schemas.microsoft.com/office/drawing/2014/main" id="{8A72F57C-D2CB-9C90-AB4A-BA4DCDA3363B}"/>
                  </a:ext>
                </a:extLst>
              </p:cNvPr>
              <p:cNvSpPr txBox="1">
                <a:spLocks noRot="1" noChangeAspect="1" noMove="1" noResize="1" noEditPoints="1" noAdjustHandles="1" noChangeArrowheads="1" noChangeShapeType="1" noTextEdit="1"/>
              </p:cNvSpPr>
              <p:nvPr/>
            </p:nvSpPr>
            <p:spPr>
              <a:xfrm>
                <a:off x="1034519" y="4442216"/>
                <a:ext cx="442493"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8E36CD9A-BB9C-1DF1-7228-EEA95C38B055}"/>
                  </a:ext>
                </a:extLst>
              </p:cNvPr>
              <p:cNvSpPr txBox="1"/>
              <p:nvPr/>
            </p:nvSpPr>
            <p:spPr>
              <a:xfrm>
                <a:off x="1031121" y="2384630"/>
                <a:ext cx="37138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p:sp>
            <p:nvSpPr>
              <p:cNvPr id="48" name="TextBox 47">
                <a:extLst>
                  <a:ext uri="{FF2B5EF4-FFF2-40B4-BE49-F238E27FC236}">
                    <a16:creationId xmlns:a16="http://schemas.microsoft.com/office/drawing/2014/main" id="{8E36CD9A-BB9C-1DF1-7228-EEA95C38B055}"/>
                  </a:ext>
                </a:extLst>
              </p:cNvPr>
              <p:cNvSpPr txBox="1">
                <a:spLocks noRot="1" noChangeAspect="1" noMove="1" noResize="1" noEditPoints="1" noAdjustHandles="1" noChangeArrowheads="1" noChangeShapeType="1" noTextEdit="1"/>
              </p:cNvSpPr>
              <p:nvPr/>
            </p:nvSpPr>
            <p:spPr>
              <a:xfrm>
                <a:off x="1031121" y="2384630"/>
                <a:ext cx="371384" cy="369332"/>
              </a:xfrm>
              <a:prstGeom prst="rect">
                <a:avLst/>
              </a:prstGeom>
              <a:blipFill>
                <a:blip r:embed="rId4"/>
                <a:stretch>
                  <a:fillRect b="-6557"/>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941D6674-47DF-B0F5-FC41-11AD14BB65ED}"/>
              </a:ext>
            </a:extLst>
          </p:cNvPr>
          <p:cNvCxnSpPr>
            <a:stCxn id="45" idx="0"/>
            <a:endCxn id="48" idx="2"/>
          </p:cNvCxnSpPr>
          <p:nvPr/>
        </p:nvCxnSpPr>
        <p:spPr>
          <a:xfrm flipV="1">
            <a:off x="1216813" y="2753962"/>
            <a:ext cx="0" cy="37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7EF61BC-7712-43F6-44EC-F8D53124995A}"/>
              </a:ext>
            </a:extLst>
          </p:cNvPr>
          <p:cNvCxnSpPr/>
          <p:nvPr/>
        </p:nvCxnSpPr>
        <p:spPr>
          <a:xfrm flipV="1">
            <a:off x="1216812" y="4146835"/>
            <a:ext cx="0" cy="37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82CE913-B982-C83D-4F6B-05A3A5ED6E17}"/>
              </a:ext>
            </a:extLst>
          </p:cNvPr>
          <p:cNvCxnSpPr>
            <a:cxnSpLocks/>
          </p:cNvCxnSpPr>
          <p:nvPr/>
        </p:nvCxnSpPr>
        <p:spPr>
          <a:xfrm flipV="1">
            <a:off x="3226715" y="2907218"/>
            <a:ext cx="0" cy="833076"/>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6DC6E26B-F906-2346-0CB7-F5AC22F90758}"/>
                  </a:ext>
                </a:extLst>
              </p:cNvPr>
              <p:cNvSpPr txBox="1"/>
              <p:nvPr/>
            </p:nvSpPr>
            <p:spPr>
              <a:xfrm>
                <a:off x="3041023" y="2380529"/>
                <a:ext cx="501804"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oMath>
                  </m:oMathPara>
                </a14:m>
                <a:endParaRPr lang="en-US" dirty="0"/>
              </a:p>
            </p:txBody>
          </p:sp>
        </mc:Choice>
        <mc:Fallback>
          <p:sp>
            <p:nvSpPr>
              <p:cNvPr id="52" name="TextBox 51">
                <a:extLst>
                  <a:ext uri="{FF2B5EF4-FFF2-40B4-BE49-F238E27FC236}">
                    <a16:creationId xmlns:a16="http://schemas.microsoft.com/office/drawing/2014/main" id="{6DC6E26B-F906-2346-0CB7-F5AC22F90758}"/>
                  </a:ext>
                </a:extLst>
              </p:cNvPr>
              <p:cNvSpPr txBox="1">
                <a:spLocks noRot="1" noChangeAspect="1" noMove="1" noResize="1" noEditPoints="1" noAdjustHandles="1" noChangeArrowheads="1" noChangeShapeType="1" noTextEdit="1"/>
              </p:cNvSpPr>
              <p:nvPr/>
            </p:nvSpPr>
            <p:spPr>
              <a:xfrm>
                <a:off x="3041023" y="2380529"/>
                <a:ext cx="501804" cy="369332"/>
              </a:xfrm>
              <a:prstGeom prst="rect">
                <a:avLst/>
              </a:prstGeom>
              <a:blipFill>
                <a:blip r:embed="rId5"/>
                <a:stretch>
                  <a:fillRect/>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C4BDDF62-9AB9-C1FE-3F68-87EAC55FB6C4}"/>
              </a:ext>
            </a:extLst>
          </p:cNvPr>
          <p:cNvCxnSpPr>
            <a:stCxn id="48" idx="3"/>
            <a:endCxn id="52" idx="1"/>
          </p:cNvCxnSpPr>
          <p:nvPr/>
        </p:nvCxnSpPr>
        <p:spPr>
          <a:xfrm flipV="1">
            <a:off x="1402505" y="2565195"/>
            <a:ext cx="1638518" cy="4101"/>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52C1BCCB-276C-39AC-169F-C845A0D982C5}"/>
                  </a:ext>
                </a:extLst>
              </p:cNvPr>
              <p:cNvSpPr txBox="1"/>
              <p:nvPr/>
            </p:nvSpPr>
            <p:spPr>
              <a:xfrm>
                <a:off x="3073125" y="3712985"/>
                <a:ext cx="36798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p:sp>
            <p:nvSpPr>
              <p:cNvPr id="55" name="TextBox 54">
                <a:extLst>
                  <a:ext uri="{FF2B5EF4-FFF2-40B4-BE49-F238E27FC236}">
                    <a16:creationId xmlns:a16="http://schemas.microsoft.com/office/drawing/2014/main" id="{52C1BCCB-276C-39AC-169F-C845A0D982C5}"/>
                  </a:ext>
                </a:extLst>
              </p:cNvPr>
              <p:cNvSpPr txBox="1">
                <a:spLocks noRot="1" noChangeAspect="1" noMove="1" noResize="1" noEditPoints="1" noAdjustHandles="1" noChangeArrowheads="1" noChangeShapeType="1" noTextEdit="1"/>
              </p:cNvSpPr>
              <p:nvPr/>
            </p:nvSpPr>
            <p:spPr>
              <a:xfrm>
                <a:off x="3073125" y="3712985"/>
                <a:ext cx="367986" cy="369332"/>
              </a:xfrm>
              <a:prstGeom prst="rect">
                <a:avLst/>
              </a:prstGeom>
              <a:blipFill>
                <a:blip r:embed="rId6"/>
                <a:stretch>
                  <a:fillRect/>
                </a:stretch>
              </a:blipFill>
            </p:spPr>
            <p:txBody>
              <a:bodyPr/>
              <a:lstStyle/>
              <a:p>
                <a:r>
                  <a:rPr lang="en-US">
                    <a:noFill/>
                  </a:rPr>
                  <a:t> </a:t>
                </a:r>
              </a:p>
            </p:txBody>
          </p:sp>
        </mc:Fallback>
      </mc:AlternateContent>
      <p:cxnSp>
        <p:nvCxnSpPr>
          <p:cNvPr id="57" name="Connector: Elbow 56">
            <a:extLst>
              <a:ext uri="{FF2B5EF4-FFF2-40B4-BE49-F238E27FC236}">
                <a16:creationId xmlns:a16="http://schemas.microsoft.com/office/drawing/2014/main" id="{1A3F33B4-8A4E-CB26-EF6B-9FB0D91B965A}"/>
              </a:ext>
            </a:extLst>
          </p:cNvPr>
          <p:cNvCxnSpPr>
            <a:stCxn id="55" idx="2"/>
            <a:endCxn id="47" idx="3"/>
          </p:cNvCxnSpPr>
          <p:nvPr/>
        </p:nvCxnSpPr>
        <p:spPr>
          <a:xfrm rot="5400000">
            <a:off x="2094783" y="3464546"/>
            <a:ext cx="544565" cy="1780106"/>
          </a:xfrm>
          <a:prstGeom prst="bent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F028114-9C5D-6983-FA31-E0BC29C9CA65}"/>
              </a:ext>
            </a:extLst>
          </p:cNvPr>
          <p:cNvSpPr txBox="1"/>
          <p:nvPr/>
        </p:nvSpPr>
        <p:spPr>
          <a:xfrm>
            <a:off x="1978143" y="2380529"/>
            <a:ext cx="583814" cy="369332"/>
          </a:xfrm>
          <a:prstGeom prst="rect">
            <a:avLst/>
          </a:prstGeom>
          <a:noFill/>
        </p:spPr>
        <p:txBody>
          <a:bodyPr wrap="none" rtlCol="0">
            <a:spAutoFit/>
          </a:bodyPr>
          <a:lstStyle/>
          <a:p>
            <a:r>
              <a:rPr lang="en-US" dirty="0"/>
              <a:t>Loss</a:t>
            </a:r>
          </a:p>
        </p:txBody>
      </p:sp>
      <p:pic>
        <p:nvPicPr>
          <p:cNvPr id="5" name="Picture 4">
            <a:extLst>
              <a:ext uri="{FF2B5EF4-FFF2-40B4-BE49-F238E27FC236}">
                <a16:creationId xmlns:a16="http://schemas.microsoft.com/office/drawing/2014/main" id="{6AA53B23-7945-EB2B-8570-382C830BAC8D}"/>
              </a:ext>
            </a:extLst>
          </p:cNvPr>
          <p:cNvPicPr>
            <a:picLocks noChangeAspect="1"/>
          </p:cNvPicPr>
          <p:nvPr/>
        </p:nvPicPr>
        <p:blipFill>
          <a:blip r:embed="rId7"/>
          <a:stretch>
            <a:fillRect/>
          </a:stretch>
        </p:blipFill>
        <p:spPr>
          <a:xfrm>
            <a:off x="6903387" y="738080"/>
            <a:ext cx="2897366" cy="4588116"/>
          </a:xfrm>
          <a:prstGeom prst="rect">
            <a:avLst/>
          </a:prstGeom>
        </p:spPr>
      </p:pic>
      <p:sp>
        <p:nvSpPr>
          <p:cNvPr id="9" name="TextBox 8">
            <a:extLst>
              <a:ext uri="{FF2B5EF4-FFF2-40B4-BE49-F238E27FC236}">
                <a16:creationId xmlns:a16="http://schemas.microsoft.com/office/drawing/2014/main" id="{DAAE6681-0411-1CE0-7683-DD9EBEC7271D}"/>
              </a:ext>
            </a:extLst>
          </p:cNvPr>
          <p:cNvSpPr txBox="1"/>
          <p:nvPr/>
        </p:nvSpPr>
        <p:spPr>
          <a:xfrm>
            <a:off x="7301750" y="5396190"/>
            <a:ext cx="2100640" cy="369332"/>
          </a:xfrm>
          <a:prstGeom prst="rect">
            <a:avLst/>
          </a:prstGeom>
          <a:noFill/>
        </p:spPr>
        <p:txBody>
          <a:bodyPr wrap="none" rtlCol="0">
            <a:spAutoFit/>
          </a:bodyPr>
          <a:lstStyle/>
          <a:p>
            <a:r>
              <a:rPr lang="en-US" dirty="0" err="1"/>
              <a:t>MoCo</a:t>
            </a:r>
            <a:r>
              <a:rPr lang="en-US" dirty="0"/>
              <a:t> He et al. 2020</a:t>
            </a:r>
          </a:p>
        </p:txBody>
      </p:sp>
      <p:sp>
        <p:nvSpPr>
          <p:cNvPr id="11" name="TextBox 10">
            <a:extLst>
              <a:ext uri="{FF2B5EF4-FFF2-40B4-BE49-F238E27FC236}">
                <a16:creationId xmlns:a16="http://schemas.microsoft.com/office/drawing/2014/main" id="{5DC5526C-52AF-9CF6-5092-76833B04C47C}"/>
              </a:ext>
            </a:extLst>
          </p:cNvPr>
          <p:cNvSpPr txBox="1"/>
          <p:nvPr/>
        </p:nvSpPr>
        <p:spPr>
          <a:xfrm>
            <a:off x="-6635" y="6211669"/>
            <a:ext cx="6095316" cy="646331"/>
          </a:xfrm>
          <a:prstGeom prst="rect">
            <a:avLst/>
          </a:prstGeom>
          <a:noFill/>
        </p:spPr>
        <p:txBody>
          <a:bodyPr wrap="square">
            <a:spAutoFit/>
          </a:bodyPr>
          <a:lstStyle/>
          <a:p>
            <a:r>
              <a:rPr lang="en-US" dirty="0"/>
              <a:t>https://medium.com/geekculture/understanding-contrastive-learning-and-moco-efe491e4eed9</a:t>
            </a:r>
          </a:p>
        </p:txBody>
      </p:sp>
    </p:spTree>
    <p:extLst>
      <p:ext uri="{BB962C8B-B14F-4D97-AF65-F5344CB8AC3E}">
        <p14:creationId xmlns:p14="http://schemas.microsoft.com/office/powerpoint/2010/main" val="14611514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2910</TotalTime>
  <Words>2672</Words>
  <Application>Microsoft Office PowerPoint</Application>
  <PresentationFormat>Widescreen</PresentationFormat>
  <Paragraphs>608</Paragraphs>
  <Slides>82</Slides>
  <Notes>0</Notes>
  <HiddenSlides>9</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82</vt:i4>
      </vt:variant>
    </vt:vector>
  </HeadingPairs>
  <TitlesOfParts>
    <vt:vector size="93" baseType="lpstr">
      <vt:lpstr>source-serif-pro</vt:lpstr>
      <vt:lpstr>Arial</vt:lpstr>
      <vt:lpstr>Calibri</vt:lpstr>
      <vt:lpstr>Calibri Light</vt:lpstr>
      <vt:lpstr>Cambria Math</vt:lpstr>
      <vt:lpstr>Lato</vt:lpstr>
      <vt:lpstr>Raleway</vt:lpstr>
      <vt:lpstr>Times New Roman</vt:lpstr>
      <vt:lpstr>office theme</vt:lpstr>
      <vt:lpstr>Office Theme</vt:lpstr>
      <vt:lpstr>Office 佈景主題</vt:lpstr>
      <vt:lpstr>MERLOT RESERVE </vt:lpstr>
      <vt:lpstr>PowerPoint Presentation</vt:lpstr>
      <vt:lpstr>MERLOT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MERLOT RESERVE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Simon Tang</cp:lastModifiedBy>
  <cp:revision>47</cp:revision>
  <dcterms:created xsi:type="dcterms:W3CDTF">2023-02-16T17:45:15Z</dcterms:created>
  <dcterms:modified xsi:type="dcterms:W3CDTF">2023-02-20T19:23:23Z</dcterms:modified>
</cp:coreProperties>
</file>