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7"/>
  </p:notesMasterIdLst>
  <p:sldIdLst>
    <p:sldId id="262" r:id="rId2"/>
    <p:sldId id="256" r:id="rId3"/>
    <p:sldId id="275" r:id="rId4"/>
    <p:sldId id="286" r:id="rId5"/>
    <p:sldId id="277" r:id="rId6"/>
    <p:sldId id="295" r:id="rId7"/>
    <p:sldId id="259" r:id="rId8"/>
    <p:sldId id="273" r:id="rId9"/>
    <p:sldId id="288" r:id="rId10"/>
    <p:sldId id="257" r:id="rId11"/>
    <p:sldId id="294" r:id="rId12"/>
    <p:sldId id="289" r:id="rId13"/>
    <p:sldId id="290" r:id="rId14"/>
    <p:sldId id="265" r:id="rId15"/>
    <p:sldId id="278" r:id="rId16"/>
  </p:sldIdLst>
  <p:sldSz cx="9144000" cy="5143500" type="screen16x9"/>
  <p:notesSz cx="6858000" cy="9144000"/>
  <p:embeddedFontLst>
    <p:embeddedFont>
      <p:font typeface="Frank Ruhl Libre" panose="020B0604020202020204" charset="-79"/>
      <p:regular r:id="rId18"/>
      <p:bold r:id="rId19"/>
    </p:embeddedFont>
    <p:embeddedFont>
      <p:font typeface="Frank Ruhl Libre Medium" panose="020B0604020202020204" charset="-79"/>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810CD4-1240-43ED-94B4-1BC2840DAD12}">
  <a:tblStyle styleId="{DA810CD4-1240-43ED-94B4-1BC2840DAD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1955" autoAdjust="0"/>
  </p:normalViewPr>
  <p:slideViewPr>
    <p:cSldViewPr snapToGrid="0">
      <p:cViewPr varScale="1">
        <p:scale>
          <a:sx n="88" d="100"/>
          <a:sy n="88" d="100"/>
        </p:scale>
        <p:origin x="84" y="3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449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98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7484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26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806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31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1204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912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9043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8644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5"/>
          <p:cNvSpPr/>
          <p:nvPr/>
        </p:nvSpPr>
        <p:spPr>
          <a:xfrm>
            <a:off x="25" y="-7525"/>
            <a:ext cx="9144000" cy="5151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5"/>
          <p:cNvGrpSpPr/>
          <p:nvPr/>
        </p:nvGrpSpPr>
        <p:grpSpPr>
          <a:xfrm>
            <a:off x="192540" y="-302359"/>
            <a:ext cx="8798383" cy="5445834"/>
            <a:chOff x="548725" y="190338"/>
            <a:chExt cx="8046600" cy="4755282"/>
          </a:xfrm>
        </p:grpSpPr>
        <p:sp>
          <p:nvSpPr>
            <p:cNvPr id="52" name="Google Shape;52;p5"/>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54" name="Google Shape;54;p5"/>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55" name="Google Shape;55;p5"/>
            <p:cNvPicPr preferRelativeResize="0"/>
            <p:nvPr/>
          </p:nvPicPr>
          <p:blipFill>
            <a:blip r:embed="rId3">
              <a:alphaModFix/>
            </a:blip>
            <a:stretch>
              <a:fillRect/>
            </a:stretch>
          </p:blipFill>
          <p:spPr>
            <a:xfrm rot="-2700000">
              <a:off x="696875" y="3795246"/>
              <a:ext cx="152400" cy="1150374"/>
            </a:xfrm>
            <a:prstGeom prst="rect">
              <a:avLst/>
            </a:prstGeom>
            <a:noFill/>
            <a:ln>
              <a:noFill/>
            </a:ln>
          </p:spPr>
        </p:pic>
        <p:pic>
          <p:nvPicPr>
            <p:cNvPr id="56" name="Google Shape;56;p5"/>
            <p:cNvPicPr preferRelativeResize="0"/>
            <p:nvPr/>
          </p:nvPicPr>
          <p:blipFill>
            <a:blip r:embed="rId3">
              <a:alphaModFix/>
            </a:blip>
            <a:stretch>
              <a:fillRect/>
            </a:stretch>
          </p:blipFill>
          <p:spPr>
            <a:xfrm rot="8100000">
              <a:off x="8294783" y="190338"/>
              <a:ext cx="152400" cy="1150374"/>
            </a:xfrm>
            <a:prstGeom prst="rect">
              <a:avLst/>
            </a:prstGeom>
            <a:noFill/>
            <a:ln>
              <a:noFill/>
            </a:ln>
          </p:spPr>
        </p:pic>
      </p:grpSp>
      <p:sp>
        <p:nvSpPr>
          <p:cNvPr id="63" name="Google Shape;63;p5"/>
          <p:cNvSpPr txBox="1">
            <a:spLocks noGrp="1"/>
          </p:cNvSpPr>
          <p:nvPr>
            <p:ph type="title"/>
          </p:nvPr>
        </p:nvSpPr>
        <p:spPr>
          <a:xfrm>
            <a:off x="1003200" y="617375"/>
            <a:ext cx="7137600" cy="548700"/>
          </a:xfrm>
          <a:prstGeom prst="rect">
            <a:avLst/>
          </a:prstGeom>
        </p:spPr>
        <p:txBody>
          <a:bodyPr spcFirstLastPara="1" wrap="square" lIns="0" tIns="0" rIns="0" bIns="0" anchor="b"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64" name="Google Shape;64;p5"/>
          <p:cNvSpPr txBox="1">
            <a:spLocks noGrp="1"/>
          </p:cNvSpPr>
          <p:nvPr>
            <p:ph type="body" idx="1"/>
          </p:nvPr>
        </p:nvSpPr>
        <p:spPr>
          <a:xfrm>
            <a:off x="1003200" y="1563725"/>
            <a:ext cx="7137600" cy="27603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65" name="Google Shape;65;p5"/>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pic>
        <p:nvPicPr>
          <p:cNvPr id="13" name="Picture 4">
            <a:extLst>
              <a:ext uri="{FF2B5EF4-FFF2-40B4-BE49-F238E27FC236}">
                <a16:creationId xmlns:a16="http://schemas.microsoft.com/office/drawing/2014/main" id="{AD39E8AF-5108-4144-892E-A0C39BE8CEB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41" y="4680283"/>
            <a:ext cx="395177" cy="43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69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 Image background">
  <p:cSld name="TITLE_AND_BODY_1">
    <p:bg>
      <p:bgPr>
        <a:blipFill>
          <a:blip r:embed="rId2">
            <a:alphaModFix/>
          </a:blip>
          <a:stretch>
            <a:fillRect/>
          </a:stretch>
        </a:blipFill>
        <a:effectLst/>
      </p:bgPr>
    </p:bg>
    <p:spTree>
      <p:nvGrpSpPr>
        <p:cNvPr id="1" name="Shape 66"/>
        <p:cNvGrpSpPr/>
        <p:nvPr/>
      </p:nvGrpSpPr>
      <p:grpSpPr>
        <a:xfrm>
          <a:off x="0" y="0"/>
          <a:ext cx="0" cy="0"/>
          <a:chOff x="0" y="0"/>
          <a:chExt cx="0" cy="0"/>
        </a:xfrm>
      </p:grpSpPr>
      <p:grpSp>
        <p:nvGrpSpPr>
          <p:cNvPr id="67" name="Google Shape;67;p6"/>
          <p:cNvGrpSpPr/>
          <p:nvPr/>
        </p:nvGrpSpPr>
        <p:grpSpPr>
          <a:xfrm>
            <a:off x="-95422" y="-72989"/>
            <a:ext cx="5414908" cy="5298132"/>
            <a:chOff x="2316267" y="304925"/>
            <a:chExt cx="4511142" cy="4526109"/>
          </a:xfrm>
        </p:grpSpPr>
        <p:sp>
          <p:nvSpPr>
            <p:cNvPr id="68" name="Google Shape;68;p6"/>
            <p:cNvSpPr/>
            <p:nvPr/>
          </p:nvSpPr>
          <p:spPr>
            <a:xfrm>
              <a:off x="2550175" y="541175"/>
              <a:ext cx="40437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2626375" y="6173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70" name="Google Shape;70;p6"/>
            <p:cNvSpPr/>
            <p:nvPr/>
          </p:nvSpPr>
          <p:spPr>
            <a:xfrm rot="10800000">
              <a:off x="2841625" y="8119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71" name="Google Shape;71;p6"/>
            <p:cNvPicPr preferRelativeResize="0"/>
            <p:nvPr/>
          </p:nvPicPr>
          <p:blipFill>
            <a:blip r:embed="rId3">
              <a:alphaModFix/>
            </a:blip>
            <a:stretch>
              <a:fillRect/>
            </a:stretch>
          </p:blipFill>
          <p:spPr>
            <a:xfrm rot="-2700000">
              <a:off x="2700667" y="3795246"/>
              <a:ext cx="152400" cy="1150374"/>
            </a:xfrm>
            <a:prstGeom prst="rect">
              <a:avLst/>
            </a:prstGeom>
            <a:noFill/>
            <a:ln>
              <a:noFill/>
            </a:ln>
          </p:spPr>
        </p:pic>
        <p:pic>
          <p:nvPicPr>
            <p:cNvPr id="72" name="Google Shape;72;p6"/>
            <p:cNvPicPr preferRelativeResize="0"/>
            <p:nvPr/>
          </p:nvPicPr>
          <p:blipFill>
            <a:blip r:embed="rId3">
              <a:alphaModFix/>
            </a:blip>
            <a:stretch>
              <a:fillRect/>
            </a:stretch>
          </p:blipFill>
          <p:spPr>
            <a:xfrm rot="8100000">
              <a:off x="6290608" y="190338"/>
              <a:ext cx="152400" cy="1150374"/>
            </a:xfrm>
            <a:prstGeom prst="rect">
              <a:avLst/>
            </a:prstGeom>
            <a:noFill/>
            <a:ln>
              <a:noFill/>
            </a:ln>
          </p:spPr>
        </p:pic>
      </p:grpSp>
      <p:sp>
        <p:nvSpPr>
          <p:cNvPr id="79" name="Google Shape;79;p6"/>
          <p:cNvSpPr txBox="1">
            <a:spLocks noGrp="1"/>
          </p:cNvSpPr>
          <p:nvPr>
            <p:ph type="title"/>
          </p:nvPr>
        </p:nvSpPr>
        <p:spPr>
          <a:xfrm>
            <a:off x="389136" y="345045"/>
            <a:ext cx="4513002" cy="548700"/>
          </a:xfrm>
          <a:prstGeom prst="rect">
            <a:avLst/>
          </a:prstGeom>
        </p:spPr>
        <p:txBody>
          <a:bodyPr spcFirstLastPara="1" wrap="square" lIns="0" tIns="0" rIns="0" bIns="0" anchor="b" anchorCtr="0">
            <a:noAutofit/>
          </a:bodyPr>
          <a:lstStyle>
            <a:lvl1pPr lvl="0" algn="l" rtl="0">
              <a:spcBef>
                <a:spcPts val="0"/>
              </a:spcBef>
              <a:spcAft>
                <a:spcPts val="0"/>
              </a:spcAft>
              <a:buSzPts val="1600"/>
              <a:buNone/>
              <a:defRPr/>
            </a:lvl1pPr>
            <a:lvl2pPr lvl="1" algn="l" rtl="0">
              <a:spcBef>
                <a:spcPts val="0"/>
              </a:spcBef>
              <a:spcAft>
                <a:spcPts val="0"/>
              </a:spcAft>
              <a:buSzPts val="1600"/>
              <a:buNone/>
              <a:defRPr/>
            </a:lvl2pPr>
            <a:lvl3pPr lvl="2" algn="l" rtl="0">
              <a:spcBef>
                <a:spcPts val="0"/>
              </a:spcBef>
              <a:spcAft>
                <a:spcPts val="0"/>
              </a:spcAft>
              <a:buSzPts val="1600"/>
              <a:buNone/>
              <a:defRPr/>
            </a:lvl3pPr>
            <a:lvl4pPr lvl="3" algn="l" rtl="0">
              <a:spcBef>
                <a:spcPts val="0"/>
              </a:spcBef>
              <a:spcAft>
                <a:spcPts val="0"/>
              </a:spcAft>
              <a:buSzPts val="1600"/>
              <a:buNone/>
              <a:defRPr/>
            </a:lvl4pPr>
            <a:lvl5pPr lvl="4" algn="l" rtl="0">
              <a:spcBef>
                <a:spcPts val="0"/>
              </a:spcBef>
              <a:spcAft>
                <a:spcPts val="0"/>
              </a:spcAft>
              <a:buSzPts val="1600"/>
              <a:buNone/>
              <a:defRPr/>
            </a:lvl5pPr>
            <a:lvl6pPr lvl="5" algn="l" rtl="0">
              <a:spcBef>
                <a:spcPts val="0"/>
              </a:spcBef>
              <a:spcAft>
                <a:spcPts val="0"/>
              </a:spcAft>
              <a:buSzPts val="1600"/>
              <a:buNone/>
              <a:defRPr/>
            </a:lvl6pPr>
            <a:lvl7pPr lvl="6" algn="l" rtl="0">
              <a:spcBef>
                <a:spcPts val="0"/>
              </a:spcBef>
              <a:spcAft>
                <a:spcPts val="0"/>
              </a:spcAft>
              <a:buSzPts val="1600"/>
              <a:buNone/>
              <a:defRPr/>
            </a:lvl7pPr>
            <a:lvl8pPr lvl="7" algn="l" rtl="0">
              <a:spcBef>
                <a:spcPts val="0"/>
              </a:spcBef>
              <a:spcAft>
                <a:spcPts val="0"/>
              </a:spcAft>
              <a:buSzPts val="1600"/>
              <a:buNone/>
              <a:defRPr/>
            </a:lvl8pPr>
            <a:lvl9pPr lvl="8" algn="l" rtl="0">
              <a:spcBef>
                <a:spcPts val="0"/>
              </a:spcBef>
              <a:spcAft>
                <a:spcPts val="0"/>
              </a:spcAft>
              <a:buSzPts val="1600"/>
              <a:buNone/>
              <a:defRPr/>
            </a:lvl9pPr>
          </a:lstStyle>
          <a:p>
            <a:endParaRPr dirty="0"/>
          </a:p>
        </p:txBody>
      </p:sp>
      <p:sp>
        <p:nvSpPr>
          <p:cNvPr id="80" name="Google Shape;80;p6"/>
          <p:cNvSpPr txBox="1">
            <a:spLocks noGrp="1"/>
          </p:cNvSpPr>
          <p:nvPr>
            <p:ph type="body" idx="1"/>
          </p:nvPr>
        </p:nvSpPr>
        <p:spPr>
          <a:xfrm>
            <a:off x="389136" y="952853"/>
            <a:ext cx="4513002" cy="3786322"/>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dirty="0"/>
          </a:p>
        </p:txBody>
      </p:sp>
      <p:sp>
        <p:nvSpPr>
          <p:cNvPr id="81" name="Google Shape;81;p6"/>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rtl="0">
              <a:buNone/>
              <a:defRPr>
                <a:solidFill>
                  <a:schemeClr val="tx1"/>
                </a:solidFill>
                <a:effectLst>
                  <a:outerShdw blurRad="50800" dist="50800" dir="5400000" algn="ctr" rotWithShape="0">
                    <a:schemeClr val="tx1"/>
                  </a:outerShdw>
                </a:effectLs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solidFill>
                <a:schemeClr val="tx1"/>
              </a:solidFill>
            </a:endParaRPr>
          </a:p>
        </p:txBody>
      </p:sp>
      <p:pic>
        <p:nvPicPr>
          <p:cNvPr id="12" name="Picture 4">
            <a:extLst>
              <a:ext uri="{FF2B5EF4-FFF2-40B4-BE49-F238E27FC236}">
                <a16:creationId xmlns:a16="http://schemas.microsoft.com/office/drawing/2014/main" id="{49061D1D-5096-4FB1-90BC-316C6827E8A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41" y="4680283"/>
            <a:ext cx="395177" cy="435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7"/>
          <p:cNvSpPr/>
          <p:nvPr/>
        </p:nvSpPr>
        <p:spPr>
          <a:xfrm>
            <a:off x="25" y="-7525"/>
            <a:ext cx="9144000" cy="5151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7"/>
          <p:cNvGrpSpPr/>
          <p:nvPr/>
        </p:nvGrpSpPr>
        <p:grpSpPr>
          <a:xfrm>
            <a:off x="312475" y="304925"/>
            <a:ext cx="8519109" cy="4526109"/>
            <a:chOff x="312475" y="304925"/>
            <a:chExt cx="8519109" cy="4526109"/>
          </a:xfrm>
        </p:grpSpPr>
        <p:sp>
          <p:nvSpPr>
            <p:cNvPr id="85" name="Google Shape;85;p7"/>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87" name="Google Shape;87;p7"/>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88" name="Google Shape;88;p7"/>
            <p:cNvPicPr preferRelativeResize="0"/>
            <p:nvPr/>
          </p:nvPicPr>
          <p:blipFill>
            <a:blip r:embed="rId3">
              <a:alphaModFix/>
            </a:blip>
            <a:stretch>
              <a:fillRect/>
            </a:stretch>
          </p:blipFill>
          <p:spPr>
            <a:xfrm rot="-2700000">
              <a:off x="696875" y="3795246"/>
              <a:ext cx="152400" cy="1150374"/>
            </a:xfrm>
            <a:prstGeom prst="rect">
              <a:avLst/>
            </a:prstGeom>
            <a:noFill/>
            <a:ln>
              <a:noFill/>
            </a:ln>
          </p:spPr>
        </p:pic>
        <p:pic>
          <p:nvPicPr>
            <p:cNvPr id="89" name="Google Shape;89;p7"/>
            <p:cNvPicPr preferRelativeResize="0"/>
            <p:nvPr/>
          </p:nvPicPr>
          <p:blipFill>
            <a:blip r:embed="rId3">
              <a:alphaModFix/>
            </a:blip>
            <a:stretch>
              <a:fillRect/>
            </a:stretch>
          </p:blipFill>
          <p:spPr>
            <a:xfrm rot="8100000">
              <a:off x="8294783" y="190338"/>
              <a:ext cx="152400" cy="1150374"/>
            </a:xfrm>
            <a:prstGeom prst="rect">
              <a:avLst/>
            </a:prstGeom>
            <a:noFill/>
            <a:ln>
              <a:noFill/>
            </a:ln>
          </p:spPr>
        </p:pic>
      </p:grpSp>
      <p:grpSp>
        <p:nvGrpSpPr>
          <p:cNvPr id="90" name="Google Shape;90;p7"/>
          <p:cNvGrpSpPr/>
          <p:nvPr/>
        </p:nvGrpSpPr>
        <p:grpSpPr>
          <a:xfrm>
            <a:off x="4433231" y="1195444"/>
            <a:ext cx="277537" cy="277654"/>
            <a:chOff x="1191725" y="238125"/>
            <a:chExt cx="5236550" cy="5238750"/>
          </a:xfrm>
        </p:grpSpPr>
        <p:sp>
          <p:nvSpPr>
            <p:cNvPr id="91" name="Google Shape;91;p7"/>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92" name="Google Shape;92;p7"/>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93" name="Google Shape;93;p7"/>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94" name="Google Shape;94;p7"/>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95" name="Google Shape;95;p7"/>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sp>
        <p:nvSpPr>
          <p:cNvPr id="96" name="Google Shape;96;p7"/>
          <p:cNvSpPr txBox="1">
            <a:spLocks noGrp="1"/>
          </p:cNvSpPr>
          <p:nvPr>
            <p:ph type="title"/>
          </p:nvPr>
        </p:nvSpPr>
        <p:spPr>
          <a:xfrm>
            <a:off x="1003200" y="617375"/>
            <a:ext cx="7137600" cy="548700"/>
          </a:xfrm>
          <a:prstGeom prst="rect">
            <a:avLst/>
          </a:prstGeom>
        </p:spPr>
        <p:txBody>
          <a:bodyPr spcFirstLastPara="1" wrap="square" lIns="0" tIns="0" rIns="0" bIns="0" anchor="b"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97" name="Google Shape;97;p7"/>
          <p:cNvSpPr txBox="1">
            <a:spLocks noGrp="1"/>
          </p:cNvSpPr>
          <p:nvPr>
            <p:ph type="body" idx="1"/>
          </p:nvPr>
        </p:nvSpPr>
        <p:spPr>
          <a:xfrm>
            <a:off x="1003200" y="1563725"/>
            <a:ext cx="3356700" cy="28017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98" name="Google Shape;98;p7"/>
          <p:cNvSpPr txBox="1">
            <a:spLocks noGrp="1"/>
          </p:cNvSpPr>
          <p:nvPr>
            <p:ph type="body" idx="2"/>
          </p:nvPr>
        </p:nvSpPr>
        <p:spPr>
          <a:xfrm>
            <a:off x="4784110" y="1563725"/>
            <a:ext cx="3356700" cy="28017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99" name="Google Shape;99;p7"/>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pic>
        <p:nvPicPr>
          <p:cNvPr id="19" name="Picture 4">
            <a:extLst>
              <a:ext uri="{FF2B5EF4-FFF2-40B4-BE49-F238E27FC236}">
                <a16:creationId xmlns:a16="http://schemas.microsoft.com/office/drawing/2014/main" id="{D3FDD0E5-1005-4B2A-B395-3FED50B0324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41" y="4680283"/>
            <a:ext cx="395177" cy="435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8"/>
          <p:cNvSpPr/>
          <p:nvPr/>
        </p:nvSpPr>
        <p:spPr>
          <a:xfrm>
            <a:off x="25" y="-7525"/>
            <a:ext cx="9144000" cy="5151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8"/>
          <p:cNvGrpSpPr/>
          <p:nvPr/>
        </p:nvGrpSpPr>
        <p:grpSpPr>
          <a:xfrm>
            <a:off x="312475" y="304925"/>
            <a:ext cx="8519109" cy="4526109"/>
            <a:chOff x="312475" y="304925"/>
            <a:chExt cx="8519109" cy="4526109"/>
          </a:xfrm>
        </p:grpSpPr>
        <p:sp>
          <p:nvSpPr>
            <p:cNvPr id="103" name="Google Shape;103;p8"/>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105" name="Google Shape;105;p8"/>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106" name="Google Shape;106;p8"/>
            <p:cNvPicPr preferRelativeResize="0"/>
            <p:nvPr/>
          </p:nvPicPr>
          <p:blipFill>
            <a:blip r:embed="rId3">
              <a:alphaModFix/>
            </a:blip>
            <a:stretch>
              <a:fillRect/>
            </a:stretch>
          </p:blipFill>
          <p:spPr>
            <a:xfrm rot="-2700000">
              <a:off x="696875" y="3795246"/>
              <a:ext cx="152400" cy="1150374"/>
            </a:xfrm>
            <a:prstGeom prst="rect">
              <a:avLst/>
            </a:prstGeom>
            <a:noFill/>
            <a:ln>
              <a:noFill/>
            </a:ln>
          </p:spPr>
        </p:pic>
        <p:pic>
          <p:nvPicPr>
            <p:cNvPr id="107" name="Google Shape;107;p8"/>
            <p:cNvPicPr preferRelativeResize="0"/>
            <p:nvPr/>
          </p:nvPicPr>
          <p:blipFill>
            <a:blip r:embed="rId3">
              <a:alphaModFix/>
            </a:blip>
            <a:stretch>
              <a:fillRect/>
            </a:stretch>
          </p:blipFill>
          <p:spPr>
            <a:xfrm rot="8100000">
              <a:off x="8294783" y="190338"/>
              <a:ext cx="152400" cy="1150374"/>
            </a:xfrm>
            <a:prstGeom prst="rect">
              <a:avLst/>
            </a:prstGeom>
            <a:noFill/>
            <a:ln>
              <a:noFill/>
            </a:ln>
          </p:spPr>
        </p:pic>
      </p:grpSp>
      <p:grpSp>
        <p:nvGrpSpPr>
          <p:cNvPr id="108" name="Google Shape;108;p8"/>
          <p:cNvGrpSpPr/>
          <p:nvPr/>
        </p:nvGrpSpPr>
        <p:grpSpPr>
          <a:xfrm>
            <a:off x="4433231" y="1195444"/>
            <a:ext cx="277537" cy="277654"/>
            <a:chOff x="1191725" y="238125"/>
            <a:chExt cx="5236550" cy="5238750"/>
          </a:xfrm>
        </p:grpSpPr>
        <p:sp>
          <p:nvSpPr>
            <p:cNvPr id="109" name="Google Shape;109;p8"/>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10" name="Google Shape;110;p8"/>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11" name="Google Shape;111;p8"/>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12" name="Google Shape;112;p8"/>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13" name="Google Shape;113;p8"/>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sp>
        <p:nvSpPr>
          <p:cNvPr id="114" name="Google Shape;114;p8"/>
          <p:cNvSpPr txBox="1">
            <a:spLocks noGrp="1"/>
          </p:cNvSpPr>
          <p:nvPr>
            <p:ph type="title"/>
          </p:nvPr>
        </p:nvSpPr>
        <p:spPr>
          <a:xfrm>
            <a:off x="1003200" y="617375"/>
            <a:ext cx="7137600" cy="548700"/>
          </a:xfrm>
          <a:prstGeom prst="rect">
            <a:avLst/>
          </a:prstGeom>
        </p:spPr>
        <p:txBody>
          <a:bodyPr spcFirstLastPara="1" wrap="square" lIns="0" tIns="0" rIns="0" bIns="0"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5" name="Google Shape;115;p8"/>
          <p:cNvSpPr txBox="1">
            <a:spLocks noGrp="1"/>
          </p:cNvSpPr>
          <p:nvPr>
            <p:ph type="body" idx="1"/>
          </p:nvPr>
        </p:nvSpPr>
        <p:spPr>
          <a:xfrm>
            <a:off x="1003200" y="1563725"/>
            <a:ext cx="2233800" cy="2747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16" name="Google Shape;116;p8"/>
          <p:cNvSpPr txBox="1">
            <a:spLocks noGrp="1"/>
          </p:cNvSpPr>
          <p:nvPr>
            <p:ph type="body" idx="2"/>
          </p:nvPr>
        </p:nvSpPr>
        <p:spPr>
          <a:xfrm>
            <a:off x="3455100" y="1563725"/>
            <a:ext cx="2233800" cy="2747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17" name="Google Shape;117;p8"/>
          <p:cNvSpPr txBox="1">
            <a:spLocks noGrp="1"/>
          </p:cNvSpPr>
          <p:nvPr>
            <p:ph type="body" idx="3"/>
          </p:nvPr>
        </p:nvSpPr>
        <p:spPr>
          <a:xfrm>
            <a:off x="5907003" y="1563725"/>
            <a:ext cx="2233800" cy="2747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18" name="Google Shape;118;p8"/>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pic>
        <p:nvPicPr>
          <p:cNvPr id="20" name="Picture 4">
            <a:extLst>
              <a:ext uri="{FF2B5EF4-FFF2-40B4-BE49-F238E27FC236}">
                <a16:creationId xmlns:a16="http://schemas.microsoft.com/office/drawing/2014/main" id="{626C1394-97A4-4EB1-9F7F-1EC58A86236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41" y="4680283"/>
            <a:ext cx="395177" cy="435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51"/>
        <p:cNvGrpSpPr/>
        <p:nvPr/>
      </p:nvGrpSpPr>
      <p:grpSpPr>
        <a:xfrm>
          <a:off x="0" y="0"/>
          <a:ext cx="0" cy="0"/>
          <a:chOff x="0" y="0"/>
          <a:chExt cx="0" cy="0"/>
        </a:xfrm>
      </p:grpSpPr>
      <p:sp>
        <p:nvSpPr>
          <p:cNvPr id="152" name="Google Shape;152;p11"/>
          <p:cNvSpPr/>
          <p:nvPr/>
        </p:nvSpPr>
        <p:spPr>
          <a:xfrm>
            <a:off x="25" y="-7525"/>
            <a:ext cx="9144000" cy="5151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 name="Google Shape;153;p11"/>
          <p:cNvGrpSpPr/>
          <p:nvPr/>
        </p:nvGrpSpPr>
        <p:grpSpPr>
          <a:xfrm>
            <a:off x="312475" y="304925"/>
            <a:ext cx="8519109" cy="4526109"/>
            <a:chOff x="312475" y="304925"/>
            <a:chExt cx="8519109" cy="4526109"/>
          </a:xfrm>
        </p:grpSpPr>
        <p:sp>
          <p:nvSpPr>
            <p:cNvPr id="154" name="Google Shape;154;p11"/>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156" name="Google Shape;156;p11"/>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157" name="Google Shape;157;p11"/>
            <p:cNvPicPr preferRelativeResize="0"/>
            <p:nvPr/>
          </p:nvPicPr>
          <p:blipFill>
            <a:blip r:embed="rId3">
              <a:alphaModFix/>
            </a:blip>
            <a:stretch>
              <a:fillRect/>
            </a:stretch>
          </p:blipFill>
          <p:spPr>
            <a:xfrm rot="-2700000">
              <a:off x="696875" y="3795246"/>
              <a:ext cx="152400" cy="1150374"/>
            </a:xfrm>
            <a:prstGeom prst="rect">
              <a:avLst/>
            </a:prstGeom>
            <a:noFill/>
            <a:ln>
              <a:noFill/>
            </a:ln>
          </p:spPr>
        </p:pic>
        <p:pic>
          <p:nvPicPr>
            <p:cNvPr id="158" name="Google Shape;158;p11"/>
            <p:cNvPicPr preferRelativeResize="0"/>
            <p:nvPr/>
          </p:nvPicPr>
          <p:blipFill>
            <a:blip r:embed="rId3">
              <a:alphaModFix/>
            </a:blip>
            <a:stretch>
              <a:fillRect/>
            </a:stretch>
          </p:blipFill>
          <p:spPr>
            <a:xfrm rot="8100000">
              <a:off x="8294783" y="190338"/>
              <a:ext cx="152400" cy="1150374"/>
            </a:xfrm>
            <a:prstGeom prst="rect">
              <a:avLst/>
            </a:prstGeom>
            <a:noFill/>
            <a:ln>
              <a:noFill/>
            </a:ln>
          </p:spPr>
        </p:pic>
      </p:grpSp>
      <p:sp>
        <p:nvSpPr>
          <p:cNvPr id="159" name="Google Shape;159;p11"/>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pic>
        <p:nvPicPr>
          <p:cNvPr id="11" name="Picture 4">
            <a:extLst>
              <a:ext uri="{FF2B5EF4-FFF2-40B4-BE49-F238E27FC236}">
                <a16:creationId xmlns:a16="http://schemas.microsoft.com/office/drawing/2014/main" id="{E78E287E-007D-401E-91D8-5B455665AE9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41" y="4680283"/>
            <a:ext cx="395177" cy="435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otally blank">
  <p:cSld name="BLANK_1">
    <p:bg>
      <p:bgPr>
        <a:blipFill>
          <a:blip r:embed="rId2">
            <a:alphaModFix/>
          </a:blip>
          <a:stretch>
            <a:fillRect/>
          </a:stretch>
        </a:blipFill>
        <a:effectLst/>
      </p:bgPr>
    </p:bg>
    <p:spTree>
      <p:nvGrpSpPr>
        <p:cNvPr id="1" name="Shape 171"/>
        <p:cNvGrpSpPr/>
        <p:nvPr/>
      </p:nvGrpSpPr>
      <p:grpSpPr>
        <a:xfrm>
          <a:off x="0" y="0"/>
          <a:ext cx="0" cy="0"/>
          <a:chOff x="0" y="0"/>
          <a:chExt cx="0" cy="0"/>
        </a:xfrm>
      </p:grpSpPr>
      <p:sp>
        <p:nvSpPr>
          <p:cNvPr id="172" name="Google Shape;172;p13"/>
          <p:cNvSpPr/>
          <p:nvPr/>
        </p:nvSpPr>
        <p:spPr>
          <a:xfrm>
            <a:off x="25" y="-7525"/>
            <a:ext cx="9144000" cy="5151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4" name="Picture 4">
            <a:extLst>
              <a:ext uri="{FF2B5EF4-FFF2-40B4-BE49-F238E27FC236}">
                <a16:creationId xmlns:a16="http://schemas.microsoft.com/office/drawing/2014/main" id="{B45BBF62-7A16-4C49-A272-246C0548C5A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41" y="4680283"/>
            <a:ext cx="395177" cy="435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2316267" y="304925"/>
            <a:ext cx="4511142" cy="4526109"/>
            <a:chOff x="2316267" y="304925"/>
            <a:chExt cx="4511142" cy="4526109"/>
          </a:xfrm>
        </p:grpSpPr>
        <p:sp>
          <p:nvSpPr>
            <p:cNvPr id="11" name="Google Shape;11;p2"/>
            <p:cNvSpPr/>
            <p:nvPr/>
          </p:nvSpPr>
          <p:spPr>
            <a:xfrm>
              <a:off x="2550175" y="541175"/>
              <a:ext cx="40437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626375" y="6173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13" name="Google Shape;13;p2"/>
            <p:cNvSpPr/>
            <p:nvPr/>
          </p:nvSpPr>
          <p:spPr>
            <a:xfrm rot="10800000">
              <a:off x="2841625" y="8119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14" name="Google Shape;14;p2"/>
            <p:cNvPicPr preferRelativeResize="0"/>
            <p:nvPr/>
          </p:nvPicPr>
          <p:blipFill>
            <a:blip r:embed="rId2">
              <a:alphaModFix/>
            </a:blip>
            <a:stretch>
              <a:fillRect/>
            </a:stretch>
          </p:blipFill>
          <p:spPr>
            <a:xfrm rot="-2700000">
              <a:off x="2700667" y="3795246"/>
              <a:ext cx="152400" cy="1150374"/>
            </a:xfrm>
            <a:prstGeom prst="rect">
              <a:avLst/>
            </a:prstGeom>
            <a:noFill/>
            <a:ln>
              <a:noFill/>
            </a:ln>
          </p:spPr>
        </p:pic>
        <p:pic>
          <p:nvPicPr>
            <p:cNvPr id="15" name="Google Shape;15;p2"/>
            <p:cNvPicPr preferRelativeResize="0"/>
            <p:nvPr/>
          </p:nvPicPr>
          <p:blipFill>
            <a:blip r:embed="rId2">
              <a:alphaModFix/>
            </a:blip>
            <a:stretch>
              <a:fillRect/>
            </a:stretch>
          </p:blipFill>
          <p:spPr>
            <a:xfrm rot="8100000">
              <a:off x="6290608" y="190338"/>
              <a:ext cx="152400" cy="1150374"/>
            </a:xfrm>
            <a:prstGeom prst="rect">
              <a:avLst/>
            </a:prstGeom>
            <a:noFill/>
            <a:ln>
              <a:noFill/>
            </a:ln>
          </p:spPr>
        </p:pic>
      </p:grpSp>
      <p:sp>
        <p:nvSpPr>
          <p:cNvPr id="16" name="Google Shape;16;p2"/>
          <p:cNvSpPr txBox="1">
            <a:spLocks noGrp="1"/>
          </p:cNvSpPr>
          <p:nvPr>
            <p:ph type="ctrTitle"/>
          </p:nvPr>
        </p:nvSpPr>
        <p:spPr>
          <a:xfrm>
            <a:off x="2787625" y="1991825"/>
            <a:ext cx="3572100" cy="11598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17" name="Google Shape;17;p2"/>
          <p:cNvGrpSpPr/>
          <p:nvPr/>
        </p:nvGrpSpPr>
        <p:grpSpPr>
          <a:xfrm>
            <a:off x="4357664" y="3735189"/>
            <a:ext cx="428350" cy="428530"/>
            <a:chOff x="1191725" y="238125"/>
            <a:chExt cx="5236550" cy="5238750"/>
          </a:xfrm>
        </p:grpSpPr>
        <p:sp>
          <p:nvSpPr>
            <p:cNvPr id="18" name="Google Shape;18;p2"/>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9" name="Google Shape;19;p2"/>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20" name="Google Shape;20;p2"/>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21" name="Google Shape;21;p2"/>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22" name="Google Shape;22;p2"/>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pic>
        <p:nvPicPr>
          <p:cNvPr id="24" name="Picture 4">
            <a:extLst>
              <a:ext uri="{FF2B5EF4-FFF2-40B4-BE49-F238E27FC236}">
                <a16:creationId xmlns:a16="http://schemas.microsoft.com/office/drawing/2014/main" id="{B1033BF5-CAE1-47AB-92D5-0E72E6D8496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41" y="4680283"/>
            <a:ext cx="395177" cy="43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15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23"/>
        <p:cNvGrpSpPr/>
        <p:nvPr/>
      </p:nvGrpSpPr>
      <p:grpSpPr>
        <a:xfrm>
          <a:off x="0" y="0"/>
          <a:ext cx="0" cy="0"/>
          <a:chOff x="0" y="0"/>
          <a:chExt cx="0" cy="0"/>
        </a:xfrm>
      </p:grpSpPr>
      <p:grpSp>
        <p:nvGrpSpPr>
          <p:cNvPr id="24" name="Google Shape;24;p3"/>
          <p:cNvGrpSpPr/>
          <p:nvPr/>
        </p:nvGrpSpPr>
        <p:grpSpPr>
          <a:xfrm>
            <a:off x="2316267" y="304925"/>
            <a:ext cx="4511142" cy="4526109"/>
            <a:chOff x="2316267" y="304925"/>
            <a:chExt cx="4511142" cy="4526109"/>
          </a:xfrm>
        </p:grpSpPr>
        <p:sp>
          <p:nvSpPr>
            <p:cNvPr id="25" name="Google Shape;25;p3"/>
            <p:cNvSpPr/>
            <p:nvPr/>
          </p:nvSpPr>
          <p:spPr>
            <a:xfrm>
              <a:off x="2550175" y="541175"/>
              <a:ext cx="40437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2626375" y="6173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27" name="Google Shape;27;p3"/>
            <p:cNvSpPr/>
            <p:nvPr/>
          </p:nvSpPr>
          <p:spPr>
            <a:xfrm rot="10800000">
              <a:off x="2841625" y="8119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28" name="Google Shape;28;p3"/>
            <p:cNvPicPr preferRelativeResize="0"/>
            <p:nvPr/>
          </p:nvPicPr>
          <p:blipFill>
            <a:blip r:embed="rId3">
              <a:alphaModFix/>
            </a:blip>
            <a:stretch>
              <a:fillRect/>
            </a:stretch>
          </p:blipFill>
          <p:spPr>
            <a:xfrm rot="-2700000">
              <a:off x="2700667" y="3795246"/>
              <a:ext cx="152400" cy="1150374"/>
            </a:xfrm>
            <a:prstGeom prst="rect">
              <a:avLst/>
            </a:prstGeom>
            <a:noFill/>
            <a:ln>
              <a:noFill/>
            </a:ln>
          </p:spPr>
        </p:pic>
        <p:pic>
          <p:nvPicPr>
            <p:cNvPr id="29" name="Google Shape;29;p3"/>
            <p:cNvPicPr preferRelativeResize="0"/>
            <p:nvPr/>
          </p:nvPicPr>
          <p:blipFill>
            <a:blip r:embed="rId3">
              <a:alphaModFix/>
            </a:blip>
            <a:stretch>
              <a:fillRect/>
            </a:stretch>
          </p:blipFill>
          <p:spPr>
            <a:xfrm rot="8100000">
              <a:off x="6290608" y="190338"/>
              <a:ext cx="152400" cy="1150374"/>
            </a:xfrm>
            <a:prstGeom prst="rect">
              <a:avLst/>
            </a:prstGeom>
            <a:noFill/>
            <a:ln>
              <a:noFill/>
            </a:ln>
          </p:spPr>
        </p:pic>
      </p:grpSp>
      <p:sp>
        <p:nvSpPr>
          <p:cNvPr id="30" name="Google Shape;30;p3"/>
          <p:cNvSpPr txBox="1">
            <a:spLocks noGrp="1"/>
          </p:cNvSpPr>
          <p:nvPr>
            <p:ph type="ctrTitle"/>
          </p:nvPr>
        </p:nvSpPr>
        <p:spPr>
          <a:xfrm>
            <a:off x="2795175" y="1668850"/>
            <a:ext cx="3553500" cy="1159800"/>
          </a:xfrm>
          <a:prstGeom prst="rect">
            <a:avLst/>
          </a:prstGeom>
        </p:spPr>
        <p:txBody>
          <a:bodyPr spcFirstLastPara="1" wrap="square" lIns="0" tIns="0" rIns="0" bIns="0"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1" name="Google Shape;31;p3"/>
          <p:cNvSpPr txBox="1">
            <a:spLocks noGrp="1"/>
          </p:cNvSpPr>
          <p:nvPr>
            <p:ph type="subTitle" idx="1"/>
          </p:nvPr>
        </p:nvSpPr>
        <p:spPr>
          <a:xfrm>
            <a:off x="2795175" y="2948146"/>
            <a:ext cx="3553500" cy="2979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rgbClr val="B0C6D3"/>
                </a:solidFill>
              </a:defRPr>
            </a:lvl1pPr>
            <a:lvl2pPr lvl="1" algn="ctr" rtl="0">
              <a:spcBef>
                <a:spcPts val="0"/>
              </a:spcBef>
              <a:spcAft>
                <a:spcPts val="0"/>
              </a:spcAft>
              <a:buSzPts val="1600"/>
              <a:buNone/>
              <a:defRPr sz="1600">
                <a:solidFill>
                  <a:srgbClr val="B0C6D3"/>
                </a:solidFill>
              </a:defRPr>
            </a:lvl2pPr>
            <a:lvl3pPr lvl="2" algn="ctr" rtl="0">
              <a:spcBef>
                <a:spcPts val="0"/>
              </a:spcBef>
              <a:spcAft>
                <a:spcPts val="0"/>
              </a:spcAft>
              <a:buSzPts val="1600"/>
              <a:buNone/>
              <a:defRPr sz="1600">
                <a:solidFill>
                  <a:srgbClr val="B0C6D3"/>
                </a:solidFill>
              </a:defRPr>
            </a:lvl3pPr>
            <a:lvl4pPr lvl="3" algn="ctr" rtl="0">
              <a:spcBef>
                <a:spcPts val="0"/>
              </a:spcBef>
              <a:spcAft>
                <a:spcPts val="0"/>
              </a:spcAft>
              <a:buSzPts val="1600"/>
              <a:buNone/>
              <a:defRPr sz="1600">
                <a:solidFill>
                  <a:srgbClr val="B0C6D3"/>
                </a:solidFill>
              </a:defRPr>
            </a:lvl4pPr>
            <a:lvl5pPr lvl="4" algn="ctr" rtl="0">
              <a:spcBef>
                <a:spcPts val="0"/>
              </a:spcBef>
              <a:spcAft>
                <a:spcPts val="0"/>
              </a:spcAft>
              <a:buSzPts val="1600"/>
              <a:buNone/>
              <a:defRPr sz="1600">
                <a:solidFill>
                  <a:srgbClr val="B0C6D3"/>
                </a:solidFill>
              </a:defRPr>
            </a:lvl5pPr>
            <a:lvl6pPr lvl="5" algn="ctr" rtl="0">
              <a:spcBef>
                <a:spcPts val="0"/>
              </a:spcBef>
              <a:spcAft>
                <a:spcPts val="0"/>
              </a:spcAft>
              <a:buSzPts val="1600"/>
              <a:buNone/>
              <a:defRPr sz="1600">
                <a:solidFill>
                  <a:srgbClr val="B0C6D3"/>
                </a:solidFill>
              </a:defRPr>
            </a:lvl6pPr>
            <a:lvl7pPr lvl="6" algn="ctr" rtl="0">
              <a:spcBef>
                <a:spcPts val="0"/>
              </a:spcBef>
              <a:spcAft>
                <a:spcPts val="0"/>
              </a:spcAft>
              <a:buSzPts val="1600"/>
              <a:buNone/>
              <a:defRPr sz="1600">
                <a:solidFill>
                  <a:srgbClr val="B0C6D3"/>
                </a:solidFill>
              </a:defRPr>
            </a:lvl7pPr>
            <a:lvl8pPr lvl="7" algn="ctr" rtl="0">
              <a:spcBef>
                <a:spcPts val="0"/>
              </a:spcBef>
              <a:spcAft>
                <a:spcPts val="0"/>
              </a:spcAft>
              <a:buSzPts val="1600"/>
              <a:buNone/>
              <a:defRPr sz="1600">
                <a:solidFill>
                  <a:srgbClr val="B0C6D3"/>
                </a:solidFill>
              </a:defRPr>
            </a:lvl8pPr>
            <a:lvl9pPr lvl="8" algn="ctr" rtl="0">
              <a:spcBef>
                <a:spcPts val="0"/>
              </a:spcBef>
              <a:spcAft>
                <a:spcPts val="0"/>
              </a:spcAft>
              <a:buSzPts val="1600"/>
              <a:buNone/>
              <a:defRPr sz="1600">
                <a:solidFill>
                  <a:srgbClr val="B0C6D3"/>
                </a:solidFill>
              </a:defRPr>
            </a:lvl9pPr>
          </a:lstStyle>
          <a:p>
            <a:endParaRPr/>
          </a:p>
        </p:txBody>
      </p:sp>
      <p:grpSp>
        <p:nvGrpSpPr>
          <p:cNvPr id="32" name="Google Shape;32;p3"/>
          <p:cNvGrpSpPr/>
          <p:nvPr/>
        </p:nvGrpSpPr>
        <p:grpSpPr>
          <a:xfrm>
            <a:off x="4357664" y="3735189"/>
            <a:ext cx="428350" cy="428530"/>
            <a:chOff x="1191725" y="238125"/>
            <a:chExt cx="5236550" cy="5238750"/>
          </a:xfrm>
        </p:grpSpPr>
        <p:sp>
          <p:nvSpPr>
            <p:cNvPr id="33" name="Google Shape;33;p3"/>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34" name="Google Shape;34;p3"/>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35" name="Google Shape;35;p3"/>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36" name="Google Shape;36;p3"/>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37" name="Google Shape;37;p3"/>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pic>
        <p:nvPicPr>
          <p:cNvPr id="16" name="Picture 4">
            <a:extLst>
              <a:ext uri="{FF2B5EF4-FFF2-40B4-BE49-F238E27FC236}">
                <a16:creationId xmlns:a16="http://schemas.microsoft.com/office/drawing/2014/main" id="{3202DCAB-9D10-4459-9E32-12F035909D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41" y="4680283"/>
            <a:ext cx="395177" cy="43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26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3200" y="617375"/>
            <a:ext cx="7137600" cy="548700"/>
          </a:xfrm>
          <a:prstGeom prst="rect">
            <a:avLst/>
          </a:prstGeom>
          <a:noFill/>
          <a:ln>
            <a:noFill/>
          </a:ln>
        </p:spPr>
        <p:txBody>
          <a:bodyPr spcFirstLastPara="1" wrap="square" lIns="0" tIns="0" rIns="0" bIns="0" anchor="b" anchorCtr="0">
            <a:noAutofit/>
          </a:bodyPr>
          <a:lstStyle>
            <a:lvl1pPr lvl="0" algn="ctr">
              <a:spcBef>
                <a:spcPts val="0"/>
              </a:spcBef>
              <a:spcAft>
                <a:spcPts val="0"/>
              </a:spcAft>
              <a:buClr>
                <a:schemeClr val="dk2"/>
              </a:buClr>
              <a:buSzPts val="1600"/>
              <a:buFont typeface="Frank Ruhl Libre Medium"/>
              <a:buNone/>
              <a:defRPr sz="1600">
                <a:solidFill>
                  <a:schemeClr val="dk2"/>
                </a:solidFill>
                <a:latin typeface="Frank Ruhl Libre Medium"/>
                <a:ea typeface="Frank Ruhl Libre Medium"/>
                <a:cs typeface="Frank Ruhl Libre Medium"/>
                <a:sym typeface="Frank Ruhl Libre Medium"/>
              </a:defRPr>
            </a:lvl1pPr>
            <a:lvl2pPr lvl="1" algn="ctr">
              <a:spcBef>
                <a:spcPts val="0"/>
              </a:spcBef>
              <a:spcAft>
                <a:spcPts val="0"/>
              </a:spcAft>
              <a:buClr>
                <a:schemeClr val="dk2"/>
              </a:buClr>
              <a:buSzPts val="1600"/>
              <a:buFont typeface="Frank Ruhl Libre Medium"/>
              <a:buNone/>
              <a:defRPr sz="1600">
                <a:solidFill>
                  <a:schemeClr val="dk2"/>
                </a:solidFill>
                <a:latin typeface="Frank Ruhl Libre Medium"/>
                <a:ea typeface="Frank Ruhl Libre Medium"/>
                <a:cs typeface="Frank Ruhl Libre Medium"/>
                <a:sym typeface="Frank Ruhl Libre Medium"/>
              </a:defRPr>
            </a:lvl2pPr>
            <a:lvl3pPr lvl="2" algn="ctr">
              <a:spcBef>
                <a:spcPts val="0"/>
              </a:spcBef>
              <a:spcAft>
                <a:spcPts val="0"/>
              </a:spcAft>
              <a:buClr>
                <a:schemeClr val="dk2"/>
              </a:buClr>
              <a:buSzPts val="1600"/>
              <a:buFont typeface="Frank Ruhl Libre Medium"/>
              <a:buNone/>
              <a:defRPr sz="1600">
                <a:solidFill>
                  <a:schemeClr val="dk2"/>
                </a:solidFill>
                <a:latin typeface="Frank Ruhl Libre Medium"/>
                <a:ea typeface="Frank Ruhl Libre Medium"/>
                <a:cs typeface="Frank Ruhl Libre Medium"/>
                <a:sym typeface="Frank Ruhl Libre Medium"/>
              </a:defRPr>
            </a:lvl3pPr>
            <a:lvl4pPr lvl="3" algn="ctr">
              <a:spcBef>
                <a:spcPts val="0"/>
              </a:spcBef>
              <a:spcAft>
                <a:spcPts val="0"/>
              </a:spcAft>
              <a:buClr>
                <a:schemeClr val="dk2"/>
              </a:buClr>
              <a:buSzPts val="1600"/>
              <a:buFont typeface="Frank Ruhl Libre Medium"/>
              <a:buNone/>
              <a:defRPr sz="1600">
                <a:solidFill>
                  <a:schemeClr val="dk2"/>
                </a:solidFill>
                <a:latin typeface="Frank Ruhl Libre Medium"/>
                <a:ea typeface="Frank Ruhl Libre Medium"/>
                <a:cs typeface="Frank Ruhl Libre Medium"/>
                <a:sym typeface="Frank Ruhl Libre Medium"/>
              </a:defRPr>
            </a:lvl4pPr>
            <a:lvl5pPr lvl="4" algn="ctr">
              <a:spcBef>
                <a:spcPts val="0"/>
              </a:spcBef>
              <a:spcAft>
                <a:spcPts val="0"/>
              </a:spcAft>
              <a:buClr>
                <a:schemeClr val="dk2"/>
              </a:buClr>
              <a:buSzPts val="1600"/>
              <a:buFont typeface="Frank Ruhl Libre Medium"/>
              <a:buNone/>
              <a:defRPr sz="1600">
                <a:solidFill>
                  <a:schemeClr val="dk2"/>
                </a:solidFill>
                <a:latin typeface="Frank Ruhl Libre Medium"/>
                <a:ea typeface="Frank Ruhl Libre Medium"/>
                <a:cs typeface="Frank Ruhl Libre Medium"/>
                <a:sym typeface="Frank Ruhl Libre Medium"/>
              </a:defRPr>
            </a:lvl5pPr>
            <a:lvl6pPr lvl="5" algn="ctr">
              <a:spcBef>
                <a:spcPts val="0"/>
              </a:spcBef>
              <a:spcAft>
                <a:spcPts val="0"/>
              </a:spcAft>
              <a:buClr>
                <a:schemeClr val="dk2"/>
              </a:buClr>
              <a:buSzPts val="1600"/>
              <a:buFont typeface="Frank Ruhl Libre Medium"/>
              <a:buNone/>
              <a:defRPr sz="1600">
                <a:solidFill>
                  <a:schemeClr val="dk2"/>
                </a:solidFill>
                <a:latin typeface="Frank Ruhl Libre Medium"/>
                <a:ea typeface="Frank Ruhl Libre Medium"/>
                <a:cs typeface="Frank Ruhl Libre Medium"/>
                <a:sym typeface="Frank Ruhl Libre Medium"/>
              </a:defRPr>
            </a:lvl6pPr>
            <a:lvl7pPr lvl="6" algn="ctr">
              <a:spcBef>
                <a:spcPts val="0"/>
              </a:spcBef>
              <a:spcAft>
                <a:spcPts val="0"/>
              </a:spcAft>
              <a:buClr>
                <a:schemeClr val="dk2"/>
              </a:buClr>
              <a:buSzPts val="1600"/>
              <a:buFont typeface="Frank Ruhl Libre Medium"/>
              <a:buNone/>
              <a:defRPr sz="1600">
                <a:solidFill>
                  <a:schemeClr val="dk2"/>
                </a:solidFill>
                <a:latin typeface="Frank Ruhl Libre Medium"/>
                <a:ea typeface="Frank Ruhl Libre Medium"/>
                <a:cs typeface="Frank Ruhl Libre Medium"/>
                <a:sym typeface="Frank Ruhl Libre Medium"/>
              </a:defRPr>
            </a:lvl7pPr>
            <a:lvl8pPr lvl="7" algn="ctr">
              <a:spcBef>
                <a:spcPts val="0"/>
              </a:spcBef>
              <a:spcAft>
                <a:spcPts val="0"/>
              </a:spcAft>
              <a:buClr>
                <a:schemeClr val="dk2"/>
              </a:buClr>
              <a:buSzPts val="1600"/>
              <a:buFont typeface="Frank Ruhl Libre Medium"/>
              <a:buNone/>
              <a:defRPr sz="1600">
                <a:solidFill>
                  <a:schemeClr val="dk2"/>
                </a:solidFill>
                <a:latin typeface="Frank Ruhl Libre Medium"/>
                <a:ea typeface="Frank Ruhl Libre Medium"/>
                <a:cs typeface="Frank Ruhl Libre Medium"/>
                <a:sym typeface="Frank Ruhl Libre Medium"/>
              </a:defRPr>
            </a:lvl8pPr>
            <a:lvl9pPr lvl="8" algn="ctr">
              <a:spcBef>
                <a:spcPts val="0"/>
              </a:spcBef>
              <a:spcAft>
                <a:spcPts val="0"/>
              </a:spcAft>
              <a:buClr>
                <a:schemeClr val="dk2"/>
              </a:buClr>
              <a:buSzPts val="1600"/>
              <a:buFont typeface="Frank Ruhl Libre Medium"/>
              <a:buNone/>
              <a:defRPr sz="1600">
                <a:solidFill>
                  <a:schemeClr val="dk2"/>
                </a:solidFill>
                <a:latin typeface="Frank Ruhl Libre Medium"/>
                <a:ea typeface="Frank Ruhl Libre Medium"/>
                <a:cs typeface="Frank Ruhl Libre Medium"/>
                <a:sym typeface="Frank Ruhl Libre Medium"/>
              </a:defRPr>
            </a:lvl9pPr>
          </a:lstStyle>
          <a:p>
            <a:endParaRPr/>
          </a:p>
        </p:txBody>
      </p:sp>
      <p:sp>
        <p:nvSpPr>
          <p:cNvPr id="7" name="Google Shape;7;p1"/>
          <p:cNvSpPr txBox="1">
            <a:spLocks noGrp="1"/>
          </p:cNvSpPr>
          <p:nvPr>
            <p:ph type="body" idx="1"/>
          </p:nvPr>
        </p:nvSpPr>
        <p:spPr>
          <a:xfrm>
            <a:off x="1003200" y="1563725"/>
            <a:ext cx="7137600" cy="2760300"/>
          </a:xfrm>
          <a:prstGeom prst="rect">
            <a:avLst/>
          </a:prstGeom>
          <a:noFill/>
          <a:ln>
            <a:noFill/>
          </a:ln>
        </p:spPr>
        <p:txBody>
          <a:bodyPr spcFirstLastPara="1" wrap="square" lIns="0" tIns="0" rIns="0" bIns="0" anchor="t" anchorCtr="0">
            <a:noAutofit/>
          </a:bodyPr>
          <a:lstStyle>
            <a:lvl1pPr marL="457200" lvl="0" indent="-381000">
              <a:spcBef>
                <a:spcPts val="60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1pPr>
            <a:lvl2pPr marL="914400" lvl="1"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2pPr>
            <a:lvl3pPr marL="1371600" lvl="2"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3pPr>
            <a:lvl4pPr marL="1828800" lvl="3"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4pPr>
            <a:lvl5pPr marL="2286000" lvl="4"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5pPr>
            <a:lvl6pPr marL="2743200" lvl="5"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6pPr>
            <a:lvl7pPr marL="3200400" lvl="6"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7pPr>
            <a:lvl8pPr marL="3657600" lvl="7"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8pPr>
            <a:lvl9pPr marL="4114800" lvl="8"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9pPr>
          </a:lstStyle>
          <a:p>
            <a:endParaRPr/>
          </a:p>
        </p:txBody>
      </p:sp>
      <p:sp>
        <p:nvSpPr>
          <p:cNvPr id="8" name="Google Shape;8;p1"/>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lvl1pPr lvl="0" algn="ctr">
              <a:buNone/>
              <a:defRPr sz="1200">
                <a:solidFill>
                  <a:srgbClr val="FFFFFF"/>
                </a:solidFill>
                <a:latin typeface="Frank Ruhl Libre Medium"/>
                <a:ea typeface="Frank Ruhl Libre Medium"/>
                <a:cs typeface="Frank Ruhl Libre Medium"/>
                <a:sym typeface="Frank Ruhl Libre Medium"/>
              </a:defRPr>
            </a:lvl1pPr>
            <a:lvl2pPr lvl="1" algn="ctr">
              <a:buNone/>
              <a:defRPr sz="1200">
                <a:solidFill>
                  <a:srgbClr val="FFFFFF"/>
                </a:solidFill>
                <a:latin typeface="Frank Ruhl Libre Medium"/>
                <a:ea typeface="Frank Ruhl Libre Medium"/>
                <a:cs typeface="Frank Ruhl Libre Medium"/>
                <a:sym typeface="Frank Ruhl Libre Medium"/>
              </a:defRPr>
            </a:lvl2pPr>
            <a:lvl3pPr lvl="2" algn="ctr">
              <a:buNone/>
              <a:defRPr sz="1200">
                <a:solidFill>
                  <a:srgbClr val="FFFFFF"/>
                </a:solidFill>
                <a:latin typeface="Frank Ruhl Libre Medium"/>
                <a:ea typeface="Frank Ruhl Libre Medium"/>
                <a:cs typeface="Frank Ruhl Libre Medium"/>
                <a:sym typeface="Frank Ruhl Libre Medium"/>
              </a:defRPr>
            </a:lvl3pPr>
            <a:lvl4pPr lvl="3" algn="ctr">
              <a:buNone/>
              <a:defRPr sz="1200">
                <a:solidFill>
                  <a:srgbClr val="FFFFFF"/>
                </a:solidFill>
                <a:latin typeface="Frank Ruhl Libre Medium"/>
                <a:ea typeface="Frank Ruhl Libre Medium"/>
                <a:cs typeface="Frank Ruhl Libre Medium"/>
                <a:sym typeface="Frank Ruhl Libre Medium"/>
              </a:defRPr>
            </a:lvl4pPr>
            <a:lvl5pPr lvl="4" algn="ctr">
              <a:buNone/>
              <a:defRPr sz="1200">
                <a:solidFill>
                  <a:srgbClr val="FFFFFF"/>
                </a:solidFill>
                <a:latin typeface="Frank Ruhl Libre Medium"/>
                <a:ea typeface="Frank Ruhl Libre Medium"/>
                <a:cs typeface="Frank Ruhl Libre Medium"/>
                <a:sym typeface="Frank Ruhl Libre Medium"/>
              </a:defRPr>
            </a:lvl5pPr>
            <a:lvl6pPr lvl="5" algn="ctr">
              <a:buNone/>
              <a:defRPr sz="1200">
                <a:solidFill>
                  <a:srgbClr val="FFFFFF"/>
                </a:solidFill>
                <a:latin typeface="Frank Ruhl Libre Medium"/>
                <a:ea typeface="Frank Ruhl Libre Medium"/>
                <a:cs typeface="Frank Ruhl Libre Medium"/>
                <a:sym typeface="Frank Ruhl Libre Medium"/>
              </a:defRPr>
            </a:lvl6pPr>
            <a:lvl7pPr lvl="6" algn="ctr">
              <a:buNone/>
              <a:defRPr sz="1200">
                <a:solidFill>
                  <a:srgbClr val="FFFFFF"/>
                </a:solidFill>
                <a:latin typeface="Frank Ruhl Libre Medium"/>
                <a:ea typeface="Frank Ruhl Libre Medium"/>
                <a:cs typeface="Frank Ruhl Libre Medium"/>
                <a:sym typeface="Frank Ruhl Libre Medium"/>
              </a:defRPr>
            </a:lvl7pPr>
            <a:lvl8pPr lvl="7" algn="ctr">
              <a:buNone/>
              <a:defRPr sz="1200">
                <a:solidFill>
                  <a:srgbClr val="FFFFFF"/>
                </a:solidFill>
                <a:latin typeface="Frank Ruhl Libre Medium"/>
                <a:ea typeface="Frank Ruhl Libre Medium"/>
                <a:cs typeface="Frank Ruhl Libre Medium"/>
                <a:sym typeface="Frank Ruhl Libre Medium"/>
              </a:defRPr>
            </a:lvl8pPr>
            <a:lvl9pPr lvl="8" algn="ctr">
              <a:buNone/>
              <a:defRPr sz="1200">
                <a:solidFill>
                  <a:srgbClr val="FFFFFF"/>
                </a:solidFill>
                <a:latin typeface="Frank Ruhl Libre Medium"/>
                <a:ea typeface="Frank Ruhl Libre Medium"/>
                <a:cs typeface="Frank Ruhl Libre Medium"/>
                <a:sym typeface="Frank Ruhl Libre Medium"/>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52" r:id="rId2"/>
    <p:sldLayoutId id="2147483653" r:id="rId3"/>
    <p:sldLayoutId id="2147483654" r:id="rId4"/>
    <p:sldLayoutId id="2147483657" r:id="rId5"/>
    <p:sldLayoutId id="2147483659" r:id="rId6"/>
    <p:sldLayoutId id="2147483661" r:id="rId7"/>
    <p:sldLayoutId id="2147483662"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ffmpeg.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www.freemake.com/free_video_converter/" TargetMode="External"/><Relationship Id="rId4" Type="http://schemas.openxmlformats.org/officeDocument/2006/relationships/hyperlink" Target="https://mkvtoolnix.download/"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6.mp4"/><Relationship Id="rId1" Type="http://schemas.microsoft.com/office/2007/relationships/media" Target="../media/media6.mp4"/><Relationship Id="rId5" Type="http://schemas.openxmlformats.org/officeDocument/2006/relationships/image" Target="../media/image1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5.mp4"/><Relationship Id="rId1" Type="http://schemas.microsoft.com/office/2007/relationships/media" Target="../media/media5.mp4"/><Relationship Id="rId5" Type="http://schemas.openxmlformats.org/officeDocument/2006/relationships/image" Target="../media/image1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1" name="Google Shape;221;p20"/>
          <p:cNvSpPr/>
          <p:nvPr/>
        </p:nvSpPr>
        <p:spPr>
          <a:xfrm>
            <a:off x="6956614" y="3483468"/>
            <a:ext cx="305417" cy="29162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2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20"/>
          <p:cNvGrpSpPr/>
          <p:nvPr/>
        </p:nvGrpSpPr>
        <p:grpSpPr>
          <a:xfrm>
            <a:off x="6577365" y="1845701"/>
            <a:ext cx="1308384" cy="1308709"/>
            <a:chOff x="6654650" y="3665275"/>
            <a:chExt cx="409100" cy="409125"/>
          </a:xfrm>
        </p:grpSpPr>
        <p:sp>
          <p:nvSpPr>
            <p:cNvPr id="223" name="Google Shape;223;p20"/>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0"/>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20"/>
          <p:cNvGrpSpPr/>
          <p:nvPr/>
        </p:nvGrpSpPr>
        <p:grpSpPr>
          <a:xfrm rot="1057037">
            <a:off x="5316920" y="2874898"/>
            <a:ext cx="864461" cy="864512"/>
            <a:chOff x="570875" y="4322250"/>
            <a:chExt cx="443300" cy="443325"/>
          </a:xfrm>
        </p:grpSpPr>
        <p:sp>
          <p:nvSpPr>
            <p:cNvPr id="226" name="Google Shape;226;p20"/>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0"/>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0"/>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0"/>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20"/>
          <p:cNvSpPr/>
          <p:nvPr/>
        </p:nvSpPr>
        <p:spPr>
          <a:xfrm rot="2466683">
            <a:off x="5413593" y="2099570"/>
            <a:ext cx="424361" cy="40519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2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0"/>
          <p:cNvSpPr/>
          <p:nvPr/>
        </p:nvSpPr>
        <p:spPr>
          <a:xfrm rot="-1609345">
            <a:off x="6034156" y="2354495"/>
            <a:ext cx="305329" cy="29153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2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rot="2926328">
            <a:off x="7885638" y="2585470"/>
            <a:ext cx="228692" cy="21836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2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0"/>
          <p:cNvSpPr/>
          <p:nvPr/>
        </p:nvSpPr>
        <p:spPr>
          <a:xfrm rot="-1609160">
            <a:off x="6934024" y="1122719"/>
            <a:ext cx="206008" cy="1967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2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0"/>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a:t>
            </a:fld>
            <a:endParaRPr dirty="0"/>
          </a:p>
        </p:txBody>
      </p:sp>
      <p:sp>
        <p:nvSpPr>
          <p:cNvPr id="219" name="Google Shape;219;p20"/>
          <p:cNvSpPr txBox="1">
            <a:spLocks noGrp="1"/>
          </p:cNvSpPr>
          <p:nvPr>
            <p:ph type="ctrTitle" idx="4294967295"/>
          </p:nvPr>
        </p:nvSpPr>
        <p:spPr>
          <a:xfrm>
            <a:off x="986540" y="1468295"/>
            <a:ext cx="7270852" cy="1893196"/>
          </a:xfrm>
          <a:prstGeom prst="rect">
            <a:avLst/>
          </a:prstGeom>
        </p:spPr>
        <p:txBody>
          <a:bodyPr spcFirstLastPara="1" wrap="square" lIns="0" tIns="0" rIns="0" bIns="0" anchor="b" anchorCtr="0">
            <a:noAutofit/>
          </a:bodyPr>
          <a:lstStyle/>
          <a:p>
            <a:pPr marL="0" lvl="0" indent="0" rtl="0">
              <a:spcBef>
                <a:spcPts val="0"/>
              </a:spcBef>
              <a:spcAft>
                <a:spcPts val="0"/>
              </a:spcAft>
              <a:buNone/>
            </a:pPr>
            <a:r>
              <a:rPr lang="en-US" sz="3600" dirty="0"/>
              <a:t>A Step-by-Step Tutorial for Making Presentation Videos</a:t>
            </a:r>
            <a:endParaRPr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Rectangle 1">
            <a:extLst>
              <a:ext uri="{FF2B5EF4-FFF2-40B4-BE49-F238E27FC236}">
                <a16:creationId xmlns:a16="http://schemas.microsoft.com/office/drawing/2014/main" id="{0F912798-40A7-4012-9D81-1B52042B07C1}"/>
              </a:ext>
            </a:extLst>
          </p:cNvPr>
          <p:cNvSpPr/>
          <p:nvPr/>
        </p:nvSpPr>
        <p:spPr>
          <a:xfrm>
            <a:off x="4408714" y="1186346"/>
            <a:ext cx="326571" cy="326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Google Shape;183;p15"/>
          <p:cNvSpPr txBox="1">
            <a:spLocks noGrp="1"/>
          </p:cNvSpPr>
          <p:nvPr>
            <p:ph type="title"/>
          </p:nvPr>
        </p:nvSpPr>
        <p:spPr>
          <a:xfrm>
            <a:off x="1003200" y="772356"/>
            <a:ext cx="7137600" cy="228922"/>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2400" dirty="0">
                <a:solidFill>
                  <a:schemeClr val="accent1">
                    <a:lumMod val="50000"/>
                  </a:schemeClr>
                </a:solidFill>
              </a:rPr>
              <a:t>Tips for High-Quality Talks</a:t>
            </a:r>
            <a:endParaRPr sz="2400" dirty="0">
              <a:solidFill>
                <a:schemeClr val="accent1">
                  <a:lumMod val="50000"/>
                </a:schemeClr>
              </a:solidFill>
            </a:endParaRPr>
          </a:p>
        </p:txBody>
      </p:sp>
      <p:sp>
        <p:nvSpPr>
          <p:cNvPr id="184" name="Google Shape;184;p15"/>
          <p:cNvSpPr txBox="1">
            <a:spLocks noGrp="1"/>
          </p:cNvSpPr>
          <p:nvPr>
            <p:ph type="body" idx="2"/>
          </p:nvPr>
        </p:nvSpPr>
        <p:spPr>
          <a:xfrm>
            <a:off x="4530056" y="1897381"/>
            <a:ext cx="3792303" cy="2537888"/>
          </a:xfrm>
          <a:prstGeom prst="rect">
            <a:avLst/>
          </a:prstGeom>
        </p:spPr>
        <p:txBody>
          <a:bodyPr spcFirstLastPara="1" wrap="square" lIns="45720" tIns="0" rIns="0" bIns="0" anchor="t" anchorCtr="0">
            <a:noAutofit/>
          </a:bodyPr>
          <a:lstStyle/>
          <a:p>
            <a:pPr marL="0" lvl="0" indent="0" algn="l" rtl="0">
              <a:spcBef>
                <a:spcPts val="600"/>
              </a:spcBef>
              <a:spcAft>
                <a:spcPts val="0"/>
              </a:spcAft>
              <a:buClr>
                <a:schemeClr val="dk1"/>
              </a:buClr>
              <a:buSzPts val="1100"/>
              <a:buFont typeface="Arial"/>
              <a:buNone/>
            </a:pPr>
            <a:r>
              <a:rPr lang="en-US" sz="1050" b="1" dirty="0"/>
              <a:t>Start strongly</a:t>
            </a:r>
            <a:r>
              <a:rPr lang="en-US" sz="1050" dirty="0"/>
              <a:t>. The beginning of your talk is the most important as you need to grab the attention from your audience. Start from a compelling introduction of the background of your work and motivate your ideas with convincing arguments. </a:t>
            </a:r>
          </a:p>
          <a:p>
            <a:pPr marL="0" lvl="0" indent="0" algn="l" rtl="0">
              <a:spcBef>
                <a:spcPts val="600"/>
              </a:spcBef>
              <a:spcAft>
                <a:spcPts val="0"/>
              </a:spcAft>
              <a:buClr>
                <a:schemeClr val="dk1"/>
              </a:buClr>
              <a:buSzPts val="1100"/>
              <a:buFont typeface="Arial"/>
              <a:buNone/>
            </a:pPr>
            <a:r>
              <a:rPr lang="en-US" sz="1050" b="1" dirty="0"/>
              <a:t>Use examples</a:t>
            </a:r>
            <a:r>
              <a:rPr lang="en-US" sz="1050" dirty="0"/>
              <a:t>. Your talk will be more understandable if you use a few simple examples, and work through your algorithm or theoretical proof in the context of your examples. Examples are your best friend in a high-quality talk.</a:t>
            </a:r>
          </a:p>
          <a:p>
            <a:pPr marL="0" lvl="0" indent="0" algn="l" rtl="0">
              <a:spcBef>
                <a:spcPts val="600"/>
              </a:spcBef>
              <a:spcAft>
                <a:spcPts val="0"/>
              </a:spcAft>
              <a:buClr>
                <a:schemeClr val="dk1"/>
              </a:buClr>
              <a:buSzPts val="1100"/>
              <a:buFont typeface="Arial"/>
              <a:buNone/>
            </a:pPr>
            <a:r>
              <a:rPr lang="en-US" sz="1050" b="1" dirty="0"/>
              <a:t>Keep a calm pace</a:t>
            </a:r>
            <a:r>
              <a:rPr lang="en-US" sz="1050" dirty="0"/>
              <a:t>. Do not rush through your presentation slides with a breakneck pace. Deliver your talk at a leisurely pace. </a:t>
            </a:r>
          </a:p>
          <a:p>
            <a:pPr marL="0" lvl="0" indent="0" algn="l" rtl="0">
              <a:spcBef>
                <a:spcPts val="600"/>
              </a:spcBef>
              <a:spcAft>
                <a:spcPts val="0"/>
              </a:spcAft>
              <a:buClr>
                <a:schemeClr val="dk1"/>
              </a:buClr>
              <a:buSzPts val="1100"/>
              <a:buFont typeface="Arial"/>
              <a:buNone/>
            </a:pPr>
            <a:r>
              <a:rPr lang="en-US" sz="1050" b="1" dirty="0"/>
              <a:t>Use a timer</a:t>
            </a:r>
            <a:r>
              <a:rPr lang="en-US" sz="1050" dirty="0"/>
              <a:t>. When you are presenting your slides, it is easy to lose track of time. Use a timer on your side and be keenly aware of the amount of time left.</a:t>
            </a:r>
          </a:p>
        </p:txBody>
      </p:sp>
      <p:sp>
        <p:nvSpPr>
          <p:cNvPr id="185" name="Google Shape;185;p15"/>
          <p:cNvSpPr txBox="1">
            <a:spLocks noGrp="1"/>
          </p:cNvSpPr>
          <p:nvPr>
            <p:ph type="body" idx="1"/>
          </p:nvPr>
        </p:nvSpPr>
        <p:spPr>
          <a:xfrm>
            <a:off x="737753" y="1897381"/>
            <a:ext cx="3792303" cy="2537888"/>
          </a:xfrm>
          <a:prstGeom prst="rect">
            <a:avLst/>
          </a:prstGeom>
        </p:spPr>
        <p:txBody>
          <a:bodyPr spcFirstLastPara="1" wrap="square" lIns="45720" tIns="0" rIns="0" bIns="0" anchor="t" anchorCtr="0">
            <a:noAutofit/>
          </a:bodyPr>
          <a:lstStyle/>
          <a:p>
            <a:pPr marL="0" lvl="0" indent="0" algn="l" rtl="0">
              <a:spcBef>
                <a:spcPts val="600"/>
              </a:spcBef>
              <a:spcAft>
                <a:spcPts val="0"/>
              </a:spcAft>
              <a:buClr>
                <a:schemeClr val="dk1"/>
              </a:buClr>
              <a:buSzPts val="1100"/>
              <a:buFont typeface="Arial"/>
              <a:buNone/>
            </a:pPr>
            <a:r>
              <a:rPr lang="en-US" sz="1050" b="1" dirty="0"/>
              <a:t>Keep it simple</a:t>
            </a:r>
            <a:r>
              <a:rPr lang="en-US" sz="1050" dirty="0"/>
              <a:t>. Do not try to squeeze a lot of material into each presentation slide. You have a time limit of 12 minutes, but you do not have limits on the total number of slides you have. Keep each slide as simple as possible and explain one idea at a time. Use large font sizes. If you feel that you must cover a lot of material in the same slide, use builds to show your material a step at a time. </a:t>
            </a:r>
          </a:p>
          <a:p>
            <a:pPr marL="0" lvl="0" indent="0" algn="l" rtl="0">
              <a:spcBef>
                <a:spcPts val="600"/>
              </a:spcBef>
              <a:spcAft>
                <a:spcPts val="0"/>
              </a:spcAft>
              <a:buClr>
                <a:schemeClr val="dk1"/>
              </a:buClr>
              <a:buSzPts val="1100"/>
              <a:buFont typeface="Arial"/>
              <a:buNone/>
            </a:pPr>
            <a:r>
              <a:rPr lang="en-US" sz="1050" b="1" dirty="0"/>
              <a:t>Avoid having too much technical detail</a:t>
            </a:r>
            <a:r>
              <a:rPr lang="en-US" sz="1050" dirty="0"/>
              <a:t>. Your talk should be designed to get the audience interested in your paper, rather than replacing the paper. Do not try to present all the technical detail you have in your paper; instead, try to present only a few highlights of your original contributions in your paper, and emphasize high-level ideas on why your contributions are original in the context of related work. </a:t>
            </a:r>
          </a:p>
        </p:txBody>
      </p:sp>
      <p:sp>
        <p:nvSpPr>
          <p:cNvPr id="186" name="Google Shape;186;p15"/>
          <p:cNvSpPr txBox="1">
            <a:spLocks noGrp="1"/>
          </p:cNvSpPr>
          <p:nvPr>
            <p:ph type="body" idx="2"/>
          </p:nvPr>
        </p:nvSpPr>
        <p:spPr>
          <a:xfrm>
            <a:off x="821639" y="1031494"/>
            <a:ext cx="7500720" cy="698976"/>
          </a:xfrm>
          <a:prstGeom prst="rect">
            <a:avLst/>
          </a:prstGeom>
        </p:spPr>
        <p:txBody>
          <a:bodyPr spcFirstLastPara="1" wrap="square" lIns="0" tIns="0" rIns="0" bIns="0" anchor="t" anchorCtr="0">
            <a:noAutofit/>
          </a:bodyPr>
          <a:lstStyle/>
          <a:p>
            <a:pPr marL="0" lvl="0" indent="0" algn="ctr" rtl="0">
              <a:spcBef>
                <a:spcPts val="1000"/>
              </a:spcBef>
              <a:spcAft>
                <a:spcPts val="0"/>
              </a:spcAft>
              <a:buClr>
                <a:schemeClr val="dk1"/>
              </a:buClr>
              <a:buSzPts val="1100"/>
              <a:buFont typeface="Arial"/>
              <a:buNone/>
            </a:pPr>
            <a:r>
              <a:rPr lang="en-US" sz="1200" dirty="0">
                <a:solidFill>
                  <a:schemeClr val="accent2">
                    <a:lumMod val="75000"/>
                  </a:schemeClr>
                </a:solidFill>
              </a:rPr>
              <a:t>Now you can present your paper just as you would in a typical international conference. It may feel strange talking to yourself, but rest assured, your presentation will have a live audience during the online conference.  </a:t>
            </a:r>
            <a:r>
              <a:rPr lang="en-US" sz="1200" b="1" dirty="0">
                <a:solidFill>
                  <a:schemeClr val="accent2">
                    <a:lumMod val="75000"/>
                  </a:schemeClr>
                </a:solidFill>
              </a:rPr>
              <a:t>Here are some tips for giving a high-quality talk</a:t>
            </a:r>
            <a:endParaRPr lang="en-US" sz="1200" dirty="0">
              <a:solidFill>
                <a:schemeClr val="accent2">
                  <a:lumMod val="75000"/>
                </a:schemeClr>
              </a:solidFill>
            </a:endParaRPr>
          </a:p>
        </p:txBody>
      </p:sp>
      <p:sp>
        <p:nvSpPr>
          <p:cNvPr id="187" name="Google Shape;187;p15"/>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4" name="Google Shape;214;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3" name="Title 2">
            <a:extLst>
              <a:ext uri="{FF2B5EF4-FFF2-40B4-BE49-F238E27FC236}">
                <a16:creationId xmlns:a16="http://schemas.microsoft.com/office/drawing/2014/main" id="{F75C179F-8E5A-48FD-BD9B-F2E2784BC51B}"/>
              </a:ext>
            </a:extLst>
          </p:cNvPr>
          <p:cNvSpPr>
            <a:spLocks noGrp="1"/>
          </p:cNvSpPr>
          <p:nvPr>
            <p:ph type="title"/>
          </p:nvPr>
        </p:nvSpPr>
        <p:spPr>
          <a:xfrm>
            <a:off x="1003200" y="242975"/>
            <a:ext cx="7137600" cy="548700"/>
          </a:xfrm>
        </p:spPr>
        <p:txBody>
          <a:bodyPr/>
          <a:lstStyle/>
          <a:p>
            <a:r>
              <a:rPr lang="en-US" sz="2400" dirty="0">
                <a:solidFill>
                  <a:schemeClr val="accent1">
                    <a:lumMod val="50000"/>
                  </a:schemeClr>
                </a:solidFill>
              </a:rPr>
              <a:t>Tips for Editing mp4 Videos</a:t>
            </a:r>
            <a:endParaRPr lang="en-US" sz="2400" dirty="0"/>
          </a:p>
        </p:txBody>
      </p:sp>
      <p:sp>
        <p:nvSpPr>
          <p:cNvPr id="9" name="Google Shape;185;p15">
            <a:extLst>
              <a:ext uri="{FF2B5EF4-FFF2-40B4-BE49-F238E27FC236}">
                <a16:creationId xmlns:a16="http://schemas.microsoft.com/office/drawing/2014/main" id="{D90DBB6B-8252-4F4B-8C25-887F7B2FD6EF}"/>
              </a:ext>
            </a:extLst>
          </p:cNvPr>
          <p:cNvSpPr txBox="1">
            <a:spLocks noGrp="1"/>
          </p:cNvSpPr>
          <p:nvPr>
            <p:ph type="body" idx="1"/>
          </p:nvPr>
        </p:nvSpPr>
        <p:spPr>
          <a:xfrm>
            <a:off x="422875" y="1064232"/>
            <a:ext cx="8298247" cy="3353854"/>
          </a:xfrm>
          <a:prstGeom prst="rect">
            <a:avLst/>
          </a:prstGeom>
        </p:spPr>
        <p:txBody>
          <a:bodyPr spcFirstLastPara="1" wrap="square" lIns="45720" tIns="0" rIns="0" bIns="0" anchor="t" anchorCtr="0">
            <a:noAutofit/>
          </a:bodyPr>
          <a:lstStyle/>
          <a:p>
            <a:pPr marL="0" lvl="0" indent="0" algn="l" rtl="0">
              <a:spcBef>
                <a:spcPts val="600"/>
              </a:spcBef>
              <a:spcAft>
                <a:spcPts val="0"/>
              </a:spcAft>
              <a:buClr>
                <a:schemeClr val="dk1"/>
              </a:buClr>
              <a:buSzPts val="1100"/>
              <a:buFont typeface="Arial"/>
              <a:buNone/>
            </a:pPr>
            <a:r>
              <a:rPr lang="en-US" sz="1500" dirty="0"/>
              <a:t>You might find you need to edit your videos (e.g., removing the beginning or ending part, merging multiple clips). The following recommended software can help you.</a:t>
            </a:r>
          </a:p>
          <a:p>
            <a:pPr marL="285750" indent="-285750">
              <a:buClr>
                <a:schemeClr val="dk1"/>
              </a:buClr>
              <a:buSzPts val="1100"/>
            </a:pPr>
            <a:r>
              <a:rPr lang="en-US" sz="1500" b="1" dirty="0"/>
              <a:t>ffmpeg</a:t>
            </a:r>
            <a:r>
              <a:rPr lang="en-US" sz="1500" dirty="0"/>
              <a:t>: Open source and supports Windows/Linux/MacOS.</a:t>
            </a:r>
          </a:p>
          <a:p>
            <a:pPr marL="742950" lvl="1" indent="-285750">
              <a:buClr>
                <a:schemeClr val="dk1"/>
              </a:buClr>
              <a:buSzPts val="1100"/>
            </a:pPr>
            <a:r>
              <a:rPr lang="en-US" sz="1500" dirty="0"/>
              <a:t>Download: </a:t>
            </a:r>
            <a:r>
              <a:rPr lang="en-US" sz="1500" dirty="0">
                <a:hlinkClick r:id="rId3"/>
              </a:rPr>
              <a:t>https://ffmpeg.org</a:t>
            </a:r>
            <a:r>
              <a:rPr lang="en-US" sz="1500" dirty="0"/>
              <a:t> </a:t>
            </a:r>
          </a:p>
          <a:p>
            <a:pPr marL="285750" indent="-285750">
              <a:buClr>
                <a:schemeClr val="dk1"/>
              </a:buClr>
              <a:buSzPts val="1100"/>
            </a:pPr>
            <a:r>
              <a:rPr lang="en-US" sz="1500" b="1" dirty="0" err="1"/>
              <a:t>MKVToolNix</a:t>
            </a:r>
            <a:r>
              <a:rPr lang="en-US" sz="1500" dirty="0"/>
              <a:t>: a free GUI tool for editing videos under Linux, Unix and Windows.</a:t>
            </a:r>
          </a:p>
          <a:p>
            <a:pPr marL="742950" lvl="1" indent="-285750">
              <a:buClr>
                <a:schemeClr val="dk1"/>
              </a:buClr>
              <a:buSzPts val="1100"/>
            </a:pPr>
            <a:r>
              <a:rPr lang="en-US" sz="1500" dirty="0"/>
              <a:t>Download: </a:t>
            </a:r>
            <a:r>
              <a:rPr lang="en-US" sz="1500" dirty="0">
                <a:hlinkClick r:id="rId4"/>
              </a:rPr>
              <a:t>https://mkvtoolnix.download</a:t>
            </a:r>
            <a:endParaRPr lang="en-US" sz="1500" dirty="0"/>
          </a:p>
          <a:p>
            <a:pPr marL="285750" indent="-285750">
              <a:buClr>
                <a:schemeClr val="dk1"/>
              </a:buClr>
              <a:buSzPts val="1100"/>
            </a:pPr>
            <a:r>
              <a:rPr lang="en-US" sz="1500" b="1" dirty="0"/>
              <a:t>Freemake Video Converter</a:t>
            </a:r>
            <a:r>
              <a:rPr lang="en-US" sz="1500" dirty="0"/>
              <a:t>: a free windows-based app to edit and convert videos:</a:t>
            </a:r>
          </a:p>
          <a:p>
            <a:pPr marL="742950" lvl="1" indent="-285750">
              <a:buClr>
                <a:schemeClr val="dk1"/>
              </a:buClr>
              <a:buSzPts val="1100"/>
            </a:pPr>
            <a:r>
              <a:rPr lang="en-US" sz="1500" dirty="0"/>
              <a:t>Download: </a:t>
            </a:r>
            <a:r>
              <a:rPr lang="en-US" sz="1500" dirty="0">
                <a:hlinkClick r:id="rId5"/>
              </a:rPr>
              <a:t>https://www.freemake.com/free_video_converter/</a:t>
            </a:r>
            <a:r>
              <a:rPr lang="en-US" sz="1500" dirty="0"/>
              <a:t> </a:t>
            </a:r>
          </a:p>
          <a:p>
            <a:pPr marL="0" lvl="0" indent="0" algn="l" rtl="0">
              <a:spcBef>
                <a:spcPts val="600"/>
              </a:spcBef>
              <a:spcAft>
                <a:spcPts val="0"/>
              </a:spcAft>
              <a:buClr>
                <a:schemeClr val="dk1"/>
              </a:buClr>
              <a:buSzPts val="1100"/>
              <a:buFont typeface="Arial"/>
              <a:buNone/>
            </a:pPr>
            <a:r>
              <a:rPr lang="en-US" sz="1500" dirty="0"/>
              <a:t>Examples with </a:t>
            </a:r>
            <a:r>
              <a:rPr lang="en-US" sz="1500" b="1" dirty="0"/>
              <a:t>ffmpeg</a:t>
            </a:r>
            <a:r>
              <a:rPr lang="en-US" sz="1500" dirty="0"/>
              <a:t>:</a:t>
            </a:r>
          </a:p>
          <a:p>
            <a:pPr marL="285750" indent="-285750">
              <a:buClr>
                <a:schemeClr val="dk1"/>
              </a:buClr>
              <a:buSzPts val="1100"/>
            </a:pPr>
            <a:r>
              <a:rPr lang="en-US" sz="1500" b="1" dirty="0"/>
              <a:t>Cut</a:t>
            </a:r>
            <a:r>
              <a:rPr lang="en-US" sz="1500" dirty="0"/>
              <a:t> a mp4 video: </a:t>
            </a:r>
          </a:p>
          <a:p>
            <a:pPr marL="742950" lvl="1" indent="-285750">
              <a:buClr>
                <a:schemeClr val="dk1"/>
              </a:buClr>
              <a:buSzPts val="1100"/>
            </a:pPr>
            <a:r>
              <a:rPr lang="en-US" sz="1500" dirty="0"/>
              <a:t>Command: </a:t>
            </a:r>
            <a:r>
              <a:rPr kumimoji="0" lang="en-US" altLang="en-US" sz="1500" b="0" i="1" u="none" strike="noStrike" cap="none" normalizeH="0" baseline="0" dirty="0">
                <a:ln>
                  <a:noFill/>
                </a:ln>
                <a:solidFill>
                  <a:srgbClr val="C57633"/>
                </a:solidFill>
                <a:effectLst/>
                <a:highlight>
                  <a:srgbClr val="000000"/>
                </a:highlight>
                <a:latin typeface="Arial" panose="020B0604020202020204" pitchFamily="34" charset="0"/>
                <a:cs typeface="Arial" panose="020B0604020202020204" pitchFamily="34" charset="0"/>
              </a:rPr>
              <a:t>ffmpeg </a:t>
            </a:r>
            <a:r>
              <a:rPr kumimoji="0" lang="en-US" altLang="en-US" sz="1500" b="0" i="1" u="none" strike="noStrike" cap="none" normalizeH="0" baseline="0" dirty="0">
                <a:ln>
                  <a:noFill/>
                </a:ln>
                <a:solidFill>
                  <a:srgbClr val="A9B7C6"/>
                </a:solidFill>
                <a:effectLst/>
                <a:highlight>
                  <a:srgbClr val="000000"/>
                </a:highlight>
                <a:latin typeface="Arial" panose="020B0604020202020204" pitchFamily="34" charset="0"/>
                <a:cs typeface="Arial" panose="020B0604020202020204" pitchFamily="34" charset="0"/>
              </a:rPr>
              <a:t>-</a:t>
            </a:r>
            <a:r>
              <a:rPr kumimoji="0" lang="en-US" altLang="en-US" sz="1500" b="0" i="1" u="none" strike="noStrike" cap="none" normalizeH="0" baseline="0" dirty="0" err="1">
                <a:ln>
                  <a:noFill/>
                </a:ln>
                <a:solidFill>
                  <a:srgbClr val="A9B7C6"/>
                </a:solidFill>
                <a:effectLst/>
                <a:highlight>
                  <a:srgbClr val="000000"/>
                </a:highlight>
                <a:latin typeface="Arial" panose="020B0604020202020204" pitchFamily="34" charset="0"/>
                <a:cs typeface="Arial" panose="020B0604020202020204" pitchFamily="34" charset="0"/>
              </a:rPr>
              <a:t>i</a:t>
            </a:r>
            <a:r>
              <a:rPr kumimoji="0" lang="en-US" altLang="en-US" sz="1500" b="0" i="1" u="none" strike="noStrike" cap="none" normalizeH="0" baseline="0" dirty="0">
                <a:ln>
                  <a:noFill/>
                </a:ln>
                <a:solidFill>
                  <a:srgbClr val="A9B7C6"/>
                </a:solidFill>
                <a:effectLst/>
                <a:highlight>
                  <a:srgbClr val="000000"/>
                </a:highlight>
                <a:latin typeface="Arial" panose="020B0604020202020204" pitchFamily="34" charset="0"/>
                <a:cs typeface="Arial" panose="020B0604020202020204" pitchFamily="34" charset="0"/>
              </a:rPr>
              <a:t> input.mp4 -ss 00:00:10  -to </a:t>
            </a:r>
            <a:r>
              <a:rPr lang="en-US" altLang="en-US" sz="1500" i="1" dirty="0">
                <a:solidFill>
                  <a:srgbClr val="A9B7C6"/>
                </a:solidFill>
                <a:highlight>
                  <a:srgbClr val="000000"/>
                </a:highlight>
                <a:latin typeface="Arial" panose="020B0604020202020204" pitchFamily="34" charset="0"/>
                <a:cs typeface="Arial" panose="020B0604020202020204" pitchFamily="34" charset="0"/>
              </a:rPr>
              <a:t>00</a:t>
            </a:r>
            <a:r>
              <a:rPr kumimoji="0" lang="en-US" altLang="en-US" sz="1500" b="0" i="1" u="none" strike="noStrike" cap="none" normalizeH="0" baseline="0" dirty="0">
                <a:ln>
                  <a:noFill/>
                </a:ln>
                <a:solidFill>
                  <a:srgbClr val="A9B7C6"/>
                </a:solidFill>
                <a:effectLst/>
                <a:highlight>
                  <a:srgbClr val="000000"/>
                </a:highlight>
                <a:latin typeface="Arial" panose="020B0604020202020204" pitchFamily="34" charset="0"/>
                <a:cs typeface="Arial" panose="020B0604020202020204" pitchFamily="34" charset="0"/>
              </a:rPr>
              <a:t>:12:10 -c copy output.mp4</a:t>
            </a:r>
            <a:endParaRPr lang="en-US" sz="1500" i="1" dirty="0">
              <a:highlight>
                <a:srgbClr val="000000"/>
              </a:highlight>
              <a:latin typeface="Arial" panose="020B0604020202020204" pitchFamily="34" charset="0"/>
              <a:cs typeface="Arial" panose="020B0604020202020204" pitchFamily="34" charset="0"/>
            </a:endParaRPr>
          </a:p>
          <a:p>
            <a:pPr marL="285750" indent="-285750">
              <a:buClr>
                <a:schemeClr val="dk1"/>
              </a:buClr>
              <a:buSzPts val="1100"/>
            </a:pPr>
            <a:r>
              <a:rPr lang="en-US" sz="1500" b="1" dirty="0"/>
              <a:t>Concatenate</a:t>
            </a:r>
            <a:r>
              <a:rPr lang="en-US" sz="1500" dirty="0"/>
              <a:t> multiple mp4 videos: </a:t>
            </a:r>
          </a:p>
          <a:p>
            <a:pPr marL="742950" lvl="1" indent="-285750">
              <a:buClr>
                <a:schemeClr val="dk1"/>
              </a:buClr>
              <a:buSzPts val="1100"/>
            </a:pPr>
            <a:r>
              <a:rPr lang="en-US" sz="1500" dirty="0"/>
              <a:t>Command: </a:t>
            </a:r>
            <a:r>
              <a:rPr kumimoji="0" lang="en-US" altLang="en-US" sz="1600" b="0" i="1" u="none" strike="noStrike" cap="none" normalizeH="0" baseline="0" dirty="0">
                <a:ln>
                  <a:noFill/>
                </a:ln>
                <a:solidFill>
                  <a:srgbClr val="C57633"/>
                </a:solidFill>
                <a:effectLst/>
                <a:highlight>
                  <a:srgbClr val="000000"/>
                </a:highlight>
                <a:latin typeface="+mj-lt"/>
              </a:rPr>
              <a:t>ffmpeg </a:t>
            </a:r>
            <a:r>
              <a:rPr kumimoji="0" lang="en-US" altLang="en-US" sz="1600" b="0" i="1" u="none" strike="noStrike" cap="none" normalizeH="0" baseline="0" dirty="0">
                <a:ln>
                  <a:noFill/>
                </a:ln>
                <a:solidFill>
                  <a:srgbClr val="A9B7C6"/>
                </a:solidFill>
                <a:effectLst/>
                <a:highlight>
                  <a:srgbClr val="000000"/>
                </a:highlight>
                <a:latin typeface="+mj-lt"/>
              </a:rPr>
              <a:t>-</a:t>
            </a:r>
            <a:r>
              <a:rPr kumimoji="0" lang="en-US" altLang="en-US" sz="1600" b="0" i="1" u="none" strike="noStrike" cap="none" normalizeH="0" baseline="0" dirty="0" err="1">
                <a:ln>
                  <a:noFill/>
                </a:ln>
                <a:solidFill>
                  <a:srgbClr val="A9B7C6"/>
                </a:solidFill>
                <a:effectLst/>
                <a:highlight>
                  <a:srgbClr val="000000"/>
                </a:highlight>
                <a:latin typeface="+mj-lt"/>
              </a:rPr>
              <a:t>i</a:t>
            </a:r>
            <a:r>
              <a:rPr kumimoji="0" lang="en-US" altLang="en-US" sz="1600" b="0" i="1" u="none" strike="noStrike" cap="none" normalizeH="0" baseline="0" dirty="0">
                <a:ln>
                  <a:noFill/>
                </a:ln>
                <a:solidFill>
                  <a:srgbClr val="A9B7C6"/>
                </a:solidFill>
                <a:effectLst/>
                <a:highlight>
                  <a:srgbClr val="000000"/>
                </a:highlight>
                <a:latin typeface="+mj-lt"/>
              </a:rPr>
              <a:t> </a:t>
            </a:r>
            <a:r>
              <a:rPr kumimoji="0" lang="en-US" altLang="en-US" sz="1600" b="0" i="1" u="none" strike="noStrike" cap="none" normalizeH="0" baseline="0" dirty="0">
                <a:ln>
                  <a:noFill/>
                </a:ln>
                <a:solidFill>
                  <a:srgbClr val="6A8759"/>
                </a:solidFill>
                <a:effectLst/>
                <a:highlight>
                  <a:srgbClr val="000000"/>
                </a:highlight>
                <a:latin typeface="+mj-lt"/>
              </a:rPr>
              <a:t>"concat:talk1.mp4|talk2.mp4" </a:t>
            </a:r>
            <a:r>
              <a:rPr kumimoji="0" lang="en-US" altLang="en-US" sz="1600" b="0" i="1" u="none" strike="noStrike" cap="none" normalizeH="0" baseline="0" dirty="0">
                <a:ln>
                  <a:noFill/>
                </a:ln>
                <a:solidFill>
                  <a:srgbClr val="A9B7C6"/>
                </a:solidFill>
                <a:effectLst/>
                <a:highlight>
                  <a:srgbClr val="000000"/>
                </a:highlight>
                <a:latin typeface="+mj-lt"/>
              </a:rPr>
              <a:t>-c copy talkall.mp4</a:t>
            </a:r>
            <a:endParaRPr kumimoji="0" lang="en-US" altLang="en-US" sz="4000" b="0" i="1" u="none" strike="noStrike" cap="none" normalizeH="0" baseline="0" dirty="0">
              <a:ln>
                <a:noFill/>
              </a:ln>
              <a:solidFill>
                <a:schemeClr val="tx1"/>
              </a:solidFill>
              <a:effectLst/>
              <a:highlight>
                <a:srgbClr val="000000"/>
              </a:highlight>
              <a:latin typeface="+mj-lt"/>
            </a:endParaRPr>
          </a:p>
        </p:txBody>
      </p:sp>
      <p:sp>
        <p:nvSpPr>
          <p:cNvPr id="6" name="Google Shape;186;p15">
            <a:extLst>
              <a:ext uri="{FF2B5EF4-FFF2-40B4-BE49-F238E27FC236}">
                <a16:creationId xmlns:a16="http://schemas.microsoft.com/office/drawing/2014/main" id="{E558F040-31C3-419C-927E-02F2CB91E6F2}"/>
              </a:ext>
            </a:extLst>
          </p:cNvPr>
          <p:cNvSpPr txBox="1">
            <a:spLocks/>
          </p:cNvSpPr>
          <p:nvPr/>
        </p:nvSpPr>
        <p:spPr>
          <a:xfrm>
            <a:off x="821639" y="725414"/>
            <a:ext cx="7500720" cy="391826"/>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1000"/>
              </a:spcBef>
              <a:buClr>
                <a:schemeClr val="dk1"/>
              </a:buClr>
              <a:buSzPts val="1100"/>
            </a:pPr>
            <a:r>
              <a:rPr lang="en-US" sz="1200" b="1" dirty="0">
                <a:solidFill>
                  <a:schemeClr val="accent2">
                    <a:lumMod val="75000"/>
                  </a:schemeClr>
                </a:solidFill>
                <a:latin typeface="Frank Ruhl Libre"/>
                <a:cs typeface="Frank Ruhl Libre"/>
                <a:sym typeface="Frank Ruhl Libre"/>
              </a:rPr>
              <a:t>.mp4 Video Editing (Cutting and Merging)</a:t>
            </a:r>
          </a:p>
        </p:txBody>
      </p:sp>
    </p:spTree>
    <p:extLst>
      <p:ext uri="{BB962C8B-B14F-4D97-AF65-F5344CB8AC3E}">
        <p14:creationId xmlns:p14="http://schemas.microsoft.com/office/powerpoint/2010/main" val="2092075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7"/>
          <p:cNvSpPr txBox="1">
            <a:spLocks noGrp="1"/>
          </p:cNvSpPr>
          <p:nvPr>
            <p:ph type="ctrTitle"/>
          </p:nvPr>
        </p:nvSpPr>
        <p:spPr>
          <a:xfrm>
            <a:off x="2795250" y="1991850"/>
            <a:ext cx="35535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solidFill>
                  <a:srgbClr val="B6D7A8"/>
                </a:solidFill>
              </a:rPr>
              <a:t>3.</a:t>
            </a:r>
            <a:endParaRPr sz="3600" dirty="0">
              <a:solidFill>
                <a:srgbClr val="B6D7A8"/>
              </a:solidFill>
            </a:endParaRPr>
          </a:p>
          <a:p>
            <a:pPr marL="0" lvl="0" indent="0" algn="ctr" rtl="0">
              <a:spcBef>
                <a:spcPts val="0"/>
              </a:spcBef>
              <a:spcAft>
                <a:spcPts val="0"/>
              </a:spcAft>
              <a:buNone/>
            </a:pPr>
            <a:r>
              <a:rPr lang="en" sz="3600" dirty="0"/>
              <a:t>UPLOADING YOUR VIDEO</a:t>
            </a:r>
            <a:endParaRPr sz="3600" dirty="0"/>
          </a:p>
        </p:txBody>
      </p:sp>
    </p:spTree>
    <p:extLst>
      <p:ext uri="{BB962C8B-B14F-4D97-AF65-F5344CB8AC3E}">
        <p14:creationId xmlns:p14="http://schemas.microsoft.com/office/powerpoint/2010/main" val="471922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5"/>
          <p:cNvSpPr/>
          <p:nvPr/>
        </p:nvSpPr>
        <p:spPr>
          <a:xfrm>
            <a:off x="25" y="-7525"/>
            <a:ext cx="9144000" cy="5151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5"/>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398" name="Google Shape;398;p35"/>
          <p:cNvSpPr txBox="1">
            <a:spLocks noGrp="1"/>
          </p:cNvSpPr>
          <p:nvPr>
            <p:ph type="body" idx="4294967295"/>
          </p:nvPr>
        </p:nvSpPr>
        <p:spPr>
          <a:xfrm>
            <a:off x="218614" y="186941"/>
            <a:ext cx="8545558" cy="875776"/>
          </a:xfrm>
          <a:prstGeom prst="rect">
            <a:avLst/>
          </a:prstGeom>
          <a:noFill/>
          <a:effectLst>
            <a:outerShdw blurRad="28575" dist="9525" dir="5400000" algn="bl" rotWithShape="0">
              <a:srgbClr val="000000">
                <a:alpha val="31000"/>
              </a:srgbClr>
            </a:outerShdw>
          </a:effectLst>
        </p:spPr>
        <p:txBody>
          <a:bodyPr spcFirstLastPara="1" wrap="square" lIns="0" tIns="0" rIns="0" bIns="0" anchor="ctr" anchorCtr="0">
            <a:noAutofit/>
          </a:bodyPr>
          <a:lstStyle/>
          <a:p>
            <a:pPr marL="0" lvl="0" indent="0" rtl="0">
              <a:spcBef>
                <a:spcPts val="600"/>
              </a:spcBef>
              <a:spcAft>
                <a:spcPts val="0"/>
              </a:spcAft>
              <a:buNone/>
            </a:pPr>
            <a:r>
              <a:rPr lang="en-US" sz="3600" dirty="0">
                <a:solidFill>
                  <a:srgbClr val="FFFFFF"/>
                </a:solidFill>
                <a:latin typeface="Frank Ruhl Libre Medium"/>
                <a:ea typeface="Frank Ruhl Libre Medium"/>
                <a:cs typeface="Frank Ruhl Libre Medium"/>
                <a:sym typeface="Frank Ruhl Libre Medium"/>
              </a:rPr>
              <a:t>Testing and Uploading Your Video</a:t>
            </a:r>
            <a:endParaRPr sz="3600" dirty="0">
              <a:solidFill>
                <a:srgbClr val="FFFFFF"/>
              </a:solidFill>
              <a:latin typeface="Frank Ruhl Libre Medium"/>
              <a:ea typeface="Frank Ruhl Libre Medium"/>
              <a:cs typeface="Frank Ruhl Libre Medium"/>
              <a:sym typeface="Frank Ruhl Libre Medium"/>
            </a:endParaRPr>
          </a:p>
        </p:txBody>
      </p:sp>
      <p:sp>
        <p:nvSpPr>
          <p:cNvPr id="4" name="Google Shape;396;p35">
            <a:extLst>
              <a:ext uri="{FF2B5EF4-FFF2-40B4-BE49-F238E27FC236}">
                <a16:creationId xmlns:a16="http://schemas.microsoft.com/office/drawing/2014/main" id="{518C0B5E-BBF3-40B4-B5ED-EB18D75EDA84}"/>
              </a:ext>
            </a:extLst>
          </p:cNvPr>
          <p:cNvSpPr/>
          <p:nvPr/>
        </p:nvSpPr>
        <p:spPr>
          <a:xfrm>
            <a:off x="4243768" y="1249927"/>
            <a:ext cx="4580917" cy="2860102"/>
          </a:xfrm>
          <a:prstGeom prst="rect">
            <a:avLst/>
          </a:prstGeom>
          <a:solidFill>
            <a:schemeClr val="tx1">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Frank Ruhl Libre"/>
              <a:ea typeface="Frank Ruhl Libre"/>
              <a:cs typeface="Frank Ruhl Libre"/>
              <a:sym typeface="Frank Ruhl Libre"/>
            </a:endParaRPr>
          </a:p>
        </p:txBody>
      </p:sp>
      <p:sp>
        <p:nvSpPr>
          <p:cNvPr id="5" name="Google Shape;399;p35">
            <a:extLst>
              <a:ext uri="{FF2B5EF4-FFF2-40B4-BE49-F238E27FC236}">
                <a16:creationId xmlns:a16="http://schemas.microsoft.com/office/drawing/2014/main" id="{ED516F4C-486A-4CB4-B7D1-368E2ACC30B9}"/>
              </a:ext>
            </a:extLst>
          </p:cNvPr>
          <p:cNvSpPr txBox="1">
            <a:spLocks/>
          </p:cNvSpPr>
          <p:nvPr/>
        </p:nvSpPr>
        <p:spPr>
          <a:xfrm>
            <a:off x="218614" y="1062717"/>
            <a:ext cx="3597178" cy="3331470"/>
          </a:xfrm>
          <a:prstGeom prst="rect">
            <a:avLst/>
          </a:prstGeom>
          <a:solidFill>
            <a:schemeClr val="tx1">
              <a:lumMod val="75000"/>
              <a:alpha val="60000"/>
            </a:schemeClr>
          </a:solidFill>
          <a:ln>
            <a:noFill/>
          </a:ln>
          <a:effectLst>
            <a:outerShdw blurRad="28575" dist="9525" dir="5400000" algn="bl" rotWithShape="0">
              <a:srgbClr val="000000">
                <a:alpha val="31000"/>
              </a:srgbClr>
            </a:outerShdw>
          </a:effectLst>
        </p:spPr>
        <p:txBody>
          <a:bodyPr spcFirstLastPara="1" wrap="square" lIns="91440" tIns="91440" rIns="91440" bIns="91440"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1pPr>
            <a:lvl2pPr marL="914400" marR="0" lvl="1"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2pPr>
            <a:lvl3pPr marL="1371600" marR="0" lvl="2"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3pPr>
            <a:lvl4pPr marL="1828800" marR="0" lvl="3"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4pPr>
            <a:lvl5pPr marL="2286000" marR="0" lvl="4"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5pPr>
            <a:lvl6pPr marL="2743200" marR="0" lvl="5"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6pPr>
            <a:lvl7pPr marL="3200400" marR="0" lvl="6"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7pPr>
            <a:lvl8pPr marL="3657600" marR="0" lvl="7"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8pPr>
            <a:lvl9pPr marL="4114800" marR="0" lvl="8"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9pPr>
          </a:lstStyle>
          <a:p>
            <a:pPr marL="0" indent="0">
              <a:buFont typeface="Frank Ruhl Libre"/>
              <a:buNone/>
            </a:pPr>
            <a:r>
              <a:rPr lang="en-US" sz="1400" dirty="0">
                <a:solidFill>
                  <a:srgbClr val="FFFFFF"/>
                </a:solidFill>
              </a:rPr>
              <a:t>When you are done with your presentation, end the meeting and your video recording will be processed by Zoom and stored in a local folder (typically Documents/Zoom) as an </a:t>
            </a:r>
            <a:r>
              <a:rPr lang="en-US" sz="1400" b="1" dirty="0">
                <a:solidFill>
                  <a:srgbClr val="FFFFFF"/>
                </a:solidFill>
                <a:highlight>
                  <a:srgbClr val="000000"/>
                </a:highlight>
              </a:rPr>
              <a:t>.mp4 </a:t>
            </a:r>
            <a:r>
              <a:rPr lang="en-US" sz="1400" dirty="0">
                <a:solidFill>
                  <a:srgbClr val="FFFFFF"/>
                </a:solidFill>
              </a:rPr>
              <a:t>file. Play your video several times to make sure that it is below the time limit, and both audio and video play out correctly. </a:t>
            </a:r>
          </a:p>
          <a:p>
            <a:pPr marL="0" indent="0">
              <a:buFont typeface="Frank Ruhl Libre"/>
              <a:buNone/>
            </a:pPr>
            <a:endParaRPr lang="en-US" sz="1400" dirty="0">
              <a:solidFill>
                <a:srgbClr val="FFFFFF"/>
              </a:solidFill>
            </a:endParaRPr>
          </a:p>
          <a:p>
            <a:pPr marL="0" indent="0">
              <a:buFont typeface="Frank Ruhl Libre"/>
              <a:buNone/>
            </a:pPr>
            <a:r>
              <a:rPr lang="en-US" sz="1400" dirty="0">
                <a:solidFill>
                  <a:srgbClr val="FFFFFF"/>
                </a:solidFill>
              </a:rPr>
              <a:t>To upload your video, </a:t>
            </a:r>
            <a:r>
              <a:rPr lang="en-US" sz="1400" b="1" dirty="0">
                <a:solidFill>
                  <a:srgbClr val="FFFFFF"/>
                </a:solidFill>
                <a:highlight>
                  <a:srgbClr val="000000"/>
                </a:highlight>
              </a:rPr>
              <a:t>rename the file (File Name: Oral_Your-LName_Your-F_Name.mp4)</a:t>
            </a:r>
            <a:r>
              <a:rPr lang="en-US" sz="1400" dirty="0">
                <a:solidFill>
                  <a:srgbClr val="FFFFFF"/>
                </a:solidFill>
              </a:rPr>
              <a:t>, and upload it to the Google link for the exam.</a:t>
            </a:r>
          </a:p>
        </p:txBody>
      </p:sp>
      <p:pic>
        <p:nvPicPr>
          <p:cNvPr id="2" name="save">
            <a:hlinkClick r:id="" action="ppaction://media"/>
            <a:extLst>
              <a:ext uri="{FF2B5EF4-FFF2-40B4-BE49-F238E27FC236}">
                <a16:creationId xmlns:a16="http://schemas.microsoft.com/office/drawing/2014/main" id="{C16D6D39-1BFC-4DF3-B011-DD7728F7E77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243767" y="1484645"/>
            <a:ext cx="4580917" cy="2390666"/>
          </a:xfrm>
          <a:prstGeom prst="rect">
            <a:avLst/>
          </a:prstGeom>
        </p:spPr>
      </p:pic>
      <p:sp>
        <p:nvSpPr>
          <p:cNvPr id="6" name="Google Shape;395;p35">
            <a:extLst>
              <a:ext uri="{FF2B5EF4-FFF2-40B4-BE49-F238E27FC236}">
                <a16:creationId xmlns:a16="http://schemas.microsoft.com/office/drawing/2014/main" id="{54A8B5D3-E538-4676-8D7B-8377E4DAC81C}"/>
              </a:ext>
            </a:extLst>
          </p:cNvPr>
          <p:cNvSpPr/>
          <p:nvPr/>
        </p:nvSpPr>
        <p:spPr>
          <a:xfrm>
            <a:off x="4034381" y="1062717"/>
            <a:ext cx="4948472" cy="3783063"/>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79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6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5"/>
        <p:cNvGrpSpPr/>
        <p:nvPr/>
      </p:nvGrpSpPr>
      <p:grpSpPr>
        <a:xfrm>
          <a:off x="0" y="0"/>
          <a:ext cx="0" cy="0"/>
          <a:chOff x="0" y="0"/>
          <a:chExt cx="0" cy="0"/>
        </a:xfrm>
      </p:grpSpPr>
      <p:sp>
        <p:nvSpPr>
          <p:cNvPr id="256" name="Google Shape;256;p23"/>
          <p:cNvSpPr txBox="1">
            <a:spLocks noGrp="1"/>
          </p:cNvSpPr>
          <p:nvPr>
            <p:ph type="title"/>
          </p:nvPr>
        </p:nvSpPr>
        <p:spPr>
          <a:xfrm>
            <a:off x="397307" y="345233"/>
            <a:ext cx="3553500" cy="38048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400" dirty="0">
                <a:solidFill>
                  <a:schemeClr val="accent1">
                    <a:lumMod val="50000"/>
                  </a:schemeClr>
                </a:solidFill>
              </a:rPr>
              <a:t>Checklist</a:t>
            </a:r>
            <a:endParaRPr sz="2400" dirty="0">
              <a:solidFill>
                <a:schemeClr val="accent1">
                  <a:lumMod val="50000"/>
                </a:schemeClr>
              </a:solidFill>
            </a:endParaRPr>
          </a:p>
        </p:txBody>
      </p:sp>
      <p:sp>
        <p:nvSpPr>
          <p:cNvPr id="257" name="Google Shape;257;p23"/>
          <p:cNvSpPr txBox="1">
            <a:spLocks noGrp="1"/>
          </p:cNvSpPr>
          <p:nvPr>
            <p:ph type="body" idx="1"/>
          </p:nvPr>
        </p:nvSpPr>
        <p:spPr>
          <a:xfrm>
            <a:off x="397306" y="725715"/>
            <a:ext cx="4449043" cy="602342"/>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1600" dirty="0"/>
              <a:t>That’s it! Use the checklist below to make sure all requirements are met.</a:t>
            </a:r>
          </a:p>
        </p:txBody>
      </p:sp>
      <p:sp>
        <p:nvSpPr>
          <p:cNvPr id="258" name="Google Shape;258;p23"/>
          <p:cNvSpPr txBox="1">
            <a:spLocks noGrp="1"/>
          </p:cNvSpPr>
          <p:nvPr>
            <p:ph type="sldNum" idx="12"/>
          </p:nvPr>
        </p:nvSpPr>
        <p:spPr>
          <a:xfrm>
            <a:off x="5103193"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bg1"/>
                </a:solidFill>
              </a:rPr>
              <a:t>14</a:t>
            </a:fld>
            <a:endParaRPr dirty="0">
              <a:solidFill>
                <a:schemeClr val="bg1"/>
              </a:solidFill>
            </a:endParaRPr>
          </a:p>
        </p:txBody>
      </p:sp>
      <p:graphicFrame>
        <p:nvGraphicFramePr>
          <p:cNvPr id="2" name="Google Shape;289;p26">
            <a:extLst>
              <a:ext uri="{FF2B5EF4-FFF2-40B4-BE49-F238E27FC236}">
                <a16:creationId xmlns:a16="http://schemas.microsoft.com/office/drawing/2014/main" id="{210BE164-869C-4B98-9AB1-3EC6FDAEEB16}"/>
              </a:ext>
            </a:extLst>
          </p:cNvPr>
          <p:cNvGraphicFramePr/>
          <p:nvPr>
            <p:extLst>
              <p:ext uri="{D42A27DB-BD31-4B8C-83A1-F6EECF244321}">
                <p14:modId xmlns:p14="http://schemas.microsoft.com/office/powerpoint/2010/main" val="987131901"/>
              </p:ext>
            </p:extLst>
          </p:nvPr>
        </p:nvGraphicFramePr>
        <p:xfrm>
          <a:off x="494920" y="1328057"/>
          <a:ext cx="4253813" cy="3230236"/>
        </p:xfrm>
        <a:graphic>
          <a:graphicData uri="http://schemas.openxmlformats.org/drawingml/2006/table">
            <a:tbl>
              <a:tblPr>
                <a:noFill/>
                <a:tableStyleId>{DA810CD4-1240-43ED-94B4-1BC2840DAD12}</a:tableStyleId>
              </a:tblPr>
              <a:tblGrid>
                <a:gridCol w="3529135">
                  <a:extLst>
                    <a:ext uri="{9D8B030D-6E8A-4147-A177-3AD203B41FA5}">
                      <a16:colId xmlns:a16="http://schemas.microsoft.com/office/drawing/2014/main" val="20000"/>
                    </a:ext>
                  </a:extLst>
                </a:gridCol>
                <a:gridCol w="724678">
                  <a:extLst>
                    <a:ext uri="{9D8B030D-6E8A-4147-A177-3AD203B41FA5}">
                      <a16:colId xmlns:a16="http://schemas.microsoft.com/office/drawing/2014/main" val="20003"/>
                    </a:ext>
                  </a:extLst>
                </a:gridCol>
              </a:tblGrid>
              <a:tr h="539458">
                <a:tc>
                  <a:txBody>
                    <a:bodyPr/>
                    <a:lstStyle/>
                    <a:p>
                      <a:pPr marL="0" lvl="0" indent="0" algn="ctr" rtl="0">
                        <a:spcBef>
                          <a:spcPts val="0"/>
                        </a:spcBef>
                        <a:spcAft>
                          <a:spcPts val="0"/>
                        </a:spcAft>
                        <a:buNone/>
                      </a:pPr>
                      <a:r>
                        <a:rPr lang="en-US" sz="1400" b="1" dirty="0">
                          <a:solidFill>
                            <a:schemeClr val="tx1">
                              <a:lumMod val="50000"/>
                            </a:schemeClr>
                          </a:solidFill>
                          <a:latin typeface="Frank Ruhl Libre"/>
                          <a:ea typeface="Frank Ruhl Libre"/>
                          <a:cs typeface="Frank Ruhl Libre"/>
                          <a:sym typeface="Frank Ruhl Libre"/>
                        </a:rPr>
                        <a:t>Requirements</a:t>
                      </a:r>
                      <a:endParaRPr sz="1400" b="1" dirty="0">
                        <a:solidFill>
                          <a:schemeClr val="tx1">
                            <a:lumMod val="50000"/>
                          </a:schemeClr>
                        </a:solidFill>
                        <a:latin typeface="Frank Ruhl Libre"/>
                        <a:ea typeface="Frank Ruhl Libre"/>
                        <a:cs typeface="Frank Ruhl Libre"/>
                        <a:sym typeface="Frank Ruhl Libre"/>
                      </a:endParaRPr>
                    </a:p>
                  </a:txBody>
                  <a:tcPr marL="91425" marR="91425" marT="68575" marB="68575" anchor="ctr">
                    <a:lnL w="19050" cap="flat" cmpd="sng">
                      <a:solidFill>
                        <a:srgbClr val="B0C6D3"/>
                      </a:solidFill>
                      <a:prstDash val="solid"/>
                      <a:round/>
                      <a:headEnd type="none" w="sm" len="sm"/>
                      <a:tailEnd type="none" w="sm" len="sm"/>
                    </a:lnL>
                    <a:lnR w="9525" cap="flat" cmpd="sng">
                      <a:solidFill>
                        <a:srgbClr val="B0C6D3"/>
                      </a:solidFill>
                      <a:prstDash val="solid"/>
                      <a:round/>
                      <a:headEnd type="none" w="sm" len="sm"/>
                      <a:tailEnd type="none" w="sm" len="sm"/>
                    </a:lnR>
                    <a:lnT w="19050" cap="flat" cmpd="sng">
                      <a:solidFill>
                        <a:srgbClr val="B0C6D3"/>
                      </a:solidFill>
                      <a:prstDash val="solid"/>
                      <a:round/>
                      <a:headEnd type="none" w="sm" len="sm"/>
                      <a:tailEnd type="none" w="sm" len="sm"/>
                    </a:lnT>
                    <a:lnB w="9525" cap="flat" cmpd="sng">
                      <a:solidFill>
                        <a:srgbClr val="B0C6D3"/>
                      </a:solidFill>
                      <a:prstDash val="solid"/>
                      <a:round/>
                      <a:headEnd type="none" w="sm" len="sm"/>
                      <a:tailEnd type="none" w="sm" len="sm"/>
                    </a:lnB>
                    <a:solidFill>
                      <a:schemeClr val="accent1">
                        <a:lumMod val="40000"/>
                        <a:lumOff val="60000"/>
                      </a:schemeClr>
                    </a:solidFill>
                  </a:tcPr>
                </a:tc>
                <a:tc>
                  <a:txBody>
                    <a:bodyPr/>
                    <a:lstStyle/>
                    <a:p>
                      <a:pPr marL="0" lvl="0" indent="0" algn="ctr" rtl="0">
                        <a:spcBef>
                          <a:spcPts val="0"/>
                        </a:spcBef>
                        <a:spcAft>
                          <a:spcPts val="0"/>
                        </a:spcAft>
                        <a:buNone/>
                      </a:pPr>
                      <a:r>
                        <a:rPr lang="en" sz="1400" b="1" dirty="0">
                          <a:solidFill>
                            <a:schemeClr val="tx1">
                              <a:lumMod val="50000"/>
                            </a:schemeClr>
                          </a:solidFill>
                          <a:latin typeface="Frank Ruhl Libre"/>
                          <a:ea typeface="Frank Ruhl Libre"/>
                          <a:cs typeface="Frank Ruhl Libre"/>
                          <a:sym typeface="Frank Ruhl Libre"/>
                        </a:rPr>
                        <a:t>Done?</a:t>
                      </a:r>
                      <a:endParaRPr sz="1400" b="1" dirty="0">
                        <a:solidFill>
                          <a:schemeClr val="tx1">
                            <a:lumMod val="50000"/>
                          </a:schemeClr>
                        </a:solidFill>
                        <a:latin typeface="Frank Ruhl Libre"/>
                        <a:ea typeface="Frank Ruhl Libre"/>
                        <a:cs typeface="Frank Ruhl Libre"/>
                        <a:sym typeface="Frank Ruhl Libre"/>
                      </a:endParaRPr>
                    </a:p>
                  </a:txBody>
                  <a:tcPr marL="91425" marR="91425" marT="68575" marB="68575" anchor="ctr">
                    <a:lnL w="9525" cap="flat" cmpd="sng" algn="ctr">
                      <a:solidFill>
                        <a:srgbClr val="B0C6D3"/>
                      </a:solidFill>
                      <a:prstDash val="solid"/>
                      <a:round/>
                      <a:headEnd type="none" w="sm" len="sm"/>
                      <a:tailEnd type="none" w="sm" len="sm"/>
                    </a:lnL>
                    <a:lnR w="19050" cap="flat" cmpd="sng">
                      <a:solidFill>
                        <a:srgbClr val="B0C6D3"/>
                      </a:solidFill>
                      <a:prstDash val="solid"/>
                      <a:round/>
                      <a:headEnd type="none" w="sm" len="sm"/>
                      <a:tailEnd type="none" w="sm" len="sm"/>
                    </a:lnR>
                    <a:lnT w="19050" cap="flat" cmpd="sng">
                      <a:solidFill>
                        <a:srgbClr val="B0C6D3"/>
                      </a:solidFill>
                      <a:prstDash val="solid"/>
                      <a:round/>
                      <a:headEnd type="none" w="sm" len="sm"/>
                      <a:tailEnd type="none" w="sm" len="sm"/>
                    </a:lnT>
                    <a:lnB w="9525" cap="flat" cmpd="sng" algn="ctr">
                      <a:solidFill>
                        <a:srgbClr val="B0C6D3"/>
                      </a:solid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10000"/>
                  </a:ext>
                </a:extLst>
              </a:tr>
              <a:tr h="436298">
                <a:tc>
                  <a:txBody>
                    <a:bodyPr/>
                    <a:lstStyle/>
                    <a:p>
                      <a:pPr marL="0" lvl="0" indent="0" algn="l" rtl="0">
                        <a:spcBef>
                          <a:spcPts val="0"/>
                        </a:spcBef>
                        <a:spcAft>
                          <a:spcPts val="0"/>
                        </a:spcAft>
                        <a:buNone/>
                      </a:pPr>
                      <a:r>
                        <a:rPr lang="en-US" sz="1100" dirty="0">
                          <a:solidFill>
                            <a:schemeClr val="tx1">
                              <a:lumMod val="50000"/>
                            </a:schemeClr>
                          </a:solidFill>
                          <a:latin typeface="Frank Ruhl Libre"/>
                          <a:ea typeface="Frank Ruhl Libre"/>
                          <a:cs typeface="Frank Ruhl Libre"/>
                          <a:sym typeface="Frank Ruhl Libre"/>
                        </a:rPr>
                        <a:t>The video length is within the limit the required.</a:t>
                      </a:r>
                      <a:endParaRPr sz="1100" dirty="0">
                        <a:solidFill>
                          <a:schemeClr val="tx1">
                            <a:lumMod val="50000"/>
                          </a:schemeClr>
                        </a:solidFill>
                        <a:latin typeface="Frank Ruhl Libre"/>
                        <a:ea typeface="Frank Ruhl Libre"/>
                        <a:cs typeface="Frank Ruhl Libre"/>
                        <a:sym typeface="Frank Ruhl Libre"/>
                      </a:endParaRPr>
                    </a:p>
                  </a:txBody>
                  <a:tcPr marL="91425" marR="91425" marT="68575" marB="68575" anchor="ctr">
                    <a:lnL w="19050" cap="flat" cmpd="sng">
                      <a:solidFill>
                        <a:srgbClr val="B0C6D3"/>
                      </a:solidFill>
                      <a:prstDash val="solid"/>
                      <a:round/>
                      <a:headEnd type="none" w="sm" len="sm"/>
                      <a:tailEnd type="none" w="sm" len="sm"/>
                    </a:lnL>
                    <a:lnR w="9525" cap="flat" cmpd="sng">
                      <a:solidFill>
                        <a:srgbClr val="B0C6D3"/>
                      </a:solidFill>
                      <a:prstDash val="solid"/>
                      <a:round/>
                      <a:headEnd type="none" w="sm" len="sm"/>
                      <a:tailEnd type="none" w="sm" len="sm"/>
                    </a:lnR>
                    <a:lnT w="9525" cap="flat" cmpd="sng">
                      <a:solidFill>
                        <a:srgbClr val="B0C6D3"/>
                      </a:solidFill>
                      <a:prstDash val="solid"/>
                      <a:round/>
                      <a:headEnd type="none" w="sm" len="sm"/>
                      <a:tailEnd type="none" w="sm" len="sm"/>
                    </a:lnT>
                    <a:lnB w="9525" cap="flat" cmpd="sng">
                      <a:solidFill>
                        <a:srgbClr val="B0C6D3"/>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rgbClr val="434343"/>
                        </a:solidFill>
                        <a:latin typeface="Frank Ruhl Libre"/>
                        <a:ea typeface="Frank Ruhl Libre"/>
                        <a:cs typeface="Frank Ruhl Libre"/>
                        <a:sym typeface="Frank Ruhl Libre"/>
                      </a:endParaRPr>
                    </a:p>
                  </a:txBody>
                  <a:tcPr marL="91425" marR="91425" marT="68575" marB="68575" anchor="ctr">
                    <a:lnL w="9525" cap="flat" cmpd="sng" algn="ctr">
                      <a:solidFill>
                        <a:srgbClr val="B0C6D3"/>
                      </a:solidFill>
                      <a:prstDash val="solid"/>
                      <a:round/>
                      <a:headEnd type="none" w="sm" len="sm"/>
                      <a:tailEnd type="none" w="sm" len="sm"/>
                    </a:lnL>
                    <a:lnR w="19050" cap="flat" cmpd="sng">
                      <a:solidFill>
                        <a:srgbClr val="B0C6D3"/>
                      </a:solidFill>
                      <a:prstDash val="solid"/>
                      <a:round/>
                      <a:headEnd type="none" w="sm" len="sm"/>
                      <a:tailEnd type="none" w="sm" len="sm"/>
                    </a:lnR>
                    <a:lnT w="9525" cap="flat" cmpd="sng" algn="ctr">
                      <a:solidFill>
                        <a:srgbClr val="B0C6D3"/>
                      </a:solidFill>
                      <a:prstDash val="solid"/>
                      <a:round/>
                      <a:headEnd type="none" w="sm" len="sm"/>
                      <a:tailEnd type="none" w="sm" len="sm"/>
                    </a:lnT>
                    <a:lnB w="9525" cap="flat" cmpd="sng" algn="ctr">
                      <a:solidFill>
                        <a:srgbClr val="B0C6D3"/>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380010">
                <a:tc>
                  <a:txBody>
                    <a:bodyPr/>
                    <a:lstStyle/>
                    <a:p>
                      <a:pPr marL="0" lvl="0" indent="0" algn="l" rtl="0">
                        <a:spcBef>
                          <a:spcPts val="0"/>
                        </a:spcBef>
                        <a:spcAft>
                          <a:spcPts val="0"/>
                        </a:spcAft>
                        <a:buNone/>
                      </a:pPr>
                      <a:r>
                        <a:rPr lang="en-US" sz="1100" dirty="0">
                          <a:solidFill>
                            <a:schemeClr val="tx1">
                              <a:lumMod val="50000"/>
                            </a:schemeClr>
                          </a:solidFill>
                          <a:latin typeface="Frank Ruhl Libre"/>
                          <a:ea typeface="Frank Ruhl Libre"/>
                          <a:cs typeface="Frank Ruhl Libre"/>
                          <a:sym typeface="Frank Ruhl Libre"/>
                        </a:rPr>
                        <a:t>The resolution of the video is at least 720p.</a:t>
                      </a:r>
                      <a:endParaRPr sz="1100" dirty="0">
                        <a:solidFill>
                          <a:schemeClr val="tx1">
                            <a:lumMod val="50000"/>
                          </a:schemeClr>
                        </a:solidFill>
                        <a:latin typeface="Frank Ruhl Libre"/>
                        <a:ea typeface="Frank Ruhl Libre"/>
                        <a:cs typeface="Frank Ruhl Libre"/>
                        <a:sym typeface="Frank Ruhl Libre"/>
                      </a:endParaRPr>
                    </a:p>
                  </a:txBody>
                  <a:tcPr marL="91425" marR="91425" marT="68575" marB="68575" anchor="ctr">
                    <a:lnL w="19050" cap="flat" cmpd="sng">
                      <a:solidFill>
                        <a:srgbClr val="B0C6D3"/>
                      </a:solidFill>
                      <a:prstDash val="solid"/>
                      <a:round/>
                      <a:headEnd type="none" w="sm" len="sm"/>
                      <a:tailEnd type="none" w="sm" len="sm"/>
                    </a:lnL>
                    <a:lnR w="9525" cap="flat" cmpd="sng" algn="ctr">
                      <a:solidFill>
                        <a:srgbClr val="B0C6D3"/>
                      </a:solidFill>
                      <a:prstDash val="solid"/>
                      <a:round/>
                      <a:headEnd type="none" w="sm" len="sm"/>
                      <a:tailEnd type="none" w="sm" len="sm"/>
                    </a:lnR>
                    <a:lnT w="9525" cap="flat" cmpd="sng">
                      <a:solidFill>
                        <a:srgbClr val="B0C6D3"/>
                      </a:solidFill>
                      <a:prstDash val="solid"/>
                      <a:round/>
                      <a:headEnd type="none" w="sm" len="sm"/>
                      <a:tailEnd type="none" w="sm" len="sm"/>
                    </a:lnT>
                    <a:lnB w="9525" cap="flat" cmpd="sng" algn="ctr">
                      <a:solidFill>
                        <a:srgbClr val="B0C6D3"/>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rgbClr val="434343"/>
                        </a:solidFill>
                        <a:latin typeface="Frank Ruhl Libre"/>
                        <a:ea typeface="Frank Ruhl Libre"/>
                        <a:cs typeface="Frank Ruhl Libre"/>
                        <a:sym typeface="Frank Ruhl Libre"/>
                      </a:endParaRPr>
                    </a:p>
                  </a:txBody>
                  <a:tcPr marL="91425" marR="91425" marT="68575" marB="68575" anchor="ctr">
                    <a:lnL w="9525" cap="flat" cmpd="sng" algn="ctr">
                      <a:solidFill>
                        <a:srgbClr val="B0C6D3"/>
                      </a:solidFill>
                      <a:prstDash val="solid"/>
                      <a:round/>
                      <a:headEnd type="none" w="sm" len="sm"/>
                      <a:tailEnd type="none" w="sm" len="sm"/>
                    </a:lnL>
                    <a:lnR w="19050" cap="flat" cmpd="sng">
                      <a:solidFill>
                        <a:srgbClr val="B0C6D3"/>
                      </a:solidFill>
                      <a:prstDash val="solid"/>
                      <a:round/>
                      <a:headEnd type="none" w="sm" len="sm"/>
                      <a:tailEnd type="none" w="sm" len="sm"/>
                    </a:lnR>
                    <a:lnT w="9525" cap="flat" cmpd="sng" algn="ctr">
                      <a:solidFill>
                        <a:srgbClr val="B0C6D3"/>
                      </a:solidFill>
                      <a:prstDash val="solid"/>
                      <a:round/>
                      <a:headEnd type="none" w="sm" len="sm"/>
                      <a:tailEnd type="none" w="sm" len="sm"/>
                    </a:lnT>
                    <a:lnB w="9525" cap="flat" cmpd="sng" algn="ctr">
                      <a:solidFill>
                        <a:srgbClr val="B0C6D3"/>
                      </a:solidFill>
                      <a:prstDash val="solid"/>
                      <a:round/>
                      <a:headEnd type="none" w="sm" len="sm"/>
                      <a:tailEnd type="none" w="sm" len="sm"/>
                    </a:lnB>
                    <a:solidFill>
                      <a:schemeClr val="bg1"/>
                    </a:solidFill>
                  </a:tcPr>
                </a:tc>
                <a:extLst>
                  <a:ext uri="{0D108BD9-81ED-4DB2-BD59-A6C34878D82A}">
                    <a16:rowId xmlns:a16="http://schemas.microsoft.com/office/drawing/2014/main" val="318181647"/>
                  </a:ext>
                </a:extLst>
              </a:tr>
              <a:tr h="0">
                <a:tc>
                  <a:txBody>
                    <a:bodyPr/>
                    <a:lstStyle/>
                    <a:p>
                      <a:pPr marL="0" lvl="0" indent="0" algn="l" rtl="0">
                        <a:spcBef>
                          <a:spcPts val="0"/>
                        </a:spcBef>
                        <a:spcAft>
                          <a:spcPts val="0"/>
                        </a:spcAft>
                        <a:buNone/>
                      </a:pPr>
                      <a:r>
                        <a:rPr lang="en-US" sz="1100" dirty="0">
                          <a:solidFill>
                            <a:schemeClr val="tx1">
                              <a:lumMod val="50000"/>
                            </a:schemeClr>
                          </a:solidFill>
                          <a:latin typeface="Frank Ruhl Libre"/>
                          <a:ea typeface="Frank Ruhl Libre"/>
                          <a:cs typeface="Frank Ruhl Libre"/>
                          <a:sym typeface="Frank Ruhl Libre"/>
                        </a:rPr>
                        <a:t>The audio is clear.</a:t>
                      </a:r>
                      <a:endParaRPr sz="1100" dirty="0">
                        <a:solidFill>
                          <a:schemeClr val="tx1">
                            <a:lumMod val="50000"/>
                          </a:schemeClr>
                        </a:solidFill>
                        <a:latin typeface="Frank Ruhl Libre"/>
                        <a:ea typeface="Frank Ruhl Libre"/>
                        <a:cs typeface="Frank Ruhl Libre"/>
                        <a:sym typeface="Frank Ruhl Libre"/>
                      </a:endParaRPr>
                    </a:p>
                  </a:txBody>
                  <a:tcPr marL="91425" marR="91425" marT="68575" marB="68575" anchor="ctr">
                    <a:lnL w="19050" cap="flat" cmpd="sng">
                      <a:solidFill>
                        <a:srgbClr val="B0C6D3"/>
                      </a:solidFill>
                      <a:prstDash val="solid"/>
                      <a:round/>
                      <a:headEnd type="none" w="sm" len="sm"/>
                      <a:tailEnd type="none" w="sm" len="sm"/>
                    </a:lnL>
                    <a:lnR w="9525" cap="flat" cmpd="sng" algn="ctr">
                      <a:solidFill>
                        <a:srgbClr val="B0C6D3"/>
                      </a:solidFill>
                      <a:prstDash val="solid"/>
                      <a:round/>
                      <a:headEnd type="none" w="sm" len="sm"/>
                      <a:tailEnd type="none" w="sm" len="sm"/>
                    </a:lnR>
                    <a:lnT w="9525" cap="flat" cmpd="sng" algn="ctr">
                      <a:solidFill>
                        <a:srgbClr val="B0C6D3"/>
                      </a:solidFill>
                      <a:prstDash val="solid"/>
                      <a:round/>
                      <a:headEnd type="none" w="sm" len="sm"/>
                      <a:tailEnd type="none" w="sm" len="sm"/>
                    </a:lnT>
                    <a:lnB w="9525" cap="flat" cmpd="sng" algn="ctr">
                      <a:solidFill>
                        <a:srgbClr val="B0C6D3"/>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rgbClr val="434343"/>
                        </a:solidFill>
                        <a:latin typeface="Frank Ruhl Libre"/>
                        <a:ea typeface="Frank Ruhl Libre"/>
                        <a:cs typeface="Frank Ruhl Libre"/>
                        <a:sym typeface="Frank Ruhl Libre"/>
                      </a:endParaRPr>
                    </a:p>
                  </a:txBody>
                  <a:tcPr marL="91425" marR="91425" marT="68575" marB="68575" anchor="ctr">
                    <a:lnL w="9525" cap="flat" cmpd="sng" algn="ctr">
                      <a:solidFill>
                        <a:srgbClr val="B0C6D3"/>
                      </a:solidFill>
                      <a:prstDash val="solid"/>
                      <a:round/>
                      <a:headEnd type="none" w="sm" len="sm"/>
                      <a:tailEnd type="none" w="sm" len="sm"/>
                    </a:lnL>
                    <a:lnR w="19050" cap="flat" cmpd="sng">
                      <a:solidFill>
                        <a:srgbClr val="B0C6D3"/>
                      </a:solidFill>
                      <a:prstDash val="solid"/>
                      <a:round/>
                      <a:headEnd type="none" w="sm" len="sm"/>
                      <a:tailEnd type="none" w="sm" len="sm"/>
                    </a:lnR>
                    <a:lnT w="9525" cap="flat" cmpd="sng" algn="ctr">
                      <a:solidFill>
                        <a:srgbClr val="B0C6D3"/>
                      </a:solidFill>
                      <a:prstDash val="solid"/>
                      <a:round/>
                      <a:headEnd type="none" w="sm" len="sm"/>
                      <a:tailEnd type="none" w="sm" len="sm"/>
                    </a:lnT>
                    <a:lnB w="9525" cap="flat" cmpd="sng" algn="ctr">
                      <a:solidFill>
                        <a:srgbClr val="B0C6D3"/>
                      </a:solidFill>
                      <a:prstDash val="solid"/>
                      <a:round/>
                      <a:headEnd type="none" w="sm" len="sm"/>
                      <a:tailEnd type="none" w="sm" len="sm"/>
                    </a:lnB>
                    <a:solidFill>
                      <a:schemeClr val="bg1"/>
                    </a:solidFill>
                  </a:tcPr>
                </a:tc>
                <a:extLst>
                  <a:ext uri="{0D108BD9-81ED-4DB2-BD59-A6C34878D82A}">
                    <a16:rowId xmlns:a16="http://schemas.microsoft.com/office/drawing/2014/main" val="3868774102"/>
                  </a:ext>
                </a:extLst>
              </a:tr>
              <a:tr h="0">
                <a:tc>
                  <a:txBody>
                    <a:bodyPr/>
                    <a:lstStyle/>
                    <a:p>
                      <a:pPr marL="0" lvl="0" indent="0" algn="l" rtl="0">
                        <a:spcBef>
                          <a:spcPts val="0"/>
                        </a:spcBef>
                        <a:spcAft>
                          <a:spcPts val="0"/>
                        </a:spcAft>
                        <a:buNone/>
                      </a:pPr>
                      <a:r>
                        <a:rPr lang="en-US" sz="1100" dirty="0">
                          <a:solidFill>
                            <a:schemeClr val="tx1">
                              <a:lumMod val="50000"/>
                            </a:schemeClr>
                          </a:solidFill>
                          <a:latin typeface="Frank Ruhl Libre"/>
                          <a:ea typeface="Frank Ruhl Libre"/>
                          <a:cs typeface="Frank Ruhl Libre"/>
                          <a:sym typeface="Frank Ruhl Libre"/>
                        </a:rPr>
                        <a:t>The format of the video is .mp4.</a:t>
                      </a:r>
                      <a:endParaRPr sz="1100" dirty="0">
                        <a:solidFill>
                          <a:schemeClr val="tx1">
                            <a:lumMod val="50000"/>
                          </a:schemeClr>
                        </a:solidFill>
                        <a:latin typeface="Frank Ruhl Libre"/>
                        <a:ea typeface="Frank Ruhl Libre"/>
                        <a:cs typeface="Frank Ruhl Libre"/>
                        <a:sym typeface="Frank Ruhl Libre"/>
                      </a:endParaRPr>
                    </a:p>
                  </a:txBody>
                  <a:tcPr marL="91425" marR="91425" marT="68575" marB="68575" anchor="ctr">
                    <a:lnL w="19050" cap="flat" cmpd="sng">
                      <a:solidFill>
                        <a:srgbClr val="B0C6D3"/>
                      </a:solidFill>
                      <a:prstDash val="solid"/>
                      <a:round/>
                      <a:headEnd type="none" w="sm" len="sm"/>
                      <a:tailEnd type="none" w="sm" len="sm"/>
                    </a:lnL>
                    <a:lnR w="9525" cap="flat" cmpd="sng" algn="ctr">
                      <a:solidFill>
                        <a:srgbClr val="B0C6D3"/>
                      </a:solidFill>
                      <a:prstDash val="solid"/>
                      <a:round/>
                      <a:headEnd type="none" w="sm" len="sm"/>
                      <a:tailEnd type="none" w="sm" len="sm"/>
                    </a:lnR>
                    <a:lnT w="9525" cap="flat" cmpd="sng" algn="ctr">
                      <a:solidFill>
                        <a:srgbClr val="B0C6D3"/>
                      </a:solidFill>
                      <a:prstDash val="solid"/>
                      <a:round/>
                      <a:headEnd type="none" w="sm" len="sm"/>
                      <a:tailEnd type="none" w="sm" len="sm"/>
                    </a:lnT>
                    <a:lnB w="9525" cap="flat" cmpd="sng" algn="ctr">
                      <a:solidFill>
                        <a:srgbClr val="B0C6D3"/>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rgbClr val="434343"/>
                        </a:solidFill>
                        <a:latin typeface="Frank Ruhl Libre"/>
                        <a:ea typeface="Frank Ruhl Libre"/>
                        <a:cs typeface="Frank Ruhl Libre"/>
                        <a:sym typeface="Frank Ruhl Libre"/>
                      </a:endParaRPr>
                    </a:p>
                  </a:txBody>
                  <a:tcPr marL="91425" marR="91425" marT="68575" marB="68575" anchor="ctr">
                    <a:lnL w="9525" cap="flat" cmpd="sng" algn="ctr">
                      <a:solidFill>
                        <a:srgbClr val="B0C6D3"/>
                      </a:solidFill>
                      <a:prstDash val="solid"/>
                      <a:round/>
                      <a:headEnd type="none" w="sm" len="sm"/>
                      <a:tailEnd type="none" w="sm" len="sm"/>
                    </a:lnL>
                    <a:lnR w="19050" cap="flat" cmpd="sng">
                      <a:solidFill>
                        <a:srgbClr val="B0C6D3"/>
                      </a:solidFill>
                      <a:prstDash val="solid"/>
                      <a:round/>
                      <a:headEnd type="none" w="sm" len="sm"/>
                      <a:tailEnd type="none" w="sm" len="sm"/>
                    </a:lnR>
                    <a:lnT w="9525" cap="flat" cmpd="sng" algn="ctr">
                      <a:solidFill>
                        <a:srgbClr val="B0C6D3"/>
                      </a:solidFill>
                      <a:prstDash val="solid"/>
                      <a:round/>
                      <a:headEnd type="none" w="sm" len="sm"/>
                      <a:tailEnd type="none" w="sm" len="sm"/>
                    </a:lnT>
                    <a:lnB w="9525" cap="flat" cmpd="sng" algn="ctr">
                      <a:solidFill>
                        <a:srgbClr val="B0C6D3"/>
                      </a:solidFill>
                      <a:prstDash val="solid"/>
                      <a:round/>
                      <a:headEnd type="none" w="sm" len="sm"/>
                      <a:tailEnd type="none" w="sm" len="sm"/>
                    </a:lnB>
                    <a:solidFill>
                      <a:schemeClr val="bg1"/>
                    </a:solidFill>
                  </a:tcPr>
                </a:tc>
                <a:extLst>
                  <a:ext uri="{0D108BD9-81ED-4DB2-BD59-A6C34878D82A}">
                    <a16:rowId xmlns:a16="http://schemas.microsoft.com/office/drawing/2014/main" val="1789067340"/>
                  </a:ext>
                </a:extLst>
              </a:tr>
              <a:tr h="0">
                <a:tc>
                  <a:txBody>
                    <a:bodyPr/>
                    <a:lstStyle/>
                    <a:p>
                      <a:pPr marL="0" lvl="0" indent="0" algn="l" rtl="0">
                        <a:spcBef>
                          <a:spcPts val="0"/>
                        </a:spcBef>
                        <a:spcAft>
                          <a:spcPts val="0"/>
                        </a:spcAft>
                        <a:buNone/>
                      </a:pPr>
                      <a:r>
                        <a:rPr lang="en-US" sz="1100" dirty="0">
                          <a:solidFill>
                            <a:schemeClr val="tx1">
                              <a:lumMod val="50000"/>
                            </a:schemeClr>
                          </a:solidFill>
                          <a:latin typeface="Frank Ruhl Libre"/>
                          <a:ea typeface="Frank Ruhl Libre"/>
                          <a:cs typeface="Frank Ruhl Libre"/>
                          <a:sym typeface="Frank Ruhl Libre"/>
                        </a:rPr>
                        <a:t>Audio and video tracks are in sync at all times.</a:t>
                      </a:r>
                      <a:endParaRPr sz="1100" dirty="0">
                        <a:solidFill>
                          <a:schemeClr val="tx1">
                            <a:lumMod val="50000"/>
                          </a:schemeClr>
                        </a:solidFill>
                        <a:latin typeface="Frank Ruhl Libre"/>
                        <a:ea typeface="Frank Ruhl Libre"/>
                        <a:cs typeface="Frank Ruhl Libre"/>
                        <a:sym typeface="Frank Ruhl Libre"/>
                      </a:endParaRPr>
                    </a:p>
                  </a:txBody>
                  <a:tcPr marL="91425" marR="91425" marT="68575" marB="68575" anchor="ctr">
                    <a:lnL w="19050" cap="flat" cmpd="sng">
                      <a:solidFill>
                        <a:srgbClr val="B0C6D3"/>
                      </a:solidFill>
                      <a:prstDash val="solid"/>
                      <a:round/>
                      <a:headEnd type="none" w="sm" len="sm"/>
                      <a:tailEnd type="none" w="sm" len="sm"/>
                    </a:lnL>
                    <a:lnR w="9525" cap="flat" cmpd="sng" algn="ctr">
                      <a:solidFill>
                        <a:srgbClr val="B0C6D3"/>
                      </a:solidFill>
                      <a:prstDash val="solid"/>
                      <a:round/>
                      <a:headEnd type="none" w="sm" len="sm"/>
                      <a:tailEnd type="none" w="sm" len="sm"/>
                    </a:lnR>
                    <a:lnT w="9525" cap="flat" cmpd="sng" algn="ctr">
                      <a:solidFill>
                        <a:srgbClr val="B0C6D3"/>
                      </a:solidFill>
                      <a:prstDash val="solid"/>
                      <a:round/>
                      <a:headEnd type="none" w="sm" len="sm"/>
                      <a:tailEnd type="none" w="sm" len="sm"/>
                    </a:lnT>
                    <a:lnB w="9525" cap="flat" cmpd="sng" algn="ctr">
                      <a:solidFill>
                        <a:srgbClr val="B0C6D3"/>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rgbClr val="434343"/>
                        </a:solidFill>
                        <a:latin typeface="Frank Ruhl Libre"/>
                        <a:ea typeface="Frank Ruhl Libre"/>
                        <a:cs typeface="Frank Ruhl Libre"/>
                        <a:sym typeface="Frank Ruhl Libre"/>
                      </a:endParaRPr>
                    </a:p>
                  </a:txBody>
                  <a:tcPr marL="91425" marR="91425" marT="68575" marB="68575" anchor="ctr">
                    <a:lnL w="9525" cap="flat" cmpd="sng" algn="ctr">
                      <a:solidFill>
                        <a:srgbClr val="B0C6D3"/>
                      </a:solidFill>
                      <a:prstDash val="solid"/>
                      <a:round/>
                      <a:headEnd type="none" w="sm" len="sm"/>
                      <a:tailEnd type="none" w="sm" len="sm"/>
                    </a:lnL>
                    <a:lnR w="19050" cap="flat" cmpd="sng">
                      <a:solidFill>
                        <a:srgbClr val="B0C6D3"/>
                      </a:solidFill>
                      <a:prstDash val="solid"/>
                      <a:round/>
                      <a:headEnd type="none" w="sm" len="sm"/>
                      <a:tailEnd type="none" w="sm" len="sm"/>
                    </a:lnR>
                    <a:lnT w="9525" cap="flat" cmpd="sng" algn="ctr">
                      <a:solidFill>
                        <a:srgbClr val="B0C6D3"/>
                      </a:solidFill>
                      <a:prstDash val="solid"/>
                      <a:round/>
                      <a:headEnd type="none" w="sm" len="sm"/>
                      <a:tailEnd type="none" w="sm" len="sm"/>
                    </a:lnT>
                    <a:lnB w="9525" cap="flat" cmpd="sng" algn="ctr">
                      <a:solidFill>
                        <a:srgbClr val="B0C6D3"/>
                      </a:solidFill>
                      <a:prstDash val="solid"/>
                      <a:round/>
                      <a:headEnd type="none" w="sm" len="sm"/>
                      <a:tailEnd type="none" w="sm" len="sm"/>
                    </a:lnB>
                    <a:solidFill>
                      <a:schemeClr val="bg1"/>
                    </a:solidFill>
                  </a:tcPr>
                </a:tc>
                <a:extLst>
                  <a:ext uri="{0D108BD9-81ED-4DB2-BD59-A6C34878D82A}">
                    <a16:rowId xmlns:a16="http://schemas.microsoft.com/office/drawing/2014/main" val="608517183"/>
                  </a:ext>
                </a:extLst>
              </a:tr>
              <a:tr h="0">
                <a:tc>
                  <a:txBody>
                    <a:bodyPr/>
                    <a:lstStyle/>
                    <a:p>
                      <a:pPr marL="0" lvl="0" indent="0" algn="l" rtl="0">
                        <a:spcBef>
                          <a:spcPts val="0"/>
                        </a:spcBef>
                        <a:spcAft>
                          <a:spcPts val="0"/>
                        </a:spcAft>
                        <a:buNone/>
                      </a:pPr>
                      <a:r>
                        <a:rPr lang="en-US" sz="1100" dirty="0">
                          <a:solidFill>
                            <a:schemeClr val="tx1">
                              <a:lumMod val="50000"/>
                            </a:schemeClr>
                          </a:solidFill>
                          <a:latin typeface="Frank Ruhl Libre"/>
                          <a:ea typeface="Frank Ruhl Libre"/>
                          <a:cs typeface="Frank Ruhl Libre"/>
                          <a:sym typeface="Frank Ruhl Libre"/>
                        </a:rPr>
                        <a:t>A picture-in-picture video window of the presenter is always visible throughout the video.</a:t>
                      </a:r>
                      <a:endParaRPr sz="1100" dirty="0">
                        <a:solidFill>
                          <a:schemeClr val="tx1">
                            <a:lumMod val="50000"/>
                          </a:schemeClr>
                        </a:solidFill>
                        <a:latin typeface="Frank Ruhl Libre"/>
                        <a:ea typeface="Frank Ruhl Libre"/>
                        <a:cs typeface="Frank Ruhl Libre"/>
                        <a:sym typeface="Frank Ruhl Libre"/>
                      </a:endParaRPr>
                    </a:p>
                  </a:txBody>
                  <a:tcPr marL="91425" marR="91425" marT="68575" marB="68575" anchor="ctr">
                    <a:lnL w="19050" cap="flat" cmpd="sng">
                      <a:solidFill>
                        <a:srgbClr val="B0C6D3"/>
                      </a:solidFill>
                      <a:prstDash val="solid"/>
                      <a:round/>
                      <a:headEnd type="none" w="sm" len="sm"/>
                      <a:tailEnd type="none" w="sm" len="sm"/>
                    </a:lnL>
                    <a:lnR w="9525" cap="flat" cmpd="sng" algn="ctr">
                      <a:solidFill>
                        <a:srgbClr val="B0C6D3"/>
                      </a:solidFill>
                      <a:prstDash val="solid"/>
                      <a:round/>
                      <a:headEnd type="none" w="sm" len="sm"/>
                      <a:tailEnd type="none" w="sm" len="sm"/>
                    </a:lnR>
                    <a:lnT w="9525" cap="flat" cmpd="sng" algn="ctr">
                      <a:solidFill>
                        <a:srgbClr val="B0C6D3"/>
                      </a:solidFill>
                      <a:prstDash val="solid"/>
                      <a:round/>
                      <a:headEnd type="none" w="sm" len="sm"/>
                      <a:tailEnd type="none" w="sm" len="sm"/>
                    </a:lnT>
                    <a:lnB w="9525" cap="flat" cmpd="sng" algn="ctr">
                      <a:solidFill>
                        <a:srgbClr val="B0C6D3"/>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rgbClr val="434343"/>
                        </a:solidFill>
                        <a:latin typeface="Frank Ruhl Libre"/>
                        <a:ea typeface="Frank Ruhl Libre"/>
                        <a:cs typeface="Frank Ruhl Libre"/>
                        <a:sym typeface="Frank Ruhl Libre"/>
                      </a:endParaRPr>
                    </a:p>
                  </a:txBody>
                  <a:tcPr marL="91425" marR="91425" marT="68575" marB="68575" anchor="ctr">
                    <a:lnL w="9525" cap="flat" cmpd="sng" algn="ctr">
                      <a:solidFill>
                        <a:srgbClr val="B0C6D3"/>
                      </a:solidFill>
                      <a:prstDash val="solid"/>
                      <a:round/>
                      <a:headEnd type="none" w="sm" len="sm"/>
                      <a:tailEnd type="none" w="sm" len="sm"/>
                    </a:lnL>
                    <a:lnR w="19050" cap="flat" cmpd="sng">
                      <a:solidFill>
                        <a:srgbClr val="B0C6D3"/>
                      </a:solidFill>
                      <a:prstDash val="solid"/>
                      <a:round/>
                      <a:headEnd type="none" w="sm" len="sm"/>
                      <a:tailEnd type="none" w="sm" len="sm"/>
                    </a:lnR>
                    <a:lnT w="9525" cap="flat" cmpd="sng" algn="ctr">
                      <a:solidFill>
                        <a:srgbClr val="B0C6D3"/>
                      </a:solidFill>
                      <a:prstDash val="solid"/>
                      <a:round/>
                      <a:headEnd type="none" w="sm" len="sm"/>
                      <a:tailEnd type="none" w="sm" len="sm"/>
                    </a:lnT>
                    <a:lnB w="9525" cap="flat" cmpd="sng" algn="ctr">
                      <a:solidFill>
                        <a:srgbClr val="B0C6D3"/>
                      </a:solidFill>
                      <a:prstDash val="solid"/>
                      <a:round/>
                      <a:headEnd type="none" w="sm" len="sm"/>
                      <a:tailEnd type="none" w="sm" len="sm"/>
                    </a:lnB>
                    <a:solidFill>
                      <a:schemeClr val="bg1"/>
                    </a:solidFill>
                  </a:tcPr>
                </a:tc>
                <a:extLst>
                  <a:ext uri="{0D108BD9-81ED-4DB2-BD59-A6C34878D82A}">
                    <a16:rowId xmlns:a16="http://schemas.microsoft.com/office/drawing/2014/main" val="3087478350"/>
                  </a:ext>
                </a:extLst>
              </a:tr>
              <a:tr h="0">
                <a:tc>
                  <a:txBody>
                    <a:bodyPr/>
                    <a:lstStyle/>
                    <a:p>
                      <a:pPr marL="0" lvl="0" indent="0" algn="l" rtl="0">
                        <a:spcBef>
                          <a:spcPts val="0"/>
                        </a:spcBef>
                        <a:spcAft>
                          <a:spcPts val="0"/>
                        </a:spcAft>
                        <a:buNone/>
                      </a:pPr>
                      <a:r>
                        <a:rPr lang="en-US" sz="1100" dirty="0">
                          <a:solidFill>
                            <a:schemeClr val="tx1">
                              <a:lumMod val="50000"/>
                            </a:schemeClr>
                          </a:solidFill>
                          <a:latin typeface="Frank Ruhl Libre"/>
                          <a:ea typeface="Frank Ruhl Libre"/>
                          <a:cs typeface="Frank Ruhl Libre"/>
                          <a:sym typeface="Frank Ruhl Libre"/>
                        </a:rPr>
                        <a:t>Your video file is named properly.</a:t>
                      </a:r>
                      <a:endParaRPr sz="1100" dirty="0">
                        <a:solidFill>
                          <a:schemeClr val="tx1">
                            <a:lumMod val="50000"/>
                          </a:schemeClr>
                        </a:solidFill>
                        <a:latin typeface="Frank Ruhl Libre"/>
                        <a:ea typeface="Frank Ruhl Libre"/>
                        <a:cs typeface="Frank Ruhl Libre"/>
                        <a:sym typeface="Frank Ruhl Libre"/>
                      </a:endParaRPr>
                    </a:p>
                  </a:txBody>
                  <a:tcPr marL="91425" marR="91425" marT="68575" marB="68575" anchor="ctr">
                    <a:lnL w="19050" cap="flat" cmpd="sng">
                      <a:solidFill>
                        <a:srgbClr val="B0C6D3"/>
                      </a:solidFill>
                      <a:prstDash val="solid"/>
                      <a:round/>
                      <a:headEnd type="none" w="sm" len="sm"/>
                      <a:tailEnd type="none" w="sm" len="sm"/>
                    </a:lnL>
                    <a:lnR w="9525" cap="flat" cmpd="sng" algn="ctr">
                      <a:solidFill>
                        <a:srgbClr val="B0C6D3"/>
                      </a:solidFill>
                      <a:prstDash val="solid"/>
                      <a:round/>
                      <a:headEnd type="none" w="sm" len="sm"/>
                      <a:tailEnd type="none" w="sm" len="sm"/>
                    </a:lnR>
                    <a:lnT w="9525" cap="flat" cmpd="sng" algn="ctr">
                      <a:solidFill>
                        <a:srgbClr val="B0C6D3"/>
                      </a:solidFill>
                      <a:prstDash val="solid"/>
                      <a:round/>
                      <a:headEnd type="none" w="sm" len="sm"/>
                      <a:tailEnd type="none" w="sm" len="sm"/>
                    </a:lnT>
                    <a:lnB w="19050" cap="flat" cmpd="sng">
                      <a:solidFill>
                        <a:srgbClr val="B0C6D3"/>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rgbClr val="434343"/>
                        </a:solidFill>
                        <a:latin typeface="Frank Ruhl Libre"/>
                        <a:ea typeface="Frank Ruhl Libre"/>
                        <a:cs typeface="Frank Ruhl Libre"/>
                        <a:sym typeface="Frank Ruhl Libre"/>
                      </a:endParaRPr>
                    </a:p>
                  </a:txBody>
                  <a:tcPr marL="91425" marR="91425" marT="68575" marB="68575" anchor="ctr">
                    <a:lnL w="9525" cap="flat" cmpd="sng" algn="ctr">
                      <a:solidFill>
                        <a:srgbClr val="B0C6D3"/>
                      </a:solidFill>
                      <a:prstDash val="solid"/>
                      <a:round/>
                      <a:headEnd type="none" w="sm" len="sm"/>
                      <a:tailEnd type="none" w="sm" len="sm"/>
                    </a:lnL>
                    <a:lnR w="19050" cap="flat" cmpd="sng">
                      <a:solidFill>
                        <a:srgbClr val="B0C6D3"/>
                      </a:solidFill>
                      <a:prstDash val="solid"/>
                      <a:round/>
                      <a:headEnd type="none" w="sm" len="sm"/>
                      <a:tailEnd type="none" w="sm" len="sm"/>
                    </a:lnR>
                    <a:lnT w="9525" cap="flat" cmpd="sng" algn="ctr">
                      <a:solidFill>
                        <a:srgbClr val="B0C6D3"/>
                      </a:solidFill>
                      <a:prstDash val="solid"/>
                      <a:round/>
                      <a:headEnd type="none" w="sm" len="sm"/>
                      <a:tailEnd type="none" w="sm" len="sm"/>
                    </a:lnT>
                    <a:lnB w="19050" cap="flat" cmpd="sng">
                      <a:solidFill>
                        <a:srgbClr val="B0C6D3"/>
                      </a:solidFill>
                      <a:prstDash val="solid"/>
                      <a:round/>
                      <a:headEnd type="none" w="sm" len="sm"/>
                      <a:tailEnd type="none" w="sm" len="sm"/>
                    </a:lnB>
                    <a:solidFill>
                      <a:schemeClr val="bg1"/>
                    </a:solidFill>
                  </a:tcPr>
                </a:tc>
                <a:extLst>
                  <a:ext uri="{0D108BD9-81ED-4DB2-BD59-A6C34878D82A}">
                    <a16:rowId xmlns:a16="http://schemas.microsoft.com/office/drawing/2014/main" val="312676853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6"/>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405" name="Google Shape;405;p36"/>
          <p:cNvSpPr txBox="1">
            <a:spLocks noGrp="1"/>
          </p:cNvSpPr>
          <p:nvPr>
            <p:ph type="ctrTitle" idx="4294967295"/>
          </p:nvPr>
        </p:nvSpPr>
        <p:spPr>
          <a:xfrm>
            <a:off x="1274236" y="2970586"/>
            <a:ext cx="6593700" cy="548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dirty="0"/>
              <a:t>THANK </a:t>
            </a:r>
            <a:r>
              <a:rPr lang="en-US" sz="2400" dirty="0"/>
              <a:t>YOU</a:t>
            </a:r>
            <a:r>
              <a:rPr lang="en" sz="2400" dirty="0"/>
              <a:t>!</a:t>
            </a:r>
            <a:endParaRPr sz="2400" dirty="0"/>
          </a:p>
        </p:txBody>
      </p:sp>
      <p:grpSp>
        <p:nvGrpSpPr>
          <p:cNvPr id="407" name="Google Shape;407;p36"/>
          <p:cNvGrpSpPr/>
          <p:nvPr/>
        </p:nvGrpSpPr>
        <p:grpSpPr>
          <a:xfrm>
            <a:off x="3827686" y="1714264"/>
            <a:ext cx="1486799" cy="1256322"/>
            <a:chOff x="3918650" y="293075"/>
            <a:chExt cx="488500" cy="412775"/>
          </a:xfrm>
        </p:grpSpPr>
        <p:sp>
          <p:nvSpPr>
            <p:cNvPr id="408" name="Google Shape;408;p36"/>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6"/>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6"/>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txBox="1">
            <a:spLocks noGrp="1"/>
          </p:cNvSpPr>
          <p:nvPr>
            <p:ph type="ctrTitle"/>
          </p:nvPr>
        </p:nvSpPr>
        <p:spPr>
          <a:xfrm>
            <a:off x="2785950" y="1991850"/>
            <a:ext cx="35721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rgbClr val="B6D7A8"/>
                </a:solidFill>
              </a:rPr>
              <a:t>1.</a:t>
            </a:r>
            <a:br>
              <a:rPr lang="en" dirty="0"/>
            </a:br>
            <a:r>
              <a:rPr lang="en" dirty="0"/>
              <a:t>GETTING PREPARED</a:t>
            </a:r>
            <a:endParaRPr dirty="0"/>
          </a:p>
        </p:txBody>
      </p:sp>
    </p:spTree>
    <p:extLst>
      <p:ext uri="{BB962C8B-B14F-4D97-AF65-F5344CB8AC3E}">
        <p14:creationId xmlns:p14="http://schemas.microsoft.com/office/powerpoint/2010/main" val="372938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3"/>
          <p:cNvSpPr/>
          <p:nvPr/>
        </p:nvSpPr>
        <p:spPr>
          <a:xfrm>
            <a:off x="25" y="-7525"/>
            <a:ext cx="9144000" cy="5151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12" name="Google Shape;398;p35">
            <a:extLst>
              <a:ext uri="{FF2B5EF4-FFF2-40B4-BE49-F238E27FC236}">
                <a16:creationId xmlns:a16="http://schemas.microsoft.com/office/drawing/2014/main" id="{4BA0D00A-6D0F-4316-B561-B4BE448430AE}"/>
              </a:ext>
            </a:extLst>
          </p:cNvPr>
          <p:cNvSpPr txBox="1">
            <a:spLocks/>
          </p:cNvSpPr>
          <p:nvPr/>
        </p:nvSpPr>
        <p:spPr>
          <a:xfrm>
            <a:off x="218614" y="186941"/>
            <a:ext cx="8545558" cy="875776"/>
          </a:xfrm>
          <a:prstGeom prst="rect">
            <a:avLst/>
          </a:prstGeom>
          <a:noFill/>
          <a:ln>
            <a:noFill/>
          </a:ln>
          <a:effectLst>
            <a:outerShdw blurRad="28575" dist="9525" dir="5400000" algn="bl" rotWithShape="0">
              <a:srgbClr val="000000">
                <a:alpha val="31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1pPr>
            <a:lvl2pPr marL="914400" marR="0" lvl="1"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2pPr>
            <a:lvl3pPr marL="1371600" marR="0" lvl="2"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3pPr>
            <a:lvl4pPr marL="1828800" marR="0" lvl="3"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4pPr>
            <a:lvl5pPr marL="2286000" marR="0" lvl="4"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5pPr>
            <a:lvl6pPr marL="2743200" marR="0" lvl="5"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6pPr>
            <a:lvl7pPr marL="3200400" marR="0" lvl="6"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7pPr>
            <a:lvl8pPr marL="3657600" marR="0" lvl="7"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8pPr>
            <a:lvl9pPr marL="4114800" marR="0" lvl="8"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9pPr>
          </a:lstStyle>
          <a:p>
            <a:pPr marL="0" indent="0">
              <a:buFont typeface="Frank Ruhl Libre"/>
              <a:buNone/>
            </a:pPr>
            <a:r>
              <a:rPr lang="en-US" sz="3600" dirty="0">
                <a:solidFill>
                  <a:srgbClr val="FFFFFF"/>
                </a:solidFill>
                <a:latin typeface="Frank Ruhl Libre Medium"/>
                <a:ea typeface="Frank Ruhl Libre Medium"/>
                <a:cs typeface="Frank Ruhl Libre Medium"/>
                <a:sym typeface="Frank Ruhl Libre Medium"/>
              </a:rPr>
              <a:t>Creating Your Zoom Account</a:t>
            </a:r>
          </a:p>
        </p:txBody>
      </p:sp>
      <p:sp>
        <p:nvSpPr>
          <p:cNvPr id="13" name="Google Shape;399;p35">
            <a:extLst>
              <a:ext uri="{FF2B5EF4-FFF2-40B4-BE49-F238E27FC236}">
                <a16:creationId xmlns:a16="http://schemas.microsoft.com/office/drawing/2014/main" id="{9AFADAF9-E598-4938-B87B-15E06D1CE425}"/>
              </a:ext>
            </a:extLst>
          </p:cNvPr>
          <p:cNvSpPr txBox="1">
            <a:spLocks/>
          </p:cNvSpPr>
          <p:nvPr/>
        </p:nvSpPr>
        <p:spPr>
          <a:xfrm>
            <a:off x="6322194" y="1303411"/>
            <a:ext cx="2566228" cy="2697433"/>
          </a:xfrm>
          <a:prstGeom prst="rect">
            <a:avLst/>
          </a:prstGeom>
          <a:solidFill>
            <a:schemeClr val="tx1">
              <a:lumMod val="75000"/>
              <a:alpha val="60000"/>
            </a:schemeClr>
          </a:solidFill>
          <a:ln>
            <a:noFill/>
          </a:ln>
          <a:effectLst>
            <a:outerShdw blurRad="28575" dist="9525" dir="5400000" algn="bl" rotWithShape="0">
              <a:srgbClr val="000000">
                <a:alpha val="31000"/>
              </a:srgbClr>
            </a:outerShdw>
          </a:effectLst>
        </p:spPr>
        <p:txBody>
          <a:bodyPr spcFirstLastPara="1" wrap="square" lIns="91440" tIns="91440" rIns="91440" bIns="91440"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1pPr>
            <a:lvl2pPr marL="914400" marR="0" lvl="1"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2pPr>
            <a:lvl3pPr marL="1371600" marR="0" lvl="2"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3pPr>
            <a:lvl4pPr marL="1828800" marR="0" lvl="3"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4pPr>
            <a:lvl5pPr marL="2286000" marR="0" lvl="4"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5pPr>
            <a:lvl6pPr marL="2743200" marR="0" lvl="5"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6pPr>
            <a:lvl7pPr marL="3200400" marR="0" lvl="6"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7pPr>
            <a:lvl8pPr marL="3657600" marR="0" lvl="7"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8pPr>
            <a:lvl9pPr marL="4114800" marR="0" lvl="8"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9pPr>
          </a:lstStyle>
          <a:p>
            <a:pPr marL="0" indent="0">
              <a:buFont typeface="Frank Ruhl Libre"/>
              <a:buNone/>
            </a:pPr>
            <a:r>
              <a:rPr lang="en-US" sz="1400" dirty="0">
                <a:solidFill>
                  <a:srgbClr val="FFFFFF"/>
                </a:solidFill>
              </a:rPr>
              <a:t>You are encouraged to use Zoom to record a professional-looking video for your SIGSPATIAL 2020 talk. If you don’t have a Zoom account yet, the first step is to sign up for one. All you need to do is to visit </a:t>
            </a:r>
            <a:r>
              <a:rPr lang="en-US" sz="1400" b="1" dirty="0">
                <a:solidFill>
                  <a:srgbClr val="FFFFFF"/>
                </a:solidFill>
                <a:highlight>
                  <a:srgbClr val="000000"/>
                </a:highlight>
              </a:rPr>
              <a:t>https://zoom.us</a:t>
            </a:r>
            <a:r>
              <a:rPr lang="en-US" sz="1400" dirty="0">
                <a:solidFill>
                  <a:srgbClr val="FFFFFF"/>
                </a:solidFill>
              </a:rPr>
              <a:t>, click the </a:t>
            </a:r>
            <a:r>
              <a:rPr lang="en-US" sz="1400" b="1" dirty="0">
                <a:solidFill>
                  <a:srgbClr val="FFFFFF"/>
                </a:solidFill>
                <a:highlight>
                  <a:srgbClr val="000000"/>
                </a:highlight>
              </a:rPr>
              <a:t>SIGN UP, IT’s FREE </a:t>
            </a:r>
            <a:r>
              <a:rPr lang="en-US" sz="1400" dirty="0">
                <a:solidFill>
                  <a:srgbClr val="FFFFFF"/>
                </a:solidFill>
              </a:rPr>
              <a:t>button to get started. Use your work email address to sign up for an account.</a:t>
            </a:r>
          </a:p>
        </p:txBody>
      </p:sp>
      <p:pic>
        <p:nvPicPr>
          <p:cNvPr id="19" name="reg">
            <a:hlinkClick r:id="" action="ppaction://media"/>
            <a:extLst>
              <a:ext uri="{FF2B5EF4-FFF2-40B4-BE49-F238E27FC236}">
                <a16:creationId xmlns:a16="http://schemas.microsoft.com/office/drawing/2014/main" id="{2E8F7706-5A16-44B9-BD32-4F77BFD78FF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35417" y="1244559"/>
            <a:ext cx="5394278" cy="2815139"/>
          </a:xfrm>
          <a:prstGeom prst="rect">
            <a:avLst/>
          </a:prstGeom>
        </p:spPr>
      </p:pic>
      <p:sp>
        <p:nvSpPr>
          <p:cNvPr id="18" name="Google Shape;395;p35">
            <a:extLst>
              <a:ext uri="{FF2B5EF4-FFF2-40B4-BE49-F238E27FC236}">
                <a16:creationId xmlns:a16="http://schemas.microsoft.com/office/drawing/2014/main" id="{123741CA-EB8D-47DC-A815-7DE9779DFA25}"/>
              </a:ext>
            </a:extLst>
          </p:cNvPr>
          <p:cNvSpPr/>
          <p:nvPr/>
        </p:nvSpPr>
        <p:spPr>
          <a:xfrm>
            <a:off x="210188" y="1062717"/>
            <a:ext cx="5856403" cy="3734782"/>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630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00"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9"/>
                </p:tgtEl>
              </p:cMediaNode>
            </p:video>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9"/>
                                        </p:tgtEl>
                                      </p:cBhvr>
                                    </p:cmd>
                                  </p:childTnLst>
                                </p:cTn>
                              </p:par>
                            </p:childTnLst>
                          </p:cTn>
                        </p:par>
                      </p:childTnLst>
                    </p:cTn>
                  </p:par>
                </p:childTnLst>
              </p:cTn>
              <p:nextCondLst>
                <p:cond evt="onClick" delay="0">
                  <p:tgtEl>
                    <p:spTgt spid="1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5"/>
          <p:cNvSpPr/>
          <p:nvPr/>
        </p:nvSpPr>
        <p:spPr>
          <a:xfrm>
            <a:off x="25" y="-7525"/>
            <a:ext cx="9144000" cy="5151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5"/>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398" name="Google Shape;398;p35"/>
          <p:cNvSpPr txBox="1">
            <a:spLocks noGrp="1"/>
          </p:cNvSpPr>
          <p:nvPr>
            <p:ph type="body" idx="4294967295"/>
          </p:nvPr>
        </p:nvSpPr>
        <p:spPr>
          <a:xfrm>
            <a:off x="218614" y="186941"/>
            <a:ext cx="8545558" cy="875776"/>
          </a:xfrm>
          <a:prstGeom prst="rect">
            <a:avLst/>
          </a:prstGeom>
          <a:noFill/>
          <a:effectLst>
            <a:outerShdw blurRad="28575" dist="9525" dir="5400000" algn="bl" rotWithShape="0">
              <a:srgbClr val="000000">
                <a:alpha val="31000"/>
              </a:srgbClr>
            </a:outerShdw>
          </a:effectLst>
        </p:spPr>
        <p:txBody>
          <a:bodyPr spcFirstLastPara="1" wrap="square" lIns="0" tIns="0" rIns="0" bIns="0" anchor="ctr" anchorCtr="0">
            <a:noAutofit/>
          </a:bodyPr>
          <a:lstStyle/>
          <a:p>
            <a:pPr marL="0" lvl="0" indent="0" rtl="0">
              <a:spcBef>
                <a:spcPts val="600"/>
              </a:spcBef>
              <a:spcAft>
                <a:spcPts val="0"/>
              </a:spcAft>
              <a:buNone/>
            </a:pPr>
            <a:r>
              <a:rPr lang="en-US" sz="3600" dirty="0">
                <a:solidFill>
                  <a:srgbClr val="FFFFFF"/>
                </a:solidFill>
                <a:latin typeface="Frank Ruhl Libre Medium"/>
                <a:ea typeface="Frank Ruhl Libre Medium"/>
                <a:cs typeface="Frank Ruhl Libre Medium"/>
                <a:sym typeface="Frank Ruhl Libre Medium"/>
              </a:rPr>
              <a:t>Downloading Zoom</a:t>
            </a:r>
            <a:endParaRPr sz="3600" dirty="0">
              <a:solidFill>
                <a:srgbClr val="FFFFFF"/>
              </a:solidFill>
              <a:latin typeface="Frank Ruhl Libre Medium"/>
              <a:ea typeface="Frank Ruhl Libre Medium"/>
              <a:cs typeface="Frank Ruhl Libre Medium"/>
              <a:sym typeface="Frank Ruhl Libre Medium"/>
            </a:endParaRPr>
          </a:p>
        </p:txBody>
      </p:sp>
      <p:pic>
        <p:nvPicPr>
          <p:cNvPr id="10" name="download">
            <a:hlinkClick r:id="" action="ppaction://media"/>
            <a:extLst>
              <a:ext uri="{FF2B5EF4-FFF2-40B4-BE49-F238E27FC236}">
                <a16:creationId xmlns:a16="http://schemas.microsoft.com/office/drawing/2014/main" id="{383D0A24-B5B3-4B49-8F43-99EDC9B9B47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35417" y="1244559"/>
            <a:ext cx="5394278" cy="2815139"/>
          </a:xfrm>
          <a:prstGeom prst="rect">
            <a:avLst/>
          </a:prstGeom>
        </p:spPr>
      </p:pic>
      <p:sp>
        <p:nvSpPr>
          <p:cNvPr id="11" name="Google Shape;395;p35">
            <a:extLst>
              <a:ext uri="{FF2B5EF4-FFF2-40B4-BE49-F238E27FC236}">
                <a16:creationId xmlns:a16="http://schemas.microsoft.com/office/drawing/2014/main" id="{ABC6557A-7F79-4FB1-A6C4-6E5C71090BFB}"/>
              </a:ext>
            </a:extLst>
          </p:cNvPr>
          <p:cNvSpPr/>
          <p:nvPr/>
        </p:nvSpPr>
        <p:spPr>
          <a:xfrm>
            <a:off x="209321" y="1062717"/>
            <a:ext cx="5856403" cy="3734782"/>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399;p35">
            <a:extLst>
              <a:ext uri="{FF2B5EF4-FFF2-40B4-BE49-F238E27FC236}">
                <a16:creationId xmlns:a16="http://schemas.microsoft.com/office/drawing/2014/main" id="{78318F07-6B45-499B-87FF-AB275C524990}"/>
              </a:ext>
            </a:extLst>
          </p:cNvPr>
          <p:cNvSpPr txBox="1">
            <a:spLocks/>
          </p:cNvSpPr>
          <p:nvPr/>
        </p:nvSpPr>
        <p:spPr>
          <a:xfrm>
            <a:off x="6322194" y="1303411"/>
            <a:ext cx="2566228" cy="2697433"/>
          </a:xfrm>
          <a:prstGeom prst="rect">
            <a:avLst/>
          </a:prstGeom>
          <a:solidFill>
            <a:schemeClr val="tx1">
              <a:lumMod val="75000"/>
              <a:alpha val="60000"/>
            </a:schemeClr>
          </a:solidFill>
          <a:ln>
            <a:noFill/>
          </a:ln>
          <a:effectLst>
            <a:outerShdw blurRad="28575" dist="9525" dir="5400000" algn="bl" rotWithShape="0">
              <a:srgbClr val="000000">
                <a:alpha val="31000"/>
              </a:srgbClr>
            </a:outerShdw>
          </a:effectLst>
        </p:spPr>
        <p:txBody>
          <a:bodyPr spcFirstLastPara="1" wrap="square" lIns="91440" tIns="91440" rIns="91440" bIns="91440"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1pPr>
            <a:lvl2pPr marL="914400" marR="0" lvl="1"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2pPr>
            <a:lvl3pPr marL="1371600" marR="0" lvl="2"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3pPr>
            <a:lvl4pPr marL="1828800" marR="0" lvl="3"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4pPr>
            <a:lvl5pPr marL="2286000" marR="0" lvl="4"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5pPr>
            <a:lvl6pPr marL="2743200" marR="0" lvl="5"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6pPr>
            <a:lvl7pPr marL="3200400" marR="0" lvl="6"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7pPr>
            <a:lvl8pPr marL="3657600" marR="0" lvl="7"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8pPr>
            <a:lvl9pPr marL="4114800" marR="0" lvl="8"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9pPr>
          </a:lstStyle>
          <a:p>
            <a:pPr marL="0" indent="0">
              <a:buFont typeface="Frank Ruhl Libre"/>
              <a:buNone/>
            </a:pPr>
            <a:r>
              <a:rPr lang="en-US" sz="1400" dirty="0">
                <a:solidFill>
                  <a:srgbClr val="FFFFFF"/>
                </a:solidFill>
              </a:rPr>
              <a:t>You will need to download the Zoom client (the desktop client version, not the Web version) for your operating system before using it for recording your talk. Go to </a:t>
            </a:r>
            <a:r>
              <a:rPr lang="en-US" sz="1400" b="1" dirty="0">
                <a:solidFill>
                  <a:srgbClr val="FFFFFF"/>
                </a:solidFill>
                <a:highlight>
                  <a:srgbClr val="000000"/>
                </a:highlight>
              </a:rPr>
              <a:t>https://zoom.us/download </a:t>
            </a:r>
            <a:r>
              <a:rPr lang="en-US" sz="1400" dirty="0">
                <a:solidFill>
                  <a:srgbClr val="FFFFFF"/>
                </a:solidFill>
              </a:rPr>
              <a:t>to download and install the </a:t>
            </a:r>
            <a:r>
              <a:rPr lang="en-US" sz="1400" b="1" dirty="0">
                <a:solidFill>
                  <a:srgbClr val="FFFFFF"/>
                </a:solidFill>
                <a:highlight>
                  <a:srgbClr val="000000"/>
                </a:highlight>
              </a:rPr>
              <a:t>Zoom Client for Meetings</a:t>
            </a:r>
            <a:r>
              <a:rPr lang="en-US" sz="1400" dirty="0">
                <a:solidFill>
                  <a:srgbClr val="FFFFFF"/>
                </a:solidFill>
              </a:rPr>
              <a:t>.</a:t>
            </a:r>
          </a:p>
        </p:txBody>
      </p:sp>
    </p:spTree>
    <p:extLst>
      <p:ext uri="{BB962C8B-B14F-4D97-AF65-F5344CB8AC3E}">
        <p14:creationId xmlns:p14="http://schemas.microsoft.com/office/powerpoint/2010/main" val="419251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6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5"/>
          <p:cNvSpPr/>
          <p:nvPr/>
        </p:nvSpPr>
        <p:spPr>
          <a:xfrm>
            <a:off x="25" y="-7525"/>
            <a:ext cx="9144000" cy="5151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record">
            <a:hlinkClick r:id="" action="ppaction://media"/>
            <a:extLst>
              <a:ext uri="{FF2B5EF4-FFF2-40B4-BE49-F238E27FC236}">
                <a16:creationId xmlns:a16="http://schemas.microsoft.com/office/drawing/2014/main" id="{46398E30-CFA9-413A-A7E8-1B63CD58FFF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35416" y="1244559"/>
            <a:ext cx="5394279" cy="2815139"/>
          </a:xfrm>
          <a:prstGeom prst="rect">
            <a:avLst/>
          </a:prstGeom>
        </p:spPr>
      </p:pic>
      <p:sp>
        <p:nvSpPr>
          <p:cNvPr id="13" name="Google Shape;395;p35">
            <a:extLst>
              <a:ext uri="{FF2B5EF4-FFF2-40B4-BE49-F238E27FC236}">
                <a16:creationId xmlns:a16="http://schemas.microsoft.com/office/drawing/2014/main" id="{EB80A65C-0BE0-435D-967B-47A1A1F2F99E}"/>
              </a:ext>
            </a:extLst>
          </p:cNvPr>
          <p:cNvSpPr/>
          <p:nvPr/>
        </p:nvSpPr>
        <p:spPr>
          <a:xfrm>
            <a:off x="208454" y="1062717"/>
            <a:ext cx="5856403" cy="3734782"/>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5"/>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398" name="Google Shape;398;p35"/>
          <p:cNvSpPr txBox="1">
            <a:spLocks noGrp="1"/>
          </p:cNvSpPr>
          <p:nvPr>
            <p:ph type="body" idx="4294967295"/>
          </p:nvPr>
        </p:nvSpPr>
        <p:spPr>
          <a:xfrm>
            <a:off x="218614" y="186941"/>
            <a:ext cx="8545558" cy="875776"/>
          </a:xfrm>
          <a:prstGeom prst="rect">
            <a:avLst/>
          </a:prstGeom>
          <a:noFill/>
          <a:effectLst>
            <a:outerShdw blurRad="28575" dist="9525" dir="5400000" algn="bl" rotWithShape="0">
              <a:srgbClr val="000000">
                <a:alpha val="31000"/>
              </a:srgbClr>
            </a:outerShdw>
          </a:effectLst>
        </p:spPr>
        <p:txBody>
          <a:bodyPr spcFirstLastPara="1" wrap="square" lIns="0" tIns="0" rIns="0" bIns="0" anchor="ctr" anchorCtr="0">
            <a:noAutofit/>
          </a:bodyPr>
          <a:lstStyle/>
          <a:p>
            <a:pPr marL="0" lvl="0" indent="0" rtl="0">
              <a:spcBef>
                <a:spcPts val="600"/>
              </a:spcBef>
              <a:spcAft>
                <a:spcPts val="0"/>
              </a:spcAft>
              <a:buNone/>
            </a:pPr>
            <a:r>
              <a:rPr lang="en-US" sz="3600" dirty="0">
                <a:solidFill>
                  <a:srgbClr val="FFFFFF"/>
                </a:solidFill>
                <a:latin typeface="Frank Ruhl Libre Medium"/>
                <a:ea typeface="Frank Ruhl Libre Medium"/>
                <a:cs typeface="Frank Ruhl Libre Medium"/>
                <a:sym typeface="Frank Ruhl Libre Medium"/>
              </a:rPr>
              <a:t>Turning on Automatic Recording</a:t>
            </a:r>
            <a:endParaRPr sz="3600" dirty="0">
              <a:solidFill>
                <a:srgbClr val="FFFFFF"/>
              </a:solidFill>
              <a:latin typeface="Frank Ruhl Libre Medium"/>
              <a:ea typeface="Frank Ruhl Libre Medium"/>
              <a:cs typeface="Frank Ruhl Libre Medium"/>
              <a:sym typeface="Frank Ruhl Libre Medium"/>
            </a:endParaRPr>
          </a:p>
        </p:txBody>
      </p:sp>
      <p:sp>
        <p:nvSpPr>
          <p:cNvPr id="2" name="Google Shape;399;p35">
            <a:extLst>
              <a:ext uri="{FF2B5EF4-FFF2-40B4-BE49-F238E27FC236}">
                <a16:creationId xmlns:a16="http://schemas.microsoft.com/office/drawing/2014/main" id="{F344A681-CB5F-4C77-BC9D-C8311EC90103}"/>
              </a:ext>
            </a:extLst>
          </p:cNvPr>
          <p:cNvSpPr txBox="1">
            <a:spLocks/>
          </p:cNvSpPr>
          <p:nvPr/>
        </p:nvSpPr>
        <p:spPr>
          <a:xfrm>
            <a:off x="6322194" y="1303411"/>
            <a:ext cx="2566228" cy="2697433"/>
          </a:xfrm>
          <a:prstGeom prst="rect">
            <a:avLst/>
          </a:prstGeom>
          <a:solidFill>
            <a:schemeClr val="tx1">
              <a:lumMod val="75000"/>
              <a:alpha val="60000"/>
            </a:schemeClr>
          </a:solidFill>
          <a:ln>
            <a:noFill/>
          </a:ln>
          <a:effectLst>
            <a:outerShdw blurRad="28575" dist="9525" dir="5400000" algn="bl" rotWithShape="0">
              <a:srgbClr val="000000">
                <a:alpha val="31000"/>
              </a:srgbClr>
            </a:outerShdw>
          </a:effectLst>
        </p:spPr>
        <p:txBody>
          <a:bodyPr spcFirstLastPara="1" wrap="square" lIns="91440" tIns="91440" rIns="91440" bIns="91440"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1pPr>
            <a:lvl2pPr marL="914400" marR="0" lvl="1"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2pPr>
            <a:lvl3pPr marL="1371600" marR="0" lvl="2"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3pPr>
            <a:lvl4pPr marL="1828800" marR="0" lvl="3"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4pPr>
            <a:lvl5pPr marL="2286000" marR="0" lvl="4"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5pPr>
            <a:lvl6pPr marL="2743200" marR="0" lvl="5"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6pPr>
            <a:lvl7pPr marL="3200400" marR="0" lvl="6"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7pPr>
            <a:lvl8pPr marL="3657600" marR="0" lvl="7"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8pPr>
            <a:lvl9pPr marL="4114800" marR="0" lvl="8"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9pPr>
          </a:lstStyle>
          <a:p>
            <a:pPr marL="0" indent="0">
              <a:buFont typeface="Frank Ruhl Libre"/>
              <a:buNone/>
            </a:pPr>
            <a:r>
              <a:rPr lang="en-US" sz="1400" dirty="0">
                <a:solidFill>
                  <a:srgbClr val="FFFFFF"/>
                </a:solidFill>
              </a:rPr>
              <a:t>After you sign in your Zoom account, click </a:t>
            </a:r>
            <a:r>
              <a:rPr lang="en-US" sz="1400" b="1" dirty="0">
                <a:solidFill>
                  <a:srgbClr val="FFFFFF"/>
                </a:solidFill>
                <a:highlight>
                  <a:srgbClr val="000000"/>
                </a:highlight>
              </a:rPr>
              <a:t>Account Settings</a:t>
            </a:r>
            <a:r>
              <a:rPr lang="en-US" sz="1400" dirty="0">
                <a:solidFill>
                  <a:srgbClr val="FFFFFF"/>
                </a:solidFill>
                <a:highlight>
                  <a:srgbClr val="000000"/>
                </a:highlight>
              </a:rPr>
              <a:t> </a:t>
            </a:r>
            <a:r>
              <a:rPr lang="en-US" sz="1400" dirty="0">
                <a:solidFill>
                  <a:srgbClr val="FFFFFF"/>
                </a:solidFill>
              </a:rPr>
              <a:t>in the </a:t>
            </a:r>
            <a:r>
              <a:rPr lang="en-US" sz="1400" b="1" dirty="0">
                <a:solidFill>
                  <a:srgbClr val="FFFFFF"/>
                </a:solidFill>
                <a:highlight>
                  <a:srgbClr val="000000"/>
                </a:highlight>
              </a:rPr>
              <a:t>ADMIN</a:t>
            </a:r>
            <a:r>
              <a:rPr lang="en-US" sz="1400" dirty="0">
                <a:solidFill>
                  <a:srgbClr val="FFFFFF"/>
                </a:solidFill>
              </a:rPr>
              <a:t> section on the left, then click the </a:t>
            </a:r>
            <a:r>
              <a:rPr lang="en-US" sz="1400" b="1" dirty="0">
                <a:solidFill>
                  <a:srgbClr val="FFFFFF"/>
                </a:solidFill>
                <a:highlight>
                  <a:srgbClr val="000000"/>
                </a:highlight>
              </a:rPr>
              <a:t>Recording</a:t>
            </a:r>
            <a:r>
              <a:rPr lang="en-US" sz="1400" dirty="0">
                <a:solidFill>
                  <a:srgbClr val="FFFFFF"/>
                </a:solidFill>
              </a:rPr>
              <a:t> tab at the top, and look for </a:t>
            </a:r>
            <a:r>
              <a:rPr lang="en-US" sz="1400" b="1" dirty="0">
                <a:solidFill>
                  <a:srgbClr val="FFFFFF"/>
                </a:solidFill>
                <a:highlight>
                  <a:srgbClr val="000000"/>
                </a:highlight>
              </a:rPr>
              <a:t>Automatic Recording</a:t>
            </a:r>
            <a:r>
              <a:rPr lang="en-US" sz="1400" dirty="0">
                <a:solidFill>
                  <a:srgbClr val="FFFFFF"/>
                </a:solidFill>
              </a:rPr>
              <a:t>. Turn it on.</a:t>
            </a:r>
          </a:p>
        </p:txBody>
      </p:sp>
    </p:spTree>
    <p:extLst>
      <p:ext uri="{BB962C8B-B14F-4D97-AF65-F5344CB8AC3E}">
        <p14:creationId xmlns:p14="http://schemas.microsoft.com/office/powerpoint/2010/main" val="217660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6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2"/>
                                        </p:tgtEl>
                                      </p:cBhvr>
                                    </p:cmd>
                                  </p:childTnLst>
                                </p:cTn>
                              </p:par>
                            </p:childTnLst>
                          </p:cTn>
                        </p:par>
                      </p:childTnLst>
                    </p:cTn>
                  </p:par>
                </p:childTnLst>
              </p:cTn>
              <p:nextCondLst>
                <p:cond evt="onClick" delay="0">
                  <p:tgtEl>
                    <p:spTgt spid="12"/>
                  </p:tgtEl>
                </p:cond>
              </p:nextCondLst>
            </p:seq>
            <p:video>
              <p:cMediaNode vol="80000">
                <p:cTn id="12" fill="hold" display="0">
                  <p:stCondLst>
                    <p:cond delay="indefinite"/>
                  </p:stCondLst>
                </p:cTn>
                <p:tgtEl>
                  <p:spTgt spid="1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5"/>
          <p:cNvSpPr/>
          <p:nvPr/>
        </p:nvSpPr>
        <p:spPr>
          <a:xfrm>
            <a:off x="25" y="-7525"/>
            <a:ext cx="9144000" cy="5151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hd">
            <a:hlinkClick r:id="" action="ppaction://media"/>
            <a:extLst>
              <a:ext uri="{FF2B5EF4-FFF2-40B4-BE49-F238E27FC236}">
                <a16:creationId xmlns:a16="http://schemas.microsoft.com/office/drawing/2014/main" id="{91E704C5-5B31-4BA4-9DEE-66D773E3DCD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35416" y="1244559"/>
            <a:ext cx="5394279" cy="2815139"/>
          </a:xfrm>
          <a:prstGeom prst="rect">
            <a:avLst/>
          </a:prstGeom>
        </p:spPr>
      </p:pic>
      <p:sp>
        <p:nvSpPr>
          <p:cNvPr id="397" name="Google Shape;397;p35"/>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398" name="Google Shape;398;p35"/>
          <p:cNvSpPr txBox="1">
            <a:spLocks noGrp="1"/>
          </p:cNvSpPr>
          <p:nvPr>
            <p:ph type="body" idx="4294967295"/>
          </p:nvPr>
        </p:nvSpPr>
        <p:spPr>
          <a:xfrm>
            <a:off x="218614" y="186941"/>
            <a:ext cx="8545558" cy="875776"/>
          </a:xfrm>
          <a:prstGeom prst="rect">
            <a:avLst/>
          </a:prstGeom>
          <a:noFill/>
          <a:effectLst>
            <a:outerShdw blurRad="28575" dist="9525" dir="5400000" algn="bl" rotWithShape="0">
              <a:srgbClr val="000000">
                <a:alpha val="31000"/>
              </a:srgbClr>
            </a:outerShdw>
          </a:effectLst>
        </p:spPr>
        <p:txBody>
          <a:bodyPr spcFirstLastPara="1" wrap="square" lIns="0" tIns="0" rIns="0" bIns="0" anchor="ctr" anchorCtr="0">
            <a:noAutofit/>
          </a:bodyPr>
          <a:lstStyle/>
          <a:p>
            <a:pPr marL="0" lvl="0" indent="0">
              <a:buNone/>
            </a:pPr>
            <a:r>
              <a:rPr lang="en-US" b="1" dirty="0">
                <a:solidFill>
                  <a:schemeClr val="bg1"/>
                </a:solidFill>
              </a:rPr>
              <a:t>Enable HD (1080p) for Your Video</a:t>
            </a:r>
            <a:endParaRPr sz="3600" dirty="0">
              <a:solidFill>
                <a:schemeClr val="bg1"/>
              </a:solidFill>
              <a:latin typeface="Frank Ruhl Libre Medium"/>
              <a:ea typeface="Frank Ruhl Libre Medium"/>
              <a:cs typeface="Frank Ruhl Libre Medium"/>
              <a:sym typeface="Frank Ruhl Libre Medium"/>
            </a:endParaRPr>
          </a:p>
        </p:txBody>
      </p:sp>
      <p:sp>
        <p:nvSpPr>
          <p:cNvPr id="2" name="Google Shape;399;p35">
            <a:extLst>
              <a:ext uri="{FF2B5EF4-FFF2-40B4-BE49-F238E27FC236}">
                <a16:creationId xmlns:a16="http://schemas.microsoft.com/office/drawing/2014/main" id="{F344A681-CB5F-4C77-BC9D-C8311EC90103}"/>
              </a:ext>
            </a:extLst>
          </p:cNvPr>
          <p:cNvSpPr txBox="1">
            <a:spLocks/>
          </p:cNvSpPr>
          <p:nvPr/>
        </p:nvSpPr>
        <p:spPr>
          <a:xfrm>
            <a:off x="6322194" y="1303411"/>
            <a:ext cx="2566228" cy="2697433"/>
          </a:xfrm>
          <a:prstGeom prst="rect">
            <a:avLst/>
          </a:prstGeom>
          <a:solidFill>
            <a:schemeClr val="tx1">
              <a:lumMod val="75000"/>
              <a:alpha val="60000"/>
            </a:schemeClr>
          </a:solidFill>
          <a:ln>
            <a:noFill/>
          </a:ln>
          <a:effectLst>
            <a:outerShdw blurRad="28575" dist="9525" dir="5400000" algn="bl" rotWithShape="0">
              <a:srgbClr val="000000">
                <a:alpha val="31000"/>
              </a:srgbClr>
            </a:outerShdw>
          </a:effectLst>
        </p:spPr>
        <p:txBody>
          <a:bodyPr spcFirstLastPara="1" wrap="square" lIns="91440" tIns="91440" rIns="91440" bIns="91440"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1pPr>
            <a:lvl2pPr marL="914400" marR="0" lvl="1"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2pPr>
            <a:lvl3pPr marL="1371600" marR="0" lvl="2"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3pPr>
            <a:lvl4pPr marL="1828800" marR="0" lvl="3"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4pPr>
            <a:lvl5pPr marL="2286000" marR="0" lvl="4"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5pPr>
            <a:lvl6pPr marL="2743200" marR="0" lvl="5"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6pPr>
            <a:lvl7pPr marL="3200400" marR="0" lvl="6"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7pPr>
            <a:lvl8pPr marL="3657600" marR="0" lvl="7"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8pPr>
            <a:lvl9pPr marL="4114800" marR="0" lvl="8"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9pPr>
          </a:lstStyle>
          <a:p>
            <a:pPr marL="0" indent="0">
              <a:buNone/>
            </a:pPr>
            <a:r>
              <a:rPr lang="en-US" sz="1400" dirty="0">
                <a:solidFill>
                  <a:srgbClr val="FFFFFF"/>
                </a:solidFill>
              </a:rPr>
              <a:t>Sign into your Zoom desktop client, in </a:t>
            </a:r>
            <a:r>
              <a:rPr lang="en-US" sz="1400" b="1" dirty="0">
                <a:solidFill>
                  <a:srgbClr val="FFFFFF"/>
                </a:solidFill>
                <a:highlight>
                  <a:srgbClr val="000000"/>
                </a:highlight>
              </a:rPr>
              <a:t>Home</a:t>
            </a:r>
            <a:r>
              <a:rPr lang="en-US" sz="1400" dirty="0">
                <a:solidFill>
                  <a:srgbClr val="FFFFFF"/>
                </a:solidFill>
              </a:rPr>
              <a:t>, click    settings button, then click </a:t>
            </a:r>
            <a:r>
              <a:rPr lang="en-US" sz="1400" b="1" dirty="0">
                <a:solidFill>
                  <a:srgbClr val="FFFFFF"/>
                </a:solidFill>
                <a:highlight>
                  <a:srgbClr val="000000"/>
                </a:highlight>
              </a:rPr>
              <a:t>VIDEO </a:t>
            </a:r>
            <a:r>
              <a:rPr lang="en-US" sz="1400" dirty="0">
                <a:solidFill>
                  <a:srgbClr val="FFFFFF"/>
                </a:solidFill>
              </a:rPr>
              <a:t>in the left menu, and enable </a:t>
            </a:r>
            <a:r>
              <a:rPr lang="en-US" sz="1400" b="1" dirty="0">
                <a:solidFill>
                  <a:srgbClr val="FFFFFF"/>
                </a:solidFill>
                <a:highlight>
                  <a:srgbClr val="000000"/>
                </a:highlight>
              </a:rPr>
              <a:t>HD</a:t>
            </a:r>
            <a:r>
              <a:rPr lang="en-US" sz="1400" dirty="0">
                <a:solidFill>
                  <a:srgbClr val="FFFFFF"/>
                </a:solidFill>
              </a:rPr>
              <a:t> on the right.</a:t>
            </a:r>
          </a:p>
        </p:txBody>
      </p:sp>
      <p:pic>
        <p:nvPicPr>
          <p:cNvPr id="7" name="Picture 6">
            <a:extLst>
              <a:ext uri="{FF2B5EF4-FFF2-40B4-BE49-F238E27FC236}">
                <a16:creationId xmlns:a16="http://schemas.microsoft.com/office/drawing/2014/main" id="{CE708A56-BB0A-4AEC-9B64-A7E7192A4E74}"/>
              </a:ext>
            </a:extLst>
          </p:cNvPr>
          <p:cNvPicPr>
            <a:picLocks noChangeAspect="1"/>
          </p:cNvPicPr>
          <p:nvPr/>
        </p:nvPicPr>
        <p:blipFill>
          <a:blip r:embed="rId6"/>
          <a:stretch>
            <a:fillRect/>
          </a:stretch>
        </p:blipFill>
        <p:spPr>
          <a:xfrm>
            <a:off x="8147827" y="2348939"/>
            <a:ext cx="249585" cy="260437"/>
          </a:xfrm>
          <a:prstGeom prst="rect">
            <a:avLst/>
          </a:prstGeom>
          <a:solidFill>
            <a:srgbClr val="000000"/>
          </a:solidFill>
        </p:spPr>
      </p:pic>
      <p:sp>
        <p:nvSpPr>
          <p:cNvPr id="8" name="Google Shape;395;p35">
            <a:extLst>
              <a:ext uri="{FF2B5EF4-FFF2-40B4-BE49-F238E27FC236}">
                <a16:creationId xmlns:a16="http://schemas.microsoft.com/office/drawing/2014/main" id="{958E9837-BAB6-4209-A2B3-D33B7F994A39}"/>
              </a:ext>
            </a:extLst>
          </p:cNvPr>
          <p:cNvSpPr/>
          <p:nvPr/>
        </p:nvSpPr>
        <p:spPr>
          <a:xfrm>
            <a:off x="208454" y="1062717"/>
            <a:ext cx="5856403" cy="3734782"/>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489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7"/>
          <p:cNvSpPr txBox="1">
            <a:spLocks noGrp="1"/>
          </p:cNvSpPr>
          <p:nvPr>
            <p:ph type="ctrTitle"/>
          </p:nvPr>
        </p:nvSpPr>
        <p:spPr>
          <a:xfrm>
            <a:off x="2795250" y="1991850"/>
            <a:ext cx="35535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solidFill>
                  <a:srgbClr val="B6D7A8"/>
                </a:solidFill>
              </a:rPr>
              <a:t>2.</a:t>
            </a:r>
            <a:endParaRPr sz="3600" dirty="0">
              <a:solidFill>
                <a:srgbClr val="B6D7A8"/>
              </a:solidFill>
            </a:endParaRPr>
          </a:p>
          <a:p>
            <a:pPr marL="0" lvl="0" indent="0" algn="ctr" rtl="0">
              <a:spcBef>
                <a:spcPts val="0"/>
              </a:spcBef>
              <a:spcAft>
                <a:spcPts val="0"/>
              </a:spcAft>
              <a:buNone/>
            </a:pPr>
            <a:r>
              <a:rPr lang="en" sz="3600" dirty="0"/>
              <a:t>RECORDING YOUR TALK</a:t>
            </a:r>
            <a:endParaRPr sz="3600" dirty="0"/>
          </a:p>
        </p:txBody>
      </p:sp>
    </p:spTree>
    <p:extLst>
      <p:ext uri="{BB962C8B-B14F-4D97-AF65-F5344CB8AC3E}">
        <p14:creationId xmlns:p14="http://schemas.microsoft.com/office/powerpoint/2010/main" val="344928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1"/>
          <p:cNvSpPr txBox="1">
            <a:spLocks noGrp="1"/>
          </p:cNvSpPr>
          <p:nvPr>
            <p:ph type="title"/>
          </p:nvPr>
        </p:nvSpPr>
        <p:spPr>
          <a:xfrm>
            <a:off x="1003200" y="617375"/>
            <a:ext cx="7137600" cy="548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2400" dirty="0"/>
              <a:t>Notes on Presentation and Sharing Your Screen</a:t>
            </a:r>
            <a:endParaRPr sz="2400" dirty="0"/>
          </a:p>
        </p:txBody>
      </p:sp>
      <p:sp>
        <p:nvSpPr>
          <p:cNvPr id="348" name="Google Shape;348;p31"/>
          <p:cNvSpPr txBox="1">
            <a:spLocks noGrp="1"/>
          </p:cNvSpPr>
          <p:nvPr>
            <p:ph type="body" idx="1"/>
          </p:nvPr>
        </p:nvSpPr>
        <p:spPr>
          <a:xfrm>
            <a:off x="1003199" y="1490838"/>
            <a:ext cx="2366012" cy="1524133"/>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a:t>One</a:t>
            </a:r>
            <a:endParaRPr b="1" dirty="0"/>
          </a:p>
          <a:p>
            <a:pPr marL="0" lvl="0" indent="0" algn="l" rtl="0">
              <a:spcBef>
                <a:spcPts val="600"/>
              </a:spcBef>
              <a:spcAft>
                <a:spcPts val="0"/>
              </a:spcAft>
              <a:buNone/>
            </a:pPr>
            <a:r>
              <a:rPr lang="en-US" sz="1200" dirty="0"/>
              <a:t>To get ready to record your video, make sure that you are using a computer with a </a:t>
            </a:r>
            <a:r>
              <a:rPr lang="en-US" sz="1200" b="1" dirty="0"/>
              <a:t>front-facing camera </a:t>
            </a:r>
            <a:r>
              <a:rPr lang="en-US" sz="1200" dirty="0"/>
              <a:t>and a </a:t>
            </a:r>
            <a:r>
              <a:rPr lang="en-US" sz="1200" b="1" dirty="0"/>
              <a:t>microphone</a:t>
            </a:r>
            <a:r>
              <a:rPr lang="en-US" sz="1200" dirty="0"/>
              <a:t>. Most laptop computers should be fine. </a:t>
            </a:r>
            <a:endParaRPr sz="1200" dirty="0"/>
          </a:p>
        </p:txBody>
      </p:sp>
      <p:sp>
        <p:nvSpPr>
          <p:cNvPr id="349" name="Google Shape;349;p31"/>
          <p:cNvSpPr txBox="1">
            <a:spLocks noGrp="1"/>
          </p:cNvSpPr>
          <p:nvPr>
            <p:ph type="body" idx="2"/>
          </p:nvPr>
        </p:nvSpPr>
        <p:spPr>
          <a:xfrm>
            <a:off x="3455098" y="1490839"/>
            <a:ext cx="2233800" cy="1524132"/>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a:t>Two</a:t>
            </a:r>
            <a:endParaRPr b="1" dirty="0"/>
          </a:p>
          <a:p>
            <a:pPr marL="0" lvl="0" indent="0" algn="l" rtl="0">
              <a:spcBef>
                <a:spcPts val="600"/>
              </a:spcBef>
              <a:spcAft>
                <a:spcPts val="0"/>
              </a:spcAft>
              <a:buNone/>
            </a:pPr>
            <a:r>
              <a:rPr lang="en-US" sz="1200" dirty="0"/>
              <a:t>Now, prepare and start the application you will be using for presenting slides in your talk, such as </a:t>
            </a:r>
            <a:r>
              <a:rPr lang="en-US" sz="1200" b="1" dirty="0"/>
              <a:t>PowerPoint</a:t>
            </a:r>
            <a:r>
              <a:rPr lang="en-US" sz="1200" dirty="0"/>
              <a:t> or </a:t>
            </a:r>
            <a:r>
              <a:rPr lang="en-US" sz="1200" b="1" dirty="0"/>
              <a:t>Keynote</a:t>
            </a:r>
            <a:r>
              <a:rPr lang="en" sz="1200" dirty="0"/>
              <a:t>.</a:t>
            </a:r>
            <a:endParaRPr sz="1200" dirty="0"/>
          </a:p>
        </p:txBody>
      </p:sp>
      <p:sp>
        <p:nvSpPr>
          <p:cNvPr id="350" name="Google Shape;350;p31"/>
          <p:cNvSpPr txBox="1">
            <a:spLocks noGrp="1"/>
          </p:cNvSpPr>
          <p:nvPr>
            <p:ph type="body" idx="3"/>
          </p:nvPr>
        </p:nvSpPr>
        <p:spPr>
          <a:xfrm>
            <a:off x="5907001" y="1490839"/>
            <a:ext cx="2233800" cy="1524132"/>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a:t>Three</a:t>
            </a:r>
            <a:endParaRPr b="1" dirty="0"/>
          </a:p>
          <a:p>
            <a:pPr marL="0" lvl="0" indent="0" algn="l" rtl="0">
              <a:spcBef>
                <a:spcPts val="600"/>
              </a:spcBef>
              <a:spcAft>
                <a:spcPts val="0"/>
              </a:spcAft>
              <a:buNone/>
            </a:pPr>
            <a:r>
              <a:rPr lang="en-US" sz="1200" dirty="0"/>
              <a:t>Then open the Zoom client and sign in your account. Click </a:t>
            </a:r>
            <a:r>
              <a:rPr lang="en-US" sz="1200" b="1" dirty="0"/>
              <a:t>New Meeting</a:t>
            </a:r>
            <a:r>
              <a:rPr lang="en-US" sz="1200" dirty="0"/>
              <a:t>. Local recording should start automatically.</a:t>
            </a:r>
            <a:r>
              <a:rPr lang="en" sz="1200" dirty="0"/>
              <a:t> </a:t>
            </a:r>
            <a:endParaRPr sz="1200" dirty="0"/>
          </a:p>
          <a:p>
            <a:pPr marL="0" lvl="0" indent="0" algn="l" rtl="0">
              <a:spcBef>
                <a:spcPts val="600"/>
              </a:spcBef>
              <a:spcAft>
                <a:spcPts val="0"/>
              </a:spcAft>
              <a:buNone/>
            </a:pPr>
            <a:endParaRPr sz="1200" dirty="0"/>
          </a:p>
        </p:txBody>
      </p:sp>
      <p:sp>
        <p:nvSpPr>
          <p:cNvPr id="351" name="Google Shape;351;p31"/>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352" name="Google Shape;352;p31"/>
          <p:cNvSpPr txBox="1">
            <a:spLocks noGrp="1"/>
          </p:cNvSpPr>
          <p:nvPr>
            <p:ph type="body" idx="1"/>
          </p:nvPr>
        </p:nvSpPr>
        <p:spPr>
          <a:xfrm>
            <a:off x="935501" y="2849543"/>
            <a:ext cx="2603954" cy="1198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a:t>Four</a:t>
            </a:r>
            <a:endParaRPr b="1" dirty="0"/>
          </a:p>
          <a:p>
            <a:pPr marL="0" lvl="0" indent="0" algn="l" rtl="0">
              <a:spcBef>
                <a:spcPts val="600"/>
              </a:spcBef>
              <a:spcAft>
                <a:spcPts val="0"/>
              </a:spcAft>
              <a:buNone/>
            </a:pPr>
            <a:r>
              <a:rPr lang="en-US" sz="1200" dirty="0"/>
              <a:t>Make sure you start your video in Zoom and introduce yourself first.  For example, </a:t>
            </a:r>
            <a:r>
              <a:rPr lang="en-US" sz="1200" i="1" dirty="0"/>
              <a:t>My name is…, I am a student from University of …, the paper I will be presenting today is titled ..</a:t>
            </a:r>
            <a:r>
              <a:rPr lang="en" sz="1200" i="1" dirty="0"/>
              <a:t>.</a:t>
            </a:r>
            <a:endParaRPr sz="1200" i="1" dirty="0"/>
          </a:p>
        </p:txBody>
      </p:sp>
      <p:sp>
        <p:nvSpPr>
          <p:cNvPr id="353" name="Google Shape;353;p31"/>
          <p:cNvSpPr txBox="1">
            <a:spLocks noGrp="1"/>
          </p:cNvSpPr>
          <p:nvPr>
            <p:ph type="body" idx="2"/>
          </p:nvPr>
        </p:nvSpPr>
        <p:spPr>
          <a:xfrm>
            <a:off x="3757554" y="2849543"/>
            <a:ext cx="2233800" cy="1398638"/>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a:t>Five</a:t>
            </a:r>
            <a:endParaRPr b="1" dirty="0"/>
          </a:p>
          <a:p>
            <a:pPr marL="0" lvl="0" indent="0" algn="l" rtl="0">
              <a:spcBef>
                <a:spcPts val="600"/>
              </a:spcBef>
              <a:spcAft>
                <a:spcPts val="0"/>
              </a:spcAft>
              <a:buNone/>
            </a:pPr>
            <a:r>
              <a:rPr lang="en-US" sz="1200" dirty="0"/>
              <a:t>The video you are recording will always include a small picture-in-picture window with you inside. Use </a:t>
            </a:r>
            <a:r>
              <a:rPr lang="en-US" sz="1200" b="1" dirty="0"/>
              <a:t>Zoom virtual background </a:t>
            </a:r>
            <a:r>
              <a:rPr lang="en-US" sz="1200" dirty="0"/>
              <a:t>if you do not want to show your room.</a:t>
            </a:r>
            <a:endParaRPr sz="1200" dirty="0"/>
          </a:p>
        </p:txBody>
      </p:sp>
      <p:pic>
        <p:nvPicPr>
          <p:cNvPr id="5" name="Picture 4">
            <a:extLst>
              <a:ext uri="{FF2B5EF4-FFF2-40B4-BE49-F238E27FC236}">
                <a16:creationId xmlns:a16="http://schemas.microsoft.com/office/drawing/2014/main" id="{992D360A-A70B-4851-A970-31D20294A4D0}"/>
              </a:ext>
            </a:extLst>
          </p:cNvPr>
          <p:cNvPicPr>
            <a:picLocks noChangeAspect="1"/>
          </p:cNvPicPr>
          <p:nvPr/>
        </p:nvPicPr>
        <p:blipFill rotWithShape="1">
          <a:blip r:embed="rId3"/>
          <a:srcRect t="547" b="15624"/>
          <a:stretch/>
        </p:blipFill>
        <p:spPr>
          <a:xfrm>
            <a:off x="6129641" y="2649405"/>
            <a:ext cx="2287319" cy="1598776"/>
          </a:xfrm>
          <a:prstGeom prst="rect">
            <a:avLst/>
          </a:prstGeom>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B8037E27-45B2-4D01-9E98-567B2A47A722}"/>
              </a:ext>
            </a:extLst>
          </p:cNvPr>
          <p:cNvSpPr/>
          <p:nvPr/>
        </p:nvSpPr>
        <p:spPr>
          <a:xfrm>
            <a:off x="6195385" y="3242616"/>
            <a:ext cx="597730" cy="471714"/>
          </a:xfrm>
          <a:prstGeom prst="ellipse">
            <a:avLst/>
          </a:prstGeom>
          <a:noFill/>
          <a:ln>
            <a:solidFill>
              <a:srgbClr val="C00000">
                <a:alpha val="3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5"/>
          <p:cNvSpPr/>
          <p:nvPr/>
        </p:nvSpPr>
        <p:spPr>
          <a:xfrm>
            <a:off x="25" y="-7525"/>
            <a:ext cx="9144000" cy="5151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resent">
            <a:hlinkClick r:id="" action="ppaction://media"/>
            <a:extLst>
              <a:ext uri="{FF2B5EF4-FFF2-40B4-BE49-F238E27FC236}">
                <a16:creationId xmlns:a16="http://schemas.microsoft.com/office/drawing/2014/main" id="{FCC53DCA-0706-4E2A-810A-567D10AA23D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35417" y="1244559"/>
            <a:ext cx="5394278" cy="2815139"/>
          </a:xfrm>
          <a:prstGeom prst="rect">
            <a:avLst/>
          </a:prstGeom>
        </p:spPr>
      </p:pic>
      <p:sp>
        <p:nvSpPr>
          <p:cNvPr id="397" name="Google Shape;397;p35"/>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398" name="Google Shape;398;p35"/>
          <p:cNvSpPr txBox="1">
            <a:spLocks noGrp="1"/>
          </p:cNvSpPr>
          <p:nvPr>
            <p:ph type="body" idx="4294967295"/>
          </p:nvPr>
        </p:nvSpPr>
        <p:spPr>
          <a:xfrm>
            <a:off x="218614" y="186941"/>
            <a:ext cx="8545558" cy="875776"/>
          </a:xfrm>
          <a:prstGeom prst="rect">
            <a:avLst/>
          </a:prstGeom>
          <a:noFill/>
          <a:effectLst>
            <a:outerShdw blurRad="28575" dist="9525" dir="5400000" algn="bl" rotWithShape="0">
              <a:srgbClr val="000000">
                <a:alpha val="31000"/>
              </a:srgbClr>
            </a:outerShdw>
          </a:effectLst>
        </p:spPr>
        <p:txBody>
          <a:bodyPr spcFirstLastPara="1" wrap="square" lIns="0" tIns="0" rIns="0" bIns="0" anchor="ctr" anchorCtr="0">
            <a:noAutofit/>
          </a:bodyPr>
          <a:lstStyle/>
          <a:p>
            <a:pPr marL="0" lvl="0" indent="0" rtl="0">
              <a:spcBef>
                <a:spcPts val="600"/>
              </a:spcBef>
              <a:spcAft>
                <a:spcPts val="0"/>
              </a:spcAft>
              <a:buNone/>
            </a:pPr>
            <a:r>
              <a:rPr lang="en-US" dirty="0">
                <a:solidFill>
                  <a:srgbClr val="FFFFFF"/>
                </a:solidFill>
                <a:latin typeface="Frank Ruhl Libre Medium"/>
                <a:ea typeface="Frank Ruhl Libre Medium"/>
                <a:cs typeface="Frank Ruhl Libre Medium"/>
                <a:sym typeface="Frank Ruhl Libre Medium"/>
              </a:rPr>
              <a:t>Presentation and Sharing Your Screen</a:t>
            </a:r>
            <a:endParaRPr dirty="0">
              <a:solidFill>
                <a:srgbClr val="FFFFFF"/>
              </a:solidFill>
              <a:latin typeface="Frank Ruhl Libre Medium"/>
              <a:ea typeface="Frank Ruhl Libre Medium"/>
              <a:cs typeface="Frank Ruhl Libre Medium"/>
              <a:sym typeface="Frank Ruhl Libre Medium"/>
            </a:endParaRPr>
          </a:p>
        </p:txBody>
      </p:sp>
      <p:sp>
        <p:nvSpPr>
          <p:cNvPr id="3" name="Google Shape;395;p35">
            <a:extLst>
              <a:ext uri="{FF2B5EF4-FFF2-40B4-BE49-F238E27FC236}">
                <a16:creationId xmlns:a16="http://schemas.microsoft.com/office/drawing/2014/main" id="{55ABDA97-7E04-435B-B961-4A229603C51C}"/>
              </a:ext>
            </a:extLst>
          </p:cNvPr>
          <p:cNvSpPr/>
          <p:nvPr/>
        </p:nvSpPr>
        <p:spPr>
          <a:xfrm>
            <a:off x="208454" y="1062717"/>
            <a:ext cx="5856403" cy="3734782"/>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99;p35">
            <a:extLst>
              <a:ext uri="{FF2B5EF4-FFF2-40B4-BE49-F238E27FC236}">
                <a16:creationId xmlns:a16="http://schemas.microsoft.com/office/drawing/2014/main" id="{8F5C6A4A-E115-4CAB-ACF5-0C81DF698284}"/>
              </a:ext>
            </a:extLst>
          </p:cNvPr>
          <p:cNvSpPr txBox="1">
            <a:spLocks/>
          </p:cNvSpPr>
          <p:nvPr/>
        </p:nvSpPr>
        <p:spPr>
          <a:xfrm>
            <a:off x="6193538" y="1006446"/>
            <a:ext cx="2821806" cy="3291364"/>
          </a:xfrm>
          <a:prstGeom prst="rect">
            <a:avLst/>
          </a:prstGeom>
          <a:solidFill>
            <a:schemeClr val="tx1">
              <a:lumMod val="75000"/>
              <a:alpha val="60000"/>
            </a:schemeClr>
          </a:solidFill>
          <a:ln>
            <a:noFill/>
          </a:ln>
          <a:effectLst>
            <a:outerShdw blurRad="28575" dist="9525" dir="5400000" algn="bl" rotWithShape="0">
              <a:srgbClr val="000000">
                <a:alpha val="31000"/>
              </a:srgbClr>
            </a:outerShdw>
          </a:effectLst>
        </p:spPr>
        <p:txBody>
          <a:bodyPr spcFirstLastPara="1" wrap="square" lIns="91440" tIns="91440" rIns="91440" bIns="91440"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1pPr>
            <a:lvl2pPr marL="914400" marR="0" lvl="1"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2pPr>
            <a:lvl3pPr marL="1371600" marR="0" lvl="2"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3pPr>
            <a:lvl4pPr marL="1828800" marR="0" lvl="3"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4pPr>
            <a:lvl5pPr marL="2286000" marR="0" lvl="4"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5pPr>
            <a:lvl6pPr marL="2743200" marR="0" lvl="5"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6pPr>
            <a:lvl7pPr marL="3200400" marR="0" lvl="6"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7pPr>
            <a:lvl8pPr marL="3657600" marR="0" lvl="7"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8pPr>
            <a:lvl9pPr marL="4114800" marR="0" lvl="8"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9pPr>
          </a:lstStyle>
          <a:p>
            <a:pPr marL="0" indent="0">
              <a:buFont typeface="Frank Ruhl Libre"/>
              <a:buNone/>
            </a:pPr>
            <a:r>
              <a:rPr lang="en-US" sz="1400" dirty="0">
                <a:solidFill>
                  <a:srgbClr val="FFFFFF"/>
                </a:solidFill>
              </a:rPr>
              <a:t>After your brief opening introduction, click </a:t>
            </a:r>
            <a:r>
              <a:rPr lang="en-US" sz="1400" b="1" dirty="0">
                <a:solidFill>
                  <a:srgbClr val="FFFFFF"/>
                </a:solidFill>
                <a:highlight>
                  <a:srgbClr val="000000"/>
                </a:highlight>
              </a:rPr>
              <a:t>Share Screen </a:t>
            </a:r>
            <a:r>
              <a:rPr lang="en-US" sz="1400" dirty="0">
                <a:solidFill>
                  <a:srgbClr val="FFFFFF"/>
                </a:solidFill>
              </a:rPr>
              <a:t>to start to share the window with your presentation application, such as PowerPoint or Keynote. </a:t>
            </a:r>
            <a:r>
              <a:rPr lang="en-US" sz="1400" b="1" dirty="0">
                <a:solidFill>
                  <a:srgbClr val="FFFFFF"/>
                </a:solidFill>
                <a:highlight>
                  <a:srgbClr val="000000"/>
                </a:highlight>
              </a:rPr>
              <a:t>Do not share the entire desktop</a:t>
            </a:r>
            <a:r>
              <a:rPr lang="en-US" sz="1400" dirty="0">
                <a:solidFill>
                  <a:srgbClr val="FFFFFF"/>
                </a:solidFill>
              </a:rPr>
              <a:t>; just share the window with PowerPoint or Keynote. </a:t>
            </a:r>
          </a:p>
          <a:p>
            <a:pPr marL="0" indent="0">
              <a:buFont typeface="Frank Ruhl Libre"/>
              <a:buNone/>
            </a:pPr>
            <a:r>
              <a:rPr lang="en-US" sz="1400" b="1" dirty="0">
                <a:solidFill>
                  <a:srgbClr val="FFFFFF"/>
                </a:solidFill>
                <a:highlight>
                  <a:srgbClr val="000000"/>
                </a:highlight>
              </a:rPr>
              <a:t>Do not</a:t>
            </a:r>
            <a:r>
              <a:rPr lang="en-US" sz="1400" dirty="0">
                <a:solidFill>
                  <a:srgbClr val="FFFFFF"/>
                </a:solidFill>
              </a:rPr>
              <a:t> select </a:t>
            </a:r>
            <a:r>
              <a:rPr lang="en-US" sz="1400" b="1" dirty="0">
                <a:solidFill>
                  <a:srgbClr val="FFFFFF"/>
                </a:solidFill>
                <a:highlight>
                  <a:srgbClr val="000000"/>
                </a:highlight>
              </a:rPr>
              <a:t>Share computer sound</a:t>
            </a:r>
            <a:r>
              <a:rPr lang="en-US" sz="1400" b="1" dirty="0">
                <a:solidFill>
                  <a:srgbClr val="FFFFFF"/>
                </a:solidFill>
              </a:rPr>
              <a:t> </a:t>
            </a:r>
            <a:r>
              <a:rPr lang="en-US" sz="1400" dirty="0">
                <a:solidFill>
                  <a:srgbClr val="FFFFFF"/>
                </a:solidFill>
              </a:rPr>
              <a:t>or</a:t>
            </a:r>
            <a:r>
              <a:rPr lang="en-US" sz="1400" b="1" dirty="0">
                <a:solidFill>
                  <a:srgbClr val="FFFFFF"/>
                </a:solidFill>
              </a:rPr>
              <a:t> </a:t>
            </a:r>
            <a:r>
              <a:rPr lang="en-US" sz="1400" b="1" dirty="0">
                <a:solidFill>
                  <a:srgbClr val="FFFFFF"/>
                </a:solidFill>
                <a:highlight>
                  <a:srgbClr val="000000"/>
                </a:highlight>
              </a:rPr>
              <a:t>Optimize Screen Share for Video Clip </a:t>
            </a:r>
            <a:r>
              <a:rPr lang="en-US" sz="1400" dirty="0">
                <a:solidFill>
                  <a:srgbClr val="FFFFFF"/>
                </a:solidFill>
              </a:rPr>
              <a:t>at the bottom. </a:t>
            </a:r>
          </a:p>
        </p:txBody>
      </p:sp>
    </p:spTree>
    <p:extLst>
      <p:ext uri="{BB962C8B-B14F-4D97-AF65-F5344CB8AC3E}">
        <p14:creationId xmlns:p14="http://schemas.microsoft.com/office/powerpoint/2010/main" val="389464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4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Dion template">
  <a:themeElements>
    <a:clrScheme name="Custom 347">
      <a:dk1>
        <a:srgbClr val="434343"/>
      </a:dk1>
      <a:lt1>
        <a:srgbClr val="FFFFFF"/>
      </a:lt1>
      <a:dk2>
        <a:srgbClr val="8A9BA6"/>
      </a:dk2>
      <a:lt2>
        <a:srgbClr val="D8DEE2"/>
      </a:lt2>
      <a:accent1>
        <a:srgbClr val="99BAB6"/>
      </a:accent1>
      <a:accent2>
        <a:srgbClr val="6B93A0"/>
      </a:accent2>
      <a:accent3>
        <a:srgbClr val="C0C99A"/>
      </a:accent3>
      <a:accent4>
        <a:srgbClr val="96B079"/>
      </a:accent4>
      <a:accent5>
        <a:srgbClr val="F3EDD7"/>
      </a:accent5>
      <a:accent6>
        <a:srgbClr val="C3B3A3"/>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1193</Words>
  <Application>Microsoft Office PowerPoint</Application>
  <PresentationFormat>On-screen Show (16:9)</PresentationFormat>
  <Paragraphs>78</Paragraphs>
  <Slides>15</Slides>
  <Notes>15</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Frank Ruhl Libre</vt:lpstr>
      <vt:lpstr>Arial</vt:lpstr>
      <vt:lpstr>Frank Ruhl Libre Medium</vt:lpstr>
      <vt:lpstr>Dion template</vt:lpstr>
      <vt:lpstr>A Step-by-Step Tutorial for Making Presentation Videos</vt:lpstr>
      <vt:lpstr>1. GETTING PREPARED</vt:lpstr>
      <vt:lpstr>PowerPoint Presentation</vt:lpstr>
      <vt:lpstr>PowerPoint Presentation</vt:lpstr>
      <vt:lpstr>PowerPoint Presentation</vt:lpstr>
      <vt:lpstr>PowerPoint Presentation</vt:lpstr>
      <vt:lpstr>2. RECORDING YOUR TALK</vt:lpstr>
      <vt:lpstr>Notes on Presentation and Sharing Your Screen</vt:lpstr>
      <vt:lpstr>PowerPoint Presentation</vt:lpstr>
      <vt:lpstr>Tips for High-Quality Talks</vt:lpstr>
      <vt:lpstr>Tips for Editing mp4 Videos</vt:lpstr>
      <vt:lpstr>3. UPLOADING YOUR VIDEO</vt:lpstr>
      <vt:lpstr>PowerPoint Presentation</vt:lpstr>
      <vt:lpstr>Checklist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Kaiqun Fu</dc:creator>
  <cp:lastModifiedBy>Chang-Tien Lu</cp:lastModifiedBy>
  <cp:revision>57</cp:revision>
  <dcterms:modified xsi:type="dcterms:W3CDTF">2020-11-18T16:31:06Z</dcterms:modified>
</cp:coreProperties>
</file>