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97" r:id="rId3"/>
    <p:sldId id="299" r:id="rId4"/>
    <p:sldId id="303" r:id="rId5"/>
    <p:sldId id="304" r:id="rId6"/>
    <p:sldId id="305" r:id="rId7"/>
    <p:sldId id="301" r:id="rId8"/>
    <p:sldId id="30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8" autoAdjust="0"/>
    <p:restoredTop sz="94706" autoAdjust="0"/>
  </p:normalViewPr>
  <p:slideViewPr>
    <p:cSldViewPr>
      <p:cViewPr varScale="1">
        <p:scale>
          <a:sx n="98" d="100"/>
          <a:sy n="98" d="100"/>
        </p:scale>
        <p:origin x="-102" y="-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29D0C9-359B-482F-B9B0-9BFADD936EC0}" type="datetimeFigureOut">
              <a:rPr lang="en-US" smtClean="0"/>
              <a:pPr/>
              <a:t>6/21/2009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9C502D-D5B6-46DB-80D1-F2F83D275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97376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973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00225"/>
            <a:ext cx="7772400" cy="4524375"/>
          </a:xfrm>
        </p:spPr>
        <p:txBody>
          <a:bodyPr/>
          <a:lstStyle>
            <a:lvl2pPr>
              <a:defRPr baseline="0">
                <a:solidFill>
                  <a:srgbClr val="C00000"/>
                </a:solidFill>
              </a:defRPr>
            </a:lvl2pPr>
            <a:lvl3pPr>
              <a:defRPr baseline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24025"/>
            <a:ext cx="38100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4025"/>
            <a:ext cx="38100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24025"/>
            <a:ext cx="77724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1059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0598" name="Line 6"/>
          <p:cNvSpPr>
            <a:spLocks noChangeShapeType="1"/>
          </p:cNvSpPr>
          <p:nvPr/>
        </p:nvSpPr>
        <p:spPr bwMode="auto">
          <a:xfrm>
            <a:off x="2209800" y="152400"/>
            <a:ext cx="0" cy="5334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602" name="Line 10"/>
          <p:cNvSpPr>
            <a:spLocks noChangeShapeType="1"/>
          </p:cNvSpPr>
          <p:nvPr/>
        </p:nvSpPr>
        <p:spPr bwMode="auto">
          <a:xfrm>
            <a:off x="2209800" y="152400"/>
            <a:ext cx="25146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10603" name="Picture 11" descr="vt_shield_tag_onwhite230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6201" y="228600"/>
            <a:ext cx="1971675" cy="445770"/>
          </a:xfrm>
          <a:prstGeom prst="rect">
            <a:avLst/>
          </a:prstGeom>
          <a:noFill/>
        </p:spPr>
      </p:pic>
      <p:sp>
        <p:nvSpPr>
          <p:cNvPr id="110609" name="Line 17"/>
          <p:cNvSpPr>
            <a:spLocks noChangeShapeType="1"/>
          </p:cNvSpPr>
          <p:nvPr/>
        </p:nvSpPr>
        <p:spPr bwMode="auto">
          <a:xfrm>
            <a:off x="228600" y="685800"/>
            <a:ext cx="0" cy="58674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610" name="Line 18"/>
          <p:cNvSpPr>
            <a:spLocks noChangeShapeType="1"/>
          </p:cNvSpPr>
          <p:nvPr/>
        </p:nvSpPr>
        <p:spPr bwMode="auto">
          <a:xfrm>
            <a:off x="228600" y="6553200"/>
            <a:ext cx="29718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8E2344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8E2344"/>
          </a:solidFill>
          <a:effectLst>
            <a:outerShdw blurRad="38100" dist="38100" dir="2700000" algn="tl">
              <a:srgbClr val="C0C0C0"/>
            </a:outerShdw>
          </a:effectLst>
          <a:latin typeface="Franklin Gothic Dem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8E2344"/>
          </a:solidFill>
          <a:effectLst>
            <a:outerShdw blurRad="38100" dist="38100" dir="2700000" algn="tl">
              <a:srgbClr val="C0C0C0"/>
            </a:outerShdw>
          </a:effectLst>
          <a:latin typeface="Franklin Gothic Dem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8E2344"/>
          </a:solidFill>
          <a:effectLst>
            <a:outerShdw blurRad="38100" dist="38100" dir="2700000" algn="tl">
              <a:srgbClr val="C0C0C0"/>
            </a:outerShdw>
          </a:effectLst>
          <a:latin typeface="Franklin Gothic Dem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8E2344"/>
          </a:solidFill>
          <a:effectLst>
            <a:outerShdw blurRad="38100" dist="38100" dir="2700000" algn="tl">
              <a:srgbClr val="C0C0C0"/>
            </a:outerShdw>
          </a:effectLst>
          <a:latin typeface="Franklin Gothic Dem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8E2344"/>
          </a:solidFill>
          <a:effectLst>
            <a:outerShdw blurRad="38100" dist="38100" dir="2700000" algn="tl">
              <a:srgbClr val="C0C0C0"/>
            </a:outerShdw>
          </a:effectLst>
          <a:latin typeface="Franklin Gothic Dem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8E2344"/>
          </a:solidFill>
          <a:effectLst>
            <a:outerShdw blurRad="38100" dist="38100" dir="2700000" algn="tl">
              <a:srgbClr val="C0C0C0"/>
            </a:outerShdw>
          </a:effectLst>
          <a:latin typeface="Franklin Gothic Dem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8E2344"/>
          </a:solidFill>
          <a:effectLst>
            <a:outerShdw blurRad="38100" dist="38100" dir="2700000" algn="tl">
              <a:srgbClr val="C0C0C0"/>
            </a:outerShdw>
          </a:effectLst>
          <a:latin typeface="Franklin Gothic Dem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8E2344"/>
          </a:solidFill>
          <a:effectLst>
            <a:outerShdw blurRad="38100" dist="38100" dir="2700000" algn="tl">
              <a:srgbClr val="C0C0C0"/>
            </a:outerShdw>
          </a:effectLst>
          <a:latin typeface="Franklin Gothic Dem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3F6075"/>
        </a:buClr>
        <a:buFont typeface="Wingdings" pitchFamily="116" charset="2"/>
        <a:buChar char="Ø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3F6075"/>
        </a:buClr>
        <a:buFont typeface="Wingdings" pitchFamily="116" charset="2"/>
        <a:buChar char="Ø"/>
        <a:defRPr sz="2800">
          <a:solidFill>
            <a:srgbClr val="E8751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3F6075"/>
        </a:buClr>
        <a:buFont typeface="Wingdings" pitchFamily="116" charset="2"/>
        <a:buChar char="Ø"/>
        <a:defRPr sz="2400">
          <a:solidFill>
            <a:srgbClr val="8CAFAD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3F6075"/>
        </a:buClr>
        <a:buFont typeface="Wingdings" pitchFamily="116" charset="2"/>
        <a:buChar char="Ø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3F6075"/>
        </a:buClr>
        <a:buFont typeface="Wingdings" pitchFamily="116" charset="2"/>
        <a:buChar char="Ø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3F6075"/>
        </a:buClr>
        <a:buFont typeface="Wingdings" pitchFamily="116" charset="2"/>
        <a:buChar char="Ø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3F6075"/>
        </a:buClr>
        <a:buFont typeface="Wingdings" pitchFamily="116" charset="2"/>
        <a:buChar char="Ø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3F6075"/>
        </a:buClr>
        <a:buFont typeface="Wingdings" pitchFamily="116" charset="2"/>
        <a:buChar char="Ø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3F6075"/>
        </a:buClr>
        <a:buFont typeface="Wingdings" pitchFamily="116" charset="2"/>
        <a:buChar char="Ø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8077200" cy="1924051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/>
              <a:t>Disposable Index </a:t>
            </a:r>
            <a:br>
              <a:rPr lang="en-US" sz="4800" dirty="0" smtClean="0"/>
            </a:br>
            <a:r>
              <a:rPr lang="en-US" sz="4800" dirty="0" smtClean="0"/>
              <a:t>for Moving Objects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Jing Dai</a:t>
            </a:r>
          </a:p>
          <a:p>
            <a:r>
              <a:rPr lang="en-US" sz="2800" dirty="0" smtClean="0"/>
              <a:t>4/19/2009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sz="3600" dirty="0" smtClean="0"/>
              <a:t>Record Velocity for Location Prediction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Velocity Info is collected for</a:t>
            </a:r>
          </a:p>
          <a:p>
            <a:pPr lvl="1"/>
            <a:r>
              <a:rPr lang="en-US" dirty="0" smtClean="0"/>
              <a:t>Omit location update if velocity is stable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Reduce communication between sensors and server</a:t>
            </a:r>
          </a:p>
          <a:p>
            <a:pPr lvl="1"/>
            <a:r>
              <a:rPr lang="en-US" dirty="0" smtClean="0"/>
              <a:t>Use predicted location if connection is lost </a:t>
            </a:r>
            <a:r>
              <a:rPr lang="en-US" dirty="0" smtClean="0">
                <a:sym typeface="Wingdings" pitchFamily="2" charset="2"/>
              </a:rPr>
              <a:t> Enhance usability of the system</a:t>
            </a:r>
            <a:endParaRPr lang="en-US" dirty="0" smtClean="0"/>
          </a:p>
          <a:p>
            <a:r>
              <a:rPr lang="en-US" dirty="0" smtClean="0"/>
              <a:t>Implementation</a:t>
            </a:r>
          </a:p>
          <a:p>
            <a:pPr lvl="1"/>
            <a:r>
              <a:rPr lang="en-US" dirty="0" smtClean="0"/>
              <a:t>Client sends both location and velocity to database</a:t>
            </a:r>
          </a:p>
          <a:p>
            <a:pPr lvl="1"/>
            <a:r>
              <a:rPr lang="en-US" dirty="0" smtClean="0"/>
              <a:t>Add temporal information to B-tree (</a:t>
            </a:r>
            <a:r>
              <a:rPr lang="en-US" dirty="0" err="1" smtClean="0"/>
              <a:t>B</a:t>
            </a:r>
            <a:r>
              <a:rPr lang="en-US" baseline="30000" dirty="0" err="1" smtClean="0"/>
              <a:t>x</a:t>
            </a:r>
            <a:r>
              <a:rPr lang="en-US" dirty="0" smtClean="0"/>
              <a:t>-tree)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Franklin Gothic Demi" pitchFamily="34" charset="0"/>
              </a:rPr>
              <a:t>Record Velocity for Location Prediction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</a:t>
            </a:r>
            <a:r>
              <a:rPr lang="en-US" baseline="30000" dirty="0" err="1" smtClean="0"/>
              <a:t>x</a:t>
            </a:r>
            <a:r>
              <a:rPr lang="en-US" dirty="0" smtClean="0"/>
              <a:t>-tree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381000" y="4703762"/>
            <a:ext cx="8375650" cy="2001838"/>
            <a:chOff x="6350" y="4038600"/>
            <a:chExt cx="8985250" cy="2306638"/>
          </a:xfrm>
        </p:grpSpPr>
        <p:sp>
          <p:nvSpPr>
            <p:cNvPr id="5" name="直角三角形 64"/>
            <p:cNvSpPr/>
            <p:nvPr/>
          </p:nvSpPr>
          <p:spPr>
            <a:xfrm>
              <a:off x="4495800" y="4038600"/>
              <a:ext cx="4267200" cy="1524000"/>
            </a:xfrm>
            <a:prstGeom prst="rtTriangle">
              <a:avLst/>
            </a:prstGeom>
            <a:gradFill rotWithShape="1">
              <a:gsLst>
                <a:gs pos="0">
                  <a:srgbClr val="4F81BD">
                    <a:shade val="51000"/>
                    <a:satMod val="130000"/>
                  </a:srgbClr>
                </a:gs>
                <a:gs pos="80000">
                  <a:srgbClr val="4F81BD">
                    <a:shade val="93000"/>
                    <a:satMod val="130000"/>
                  </a:srgbClr>
                </a:gs>
                <a:gs pos="100000">
                  <a:srgbClr val="4F81BD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kern="0" dirty="0">
                  <a:solidFill>
                    <a:sysClr val="window" lastClr="FFFFFF"/>
                  </a:solidFill>
                  <a:latin typeface="Calibri"/>
                </a:rPr>
                <a:t>BT</a:t>
              </a:r>
              <a:r>
                <a:rPr lang="en-US" sz="2000" kern="0" baseline="-25000" dirty="0">
                  <a:solidFill>
                    <a:sysClr val="window" lastClr="FFFFFF"/>
                  </a:solidFill>
                  <a:latin typeface="Calibri"/>
                </a:rPr>
                <a:t>1</a:t>
              </a:r>
            </a:p>
          </p:txBody>
        </p:sp>
        <p:sp>
          <p:nvSpPr>
            <p:cNvPr id="6" name="直角三角形 29"/>
            <p:cNvSpPr/>
            <p:nvPr/>
          </p:nvSpPr>
          <p:spPr>
            <a:xfrm>
              <a:off x="4495800" y="4038600"/>
              <a:ext cx="2133600" cy="1524000"/>
            </a:xfrm>
            <a:prstGeom prst="rtTriangl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kern="0" dirty="0">
                  <a:solidFill>
                    <a:sysClr val="window" lastClr="FFFFFF"/>
                  </a:solidFill>
                  <a:latin typeface="Calibri"/>
                </a:rPr>
                <a:t>BT</a:t>
              </a:r>
              <a:r>
                <a:rPr lang="en-US" sz="2400" kern="0" baseline="-25000" dirty="0">
                  <a:solidFill>
                    <a:sysClr val="window" lastClr="FFFFFF"/>
                  </a:solidFill>
                  <a:latin typeface="Calibri"/>
                </a:rPr>
                <a:t>0</a:t>
              </a:r>
              <a:endParaRPr lang="en-US" sz="1800" kern="0" baseline="-25000" dirty="0">
                <a:solidFill>
                  <a:sysClr val="window" lastClr="FFFFFF"/>
                </a:solidFill>
                <a:latin typeface="Calibri"/>
              </a:endParaRPr>
            </a:p>
          </p:txBody>
        </p:sp>
        <p:cxnSp>
          <p:nvCxnSpPr>
            <p:cNvPr id="7" name="直接箭头连接符 30"/>
            <p:cNvCxnSpPr/>
            <p:nvPr/>
          </p:nvCxnSpPr>
          <p:spPr>
            <a:xfrm>
              <a:off x="152400" y="5715000"/>
              <a:ext cx="8839200" cy="12700"/>
            </a:xfrm>
            <a:prstGeom prst="straightConnector1">
              <a:avLst/>
            </a:prstGeom>
            <a:ln w="25400">
              <a:solidFill>
                <a:schemeClr val="accent6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直角三角形 31"/>
            <p:cNvSpPr/>
            <p:nvPr/>
          </p:nvSpPr>
          <p:spPr>
            <a:xfrm flipH="1">
              <a:off x="228600" y="4038600"/>
              <a:ext cx="4267200" cy="1524000"/>
            </a:xfrm>
            <a:prstGeom prst="rtTriangl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kern="0" dirty="0">
                  <a:solidFill>
                    <a:sysClr val="window" lastClr="FFFFFF"/>
                  </a:solidFill>
                  <a:latin typeface="Calibri"/>
                </a:rPr>
                <a:t>BT</a:t>
              </a:r>
              <a:r>
                <a:rPr lang="en-US" sz="2400" kern="0" baseline="-25000" dirty="0">
                  <a:solidFill>
                    <a:sysClr val="window" lastClr="FFFFFF"/>
                  </a:solidFill>
                  <a:latin typeface="Calibri"/>
                </a:rPr>
                <a:t>0  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276600" y="5867400"/>
              <a:ext cx="665163" cy="47783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 err="1">
                  <a:solidFill>
                    <a:schemeClr val="accent6"/>
                  </a:solidFill>
                </a:rPr>
                <a:t>t</a:t>
              </a:r>
              <a:r>
                <a:rPr lang="en-US" baseline="-25000" dirty="0" err="1">
                  <a:solidFill>
                    <a:schemeClr val="accent6"/>
                  </a:solidFill>
                </a:rPr>
                <a:t>now</a:t>
              </a:r>
              <a:endParaRPr lang="en-US" baseline="-25000" dirty="0">
                <a:solidFill>
                  <a:schemeClr val="accent6"/>
                </a:solidFill>
              </a:endParaRPr>
            </a:p>
          </p:txBody>
        </p:sp>
        <p:sp>
          <p:nvSpPr>
            <p:cNvPr id="10" name="Text Box 465"/>
            <p:cNvSpPr txBox="1">
              <a:spLocks noChangeArrowheads="1"/>
            </p:cNvSpPr>
            <p:nvPr/>
          </p:nvSpPr>
          <p:spPr bwMode="auto">
            <a:xfrm>
              <a:off x="6350" y="5811838"/>
              <a:ext cx="327025" cy="4000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2000" i="1">
                  <a:solidFill>
                    <a:srgbClr val="2D2D8A"/>
                  </a:solidFill>
                  <a:ea typeface="宋体" pitchFamily="2" charset="-122"/>
                </a:rPr>
                <a:t>0</a:t>
              </a:r>
            </a:p>
          </p:txBody>
        </p:sp>
        <p:sp>
          <p:nvSpPr>
            <p:cNvPr id="11" name="Text Box 467"/>
            <p:cNvSpPr txBox="1">
              <a:spLocks noChangeArrowheads="1"/>
            </p:cNvSpPr>
            <p:nvPr/>
          </p:nvSpPr>
          <p:spPr bwMode="auto">
            <a:xfrm>
              <a:off x="2209800" y="5791200"/>
              <a:ext cx="341313" cy="4000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2000" i="1">
                  <a:solidFill>
                    <a:srgbClr val="2D2D8A"/>
                  </a:solidFill>
                  <a:ea typeface="宋体" pitchFamily="2" charset="-122"/>
                </a:rPr>
                <a:t>T</a:t>
              </a:r>
            </a:p>
          </p:txBody>
        </p:sp>
        <p:sp>
          <p:nvSpPr>
            <p:cNvPr id="12" name="Text Box 468"/>
            <p:cNvSpPr txBox="1">
              <a:spLocks noChangeArrowheads="1"/>
            </p:cNvSpPr>
            <p:nvPr/>
          </p:nvSpPr>
          <p:spPr bwMode="auto">
            <a:xfrm>
              <a:off x="4267200" y="5791200"/>
              <a:ext cx="484188" cy="4000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2000" i="1" dirty="0">
                  <a:solidFill>
                    <a:schemeClr val="accent6"/>
                  </a:solidFill>
                </a:rPr>
                <a:t>2T</a:t>
              </a:r>
            </a:p>
          </p:txBody>
        </p:sp>
        <p:sp>
          <p:nvSpPr>
            <p:cNvPr id="13" name="Text Box 469"/>
            <p:cNvSpPr txBox="1">
              <a:spLocks noChangeArrowheads="1"/>
            </p:cNvSpPr>
            <p:nvPr/>
          </p:nvSpPr>
          <p:spPr bwMode="auto">
            <a:xfrm>
              <a:off x="6324600" y="5791200"/>
              <a:ext cx="484188" cy="4000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2000" i="1" dirty="0">
                  <a:solidFill>
                    <a:schemeClr val="accent6"/>
                  </a:solidFill>
                </a:rPr>
                <a:t>3T</a:t>
              </a:r>
            </a:p>
          </p:txBody>
        </p:sp>
        <p:cxnSp>
          <p:nvCxnSpPr>
            <p:cNvPr id="14" name="直接连接符 38"/>
            <p:cNvCxnSpPr/>
            <p:nvPr/>
          </p:nvCxnSpPr>
          <p:spPr>
            <a:xfrm rot="5400000">
              <a:off x="151607" y="5714206"/>
              <a:ext cx="152400" cy="1587"/>
            </a:xfrm>
            <a:prstGeom prst="line">
              <a:avLst/>
            </a:prstGeom>
            <a:ln w="254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39"/>
            <p:cNvCxnSpPr/>
            <p:nvPr/>
          </p:nvCxnSpPr>
          <p:spPr>
            <a:xfrm rot="5400000">
              <a:off x="2286794" y="5714206"/>
              <a:ext cx="152400" cy="1588"/>
            </a:xfrm>
            <a:prstGeom prst="line">
              <a:avLst/>
            </a:prstGeom>
            <a:ln w="254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 40"/>
            <p:cNvCxnSpPr/>
            <p:nvPr/>
          </p:nvCxnSpPr>
          <p:spPr>
            <a:xfrm rot="5400000">
              <a:off x="6553994" y="5714206"/>
              <a:ext cx="152400" cy="1588"/>
            </a:xfrm>
            <a:prstGeom prst="line">
              <a:avLst/>
            </a:prstGeom>
            <a:ln w="254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41"/>
            <p:cNvCxnSpPr/>
            <p:nvPr/>
          </p:nvCxnSpPr>
          <p:spPr>
            <a:xfrm rot="5400000">
              <a:off x="4420394" y="5714206"/>
              <a:ext cx="152400" cy="1588"/>
            </a:xfrm>
            <a:prstGeom prst="line">
              <a:avLst/>
            </a:prstGeom>
            <a:ln w="254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57"/>
            <p:cNvCxnSpPr/>
            <p:nvPr/>
          </p:nvCxnSpPr>
          <p:spPr>
            <a:xfrm rot="5400000">
              <a:off x="8687594" y="5714206"/>
              <a:ext cx="152400" cy="1588"/>
            </a:xfrm>
            <a:prstGeom prst="line">
              <a:avLst/>
            </a:prstGeom>
            <a:ln w="254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 Box 469"/>
            <p:cNvSpPr txBox="1">
              <a:spLocks noChangeArrowheads="1"/>
            </p:cNvSpPr>
            <p:nvPr/>
          </p:nvSpPr>
          <p:spPr bwMode="auto">
            <a:xfrm>
              <a:off x="8507413" y="5772150"/>
              <a:ext cx="484187" cy="4000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2000" i="1" dirty="0">
                  <a:solidFill>
                    <a:schemeClr val="accent6"/>
                  </a:solidFill>
                </a:rPr>
                <a:t>4T</a:t>
              </a:r>
            </a:p>
          </p:txBody>
        </p:sp>
        <p:sp>
          <p:nvSpPr>
            <p:cNvPr id="20" name="直角三角形 62"/>
            <p:cNvSpPr/>
            <p:nvPr/>
          </p:nvSpPr>
          <p:spPr>
            <a:xfrm flipH="1">
              <a:off x="2346325" y="4038600"/>
              <a:ext cx="2149475" cy="1524000"/>
            </a:xfrm>
            <a:prstGeom prst="rtTriangle">
              <a:avLst/>
            </a:prstGeom>
            <a:gradFill rotWithShape="1">
              <a:gsLst>
                <a:gs pos="0">
                  <a:srgbClr val="4F81BD">
                    <a:shade val="51000"/>
                    <a:satMod val="130000"/>
                  </a:srgbClr>
                </a:gs>
                <a:gs pos="80000">
                  <a:srgbClr val="4F81BD">
                    <a:shade val="93000"/>
                    <a:satMod val="130000"/>
                  </a:srgbClr>
                </a:gs>
                <a:gs pos="100000">
                  <a:srgbClr val="4F81BD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kern="0" dirty="0">
                  <a:solidFill>
                    <a:srgbClr val="FFFFFF"/>
                  </a:solidFill>
                  <a:latin typeface="Arial"/>
                </a:rPr>
                <a:t>BT</a:t>
              </a:r>
              <a:r>
                <a:rPr lang="en-US" sz="2000" kern="0" baseline="-25000" dirty="0">
                  <a:solidFill>
                    <a:srgbClr val="FFFFFF"/>
                  </a:solidFill>
                  <a:latin typeface="Arial"/>
                </a:rPr>
                <a:t>1</a:t>
              </a:r>
            </a:p>
          </p:txBody>
        </p:sp>
      </p:grpSp>
      <p:grpSp>
        <p:nvGrpSpPr>
          <p:cNvPr id="21" name="组合 23"/>
          <p:cNvGrpSpPr>
            <a:grpSpLocks/>
          </p:cNvGrpSpPr>
          <p:nvPr/>
        </p:nvGrpSpPr>
        <p:grpSpPr bwMode="auto">
          <a:xfrm>
            <a:off x="685800" y="2667000"/>
            <a:ext cx="7869238" cy="1789113"/>
            <a:chOff x="1274762" y="1371600"/>
            <a:chExt cx="7869238" cy="2189631"/>
          </a:xfrm>
        </p:grpSpPr>
        <p:sp>
          <p:nvSpPr>
            <p:cNvPr id="22" name="Rectangle 7"/>
            <p:cNvSpPr>
              <a:spLocks noChangeArrowheads="1"/>
            </p:cNvSpPr>
            <p:nvPr/>
          </p:nvSpPr>
          <p:spPr bwMode="auto">
            <a:xfrm>
              <a:off x="3124200" y="1377356"/>
              <a:ext cx="1143000" cy="575094"/>
            </a:xfrm>
            <a:prstGeom prst="roundRect">
              <a:avLst/>
            </a:prstGeom>
            <a:solidFill>
              <a:schemeClr val="accent5"/>
            </a:solidFill>
            <a:ln>
              <a:headEnd/>
              <a:tailEnd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000" b="1" i="1" dirty="0" err="1" smtClean="0">
                  <a:solidFill>
                    <a:schemeClr val="accent6"/>
                  </a:solidFill>
                </a:rPr>
                <a:t>KEY</a:t>
              </a:r>
              <a:r>
                <a:rPr lang="en-US" sz="2000" b="1" i="1" baseline="-25000" dirty="0" err="1" smtClean="0">
                  <a:solidFill>
                    <a:schemeClr val="accent6"/>
                  </a:solidFill>
                </a:rPr>
                <a:t>time</a:t>
              </a:r>
              <a:r>
                <a:rPr lang="en-US" sz="2000" b="1" i="1" dirty="0" smtClean="0">
                  <a:solidFill>
                    <a:schemeClr val="accent6"/>
                  </a:solidFill>
                </a:rPr>
                <a:t> </a:t>
              </a:r>
              <a:endParaRPr lang="en-US" sz="2000" b="1" dirty="0">
                <a:solidFill>
                  <a:schemeClr val="accent6"/>
                </a:solidFill>
              </a:endParaRPr>
            </a:p>
          </p:txBody>
        </p:sp>
        <p:sp>
          <p:nvSpPr>
            <p:cNvPr id="23" name="Text Box 6"/>
            <p:cNvSpPr txBox="1">
              <a:spLocks noChangeArrowheads="1"/>
            </p:cNvSpPr>
            <p:nvPr/>
          </p:nvSpPr>
          <p:spPr bwMode="auto">
            <a:xfrm>
              <a:off x="1274762" y="2162356"/>
              <a:ext cx="3525838" cy="79075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altLang="zh-CN" sz="1800" dirty="0">
                  <a:solidFill>
                    <a:schemeClr val="accent6"/>
                  </a:solidFill>
                </a:rPr>
                <a:t>0 or 1: Identifying the half of B</a:t>
              </a:r>
              <a:r>
                <a:rPr lang="en-US" altLang="zh-CN" sz="1800" baseline="30000" dirty="0">
                  <a:solidFill>
                    <a:schemeClr val="accent6"/>
                  </a:solidFill>
                </a:rPr>
                <a:t>+</a:t>
              </a:r>
              <a:r>
                <a:rPr lang="en-US" altLang="zh-CN" sz="1800" dirty="0">
                  <a:solidFill>
                    <a:schemeClr val="accent6"/>
                  </a:solidFill>
                </a:rPr>
                <a:t>-tree</a:t>
              </a:r>
            </a:p>
            <a:p>
              <a:pPr>
                <a:defRPr/>
              </a:pPr>
              <a:r>
                <a:rPr lang="en-US" altLang="zh-CN" sz="1800" dirty="0">
                  <a:solidFill>
                    <a:schemeClr val="accent6"/>
                  </a:solidFill>
                </a:rPr>
                <a:t>             and determining reference time</a:t>
              </a:r>
            </a:p>
          </p:txBody>
        </p:sp>
        <p:sp>
          <p:nvSpPr>
            <p:cNvPr id="24" name="AutoShape 14"/>
            <p:cNvSpPr>
              <a:spLocks noChangeArrowheads="1"/>
            </p:cNvSpPr>
            <p:nvPr/>
          </p:nvSpPr>
          <p:spPr bwMode="auto">
            <a:xfrm>
              <a:off x="3743325" y="1981666"/>
              <a:ext cx="142875" cy="227318"/>
            </a:xfrm>
            <a:prstGeom prst="downArrow">
              <a:avLst>
                <a:gd name="adj1" fmla="val 50000"/>
                <a:gd name="adj2" fmla="val 88056"/>
              </a:avLst>
            </a:prstGeom>
            <a:solidFill>
              <a:schemeClr val="accent5"/>
            </a:solidFill>
            <a:ln>
              <a:headEnd/>
              <a:tailEnd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en-US" sz="2400">
                <a:solidFill>
                  <a:schemeClr val="accent6"/>
                </a:solidFill>
              </a:endParaRPr>
            </a:p>
          </p:txBody>
        </p:sp>
        <p:sp>
          <p:nvSpPr>
            <p:cNvPr id="25" name="Rectangle 7"/>
            <p:cNvSpPr>
              <a:spLocks noChangeArrowheads="1"/>
            </p:cNvSpPr>
            <p:nvPr/>
          </p:nvSpPr>
          <p:spPr bwMode="auto">
            <a:xfrm>
              <a:off x="4648200" y="1371600"/>
              <a:ext cx="1143000" cy="575094"/>
            </a:xfrm>
            <a:prstGeom prst="roundRect">
              <a:avLst/>
            </a:prstGeom>
            <a:solidFill>
              <a:schemeClr val="accent5"/>
            </a:solidFill>
            <a:ln>
              <a:headEnd/>
              <a:tailEnd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000" b="1" i="1" dirty="0" err="1">
                  <a:solidFill>
                    <a:schemeClr val="accent6"/>
                  </a:solidFill>
                </a:rPr>
                <a:t>KEY</a:t>
              </a:r>
              <a:r>
                <a:rPr lang="en-US" sz="2000" b="1" i="1" baseline="-25000" dirty="0" err="1">
                  <a:solidFill>
                    <a:schemeClr val="accent6"/>
                  </a:solidFill>
                </a:rPr>
                <a:t>space</a:t>
              </a:r>
              <a:endParaRPr lang="en-US" sz="2000" b="1" dirty="0">
                <a:solidFill>
                  <a:schemeClr val="accent6"/>
                </a:solidFill>
              </a:endParaRPr>
            </a:p>
          </p:txBody>
        </p:sp>
        <p:sp>
          <p:nvSpPr>
            <p:cNvPr id="26" name="Text Box 13"/>
            <p:cNvSpPr txBox="1">
              <a:spLocks noChangeArrowheads="1"/>
            </p:cNvSpPr>
            <p:nvPr/>
          </p:nvSpPr>
          <p:spPr bwMode="auto">
            <a:xfrm>
              <a:off x="4535488" y="2770477"/>
              <a:ext cx="4608512" cy="7907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zh-CN" sz="1800" dirty="0">
                  <a:solidFill>
                    <a:schemeClr val="accent6"/>
                  </a:solidFill>
                </a:rPr>
                <a:t>1d value: representing the 2d location of the object being indexed.</a:t>
              </a:r>
            </a:p>
          </p:txBody>
        </p:sp>
        <p:sp>
          <p:nvSpPr>
            <p:cNvPr id="27" name="AutoShape 14"/>
            <p:cNvSpPr>
              <a:spLocks noChangeArrowheads="1"/>
            </p:cNvSpPr>
            <p:nvPr/>
          </p:nvSpPr>
          <p:spPr bwMode="auto">
            <a:xfrm>
              <a:off x="5181600" y="1981666"/>
              <a:ext cx="228600" cy="837384"/>
            </a:xfrm>
            <a:prstGeom prst="downArrow">
              <a:avLst>
                <a:gd name="adj1" fmla="val 50000"/>
                <a:gd name="adj2" fmla="val 88056"/>
              </a:avLst>
            </a:prstGeom>
            <a:solidFill>
              <a:schemeClr val="accent5"/>
            </a:solidFill>
            <a:ln>
              <a:headEnd/>
              <a:tailEnd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en-US" sz="2400">
                <a:solidFill>
                  <a:schemeClr val="accent6"/>
                </a:solidFill>
              </a:endParaRPr>
            </a:p>
          </p:txBody>
        </p:sp>
        <p:sp>
          <p:nvSpPr>
            <p:cNvPr id="28" name="内容占位符 2"/>
            <p:cNvSpPr txBox="1">
              <a:spLocks/>
            </p:cNvSpPr>
            <p:nvPr/>
          </p:nvSpPr>
          <p:spPr>
            <a:xfrm>
              <a:off x="1768475" y="1427944"/>
              <a:ext cx="4419600" cy="837382"/>
            </a:xfrm>
            <a:prstGeom prst="rect">
              <a:avLst/>
            </a:prstGeom>
          </p:spPr>
          <p:txBody>
            <a:bodyPr>
              <a:normAutofit/>
            </a:bodyPr>
            <a:lstStyle/>
            <a:p>
              <a:pPr marL="342900" indent="-342900" fontAlgn="auto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en-US" sz="2000" b="1" i="1" dirty="0">
                  <a:solidFill>
                    <a:schemeClr val="accent6"/>
                  </a:solidFill>
                  <a:latin typeface="+mn-lt"/>
                </a:rPr>
                <a:t>   </a:t>
              </a:r>
              <a:r>
                <a:rPr lang="en-US" sz="2000" b="1" i="1" dirty="0" smtClean="0">
                  <a:solidFill>
                    <a:schemeClr val="accent6"/>
                  </a:solidFill>
                  <a:latin typeface="+mn-lt"/>
                </a:rPr>
                <a:t>KEY    =</a:t>
              </a:r>
              <a:r>
                <a:rPr lang="en-US" sz="2000" b="1" i="1" dirty="0">
                  <a:solidFill>
                    <a:schemeClr val="accent6"/>
                  </a:solidFill>
                  <a:latin typeface="+mn-lt"/>
                </a:rPr>
                <a:t>	           </a:t>
              </a:r>
              <a:r>
                <a:rPr lang="en-US" sz="2000" b="1" i="1" dirty="0" smtClean="0">
                  <a:solidFill>
                    <a:schemeClr val="accent6"/>
                  </a:solidFill>
                  <a:latin typeface="+mn-lt"/>
                </a:rPr>
                <a:t>                     </a:t>
              </a:r>
              <a:r>
                <a:rPr lang="en-US" sz="2000" i="1" dirty="0" smtClean="0">
                  <a:solidFill>
                    <a:schemeClr val="accent6"/>
                  </a:solidFill>
                  <a:latin typeface="+mn-lt"/>
                </a:rPr>
                <a:t>○</a:t>
              </a:r>
              <a:r>
                <a:rPr lang="en-US" sz="2000" b="1" i="1" dirty="0" smtClean="0">
                  <a:solidFill>
                    <a:schemeClr val="accent6"/>
                  </a:solidFill>
                  <a:latin typeface="+mn-lt"/>
                </a:rPr>
                <a:t> </a:t>
              </a:r>
              <a:endParaRPr lang="en-US" sz="2000" b="1" i="1" baseline="30000" dirty="0">
                <a:solidFill>
                  <a:schemeClr val="accent6"/>
                </a:solidFill>
                <a:latin typeface="+mn-lt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 Cost on </a:t>
            </a:r>
            <a:r>
              <a:rPr lang="en-US" dirty="0" err="1" smtClean="0"/>
              <a:t>B</a:t>
            </a:r>
            <a:r>
              <a:rPr lang="en-US" baseline="30000" dirty="0" err="1" smtClean="0"/>
              <a:t>x</a:t>
            </a:r>
            <a:r>
              <a:rPr lang="en-US" dirty="0" smtClean="0"/>
              <a:t>-tree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Update locations for moving objects</a:t>
            </a:r>
          </a:p>
          <a:p>
            <a:pPr lvl="1"/>
            <a:r>
              <a:rPr lang="en-US" dirty="0" smtClean="0"/>
              <a:t>Insert a new location to current sub-tree</a:t>
            </a:r>
          </a:p>
          <a:p>
            <a:pPr lvl="1"/>
            <a:r>
              <a:rPr lang="en-US" dirty="0" smtClean="0"/>
              <a:t>Delete the old location from an old sub-tree</a:t>
            </a:r>
          </a:p>
          <a:p>
            <a:r>
              <a:rPr lang="en-US" dirty="0" smtClean="0"/>
              <a:t>Why bother updating the old sub-trees?</a:t>
            </a:r>
          </a:p>
          <a:p>
            <a:pPr lvl="1"/>
            <a:r>
              <a:rPr lang="en-US" dirty="0" smtClean="0"/>
              <a:t>Old sub-trees are to be deleted shortly</a:t>
            </a:r>
          </a:p>
          <a:p>
            <a:pPr lvl="1"/>
            <a:r>
              <a:rPr lang="en-US" dirty="0" smtClean="0"/>
              <a:t>Updating old sub-trees make them smaller, but cost a lot…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Disposable Index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00225"/>
            <a:ext cx="7772400" cy="4829175"/>
          </a:xfrm>
        </p:spPr>
        <p:txBody>
          <a:bodyPr/>
          <a:lstStyle/>
          <a:p>
            <a:r>
              <a:rPr lang="en-US" u="sng" dirty="0" smtClean="0"/>
              <a:t>No Update</a:t>
            </a:r>
            <a:r>
              <a:rPr lang="en-US" dirty="0" smtClean="0"/>
              <a:t> on a non-current sub-tree</a:t>
            </a:r>
          </a:p>
          <a:p>
            <a:pPr lvl="1"/>
            <a:r>
              <a:rPr lang="en-US" dirty="0" smtClean="0"/>
              <a:t>Create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Use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Dispose</a:t>
            </a:r>
          </a:p>
          <a:p>
            <a:r>
              <a:rPr lang="en-US" sz="2800" dirty="0" smtClean="0"/>
              <a:t>When an object moves</a:t>
            </a:r>
          </a:p>
          <a:p>
            <a:pPr lvl="1"/>
            <a:r>
              <a:rPr lang="en-US" sz="2400" dirty="0" smtClean="0"/>
              <a:t>Insert the new location into current sub-tree (as </a:t>
            </a:r>
            <a:r>
              <a:rPr lang="en-US" sz="2400" dirty="0" err="1" smtClean="0"/>
              <a:t>B</a:t>
            </a:r>
            <a:r>
              <a:rPr lang="en-US" sz="2400" baseline="30000" dirty="0" err="1" smtClean="0"/>
              <a:t>x</a:t>
            </a:r>
            <a:r>
              <a:rPr lang="en-US" sz="2400" dirty="0" smtClean="0"/>
              <a:t>-tree)</a:t>
            </a:r>
          </a:p>
          <a:p>
            <a:pPr lvl="1"/>
            <a:r>
              <a:rPr lang="en-US" sz="2400" dirty="0" smtClean="0"/>
              <a:t>Locate the old location in corresponding sub-tree</a:t>
            </a:r>
          </a:p>
          <a:p>
            <a:pPr lvl="1"/>
            <a:r>
              <a:rPr lang="en-US" sz="2400" dirty="0" smtClean="0"/>
              <a:t>Mark that location as obsolete in D-buffer</a:t>
            </a:r>
          </a:p>
          <a:p>
            <a:r>
              <a:rPr lang="en-US" sz="2800" dirty="0" smtClean="0"/>
              <a:t>When search query executed</a:t>
            </a:r>
          </a:p>
          <a:p>
            <a:pPr lvl="1"/>
            <a:r>
              <a:rPr lang="en-US" sz="2400" dirty="0" smtClean="0"/>
              <a:t>Search the window on each sub-tree</a:t>
            </a:r>
          </a:p>
          <a:p>
            <a:pPr lvl="1"/>
            <a:r>
              <a:rPr lang="en-US" sz="2400" dirty="0" smtClean="0"/>
              <a:t>Validate the results against D-buffer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Applied for Continuous Queries</a:t>
            </a:r>
            <a:endParaRPr lang="en-US" dirty="0"/>
          </a:p>
        </p:txBody>
      </p:sp>
      <p:graphicFrame>
        <p:nvGraphicFramePr>
          <p:cNvPr id="4" name="Group 231"/>
          <p:cNvGraphicFramePr>
            <a:graphicFrameLocks/>
          </p:cNvGraphicFramePr>
          <p:nvPr/>
        </p:nvGraphicFramePr>
        <p:xfrm>
          <a:off x="8077200" y="4069080"/>
          <a:ext cx="838200" cy="1645920"/>
        </p:xfrm>
        <a:graphic>
          <a:graphicData uri="http://schemas.openxmlformats.org/drawingml/2006/table">
            <a:tbl>
              <a:tblPr/>
              <a:tblGrid>
                <a:gridCol w="419100"/>
                <a:gridCol w="419100"/>
              </a:tblGrid>
              <a:tr h="2524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Q</a:t>
                      </a:r>
                      <a:r>
                        <a:rPr kumimoji="0" lang="en-US" altLang="zh-CN" sz="1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* 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Q</a:t>
                      </a:r>
                      <a:r>
                        <a:rPr kumimoji="0" lang="en-US" altLang="zh-CN" sz="1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Q</a:t>
                      </a:r>
                      <a:r>
                        <a:rPr kumimoji="0" lang="en-US" altLang="zh-CN" sz="1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Q</a:t>
                      </a:r>
                      <a:r>
                        <a:rPr kumimoji="0" lang="en-US" altLang="zh-CN" sz="1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Q</a:t>
                      </a:r>
                      <a:r>
                        <a:rPr kumimoji="0" lang="en-US" altLang="zh-CN" sz="1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Q</a:t>
                      </a:r>
                      <a:r>
                        <a:rPr kumimoji="0" lang="en-US" altLang="zh-CN" sz="1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* 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Group 238"/>
          <p:cNvGraphicFramePr>
            <a:graphicFrameLocks/>
          </p:cNvGraphicFramePr>
          <p:nvPr/>
        </p:nvGraphicFramePr>
        <p:xfrm>
          <a:off x="6705600" y="2773680"/>
          <a:ext cx="838200" cy="3627120"/>
        </p:xfrm>
        <a:graphic>
          <a:graphicData uri="http://schemas.openxmlformats.org/drawingml/2006/table">
            <a:tbl>
              <a:tblPr/>
              <a:tblGrid>
                <a:gridCol w="381000"/>
                <a:gridCol w="457200"/>
              </a:tblGrid>
              <a:tr h="1762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62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62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62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AB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62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62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62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28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62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29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62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32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62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41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62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56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62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61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6" name="Group 143"/>
          <p:cNvGrpSpPr>
            <a:grpSpLocks/>
          </p:cNvGrpSpPr>
          <p:nvPr/>
        </p:nvGrpSpPr>
        <p:grpSpPr bwMode="auto">
          <a:xfrm>
            <a:off x="325805" y="3832225"/>
            <a:ext cx="2341195" cy="2339975"/>
            <a:chOff x="432" y="2390"/>
            <a:chExt cx="1920" cy="1919"/>
          </a:xfrm>
        </p:grpSpPr>
        <p:grpSp>
          <p:nvGrpSpPr>
            <p:cNvPr id="7" name="Group 5"/>
            <p:cNvGrpSpPr>
              <a:grpSpLocks noChangeAspect="1"/>
            </p:cNvGrpSpPr>
            <p:nvPr/>
          </p:nvGrpSpPr>
          <p:grpSpPr bwMode="auto">
            <a:xfrm>
              <a:off x="432" y="2390"/>
              <a:ext cx="1920" cy="1919"/>
              <a:chOff x="4050" y="9796"/>
              <a:chExt cx="3061" cy="3061"/>
            </a:xfrm>
          </p:grpSpPr>
          <p:sp>
            <p:nvSpPr>
              <p:cNvPr id="14" name="AutoShape 6"/>
              <p:cNvSpPr>
                <a:spLocks noChangeAspect="1" noChangeArrowheads="1"/>
              </p:cNvSpPr>
              <p:nvPr/>
            </p:nvSpPr>
            <p:spPr bwMode="auto">
              <a:xfrm>
                <a:off x="4050" y="9796"/>
                <a:ext cx="3061" cy="30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15" name="Group 7"/>
              <p:cNvGrpSpPr>
                <a:grpSpLocks/>
              </p:cNvGrpSpPr>
              <p:nvPr/>
            </p:nvGrpSpPr>
            <p:grpSpPr bwMode="auto">
              <a:xfrm>
                <a:off x="4050" y="9796"/>
                <a:ext cx="3061" cy="3061"/>
                <a:chOff x="4050" y="9796"/>
                <a:chExt cx="3061" cy="3061"/>
              </a:xfrm>
            </p:grpSpPr>
            <p:sp>
              <p:nvSpPr>
                <p:cNvPr id="16" name="Rectangle 8"/>
                <p:cNvSpPr>
                  <a:spLocks noChangeArrowheads="1"/>
                </p:cNvSpPr>
                <p:nvPr/>
              </p:nvSpPr>
              <p:spPr bwMode="auto">
                <a:xfrm>
                  <a:off x="4050" y="12092"/>
                  <a:ext cx="383" cy="383"/>
                </a:xfrm>
                <a:prstGeom prst="rect">
                  <a:avLst/>
                </a:prstGeom>
                <a:noFill/>
                <a:ln w="9525">
                  <a:solidFill>
                    <a:srgbClr val="0000FF"/>
                  </a:solidFill>
                  <a:miter lim="800000"/>
                  <a:headEnd/>
                  <a:tailEnd/>
                </a:ln>
              </p:spPr>
              <p:txBody>
                <a:bodyPr lIns="9144" tIns="9144" rIns="9144" bIns="9144" anchor="ctr"/>
                <a:lstStyle/>
                <a:p>
                  <a:pPr algn="just"/>
                  <a:r>
                    <a:rPr lang="en-US" altLang="zh-CN" sz="900"/>
                    <a:t>1</a:t>
                  </a:r>
                  <a:endParaRPr lang="en-US" altLang="zh-CN" sz="3200">
                    <a:latin typeface="Times New Roman" pitchFamily="18" charset="0"/>
                  </a:endParaRPr>
                </a:p>
              </p:txBody>
            </p:sp>
            <p:sp>
              <p:nvSpPr>
                <p:cNvPr id="17" name="Rectangle 9"/>
                <p:cNvSpPr>
                  <a:spLocks noChangeArrowheads="1"/>
                </p:cNvSpPr>
                <p:nvPr/>
              </p:nvSpPr>
              <p:spPr bwMode="auto">
                <a:xfrm>
                  <a:off x="4816" y="12475"/>
                  <a:ext cx="384" cy="382"/>
                </a:xfrm>
                <a:prstGeom prst="rect">
                  <a:avLst/>
                </a:prstGeom>
                <a:noFill/>
                <a:ln w="9525">
                  <a:solidFill>
                    <a:srgbClr val="0000FF"/>
                  </a:solidFill>
                  <a:miter lim="800000"/>
                  <a:headEnd/>
                  <a:tailEnd/>
                </a:ln>
              </p:spPr>
              <p:txBody>
                <a:bodyPr lIns="9144" tIns="9144" rIns="9144" bIns="9144" anchor="ctr"/>
                <a:lstStyle/>
                <a:p>
                  <a:pPr algn="just"/>
                  <a:r>
                    <a:rPr lang="en-US" altLang="zh-CN" sz="900"/>
                    <a:t>4</a:t>
                  </a:r>
                  <a:endParaRPr lang="en-US" altLang="zh-CN" sz="3200">
                    <a:latin typeface="Times New Roman" pitchFamily="18" charset="0"/>
                  </a:endParaRPr>
                </a:p>
              </p:txBody>
            </p:sp>
            <p:sp>
              <p:nvSpPr>
                <p:cNvPr id="18" name="Rectangle 10"/>
                <p:cNvSpPr>
                  <a:spLocks noChangeArrowheads="1"/>
                </p:cNvSpPr>
                <p:nvPr/>
              </p:nvSpPr>
              <p:spPr bwMode="auto">
                <a:xfrm>
                  <a:off x="4433" y="12092"/>
                  <a:ext cx="383" cy="383"/>
                </a:xfrm>
                <a:prstGeom prst="rect">
                  <a:avLst/>
                </a:prstGeom>
                <a:noFill/>
                <a:ln w="9525">
                  <a:solidFill>
                    <a:srgbClr val="0000FF"/>
                  </a:solidFill>
                  <a:miter lim="800000"/>
                  <a:headEnd/>
                  <a:tailEnd/>
                </a:ln>
              </p:spPr>
              <p:txBody>
                <a:bodyPr lIns="9144" tIns="9144" rIns="9144" bIns="9144" anchor="ctr"/>
                <a:lstStyle/>
                <a:p>
                  <a:pPr algn="just"/>
                  <a:r>
                    <a:rPr lang="en-US" altLang="zh-CN" sz="900">
                      <a:latin typeface="Times New Roman" pitchFamily="18" charset="0"/>
                    </a:rPr>
                    <a:t>2</a:t>
                  </a:r>
                  <a:endParaRPr lang="en-US" altLang="zh-CN" sz="3200">
                    <a:latin typeface="Times New Roman" pitchFamily="18" charset="0"/>
                  </a:endParaRPr>
                </a:p>
              </p:txBody>
            </p:sp>
            <p:sp>
              <p:nvSpPr>
                <p:cNvPr id="19" name="Rectangle 11"/>
                <p:cNvSpPr>
                  <a:spLocks noChangeArrowheads="1"/>
                </p:cNvSpPr>
                <p:nvPr/>
              </p:nvSpPr>
              <p:spPr bwMode="auto">
                <a:xfrm>
                  <a:off x="4050" y="9796"/>
                  <a:ext cx="383" cy="383"/>
                </a:xfrm>
                <a:prstGeom prst="rect">
                  <a:avLst/>
                </a:prstGeom>
                <a:noFill/>
                <a:ln w="9525">
                  <a:solidFill>
                    <a:srgbClr val="0000FF"/>
                  </a:solidFill>
                  <a:miter lim="800000"/>
                  <a:headEnd/>
                  <a:tailEnd/>
                </a:ln>
              </p:spPr>
              <p:txBody>
                <a:bodyPr lIns="9144" tIns="9144" rIns="9144" bIns="9144" anchor="ctr"/>
                <a:lstStyle/>
                <a:p>
                  <a:pPr algn="just"/>
                  <a:r>
                    <a:rPr lang="en-US" altLang="zh-CN" sz="900"/>
                    <a:t>21</a:t>
                  </a:r>
                  <a:endParaRPr lang="en-US" altLang="zh-CN" sz="3200">
                    <a:latin typeface="Times New Roman" pitchFamily="18" charset="0"/>
                  </a:endParaRPr>
                </a:p>
              </p:txBody>
            </p:sp>
            <p:sp>
              <p:nvSpPr>
                <p:cNvPr id="20" name="Rectangle 12"/>
                <p:cNvSpPr>
                  <a:spLocks noChangeArrowheads="1"/>
                </p:cNvSpPr>
                <p:nvPr/>
              </p:nvSpPr>
              <p:spPr bwMode="auto">
                <a:xfrm>
                  <a:off x="4433" y="9796"/>
                  <a:ext cx="383" cy="383"/>
                </a:xfrm>
                <a:prstGeom prst="rect">
                  <a:avLst/>
                </a:prstGeom>
                <a:noFill/>
                <a:ln w="9525">
                  <a:solidFill>
                    <a:srgbClr val="0000FF"/>
                  </a:solidFill>
                  <a:miter lim="800000"/>
                  <a:headEnd/>
                  <a:tailEnd/>
                </a:ln>
              </p:spPr>
              <p:txBody>
                <a:bodyPr lIns="9144" tIns="9144" rIns="9144" bIns="9144" anchor="ctr"/>
                <a:lstStyle/>
                <a:p>
                  <a:pPr algn="just"/>
                  <a:r>
                    <a:rPr lang="en-US" altLang="zh-CN" sz="900"/>
                    <a:t>22</a:t>
                  </a:r>
                  <a:endParaRPr lang="en-US" altLang="zh-CN" sz="3200">
                    <a:latin typeface="Times New Roman" pitchFamily="18" charset="0"/>
                  </a:endParaRPr>
                </a:p>
              </p:txBody>
            </p:sp>
            <p:sp>
              <p:nvSpPr>
                <p:cNvPr id="21" name="Rectangle 13"/>
                <p:cNvSpPr>
                  <a:spLocks noChangeArrowheads="1"/>
                </p:cNvSpPr>
                <p:nvPr/>
              </p:nvSpPr>
              <p:spPr bwMode="auto">
                <a:xfrm>
                  <a:off x="5584" y="9796"/>
                  <a:ext cx="382" cy="383"/>
                </a:xfrm>
                <a:prstGeom prst="rect">
                  <a:avLst/>
                </a:prstGeom>
                <a:noFill/>
                <a:ln w="9525">
                  <a:solidFill>
                    <a:srgbClr val="0000FF"/>
                  </a:solidFill>
                  <a:miter lim="800000"/>
                  <a:headEnd/>
                  <a:tailEnd/>
                </a:ln>
              </p:spPr>
              <p:txBody>
                <a:bodyPr lIns="21600" tIns="10800" rIns="92075" bIns="46038" anchor="ctr"/>
                <a:lstStyle/>
                <a:p>
                  <a:pPr algn="just"/>
                  <a:r>
                    <a:rPr lang="en-US" altLang="zh-CN" sz="900"/>
                    <a:t>37</a:t>
                  </a:r>
                  <a:endParaRPr lang="en-US" altLang="zh-CN" sz="3200">
                    <a:latin typeface="Times New Roman" pitchFamily="18" charset="0"/>
                  </a:endParaRPr>
                </a:p>
              </p:txBody>
            </p:sp>
            <p:sp>
              <p:nvSpPr>
                <p:cNvPr id="22" name="Rectangle 14"/>
                <p:cNvSpPr>
                  <a:spLocks noChangeArrowheads="1"/>
                </p:cNvSpPr>
                <p:nvPr/>
              </p:nvSpPr>
              <p:spPr bwMode="auto">
                <a:xfrm>
                  <a:off x="5200" y="9796"/>
                  <a:ext cx="384" cy="383"/>
                </a:xfrm>
                <a:prstGeom prst="rect">
                  <a:avLst/>
                </a:prstGeom>
                <a:noFill/>
                <a:ln w="9525">
                  <a:solidFill>
                    <a:srgbClr val="0000FF"/>
                  </a:solidFill>
                  <a:miter lim="800000"/>
                  <a:headEnd/>
                  <a:tailEnd/>
                </a:ln>
              </p:spPr>
              <p:txBody>
                <a:bodyPr lIns="9144" tIns="9144" rIns="9144" bIns="9144" anchor="ctr"/>
                <a:lstStyle/>
                <a:p>
                  <a:pPr algn="just"/>
                  <a:r>
                    <a:rPr lang="en-US" altLang="zh-CN" sz="900"/>
                    <a:t>26</a:t>
                  </a:r>
                  <a:endParaRPr lang="en-US" altLang="zh-CN" sz="3200">
                    <a:latin typeface="Times New Roman" pitchFamily="18" charset="0"/>
                  </a:endParaRPr>
                </a:p>
              </p:txBody>
            </p:sp>
            <p:sp>
              <p:nvSpPr>
                <p:cNvPr id="23" name="Rectangle 15"/>
                <p:cNvSpPr>
                  <a:spLocks noChangeArrowheads="1"/>
                </p:cNvSpPr>
                <p:nvPr/>
              </p:nvSpPr>
              <p:spPr bwMode="auto">
                <a:xfrm>
                  <a:off x="4816" y="9796"/>
                  <a:ext cx="384" cy="383"/>
                </a:xfrm>
                <a:prstGeom prst="rect">
                  <a:avLst/>
                </a:prstGeom>
                <a:noFill/>
                <a:ln w="9525">
                  <a:solidFill>
                    <a:srgbClr val="0000FF"/>
                  </a:solidFill>
                  <a:miter lim="800000"/>
                  <a:headEnd/>
                  <a:tailEnd/>
                </a:ln>
              </p:spPr>
              <p:txBody>
                <a:bodyPr lIns="9144" tIns="9144" rIns="9144" bIns="9144" anchor="ctr"/>
                <a:lstStyle/>
                <a:p>
                  <a:pPr algn="just"/>
                  <a:r>
                    <a:rPr lang="en-US" altLang="zh-CN" sz="900"/>
                    <a:t>25</a:t>
                  </a:r>
                  <a:endParaRPr lang="en-US" altLang="zh-CN" sz="3200">
                    <a:latin typeface="Times New Roman" pitchFamily="18" charset="0"/>
                  </a:endParaRPr>
                </a:p>
              </p:txBody>
            </p:sp>
            <p:sp>
              <p:nvSpPr>
                <p:cNvPr id="24" name="Rectangle 16"/>
                <p:cNvSpPr>
                  <a:spLocks noChangeArrowheads="1"/>
                </p:cNvSpPr>
                <p:nvPr/>
              </p:nvSpPr>
              <p:spPr bwMode="auto">
                <a:xfrm>
                  <a:off x="5966" y="9796"/>
                  <a:ext cx="384" cy="383"/>
                </a:xfrm>
                <a:prstGeom prst="rect">
                  <a:avLst/>
                </a:prstGeom>
                <a:noFill/>
                <a:ln w="9525">
                  <a:solidFill>
                    <a:srgbClr val="0000FF"/>
                  </a:solidFill>
                  <a:miter lim="800000"/>
                  <a:headEnd/>
                  <a:tailEnd/>
                </a:ln>
              </p:spPr>
              <p:txBody>
                <a:bodyPr lIns="9144" tIns="9144" rIns="9144" bIns="9144" anchor="ctr"/>
                <a:lstStyle/>
                <a:p>
                  <a:pPr algn="just"/>
                  <a:r>
                    <a:rPr lang="en-US" altLang="zh-CN" sz="900"/>
                    <a:t>38</a:t>
                  </a:r>
                  <a:endParaRPr lang="en-US" altLang="zh-CN" sz="3200">
                    <a:latin typeface="Times New Roman" pitchFamily="18" charset="0"/>
                  </a:endParaRPr>
                </a:p>
              </p:txBody>
            </p:sp>
            <p:sp>
              <p:nvSpPr>
                <p:cNvPr id="25" name="Rectangle 17"/>
                <p:cNvSpPr>
                  <a:spLocks noChangeArrowheads="1"/>
                </p:cNvSpPr>
                <p:nvPr/>
              </p:nvSpPr>
              <p:spPr bwMode="auto">
                <a:xfrm>
                  <a:off x="4050" y="10179"/>
                  <a:ext cx="383" cy="382"/>
                </a:xfrm>
                <a:prstGeom prst="rect">
                  <a:avLst/>
                </a:prstGeom>
                <a:noFill/>
                <a:ln w="9525">
                  <a:solidFill>
                    <a:srgbClr val="0000FF"/>
                  </a:solidFill>
                  <a:miter lim="800000"/>
                  <a:headEnd/>
                  <a:tailEnd/>
                </a:ln>
              </p:spPr>
              <p:txBody>
                <a:bodyPr lIns="9144" tIns="9144" rIns="9144" bIns="9144" anchor="ctr"/>
                <a:lstStyle/>
                <a:p>
                  <a:pPr algn="just"/>
                  <a:r>
                    <a:rPr lang="en-US" altLang="zh-CN" sz="900"/>
                    <a:t>20</a:t>
                  </a:r>
                  <a:endParaRPr lang="en-US" altLang="zh-CN" sz="3200">
                    <a:latin typeface="Times New Roman" pitchFamily="18" charset="0"/>
                  </a:endParaRPr>
                </a:p>
              </p:txBody>
            </p:sp>
            <p:sp>
              <p:nvSpPr>
                <p:cNvPr id="26" name="Rectangle 18"/>
                <p:cNvSpPr>
                  <a:spLocks noChangeArrowheads="1"/>
                </p:cNvSpPr>
                <p:nvPr/>
              </p:nvSpPr>
              <p:spPr bwMode="auto">
                <a:xfrm>
                  <a:off x="4433" y="10179"/>
                  <a:ext cx="383" cy="382"/>
                </a:xfrm>
                <a:prstGeom prst="rect">
                  <a:avLst/>
                </a:prstGeom>
                <a:noFill/>
                <a:ln w="9525">
                  <a:solidFill>
                    <a:srgbClr val="0000FF"/>
                  </a:solidFill>
                  <a:miter lim="800000"/>
                  <a:headEnd/>
                  <a:tailEnd/>
                </a:ln>
              </p:spPr>
              <p:txBody>
                <a:bodyPr lIns="9144" tIns="9144" rIns="9144" bIns="9144" anchor="ctr"/>
                <a:lstStyle/>
                <a:p>
                  <a:pPr algn="just"/>
                  <a:r>
                    <a:rPr lang="en-US" altLang="zh-CN" sz="900"/>
                    <a:t>23</a:t>
                  </a:r>
                  <a:endParaRPr lang="en-US" altLang="zh-CN" sz="3200">
                    <a:latin typeface="Times New Roman" pitchFamily="18" charset="0"/>
                  </a:endParaRPr>
                </a:p>
              </p:txBody>
            </p:sp>
            <p:sp>
              <p:nvSpPr>
                <p:cNvPr id="27" name="Rectangle 19"/>
                <p:cNvSpPr>
                  <a:spLocks noChangeArrowheads="1"/>
                </p:cNvSpPr>
                <p:nvPr/>
              </p:nvSpPr>
              <p:spPr bwMode="auto">
                <a:xfrm>
                  <a:off x="5584" y="10179"/>
                  <a:ext cx="382" cy="382"/>
                </a:xfrm>
                <a:prstGeom prst="rect">
                  <a:avLst/>
                </a:prstGeom>
                <a:noFill/>
                <a:ln w="9525">
                  <a:solidFill>
                    <a:srgbClr val="0000FF"/>
                  </a:solidFill>
                  <a:miter lim="800000"/>
                  <a:headEnd/>
                  <a:tailEnd/>
                </a:ln>
              </p:spPr>
              <p:txBody>
                <a:bodyPr lIns="9144" tIns="9144" rIns="9144" bIns="9144" anchor="ctr"/>
                <a:lstStyle/>
                <a:p>
                  <a:pPr algn="just"/>
                  <a:r>
                    <a:rPr lang="en-US" altLang="zh-CN" sz="900"/>
                    <a:t>36</a:t>
                  </a:r>
                  <a:endParaRPr lang="en-US" altLang="zh-CN" sz="3200">
                    <a:latin typeface="Times New Roman" pitchFamily="18" charset="0"/>
                  </a:endParaRPr>
                </a:p>
              </p:txBody>
            </p:sp>
            <p:sp>
              <p:nvSpPr>
                <p:cNvPr id="28" name="Rectangle 20"/>
                <p:cNvSpPr>
                  <a:spLocks noChangeArrowheads="1"/>
                </p:cNvSpPr>
                <p:nvPr/>
              </p:nvSpPr>
              <p:spPr bwMode="auto">
                <a:xfrm>
                  <a:off x="5200" y="10179"/>
                  <a:ext cx="384" cy="382"/>
                </a:xfrm>
                <a:prstGeom prst="rect">
                  <a:avLst/>
                </a:prstGeom>
                <a:noFill/>
                <a:ln w="9525">
                  <a:solidFill>
                    <a:srgbClr val="0000FF"/>
                  </a:solidFill>
                  <a:miter lim="800000"/>
                  <a:headEnd/>
                  <a:tailEnd/>
                </a:ln>
              </p:spPr>
              <p:txBody>
                <a:bodyPr lIns="9144" tIns="9144" rIns="9144" bIns="9144" anchor="ctr"/>
                <a:lstStyle/>
                <a:p>
                  <a:pPr algn="just"/>
                  <a:r>
                    <a:rPr lang="en-US" altLang="zh-CN" sz="900"/>
                    <a:t>27</a:t>
                  </a:r>
                  <a:endParaRPr lang="en-US" altLang="zh-CN" sz="3200">
                    <a:latin typeface="Times New Roman" pitchFamily="18" charset="0"/>
                  </a:endParaRPr>
                </a:p>
              </p:txBody>
            </p:sp>
            <p:sp>
              <p:nvSpPr>
                <p:cNvPr id="29" name="Rectangle 21"/>
                <p:cNvSpPr>
                  <a:spLocks noChangeArrowheads="1"/>
                </p:cNvSpPr>
                <p:nvPr/>
              </p:nvSpPr>
              <p:spPr bwMode="auto">
                <a:xfrm>
                  <a:off x="4816" y="10179"/>
                  <a:ext cx="384" cy="382"/>
                </a:xfrm>
                <a:prstGeom prst="rect">
                  <a:avLst/>
                </a:prstGeom>
                <a:noFill/>
                <a:ln w="9525">
                  <a:solidFill>
                    <a:srgbClr val="0000FF"/>
                  </a:solidFill>
                  <a:miter lim="800000"/>
                  <a:headEnd/>
                  <a:tailEnd/>
                </a:ln>
              </p:spPr>
              <p:txBody>
                <a:bodyPr lIns="9144" tIns="9144" rIns="9144" bIns="9144" anchor="b"/>
                <a:lstStyle/>
                <a:p>
                  <a:pPr algn="ctr"/>
                  <a:r>
                    <a:rPr lang="en-US" altLang="zh-CN" sz="900"/>
                    <a:t>24</a:t>
                  </a:r>
                  <a:endParaRPr lang="en-US" altLang="zh-CN" sz="3200">
                    <a:latin typeface="Times New Roman" pitchFamily="18" charset="0"/>
                  </a:endParaRPr>
                </a:p>
              </p:txBody>
            </p:sp>
            <p:sp>
              <p:nvSpPr>
                <p:cNvPr id="30" name="Rectangle 22"/>
                <p:cNvSpPr>
                  <a:spLocks noChangeArrowheads="1"/>
                </p:cNvSpPr>
                <p:nvPr/>
              </p:nvSpPr>
              <p:spPr bwMode="auto">
                <a:xfrm>
                  <a:off x="5966" y="10179"/>
                  <a:ext cx="384" cy="382"/>
                </a:xfrm>
                <a:prstGeom prst="rect">
                  <a:avLst/>
                </a:prstGeom>
                <a:noFill/>
                <a:ln w="9525">
                  <a:solidFill>
                    <a:srgbClr val="0000FF"/>
                  </a:solidFill>
                  <a:miter lim="800000"/>
                  <a:headEnd/>
                  <a:tailEnd/>
                </a:ln>
              </p:spPr>
              <p:txBody>
                <a:bodyPr lIns="9144" tIns="9144" rIns="9144" bIns="9144" anchor="ctr"/>
                <a:lstStyle/>
                <a:p>
                  <a:pPr algn="just"/>
                  <a:r>
                    <a:rPr lang="en-US" altLang="zh-CN" sz="900"/>
                    <a:t>39</a:t>
                  </a:r>
                  <a:endParaRPr lang="en-US" altLang="zh-CN" sz="3200">
                    <a:latin typeface="Times New Roman" pitchFamily="18" charset="0"/>
                  </a:endParaRPr>
                </a:p>
              </p:txBody>
            </p:sp>
            <p:sp>
              <p:nvSpPr>
                <p:cNvPr id="31" name="Rectangle 23"/>
                <p:cNvSpPr>
                  <a:spLocks noChangeArrowheads="1"/>
                </p:cNvSpPr>
                <p:nvPr/>
              </p:nvSpPr>
              <p:spPr bwMode="auto">
                <a:xfrm>
                  <a:off x="4050" y="10561"/>
                  <a:ext cx="383" cy="382"/>
                </a:xfrm>
                <a:prstGeom prst="rect">
                  <a:avLst/>
                </a:prstGeom>
                <a:noFill/>
                <a:ln w="9525">
                  <a:solidFill>
                    <a:srgbClr val="0000FF"/>
                  </a:solidFill>
                  <a:miter lim="800000"/>
                  <a:headEnd/>
                  <a:tailEnd/>
                </a:ln>
              </p:spPr>
              <p:txBody>
                <a:bodyPr lIns="9144" tIns="9144" rIns="9144" bIns="9144" anchor="ctr"/>
                <a:lstStyle/>
                <a:p>
                  <a:pPr algn="just"/>
                  <a:r>
                    <a:rPr lang="en-US" altLang="zh-CN" sz="900"/>
                    <a:t>19</a:t>
                  </a:r>
                  <a:endParaRPr lang="en-US" altLang="zh-CN" sz="3200">
                    <a:latin typeface="Times New Roman" pitchFamily="18" charset="0"/>
                  </a:endParaRPr>
                </a:p>
              </p:txBody>
            </p:sp>
            <p:sp>
              <p:nvSpPr>
                <p:cNvPr id="32" name="Rectangle 24"/>
                <p:cNvSpPr>
                  <a:spLocks noChangeArrowheads="1"/>
                </p:cNvSpPr>
                <p:nvPr/>
              </p:nvSpPr>
              <p:spPr bwMode="auto">
                <a:xfrm>
                  <a:off x="4433" y="10561"/>
                  <a:ext cx="383" cy="382"/>
                </a:xfrm>
                <a:prstGeom prst="rect">
                  <a:avLst/>
                </a:prstGeom>
                <a:noFill/>
                <a:ln w="9525">
                  <a:solidFill>
                    <a:srgbClr val="0000FF"/>
                  </a:solidFill>
                  <a:miter lim="800000"/>
                  <a:headEnd/>
                  <a:tailEnd/>
                </a:ln>
              </p:spPr>
              <p:txBody>
                <a:bodyPr lIns="9144" tIns="9144" rIns="9144" bIns="9144" anchor="ctr"/>
                <a:lstStyle/>
                <a:p>
                  <a:pPr algn="just"/>
                  <a:r>
                    <a:rPr lang="en-US" altLang="zh-CN" sz="900"/>
                    <a:t>18</a:t>
                  </a:r>
                  <a:endParaRPr lang="en-US" altLang="zh-CN" sz="3200">
                    <a:latin typeface="Times New Roman" pitchFamily="18" charset="0"/>
                  </a:endParaRPr>
                </a:p>
              </p:txBody>
            </p:sp>
            <p:sp>
              <p:nvSpPr>
                <p:cNvPr id="33" name="Rectangle 25"/>
                <p:cNvSpPr>
                  <a:spLocks noChangeArrowheads="1"/>
                </p:cNvSpPr>
                <p:nvPr/>
              </p:nvSpPr>
              <p:spPr bwMode="auto">
                <a:xfrm>
                  <a:off x="5584" y="10561"/>
                  <a:ext cx="382" cy="382"/>
                </a:xfrm>
                <a:prstGeom prst="rect">
                  <a:avLst/>
                </a:prstGeom>
                <a:noFill/>
                <a:ln w="9525">
                  <a:solidFill>
                    <a:srgbClr val="0000FF"/>
                  </a:solidFill>
                  <a:miter lim="800000"/>
                  <a:headEnd/>
                  <a:tailEnd/>
                </a:ln>
              </p:spPr>
              <p:txBody>
                <a:bodyPr lIns="9144" tIns="9144" rIns="9144" bIns="9144" anchor="ctr"/>
                <a:lstStyle/>
                <a:p>
                  <a:pPr algn="just"/>
                  <a:r>
                    <a:rPr lang="en-US" altLang="zh-CN" sz="900"/>
                    <a:t>35</a:t>
                  </a:r>
                  <a:endParaRPr lang="en-US" altLang="zh-CN" sz="3200">
                    <a:latin typeface="Times New Roman" pitchFamily="18" charset="0"/>
                  </a:endParaRPr>
                </a:p>
              </p:txBody>
            </p:sp>
            <p:sp>
              <p:nvSpPr>
                <p:cNvPr id="34" name="Rectangle 26"/>
                <p:cNvSpPr>
                  <a:spLocks noChangeArrowheads="1"/>
                </p:cNvSpPr>
                <p:nvPr/>
              </p:nvSpPr>
              <p:spPr bwMode="auto">
                <a:xfrm>
                  <a:off x="5200" y="10561"/>
                  <a:ext cx="384" cy="382"/>
                </a:xfrm>
                <a:prstGeom prst="rect">
                  <a:avLst/>
                </a:prstGeom>
                <a:noFill/>
                <a:ln w="9525">
                  <a:solidFill>
                    <a:srgbClr val="0000FF"/>
                  </a:solidFill>
                  <a:miter lim="800000"/>
                  <a:headEnd/>
                  <a:tailEnd/>
                </a:ln>
              </p:spPr>
              <p:txBody>
                <a:bodyPr lIns="9144" tIns="9144" rIns="9144" bIns="9144" anchor="ctr"/>
                <a:lstStyle/>
                <a:p>
                  <a:pPr algn="ctr"/>
                  <a:r>
                    <a:rPr lang="en-US" altLang="zh-CN" sz="900"/>
                    <a:t>28</a:t>
                  </a:r>
                  <a:endParaRPr lang="en-US" altLang="zh-CN" sz="3200">
                    <a:latin typeface="Times New Roman" pitchFamily="18" charset="0"/>
                  </a:endParaRPr>
                </a:p>
              </p:txBody>
            </p:sp>
            <p:sp>
              <p:nvSpPr>
                <p:cNvPr id="35" name="Rectangle 27"/>
                <p:cNvSpPr>
                  <a:spLocks noChangeArrowheads="1"/>
                </p:cNvSpPr>
                <p:nvPr/>
              </p:nvSpPr>
              <p:spPr bwMode="auto">
                <a:xfrm>
                  <a:off x="4816" y="10561"/>
                  <a:ext cx="384" cy="382"/>
                </a:xfrm>
                <a:prstGeom prst="rect">
                  <a:avLst/>
                </a:prstGeom>
                <a:noFill/>
                <a:ln w="9525">
                  <a:solidFill>
                    <a:srgbClr val="0000FF"/>
                  </a:solidFill>
                  <a:miter lim="800000"/>
                  <a:headEnd/>
                  <a:tailEnd/>
                </a:ln>
              </p:spPr>
              <p:txBody>
                <a:bodyPr lIns="9144" tIns="9144" rIns="9144" bIns="9144" anchor="ctr"/>
                <a:lstStyle/>
                <a:p>
                  <a:pPr algn="just"/>
                  <a:r>
                    <a:rPr lang="en-US" altLang="zh-CN" sz="900"/>
                    <a:t>29</a:t>
                  </a:r>
                  <a:endParaRPr lang="en-US" altLang="zh-CN" sz="3200">
                    <a:latin typeface="Times New Roman" pitchFamily="18" charset="0"/>
                  </a:endParaRPr>
                </a:p>
              </p:txBody>
            </p:sp>
            <p:sp>
              <p:nvSpPr>
                <p:cNvPr id="36" name="Rectangle 28"/>
                <p:cNvSpPr>
                  <a:spLocks noChangeArrowheads="1"/>
                </p:cNvSpPr>
                <p:nvPr/>
              </p:nvSpPr>
              <p:spPr bwMode="auto">
                <a:xfrm>
                  <a:off x="5966" y="10561"/>
                  <a:ext cx="384" cy="382"/>
                </a:xfrm>
                <a:prstGeom prst="rect">
                  <a:avLst/>
                </a:prstGeom>
                <a:noFill/>
                <a:ln w="9525">
                  <a:solidFill>
                    <a:srgbClr val="0000FF"/>
                  </a:solidFill>
                  <a:miter lim="800000"/>
                  <a:headEnd/>
                  <a:tailEnd/>
                </a:ln>
              </p:spPr>
              <p:txBody>
                <a:bodyPr lIns="9144" tIns="9144" rIns="9144" bIns="9144" anchor="ctr"/>
                <a:lstStyle/>
                <a:p>
                  <a:pPr algn="just"/>
                  <a:r>
                    <a:rPr lang="en-US" altLang="zh-CN" sz="900"/>
                    <a:t>34</a:t>
                  </a:r>
                  <a:endParaRPr lang="en-US" altLang="zh-CN" sz="3200">
                    <a:latin typeface="Times New Roman" pitchFamily="18" charset="0"/>
                  </a:endParaRPr>
                </a:p>
              </p:txBody>
            </p:sp>
            <p:sp>
              <p:nvSpPr>
                <p:cNvPr id="37" name="Rectangle 29"/>
                <p:cNvSpPr>
                  <a:spLocks noChangeArrowheads="1"/>
                </p:cNvSpPr>
                <p:nvPr/>
              </p:nvSpPr>
              <p:spPr bwMode="auto">
                <a:xfrm>
                  <a:off x="4050" y="10943"/>
                  <a:ext cx="383" cy="385"/>
                </a:xfrm>
                <a:prstGeom prst="rect">
                  <a:avLst/>
                </a:prstGeom>
                <a:noFill/>
                <a:ln w="9525">
                  <a:solidFill>
                    <a:srgbClr val="0000FF"/>
                  </a:solidFill>
                  <a:miter lim="800000"/>
                  <a:headEnd/>
                  <a:tailEnd/>
                </a:ln>
              </p:spPr>
              <p:txBody>
                <a:bodyPr lIns="9144" tIns="9144" rIns="9144" bIns="9144"/>
                <a:lstStyle/>
                <a:p>
                  <a:pPr algn="just"/>
                  <a:r>
                    <a:rPr lang="en-US" altLang="zh-CN" sz="900"/>
                    <a:t>16</a:t>
                  </a:r>
                  <a:endParaRPr lang="en-US" altLang="zh-CN" sz="3200">
                    <a:latin typeface="Times New Roman" pitchFamily="18" charset="0"/>
                  </a:endParaRPr>
                </a:p>
              </p:txBody>
            </p:sp>
            <p:sp>
              <p:nvSpPr>
                <p:cNvPr id="38" name="Rectangle 30"/>
                <p:cNvSpPr>
                  <a:spLocks noChangeArrowheads="1"/>
                </p:cNvSpPr>
                <p:nvPr/>
              </p:nvSpPr>
              <p:spPr bwMode="auto">
                <a:xfrm>
                  <a:off x="4433" y="10943"/>
                  <a:ext cx="383" cy="385"/>
                </a:xfrm>
                <a:prstGeom prst="rect">
                  <a:avLst/>
                </a:prstGeom>
                <a:noFill/>
                <a:ln w="9525">
                  <a:solidFill>
                    <a:srgbClr val="0000FF"/>
                  </a:solidFill>
                  <a:miter lim="800000"/>
                  <a:headEnd/>
                  <a:tailEnd/>
                </a:ln>
              </p:spPr>
              <p:txBody>
                <a:bodyPr lIns="9144" tIns="9144" rIns="9144" bIns="9144" anchor="ctr"/>
                <a:lstStyle/>
                <a:p>
                  <a:pPr algn="just"/>
                  <a:r>
                    <a:rPr lang="en-US" altLang="zh-CN" sz="900"/>
                    <a:t>17</a:t>
                  </a:r>
                  <a:endParaRPr lang="en-US" altLang="zh-CN" sz="3200">
                    <a:latin typeface="Times New Roman" pitchFamily="18" charset="0"/>
                  </a:endParaRPr>
                </a:p>
              </p:txBody>
            </p:sp>
            <p:sp>
              <p:nvSpPr>
                <p:cNvPr id="39" name="Rectangle 31"/>
                <p:cNvSpPr>
                  <a:spLocks noChangeArrowheads="1"/>
                </p:cNvSpPr>
                <p:nvPr/>
              </p:nvSpPr>
              <p:spPr bwMode="auto">
                <a:xfrm>
                  <a:off x="5584" y="10943"/>
                  <a:ext cx="382" cy="385"/>
                </a:xfrm>
                <a:prstGeom prst="rect">
                  <a:avLst/>
                </a:prstGeom>
                <a:noFill/>
                <a:ln w="9525">
                  <a:solidFill>
                    <a:srgbClr val="0000FF"/>
                  </a:solidFill>
                  <a:miter lim="800000"/>
                  <a:headEnd/>
                  <a:tailEnd/>
                </a:ln>
              </p:spPr>
              <p:txBody>
                <a:bodyPr lIns="9144" tIns="9144" rIns="9144" bIns="9144" anchor="ctr"/>
                <a:lstStyle/>
                <a:p>
                  <a:pPr algn="ctr"/>
                  <a:r>
                    <a:rPr lang="en-US" altLang="zh-CN" sz="900"/>
                    <a:t>32</a:t>
                  </a:r>
                  <a:endParaRPr lang="en-US" altLang="zh-CN" sz="3200">
                    <a:latin typeface="Times New Roman" pitchFamily="18" charset="0"/>
                  </a:endParaRPr>
                </a:p>
              </p:txBody>
            </p:sp>
            <p:sp>
              <p:nvSpPr>
                <p:cNvPr id="40" name="Rectangle 32"/>
                <p:cNvSpPr>
                  <a:spLocks noChangeArrowheads="1"/>
                </p:cNvSpPr>
                <p:nvPr/>
              </p:nvSpPr>
              <p:spPr bwMode="auto">
                <a:xfrm>
                  <a:off x="5200" y="10943"/>
                  <a:ext cx="384" cy="385"/>
                </a:xfrm>
                <a:prstGeom prst="rect">
                  <a:avLst/>
                </a:prstGeom>
                <a:noFill/>
                <a:ln w="9525">
                  <a:solidFill>
                    <a:srgbClr val="0000FF"/>
                  </a:solidFill>
                  <a:miter lim="800000"/>
                  <a:headEnd/>
                  <a:tailEnd/>
                </a:ln>
              </p:spPr>
              <p:txBody>
                <a:bodyPr lIns="9144" tIns="9144" rIns="9144" bIns="9144" anchor="ctr"/>
                <a:lstStyle/>
                <a:p>
                  <a:pPr algn="just"/>
                  <a:r>
                    <a:rPr lang="en-US" altLang="zh-CN" sz="900"/>
                    <a:t>31</a:t>
                  </a:r>
                  <a:endParaRPr lang="en-US" altLang="zh-CN" sz="3200">
                    <a:latin typeface="Times New Roman" pitchFamily="18" charset="0"/>
                  </a:endParaRPr>
                </a:p>
              </p:txBody>
            </p:sp>
            <p:sp>
              <p:nvSpPr>
                <p:cNvPr id="41" name="Rectangle 33"/>
                <p:cNvSpPr>
                  <a:spLocks noChangeArrowheads="1"/>
                </p:cNvSpPr>
                <p:nvPr/>
              </p:nvSpPr>
              <p:spPr bwMode="auto">
                <a:xfrm>
                  <a:off x="4816" y="10943"/>
                  <a:ext cx="384" cy="385"/>
                </a:xfrm>
                <a:prstGeom prst="rect">
                  <a:avLst/>
                </a:prstGeom>
                <a:noFill/>
                <a:ln w="9525">
                  <a:solidFill>
                    <a:srgbClr val="0000FF"/>
                  </a:solidFill>
                  <a:miter lim="800000"/>
                  <a:headEnd/>
                  <a:tailEnd/>
                </a:ln>
              </p:spPr>
              <p:txBody>
                <a:bodyPr lIns="9144" tIns="9144" rIns="9144" bIns="9144" anchor="ctr"/>
                <a:lstStyle/>
                <a:p>
                  <a:pPr algn="just"/>
                  <a:r>
                    <a:rPr lang="en-US" altLang="zh-CN" sz="900"/>
                    <a:t>30</a:t>
                  </a:r>
                  <a:endParaRPr lang="en-US" altLang="zh-CN" sz="3200">
                    <a:latin typeface="Times New Roman" pitchFamily="18" charset="0"/>
                  </a:endParaRPr>
                </a:p>
              </p:txBody>
            </p:sp>
            <p:sp>
              <p:nvSpPr>
                <p:cNvPr id="42" name="Rectangle 34"/>
                <p:cNvSpPr>
                  <a:spLocks noChangeArrowheads="1"/>
                </p:cNvSpPr>
                <p:nvPr/>
              </p:nvSpPr>
              <p:spPr bwMode="auto">
                <a:xfrm>
                  <a:off x="5966" y="10943"/>
                  <a:ext cx="384" cy="385"/>
                </a:xfrm>
                <a:prstGeom prst="rect">
                  <a:avLst/>
                </a:prstGeom>
                <a:noFill/>
                <a:ln w="9525">
                  <a:solidFill>
                    <a:srgbClr val="0000FF"/>
                  </a:solidFill>
                  <a:miter lim="800000"/>
                  <a:headEnd/>
                  <a:tailEnd/>
                </a:ln>
              </p:spPr>
              <p:txBody>
                <a:bodyPr lIns="9144" tIns="9144" rIns="9144" bIns="9144" anchor="ctr"/>
                <a:lstStyle/>
                <a:p>
                  <a:pPr algn="just"/>
                  <a:r>
                    <a:rPr lang="en-US" altLang="zh-CN" sz="900"/>
                    <a:t>33</a:t>
                  </a:r>
                  <a:endParaRPr lang="en-US" altLang="zh-CN" sz="3200">
                    <a:latin typeface="Times New Roman" pitchFamily="18" charset="0"/>
                  </a:endParaRPr>
                </a:p>
              </p:txBody>
            </p:sp>
            <p:sp>
              <p:nvSpPr>
                <p:cNvPr id="43" name="Rectangle 35"/>
                <p:cNvSpPr>
                  <a:spLocks noChangeArrowheads="1"/>
                </p:cNvSpPr>
                <p:nvPr/>
              </p:nvSpPr>
              <p:spPr bwMode="auto">
                <a:xfrm>
                  <a:off x="4050" y="11328"/>
                  <a:ext cx="383" cy="381"/>
                </a:xfrm>
                <a:prstGeom prst="rect">
                  <a:avLst/>
                </a:prstGeom>
                <a:noFill/>
                <a:ln w="9525">
                  <a:solidFill>
                    <a:srgbClr val="0000FF"/>
                  </a:solidFill>
                  <a:miter lim="800000"/>
                  <a:headEnd/>
                  <a:tailEnd/>
                </a:ln>
              </p:spPr>
              <p:txBody>
                <a:bodyPr lIns="9144" tIns="9144" rIns="9144" bIns="9144" anchor="ctr"/>
                <a:lstStyle/>
                <a:p>
                  <a:pPr algn="just"/>
                  <a:r>
                    <a:rPr lang="en-US" altLang="zh-CN" sz="900"/>
                    <a:t>15</a:t>
                  </a:r>
                  <a:endParaRPr lang="en-US" altLang="zh-CN" sz="3200">
                    <a:latin typeface="Times New Roman" pitchFamily="18" charset="0"/>
                  </a:endParaRPr>
                </a:p>
              </p:txBody>
            </p:sp>
            <p:sp>
              <p:nvSpPr>
                <p:cNvPr id="44" name="Rectangle 36"/>
                <p:cNvSpPr>
                  <a:spLocks noChangeArrowheads="1"/>
                </p:cNvSpPr>
                <p:nvPr/>
              </p:nvSpPr>
              <p:spPr bwMode="auto">
                <a:xfrm>
                  <a:off x="4433" y="11328"/>
                  <a:ext cx="383" cy="381"/>
                </a:xfrm>
                <a:prstGeom prst="rect">
                  <a:avLst/>
                </a:prstGeom>
                <a:noFill/>
                <a:ln w="9525">
                  <a:solidFill>
                    <a:srgbClr val="0000FF"/>
                  </a:solidFill>
                  <a:miter lim="800000"/>
                  <a:headEnd/>
                  <a:tailEnd/>
                </a:ln>
              </p:spPr>
              <p:txBody>
                <a:bodyPr lIns="9144" tIns="9144" rIns="9144" bIns="9144" anchor="ctr"/>
                <a:lstStyle/>
                <a:p>
                  <a:pPr algn="just"/>
                  <a:r>
                    <a:rPr lang="en-US" altLang="zh-CN" sz="900"/>
                    <a:t>12</a:t>
                  </a:r>
                  <a:endParaRPr lang="en-US" altLang="zh-CN" sz="3200">
                    <a:latin typeface="Times New Roman" pitchFamily="18" charset="0"/>
                  </a:endParaRPr>
                </a:p>
              </p:txBody>
            </p:sp>
            <p:sp>
              <p:nvSpPr>
                <p:cNvPr id="45" name="Rectangle 37"/>
                <p:cNvSpPr>
                  <a:spLocks noChangeArrowheads="1"/>
                </p:cNvSpPr>
                <p:nvPr/>
              </p:nvSpPr>
              <p:spPr bwMode="auto">
                <a:xfrm>
                  <a:off x="5584" y="11328"/>
                  <a:ext cx="382" cy="381"/>
                </a:xfrm>
                <a:prstGeom prst="rect">
                  <a:avLst/>
                </a:prstGeom>
                <a:noFill/>
                <a:ln w="9525">
                  <a:solidFill>
                    <a:srgbClr val="0000FF"/>
                  </a:solidFill>
                  <a:miter lim="800000"/>
                  <a:headEnd/>
                  <a:tailEnd/>
                </a:ln>
              </p:spPr>
              <p:txBody>
                <a:bodyPr lIns="9144" tIns="9144" rIns="9144" bIns="9144" anchor="ctr"/>
                <a:lstStyle/>
                <a:p>
                  <a:pPr algn="just"/>
                  <a:r>
                    <a:rPr lang="en-US" altLang="zh-CN" sz="900"/>
                    <a:t>53</a:t>
                  </a:r>
                  <a:endParaRPr lang="en-US" altLang="zh-CN" sz="3200">
                    <a:latin typeface="Times New Roman" pitchFamily="18" charset="0"/>
                  </a:endParaRPr>
                </a:p>
              </p:txBody>
            </p:sp>
            <p:sp>
              <p:nvSpPr>
                <p:cNvPr id="46" name="Rectangle 38"/>
                <p:cNvSpPr>
                  <a:spLocks noChangeArrowheads="1"/>
                </p:cNvSpPr>
                <p:nvPr/>
              </p:nvSpPr>
              <p:spPr bwMode="auto">
                <a:xfrm>
                  <a:off x="5200" y="11328"/>
                  <a:ext cx="384" cy="381"/>
                </a:xfrm>
                <a:prstGeom prst="rect">
                  <a:avLst/>
                </a:prstGeom>
                <a:noFill/>
                <a:ln w="9525">
                  <a:solidFill>
                    <a:srgbClr val="0000FF"/>
                  </a:solidFill>
                  <a:miter lim="800000"/>
                  <a:headEnd/>
                  <a:tailEnd/>
                </a:ln>
              </p:spPr>
              <p:txBody>
                <a:bodyPr lIns="9144" tIns="9144" rIns="9144" bIns="9144" anchor="ctr"/>
                <a:lstStyle/>
                <a:p>
                  <a:pPr algn="just"/>
                  <a:r>
                    <a:rPr lang="en-US" altLang="zh-CN" sz="900"/>
                    <a:t>10</a:t>
                  </a:r>
                  <a:endParaRPr lang="en-US" altLang="zh-CN" sz="3200">
                    <a:latin typeface="Times New Roman" pitchFamily="18" charset="0"/>
                  </a:endParaRPr>
                </a:p>
              </p:txBody>
            </p:sp>
            <p:sp>
              <p:nvSpPr>
                <p:cNvPr id="47" name="Rectangle 39"/>
                <p:cNvSpPr>
                  <a:spLocks noChangeArrowheads="1"/>
                </p:cNvSpPr>
                <p:nvPr/>
              </p:nvSpPr>
              <p:spPr bwMode="auto">
                <a:xfrm>
                  <a:off x="4816" y="11328"/>
                  <a:ext cx="384" cy="381"/>
                </a:xfrm>
                <a:prstGeom prst="rect">
                  <a:avLst/>
                </a:prstGeom>
                <a:noFill/>
                <a:ln w="9525">
                  <a:solidFill>
                    <a:srgbClr val="0000FF"/>
                  </a:solidFill>
                  <a:miter lim="800000"/>
                  <a:headEnd/>
                  <a:tailEnd/>
                </a:ln>
              </p:spPr>
              <p:txBody>
                <a:bodyPr lIns="9144" tIns="9144" rIns="9144" bIns="9144" anchor="ctr"/>
                <a:lstStyle/>
                <a:p>
                  <a:pPr algn="just"/>
                  <a:r>
                    <a:rPr lang="en-US" altLang="zh-CN" sz="900"/>
                    <a:t>11</a:t>
                  </a:r>
                  <a:endParaRPr lang="en-US" altLang="zh-CN" sz="3200">
                    <a:latin typeface="Times New Roman" pitchFamily="18" charset="0"/>
                  </a:endParaRPr>
                </a:p>
              </p:txBody>
            </p:sp>
            <p:sp>
              <p:nvSpPr>
                <p:cNvPr id="48" name="Rectangle 40"/>
                <p:cNvSpPr>
                  <a:spLocks noChangeArrowheads="1"/>
                </p:cNvSpPr>
                <p:nvPr/>
              </p:nvSpPr>
              <p:spPr bwMode="auto">
                <a:xfrm>
                  <a:off x="5966" y="11328"/>
                  <a:ext cx="384" cy="381"/>
                </a:xfrm>
                <a:prstGeom prst="rect">
                  <a:avLst/>
                </a:prstGeom>
                <a:noFill/>
                <a:ln w="9525">
                  <a:solidFill>
                    <a:srgbClr val="0000FF"/>
                  </a:solidFill>
                  <a:miter lim="800000"/>
                  <a:headEnd/>
                  <a:tailEnd/>
                </a:ln>
              </p:spPr>
              <p:txBody>
                <a:bodyPr lIns="9144" tIns="9144" rIns="9144" bIns="9144" anchor="ctr"/>
                <a:lstStyle/>
                <a:p>
                  <a:pPr algn="just"/>
                  <a:r>
                    <a:rPr lang="en-US" altLang="zh-CN" sz="900"/>
                    <a:t>52</a:t>
                  </a:r>
                  <a:endParaRPr lang="en-US" altLang="zh-CN" sz="3200">
                    <a:latin typeface="Times New Roman" pitchFamily="18" charset="0"/>
                  </a:endParaRPr>
                </a:p>
              </p:txBody>
            </p:sp>
            <p:sp>
              <p:nvSpPr>
                <p:cNvPr id="49" name="Rectangle 41"/>
                <p:cNvSpPr>
                  <a:spLocks noChangeArrowheads="1"/>
                </p:cNvSpPr>
                <p:nvPr/>
              </p:nvSpPr>
              <p:spPr bwMode="auto">
                <a:xfrm>
                  <a:off x="4050" y="11709"/>
                  <a:ext cx="383" cy="383"/>
                </a:xfrm>
                <a:prstGeom prst="rect">
                  <a:avLst/>
                </a:prstGeom>
                <a:noFill/>
                <a:ln w="9525">
                  <a:solidFill>
                    <a:srgbClr val="0000FF"/>
                  </a:solidFill>
                  <a:miter lim="800000"/>
                  <a:headEnd/>
                  <a:tailEnd/>
                </a:ln>
              </p:spPr>
              <p:txBody>
                <a:bodyPr lIns="9144" tIns="9144" rIns="9144" bIns="9144" anchor="ctr"/>
                <a:lstStyle/>
                <a:p>
                  <a:pPr algn="just"/>
                  <a:r>
                    <a:rPr lang="en-US" altLang="zh-CN" sz="900"/>
                    <a:t>14</a:t>
                  </a:r>
                  <a:endParaRPr lang="en-US" altLang="zh-CN" sz="3200">
                    <a:latin typeface="Times New Roman" pitchFamily="18" charset="0"/>
                  </a:endParaRPr>
                </a:p>
              </p:txBody>
            </p:sp>
            <p:sp>
              <p:nvSpPr>
                <p:cNvPr id="50" name="Rectangle 42"/>
                <p:cNvSpPr>
                  <a:spLocks noChangeArrowheads="1"/>
                </p:cNvSpPr>
                <p:nvPr/>
              </p:nvSpPr>
              <p:spPr bwMode="auto">
                <a:xfrm>
                  <a:off x="4433" y="11709"/>
                  <a:ext cx="383" cy="383"/>
                </a:xfrm>
                <a:prstGeom prst="rect">
                  <a:avLst/>
                </a:prstGeom>
                <a:noFill/>
                <a:ln w="9525">
                  <a:solidFill>
                    <a:srgbClr val="0000FF"/>
                  </a:solidFill>
                  <a:miter lim="800000"/>
                  <a:headEnd/>
                  <a:tailEnd/>
                </a:ln>
              </p:spPr>
              <p:txBody>
                <a:bodyPr lIns="9144" tIns="9144" rIns="9144" bIns="9144" anchor="ctr"/>
                <a:lstStyle/>
                <a:p>
                  <a:pPr algn="just"/>
                  <a:r>
                    <a:rPr lang="en-US" altLang="zh-CN" sz="900"/>
                    <a:t>13</a:t>
                  </a:r>
                  <a:endParaRPr lang="en-US" altLang="zh-CN" sz="3200">
                    <a:latin typeface="Times New Roman" pitchFamily="18" charset="0"/>
                  </a:endParaRPr>
                </a:p>
              </p:txBody>
            </p:sp>
            <p:sp>
              <p:nvSpPr>
                <p:cNvPr id="51" name="Rectangle 43"/>
                <p:cNvSpPr>
                  <a:spLocks noChangeArrowheads="1"/>
                </p:cNvSpPr>
                <p:nvPr/>
              </p:nvSpPr>
              <p:spPr bwMode="auto">
                <a:xfrm>
                  <a:off x="5584" y="11709"/>
                  <a:ext cx="382" cy="383"/>
                </a:xfrm>
                <a:prstGeom prst="rect">
                  <a:avLst/>
                </a:prstGeom>
                <a:noFill/>
                <a:ln w="9525">
                  <a:solidFill>
                    <a:srgbClr val="0000FF"/>
                  </a:solidFill>
                  <a:miter lim="800000"/>
                  <a:headEnd/>
                  <a:tailEnd/>
                </a:ln>
              </p:spPr>
              <p:txBody>
                <a:bodyPr lIns="9144" tIns="9144" rIns="9144" bIns="9144" anchor="ctr"/>
                <a:lstStyle/>
                <a:p>
                  <a:pPr algn="just"/>
                  <a:r>
                    <a:rPr lang="en-US" altLang="zh-CN" sz="900"/>
                    <a:t>54</a:t>
                  </a:r>
                  <a:endParaRPr lang="en-US" altLang="zh-CN" sz="3200">
                    <a:latin typeface="Times New Roman" pitchFamily="18" charset="0"/>
                  </a:endParaRPr>
                </a:p>
              </p:txBody>
            </p:sp>
            <p:sp>
              <p:nvSpPr>
                <p:cNvPr id="52" name="Rectangle 44"/>
                <p:cNvSpPr>
                  <a:spLocks noChangeArrowheads="1"/>
                </p:cNvSpPr>
                <p:nvPr/>
              </p:nvSpPr>
              <p:spPr bwMode="auto">
                <a:xfrm>
                  <a:off x="5200" y="11709"/>
                  <a:ext cx="384" cy="383"/>
                </a:xfrm>
                <a:prstGeom prst="rect">
                  <a:avLst/>
                </a:prstGeom>
                <a:noFill/>
                <a:ln w="9525">
                  <a:solidFill>
                    <a:srgbClr val="0000FF"/>
                  </a:solidFill>
                  <a:miter lim="800000"/>
                  <a:headEnd/>
                  <a:tailEnd/>
                </a:ln>
              </p:spPr>
              <p:txBody>
                <a:bodyPr lIns="9144" tIns="9144" rIns="9144" bIns="9144" anchor="b"/>
                <a:lstStyle/>
                <a:p>
                  <a:pPr algn="just"/>
                  <a:r>
                    <a:rPr lang="en-US" altLang="zh-CN" sz="900"/>
                    <a:t>9</a:t>
                  </a:r>
                  <a:endParaRPr lang="en-US" altLang="zh-CN" sz="3200">
                    <a:latin typeface="Times New Roman" pitchFamily="18" charset="0"/>
                  </a:endParaRPr>
                </a:p>
              </p:txBody>
            </p:sp>
            <p:sp>
              <p:nvSpPr>
                <p:cNvPr id="53" name="Rectangle 45"/>
                <p:cNvSpPr>
                  <a:spLocks noChangeArrowheads="1"/>
                </p:cNvSpPr>
                <p:nvPr/>
              </p:nvSpPr>
              <p:spPr bwMode="auto">
                <a:xfrm>
                  <a:off x="4816" y="11709"/>
                  <a:ext cx="384" cy="383"/>
                </a:xfrm>
                <a:prstGeom prst="rect">
                  <a:avLst/>
                </a:prstGeom>
                <a:noFill/>
                <a:ln w="9525">
                  <a:solidFill>
                    <a:srgbClr val="0000FF"/>
                  </a:solidFill>
                  <a:miter lim="800000"/>
                  <a:headEnd/>
                  <a:tailEnd/>
                </a:ln>
              </p:spPr>
              <p:txBody>
                <a:bodyPr lIns="9144" tIns="9144" rIns="9144" bIns="9144" anchor="ctr"/>
                <a:lstStyle/>
                <a:p>
                  <a:pPr algn="just"/>
                  <a:r>
                    <a:rPr lang="en-US" altLang="zh-CN" sz="900"/>
                    <a:t>8</a:t>
                  </a:r>
                  <a:endParaRPr lang="en-US" altLang="zh-CN" sz="3200">
                    <a:latin typeface="Times New Roman" pitchFamily="18" charset="0"/>
                  </a:endParaRPr>
                </a:p>
              </p:txBody>
            </p:sp>
            <p:sp>
              <p:nvSpPr>
                <p:cNvPr id="54" name="Rectangle 46"/>
                <p:cNvSpPr>
                  <a:spLocks noChangeArrowheads="1"/>
                </p:cNvSpPr>
                <p:nvPr/>
              </p:nvSpPr>
              <p:spPr bwMode="auto">
                <a:xfrm>
                  <a:off x="5966" y="11709"/>
                  <a:ext cx="384" cy="383"/>
                </a:xfrm>
                <a:prstGeom prst="rect">
                  <a:avLst/>
                </a:prstGeom>
                <a:noFill/>
                <a:ln w="9525">
                  <a:solidFill>
                    <a:srgbClr val="0000FF"/>
                  </a:solidFill>
                  <a:miter lim="800000"/>
                  <a:headEnd/>
                  <a:tailEnd/>
                </a:ln>
              </p:spPr>
              <p:txBody>
                <a:bodyPr lIns="9144" tIns="9144" rIns="9144" bIns="9144" anchor="ctr"/>
                <a:lstStyle/>
                <a:p>
                  <a:pPr algn="ctr"/>
                  <a:r>
                    <a:rPr lang="en-US" altLang="zh-CN" sz="900"/>
                    <a:t>55</a:t>
                  </a:r>
                  <a:endParaRPr lang="en-US" altLang="zh-CN" sz="3200">
                    <a:latin typeface="Times New Roman" pitchFamily="18" charset="0"/>
                  </a:endParaRPr>
                </a:p>
              </p:txBody>
            </p:sp>
            <p:sp>
              <p:nvSpPr>
                <p:cNvPr id="55" name="Rectangle 47"/>
                <p:cNvSpPr>
                  <a:spLocks noChangeArrowheads="1"/>
                </p:cNvSpPr>
                <p:nvPr/>
              </p:nvSpPr>
              <p:spPr bwMode="auto">
                <a:xfrm>
                  <a:off x="6345" y="9796"/>
                  <a:ext cx="383" cy="383"/>
                </a:xfrm>
                <a:prstGeom prst="rect">
                  <a:avLst/>
                </a:prstGeom>
                <a:noFill/>
                <a:ln w="9525">
                  <a:solidFill>
                    <a:srgbClr val="0000FF"/>
                  </a:solidFill>
                  <a:miter lim="800000"/>
                  <a:headEnd/>
                  <a:tailEnd/>
                </a:ln>
              </p:spPr>
              <p:txBody>
                <a:bodyPr lIns="9144" tIns="9144" rIns="9144" bIns="9144" anchor="ctr"/>
                <a:lstStyle/>
                <a:p>
                  <a:pPr algn="just"/>
                  <a:r>
                    <a:rPr lang="en-US" altLang="zh-CN" sz="900"/>
                    <a:t>41</a:t>
                  </a:r>
                  <a:endParaRPr lang="en-US" altLang="zh-CN" sz="3200">
                    <a:latin typeface="Times New Roman" pitchFamily="18" charset="0"/>
                  </a:endParaRPr>
                </a:p>
              </p:txBody>
            </p:sp>
            <p:sp>
              <p:nvSpPr>
                <p:cNvPr id="56" name="Rectangle 48"/>
                <p:cNvSpPr>
                  <a:spLocks noChangeArrowheads="1"/>
                </p:cNvSpPr>
                <p:nvPr/>
              </p:nvSpPr>
              <p:spPr bwMode="auto">
                <a:xfrm>
                  <a:off x="6728" y="9796"/>
                  <a:ext cx="383" cy="383"/>
                </a:xfrm>
                <a:prstGeom prst="rect">
                  <a:avLst/>
                </a:prstGeom>
                <a:noFill/>
                <a:ln w="9525">
                  <a:solidFill>
                    <a:srgbClr val="0000FF"/>
                  </a:solidFill>
                  <a:miter lim="800000"/>
                  <a:headEnd/>
                  <a:tailEnd/>
                </a:ln>
              </p:spPr>
              <p:txBody>
                <a:bodyPr lIns="9144" tIns="9144" rIns="9144" bIns="9144" anchor="ctr"/>
                <a:lstStyle/>
                <a:p>
                  <a:pPr algn="just"/>
                  <a:r>
                    <a:rPr lang="en-US" altLang="zh-CN" sz="900"/>
                    <a:t>42</a:t>
                  </a:r>
                  <a:endParaRPr lang="en-US" altLang="zh-CN" sz="3200">
                    <a:latin typeface="Times New Roman" pitchFamily="18" charset="0"/>
                  </a:endParaRPr>
                </a:p>
              </p:txBody>
            </p:sp>
            <p:sp>
              <p:nvSpPr>
                <p:cNvPr id="57" name="Rectangle 49"/>
                <p:cNvSpPr>
                  <a:spLocks noChangeArrowheads="1"/>
                </p:cNvSpPr>
                <p:nvPr/>
              </p:nvSpPr>
              <p:spPr bwMode="auto">
                <a:xfrm>
                  <a:off x="6345" y="10179"/>
                  <a:ext cx="383" cy="382"/>
                </a:xfrm>
                <a:prstGeom prst="rect">
                  <a:avLst/>
                </a:prstGeom>
                <a:noFill/>
                <a:ln w="9525">
                  <a:solidFill>
                    <a:srgbClr val="0000FF"/>
                  </a:solidFill>
                  <a:miter lim="800000"/>
                  <a:headEnd/>
                  <a:tailEnd/>
                </a:ln>
              </p:spPr>
              <p:txBody>
                <a:bodyPr lIns="9144" tIns="9144" rIns="9144" bIns="9144" anchor="b"/>
                <a:lstStyle/>
                <a:p>
                  <a:pPr algn="ctr"/>
                  <a:r>
                    <a:rPr lang="en-US" altLang="zh-CN" sz="900"/>
                    <a:t>40</a:t>
                  </a:r>
                  <a:endParaRPr lang="en-US" altLang="zh-CN" sz="3200">
                    <a:latin typeface="Times New Roman" pitchFamily="18" charset="0"/>
                  </a:endParaRPr>
                </a:p>
              </p:txBody>
            </p:sp>
            <p:sp>
              <p:nvSpPr>
                <p:cNvPr id="58" name="Rectangle 50"/>
                <p:cNvSpPr>
                  <a:spLocks noChangeArrowheads="1"/>
                </p:cNvSpPr>
                <p:nvPr/>
              </p:nvSpPr>
              <p:spPr bwMode="auto">
                <a:xfrm>
                  <a:off x="6728" y="10179"/>
                  <a:ext cx="383" cy="382"/>
                </a:xfrm>
                <a:prstGeom prst="rect">
                  <a:avLst/>
                </a:prstGeom>
                <a:noFill/>
                <a:ln w="9525">
                  <a:solidFill>
                    <a:srgbClr val="0000FF"/>
                  </a:solidFill>
                  <a:miter lim="800000"/>
                  <a:headEnd/>
                  <a:tailEnd/>
                </a:ln>
              </p:spPr>
              <p:txBody>
                <a:bodyPr lIns="9144" tIns="9144" rIns="9144" bIns="9144" anchor="ctr"/>
                <a:lstStyle/>
                <a:p>
                  <a:pPr algn="just"/>
                  <a:r>
                    <a:rPr lang="en-US" altLang="zh-CN" sz="900"/>
                    <a:t>43</a:t>
                  </a:r>
                  <a:endParaRPr lang="en-US" altLang="zh-CN" sz="3200">
                    <a:latin typeface="Times New Roman" pitchFamily="18" charset="0"/>
                  </a:endParaRPr>
                </a:p>
              </p:txBody>
            </p:sp>
            <p:sp>
              <p:nvSpPr>
                <p:cNvPr id="59" name="Rectangle 51"/>
                <p:cNvSpPr>
                  <a:spLocks noChangeArrowheads="1"/>
                </p:cNvSpPr>
                <p:nvPr/>
              </p:nvSpPr>
              <p:spPr bwMode="auto">
                <a:xfrm>
                  <a:off x="6345" y="10561"/>
                  <a:ext cx="383" cy="382"/>
                </a:xfrm>
                <a:prstGeom prst="rect">
                  <a:avLst/>
                </a:prstGeom>
                <a:noFill/>
                <a:ln w="9525">
                  <a:solidFill>
                    <a:srgbClr val="0000FF"/>
                  </a:solidFill>
                  <a:miter lim="800000"/>
                  <a:headEnd/>
                  <a:tailEnd/>
                </a:ln>
              </p:spPr>
              <p:txBody>
                <a:bodyPr lIns="9144" tIns="9144" rIns="9144" bIns="9144" anchor="ctr"/>
                <a:lstStyle/>
                <a:p>
                  <a:pPr algn="just"/>
                  <a:r>
                    <a:rPr lang="en-US" altLang="zh-CN" sz="900"/>
                    <a:t>45</a:t>
                  </a:r>
                  <a:endParaRPr lang="en-US" altLang="zh-CN" sz="3200">
                    <a:latin typeface="Times New Roman" pitchFamily="18" charset="0"/>
                  </a:endParaRPr>
                </a:p>
              </p:txBody>
            </p:sp>
            <p:sp>
              <p:nvSpPr>
                <p:cNvPr id="60" name="Rectangle 52"/>
                <p:cNvSpPr>
                  <a:spLocks noChangeArrowheads="1"/>
                </p:cNvSpPr>
                <p:nvPr/>
              </p:nvSpPr>
              <p:spPr bwMode="auto">
                <a:xfrm>
                  <a:off x="6728" y="10561"/>
                  <a:ext cx="383" cy="382"/>
                </a:xfrm>
                <a:prstGeom prst="rect">
                  <a:avLst/>
                </a:prstGeom>
                <a:noFill/>
                <a:ln w="9525">
                  <a:solidFill>
                    <a:srgbClr val="0000FF"/>
                  </a:solidFill>
                  <a:miter lim="800000"/>
                  <a:headEnd/>
                  <a:tailEnd/>
                </a:ln>
              </p:spPr>
              <p:txBody>
                <a:bodyPr lIns="9144" tIns="9144" rIns="9144" bIns="9144" anchor="ctr"/>
                <a:lstStyle/>
                <a:p>
                  <a:pPr algn="just"/>
                  <a:r>
                    <a:rPr lang="en-US" altLang="zh-CN" sz="900"/>
                    <a:t>44</a:t>
                  </a:r>
                  <a:endParaRPr lang="en-US" altLang="zh-CN" sz="3200">
                    <a:latin typeface="Times New Roman" pitchFamily="18" charset="0"/>
                  </a:endParaRPr>
                </a:p>
              </p:txBody>
            </p:sp>
            <p:sp>
              <p:nvSpPr>
                <p:cNvPr id="61" name="Rectangle 53"/>
                <p:cNvSpPr>
                  <a:spLocks noChangeArrowheads="1"/>
                </p:cNvSpPr>
                <p:nvPr/>
              </p:nvSpPr>
              <p:spPr bwMode="auto">
                <a:xfrm>
                  <a:off x="6345" y="10943"/>
                  <a:ext cx="383" cy="385"/>
                </a:xfrm>
                <a:prstGeom prst="rect">
                  <a:avLst/>
                </a:prstGeom>
                <a:noFill/>
                <a:ln w="9525">
                  <a:solidFill>
                    <a:srgbClr val="0000FF"/>
                  </a:solidFill>
                  <a:miter lim="800000"/>
                  <a:headEnd/>
                  <a:tailEnd/>
                </a:ln>
              </p:spPr>
              <p:txBody>
                <a:bodyPr lIns="9144" tIns="9144" rIns="9144" bIns="9144" anchor="ctr"/>
                <a:lstStyle/>
                <a:p>
                  <a:pPr algn="just"/>
                  <a:r>
                    <a:rPr lang="en-US" altLang="zh-CN" sz="900"/>
                    <a:t>46</a:t>
                  </a:r>
                  <a:endParaRPr lang="en-US" altLang="zh-CN" sz="3200">
                    <a:latin typeface="Times New Roman" pitchFamily="18" charset="0"/>
                  </a:endParaRPr>
                </a:p>
              </p:txBody>
            </p:sp>
            <p:sp>
              <p:nvSpPr>
                <p:cNvPr id="62" name="Rectangle 54"/>
                <p:cNvSpPr>
                  <a:spLocks noChangeArrowheads="1"/>
                </p:cNvSpPr>
                <p:nvPr/>
              </p:nvSpPr>
              <p:spPr bwMode="auto">
                <a:xfrm>
                  <a:off x="6728" y="10943"/>
                  <a:ext cx="383" cy="385"/>
                </a:xfrm>
                <a:prstGeom prst="rect">
                  <a:avLst/>
                </a:prstGeom>
                <a:noFill/>
                <a:ln w="9525">
                  <a:solidFill>
                    <a:srgbClr val="0000FF"/>
                  </a:solidFill>
                  <a:miter lim="800000"/>
                  <a:headEnd/>
                  <a:tailEnd/>
                </a:ln>
              </p:spPr>
              <p:txBody>
                <a:bodyPr lIns="9144" tIns="9144" rIns="9144" bIns="9144" anchor="ctr"/>
                <a:lstStyle/>
                <a:p>
                  <a:pPr algn="just"/>
                  <a:r>
                    <a:rPr lang="en-US" altLang="zh-CN" sz="900"/>
                    <a:t>47</a:t>
                  </a:r>
                  <a:endParaRPr lang="en-US" altLang="zh-CN" sz="3200">
                    <a:latin typeface="Times New Roman" pitchFamily="18" charset="0"/>
                  </a:endParaRPr>
                </a:p>
              </p:txBody>
            </p:sp>
            <p:sp>
              <p:nvSpPr>
                <p:cNvPr id="63" name="Rectangle 55"/>
                <p:cNvSpPr>
                  <a:spLocks noChangeArrowheads="1"/>
                </p:cNvSpPr>
                <p:nvPr/>
              </p:nvSpPr>
              <p:spPr bwMode="auto">
                <a:xfrm>
                  <a:off x="6345" y="11328"/>
                  <a:ext cx="383" cy="381"/>
                </a:xfrm>
                <a:prstGeom prst="rect">
                  <a:avLst/>
                </a:prstGeom>
                <a:noFill/>
                <a:ln w="9525">
                  <a:solidFill>
                    <a:srgbClr val="0000FF"/>
                  </a:solidFill>
                  <a:miter lim="800000"/>
                  <a:headEnd/>
                  <a:tailEnd/>
                </a:ln>
              </p:spPr>
              <p:txBody>
                <a:bodyPr lIns="9144" tIns="9144" rIns="9144" bIns="9144" anchor="ctr"/>
                <a:lstStyle/>
                <a:p>
                  <a:pPr algn="just"/>
                  <a:r>
                    <a:rPr lang="en-US" altLang="zh-CN" sz="900"/>
                    <a:t>51</a:t>
                  </a:r>
                  <a:endParaRPr lang="en-US" altLang="zh-CN" sz="3200">
                    <a:latin typeface="Times New Roman" pitchFamily="18" charset="0"/>
                  </a:endParaRPr>
                </a:p>
              </p:txBody>
            </p:sp>
            <p:sp>
              <p:nvSpPr>
                <p:cNvPr id="64" name="Rectangle 56"/>
                <p:cNvSpPr>
                  <a:spLocks noChangeArrowheads="1"/>
                </p:cNvSpPr>
                <p:nvPr/>
              </p:nvSpPr>
              <p:spPr bwMode="auto">
                <a:xfrm>
                  <a:off x="6728" y="11328"/>
                  <a:ext cx="383" cy="381"/>
                </a:xfrm>
                <a:prstGeom prst="rect">
                  <a:avLst/>
                </a:prstGeom>
                <a:noFill/>
                <a:ln w="9525">
                  <a:solidFill>
                    <a:srgbClr val="0000FF"/>
                  </a:solidFill>
                  <a:miter lim="800000"/>
                  <a:headEnd/>
                  <a:tailEnd/>
                </a:ln>
              </p:spPr>
              <p:txBody>
                <a:bodyPr lIns="9144" tIns="9144" rIns="9144" bIns="9144" anchor="ctr"/>
                <a:lstStyle/>
                <a:p>
                  <a:pPr algn="just"/>
                  <a:r>
                    <a:rPr lang="en-US" altLang="zh-CN" sz="900"/>
                    <a:t>48</a:t>
                  </a:r>
                  <a:endParaRPr lang="en-US" altLang="zh-CN" sz="3200">
                    <a:latin typeface="Times New Roman" pitchFamily="18" charset="0"/>
                  </a:endParaRPr>
                </a:p>
              </p:txBody>
            </p:sp>
            <p:sp>
              <p:nvSpPr>
                <p:cNvPr id="65" name="Rectangle 57"/>
                <p:cNvSpPr>
                  <a:spLocks noChangeArrowheads="1"/>
                </p:cNvSpPr>
                <p:nvPr/>
              </p:nvSpPr>
              <p:spPr bwMode="auto">
                <a:xfrm>
                  <a:off x="6345" y="11709"/>
                  <a:ext cx="383" cy="383"/>
                </a:xfrm>
                <a:prstGeom prst="rect">
                  <a:avLst/>
                </a:prstGeom>
                <a:noFill/>
                <a:ln w="9525">
                  <a:solidFill>
                    <a:srgbClr val="0000FF"/>
                  </a:solidFill>
                  <a:miter lim="800000"/>
                  <a:headEnd/>
                  <a:tailEnd/>
                </a:ln>
              </p:spPr>
              <p:txBody>
                <a:bodyPr lIns="9144" tIns="9144" rIns="9144" bIns="9144" anchor="ctr"/>
                <a:lstStyle/>
                <a:p>
                  <a:pPr algn="just"/>
                  <a:r>
                    <a:rPr lang="en-US" altLang="zh-CN" sz="900"/>
                    <a:t>50</a:t>
                  </a:r>
                  <a:endParaRPr lang="en-US" altLang="zh-CN" sz="3200">
                    <a:latin typeface="Times New Roman" pitchFamily="18" charset="0"/>
                  </a:endParaRPr>
                </a:p>
              </p:txBody>
            </p:sp>
            <p:sp>
              <p:nvSpPr>
                <p:cNvPr id="66" name="Rectangle 58"/>
                <p:cNvSpPr>
                  <a:spLocks noChangeArrowheads="1"/>
                </p:cNvSpPr>
                <p:nvPr/>
              </p:nvSpPr>
              <p:spPr bwMode="auto">
                <a:xfrm>
                  <a:off x="6728" y="11709"/>
                  <a:ext cx="383" cy="383"/>
                </a:xfrm>
                <a:prstGeom prst="rect">
                  <a:avLst/>
                </a:prstGeom>
                <a:noFill/>
                <a:ln w="9525">
                  <a:solidFill>
                    <a:srgbClr val="0000FF"/>
                  </a:solidFill>
                  <a:miter lim="800000"/>
                  <a:headEnd/>
                  <a:tailEnd/>
                </a:ln>
              </p:spPr>
              <p:txBody>
                <a:bodyPr lIns="9144" tIns="9144" rIns="9144" bIns="9144" anchor="ctr"/>
                <a:lstStyle/>
                <a:p>
                  <a:pPr algn="just"/>
                  <a:r>
                    <a:rPr lang="en-US" altLang="zh-CN" sz="900"/>
                    <a:t>49</a:t>
                  </a:r>
                  <a:endParaRPr lang="en-US" altLang="zh-CN" sz="3200">
                    <a:latin typeface="Times New Roman" pitchFamily="18" charset="0"/>
                  </a:endParaRPr>
                </a:p>
              </p:txBody>
            </p:sp>
            <p:sp>
              <p:nvSpPr>
                <p:cNvPr id="67" name="Rectangle 59"/>
                <p:cNvSpPr>
                  <a:spLocks noChangeArrowheads="1"/>
                </p:cNvSpPr>
                <p:nvPr/>
              </p:nvSpPr>
              <p:spPr bwMode="auto">
                <a:xfrm>
                  <a:off x="5584" y="12092"/>
                  <a:ext cx="382" cy="383"/>
                </a:xfrm>
                <a:prstGeom prst="rect">
                  <a:avLst/>
                </a:prstGeom>
                <a:noFill/>
                <a:ln w="9525">
                  <a:solidFill>
                    <a:srgbClr val="0000FF"/>
                  </a:solidFill>
                  <a:miter lim="800000"/>
                  <a:headEnd/>
                  <a:tailEnd/>
                </a:ln>
              </p:spPr>
              <p:txBody>
                <a:bodyPr lIns="21600" tIns="10800" rIns="92075" bIns="46038" anchor="ctr"/>
                <a:lstStyle/>
                <a:p>
                  <a:pPr algn="just"/>
                  <a:r>
                    <a:rPr lang="en-US" altLang="zh-CN" sz="900"/>
                    <a:t>57</a:t>
                  </a:r>
                  <a:endParaRPr lang="en-US" altLang="zh-CN" sz="3200">
                    <a:latin typeface="Times New Roman" pitchFamily="18" charset="0"/>
                  </a:endParaRPr>
                </a:p>
              </p:txBody>
            </p:sp>
            <p:sp>
              <p:nvSpPr>
                <p:cNvPr id="68" name="Rectangle 60"/>
                <p:cNvSpPr>
                  <a:spLocks noChangeArrowheads="1"/>
                </p:cNvSpPr>
                <p:nvPr/>
              </p:nvSpPr>
              <p:spPr bwMode="auto">
                <a:xfrm>
                  <a:off x="5200" y="12092"/>
                  <a:ext cx="384" cy="383"/>
                </a:xfrm>
                <a:prstGeom prst="rect">
                  <a:avLst/>
                </a:prstGeom>
                <a:noFill/>
                <a:ln w="9525">
                  <a:solidFill>
                    <a:srgbClr val="0000FF"/>
                  </a:solidFill>
                  <a:miter lim="800000"/>
                  <a:headEnd/>
                  <a:tailEnd/>
                </a:ln>
              </p:spPr>
              <p:txBody>
                <a:bodyPr lIns="9144" tIns="9144" rIns="9144" bIns="9144" anchor="ctr"/>
                <a:lstStyle/>
                <a:p>
                  <a:pPr algn="just"/>
                  <a:r>
                    <a:rPr lang="en-US" altLang="zh-CN" sz="900"/>
                    <a:t>6</a:t>
                  </a:r>
                  <a:endParaRPr lang="en-US" altLang="zh-CN" sz="3200">
                    <a:latin typeface="Times New Roman" pitchFamily="18" charset="0"/>
                  </a:endParaRPr>
                </a:p>
              </p:txBody>
            </p:sp>
            <p:sp>
              <p:nvSpPr>
                <p:cNvPr id="69" name="Rectangle 61"/>
                <p:cNvSpPr>
                  <a:spLocks noChangeArrowheads="1"/>
                </p:cNvSpPr>
                <p:nvPr/>
              </p:nvSpPr>
              <p:spPr bwMode="auto">
                <a:xfrm>
                  <a:off x="5966" y="12092"/>
                  <a:ext cx="384" cy="383"/>
                </a:xfrm>
                <a:prstGeom prst="rect">
                  <a:avLst/>
                </a:prstGeom>
                <a:noFill/>
                <a:ln w="9525">
                  <a:solidFill>
                    <a:srgbClr val="0000FF"/>
                  </a:solidFill>
                  <a:miter lim="800000"/>
                  <a:headEnd/>
                  <a:tailEnd/>
                </a:ln>
              </p:spPr>
              <p:txBody>
                <a:bodyPr lIns="9144" tIns="9144" rIns="9144" bIns="9144" anchor="ctr"/>
                <a:lstStyle/>
                <a:p>
                  <a:pPr algn="just"/>
                  <a:r>
                    <a:rPr lang="en-US" altLang="zh-CN" sz="900"/>
                    <a:t>56</a:t>
                  </a:r>
                  <a:endParaRPr lang="en-US" altLang="zh-CN" sz="3200">
                    <a:latin typeface="Times New Roman" pitchFamily="18" charset="0"/>
                  </a:endParaRPr>
                </a:p>
              </p:txBody>
            </p:sp>
            <p:sp>
              <p:nvSpPr>
                <p:cNvPr id="70" name="Rectangle 62"/>
                <p:cNvSpPr>
                  <a:spLocks noChangeArrowheads="1"/>
                </p:cNvSpPr>
                <p:nvPr/>
              </p:nvSpPr>
              <p:spPr bwMode="auto">
                <a:xfrm>
                  <a:off x="4050" y="12475"/>
                  <a:ext cx="383" cy="382"/>
                </a:xfrm>
                <a:prstGeom prst="rect">
                  <a:avLst/>
                </a:prstGeom>
                <a:noFill/>
                <a:ln w="9525">
                  <a:solidFill>
                    <a:srgbClr val="0000FF"/>
                  </a:solidFill>
                  <a:miter lim="800000"/>
                  <a:headEnd/>
                  <a:tailEnd/>
                </a:ln>
              </p:spPr>
              <p:txBody>
                <a:bodyPr lIns="9144" tIns="9144" rIns="9144" bIns="9144" anchor="b"/>
                <a:lstStyle/>
                <a:p>
                  <a:pPr algn="just"/>
                  <a:r>
                    <a:rPr lang="en-US" altLang="zh-CN" sz="900"/>
                    <a:t>0</a:t>
                  </a:r>
                  <a:endParaRPr lang="en-US" altLang="zh-CN" sz="3200">
                    <a:latin typeface="Times New Roman" pitchFamily="18" charset="0"/>
                  </a:endParaRPr>
                </a:p>
              </p:txBody>
            </p:sp>
            <p:sp>
              <p:nvSpPr>
                <p:cNvPr id="71" name="Rectangle 63"/>
                <p:cNvSpPr>
                  <a:spLocks noChangeArrowheads="1"/>
                </p:cNvSpPr>
                <p:nvPr/>
              </p:nvSpPr>
              <p:spPr bwMode="auto">
                <a:xfrm>
                  <a:off x="4433" y="12475"/>
                  <a:ext cx="383" cy="382"/>
                </a:xfrm>
                <a:prstGeom prst="rect">
                  <a:avLst/>
                </a:prstGeom>
                <a:noFill/>
                <a:ln w="9525">
                  <a:solidFill>
                    <a:srgbClr val="0000FF"/>
                  </a:solidFill>
                  <a:miter lim="800000"/>
                  <a:headEnd/>
                  <a:tailEnd/>
                </a:ln>
              </p:spPr>
              <p:txBody>
                <a:bodyPr lIns="9144" tIns="9144" rIns="9144" bIns="9144" anchor="ctr"/>
                <a:lstStyle/>
                <a:p>
                  <a:pPr algn="just"/>
                  <a:r>
                    <a:rPr lang="en-US" altLang="zh-CN" sz="900"/>
                    <a:t>3</a:t>
                  </a:r>
                  <a:endParaRPr lang="en-US" altLang="zh-CN" sz="3200">
                    <a:latin typeface="Times New Roman" pitchFamily="18" charset="0"/>
                  </a:endParaRPr>
                </a:p>
              </p:txBody>
            </p:sp>
            <p:sp>
              <p:nvSpPr>
                <p:cNvPr id="72" name="Rectangle 64"/>
                <p:cNvSpPr>
                  <a:spLocks noChangeArrowheads="1"/>
                </p:cNvSpPr>
                <p:nvPr/>
              </p:nvSpPr>
              <p:spPr bwMode="auto">
                <a:xfrm>
                  <a:off x="5584" y="12475"/>
                  <a:ext cx="382" cy="382"/>
                </a:xfrm>
                <a:prstGeom prst="rect">
                  <a:avLst/>
                </a:prstGeom>
                <a:noFill/>
                <a:ln w="9525">
                  <a:solidFill>
                    <a:srgbClr val="0000FF"/>
                  </a:solidFill>
                  <a:miter lim="800000"/>
                  <a:headEnd/>
                  <a:tailEnd/>
                </a:ln>
              </p:spPr>
              <p:txBody>
                <a:bodyPr lIns="9144" tIns="9144" rIns="92075" bIns="10800" anchor="ctr"/>
                <a:lstStyle/>
                <a:p>
                  <a:pPr algn="just"/>
                  <a:r>
                    <a:rPr lang="en-US" altLang="zh-CN" sz="900"/>
                    <a:t>58</a:t>
                  </a:r>
                  <a:endParaRPr lang="en-US" altLang="zh-CN" sz="3200">
                    <a:latin typeface="Times New Roman" pitchFamily="18" charset="0"/>
                  </a:endParaRPr>
                </a:p>
              </p:txBody>
            </p:sp>
            <p:sp>
              <p:nvSpPr>
                <p:cNvPr id="73" name="Rectangle 65"/>
                <p:cNvSpPr>
                  <a:spLocks noChangeArrowheads="1"/>
                </p:cNvSpPr>
                <p:nvPr/>
              </p:nvSpPr>
              <p:spPr bwMode="auto">
                <a:xfrm>
                  <a:off x="5200" y="12475"/>
                  <a:ext cx="384" cy="382"/>
                </a:xfrm>
                <a:prstGeom prst="rect">
                  <a:avLst/>
                </a:prstGeom>
                <a:noFill/>
                <a:ln w="9525">
                  <a:solidFill>
                    <a:srgbClr val="0000FF"/>
                  </a:solidFill>
                  <a:miter lim="800000"/>
                  <a:headEnd/>
                  <a:tailEnd/>
                </a:ln>
              </p:spPr>
              <p:txBody>
                <a:bodyPr lIns="9144" tIns="9144" rIns="9144" bIns="9144" anchor="ctr"/>
                <a:lstStyle/>
                <a:p>
                  <a:pPr algn="just"/>
                  <a:r>
                    <a:rPr lang="en-US" altLang="zh-CN" sz="900"/>
                    <a:t>5</a:t>
                  </a:r>
                  <a:endParaRPr lang="en-US" altLang="zh-CN" sz="3200">
                    <a:latin typeface="Times New Roman" pitchFamily="18" charset="0"/>
                  </a:endParaRPr>
                </a:p>
              </p:txBody>
            </p:sp>
            <p:sp>
              <p:nvSpPr>
                <p:cNvPr id="74" name="Rectangle 66"/>
                <p:cNvSpPr>
                  <a:spLocks noChangeArrowheads="1"/>
                </p:cNvSpPr>
                <p:nvPr/>
              </p:nvSpPr>
              <p:spPr bwMode="auto">
                <a:xfrm>
                  <a:off x="5966" y="12475"/>
                  <a:ext cx="384" cy="382"/>
                </a:xfrm>
                <a:prstGeom prst="rect">
                  <a:avLst/>
                </a:prstGeom>
                <a:noFill/>
                <a:ln w="9525">
                  <a:solidFill>
                    <a:srgbClr val="0000FF"/>
                  </a:solidFill>
                  <a:miter lim="800000"/>
                  <a:headEnd/>
                  <a:tailEnd/>
                </a:ln>
              </p:spPr>
              <p:txBody>
                <a:bodyPr lIns="9144" tIns="9144" rIns="9144" bIns="9144" anchor="ctr"/>
                <a:lstStyle/>
                <a:p>
                  <a:pPr algn="just"/>
                  <a:r>
                    <a:rPr lang="en-US" altLang="zh-CN" sz="900"/>
                    <a:t>59</a:t>
                  </a:r>
                  <a:endParaRPr lang="en-US" altLang="zh-CN" sz="3200">
                    <a:latin typeface="Times New Roman" pitchFamily="18" charset="0"/>
                  </a:endParaRPr>
                </a:p>
              </p:txBody>
            </p:sp>
            <p:sp>
              <p:nvSpPr>
                <p:cNvPr id="75" name="Rectangle 67"/>
                <p:cNvSpPr>
                  <a:spLocks noChangeArrowheads="1"/>
                </p:cNvSpPr>
                <p:nvPr/>
              </p:nvSpPr>
              <p:spPr bwMode="auto">
                <a:xfrm>
                  <a:off x="6345" y="12092"/>
                  <a:ext cx="383" cy="383"/>
                </a:xfrm>
                <a:prstGeom prst="rect">
                  <a:avLst/>
                </a:prstGeom>
                <a:noFill/>
                <a:ln w="9525">
                  <a:solidFill>
                    <a:srgbClr val="0000FF"/>
                  </a:solidFill>
                  <a:miter lim="800000"/>
                  <a:headEnd/>
                  <a:tailEnd/>
                </a:ln>
              </p:spPr>
              <p:txBody>
                <a:bodyPr lIns="9144" tIns="9144" rIns="9144" bIns="9144" anchor="ctr"/>
                <a:lstStyle/>
                <a:p>
                  <a:pPr algn="just"/>
                  <a:r>
                    <a:rPr lang="en-US" altLang="zh-CN" sz="900"/>
                    <a:t>61</a:t>
                  </a:r>
                  <a:endParaRPr lang="en-US" altLang="zh-CN" sz="3200">
                    <a:latin typeface="Times New Roman" pitchFamily="18" charset="0"/>
                  </a:endParaRPr>
                </a:p>
              </p:txBody>
            </p:sp>
            <p:sp>
              <p:nvSpPr>
                <p:cNvPr id="76" name="Rectangle 68"/>
                <p:cNvSpPr>
                  <a:spLocks noChangeArrowheads="1"/>
                </p:cNvSpPr>
                <p:nvPr/>
              </p:nvSpPr>
              <p:spPr bwMode="auto">
                <a:xfrm>
                  <a:off x="6728" y="12092"/>
                  <a:ext cx="383" cy="383"/>
                </a:xfrm>
                <a:prstGeom prst="rect">
                  <a:avLst/>
                </a:prstGeom>
                <a:noFill/>
                <a:ln w="9525">
                  <a:solidFill>
                    <a:srgbClr val="0000FF"/>
                  </a:solidFill>
                  <a:miter lim="800000"/>
                  <a:headEnd/>
                  <a:tailEnd/>
                </a:ln>
              </p:spPr>
              <p:txBody>
                <a:bodyPr lIns="9144" tIns="9144" rIns="9144" bIns="9144" anchor="ctr"/>
                <a:lstStyle/>
                <a:p>
                  <a:pPr algn="just"/>
                  <a:r>
                    <a:rPr lang="en-US" altLang="zh-CN" sz="900"/>
                    <a:t>62</a:t>
                  </a:r>
                  <a:endParaRPr lang="en-US" altLang="zh-CN" sz="3200">
                    <a:latin typeface="Times New Roman" pitchFamily="18" charset="0"/>
                  </a:endParaRPr>
                </a:p>
              </p:txBody>
            </p:sp>
            <p:sp>
              <p:nvSpPr>
                <p:cNvPr id="77" name="Rectangle 69"/>
                <p:cNvSpPr>
                  <a:spLocks noChangeArrowheads="1"/>
                </p:cNvSpPr>
                <p:nvPr/>
              </p:nvSpPr>
              <p:spPr bwMode="auto">
                <a:xfrm>
                  <a:off x="6345" y="12475"/>
                  <a:ext cx="383" cy="382"/>
                </a:xfrm>
                <a:prstGeom prst="rect">
                  <a:avLst/>
                </a:prstGeom>
                <a:noFill/>
                <a:ln w="9525">
                  <a:solidFill>
                    <a:srgbClr val="0000FF"/>
                  </a:solidFill>
                  <a:miter lim="800000"/>
                  <a:headEnd/>
                  <a:tailEnd/>
                </a:ln>
              </p:spPr>
              <p:txBody>
                <a:bodyPr lIns="9144" tIns="9144" rIns="7200" bIns="10800" anchor="ctr"/>
                <a:lstStyle/>
                <a:p>
                  <a:pPr algn="just"/>
                  <a:r>
                    <a:rPr lang="en-US" altLang="zh-CN" sz="900"/>
                    <a:t>60</a:t>
                  </a:r>
                  <a:endParaRPr lang="en-US" altLang="zh-CN" sz="3200">
                    <a:latin typeface="Times New Roman" pitchFamily="18" charset="0"/>
                  </a:endParaRPr>
                </a:p>
              </p:txBody>
            </p:sp>
            <p:sp>
              <p:nvSpPr>
                <p:cNvPr id="78" name="Rectangle 70"/>
                <p:cNvSpPr>
                  <a:spLocks noChangeArrowheads="1"/>
                </p:cNvSpPr>
                <p:nvPr/>
              </p:nvSpPr>
              <p:spPr bwMode="auto">
                <a:xfrm>
                  <a:off x="6728" y="12475"/>
                  <a:ext cx="383" cy="382"/>
                </a:xfrm>
                <a:prstGeom prst="rect">
                  <a:avLst/>
                </a:prstGeom>
                <a:noFill/>
                <a:ln w="9525">
                  <a:solidFill>
                    <a:srgbClr val="0000FF"/>
                  </a:solidFill>
                  <a:miter lim="800000"/>
                  <a:headEnd/>
                  <a:tailEnd/>
                </a:ln>
              </p:spPr>
              <p:txBody>
                <a:bodyPr lIns="9144" tIns="9144" rIns="9144" bIns="9144" anchor="b"/>
                <a:lstStyle/>
                <a:p>
                  <a:pPr algn="just"/>
                  <a:r>
                    <a:rPr lang="en-US" altLang="zh-CN" sz="900"/>
                    <a:t>63</a:t>
                  </a:r>
                  <a:endParaRPr lang="en-US" altLang="zh-CN" sz="3200">
                    <a:latin typeface="Times New Roman" pitchFamily="18" charset="0"/>
                  </a:endParaRPr>
                </a:p>
              </p:txBody>
            </p:sp>
            <p:sp>
              <p:nvSpPr>
                <p:cNvPr id="79" name="Line 71"/>
                <p:cNvSpPr>
                  <a:spLocks noChangeShapeType="1"/>
                </p:cNvSpPr>
                <p:nvPr/>
              </p:nvSpPr>
              <p:spPr bwMode="auto">
                <a:xfrm flipV="1">
                  <a:off x="4244" y="12283"/>
                  <a:ext cx="0" cy="38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0" name="Line 72"/>
                <p:cNvSpPr>
                  <a:spLocks noChangeShapeType="1"/>
                </p:cNvSpPr>
                <p:nvPr/>
              </p:nvSpPr>
              <p:spPr bwMode="auto">
                <a:xfrm>
                  <a:off x="4244" y="12283"/>
                  <a:ext cx="383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1" name="Line 73"/>
                <p:cNvSpPr>
                  <a:spLocks noChangeShapeType="1"/>
                </p:cNvSpPr>
                <p:nvPr/>
              </p:nvSpPr>
              <p:spPr bwMode="auto">
                <a:xfrm>
                  <a:off x="4627" y="12283"/>
                  <a:ext cx="0" cy="38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" name="Line 74"/>
                <p:cNvSpPr>
                  <a:spLocks noChangeShapeType="1"/>
                </p:cNvSpPr>
                <p:nvPr/>
              </p:nvSpPr>
              <p:spPr bwMode="auto">
                <a:xfrm>
                  <a:off x="4627" y="12666"/>
                  <a:ext cx="767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" name="Line 75"/>
                <p:cNvSpPr>
                  <a:spLocks noChangeShapeType="1"/>
                </p:cNvSpPr>
                <p:nvPr/>
              </p:nvSpPr>
              <p:spPr bwMode="auto">
                <a:xfrm flipV="1">
                  <a:off x="5394" y="12283"/>
                  <a:ext cx="0" cy="38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4" name="Line 76"/>
                <p:cNvSpPr>
                  <a:spLocks noChangeShapeType="1"/>
                </p:cNvSpPr>
                <p:nvPr/>
              </p:nvSpPr>
              <p:spPr bwMode="auto">
                <a:xfrm flipH="1">
                  <a:off x="5010" y="12283"/>
                  <a:ext cx="384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" name="Line 77"/>
                <p:cNvSpPr>
                  <a:spLocks noChangeShapeType="1"/>
                </p:cNvSpPr>
                <p:nvPr/>
              </p:nvSpPr>
              <p:spPr bwMode="auto">
                <a:xfrm flipV="1">
                  <a:off x="5010" y="11900"/>
                  <a:ext cx="0" cy="38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" name="Line 78"/>
                <p:cNvSpPr>
                  <a:spLocks noChangeShapeType="1"/>
                </p:cNvSpPr>
                <p:nvPr/>
              </p:nvSpPr>
              <p:spPr bwMode="auto">
                <a:xfrm>
                  <a:off x="5010" y="11900"/>
                  <a:ext cx="384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" name="Line 79"/>
                <p:cNvSpPr>
                  <a:spLocks noChangeShapeType="1"/>
                </p:cNvSpPr>
                <p:nvPr/>
              </p:nvSpPr>
              <p:spPr bwMode="auto">
                <a:xfrm flipV="1">
                  <a:off x="5394" y="11517"/>
                  <a:ext cx="0" cy="38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8" name="Line 80"/>
                <p:cNvSpPr>
                  <a:spLocks noChangeShapeType="1"/>
                </p:cNvSpPr>
                <p:nvPr/>
              </p:nvSpPr>
              <p:spPr bwMode="auto">
                <a:xfrm flipH="1">
                  <a:off x="4627" y="11517"/>
                  <a:ext cx="767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9" name="Line 81"/>
                <p:cNvSpPr>
                  <a:spLocks noChangeShapeType="1"/>
                </p:cNvSpPr>
                <p:nvPr/>
              </p:nvSpPr>
              <p:spPr bwMode="auto">
                <a:xfrm>
                  <a:off x="4627" y="11517"/>
                  <a:ext cx="0" cy="38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" name="Line 82"/>
                <p:cNvSpPr>
                  <a:spLocks noChangeShapeType="1"/>
                </p:cNvSpPr>
                <p:nvPr/>
              </p:nvSpPr>
              <p:spPr bwMode="auto">
                <a:xfrm flipH="1">
                  <a:off x="4244" y="11900"/>
                  <a:ext cx="383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1" name="Line 83"/>
                <p:cNvSpPr>
                  <a:spLocks noChangeShapeType="1"/>
                </p:cNvSpPr>
                <p:nvPr/>
              </p:nvSpPr>
              <p:spPr bwMode="auto">
                <a:xfrm flipV="1">
                  <a:off x="4244" y="11136"/>
                  <a:ext cx="0" cy="764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" name="Line 84"/>
                <p:cNvSpPr>
                  <a:spLocks noChangeShapeType="1"/>
                </p:cNvSpPr>
                <p:nvPr/>
              </p:nvSpPr>
              <p:spPr bwMode="auto">
                <a:xfrm>
                  <a:off x="4244" y="11136"/>
                  <a:ext cx="383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" name="Line 85"/>
                <p:cNvSpPr>
                  <a:spLocks noChangeShapeType="1"/>
                </p:cNvSpPr>
                <p:nvPr/>
              </p:nvSpPr>
              <p:spPr bwMode="auto">
                <a:xfrm flipV="1">
                  <a:off x="4627" y="10753"/>
                  <a:ext cx="0" cy="38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4" name="Line 86"/>
                <p:cNvSpPr>
                  <a:spLocks noChangeShapeType="1"/>
                </p:cNvSpPr>
                <p:nvPr/>
              </p:nvSpPr>
              <p:spPr bwMode="auto">
                <a:xfrm flipH="1">
                  <a:off x="4244" y="10753"/>
                  <a:ext cx="383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5" name="Line 87"/>
                <p:cNvSpPr>
                  <a:spLocks noChangeShapeType="1"/>
                </p:cNvSpPr>
                <p:nvPr/>
              </p:nvSpPr>
              <p:spPr bwMode="auto">
                <a:xfrm flipV="1">
                  <a:off x="4244" y="9987"/>
                  <a:ext cx="0" cy="76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" name="Line 88"/>
                <p:cNvSpPr>
                  <a:spLocks noChangeShapeType="1"/>
                </p:cNvSpPr>
                <p:nvPr/>
              </p:nvSpPr>
              <p:spPr bwMode="auto">
                <a:xfrm>
                  <a:off x="4244" y="9987"/>
                  <a:ext cx="383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" name="Line 89"/>
                <p:cNvSpPr>
                  <a:spLocks noChangeShapeType="1"/>
                </p:cNvSpPr>
                <p:nvPr/>
              </p:nvSpPr>
              <p:spPr bwMode="auto">
                <a:xfrm>
                  <a:off x="4627" y="9987"/>
                  <a:ext cx="0" cy="38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" name="Line 90"/>
                <p:cNvSpPr>
                  <a:spLocks noChangeShapeType="1"/>
                </p:cNvSpPr>
                <p:nvPr/>
              </p:nvSpPr>
              <p:spPr bwMode="auto">
                <a:xfrm>
                  <a:off x="4627" y="10369"/>
                  <a:ext cx="383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9" name="Line 91"/>
                <p:cNvSpPr>
                  <a:spLocks noChangeShapeType="1"/>
                </p:cNvSpPr>
                <p:nvPr/>
              </p:nvSpPr>
              <p:spPr bwMode="auto">
                <a:xfrm flipV="1">
                  <a:off x="5010" y="9987"/>
                  <a:ext cx="0" cy="38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" name="Line 92"/>
                <p:cNvSpPr>
                  <a:spLocks noChangeShapeType="1"/>
                </p:cNvSpPr>
                <p:nvPr/>
              </p:nvSpPr>
              <p:spPr bwMode="auto">
                <a:xfrm>
                  <a:off x="5010" y="9987"/>
                  <a:ext cx="384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" name="Line 93"/>
                <p:cNvSpPr>
                  <a:spLocks noChangeShapeType="1"/>
                </p:cNvSpPr>
                <p:nvPr/>
              </p:nvSpPr>
              <p:spPr bwMode="auto">
                <a:xfrm>
                  <a:off x="5394" y="9987"/>
                  <a:ext cx="0" cy="76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" name="Line 94"/>
                <p:cNvSpPr>
                  <a:spLocks noChangeShapeType="1"/>
                </p:cNvSpPr>
                <p:nvPr/>
              </p:nvSpPr>
              <p:spPr bwMode="auto">
                <a:xfrm flipH="1">
                  <a:off x="5010" y="10753"/>
                  <a:ext cx="384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" name="Line 95"/>
                <p:cNvSpPr>
                  <a:spLocks noChangeShapeType="1"/>
                </p:cNvSpPr>
                <p:nvPr/>
              </p:nvSpPr>
              <p:spPr bwMode="auto">
                <a:xfrm>
                  <a:off x="5010" y="10753"/>
                  <a:ext cx="0" cy="38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" name="Line 96"/>
                <p:cNvSpPr>
                  <a:spLocks noChangeShapeType="1"/>
                </p:cNvSpPr>
                <p:nvPr/>
              </p:nvSpPr>
              <p:spPr bwMode="auto">
                <a:xfrm>
                  <a:off x="5010" y="11136"/>
                  <a:ext cx="115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lIns="9144" tIns="9144" rIns="9144" bIns="9144"/>
                <a:lstStyle/>
                <a:p>
                  <a:endParaRPr lang="en-US"/>
                </a:p>
              </p:txBody>
            </p:sp>
            <p:sp>
              <p:nvSpPr>
                <p:cNvPr id="105" name="Line 97"/>
                <p:cNvSpPr>
                  <a:spLocks noChangeShapeType="1"/>
                </p:cNvSpPr>
                <p:nvPr/>
              </p:nvSpPr>
              <p:spPr bwMode="auto">
                <a:xfrm flipV="1">
                  <a:off x="6160" y="10753"/>
                  <a:ext cx="0" cy="38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" name="Line 98"/>
                <p:cNvSpPr>
                  <a:spLocks noChangeShapeType="1"/>
                </p:cNvSpPr>
                <p:nvPr/>
              </p:nvSpPr>
              <p:spPr bwMode="auto">
                <a:xfrm flipH="1">
                  <a:off x="5776" y="10753"/>
                  <a:ext cx="384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" name="Line 99"/>
                <p:cNvSpPr>
                  <a:spLocks noChangeShapeType="1"/>
                </p:cNvSpPr>
                <p:nvPr/>
              </p:nvSpPr>
              <p:spPr bwMode="auto">
                <a:xfrm flipV="1">
                  <a:off x="5776" y="9987"/>
                  <a:ext cx="0" cy="76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8" name="Line 100"/>
                <p:cNvSpPr>
                  <a:spLocks noChangeShapeType="1"/>
                </p:cNvSpPr>
                <p:nvPr/>
              </p:nvSpPr>
              <p:spPr bwMode="auto">
                <a:xfrm>
                  <a:off x="5776" y="9987"/>
                  <a:ext cx="384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9" name="Line 101"/>
                <p:cNvSpPr>
                  <a:spLocks noChangeShapeType="1"/>
                </p:cNvSpPr>
                <p:nvPr/>
              </p:nvSpPr>
              <p:spPr bwMode="auto">
                <a:xfrm>
                  <a:off x="6160" y="9987"/>
                  <a:ext cx="0" cy="38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" name="Line 102"/>
                <p:cNvSpPr>
                  <a:spLocks noChangeShapeType="1"/>
                </p:cNvSpPr>
                <p:nvPr/>
              </p:nvSpPr>
              <p:spPr bwMode="auto">
                <a:xfrm>
                  <a:off x="6160" y="10369"/>
                  <a:ext cx="383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" name="Line 103"/>
                <p:cNvSpPr>
                  <a:spLocks noChangeShapeType="1"/>
                </p:cNvSpPr>
                <p:nvPr/>
              </p:nvSpPr>
              <p:spPr bwMode="auto">
                <a:xfrm flipV="1">
                  <a:off x="6553" y="9987"/>
                  <a:ext cx="1" cy="38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" name="Line 104"/>
                <p:cNvSpPr>
                  <a:spLocks noChangeShapeType="1"/>
                </p:cNvSpPr>
                <p:nvPr/>
              </p:nvSpPr>
              <p:spPr bwMode="auto">
                <a:xfrm>
                  <a:off x="6553" y="9987"/>
                  <a:ext cx="383" cy="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" name="Line 105"/>
                <p:cNvSpPr>
                  <a:spLocks noChangeShapeType="1"/>
                </p:cNvSpPr>
                <p:nvPr/>
              </p:nvSpPr>
              <p:spPr bwMode="auto">
                <a:xfrm>
                  <a:off x="6936" y="9987"/>
                  <a:ext cx="1" cy="76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" name="Line 106"/>
                <p:cNvSpPr>
                  <a:spLocks noChangeShapeType="1"/>
                </p:cNvSpPr>
                <p:nvPr/>
              </p:nvSpPr>
              <p:spPr bwMode="auto">
                <a:xfrm flipH="1">
                  <a:off x="6553" y="10753"/>
                  <a:ext cx="383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5" name="Line 107"/>
                <p:cNvSpPr>
                  <a:spLocks noChangeShapeType="1"/>
                </p:cNvSpPr>
                <p:nvPr/>
              </p:nvSpPr>
              <p:spPr bwMode="auto">
                <a:xfrm>
                  <a:off x="6553" y="10753"/>
                  <a:ext cx="1" cy="38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" name="Line 108"/>
                <p:cNvSpPr>
                  <a:spLocks noChangeShapeType="1"/>
                </p:cNvSpPr>
                <p:nvPr/>
              </p:nvSpPr>
              <p:spPr bwMode="auto">
                <a:xfrm>
                  <a:off x="6553" y="11136"/>
                  <a:ext cx="383" cy="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" name="Line 109"/>
                <p:cNvSpPr>
                  <a:spLocks noChangeShapeType="1"/>
                </p:cNvSpPr>
                <p:nvPr/>
              </p:nvSpPr>
              <p:spPr bwMode="auto">
                <a:xfrm>
                  <a:off x="6936" y="11136"/>
                  <a:ext cx="1" cy="764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8" name="Line 110"/>
                <p:cNvSpPr>
                  <a:spLocks noChangeShapeType="1"/>
                </p:cNvSpPr>
                <p:nvPr/>
              </p:nvSpPr>
              <p:spPr bwMode="auto">
                <a:xfrm flipH="1">
                  <a:off x="6553" y="11900"/>
                  <a:ext cx="383" cy="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9" name="Line 111"/>
                <p:cNvSpPr>
                  <a:spLocks noChangeShapeType="1"/>
                </p:cNvSpPr>
                <p:nvPr/>
              </p:nvSpPr>
              <p:spPr bwMode="auto">
                <a:xfrm flipV="1">
                  <a:off x="6553" y="11517"/>
                  <a:ext cx="1" cy="38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0" name="Line 112"/>
                <p:cNvSpPr>
                  <a:spLocks noChangeShapeType="1"/>
                </p:cNvSpPr>
                <p:nvPr/>
              </p:nvSpPr>
              <p:spPr bwMode="auto">
                <a:xfrm flipH="1">
                  <a:off x="5776" y="11517"/>
                  <a:ext cx="767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1" name="Line 113"/>
                <p:cNvSpPr>
                  <a:spLocks noChangeShapeType="1"/>
                </p:cNvSpPr>
                <p:nvPr/>
              </p:nvSpPr>
              <p:spPr bwMode="auto">
                <a:xfrm>
                  <a:off x="5776" y="11517"/>
                  <a:ext cx="0" cy="38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2" name="Line 114"/>
                <p:cNvSpPr>
                  <a:spLocks noChangeShapeType="1"/>
                </p:cNvSpPr>
                <p:nvPr/>
              </p:nvSpPr>
              <p:spPr bwMode="auto">
                <a:xfrm>
                  <a:off x="5776" y="11900"/>
                  <a:ext cx="384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" name="Line 115"/>
                <p:cNvSpPr>
                  <a:spLocks noChangeShapeType="1"/>
                </p:cNvSpPr>
                <p:nvPr/>
              </p:nvSpPr>
              <p:spPr bwMode="auto">
                <a:xfrm>
                  <a:off x="6160" y="11900"/>
                  <a:ext cx="0" cy="38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4" name="Line 116"/>
                <p:cNvSpPr>
                  <a:spLocks noChangeShapeType="1"/>
                </p:cNvSpPr>
                <p:nvPr/>
              </p:nvSpPr>
              <p:spPr bwMode="auto">
                <a:xfrm flipH="1">
                  <a:off x="5776" y="12283"/>
                  <a:ext cx="384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5" name="Line 117"/>
                <p:cNvSpPr>
                  <a:spLocks noChangeShapeType="1"/>
                </p:cNvSpPr>
                <p:nvPr/>
              </p:nvSpPr>
              <p:spPr bwMode="auto">
                <a:xfrm>
                  <a:off x="5776" y="12283"/>
                  <a:ext cx="0" cy="38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6" name="Line 118"/>
                <p:cNvSpPr>
                  <a:spLocks noChangeShapeType="1"/>
                </p:cNvSpPr>
                <p:nvPr/>
              </p:nvSpPr>
              <p:spPr bwMode="auto">
                <a:xfrm>
                  <a:off x="5776" y="12666"/>
                  <a:ext cx="767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7" name="Line 119"/>
                <p:cNvSpPr>
                  <a:spLocks noChangeShapeType="1"/>
                </p:cNvSpPr>
                <p:nvPr/>
              </p:nvSpPr>
              <p:spPr bwMode="auto">
                <a:xfrm flipV="1">
                  <a:off x="6553" y="12283"/>
                  <a:ext cx="1" cy="38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8" name="Line 120"/>
                <p:cNvSpPr>
                  <a:spLocks noChangeShapeType="1"/>
                </p:cNvSpPr>
                <p:nvPr/>
              </p:nvSpPr>
              <p:spPr bwMode="auto">
                <a:xfrm>
                  <a:off x="6553" y="12283"/>
                  <a:ext cx="383" cy="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9" name="Line 121"/>
                <p:cNvSpPr>
                  <a:spLocks noChangeShapeType="1"/>
                </p:cNvSpPr>
                <p:nvPr/>
              </p:nvSpPr>
              <p:spPr bwMode="auto">
                <a:xfrm>
                  <a:off x="6936" y="12283"/>
                  <a:ext cx="1" cy="38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0" name="Oval 122"/>
                <p:cNvSpPr>
                  <a:spLocks noChangeArrowheads="1"/>
                </p:cNvSpPr>
                <p:nvPr/>
              </p:nvSpPr>
              <p:spPr bwMode="auto">
                <a:xfrm>
                  <a:off x="4338" y="12593"/>
                  <a:ext cx="54" cy="60"/>
                </a:xfrm>
                <a:prstGeom prst="ellipse">
                  <a:avLst/>
                </a:prstGeom>
                <a:solidFill>
                  <a:srgbClr val="C20274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endParaRPr lang="zh-CN" altLang="en-US"/>
                </a:p>
              </p:txBody>
            </p:sp>
            <p:sp>
              <p:nvSpPr>
                <p:cNvPr id="131" name="Oval 123"/>
                <p:cNvSpPr>
                  <a:spLocks noChangeArrowheads="1"/>
                </p:cNvSpPr>
                <p:nvPr/>
              </p:nvSpPr>
              <p:spPr bwMode="auto">
                <a:xfrm>
                  <a:off x="4316" y="11543"/>
                  <a:ext cx="54" cy="59"/>
                </a:xfrm>
                <a:prstGeom prst="ellipse">
                  <a:avLst/>
                </a:prstGeom>
                <a:solidFill>
                  <a:srgbClr val="C20274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endParaRPr lang="zh-CN" altLang="en-US"/>
                </a:p>
              </p:txBody>
            </p:sp>
            <p:sp>
              <p:nvSpPr>
                <p:cNvPr id="132" name="Oval 124"/>
                <p:cNvSpPr>
                  <a:spLocks noChangeArrowheads="1"/>
                </p:cNvSpPr>
                <p:nvPr/>
              </p:nvSpPr>
              <p:spPr bwMode="auto">
                <a:xfrm>
                  <a:off x="5248" y="12552"/>
                  <a:ext cx="53" cy="59"/>
                </a:xfrm>
                <a:prstGeom prst="ellipse">
                  <a:avLst/>
                </a:prstGeom>
                <a:solidFill>
                  <a:srgbClr val="C20274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endParaRPr lang="zh-CN" altLang="en-US"/>
                </a:p>
              </p:txBody>
            </p:sp>
            <p:sp>
              <p:nvSpPr>
                <p:cNvPr id="133" name="Oval 125"/>
                <p:cNvSpPr>
                  <a:spLocks noChangeArrowheads="1"/>
                </p:cNvSpPr>
                <p:nvPr/>
              </p:nvSpPr>
              <p:spPr bwMode="auto">
                <a:xfrm>
                  <a:off x="4828" y="11819"/>
                  <a:ext cx="55" cy="60"/>
                </a:xfrm>
                <a:prstGeom prst="ellipse">
                  <a:avLst/>
                </a:prstGeom>
                <a:solidFill>
                  <a:srgbClr val="C20274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endParaRPr lang="zh-CN" altLang="en-US"/>
                </a:p>
              </p:txBody>
            </p:sp>
            <p:sp>
              <p:nvSpPr>
                <p:cNvPr id="134" name="Oval 126"/>
                <p:cNvSpPr>
                  <a:spLocks noChangeArrowheads="1"/>
                </p:cNvSpPr>
                <p:nvPr/>
              </p:nvSpPr>
              <p:spPr bwMode="auto">
                <a:xfrm>
                  <a:off x="5427" y="12175"/>
                  <a:ext cx="54" cy="60"/>
                </a:xfrm>
                <a:prstGeom prst="ellipse">
                  <a:avLst/>
                </a:prstGeom>
                <a:solidFill>
                  <a:srgbClr val="C20274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endParaRPr lang="zh-CN" altLang="en-US"/>
                </a:p>
              </p:txBody>
            </p:sp>
            <p:sp>
              <p:nvSpPr>
                <p:cNvPr id="135" name="Oval 127"/>
                <p:cNvSpPr>
                  <a:spLocks noChangeArrowheads="1"/>
                </p:cNvSpPr>
                <p:nvPr/>
              </p:nvSpPr>
              <p:spPr bwMode="auto">
                <a:xfrm>
                  <a:off x="4715" y="10787"/>
                  <a:ext cx="54" cy="59"/>
                </a:xfrm>
                <a:prstGeom prst="ellipse">
                  <a:avLst/>
                </a:prstGeom>
                <a:solidFill>
                  <a:srgbClr val="C20274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endParaRPr lang="zh-CN" altLang="en-US"/>
                </a:p>
              </p:txBody>
            </p:sp>
            <p:sp>
              <p:nvSpPr>
                <p:cNvPr id="136" name="Oval 128"/>
                <p:cNvSpPr>
                  <a:spLocks noChangeArrowheads="1"/>
                </p:cNvSpPr>
                <p:nvPr/>
              </p:nvSpPr>
              <p:spPr bwMode="auto">
                <a:xfrm>
                  <a:off x="4283" y="10391"/>
                  <a:ext cx="54" cy="59"/>
                </a:xfrm>
                <a:prstGeom prst="ellipse">
                  <a:avLst/>
                </a:prstGeom>
                <a:solidFill>
                  <a:srgbClr val="C20274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endParaRPr lang="zh-CN" altLang="en-US"/>
                </a:p>
              </p:txBody>
            </p:sp>
            <p:sp>
              <p:nvSpPr>
                <p:cNvPr id="137" name="Oval 129"/>
                <p:cNvSpPr>
                  <a:spLocks noChangeArrowheads="1"/>
                </p:cNvSpPr>
                <p:nvPr/>
              </p:nvSpPr>
              <p:spPr bwMode="auto">
                <a:xfrm>
                  <a:off x="4849" y="10283"/>
                  <a:ext cx="53" cy="59"/>
                </a:xfrm>
                <a:prstGeom prst="ellipse">
                  <a:avLst/>
                </a:prstGeom>
                <a:solidFill>
                  <a:srgbClr val="C20274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endParaRPr lang="zh-CN" altLang="en-US"/>
                </a:p>
              </p:txBody>
            </p:sp>
            <p:sp>
              <p:nvSpPr>
                <p:cNvPr id="138" name="Oval 130"/>
                <p:cNvSpPr>
                  <a:spLocks noChangeArrowheads="1"/>
                </p:cNvSpPr>
                <p:nvPr/>
              </p:nvSpPr>
              <p:spPr bwMode="auto">
                <a:xfrm>
                  <a:off x="5373" y="10807"/>
                  <a:ext cx="54" cy="59"/>
                </a:xfrm>
                <a:prstGeom prst="ellipse">
                  <a:avLst/>
                </a:prstGeom>
                <a:solidFill>
                  <a:srgbClr val="C20274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endParaRPr lang="zh-CN" altLang="en-US"/>
                </a:p>
              </p:txBody>
            </p:sp>
            <p:sp>
              <p:nvSpPr>
                <p:cNvPr id="139" name="Oval 131"/>
                <p:cNvSpPr>
                  <a:spLocks noChangeArrowheads="1"/>
                </p:cNvSpPr>
                <p:nvPr/>
              </p:nvSpPr>
              <p:spPr bwMode="auto">
                <a:xfrm>
                  <a:off x="6244" y="12296"/>
                  <a:ext cx="54" cy="59"/>
                </a:xfrm>
                <a:prstGeom prst="ellipse">
                  <a:avLst/>
                </a:prstGeom>
                <a:solidFill>
                  <a:srgbClr val="C20274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endParaRPr lang="zh-CN" altLang="en-US"/>
                </a:p>
              </p:txBody>
            </p:sp>
            <p:sp>
              <p:nvSpPr>
                <p:cNvPr id="140" name="Oval 132"/>
                <p:cNvSpPr>
                  <a:spLocks noChangeArrowheads="1"/>
                </p:cNvSpPr>
                <p:nvPr/>
              </p:nvSpPr>
              <p:spPr bwMode="auto">
                <a:xfrm>
                  <a:off x="6244" y="10450"/>
                  <a:ext cx="54" cy="59"/>
                </a:xfrm>
                <a:prstGeom prst="ellipse">
                  <a:avLst/>
                </a:prstGeom>
                <a:solidFill>
                  <a:srgbClr val="C20274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endParaRPr lang="zh-CN" altLang="en-US"/>
                </a:p>
              </p:txBody>
            </p:sp>
            <p:sp>
              <p:nvSpPr>
                <p:cNvPr id="141" name="Oval 133"/>
                <p:cNvSpPr>
                  <a:spLocks noChangeArrowheads="1"/>
                </p:cNvSpPr>
                <p:nvPr/>
              </p:nvSpPr>
              <p:spPr bwMode="auto">
                <a:xfrm>
                  <a:off x="5859" y="11543"/>
                  <a:ext cx="54" cy="59"/>
                </a:xfrm>
                <a:prstGeom prst="ellipse">
                  <a:avLst/>
                </a:prstGeom>
                <a:solidFill>
                  <a:srgbClr val="C20274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endParaRPr lang="zh-CN" altLang="en-US"/>
                </a:p>
              </p:txBody>
            </p:sp>
            <p:sp>
              <p:nvSpPr>
                <p:cNvPr id="142" name="Oval 134"/>
                <p:cNvSpPr>
                  <a:spLocks noChangeArrowheads="1"/>
                </p:cNvSpPr>
                <p:nvPr/>
              </p:nvSpPr>
              <p:spPr bwMode="auto">
                <a:xfrm>
                  <a:off x="6835" y="11521"/>
                  <a:ext cx="55" cy="60"/>
                </a:xfrm>
                <a:prstGeom prst="ellipse">
                  <a:avLst/>
                </a:prstGeom>
                <a:solidFill>
                  <a:srgbClr val="C20274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endParaRPr lang="zh-CN" altLang="en-US"/>
                </a:p>
              </p:txBody>
            </p:sp>
            <p:sp>
              <p:nvSpPr>
                <p:cNvPr id="143" name="Oval 135"/>
                <p:cNvSpPr>
                  <a:spLocks noChangeArrowheads="1"/>
                </p:cNvSpPr>
                <p:nvPr/>
              </p:nvSpPr>
              <p:spPr bwMode="auto">
                <a:xfrm>
                  <a:off x="6509" y="12117"/>
                  <a:ext cx="54" cy="58"/>
                </a:xfrm>
                <a:prstGeom prst="ellipse">
                  <a:avLst/>
                </a:prstGeom>
                <a:solidFill>
                  <a:srgbClr val="C20274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endParaRPr lang="zh-CN" altLang="en-US"/>
                </a:p>
              </p:txBody>
            </p:sp>
            <p:sp>
              <p:nvSpPr>
                <p:cNvPr id="144" name="Rectangle 136"/>
                <p:cNvSpPr>
                  <a:spLocks noChangeArrowheads="1"/>
                </p:cNvSpPr>
                <p:nvPr/>
              </p:nvSpPr>
              <p:spPr bwMode="auto">
                <a:xfrm>
                  <a:off x="4849" y="12123"/>
                  <a:ext cx="383" cy="26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144" tIns="9144" rIns="9144" bIns="9144" anchor="ctr"/>
                <a:lstStyle/>
                <a:p>
                  <a:pPr algn="just"/>
                  <a:r>
                    <a:rPr lang="en-US" altLang="zh-CN" sz="900">
                      <a:latin typeface="Times New Roman" pitchFamily="18" charset="0"/>
                    </a:rPr>
                    <a:t>7</a:t>
                  </a:r>
                  <a:endParaRPr lang="en-US" altLang="zh-CN" sz="3200"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8" name="Rectangle 137"/>
            <p:cNvSpPr>
              <a:spLocks noChangeArrowheads="1"/>
            </p:cNvSpPr>
            <p:nvPr/>
          </p:nvSpPr>
          <p:spPr bwMode="auto">
            <a:xfrm>
              <a:off x="1056" y="3648"/>
              <a:ext cx="288" cy="576"/>
            </a:xfrm>
            <a:prstGeom prst="rect">
              <a:avLst/>
            </a:prstGeom>
            <a:solidFill>
              <a:schemeClr val="accent1">
                <a:alpha val="30196"/>
              </a:schemeClr>
            </a:solidFill>
            <a:ln w="9525">
              <a:solidFill>
                <a:schemeClr val="tx1"/>
              </a:solidFill>
              <a:prstDash val="dash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CN" sz="1400" b="1"/>
                <a:t>A</a:t>
              </a:r>
              <a:r>
                <a:rPr lang="en-US" altLang="zh-CN"/>
                <a:t>    </a:t>
              </a:r>
            </a:p>
          </p:txBody>
        </p:sp>
        <p:sp>
          <p:nvSpPr>
            <p:cNvPr id="9" name="Rectangle 138"/>
            <p:cNvSpPr>
              <a:spLocks noChangeArrowheads="1"/>
            </p:cNvSpPr>
            <p:nvPr/>
          </p:nvSpPr>
          <p:spPr bwMode="auto">
            <a:xfrm>
              <a:off x="912" y="3396"/>
              <a:ext cx="192" cy="384"/>
            </a:xfrm>
            <a:prstGeom prst="rect">
              <a:avLst/>
            </a:prstGeom>
            <a:solidFill>
              <a:schemeClr val="accent1">
                <a:alpha val="30196"/>
              </a:schemeClr>
            </a:solidFill>
            <a:ln w="9525">
              <a:solidFill>
                <a:schemeClr val="tx1"/>
              </a:solidFill>
              <a:prstDash val="dash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CN" sz="1400" b="1"/>
                <a:t>B</a:t>
              </a:r>
            </a:p>
          </p:txBody>
        </p:sp>
        <p:sp>
          <p:nvSpPr>
            <p:cNvPr id="10" name="Rectangle 139"/>
            <p:cNvSpPr>
              <a:spLocks noChangeArrowheads="1"/>
            </p:cNvSpPr>
            <p:nvPr/>
          </p:nvSpPr>
          <p:spPr bwMode="auto">
            <a:xfrm>
              <a:off x="1776" y="3840"/>
              <a:ext cx="336" cy="192"/>
            </a:xfrm>
            <a:prstGeom prst="rect">
              <a:avLst/>
            </a:prstGeom>
            <a:solidFill>
              <a:schemeClr val="accent1">
                <a:alpha val="30196"/>
              </a:schemeClr>
            </a:solidFill>
            <a:ln w="9525">
              <a:solidFill>
                <a:schemeClr val="tx1"/>
              </a:solidFill>
              <a:prstDash val="dash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CN" sz="1400" b="1"/>
                <a:t>F        </a:t>
              </a:r>
            </a:p>
          </p:txBody>
        </p:sp>
        <p:sp>
          <p:nvSpPr>
            <p:cNvPr id="11" name="Rectangle 140"/>
            <p:cNvSpPr>
              <a:spLocks noChangeArrowheads="1"/>
            </p:cNvSpPr>
            <p:nvPr/>
          </p:nvSpPr>
          <p:spPr bwMode="auto">
            <a:xfrm>
              <a:off x="1392" y="3168"/>
              <a:ext cx="192" cy="144"/>
            </a:xfrm>
            <a:prstGeom prst="rect">
              <a:avLst/>
            </a:prstGeom>
            <a:solidFill>
              <a:schemeClr val="accent1">
                <a:alpha val="30196"/>
              </a:schemeClr>
            </a:solidFill>
            <a:ln w="9525">
              <a:solidFill>
                <a:schemeClr val="tx1"/>
              </a:solidFill>
              <a:prstDash val="dash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CN" sz="1400" b="1"/>
                <a:t>D   </a:t>
              </a:r>
            </a:p>
          </p:txBody>
        </p:sp>
        <p:sp>
          <p:nvSpPr>
            <p:cNvPr id="12" name="Rectangle 141"/>
            <p:cNvSpPr>
              <a:spLocks noChangeArrowheads="1"/>
            </p:cNvSpPr>
            <p:nvPr/>
          </p:nvSpPr>
          <p:spPr bwMode="auto">
            <a:xfrm>
              <a:off x="1008" y="2928"/>
              <a:ext cx="336" cy="144"/>
            </a:xfrm>
            <a:prstGeom prst="rect">
              <a:avLst/>
            </a:prstGeom>
            <a:solidFill>
              <a:schemeClr val="accent1">
                <a:alpha val="30196"/>
              </a:schemeClr>
            </a:solidFill>
            <a:ln w="9525">
              <a:solidFill>
                <a:schemeClr val="tx1"/>
              </a:solidFill>
              <a:prstDash val="dash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CN" sz="1400" b="1"/>
                <a:t>C    </a:t>
              </a:r>
            </a:p>
          </p:txBody>
        </p:sp>
        <p:sp>
          <p:nvSpPr>
            <p:cNvPr id="13" name="Rectangle 142"/>
            <p:cNvSpPr>
              <a:spLocks noChangeArrowheads="1"/>
            </p:cNvSpPr>
            <p:nvPr/>
          </p:nvSpPr>
          <p:spPr bwMode="auto">
            <a:xfrm>
              <a:off x="1900" y="2554"/>
              <a:ext cx="192" cy="288"/>
            </a:xfrm>
            <a:prstGeom prst="rect">
              <a:avLst/>
            </a:prstGeom>
            <a:solidFill>
              <a:schemeClr val="accent1">
                <a:alpha val="30196"/>
              </a:schemeClr>
            </a:solidFill>
            <a:ln w="9525">
              <a:solidFill>
                <a:schemeClr val="tx1"/>
              </a:solidFill>
              <a:prstDash val="dash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CN" sz="1400" b="1"/>
                <a:t>E</a:t>
              </a:r>
            </a:p>
          </p:txBody>
        </p:sp>
      </p:grpSp>
      <p:sp>
        <p:nvSpPr>
          <p:cNvPr id="145" name="Text Box 173"/>
          <p:cNvSpPr txBox="1">
            <a:spLocks noChangeArrowheads="1"/>
          </p:cNvSpPr>
          <p:nvPr/>
        </p:nvSpPr>
        <p:spPr bwMode="auto">
          <a:xfrm>
            <a:off x="7924800" y="3581400"/>
            <a:ext cx="11413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 dirty="0"/>
              <a:t>Query Results</a:t>
            </a:r>
            <a:r>
              <a:rPr lang="en-US" altLang="zh-CN" dirty="0"/>
              <a:t> </a:t>
            </a:r>
          </a:p>
        </p:txBody>
      </p:sp>
      <p:sp>
        <p:nvSpPr>
          <p:cNvPr id="146" name="Text Box 239"/>
          <p:cNvSpPr txBox="1">
            <a:spLocks noChangeArrowheads="1"/>
          </p:cNvSpPr>
          <p:nvPr/>
        </p:nvSpPr>
        <p:spPr bwMode="auto">
          <a:xfrm>
            <a:off x="6477000" y="2209800"/>
            <a:ext cx="1371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1400" dirty="0"/>
              <a:t>Query Index (hashing)</a:t>
            </a:r>
            <a:r>
              <a:rPr lang="en-US" altLang="zh-CN" dirty="0"/>
              <a:t> </a:t>
            </a:r>
          </a:p>
        </p:txBody>
      </p:sp>
      <p:sp>
        <p:nvSpPr>
          <p:cNvPr id="147" name="Text Box 240"/>
          <p:cNvSpPr txBox="1">
            <a:spLocks noChangeArrowheads="1"/>
          </p:cNvSpPr>
          <p:nvPr/>
        </p:nvSpPr>
        <p:spPr bwMode="auto">
          <a:xfrm>
            <a:off x="554405" y="3429000"/>
            <a:ext cx="1905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 dirty="0"/>
              <a:t>Objects and queries</a:t>
            </a:r>
            <a:r>
              <a:rPr lang="en-US" altLang="zh-CN" dirty="0"/>
              <a:t> </a:t>
            </a:r>
          </a:p>
        </p:txBody>
      </p:sp>
      <p:grpSp>
        <p:nvGrpSpPr>
          <p:cNvPr id="242" name="Group 241"/>
          <p:cNvGrpSpPr/>
          <p:nvPr/>
        </p:nvGrpSpPr>
        <p:grpSpPr>
          <a:xfrm>
            <a:off x="2818262" y="3352800"/>
            <a:ext cx="3277738" cy="2657595"/>
            <a:chOff x="2818262" y="3352800"/>
            <a:chExt cx="3277738" cy="2657595"/>
          </a:xfrm>
        </p:grpSpPr>
        <p:grpSp>
          <p:nvGrpSpPr>
            <p:cNvPr id="148" name="Group 213"/>
            <p:cNvGrpSpPr>
              <a:grpSpLocks/>
            </p:cNvGrpSpPr>
            <p:nvPr/>
          </p:nvGrpSpPr>
          <p:grpSpPr bwMode="auto">
            <a:xfrm>
              <a:off x="2818262" y="3908425"/>
              <a:ext cx="3277738" cy="2101970"/>
              <a:chOff x="4037013" y="3730625"/>
              <a:chExt cx="4573588" cy="2898775"/>
            </a:xfrm>
          </p:grpSpPr>
          <p:grpSp>
            <p:nvGrpSpPr>
              <p:cNvPr id="149" name="Group 136"/>
              <p:cNvGrpSpPr>
                <a:grpSpLocks/>
              </p:cNvGrpSpPr>
              <p:nvPr/>
            </p:nvGrpSpPr>
            <p:grpSpPr bwMode="auto">
              <a:xfrm>
                <a:off x="4037013" y="3730625"/>
                <a:ext cx="4573588" cy="2898775"/>
                <a:chOff x="2543" y="2398"/>
                <a:chExt cx="2881" cy="1826"/>
              </a:xfrm>
            </p:grpSpPr>
            <p:sp>
              <p:nvSpPr>
                <p:cNvPr id="151" name="AutoShape 137"/>
                <p:cNvSpPr>
                  <a:spLocks noChangeAspect="1" noChangeArrowheads="1"/>
                </p:cNvSpPr>
                <p:nvPr/>
              </p:nvSpPr>
              <p:spPr bwMode="auto">
                <a:xfrm>
                  <a:off x="2544" y="2398"/>
                  <a:ext cx="2880" cy="182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CN" altLang="en-US" sz="2800">
                    <a:latin typeface="Tahoma" pitchFamily="34" charset="0"/>
                  </a:endParaRPr>
                </a:p>
              </p:txBody>
            </p:sp>
            <p:grpSp>
              <p:nvGrpSpPr>
                <p:cNvPr id="152" name="Group 138"/>
                <p:cNvGrpSpPr>
                  <a:grpSpLocks/>
                </p:cNvGrpSpPr>
                <p:nvPr/>
              </p:nvGrpSpPr>
              <p:grpSpPr bwMode="auto">
                <a:xfrm>
                  <a:off x="2543" y="2403"/>
                  <a:ext cx="2635" cy="1148"/>
                  <a:chOff x="1518" y="2463"/>
                  <a:chExt cx="4680" cy="2038"/>
                </a:xfrm>
              </p:grpSpPr>
              <p:sp>
                <p:nvSpPr>
                  <p:cNvPr id="188" name="Text Box 13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490" y="3216"/>
                    <a:ext cx="231" cy="380"/>
                  </a:xfrm>
                  <a:prstGeom prst="rect">
                    <a:avLst/>
                  </a:prstGeom>
                  <a:solidFill>
                    <a:srgbClr val="CCFFCC"/>
                  </a:solidFill>
                  <a:ln w="19050">
                    <a:solidFill>
                      <a:srgbClr val="808080"/>
                    </a:solidFill>
                    <a:miter lim="800000"/>
                    <a:headEnd/>
                    <a:tailEnd/>
                  </a:ln>
                </p:spPr>
                <p:txBody>
                  <a:bodyPr lIns="39600" tIns="38212" rIns="39600" bIns="38212"/>
                  <a:lstStyle/>
                  <a:p>
                    <a:pPr algn="ctr"/>
                    <a:r>
                      <a:rPr lang="en-US" altLang="zh-CN" sz="900">
                        <a:solidFill>
                          <a:srgbClr val="010203"/>
                        </a:solidFill>
                        <a:latin typeface="Times New Roman" pitchFamily="18" charset="0"/>
                      </a:rPr>
                      <a:t>5</a:t>
                    </a:r>
                    <a:endParaRPr lang="en-US" altLang="zh-CN" sz="32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89" name="Text Box 14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721" y="3216"/>
                    <a:ext cx="238" cy="380"/>
                  </a:xfrm>
                  <a:prstGeom prst="rect">
                    <a:avLst/>
                  </a:prstGeom>
                  <a:solidFill>
                    <a:srgbClr val="CCFFCC"/>
                  </a:solidFill>
                  <a:ln w="19050">
                    <a:solidFill>
                      <a:srgbClr val="808080"/>
                    </a:solidFill>
                    <a:miter lim="800000"/>
                    <a:headEnd/>
                    <a:tailEnd/>
                  </a:ln>
                </p:spPr>
                <p:txBody>
                  <a:bodyPr lIns="39600" tIns="38212" rIns="39600" bIns="38212"/>
                  <a:lstStyle/>
                  <a:p>
                    <a:pPr algn="ctr"/>
                    <a:r>
                      <a:rPr lang="en-US" altLang="zh-CN" sz="900">
                        <a:solidFill>
                          <a:srgbClr val="010203"/>
                        </a:solidFill>
                        <a:latin typeface="Times New Roman" pitchFamily="18" charset="0"/>
                      </a:rPr>
                      <a:t>8</a:t>
                    </a:r>
                    <a:endParaRPr lang="en-US" altLang="zh-CN" sz="32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90" name="Text Box 14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44" y="2463"/>
                    <a:ext cx="315" cy="380"/>
                  </a:xfrm>
                  <a:prstGeom prst="rect">
                    <a:avLst/>
                  </a:prstGeom>
                  <a:solidFill>
                    <a:srgbClr val="CCFFCC"/>
                  </a:solidFill>
                  <a:ln w="19050">
                    <a:solidFill>
                      <a:srgbClr val="808080"/>
                    </a:solidFill>
                    <a:miter lim="800000"/>
                    <a:headEnd/>
                    <a:tailEnd/>
                  </a:ln>
                </p:spPr>
                <p:txBody>
                  <a:bodyPr lIns="39600" tIns="38212" rIns="39600" bIns="38212"/>
                  <a:lstStyle/>
                  <a:p>
                    <a:pPr algn="ctr"/>
                    <a:r>
                      <a:rPr lang="en-US" altLang="zh-CN" sz="900">
                        <a:solidFill>
                          <a:srgbClr val="010203"/>
                        </a:solidFill>
                        <a:latin typeface="Times New Roman" pitchFamily="18" charset="0"/>
                      </a:rPr>
                      <a:t>18</a:t>
                    </a:r>
                    <a:endParaRPr lang="en-US" altLang="zh-CN" sz="32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91" name="Line 14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721" y="2843"/>
                    <a:ext cx="869" cy="367"/>
                  </a:xfrm>
                  <a:prstGeom prst="line">
                    <a:avLst/>
                  </a:prstGeom>
                  <a:noFill/>
                  <a:ln w="9525">
                    <a:solidFill>
                      <a:srgbClr val="808080"/>
                    </a:solidFill>
                    <a:prstDash val="dash"/>
                    <a:round/>
                    <a:headEnd/>
                    <a:tailEnd/>
                  </a:ln>
                </p:spPr>
                <p:txBody>
                  <a:bodyPr lIns="92075" tIns="46038" rIns="92075" bIns="46038" anchor="ctr"/>
                  <a:lstStyle/>
                  <a:p>
                    <a:endParaRPr lang="en-US" sz="1600"/>
                  </a:p>
                </p:txBody>
              </p:sp>
              <p:sp>
                <p:nvSpPr>
                  <p:cNvPr id="192" name="Line 143"/>
                  <p:cNvSpPr>
                    <a:spLocks noChangeShapeType="1"/>
                  </p:cNvSpPr>
                  <p:nvPr/>
                </p:nvSpPr>
                <p:spPr bwMode="auto">
                  <a:xfrm>
                    <a:off x="3991" y="2843"/>
                    <a:ext cx="769" cy="360"/>
                  </a:xfrm>
                  <a:prstGeom prst="line">
                    <a:avLst/>
                  </a:prstGeom>
                  <a:noFill/>
                  <a:ln w="9525">
                    <a:solidFill>
                      <a:srgbClr val="808080"/>
                    </a:solidFill>
                    <a:prstDash val="dash"/>
                    <a:round/>
                    <a:headEnd/>
                    <a:tailEnd/>
                  </a:ln>
                </p:spPr>
                <p:txBody>
                  <a:bodyPr lIns="92075" tIns="46038" rIns="92075" bIns="46038" anchor="ctr"/>
                  <a:lstStyle/>
                  <a:p>
                    <a:endParaRPr lang="en-US" sz="1600"/>
                  </a:p>
                </p:txBody>
              </p:sp>
              <p:sp>
                <p:nvSpPr>
                  <p:cNvPr id="193" name="Line 14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698" y="3586"/>
                    <a:ext cx="789" cy="566"/>
                  </a:xfrm>
                  <a:prstGeom prst="line">
                    <a:avLst/>
                  </a:prstGeom>
                  <a:noFill/>
                  <a:ln w="9525">
                    <a:solidFill>
                      <a:srgbClr val="808080"/>
                    </a:solidFill>
                    <a:prstDash val="dash"/>
                    <a:round/>
                    <a:headEnd/>
                    <a:tailEnd/>
                  </a:ln>
                </p:spPr>
                <p:txBody>
                  <a:bodyPr lIns="92075" tIns="46038" rIns="92075" bIns="46038" anchor="ctr"/>
                  <a:lstStyle/>
                  <a:p>
                    <a:endParaRPr lang="en-US" sz="1600"/>
                  </a:p>
                </p:txBody>
              </p:sp>
              <p:sp>
                <p:nvSpPr>
                  <p:cNvPr id="194" name="Line 14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277" y="3607"/>
                    <a:ext cx="425" cy="514"/>
                  </a:xfrm>
                  <a:prstGeom prst="line">
                    <a:avLst/>
                  </a:prstGeom>
                  <a:noFill/>
                  <a:ln w="9525">
                    <a:solidFill>
                      <a:srgbClr val="808080"/>
                    </a:solidFill>
                    <a:prstDash val="dash"/>
                    <a:round/>
                    <a:headEnd/>
                    <a:tailEnd/>
                  </a:ln>
                </p:spPr>
                <p:txBody>
                  <a:bodyPr lIns="92075" tIns="46038" rIns="92075" bIns="46038" anchor="ctr"/>
                  <a:lstStyle/>
                  <a:p>
                    <a:endParaRPr lang="en-US" sz="1600"/>
                  </a:p>
                </p:txBody>
              </p:sp>
              <p:sp>
                <p:nvSpPr>
                  <p:cNvPr id="195" name="Line 14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854" y="3591"/>
                    <a:ext cx="438" cy="530"/>
                  </a:xfrm>
                  <a:prstGeom prst="line">
                    <a:avLst/>
                  </a:prstGeom>
                  <a:noFill/>
                  <a:ln w="9525">
                    <a:solidFill>
                      <a:srgbClr val="808080"/>
                    </a:solidFill>
                    <a:prstDash val="dash"/>
                    <a:round/>
                    <a:headEnd/>
                    <a:tailEnd/>
                  </a:ln>
                </p:spPr>
                <p:txBody>
                  <a:bodyPr lIns="92075" tIns="46038" rIns="92075" bIns="46038" anchor="ctr"/>
                  <a:lstStyle/>
                  <a:p>
                    <a:endParaRPr lang="en-US" sz="1600"/>
                  </a:p>
                </p:txBody>
              </p:sp>
              <p:sp>
                <p:nvSpPr>
                  <p:cNvPr id="196" name="Line 147"/>
                  <p:cNvSpPr>
                    <a:spLocks noChangeShapeType="1"/>
                  </p:cNvSpPr>
                  <p:nvPr/>
                </p:nvSpPr>
                <p:spPr bwMode="auto">
                  <a:xfrm>
                    <a:off x="4955" y="3544"/>
                    <a:ext cx="266" cy="577"/>
                  </a:xfrm>
                  <a:prstGeom prst="line">
                    <a:avLst/>
                  </a:prstGeom>
                  <a:noFill/>
                  <a:ln w="9525">
                    <a:solidFill>
                      <a:srgbClr val="808080"/>
                    </a:solidFill>
                    <a:prstDash val="dash"/>
                    <a:round/>
                    <a:headEnd/>
                    <a:tailEnd/>
                  </a:ln>
                </p:spPr>
                <p:txBody>
                  <a:bodyPr lIns="92075" tIns="46038" rIns="92075" bIns="46038" anchor="ctr"/>
                  <a:lstStyle/>
                  <a:p>
                    <a:endParaRPr lang="en-US" sz="1600"/>
                  </a:p>
                </p:txBody>
              </p:sp>
              <p:sp>
                <p:nvSpPr>
                  <p:cNvPr id="197" name="Line 148"/>
                  <p:cNvSpPr>
                    <a:spLocks noChangeShapeType="1"/>
                  </p:cNvSpPr>
                  <p:nvPr/>
                </p:nvSpPr>
                <p:spPr bwMode="auto">
                  <a:xfrm>
                    <a:off x="2961" y="3669"/>
                    <a:ext cx="27" cy="439"/>
                  </a:xfrm>
                  <a:prstGeom prst="line">
                    <a:avLst/>
                  </a:prstGeom>
                  <a:noFill/>
                  <a:ln w="9525">
                    <a:solidFill>
                      <a:srgbClr val="808080"/>
                    </a:solidFill>
                    <a:prstDash val="dash"/>
                    <a:round/>
                    <a:headEnd/>
                    <a:tailEnd/>
                  </a:ln>
                </p:spPr>
                <p:txBody>
                  <a:bodyPr lIns="92075" tIns="46038" rIns="92075" bIns="46038" anchor="ctr"/>
                  <a:lstStyle/>
                  <a:p>
                    <a:endParaRPr lang="en-US" sz="1600"/>
                  </a:p>
                </p:txBody>
              </p:sp>
              <p:sp>
                <p:nvSpPr>
                  <p:cNvPr id="198" name="Text Box 14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292" y="3206"/>
                    <a:ext cx="315" cy="381"/>
                  </a:xfrm>
                  <a:prstGeom prst="rect">
                    <a:avLst/>
                  </a:prstGeom>
                  <a:solidFill>
                    <a:srgbClr val="CCFFCC"/>
                  </a:solidFill>
                  <a:ln w="19050">
                    <a:solidFill>
                      <a:srgbClr val="808080"/>
                    </a:solidFill>
                    <a:miter lim="800000"/>
                    <a:headEnd/>
                    <a:tailEnd/>
                  </a:ln>
                </p:spPr>
                <p:txBody>
                  <a:bodyPr lIns="39600" tIns="38212" rIns="39600" bIns="38212"/>
                  <a:lstStyle/>
                  <a:p>
                    <a:pPr algn="ctr"/>
                    <a:r>
                      <a:rPr lang="en-US" altLang="zh-CN" sz="900">
                        <a:solidFill>
                          <a:srgbClr val="010203"/>
                        </a:solidFill>
                        <a:latin typeface="Times New Roman" pitchFamily="18" charset="0"/>
                      </a:rPr>
                      <a:t>24</a:t>
                    </a:r>
                    <a:endParaRPr lang="en-US" altLang="zh-CN" sz="32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99" name="Text Box 15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623" y="3210"/>
                    <a:ext cx="316" cy="381"/>
                  </a:xfrm>
                  <a:prstGeom prst="rect">
                    <a:avLst/>
                  </a:prstGeom>
                  <a:solidFill>
                    <a:srgbClr val="CCFFCC"/>
                  </a:solidFill>
                  <a:ln w="19050">
                    <a:solidFill>
                      <a:srgbClr val="808080"/>
                    </a:solidFill>
                    <a:miter lim="800000"/>
                    <a:headEnd/>
                    <a:tailEnd/>
                  </a:ln>
                </p:spPr>
                <p:txBody>
                  <a:bodyPr lIns="39600" tIns="38212" rIns="39600" bIns="38212"/>
                  <a:lstStyle/>
                  <a:p>
                    <a:pPr algn="ctr"/>
                    <a:r>
                      <a:rPr lang="en-US" altLang="zh-CN" sz="900" dirty="0">
                        <a:solidFill>
                          <a:srgbClr val="010203"/>
                        </a:solidFill>
                        <a:latin typeface="Times New Roman" pitchFamily="18" charset="0"/>
                      </a:rPr>
                      <a:t>39</a:t>
                    </a:r>
                    <a:endParaRPr lang="en-US" altLang="zh-CN" sz="3200" dirty="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00" name="Text Box 15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57" y="3210"/>
                    <a:ext cx="316" cy="381"/>
                  </a:xfrm>
                  <a:prstGeom prst="rect">
                    <a:avLst/>
                  </a:prstGeom>
                  <a:solidFill>
                    <a:srgbClr val="CCFFCC"/>
                  </a:solidFill>
                  <a:ln w="19050">
                    <a:solidFill>
                      <a:srgbClr val="808080"/>
                    </a:solidFill>
                    <a:miter lim="800000"/>
                    <a:headEnd/>
                    <a:tailEnd/>
                  </a:ln>
                </p:spPr>
                <p:txBody>
                  <a:bodyPr lIns="39600" tIns="38212" rIns="39600" bIns="38212"/>
                  <a:lstStyle/>
                  <a:p>
                    <a:pPr algn="ctr"/>
                    <a:r>
                      <a:rPr lang="en-US" altLang="zh-CN" sz="900">
                        <a:solidFill>
                          <a:srgbClr val="010203"/>
                        </a:solidFill>
                        <a:latin typeface="Times New Roman" pitchFamily="18" charset="0"/>
                      </a:rPr>
                      <a:t>53</a:t>
                    </a:r>
                    <a:endParaRPr lang="en-US" altLang="zh-CN" sz="32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01" name="Text Box 15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53" y="4121"/>
                    <a:ext cx="232" cy="380"/>
                  </a:xfrm>
                  <a:prstGeom prst="rect">
                    <a:avLst/>
                  </a:prstGeom>
                  <a:solidFill>
                    <a:srgbClr val="CCFFCC"/>
                  </a:solidFill>
                  <a:ln w="19050">
                    <a:solidFill>
                      <a:srgbClr val="808080"/>
                    </a:solidFill>
                    <a:miter lim="800000"/>
                    <a:headEnd/>
                    <a:tailEnd/>
                  </a:ln>
                </p:spPr>
                <p:txBody>
                  <a:bodyPr lIns="39600" tIns="38212" rIns="39600" bIns="38212"/>
                  <a:lstStyle/>
                  <a:p>
                    <a:pPr algn="ctr"/>
                    <a:r>
                      <a:rPr lang="en-US" altLang="zh-CN" sz="900">
                        <a:solidFill>
                          <a:srgbClr val="010203"/>
                        </a:solidFill>
                        <a:latin typeface="Times New Roman" pitchFamily="18" charset="0"/>
                      </a:rPr>
                      <a:t>5</a:t>
                    </a:r>
                    <a:endParaRPr lang="en-US" altLang="zh-CN" sz="32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02" name="Text Box 15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18" y="4121"/>
                    <a:ext cx="232" cy="380"/>
                  </a:xfrm>
                  <a:prstGeom prst="rect">
                    <a:avLst/>
                  </a:prstGeom>
                  <a:solidFill>
                    <a:srgbClr val="CCFFCC"/>
                  </a:solidFill>
                  <a:ln w="19050">
                    <a:solidFill>
                      <a:srgbClr val="808080"/>
                    </a:solidFill>
                    <a:miter lim="800000"/>
                    <a:headEnd/>
                    <a:tailEnd/>
                  </a:ln>
                </p:spPr>
                <p:txBody>
                  <a:bodyPr lIns="39600" tIns="38212" rIns="39600" bIns="38212"/>
                  <a:lstStyle/>
                  <a:p>
                    <a:pPr algn="ctr"/>
                    <a:r>
                      <a:rPr lang="en-US" altLang="zh-CN" sz="900">
                        <a:solidFill>
                          <a:srgbClr val="010203"/>
                        </a:solidFill>
                        <a:latin typeface="Times New Roman" pitchFamily="18" charset="0"/>
                      </a:rPr>
                      <a:t>0</a:t>
                    </a:r>
                    <a:endParaRPr lang="en-US" altLang="zh-CN" sz="32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03" name="Text Box 15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30" y="4121"/>
                    <a:ext cx="232" cy="380"/>
                  </a:xfrm>
                  <a:prstGeom prst="rect">
                    <a:avLst/>
                  </a:prstGeom>
                  <a:solidFill>
                    <a:srgbClr val="CCFFCC"/>
                  </a:solidFill>
                  <a:ln w="19050">
                    <a:solidFill>
                      <a:srgbClr val="808080"/>
                    </a:solidFill>
                    <a:miter lim="800000"/>
                    <a:headEnd/>
                    <a:tailEnd/>
                  </a:ln>
                </p:spPr>
                <p:txBody>
                  <a:bodyPr lIns="39600" tIns="38212" rIns="39600" bIns="38212"/>
                  <a:lstStyle/>
                  <a:p>
                    <a:pPr algn="ctr"/>
                    <a:r>
                      <a:rPr lang="en-US" altLang="zh-CN" sz="900">
                        <a:solidFill>
                          <a:srgbClr val="010203"/>
                        </a:solidFill>
                        <a:latin typeface="Times New Roman" pitchFamily="18" charset="0"/>
                      </a:rPr>
                      <a:t>8</a:t>
                    </a:r>
                    <a:endParaRPr lang="en-US" altLang="zh-CN" sz="32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04" name="Text Box 15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101" y="4121"/>
                    <a:ext cx="232" cy="380"/>
                  </a:xfrm>
                  <a:prstGeom prst="rect">
                    <a:avLst/>
                  </a:prstGeom>
                  <a:solidFill>
                    <a:srgbClr val="CCFFCC"/>
                  </a:solidFill>
                  <a:ln w="19050">
                    <a:solidFill>
                      <a:srgbClr val="808080"/>
                    </a:solidFill>
                    <a:miter lim="800000"/>
                    <a:headEnd/>
                    <a:tailEnd/>
                  </a:ln>
                </p:spPr>
                <p:txBody>
                  <a:bodyPr lIns="39600" tIns="38212" rIns="39600" bIns="38212"/>
                  <a:lstStyle/>
                  <a:p>
                    <a:pPr algn="ctr"/>
                    <a:r>
                      <a:rPr lang="en-US" altLang="zh-CN" sz="900">
                        <a:solidFill>
                          <a:srgbClr val="010203"/>
                        </a:solidFill>
                        <a:latin typeface="Times New Roman" pitchFamily="18" charset="0"/>
                      </a:rPr>
                      <a:t>6</a:t>
                    </a:r>
                    <a:endParaRPr lang="en-US" altLang="zh-CN" sz="32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05" name="Text Box 15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67" y="4121"/>
                    <a:ext cx="315" cy="380"/>
                  </a:xfrm>
                  <a:prstGeom prst="rect">
                    <a:avLst/>
                  </a:prstGeom>
                  <a:solidFill>
                    <a:srgbClr val="CCFFCC"/>
                  </a:solidFill>
                  <a:ln w="19050">
                    <a:solidFill>
                      <a:srgbClr val="808080"/>
                    </a:solidFill>
                    <a:miter lim="800000"/>
                    <a:headEnd/>
                    <a:tailEnd/>
                  </a:ln>
                </p:spPr>
                <p:txBody>
                  <a:bodyPr lIns="39600" tIns="38212" rIns="39600" bIns="38212"/>
                  <a:lstStyle/>
                  <a:p>
                    <a:pPr algn="ctr"/>
                    <a:r>
                      <a:rPr lang="en-US" altLang="zh-CN" sz="900">
                        <a:solidFill>
                          <a:srgbClr val="010203"/>
                        </a:solidFill>
                        <a:latin typeface="Times New Roman" pitchFamily="18" charset="0"/>
                      </a:rPr>
                      <a:t>18</a:t>
                    </a:r>
                    <a:endParaRPr lang="en-US" altLang="zh-CN" sz="32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06" name="Text Box 15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674" y="4121"/>
                    <a:ext cx="315" cy="380"/>
                  </a:xfrm>
                  <a:prstGeom prst="rect">
                    <a:avLst/>
                  </a:prstGeom>
                  <a:solidFill>
                    <a:srgbClr val="CCFFCC"/>
                  </a:solidFill>
                  <a:ln w="19050">
                    <a:solidFill>
                      <a:srgbClr val="808080"/>
                    </a:solidFill>
                    <a:miter lim="800000"/>
                    <a:headEnd/>
                    <a:tailEnd/>
                  </a:ln>
                </p:spPr>
                <p:txBody>
                  <a:bodyPr lIns="39600" tIns="38212" rIns="39600" bIns="38212"/>
                  <a:lstStyle/>
                  <a:p>
                    <a:pPr algn="ctr"/>
                    <a:r>
                      <a:rPr lang="en-US" altLang="zh-CN" sz="900">
                        <a:solidFill>
                          <a:srgbClr val="010203"/>
                        </a:solidFill>
                        <a:latin typeface="Times New Roman" pitchFamily="18" charset="0"/>
                      </a:rPr>
                      <a:t>15</a:t>
                    </a:r>
                    <a:endParaRPr lang="en-US" altLang="zh-CN" sz="32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07" name="Text Box 15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82" y="4121"/>
                    <a:ext cx="317" cy="380"/>
                  </a:xfrm>
                  <a:prstGeom prst="rect">
                    <a:avLst/>
                  </a:prstGeom>
                  <a:solidFill>
                    <a:srgbClr val="CCFFCC"/>
                  </a:solidFill>
                  <a:ln w="19050">
                    <a:solidFill>
                      <a:srgbClr val="808080"/>
                    </a:solidFill>
                    <a:miter lim="800000"/>
                    <a:headEnd/>
                    <a:tailEnd/>
                  </a:ln>
                </p:spPr>
                <p:txBody>
                  <a:bodyPr lIns="39600" tIns="38212" rIns="39600" bIns="38212"/>
                  <a:lstStyle/>
                  <a:p>
                    <a:pPr algn="ctr"/>
                    <a:r>
                      <a:rPr lang="en-US" altLang="zh-CN" sz="900">
                        <a:solidFill>
                          <a:srgbClr val="010203"/>
                        </a:solidFill>
                        <a:latin typeface="Times New Roman" pitchFamily="18" charset="0"/>
                      </a:rPr>
                      <a:t>24</a:t>
                    </a:r>
                    <a:endParaRPr lang="en-US" altLang="zh-CN" sz="32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08" name="Text Box 15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490" y="4121"/>
                    <a:ext cx="314" cy="380"/>
                  </a:xfrm>
                  <a:prstGeom prst="rect">
                    <a:avLst/>
                  </a:prstGeom>
                  <a:solidFill>
                    <a:srgbClr val="CCFFCC"/>
                  </a:solidFill>
                  <a:ln w="19050">
                    <a:solidFill>
                      <a:srgbClr val="808080"/>
                    </a:solidFill>
                    <a:miter lim="800000"/>
                    <a:headEnd/>
                    <a:tailEnd/>
                  </a:ln>
                </p:spPr>
                <p:txBody>
                  <a:bodyPr lIns="39600" tIns="38212" rIns="39600" bIns="38212"/>
                  <a:lstStyle/>
                  <a:p>
                    <a:pPr algn="ctr"/>
                    <a:r>
                      <a:rPr lang="en-US" altLang="zh-CN" sz="900">
                        <a:solidFill>
                          <a:srgbClr val="010203"/>
                        </a:solidFill>
                        <a:latin typeface="Times New Roman" pitchFamily="18" charset="0"/>
                      </a:rPr>
                      <a:t>20</a:t>
                    </a:r>
                    <a:endParaRPr lang="en-US" altLang="zh-CN" sz="32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09" name="Text Box 16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506" y="4121"/>
                    <a:ext cx="316" cy="380"/>
                  </a:xfrm>
                  <a:prstGeom prst="rect">
                    <a:avLst/>
                  </a:prstGeom>
                  <a:solidFill>
                    <a:srgbClr val="CCFFCC"/>
                  </a:solidFill>
                  <a:ln w="19050">
                    <a:solidFill>
                      <a:srgbClr val="808080"/>
                    </a:solidFill>
                    <a:miter lim="800000"/>
                    <a:headEnd/>
                    <a:tailEnd/>
                  </a:ln>
                </p:spPr>
                <p:txBody>
                  <a:bodyPr lIns="39600" tIns="38212" rIns="39600" bIns="38212"/>
                  <a:lstStyle/>
                  <a:p>
                    <a:pPr algn="ctr"/>
                    <a:r>
                      <a:rPr lang="en-US" altLang="zh-CN" sz="900">
                        <a:solidFill>
                          <a:srgbClr val="010203"/>
                        </a:solidFill>
                        <a:latin typeface="Times New Roman" pitchFamily="18" charset="0"/>
                      </a:rPr>
                      <a:t>39</a:t>
                    </a:r>
                    <a:endParaRPr lang="en-US" altLang="zh-CN" sz="32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10" name="Text Box 16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92" y="4121"/>
                    <a:ext cx="314" cy="380"/>
                  </a:xfrm>
                  <a:prstGeom prst="rect">
                    <a:avLst/>
                  </a:prstGeom>
                  <a:solidFill>
                    <a:srgbClr val="CCFFCC"/>
                  </a:solidFill>
                  <a:ln w="19050">
                    <a:solidFill>
                      <a:srgbClr val="808080"/>
                    </a:solidFill>
                    <a:miter lim="800000"/>
                    <a:headEnd/>
                    <a:tailEnd/>
                  </a:ln>
                </p:spPr>
                <p:txBody>
                  <a:bodyPr lIns="39600" tIns="38212" rIns="39600" bIns="38212"/>
                  <a:lstStyle/>
                  <a:p>
                    <a:pPr algn="ctr"/>
                    <a:r>
                      <a:rPr lang="en-US" altLang="zh-CN" sz="900">
                        <a:solidFill>
                          <a:srgbClr val="010203"/>
                        </a:solidFill>
                        <a:latin typeface="Times New Roman" pitchFamily="18" charset="0"/>
                      </a:rPr>
                      <a:t>28</a:t>
                    </a:r>
                    <a:endParaRPr lang="en-US" altLang="zh-CN" sz="32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11" name="Text Box 16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199" y="4121"/>
                    <a:ext cx="315" cy="380"/>
                  </a:xfrm>
                  <a:prstGeom prst="rect">
                    <a:avLst/>
                  </a:prstGeom>
                  <a:solidFill>
                    <a:srgbClr val="CCFFCC"/>
                  </a:solidFill>
                  <a:ln w="19050">
                    <a:solidFill>
                      <a:srgbClr val="808080"/>
                    </a:solidFill>
                    <a:miter lim="800000"/>
                    <a:headEnd/>
                    <a:tailEnd/>
                  </a:ln>
                </p:spPr>
                <p:txBody>
                  <a:bodyPr lIns="39600" tIns="38212" rIns="39600" bIns="38212"/>
                  <a:lstStyle/>
                  <a:p>
                    <a:pPr algn="ctr"/>
                    <a:r>
                      <a:rPr lang="en-US" altLang="zh-CN" sz="900">
                        <a:solidFill>
                          <a:srgbClr val="010203"/>
                        </a:solidFill>
                        <a:latin typeface="Times New Roman" pitchFamily="18" charset="0"/>
                      </a:rPr>
                      <a:t>53</a:t>
                    </a:r>
                    <a:endParaRPr lang="en-US" altLang="zh-CN" sz="32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12" name="Text Box 16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05" y="4121"/>
                    <a:ext cx="316" cy="380"/>
                  </a:xfrm>
                  <a:prstGeom prst="rect">
                    <a:avLst/>
                  </a:prstGeom>
                  <a:solidFill>
                    <a:srgbClr val="CCFFCC"/>
                  </a:solidFill>
                  <a:ln w="19050">
                    <a:solidFill>
                      <a:srgbClr val="808080"/>
                    </a:solidFill>
                    <a:miter lim="800000"/>
                    <a:headEnd/>
                    <a:tailEnd/>
                  </a:ln>
                </p:spPr>
                <p:txBody>
                  <a:bodyPr lIns="39600" tIns="38212" rIns="39600" bIns="38212"/>
                  <a:lstStyle/>
                  <a:p>
                    <a:pPr algn="ctr"/>
                    <a:r>
                      <a:rPr lang="en-US" altLang="zh-CN" sz="900">
                        <a:solidFill>
                          <a:srgbClr val="010203"/>
                        </a:solidFill>
                        <a:latin typeface="Times New Roman" pitchFamily="18" charset="0"/>
                      </a:rPr>
                      <a:t>48</a:t>
                    </a:r>
                    <a:endParaRPr lang="en-US" altLang="zh-CN" sz="32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13" name="Line 16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536" y="3576"/>
                    <a:ext cx="74" cy="545"/>
                  </a:xfrm>
                  <a:prstGeom prst="line">
                    <a:avLst/>
                  </a:prstGeom>
                  <a:noFill/>
                  <a:ln w="9525">
                    <a:solidFill>
                      <a:srgbClr val="808080"/>
                    </a:solidFill>
                    <a:prstDash val="dash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/>
                  </a:p>
                </p:txBody>
              </p:sp>
              <p:sp>
                <p:nvSpPr>
                  <p:cNvPr id="214" name="Text Box 16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883" y="4121"/>
                    <a:ext cx="315" cy="380"/>
                  </a:xfrm>
                  <a:prstGeom prst="rect">
                    <a:avLst/>
                  </a:prstGeom>
                  <a:solidFill>
                    <a:srgbClr val="CCFFCC"/>
                  </a:solidFill>
                  <a:ln w="19050">
                    <a:solidFill>
                      <a:srgbClr val="808080"/>
                    </a:solidFill>
                    <a:miter lim="800000"/>
                    <a:headEnd/>
                    <a:tailEnd/>
                  </a:ln>
                </p:spPr>
                <p:txBody>
                  <a:bodyPr lIns="39600" tIns="38212" rIns="39600" bIns="38212"/>
                  <a:lstStyle/>
                  <a:p>
                    <a:pPr algn="ctr"/>
                    <a:r>
                      <a:rPr lang="en-US" altLang="zh-CN" sz="900">
                        <a:solidFill>
                          <a:srgbClr val="010203"/>
                        </a:solidFill>
                        <a:latin typeface="Times New Roman" pitchFamily="18" charset="0"/>
                      </a:rPr>
                      <a:t>61</a:t>
                    </a:r>
                    <a:endParaRPr lang="en-US" altLang="zh-CN" sz="32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15" name="Text Box 16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589" y="4121"/>
                    <a:ext cx="316" cy="380"/>
                  </a:xfrm>
                  <a:prstGeom prst="rect">
                    <a:avLst/>
                  </a:prstGeom>
                  <a:solidFill>
                    <a:srgbClr val="CCFFCC"/>
                  </a:solidFill>
                  <a:ln w="19050">
                    <a:solidFill>
                      <a:srgbClr val="808080"/>
                    </a:solidFill>
                    <a:miter lim="800000"/>
                    <a:headEnd/>
                    <a:tailEnd/>
                  </a:ln>
                </p:spPr>
                <p:txBody>
                  <a:bodyPr lIns="39600" tIns="38212" rIns="39600" bIns="38212"/>
                  <a:lstStyle/>
                  <a:p>
                    <a:pPr algn="ctr"/>
                    <a:r>
                      <a:rPr lang="en-US" altLang="zh-CN" sz="900">
                        <a:solidFill>
                          <a:srgbClr val="010203"/>
                        </a:solidFill>
                        <a:latin typeface="Times New Roman" pitchFamily="18" charset="0"/>
                      </a:rPr>
                      <a:t>56</a:t>
                    </a:r>
                    <a:endParaRPr lang="en-US" altLang="zh-CN" sz="32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16" name="Line 167"/>
                  <p:cNvSpPr>
                    <a:spLocks noChangeShapeType="1"/>
                  </p:cNvSpPr>
                  <p:nvPr/>
                </p:nvSpPr>
                <p:spPr bwMode="auto">
                  <a:xfrm>
                    <a:off x="5295" y="3591"/>
                    <a:ext cx="556" cy="530"/>
                  </a:xfrm>
                  <a:prstGeom prst="line">
                    <a:avLst/>
                  </a:prstGeom>
                  <a:noFill/>
                  <a:ln w="9525">
                    <a:solidFill>
                      <a:srgbClr val="808080"/>
                    </a:solidFill>
                    <a:prstDash val="dash"/>
                    <a:round/>
                    <a:headEnd/>
                    <a:tailEnd/>
                  </a:ln>
                </p:spPr>
                <p:txBody>
                  <a:bodyPr lIns="92075" tIns="46038" rIns="92075" bIns="46038" anchor="ctr"/>
                  <a:lstStyle/>
                  <a:p>
                    <a:endParaRPr lang="en-US" sz="1600"/>
                  </a:p>
                </p:txBody>
              </p:sp>
              <p:cxnSp>
                <p:nvCxnSpPr>
                  <p:cNvPr id="217" name="AutoShape 168"/>
                  <p:cNvCxnSpPr>
                    <a:cxnSpLocks noChangeShapeType="1"/>
                    <a:stCxn id="201" idx="0"/>
                    <a:endCxn id="204" idx="0"/>
                  </p:cNvCxnSpPr>
                  <p:nvPr/>
                </p:nvCxnSpPr>
                <p:spPr bwMode="auto">
                  <a:xfrm rot="5400000" flipV="1">
                    <a:off x="2043" y="3933"/>
                    <a:ext cx="1" cy="349"/>
                  </a:xfrm>
                  <a:prstGeom prst="curvedConnector3">
                    <a:avLst>
                      <a:gd name="adj1" fmla="val -14900005"/>
                    </a:avLst>
                  </a:prstGeom>
                  <a:noFill/>
                  <a:ln w="9525">
                    <a:solidFill>
                      <a:srgbClr val="000000"/>
                    </a:solidFill>
                    <a:round/>
                    <a:headEnd type="triangle" w="med" len="med"/>
                    <a:tailEnd type="triangle" w="med" len="med"/>
                  </a:ln>
                </p:spPr>
              </p:cxnSp>
              <p:cxnSp>
                <p:nvCxnSpPr>
                  <p:cNvPr id="218" name="AutoShape 169"/>
                  <p:cNvCxnSpPr>
                    <a:cxnSpLocks noChangeShapeType="1"/>
                    <a:stCxn id="203" idx="0"/>
                    <a:endCxn id="206" idx="0"/>
                  </p:cNvCxnSpPr>
                  <p:nvPr/>
                </p:nvCxnSpPr>
                <p:spPr bwMode="auto">
                  <a:xfrm rot="5400000" flipV="1">
                    <a:off x="2638" y="3915"/>
                    <a:ext cx="1" cy="386"/>
                  </a:xfrm>
                  <a:prstGeom prst="curvedConnector3">
                    <a:avLst>
                      <a:gd name="adj1" fmla="val -18000009"/>
                    </a:avLst>
                  </a:prstGeom>
                  <a:noFill/>
                  <a:ln w="9525">
                    <a:solidFill>
                      <a:srgbClr val="000000"/>
                    </a:solidFill>
                    <a:round/>
                    <a:headEnd type="triangle" w="med" len="med"/>
                    <a:tailEnd type="triangle" w="med" len="med"/>
                  </a:ln>
                </p:spPr>
              </p:cxnSp>
              <p:cxnSp>
                <p:nvCxnSpPr>
                  <p:cNvPr id="219" name="AutoShape 170"/>
                  <p:cNvCxnSpPr>
                    <a:cxnSpLocks noChangeShapeType="1"/>
                    <a:stCxn id="205" idx="0"/>
                    <a:endCxn id="208" idx="0"/>
                  </p:cNvCxnSpPr>
                  <p:nvPr/>
                </p:nvCxnSpPr>
                <p:spPr bwMode="auto">
                  <a:xfrm rot="5400000" flipV="1">
                    <a:off x="3385" y="3846"/>
                    <a:ext cx="1" cy="524"/>
                  </a:xfrm>
                  <a:prstGeom prst="curvedConnector3">
                    <a:avLst>
                      <a:gd name="adj1" fmla="val -19500009"/>
                    </a:avLst>
                  </a:prstGeom>
                  <a:noFill/>
                  <a:ln w="9525">
                    <a:solidFill>
                      <a:srgbClr val="000000"/>
                    </a:solidFill>
                    <a:round/>
                    <a:headEnd type="triangle" w="med" len="med"/>
                    <a:tailEnd type="triangle" w="med" len="med"/>
                  </a:ln>
                </p:spPr>
              </p:cxnSp>
              <p:cxnSp>
                <p:nvCxnSpPr>
                  <p:cNvPr id="220" name="AutoShape 171"/>
                  <p:cNvCxnSpPr>
                    <a:cxnSpLocks noChangeShapeType="1"/>
                    <a:stCxn id="207" idx="0"/>
                    <a:endCxn id="210" idx="0"/>
                  </p:cNvCxnSpPr>
                  <p:nvPr/>
                </p:nvCxnSpPr>
                <p:spPr bwMode="auto">
                  <a:xfrm rot="5400000" flipV="1">
                    <a:off x="4145" y="3903"/>
                    <a:ext cx="1" cy="409"/>
                  </a:xfrm>
                  <a:prstGeom prst="curvedConnector3">
                    <a:avLst>
                      <a:gd name="adj1" fmla="val -18000009"/>
                    </a:avLst>
                  </a:prstGeom>
                  <a:noFill/>
                  <a:ln w="9525">
                    <a:solidFill>
                      <a:srgbClr val="000000"/>
                    </a:solidFill>
                    <a:round/>
                    <a:headEnd type="triangle" w="med" len="med"/>
                    <a:tailEnd type="triangle" w="med" len="med"/>
                  </a:ln>
                </p:spPr>
              </p:cxnSp>
              <p:cxnSp>
                <p:nvCxnSpPr>
                  <p:cNvPr id="221" name="AutoShape 172"/>
                  <p:cNvCxnSpPr>
                    <a:cxnSpLocks noChangeShapeType="1"/>
                    <a:stCxn id="209" idx="0"/>
                    <a:endCxn id="212" idx="0"/>
                  </p:cNvCxnSpPr>
                  <p:nvPr/>
                </p:nvCxnSpPr>
                <p:spPr bwMode="auto">
                  <a:xfrm rot="5400000" flipV="1">
                    <a:off x="4863" y="3908"/>
                    <a:ext cx="1" cy="400"/>
                  </a:xfrm>
                  <a:prstGeom prst="curvedConnector3">
                    <a:avLst>
                      <a:gd name="adj1" fmla="val -16500005"/>
                    </a:avLst>
                  </a:prstGeom>
                  <a:noFill/>
                  <a:ln w="9525">
                    <a:solidFill>
                      <a:srgbClr val="000000"/>
                    </a:solidFill>
                    <a:round/>
                    <a:headEnd type="triangle" w="med" len="med"/>
                    <a:tailEnd type="triangle" w="med" len="med"/>
                  </a:ln>
                </p:spPr>
              </p:cxnSp>
              <p:cxnSp>
                <p:nvCxnSpPr>
                  <p:cNvPr id="222" name="AutoShape 173"/>
                  <p:cNvCxnSpPr>
                    <a:cxnSpLocks noChangeShapeType="1"/>
                    <a:stCxn id="211" idx="0"/>
                    <a:endCxn id="215" idx="0"/>
                  </p:cNvCxnSpPr>
                  <p:nvPr/>
                </p:nvCxnSpPr>
                <p:spPr bwMode="auto">
                  <a:xfrm rot="5400000" flipV="1">
                    <a:off x="5551" y="3912"/>
                    <a:ext cx="1" cy="391"/>
                  </a:xfrm>
                  <a:prstGeom prst="curvedConnector3">
                    <a:avLst>
                      <a:gd name="adj1" fmla="val -16400005"/>
                    </a:avLst>
                  </a:prstGeom>
                  <a:noFill/>
                  <a:ln w="9525">
                    <a:solidFill>
                      <a:srgbClr val="000000"/>
                    </a:solidFill>
                    <a:round/>
                    <a:headEnd type="triangle" w="med" len="med"/>
                    <a:tailEnd type="triangle" w="med" len="med"/>
                  </a:ln>
                </p:spPr>
              </p:cxnSp>
            </p:grpSp>
            <p:sp>
              <p:nvSpPr>
                <p:cNvPr id="153" name="Text Box 174"/>
                <p:cNvSpPr txBox="1">
                  <a:spLocks noChangeArrowheads="1"/>
                </p:cNvSpPr>
                <p:nvPr/>
              </p:nvSpPr>
              <p:spPr bwMode="auto">
                <a:xfrm>
                  <a:off x="2544" y="3818"/>
                  <a:ext cx="406" cy="406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lIns="36000" tIns="46038" rIns="92075" bIns="46038" anchor="ctr"/>
                <a:lstStyle/>
                <a:p>
                  <a:pPr algn="just"/>
                  <a:r>
                    <a:rPr lang="en-US" altLang="zh-CN" sz="1100" dirty="0">
                      <a:latin typeface="Times New Roman" pitchFamily="18" charset="0"/>
                    </a:rPr>
                    <a:t>Data Pages</a:t>
                  </a:r>
                  <a:endParaRPr lang="en-US" altLang="zh-CN" sz="2400" dirty="0">
                    <a:latin typeface="Times New Roman" pitchFamily="18" charset="0"/>
                  </a:endParaRPr>
                </a:p>
              </p:txBody>
            </p:sp>
            <p:cxnSp>
              <p:nvCxnSpPr>
                <p:cNvPr id="154" name="AutoShape 175"/>
                <p:cNvCxnSpPr>
                  <a:cxnSpLocks noChangeShapeType="1"/>
                  <a:stCxn id="201" idx="2"/>
                </p:cNvCxnSpPr>
                <p:nvPr/>
              </p:nvCxnSpPr>
              <p:spPr bwMode="auto">
                <a:xfrm>
                  <a:off x="2742" y="3555"/>
                  <a:ext cx="350" cy="263"/>
                </a:xfrm>
                <a:prstGeom prst="straightConnector1">
                  <a:avLst/>
                </a:prstGeom>
                <a:noFill/>
                <a:ln w="9525">
                  <a:solidFill>
                    <a:srgbClr val="0000FF"/>
                  </a:solidFill>
                  <a:prstDash val="dashDot"/>
                  <a:round/>
                  <a:headEnd/>
                  <a:tailEnd type="triangle" w="med" len="med"/>
                </a:ln>
              </p:spPr>
            </p:cxnSp>
            <p:cxnSp>
              <p:nvCxnSpPr>
                <p:cNvPr id="155" name="AutoShape 176"/>
                <p:cNvCxnSpPr>
                  <a:cxnSpLocks noChangeShapeType="1"/>
                  <a:stCxn id="204" idx="2"/>
                </p:cNvCxnSpPr>
                <p:nvPr/>
              </p:nvCxnSpPr>
              <p:spPr bwMode="auto">
                <a:xfrm>
                  <a:off x="2938" y="3555"/>
                  <a:ext cx="331" cy="263"/>
                </a:xfrm>
                <a:prstGeom prst="straightConnector1">
                  <a:avLst/>
                </a:prstGeom>
                <a:noFill/>
                <a:ln w="9525">
                  <a:solidFill>
                    <a:srgbClr val="0000FF"/>
                  </a:solidFill>
                  <a:prstDash val="dashDot"/>
                  <a:round/>
                  <a:headEnd/>
                  <a:tailEnd type="triangle" w="med" len="med"/>
                </a:ln>
              </p:spPr>
            </p:cxnSp>
            <p:cxnSp>
              <p:nvCxnSpPr>
                <p:cNvPr id="156" name="AutoShape 177"/>
                <p:cNvCxnSpPr>
                  <a:cxnSpLocks noChangeShapeType="1"/>
                  <a:stCxn id="203" idx="2"/>
                </p:cNvCxnSpPr>
                <p:nvPr/>
              </p:nvCxnSpPr>
              <p:spPr bwMode="auto">
                <a:xfrm>
                  <a:off x="3067" y="3555"/>
                  <a:ext cx="380" cy="263"/>
                </a:xfrm>
                <a:prstGeom prst="straightConnector1">
                  <a:avLst/>
                </a:prstGeom>
                <a:noFill/>
                <a:ln w="9525">
                  <a:solidFill>
                    <a:srgbClr val="0000FF"/>
                  </a:solidFill>
                  <a:prstDash val="dashDot"/>
                  <a:round/>
                  <a:headEnd/>
                  <a:tailEnd type="triangle" w="med" len="med"/>
                </a:ln>
              </p:spPr>
            </p:cxnSp>
            <p:cxnSp>
              <p:nvCxnSpPr>
                <p:cNvPr id="157" name="AutoShape 178"/>
                <p:cNvCxnSpPr>
                  <a:cxnSpLocks noChangeShapeType="1"/>
                  <a:stCxn id="206" idx="2"/>
                </p:cNvCxnSpPr>
                <p:nvPr/>
              </p:nvCxnSpPr>
              <p:spPr bwMode="auto">
                <a:xfrm>
                  <a:off x="3284" y="3555"/>
                  <a:ext cx="340" cy="263"/>
                </a:xfrm>
                <a:prstGeom prst="straightConnector1">
                  <a:avLst/>
                </a:prstGeom>
                <a:noFill/>
                <a:ln w="9525">
                  <a:solidFill>
                    <a:srgbClr val="0000FF"/>
                  </a:solidFill>
                  <a:prstDash val="dashDot"/>
                  <a:round/>
                  <a:headEnd/>
                  <a:tailEnd type="triangle" w="med" len="med"/>
                </a:ln>
              </p:spPr>
            </p:cxnSp>
            <p:cxnSp>
              <p:nvCxnSpPr>
                <p:cNvPr id="158" name="AutoShape 179"/>
                <p:cNvCxnSpPr>
                  <a:cxnSpLocks noChangeShapeType="1"/>
                  <a:stCxn id="205" idx="2"/>
                </p:cNvCxnSpPr>
                <p:nvPr/>
              </p:nvCxnSpPr>
              <p:spPr bwMode="auto">
                <a:xfrm>
                  <a:off x="3449" y="3555"/>
                  <a:ext cx="352" cy="263"/>
                </a:xfrm>
                <a:prstGeom prst="straightConnector1">
                  <a:avLst/>
                </a:prstGeom>
                <a:noFill/>
                <a:ln w="9525">
                  <a:solidFill>
                    <a:srgbClr val="0000FF"/>
                  </a:solidFill>
                  <a:prstDash val="dashDot"/>
                  <a:round/>
                  <a:headEnd/>
                  <a:tailEnd type="triangle" w="med" len="med"/>
                </a:ln>
              </p:spPr>
            </p:cxnSp>
            <p:cxnSp>
              <p:nvCxnSpPr>
                <p:cNvPr id="159" name="AutoShape 180"/>
                <p:cNvCxnSpPr>
                  <a:cxnSpLocks noChangeShapeType="1"/>
                  <a:stCxn id="208" idx="2"/>
                </p:cNvCxnSpPr>
                <p:nvPr/>
              </p:nvCxnSpPr>
              <p:spPr bwMode="auto">
                <a:xfrm>
                  <a:off x="3744" y="3555"/>
                  <a:ext cx="235" cy="263"/>
                </a:xfrm>
                <a:prstGeom prst="straightConnector1">
                  <a:avLst/>
                </a:prstGeom>
                <a:noFill/>
                <a:ln w="9525">
                  <a:solidFill>
                    <a:srgbClr val="0000FF"/>
                  </a:solidFill>
                  <a:prstDash val="dashDot"/>
                  <a:round/>
                  <a:headEnd/>
                  <a:tailEnd type="triangle" w="med" len="med"/>
                </a:ln>
              </p:spPr>
            </p:cxnSp>
            <p:cxnSp>
              <p:nvCxnSpPr>
                <p:cNvPr id="160" name="AutoShape 181"/>
                <p:cNvCxnSpPr>
                  <a:cxnSpLocks noChangeShapeType="1"/>
                  <a:stCxn id="207" idx="2"/>
                </p:cNvCxnSpPr>
                <p:nvPr/>
              </p:nvCxnSpPr>
              <p:spPr bwMode="auto">
                <a:xfrm>
                  <a:off x="3909" y="3555"/>
                  <a:ext cx="244" cy="263"/>
                </a:xfrm>
                <a:prstGeom prst="straightConnector1">
                  <a:avLst/>
                </a:prstGeom>
                <a:noFill/>
                <a:ln w="9525">
                  <a:solidFill>
                    <a:srgbClr val="0000FF"/>
                  </a:solidFill>
                  <a:prstDash val="dashDot"/>
                  <a:round/>
                  <a:headEnd/>
                  <a:tailEnd type="triangle" w="med" len="med"/>
                </a:ln>
              </p:spPr>
            </p:cxnSp>
            <p:cxnSp>
              <p:nvCxnSpPr>
                <p:cNvPr id="161" name="AutoShape 182"/>
                <p:cNvCxnSpPr>
                  <a:cxnSpLocks noChangeShapeType="1"/>
                  <a:stCxn id="210" idx="2"/>
                </p:cNvCxnSpPr>
                <p:nvPr/>
              </p:nvCxnSpPr>
              <p:spPr bwMode="auto">
                <a:xfrm>
                  <a:off x="4140" y="3555"/>
                  <a:ext cx="183" cy="263"/>
                </a:xfrm>
                <a:prstGeom prst="straightConnector1">
                  <a:avLst/>
                </a:prstGeom>
                <a:noFill/>
                <a:ln w="9525">
                  <a:solidFill>
                    <a:srgbClr val="0000FF"/>
                  </a:solidFill>
                  <a:prstDash val="dashDot"/>
                  <a:round/>
                  <a:headEnd/>
                  <a:tailEnd type="triangle" w="med" len="med"/>
                </a:ln>
              </p:spPr>
            </p:cxnSp>
            <p:cxnSp>
              <p:nvCxnSpPr>
                <p:cNvPr id="162" name="AutoShape 183"/>
                <p:cNvCxnSpPr>
                  <a:cxnSpLocks noChangeShapeType="1"/>
                  <a:stCxn id="209" idx="2"/>
                </p:cNvCxnSpPr>
                <p:nvPr/>
              </p:nvCxnSpPr>
              <p:spPr bwMode="auto">
                <a:xfrm>
                  <a:off x="4317" y="3555"/>
                  <a:ext cx="174" cy="263"/>
                </a:xfrm>
                <a:prstGeom prst="straightConnector1">
                  <a:avLst/>
                </a:prstGeom>
                <a:noFill/>
                <a:ln w="9525">
                  <a:solidFill>
                    <a:srgbClr val="0000FF"/>
                  </a:solidFill>
                  <a:prstDash val="dashDot"/>
                  <a:round/>
                  <a:headEnd/>
                  <a:tailEnd type="triangle" w="med" len="med"/>
                </a:ln>
              </p:spPr>
            </p:cxnSp>
            <p:cxnSp>
              <p:nvCxnSpPr>
                <p:cNvPr id="163" name="AutoShape 184"/>
                <p:cNvCxnSpPr>
                  <a:cxnSpLocks noChangeShapeType="1"/>
                  <a:stCxn id="212" idx="2"/>
                </p:cNvCxnSpPr>
                <p:nvPr/>
              </p:nvCxnSpPr>
              <p:spPr bwMode="auto">
                <a:xfrm>
                  <a:off x="4541" y="3555"/>
                  <a:ext cx="122" cy="263"/>
                </a:xfrm>
                <a:prstGeom prst="straightConnector1">
                  <a:avLst/>
                </a:prstGeom>
                <a:noFill/>
                <a:ln w="9525">
                  <a:solidFill>
                    <a:srgbClr val="0000FF"/>
                  </a:solidFill>
                  <a:prstDash val="dashDot"/>
                  <a:round/>
                  <a:headEnd/>
                  <a:tailEnd type="triangle" w="med" len="med"/>
                </a:ln>
              </p:spPr>
            </p:cxnSp>
            <p:cxnSp>
              <p:nvCxnSpPr>
                <p:cNvPr id="164" name="AutoShape 185"/>
                <p:cNvCxnSpPr>
                  <a:cxnSpLocks noChangeShapeType="1"/>
                  <a:stCxn id="211" idx="2"/>
                </p:cNvCxnSpPr>
                <p:nvPr/>
              </p:nvCxnSpPr>
              <p:spPr bwMode="auto">
                <a:xfrm>
                  <a:off x="4707" y="3555"/>
                  <a:ext cx="134" cy="263"/>
                </a:xfrm>
                <a:prstGeom prst="straightConnector1">
                  <a:avLst/>
                </a:prstGeom>
                <a:noFill/>
                <a:ln w="9525">
                  <a:solidFill>
                    <a:srgbClr val="0000FF"/>
                  </a:solidFill>
                  <a:prstDash val="dashDot"/>
                  <a:round/>
                  <a:headEnd/>
                  <a:tailEnd type="triangle" w="med" len="med"/>
                </a:ln>
              </p:spPr>
            </p:cxnSp>
            <p:cxnSp>
              <p:nvCxnSpPr>
                <p:cNvPr id="165" name="AutoShape 186"/>
                <p:cNvCxnSpPr>
                  <a:cxnSpLocks noChangeShapeType="1"/>
                  <a:stCxn id="215" idx="2"/>
                </p:cNvCxnSpPr>
                <p:nvPr/>
              </p:nvCxnSpPr>
              <p:spPr bwMode="auto">
                <a:xfrm>
                  <a:off x="4927" y="3555"/>
                  <a:ext cx="92" cy="263"/>
                </a:xfrm>
                <a:prstGeom prst="straightConnector1">
                  <a:avLst/>
                </a:prstGeom>
                <a:noFill/>
                <a:ln w="9525">
                  <a:solidFill>
                    <a:srgbClr val="0000FF"/>
                  </a:solidFill>
                  <a:prstDash val="dashDot"/>
                  <a:round/>
                  <a:headEnd/>
                  <a:tailEnd type="triangle" w="med" len="med"/>
                </a:ln>
              </p:spPr>
            </p:cxnSp>
            <p:cxnSp>
              <p:nvCxnSpPr>
                <p:cNvPr id="166" name="AutoShape 187"/>
                <p:cNvCxnSpPr>
                  <a:cxnSpLocks noChangeShapeType="1"/>
                  <a:stCxn id="214" idx="2"/>
                </p:cNvCxnSpPr>
                <p:nvPr/>
              </p:nvCxnSpPr>
              <p:spPr bwMode="auto">
                <a:xfrm>
                  <a:off x="5093" y="3555"/>
                  <a:ext cx="103" cy="263"/>
                </a:xfrm>
                <a:prstGeom prst="straightConnector1">
                  <a:avLst/>
                </a:prstGeom>
                <a:noFill/>
                <a:ln w="9525">
                  <a:solidFill>
                    <a:srgbClr val="0000FF"/>
                  </a:solidFill>
                  <a:prstDash val="dashDot"/>
                  <a:round/>
                  <a:headEnd/>
                  <a:tailEnd type="triangle" w="med" len="med"/>
                </a:ln>
              </p:spPr>
            </p:cxnSp>
            <p:cxnSp>
              <p:nvCxnSpPr>
                <p:cNvPr id="167" name="AutoShape 188"/>
                <p:cNvCxnSpPr>
                  <a:cxnSpLocks noChangeShapeType="1"/>
                </p:cNvCxnSpPr>
                <p:nvPr/>
              </p:nvCxnSpPr>
              <p:spPr bwMode="auto">
                <a:xfrm>
                  <a:off x="2607" y="3551"/>
                  <a:ext cx="350" cy="263"/>
                </a:xfrm>
                <a:prstGeom prst="straightConnector1">
                  <a:avLst/>
                </a:prstGeom>
                <a:noFill/>
                <a:ln w="9525">
                  <a:solidFill>
                    <a:srgbClr val="0000FF"/>
                  </a:solidFill>
                  <a:prstDash val="dashDot"/>
                  <a:round/>
                  <a:headEnd/>
                  <a:tailEnd type="triangle" w="med" len="med"/>
                </a:ln>
              </p:spPr>
            </p:cxnSp>
            <p:grpSp>
              <p:nvGrpSpPr>
                <p:cNvPr id="168" name="Group 189"/>
                <p:cNvGrpSpPr>
                  <a:grpSpLocks/>
                </p:cNvGrpSpPr>
                <p:nvPr/>
              </p:nvGrpSpPr>
              <p:grpSpPr bwMode="auto">
                <a:xfrm>
                  <a:off x="2861" y="3818"/>
                  <a:ext cx="630" cy="305"/>
                  <a:chOff x="2055" y="4983"/>
                  <a:chExt cx="1117" cy="540"/>
                </a:xfrm>
              </p:grpSpPr>
              <p:sp>
                <p:nvSpPr>
                  <p:cNvPr id="184" name="Text Box 19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55" y="4983"/>
                    <a:ext cx="1117" cy="540"/>
                  </a:xfrm>
                  <a:prstGeom prst="rect">
                    <a:avLst/>
                  </a:prstGeom>
                  <a:noFill/>
                  <a:ln w="12700" algn="ctr">
                    <a:solidFill>
                      <a:srgbClr val="0000FF"/>
                    </a:solidFill>
                    <a:miter lim="800000"/>
                    <a:headEnd/>
                    <a:tailEnd/>
                  </a:ln>
                </p:spPr>
                <p:txBody>
                  <a:bodyPr lIns="92075" tIns="46038" rIns="92075" bIns="46038" anchor="ctr"/>
                  <a:lstStyle/>
                  <a:p>
                    <a:pPr algn="ctr"/>
                    <a:endParaRPr lang="zh-CN" altLang="en-US" sz="2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85" name="Line 191"/>
                  <p:cNvSpPr>
                    <a:spLocks noChangeShapeType="1"/>
                  </p:cNvSpPr>
                  <p:nvPr/>
                </p:nvSpPr>
                <p:spPr bwMode="auto">
                  <a:xfrm>
                    <a:off x="2900" y="4983"/>
                    <a:ext cx="2" cy="54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FF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 lIns="92075" tIns="46038" rIns="92075" bIns="46038" anchor="ctr"/>
                  <a:lstStyle/>
                  <a:p>
                    <a:endParaRPr lang="en-US" sz="1600"/>
                  </a:p>
                </p:txBody>
              </p:sp>
              <p:sp>
                <p:nvSpPr>
                  <p:cNvPr id="186" name="Line 192"/>
                  <p:cNvSpPr>
                    <a:spLocks noChangeShapeType="1"/>
                  </p:cNvSpPr>
                  <p:nvPr/>
                </p:nvSpPr>
                <p:spPr bwMode="auto">
                  <a:xfrm>
                    <a:off x="2602" y="4983"/>
                    <a:ext cx="1" cy="54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FF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 lIns="92075" tIns="46038" rIns="92075" bIns="46038" anchor="ctr"/>
                  <a:lstStyle/>
                  <a:p>
                    <a:endParaRPr lang="en-US" sz="1600"/>
                  </a:p>
                </p:txBody>
              </p:sp>
              <p:sp>
                <p:nvSpPr>
                  <p:cNvPr id="187" name="Line 193"/>
                  <p:cNvSpPr>
                    <a:spLocks noChangeShapeType="1"/>
                  </p:cNvSpPr>
                  <p:nvPr/>
                </p:nvSpPr>
                <p:spPr bwMode="auto">
                  <a:xfrm>
                    <a:off x="2327" y="4983"/>
                    <a:ext cx="1" cy="54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FF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 lIns="92075" tIns="46038" rIns="92075" bIns="46038" anchor="ctr"/>
                  <a:lstStyle/>
                  <a:p>
                    <a:endParaRPr lang="en-US" sz="1600"/>
                  </a:p>
                </p:txBody>
              </p:sp>
            </p:grpSp>
            <p:grpSp>
              <p:nvGrpSpPr>
                <p:cNvPr id="169" name="Group 194"/>
                <p:cNvGrpSpPr>
                  <a:grpSpLocks/>
                </p:cNvGrpSpPr>
                <p:nvPr/>
              </p:nvGrpSpPr>
              <p:grpSpPr bwMode="auto">
                <a:xfrm>
                  <a:off x="3552" y="3818"/>
                  <a:ext cx="630" cy="305"/>
                  <a:chOff x="2055" y="4983"/>
                  <a:chExt cx="1117" cy="540"/>
                </a:xfrm>
              </p:grpSpPr>
              <p:sp>
                <p:nvSpPr>
                  <p:cNvPr id="180" name="Text Box 19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55" y="4983"/>
                    <a:ext cx="1117" cy="540"/>
                  </a:xfrm>
                  <a:prstGeom prst="rect">
                    <a:avLst/>
                  </a:prstGeom>
                  <a:noFill/>
                  <a:ln w="12700" algn="ctr">
                    <a:solidFill>
                      <a:srgbClr val="0000FF"/>
                    </a:solidFill>
                    <a:miter lim="800000"/>
                    <a:headEnd/>
                    <a:tailEnd/>
                  </a:ln>
                </p:spPr>
                <p:txBody>
                  <a:bodyPr lIns="92075" tIns="46038" rIns="92075" bIns="46038" anchor="ctr"/>
                  <a:lstStyle/>
                  <a:p>
                    <a:pPr algn="ctr"/>
                    <a:endParaRPr lang="zh-CN" altLang="en-US" sz="2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81" name="Line 196"/>
                  <p:cNvSpPr>
                    <a:spLocks noChangeShapeType="1"/>
                  </p:cNvSpPr>
                  <p:nvPr/>
                </p:nvSpPr>
                <p:spPr bwMode="auto">
                  <a:xfrm>
                    <a:off x="2900" y="4983"/>
                    <a:ext cx="2" cy="54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FF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 lIns="92075" tIns="46038" rIns="92075" bIns="46038" anchor="ctr"/>
                  <a:lstStyle/>
                  <a:p>
                    <a:endParaRPr lang="en-US" sz="1600"/>
                  </a:p>
                </p:txBody>
              </p:sp>
              <p:sp>
                <p:nvSpPr>
                  <p:cNvPr id="182" name="Line 197"/>
                  <p:cNvSpPr>
                    <a:spLocks noChangeShapeType="1"/>
                  </p:cNvSpPr>
                  <p:nvPr/>
                </p:nvSpPr>
                <p:spPr bwMode="auto">
                  <a:xfrm>
                    <a:off x="2602" y="4983"/>
                    <a:ext cx="1" cy="54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FF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 lIns="92075" tIns="46038" rIns="92075" bIns="46038" anchor="ctr"/>
                  <a:lstStyle/>
                  <a:p>
                    <a:endParaRPr lang="en-US" sz="1600"/>
                  </a:p>
                </p:txBody>
              </p:sp>
              <p:sp>
                <p:nvSpPr>
                  <p:cNvPr id="183" name="Line 198"/>
                  <p:cNvSpPr>
                    <a:spLocks noChangeShapeType="1"/>
                  </p:cNvSpPr>
                  <p:nvPr/>
                </p:nvSpPr>
                <p:spPr bwMode="auto">
                  <a:xfrm>
                    <a:off x="2327" y="4983"/>
                    <a:ext cx="1" cy="54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FF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 lIns="92075" tIns="46038" rIns="92075" bIns="46038" anchor="ctr"/>
                  <a:lstStyle/>
                  <a:p>
                    <a:endParaRPr lang="en-US" sz="1600"/>
                  </a:p>
                </p:txBody>
              </p:sp>
            </p:grpSp>
            <p:grpSp>
              <p:nvGrpSpPr>
                <p:cNvPr id="170" name="Group 199"/>
                <p:cNvGrpSpPr>
                  <a:grpSpLocks/>
                </p:cNvGrpSpPr>
                <p:nvPr/>
              </p:nvGrpSpPr>
              <p:grpSpPr bwMode="auto">
                <a:xfrm>
                  <a:off x="4247" y="3818"/>
                  <a:ext cx="630" cy="305"/>
                  <a:chOff x="2055" y="4983"/>
                  <a:chExt cx="1117" cy="540"/>
                </a:xfrm>
              </p:grpSpPr>
              <p:sp>
                <p:nvSpPr>
                  <p:cNvPr id="176" name="Text Box 20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55" y="4983"/>
                    <a:ext cx="1117" cy="540"/>
                  </a:xfrm>
                  <a:prstGeom prst="rect">
                    <a:avLst/>
                  </a:prstGeom>
                  <a:noFill/>
                  <a:ln w="12700" algn="ctr">
                    <a:solidFill>
                      <a:srgbClr val="0000FF"/>
                    </a:solidFill>
                    <a:miter lim="800000"/>
                    <a:headEnd/>
                    <a:tailEnd/>
                  </a:ln>
                </p:spPr>
                <p:txBody>
                  <a:bodyPr lIns="92075" tIns="46038" rIns="92075" bIns="46038" anchor="ctr"/>
                  <a:lstStyle/>
                  <a:p>
                    <a:pPr algn="ctr"/>
                    <a:endParaRPr lang="zh-CN" altLang="en-US" sz="2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77" name="Line 201"/>
                  <p:cNvSpPr>
                    <a:spLocks noChangeShapeType="1"/>
                  </p:cNvSpPr>
                  <p:nvPr/>
                </p:nvSpPr>
                <p:spPr bwMode="auto">
                  <a:xfrm>
                    <a:off x="2900" y="4983"/>
                    <a:ext cx="2" cy="54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FF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 lIns="92075" tIns="46038" rIns="92075" bIns="46038" anchor="ctr"/>
                  <a:lstStyle/>
                  <a:p>
                    <a:endParaRPr lang="en-US" sz="1600"/>
                  </a:p>
                </p:txBody>
              </p:sp>
              <p:sp>
                <p:nvSpPr>
                  <p:cNvPr id="178" name="Line 202"/>
                  <p:cNvSpPr>
                    <a:spLocks noChangeShapeType="1"/>
                  </p:cNvSpPr>
                  <p:nvPr/>
                </p:nvSpPr>
                <p:spPr bwMode="auto">
                  <a:xfrm>
                    <a:off x="2602" y="4983"/>
                    <a:ext cx="1" cy="54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FF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 lIns="92075" tIns="46038" rIns="92075" bIns="46038" anchor="ctr"/>
                  <a:lstStyle/>
                  <a:p>
                    <a:endParaRPr lang="en-US" sz="1600"/>
                  </a:p>
                </p:txBody>
              </p:sp>
              <p:sp>
                <p:nvSpPr>
                  <p:cNvPr id="179" name="Line 203"/>
                  <p:cNvSpPr>
                    <a:spLocks noChangeShapeType="1"/>
                  </p:cNvSpPr>
                  <p:nvPr/>
                </p:nvSpPr>
                <p:spPr bwMode="auto">
                  <a:xfrm>
                    <a:off x="2327" y="4983"/>
                    <a:ext cx="1" cy="54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FF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 lIns="92075" tIns="46038" rIns="92075" bIns="46038" anchor="ctr"/>
                  <a:lstStyle/>
                  <a:p>
                    <a:endParaRPr lang="en-US" sz="1600"/>
                  </a:p>
                </p:txBody>
              </p:sp>
            </p:grpSp>
            <p:grpSp>
              <p:nvGrpSpPr>
                <p:cNvPr id="171" name="Group 204"/>
                <p:cNvGrpSpPr>
                  <a:grpSpLocks/>
                </p:cNvGrpSpPr>
                <p:nvPr/>
              </p:nvGrpSpPr>
              <p:grpSpPr bwMode="auto">
                <a:xfrm>
                  <a:off x="4928" y="3818"/>
                  <a:ext cx="496" cy="305"/>
                  <a:chOff x="5749" y="4983"/>
                  <a:chExt cx="880" cy="540"/>
                </a:xfrm>
              </p:grpSpPr>
              <p:sp>
                <p:nvSpPr>
                  <p:cNvPr id="172" name="Text Box 20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749" y="4983"/>
                    <a:ext cx="809" cy="540"/>
                  </a:xfrm>
                  <a:prstGeom prst="rect">
                    <a:avLst/>
                  </a:prstGeom>
                  <a:noFill/>
                  <a:ln w="12700" algn="ctr">
                    <a:solidFill>
                      <a:srgbClr val="0000FF"/>
                    </a:solidFill>
                    <a:miter lim="800000"/>
                    <a:headEnd/>
                    <a:tailEnd/>
                  </a:ln>
                </p:spPr>
                <p:txBody>
                  <a:bodyPr lIns="92075" tIns="46038" rIns="92075" bIns="46038" anchor="ctr"/>
                  <a:lstStyle/>
                  <a:p>
                    <a:pPr algn="ctr"/>
                    <a:endParaRPr lang="zh-CN" altLang="en-US" sz="2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73" name="Line 206"/>
                  <p:cNvSpPr>
                    <a:spLocks noChangeShapeType="1"/>
                  </p:cNvSpPr>
                  <p:nvPr/>
                </p:nvSpPr>
                <p:spPr bwMode="auto">
                  <a:xfrm>
                    <a:off x="6296" y="4983"/>
                    <a:ext cx="1" cy="54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FF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 lIns="92075" tIns="46038" rIns="92075" bIns="46038" anchor="ctr"/>
                  <a:lstStyle/>
                  <a:p>
                    <a:endParaRPr lang="en-US" sz="1600"/>
                  </a:p>
                </p:txBody>
              </p:sp>
              <p:sp>
                <p:nvSpPr>
                  <p:cNvPr id="174" name="Line 207"/>
                  <p:cNvSpPr>
                    <a:spLocks noChangeShapeType="1"/>
                  </p:cNvSpPr>
                  <p:nvPr/>
                </p:nvSpPr>
                <p:spPr bwMode="auto">
                  <a:xfrm>
                    <a:off x="6021" y="4983"/>
                    <a:ext cx="1" cy="540"/>
                  </a:xfrm>
                  <a:prstGeom prst="line">
                    <a:avLst/>
                  </a:prstGeom>
                  <a:noFill/>
                  <a:ln w="9525" cap="rnd">
                    <a:solidFill>
                      <a:srgbClr val="0000FF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 lIns="92075" tIns="46038" rIns="92075" bIns="46038" anchor="ctr"/>
                  <a:lstStyle/>
                  <a:p>
                    <a:endParaRPr lang="en-US" sz="1600"/>
                  </a:p>
                </p:txBody>
              </p:sp>
              <p:sp>
                <p:nvSpPr>
                  <p:cNvPr id="175" name="Text Box 20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352" y="5005"/>
                    <a:ext cx="277" cy="505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lIns="21600" tIns="46038" rIns="92075" bIns="46038" anchor="ctr"/>
                  <a:lstStyle/>
                  <a:p>
                    <a:pPr algn="just"/>
                    <a:r>
                      <a:rPr lang="en-US" altLang="zh-CN" sz="1200" b="1">
                        <a:solidFill>
                          <a:srgbClr val="0000FF"/>
                        </a:solidFill>
                        <a:latin typeface="Times New Roman" pitchFamily="18" charset="0"/>
                      </a:rPr>
                      <a:t>…</a:t>
                    </a:r>
                    <a:endParaRPr lang="en-US" altLang="zh-CN" sz="2800">
                      <a:solidFill>
                        <a:srgbClr val="0000FF"/>
                      </a:solidFill>
                      <a:latin typeface="Times New Roman" pitchFamily="18" charset="0"/>
                    </a:endParaRPr>
                  </a:p>
                </p:txBody>
              </p:sp>
            </p:grpSp>
          </p:grpSp>
          <p:cxnSp>
            <p:nvCxnSpPr>
              <p:cNvPr id="150" name="Straight Arrow Connector 149"/>
              <p:cNvCxnSpPr>
                <a:stCxn id="189" idx="3"/>
                <a:endCxn id="198" idx="1"/>
              </p:cNvCxnSpPr>
              <p:nvPr/>
            </p:nvCxnSpPr>
            <p:spPr>
              <a:xfrm flipV="1">
                <a:off x="5327171" y="4568996"/>
                <a:ext cx="1193321" cy="8882"/>
              </a:xfrm>
              <a:prstGeom prst="straightConnector1">
                <a:avLst/>
              </a:prstGeom>
              <a:ln cap="rnd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3" name="Text Box 239"/>
            <p:cNvSpPr txBox="1">
              <a:spLocks noChangeArrowheads="1"/>
            </p:cNvSpPr>
            <p:nvPr/>
          </p:nvSpPr>
          <p:spPr bwMode="auto">
            <a:xfrm>
              <a:off x="3580262" y="3352800"/>
              <a:ext cx="1371600" cy="579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1400" dirty="0" smtClean="0"/>
                <a:t>Object </a:t>
              </a:r>
              <a:r>
                <a:rPr lang="en-US" altLang="zh-CN" sz="1400" dirty="0"/>
                <a:t>Index </a:t>
              </a:r>
              <a:r>
                <a:rPr lang="en-US" altLang="zh-CN" sz="1400" dirty="0" smtClean="0"/>
                <a:t>(B</a:t>
              </a:r>
              <a:r>
                <a:rPr lang="en-US" altLang="zh-CN" sz="1400" baseline="30000" dirty="0" smtClean="0"/>
                <a:t>link</a:t>
              </a:r>
              <a:r>
                <a:rPr lang="en-US" altLang="zh-CN" sz="1400" dirty="0" smtClean="0"/>
                <a:t>-tree)</a:t>
              </a:r>
              <a:r>
                <a:rPr lang="en-US" altLang="zh-CN" dirty="0" smtClean="0"/>
                <a:t> </a:t>
              </a:r>
              <a:endParaRPr lang="en-US" altLang="zh-CN" dirty="0"/>
            </a:p>
          </p:txBody>
        </p:sp>
      </p:grpSp>
      <p:sp>
        <p:nvSpPr>
          <p:cNvPr id="224" name="Rectangle 3"/>
          <p:cNvSpPr txBox="1">
            <a:spLocks noChangeArrowheads="1"/>
          </p:cNvSpPr>
          <p:nvPr/>
        </p:nvSpPr>
        <p:spPr bwMode="auto">
          <a:xfrm>
            <a:off x="533400" y="16764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Ø"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SFC and B+-tree for continuous queries</a:t>
            </a:r>
          </a:p>
          <a:p>
            <a:pPr marL="547688" marR="0" lvl="1" indent="-228600" algn="l" defTabSz="914400" rtl="0" eaLnBrk="1" fontAlgn="base" latinLnBrk="0" hangingPunct="1">
              <a:lnSpc>
                <a:spcPct val="100000"/>
              </a:lnSpc>
              <a:spcBef>
                <a:spcPts val="375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Ø"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Suitable for point data</a:t>
            </a:r>
          </a:p>
          <a:p>
            <a:pPr marL="547688" marR="0" lvl="1" indent="-228600" algn="l" defTabSz="914400" rtl="0" eaLnBrk="1" fontAlgn="base" latinLnBrk="0" hangingPunct="1">
              <a:lnSpc>
                <a:spcPct val="100000"/>
              </a:lnSpc>
              <a:spcBef>
                <a:spcPts val="375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Ø"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Efficient update cost</a:t>
            </a:r>
            <a:endParaRPr kumimoji="0" lang="en-US" altLang="zh-CN" sz="20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547688" marR="0" lvl="1" indent="-228600" algn="l" defTabSz="914400" rtl="0" eaLnBrk="1" fontAlgn="base" latinLnBrk="0" hangingPunct="1">
              <a:lnSpc>
                <a:spcPct val="100000"/>
              </a:lnSpc>
              <a:spcBef>
                <a:spcPts val="375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Ø"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Fixed SFC mapping</a:t>
            </a:r>
            <a:endParaRPr kumimoji="0" lang="en-US" altLang="zh-CN" sz="20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244" name="Group 243"/>
          <p:cNvGrpSpPr/>
          <p:nvPr/>
        </p:nvGrpSpPr>
        <p:grpSpPr>
          <a:xfrm>
            <a:off x="2743200" y="3352800"/>
            <a:ext cx="3770203" cy="2610755"/>
            <a:chOff x="2706797" y="3352800"/>
            <a:chExt cx="3770203" cy="2610755"/>
          </a:xfrm>
        </p:grpSpPr>
        <p:grpSp>
          <p:nvGrpSpPr>
            <p:cNvPr id="225" name="Group 224"/>
            <p:cNvGrpSpPr/>
            <p:nvPr/>
          </p:nvGrpSpPr>
          <p:grpSpPr>
            <a:xfrm>
              <a:off x="2706797" y="4114800"/>
              <a:ext cx="3770203" cy="1848755"/>
              <a:chOff x="6350" y="4038600"/>
              <a:chExt cx="9261870" cy="2130248"/>
            </a:xfrm>
          </p:grpSpPr>
          <p:sp>
            <p:nvSpPr>
              <p:cNvPr id="226" name="直角三角形 64"/>
              <p:cNvSpPr/>
              <p:nvPr/>
            </p:nvSpPr>
            <p:spPr>
              <a:xfrm>
                <a:off x="4495800" y="4038600"/>
                <a:ext cx="4267200" cy="1524000"/>
              </a:xfrm>
              <a:prstGeom prst="rtTriangle">
                <a:avLst/>
              </a:prstGeom>
              <a:gradFill rotWithShape="1">
                <a:gsLst>
                  <a:gs pos="0">
                    <a:srgbClr val="4F81BD">
                      <a:shade val="51000"/>
                      <a:satMod val="130000"/>
                    </a:srgbClr>
                  </a:gs>
                  <a:gs pos="80000">
                    <a:srgbClr val="4F81BD">
                      <a:shade val="93000"/>
                      <a:satMod val="130000"/>
                    </a:srgbClr>
                  </a:gs>
                  <a:gs pos="100000">
                    <a:srgbClr val="4F81B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anchor="ctr"/>
              <a:lstStyle/>
              <a:p>
                <a:pPr algn="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100" kern="0" dirty="0">
                    <a:solidFill>
                      <a:sysClr val="window" lastClr="FFFFFF"/>
                    </a:solidFill>
                    <a:latin typeface="Calibri"/>
                  </a:rPr>
                  <a:t>BT</a:t>
                </a:r>
                <a:r>
                  <a:rPr lang="en-US" sz="1100" kern="0" baseline="-25000" dirty="0">
                    <a:solidFill>
                      <a:sysClr val="window" lastClr="FFFFFF"/>
                    </a:solidFill>
                    <a:latin typeface="Calibri"/>
                  </a:rPr>
                  <a:t>1</a:t>
                </a:r>
              </a:p>
            </p:txBody>
          </p:sp>
          <p:sp>
            <p:nvSpPr>
              <p:cNvPr id="227" name="直角三角形 29"/>
              <p:cNvSpPr/>
              <p:nvPr/>
            </p:nvSpPr>
            <p:spPr>
              <a:xfrm>
                <a:off x="4495800" y="4038600"/>
                <a:ext cx="2133600" cy="1524000"/>
              </a:xfrm>
              <a:prstGeom prst="rtTriangle">
                <a:avLst/>
              </a:prstGeom>
              <a:ln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kern="0" dirty="0">
                    <a:solidFill>
                      <a:sysClr val="window" lastClr="FFFFFF"/>
                    </a:solidFill>
                    <a:latin typeface="Calibri"/>
                  </a:rPr>
                  <a:t>BT</a:t>
                </a:r>
                <a:r>
                  <a:rPr lang="en-US" sz="1200" kern="0" baseline="-25000" dirty="0">
                    <a:solidFill>
                      <a:sysClr val="window" lastClr="FFFFFF"/>
                    </a:solidFill>
                    <a:latin typeface="Calibri"/>
                  </a:rPr>
                  <a:t>0</a:t>
                </a:r>
                <a:endParaRPr lang="en-US" sz="1050" kern="0" baseline="-25000" dirty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cxnSp>
            <p:nvCxnSpPr>
              <p:cNvPr id="228" name="直接箭头连接符 30"/>
              <p:cNvCxnSpPr/>
              <p:nvPr/>
            </p:nvCxnSpPr>
            <p:spPr>
              <a:xfrm>
                <a:off x="152400" y="5715000"/>
                <a:ext cx="8839200" cy="12700"/>
              </a:xfrm>
              <a:prstGeom prst="straightConnector1">
                <a:avLst/>
              </a:prstGeom>
              <a:ln w="25400">
                <a:solidFill>
                  <a:schemeClr val="accent6"/>
                </a:solidFill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9" name="直角三角形 31"/>
              <p:cNvSpPr/>
              <p:nvPr/>
            </p:nvSpPr>
            <p:spPr>
              <a:xfrm flipH="1">
                <a:off x="228600" y="4038600"/>
                <a:ext cx="4267200" cy="1524000"/>
              </a:xfrm>
              <a:prstGeom prst="rtTriangle">
                <a:avLst/>
              </a:prstGeom>
              <a:ln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kern="0" dirty="0">
                    <a:solidFill>
                      <a:sysClr val="window" lastClr="FFFFFF"/>
                    </a:solidFill>
                    <a:latin typeface="Calibri"/>
                  </a:rPr>
                  <a:t>BT</a:t>
                </a:r>
                <a:r>
                  <a:rPr lang="en-US" sz="1200" kern="0" baseline="-25000" dirty="0">
                    <a:solidFill>
                      <a:sysClr val="window" lastClr="FFFFFF"/>
                    </a:solidFill>
                    <a:latin typeface="Calibri"/>
                  </a:rPr>
                  <a:t>0  </a:t>
                </a:r>
              </a:p>
            </p:txBody>
          </p:sp>
          <p:sp>
            <p:nvSpPr>
              <p:cNvPr id="230" name="TextBox 229"/>
              <p:cNvSpPr txBox="1"/>
              <p:nvPr/>
            </p:nvSpPr>
            <p:spPr>
              <a:xfrm>
                <a:off x="3276599" y="5867405"/>
                <a:ext cx="890762" cy="301443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1050" dirty="0" err="1">
                    <a:solidFill>
                      <a:schemeClr val="accent6"/>
                    </a:solidFill>
                  </a:rPr>
                  <a:t>t</a:t>
                </a:r>
                <a:r>
                  <a:rPr lang="en-US" sz="1050" baseline="-25000" dirty="0" err="1">
                    <a:solidFill>
                      <a:schemeClr val="accent6"/>
                    </a:solidFill>
                  </a:rPr>
                  <a:t>now</a:t>
                </a:r>
                <a:endParaRPr lang="en-US" sz="1050" baseline="-25000" dirty="0">
                  <a:solidFill>
                    <a:schemeClr val="accent6"/>
                  </a:solidFill>
                </a:endParaRPr>
              </a:p>
            </p:txBody>
          </p:sp>
          <p:sp>
            <p:nvSpPr>
              <p:cNvPr id="231" name="Text Box 465"/>
              <p:cNvSpPr txBox="1">
                <a:spLocks noChangeArrowheads="1"/>
              </p:cNvSpPr>
              <p:nvPr/>
            </p:nvSpPr>
            <p:spPr bwMode="auto">
              <a:xfrm>
                <a:off x="6350" y="5811843"/>
                <a:ext cx="630859" cy="30144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1100" i="1">
                    <a:solidFill>
                      <a:srgbClr val="2D2D8A"/>
                    </a:solidFill>
                    <a:ea typeface="宋体" pitchFamily="2" charset="-122"/>
                  </a:rPr>
                  <a:t>0</a:t>
                </a:r>
              </a:p>
            </p:txBody>
          </p:sp>
          <p:sp>
            <p:nvSpPr>
              <p:cNvPr id="232" name="Text Box 467"/>
              <p:cNvSpPr txBox="1">
                <a:spLocks noChangeArrowheads="1"/>
              </p:cNvSpPr>
              <p:nvPr/>
            </p:nvSpPr>
            <p:spPr bwMode="auto">
              <a:xfrm>
                <a:off x="2209800" y="5791205"/>
                <a:ext cx="583604" cy="30144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1100" i="1">
                    <a:solidFill>
                      <a:srgbClr val="2D2D8A"/>
                    </a:solidFill>
                    <a:ea typeface="宋体" pitchFamily="2" charset="-122"/>
                  </a:rPr>
                  <a:t>T</a:t>
                </a:r>
              </a:p>
            </p:txBody>
          </p:sp>
          <p:sp>
            <p:nvSpPr>
              <p:cNvPr id="233" name="Text Box 468"/>
              <p:cNvSpPr txBox="1">
                <a:spLocks noChangeArrowheads="1"/>
              </p:cNvSpPr>
              <p:nvPr/>
            </p:nvSpPr>
            <p:spPr bwMode="auto">
              <a:xfrm>
                <a:off x="4267200" y="5791205"/>
                <a:ext cx="760808" cy="30144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zh-CN" sz="1100" i="1" dirty="0">
                    <a:solidFill>
                      <a:schemeClr val="accent6"/>
                    </a:solidFill>
                  </a:rPr>
                  <a:t>2T</a:t>
                </a:r>
              </a:p>
            </p:txBody>
          </p:sp>
          <p:sp>
            <p:nvSpPr>
              <p:cNvPr id="234" name="Text Box 469"/>
              <p:cNvSpPr txBox="1">
                <a:spLocks noChangeArrowheads="1"/>
              </p:cNvSpPr>
              <p:nvPr/>
            </p:nvSpPr>
            <p:spPr bwMode="auto">
              <a:xfrm>
                <a:off x="6324600" y="5791205"/>
                <a:ext cx="760808" cy="30144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zh-CN" sz="1100" i="1" dirty="0">
                    <a:solidFill>
                      <a:schemeClr val="accent6"/>
                    </a:solidFill>
                  </a:rPr>
                  <a:t>3T</a:t>
                </a:r>
              </a:p>
            </p:txBody>
          </p:sp>
          <p:cxnSp>
            <p:nvCxnSpPr>
              <p:cNvPr id="235" name="直接连接符 38"/>
              <p:cNvCxnSpPr/>
              <p:nvPr/>
            </p:nvCxnSpPr>
            <p:spPr>
              <a:xfrm rot="5400000">
                <a:off x="151607" y="5714206"/>
                <a:ext cx="152400" cy="1587"/>
              </a:xfrm>
              <a:prstGeom prst="line">
                <a:avLst/>
              </a:prstGeom>
              <a:ln w="25400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直接连接符 39"/>
              <p:cNvCxnSpPr/>
              <p:nvPr/>
            </p:nvCxnSpPr>
            <p:spPr>
              <a:xfrm rot="5400000">
                <a:off x="2286794" y="5714206"/>
                <a:ext cx="152400" cy="1588"/>
              </a:xfrm>
              <a:prstGeom prst="line">
                <a:avLst/>
              </a:prstGeom>
              <a:ln w="25400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直接连接符 40"/>
              <p:cNvCxnSpPr/>
              <p:nvPr/>
            </p:nvCxnSpPr>
            <p:spPr>
              <a:xfrm rot="5400000">
                <a:off x="6553994" y="5714206"/>
                <a:ext cx="152400" cy="1588"/>
              </a:xfrm>
              <a:prstGeom prst="line">
                <a:avLst/>
              </a:prstGeom>
              <a:ln w="25400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8" name="直接连接符 41"/>
              <p:cNvCxnSpPr/>
              <p:nvPr/>
            </p:nvCxnSpPr>
            <p:spPr>
              <a:xfrm rot="5400000">
                <a:off x="4420394" y="5714206"/>
                <a:ext cx="152400" cy="1588"/>
              </a:xfrm>
              <a:prstGeom prst="line">
                <a:avLst/>
              </a:prstGeom>
              <a:ln w="25400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9" name="直接连接符 57"/>
              <p:cNvCxnSpPr/>
              <p:nvPr/>
            </p:nvCxnSpPr>
            <p:spPr>
              <a:xfrm rot="5400000">
                <a:off x="8687594" y="5714206"/>
                <a:ext cx="152400" cy="1588"/>
              </a:xfrm>
              <a:prstGeom prst="line">
                <a:avLst/>
              </a:prstGeom>
              <a:ln w="25400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0" name="Text Box 469"/>
              <p:cNvSpPr txBox="1">
                <a:spLocks noChangeArrowheads="1"/>
              </p:cNvSpPr>
              <p:nvPr/>
            </p:nvSpPr>
            <p:spPr bwMode="auto">
              <a:xfrm>
                <a:off x="8507412" y="5772155"/>
                <a:ext cx="760808" cy="30144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zh-CN" sz="1100" i="1" dirty="0">
                    <a:solidFill>
                      <a:schemeClr val="accent6"/>
                    </a:solidFill>
                  </a:rPr>
                  <a:t>4T</a:t>
                </a:r>
              </a:p>
            </p:txBody>
          </p:sp>
          <p:sp>
            <p:nvSpPr>
              <p:cNvPr id="241" name="直角三角形 62"/>
              <p:cNvSpPr/>
              <p:nvPr/>
            </p:nvSpPr>
            <p:spPr>
              <a:xfrm flipH="1">
                <a:off x="2346325" y="4038600"/>
                <a:ext cx="2149475" cy="1524000"/>
              </a:xfrm>
              <a:prstGeom prst="rtTriangle">
                <a:avLst/>
              </a:prstGeom>
              <a:gradFill rotWithShape="1">
                <a:gsLst>
                  <a:gs pos="0">
                    <a:srgbClr val="4F81BD">
                      <a:shade val="51000"/>
                      <a:satMod val="130000"/>
                    </a:srgbClr>
                  </a:gs>
                  <a:gs pos="80000">
                    <a:srgbClr val="4F81BD">
                      <a:shade val="93000"/>
                      <a:satMod val="130000"/>
                    </a:srgbClr>
                  </a:gs>
                  <a:gs pos="100000">
                    <a:srgbClr val="4F81B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100" kern="0" dirty="0">
                    <a:solidFill>
                      <a:srgbClr val="FFFFFF"/>
                    </a:solidFill>
                    <a:latin typeface="Arial"/>
                  </a:rPr>
                  <a:t>BT</a:t>
                </a:r>
                <a:r>
                  <a:rPr lang="en-US" sz="1100" kern="0" baseline="-25000" dirty="0">
                    <a:solidFill>
                      <a:srgbClr val="FFFFFF"/>
                    </a:solidFill>
                    <a:latin typeface="Arial"/>
                  </a:rPr>
                  <a:t>1</a:t>
                </a:r>
              </a:p>
            </p:txBody>
          </p:sp>
        </p:grpSp>
        <p:sp>
          <p:nvSpPr>
            <p:cNvPr id="243" name="Text Box 239"/>
            <p:cNvSpPr txBox="1">
              <a:spLocks noChangeArrowheads="1"/>
            </p:cNvSpPr>
            <p:nvPr/>
          </p:nvSpPr>
          <p:spPr bwMode="auto">
            <a:xfrm>
              <a:off x="3886200" y="3352800"/>
              <a:ext cx="137160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1400" dirty="0" smtClean="0"/>
                <a:t>Object </a:t>
              </a:r>
              <a:r>
                <a:rPr lang="en-US" altLang="zh-CN" sz="1400" dirty="0"/>
                <a:t>Index </a:t>
              </a:r>
              <a:endParaRPr lang="en-US" altLang="zh-CN" sz="1400" dirty="0" smtClean="0"/>
            </a:p>
            <a:p>
              <a:pPr algn="ctr"/>
              <a:r>
                <a:rPr lang="en-US" altLang="zh-CN" sz="1400" dirty="0" smtClean="0"/>
                <a:t>(Disposable tree)</a:t>
              </a:r>
              <a:r>
                <a:rPr lang="en-US" altLang="zh-CN" dirty="0" smtClean="0"/>
                <a:t> </a:t>
              </a:r>
              <a:endParaRPr lang="en-US" altLang="zh-CN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 Correctness 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Serializable</a:t>
            </a:r>
            <a:r>
              <a:rPr lang="en-US" dirty="0" smtClean="0"/>
              <a:t> isolation</a:t>
            </a:r>
          </a:p>
          <a:p>
            <a:pPr lvl="1"/>
            <a:r>
              <a:rPr lang="en-US" dirty="0" smtClean="0"/>
              <a:t>Operations are </a:t>
            </a:r>
            <a:r>
              <a:rPr lang="en-US" dirty="0" err="1" smtClean="0"/>
              <a:t>serializable</a:t>
            </a:r>
            <a:r>
              <a:rPr lang="en-US" dirty="0" smtClean="0"/>
              <a:t> if and only if their conflict graph has no cycles</a:t>
            </a:r>
          </a:p>
          <a:p>
            <a:r>
              <a:rPr lang="en-US" dirty="0" smtClean="0"/>
              <a:t>Deadlock free</a:t>
            </a:r>
          </a:p>
          <a:p>
            <a:pPr lvl="1"/>
            <a:r>
              <a:rPr lang="en-US" dirty="0" smtClean="0"/>
              <a:t>Operations do not cause deadlock if they request data in the same order.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rginia Tech-Branding Update022206">
  <a:themeElements>
    <a:clrScheme name="Virginia Tech-Branding Update022206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irginia Tech-Branding Update022206">
      <a:majorFont>
        <a:latin typeface="Franklin Gothic Demi"/>
        <a:ea typeface=""/>
        <a:cs typeface=""/>
      </a:majorFont>
      <a:minorFont>
        <a:latin typeface="Franklin Gothic Medium C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irginia Tech-Branding Update02220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rginia Tech-Branding Update022206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rginia Tech-Branding Update022206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rginia Tech-Branding Update022206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rginia Tech-Branding Update022206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rginia Tech-Branding Update022206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rginia Tech-Branding Update022206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rginia Tech-Branding Update022206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rginia Tech-Branding Update022206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rginia Tech-Branding Update022206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rginia Tech-Branding Update022206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rginia Tech-Branding Update022206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908</TotalTime>
  <Words>439</Words>
  <Application>Microsoft Office PowerPoint</Application>
  <PresentationFormat>On-screen Show (4:3)</PresentationFormat>
  <Paragraphs>202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Virginia Tech-Branding Update022206</vt:lpstr>
      <vt:lpstr>Disposable Index  for Moving Objects</vt:lpstr>
      <vt:lpstr>Record Velocity for Location Prediction </vt:lpstr>
      <vt:lpstr>Record Velocity for Location Prediction </vt:lpstr>
      <vt:lpstr>Update Cost on Bx-tree</vt:lpstr>
      <vt:lpstr>Disposable Index</vt:lpstr>
      <vt:lpstr>Applied for Continuous Queries</vt:lpstr>
      <vt:lpstr>Formal Correctness Proof</vt:lpstr>
      <vt:lpstr>Thank you!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Concurrency Control Protocol for Continuously Monitoring Moving Objects</dc:title>
  <dc:creator>David Dai</dc:creator>
  <cp:lastModifiedBy>Jing (David) Dai</cp:lastModifiedBy>
  <cp:revision>21</cp:revision>
  <dcterms:created xsi:type="dcterms:W3CDTF">2006-08-16T00:00:00Z</dcterms:created>
  <dcterms:modified xsi:type="dcterms:W3CDTF">2009-06-21T13:18:41Z</dcterms:modified>
</cp:coreProperties>
</file>