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9240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Automatic Gender Identification using Cell </a:t>
            </a:r>
            <a:r>
              <a:rPr lang="en-US" dirty="0" smtClean="0"/>
              <a:t>Phone Calling </a:t>
            </a:r>
            <a:r>
              <a:rPr lang="en-US" dirty="0" smtClean="0"/>
              <a:t>Behavior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Presented by David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Existing gender classification</a:t>
            </a:r>
          </a:p>
          <a:p>
            <a:pPr lvl="1"/>
            <a:r>
              <a:rPr lang="en-US" dirty="0" smtClean="0"/>
              <a:t>Based on voice</a:t>
            </a:r>
          </a:p>
          <a:p>
            <a:pPr lvl="1"/>
            <a:r>
              <a:rPr lang="en-US" dirty="0" smtClean="0"/>
              <a:t>Based on image</a:t>
            </a:r>
          </a:p>
          <a:p>
            <a:pPr lvl="1"/>
            <a:r>
              <a:rPr lang="en-US" dirty="0" smtClean="0"/>
              <a:t>Violate user privacy</a:t>
            </a:r>
          </a:p>
          <a:p>
            <a:endParaRPr lang="en-US" dirty="0" smtClean="0"/>
          </a:p>
          <a:p>
            <a:r>
              <a:rPr lang="en-US" dirty="0" smtClean="0"/>
              <a:t>Purpose of this work</a:t>
            </a:r>
          </a:p>
          <a:p>
            <a:pPr lvl="1"/>
            <a:r>
              <a:rPr lang="en-US" dirty="0" smtClean="0"/>
              <a:t>understanding </a:t>
            </a:r>
            <a:r>
              <a:rPr lang="en-US" dirty="0" smtClean="0"/>
              <a:t>how phone </a:t>
            </a:r>
            <a:r>
              <a:rPr lang="en-US" dirty="0" smtClean="0"/>
              <a:t>usage </a:t>
            </a:r>
            <a:r>
              <a:rPr lang="en-US" dirty="0" smtClean="0"/>
              <a:t>associated with gender id</a:t>
            </a:r>
          </a:p>
          <a:p>
            <a:pPr lvl="1"/>
            <a:r>
              <a:rPr lang="en-US" dirty="0" smtClean="0"/>
              <a:t>evaluating common </a:t>
            </a:r>
            <a:r>
              <a:rPr lang="en-US" dirty="0" smtClean="0"/>
              <a:t>approaches for gender id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Data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Dataset</a:t>
            </a:r>
          </a:p>
          <a:p>
            <a:pPr lvl="1"/>
            <a:r>
              <a:rPr lang="en-US" dirty="0" smtClean="0"/>
              <a:t>2 M calls</a:t>
            </a:r>
          </a:p>
          <a:p>
            <a:pPr lvl="1"/>
            <a:r>
              <a:rPr lang="en-US" dirty="0" smtClean="0"/>
              <a:t>10 K phone numbers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Features</a:t>
            </a:r>
          </a:p>
          <a:p>
            <a:pPr lvl="1"/>
            <a:r>
              <a:rPr lang="en-US" dirty="0" smtClean="0"/>
              <a:t>encrypted cell phone numbers of caller and </a:t>
            </a:r>
            <a:r>
              <a:rPr lang="en-US" dirty="0" err="1" smtClean="0"/>
              <a:t>callee</a:t>
            </a:r>
            <a:endParaRPr lang="en-US" dirty="0" smtClean="0"/>
          </a:p>
          <a:p>
            <a:pPr lvl="1"/>
            <a:r>
              <a:rPr lang="en-US" dirty="0" smtClean="0"/>
              <a:t>the date and time of the </a:t>
            </a:r>
            <a:r>
              <a:rPr lang="en-US" dirty="0" smtClean="0"/>
              <a:t>call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duration of the </a:t>
            </a:r>
            <a:r>
              <a:rPr lang="en-US" dirty="0" smtClean="0"/>
              <a:t>call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initial and final location of the caller while making </a:t>
            </a:r>
            <a:r>
              <a:rPr lang="en-US" dirty="0" smtClean="0"/>
              <a:t>the call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Behavioral </a:t>
            </a:r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Number of </a:t>
            </a:r>
            <a:r>
              <a:rPr lang="en-US" dirty="0" smtClean="0"/>
              <a:t>Calls</a:t>
            </a:r>
          </a:p>
          <a:p>
            <a:pPr lvl="1"/>
            <a:r>
              <a:rPr lang="en-US" dirty="0" smtClean="0"/>
              <a:t>Average Duration of </a:t>
            </a:r>
            <a:r>
              <a:rPr lang="en-US" dirty="0" smtClean="0"/>
              <a:t>Calls</a:t>
            </a:r>
            <a:endParaRPr lang="en-US" dirty="0" smtClean="0"/>
          </a:p>
          <a:p>
            <a:pPr lvl="1"/>
            <a:r>
              <a:rPr lang="en-US" dirty="0" smtClean="0"/>
              <a:t>Expenses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Social Variables</a:t>
            </a:r>
          </a:p>
          <a:p>
            <a:pPr lvl="1"/>
            <a:r>
              <a:rPr lang="en-US" dirty="0" smtClean="0"/>
              <a:t>In Degree</a:t>
            </a:r>
          </a:p>
          <a:p>
            <a:pPr lvl="1"/>
            <a:r>
              <a:rPr lang="en-US" dirty="0" smtClean="0"/>
              <a:t>Out Degree</a:t>
            </a:r>
          </a:p>
          <a:p>
            <a:pPr lvl="1"/>
            <a:r>
              <a:rPr lang="en-US" dirty="0" smtClean="0"/>
              <a:t>Degree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Mobility Variables</a:t>
            </a:r>
          </a:p>
          <a:p>
            <a:pPr lvl="1"/>
            <a:r>
              <a:rPr lang="en-US" dirty="0" smtClean="0"/>
              <a:t>Talk </a:t>
            </a:r>
            <a:r>
              <a:rPr lang="en-US" dirty="0" smtClean="0"/>
              <a:t>Distance</a:t>
            </a:r>
            <a:endParaRPr lang="en-US" dirty="0" smtClean="0"/>
          </a:p>
          <a:p>
            <a:pPr lvl="1"/>
            <a:r>
              <a:rPr lang="en-US" dirty="0" smtClean="0"/>
              <a:t>Route </a:t>
            </a:r>
            <a:r>
              <a:rPr lang="en-US" dirty="0" smtClean="0"/>
              <a:t>Distance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 vs. Gender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Ranked distributions charts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1" y="1828800"/>
            <a:ext cx="4083944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2601" y="1782769"/>
            <a:ext cx="3986599" cy="2408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4238393"/>
            <a:ext cx="4114800" cy="246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97085" y="4267200"/>
            <a:ext cx="409451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 vs. </a:t>
            </a:r>
            <a:r>
              <a:rPr lang="en-US" dirty="0" smtClean="0"/>
              <a:t>Gender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Ranked distributions </a:t>
            </a:r>
            <a:r>
              <a:rPr lang="en-US" dirty="0" smtClean="0"/>
              <a:t>charts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Selected features</a:t>
            </a:r>
          </a:p>
          <a:p>
            <a:pPr lvl="1"/>
            <a:r>
              <a:rPr lang="en-US" sz="2600" dirty="0" smtClean="0">
                <a:latin typeface="Calibri" pitchFamily="34" charset="0"/>
              </a:rPr>
              <a:t>number </a:t>
            </a:r>
            <a:r>
              <a:rPr lang="en-US" sz="2600" dirty="0" smtClean="0">
                <a:latin typeface="Calibri" pitchFamily="34" charset="0"/>
              </a:rPr>
              <a:t>of incoming </a:t>
            </a:r>
            <a:r>
              <a:rPr lang="en-US" sz="2600" dirty="0" smtClean="0">
                <a:latin typeface="Calibri" pitchFamily="34" charset="0"/>
              </a:rPr>
              <a:t>calls</a:t>
            </a:r>
          </a:p>
          <a:p>
            <a:pPr lvl="1"/>
            <a:r>
              <a:rPr lang="en-US" sz="2600" dirty="0" smtClean="0">
                <a:latin typeface="Calibri" pitchFamily="34" charset="0"/>
              </a:rPr>
              <a:t>Number of </a:t>
            </a:r>
            <a:r>
              <a:rPr lang="en-US" sz="2600" dirty="0" smtClean="0">
                <a:latin typeface="Calibri" pitchFamily="34" charset="0"/>
              </a:rPr>
              <a:t>outgoing </a:t>
            </a:r>
            <a:r>
              <a:rPr lang="en-US" sz="2600" dirty="0" smtClean="0">
                <a:latin typeface="Calibri" pitchFamily="34" charset="0"/>
              </a:rPr>
              <a:t>calls</a:t>
            </a:r>
          </a:p>
          <a:p>
            <a:pPr lvl="1"/>
            <a:r>
              <a:rPr lang="en-US" sz="2600" dirty="0" smtClean="0">
                <a:latin typeface="Calibri" pitchFamily="34" charset="0"/>
              </a:rPr>
              <a:t>average </a:t>
            </a:r>
            <a:r>
              <a:rPr lang="en-US" sz="2600" dirty="0" smtClean="0">
                <a:latin typeface="Calibri" pitchFamily="34" charset="0"/>
              </a:rPr>
              <a:t>duration of incoming </a:t>
            </a:r>
            <a:r>
              <a:rPr lang="en-US" sz="2600" dirty="0" smtClean="0">
                <a:latin typeface="Calibri" pitchFamily="34" charset="0"/>
              </a:rPr>
              <a:t>calls</a:t>
            </a:r>
          </a:p>
          <a:p>
            <a:pPr lvl="1"/>
            <a:r>
              <a:rPr lang="en-US" sz="2600" dirty="0" smtClean="0">
                <a:latin typeface="Calibri" pitchFamily="34" charset="0"/>
              </a:rPr>
              <a:t>average </a:t>
            </a:r>
            <a:r>
              <a:rPr lang="en-US" sz="2600" dirty="0" smtClean="0">
                <a:latin typeface="Calibri" pitchFamily="34" charset="0"/>
              </a:rPr>
              <a:t>duration of outgoing </a:t>
            </a:r>
            <a:r>
              <a:rPr lang="en-US" sz="2600" dirty="0" smtClean="0">
                <a:latin typeface="Calibri" pitchFamily="34" charset="0"/>
              </a:rPr>
              <a:t>calls</a:t>
            </a:r>
          </a:p>
          <a:p>
            <a:pPr lvl="1"/>
            <a:r>
              <a:rPr lang="en-US" sz="2600" dirty="0" smtClean="0">
                <a:latin typeface="Calibri" pitchFamily="34" charset="0"/>
              </a:rPr>
              <a:t>Expenses</a:t>
            </a:r>
          </a:p>
          <a:p>
            <a:pPr lvl="1"/>
            <a:r>
              <a:rPr lang="en-US" sz="2600" dirty="0" smtClean="0">
                <a:latin typeface="Calibri" pitchFamily="34" charset="0"/>
              </a:rPr>
              <a:t>Degree</a:t>
            </a:r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828800"/>
            <a:ext cx="4144754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752600"/>
            <a:ext cx="4343400" cy="2629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SVM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Random Forests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209800"/>
            <a:ext cx="69437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4495800"/>
            <a:ext cx="3352800" cy="207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 </a:t>
            </a:r>
            <a:r>
              <a:rPr lang="en-US" dirty="0" smtClean="0"/>
              <a:t>Classification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Semi-supervised (K-means + Labeling + KNN)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209800"/>
            <a:ext cx="4600575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167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Automatic Gender Identification using Cell Phone Calling Behavior </vt:lpstr>
      <vt:lpstr>Motivation</vt:lpstr>
      <vt:lpstr>Call Data Records</vt:lpstr>
      <vt:lpstr>Variables</vt:lpstr>
      <vt:lpstr>Behavior vs. Gender</vt:lpstr>
      <vt:lpstr>Behavior vs. Gender (Cont.)</vt:lpstr>
      <vt:lpstr>Gender Classification</vt:lpstr>
      <vt:lpstr>Gender Classification (Cont.)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Automatic Gender Identification using Cell Phone Calling Behavior </dc:title>
  <dc:creator/>
  <cp:lastModifiedBy>David</cp:lastModifiedBy>
  <cp:revision>11</cp:revision>
  <dcterms:created xsi:type="dcterms:W3CDTF">2006-08-16T00:00:00Z</dcterms:created>
  <dcterms:modified xsi:type="dcterms:W3CDTF">2009-08-02T17:21:21Z</dcterms:modified>
</cp:coreProperties>
</file>