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3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1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F8B8F-8E51-411C-BB23-98C86D846A13}" type="datetimeFigureOut">
              <a:rPr lang="en-US" smtClean="0"/>
              <a:t>6/11/2009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4188-67F6-457F-B7F8-C77B2BF4B7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4188-67F6-457F-B7F8-C77B2BF4B7A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Structure Preserving Embedding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162800" cy="1752600"/>
          </a:xfrm>
        </p:spPr>
        <p:txBody>
          <a:bodyPr/>
          <a:lstStyle/>
          <a:p>
            <a:r>
              <a:rPr lang="en-US" dirty="0" smtClean="0"/>
              <a:t>Blake Shaw, Tony </a:t>
            </a:r>
            <a:r>
              <a:rPr lang="en-US" dirty="0" err="1" smtClean="0"/>
              <a:t>Jebara</a:t>
            </a:r>
            <a:endParaRPr lang="en-US" dirty="0" smtClean="0"/>
          </a:p>
          <a:p>
            <a:r>
              <a:rPr lang="en-US" dirty="0" smtClean="0"/>
              <a:t>ICML 2009 (Best Student Paper nominee)</a:t>
            </a:r>
          </a:p>
          <a:p>
            <a:r>
              <a:rPr lang="en-US" dirty="0" smtClean="0"/>
              <a:t>Presented by Feng Chen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4" y="3045175"/>
            <a:ext cx="8991601" cy="289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33475" y="1371600"/>
            <a:ext cx="16859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1295400"/>
            <a:ext cx="122045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29200" y="1447800"/>
            <a:ext cx="116378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10400" y="1143000"/>
            <a:ext cx="1524000" cy="1607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357313"/>
            <a:ext cx="8991600" cy="400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Innovative idea!</a:t>
            </a:r>
          </a:p>
          <a:p>
            <a:r>
              <a:rPr lang="en-US" dirty="0" smtClean="0"/>
              <a:t>Technically simple!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Any Question?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Solution</a:t>
            </a:r>
          </a:p>
          <a:p>
            <a:r>
              <a:rPr lang="en-US" dirty="0" smtClean="0"/>
              <a:t>Experiments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Graphs exist everywhere: web link networks, social networks, molecules networks, </a:t>
            </a:r>
            <a:r>
              <a:rPr lang="en-US" dirty="0" smtClean="0">
                <a:solidFill>
                  <a:srgbClr val="FF0000"/>
                </a:solidFill>
              </a:rPr>
              <a:t>k-nearest neighbor graph</a:t>
            </a:r>
            <a:r>
              <a:rPr lang="en-US" dirty="0" smtClean="0"/>
              <a:t>, and more.</a:t>
            </a:r>
          </a:p>
          <a:p>
            <a:r>
              <a:rPr lang="en-US" dirty="0" smtClean="0"/>
              <a:t>Graph Embedding</a:t>
            </a:r>
          </a:p>
          <a:p>
            <a:pPr lvl="1"/>
            <a:r>
              <a:rPr lang="en-US" dirty="0" smtClean="0"/>
              <a:t>Embed a graph in a low dimensional space.</a:t>
            </a:r>
          </a:p>
          <a:p>
            <a:pPr lvl="1"/>
            <a:r>
              <a:rPr lang="en-US" dirty="0" smtClean="0"/>
              <a:t>What used for? Visualization, Compression, and More.</a:t>
            </a:r>
          </a:p>
          <a:p>
            <a:pPr lvl="1"/>
            <a:r>
              <a:rPr lang="en-US" dirty="0" smtClean="0"/>
              <a:t>Existing methods: Planar Embedding (no crossing arcs); Spectral Embedding (preserve local distances); </a:t>
            </a:r>
            <a:r>
              <a:rPr lang="en-US" dirty="0" err="1" smtClean="0"/>
              <a:t>Laplacian</a:t>
            </a:r>
            <a:r>
              <a:rPr lang="en-US" dirty="0" smtClean="0"/>
              <a:t> </a:t>
            </a:r>
            <a:r>
              <a:rPr lang="en-US" dirty="0" err="1" smtClean="0"/>
              <a:t>Eigenmaps</a:t>
            </a:r>
            <a:r>
              <a:rPr lang="en-US" dirty="0" smtClean="0"/>
              <a:t> (</a:t>
            </a:r>
            <a:r>
              <a:rPr lang="en-US" dirty="0" smtClean="0"/>
              <a:t>preserve local </a:t>
            </a:r>
            <a:r>
              <a:rPr lang="en-US" dirty="0" smtClean="0"/>
              <a:t>distances).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Given only the connectivity of a graph, can we efficiently recover low-dimensional point coordinates for each node such that these points can be easily used to reconstruct the original structure of the network? </a:t>
            </a:r>
            <a:endParaRPr 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886200"/>
            <a:ext cx="7848600" cy="2580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Formulation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3875" y="1371600"/>
            <a:ext cx="8096250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                             can preserve the local distances? 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33550" y="1704975"/>
          <a:ext cx="2590800" cy="504825"/>
        </p:xfrm>
        <a:graphic>
          <a:graphicData uri="http://schemas.openxmlformats.org/presentationml/2006/ole">
            <p:oleObj spid="_x0000_s3075" name="Equation" r:id="rId4" imgW="1307880" imgH="241200" progId="Equation.3">
              <p:embed/>
            </p:oleObj>
          </a:graphicData>
        </a:graphic>
      </p:graphicFrame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6737" y="2886075"/>
            <a:ext cx="801052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 the slack variable </a:t>
            </a:r>
            <a:r>
              <a:rPr lang="en-US" dirty="0" smtClean="0">
                <a:sym typeface="Symbol"/>
              </a:rPr>
              <a:t>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3500" y="3352800"/>
            <a:ext cx="6477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5086350"/>
            <a:ext cx="53435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50" y="2200275"/>
            <a:ext cx="73723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about finding a positive </a:t>
            </a:r>
            <a:r>
              <a:rPr lang="en-US" dirty="0" smtClean="0">
                <a:solidFill>
                  <a:srgbClr val="FF0000"/>
                </a:solidFill>
              </a:rPr>
              <a:t>semi-definite matrix</a:t>
            </a:r>
            <a:r>
              <a:rPr lang="en-US" dirty="0" smtClean="0"/>
              <a:t> that can maximize an objective function, subject to some constraints about the matrix. </a:t>
            </a:r>
          </a:p>
          <a:p>
            <a:r>
              <a:rPr lang="en-US" dirty="0" smtClean="0"/>
              <a:t>This category of optimization problem is called “</a:t>
            </a:r>
            <a:r>
              <a:rPr lang="en-US" dirty="0" smtClean="0">
                <a:solidFill>
                  <a:srgbClr val="FF0000"/>
                </a:solidFill>
              </a:rPr>
              <a:t>Semi-definite Programming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Available MATLAB tools include CSDP and SDP-LR.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Spectral Embedding</a:t>
            </a:r>
          </a:p>
          <a:p>
            <a:pPr lvl="1"/>
            <a:r>
              <a:rPr lang="en-US" dirty="0" smtClean="0"/>
              <a:t>Find the </a:t>
            </a:r>
            <a:r>
              <a:rPr lang="en-US" i="1" dirty="0" smtClean="0"/>
              <a:t>d</a:t>
            </a:r>
            <a:r>
              <a:rPr lang="en-US" dirty="0" smtClean="0"/>
              <a:t> leading </a:t>
            </a:r>
            <a:r>
              <a:rPr lang="en-US" dirty="0" err="1" smtClean="0"/>
              <a:t>eigen</a:t>
            </a:r>
            <a:r>
              <a:rPr lang="en-US" dirty="0" smtClean="0"/>
              <a:t>-vectors of the adjacency matrix A as the coordinates. </a:t>
            </a:r>
          </a:p>
          <a:p>
            <a:r>
              <a:rPr lang="en-US" dirty="0" err="1" smtClean="0"/>
              <a:t>Laplacian</a:t>
            </a:r>
            <a:r>
              <a:rPr lang="en-US" dirty="0" smtClean="0"/>
              <a:t> </a:t>
            </a:r>
            <a:r>
              <a:rPr lang="en-US" dirty="0" err="1" smtClean="0"/>
              <a:t>Eigenmaps</a:t>
            </a:r>
            <a:endParaRPr lang="en-US" dirty="0" smtClean="0"/>
          </a:p>
          <a:p>
            <a:pPr lvl="1"/>
            <a:r>
              <a:rPr lang="en-US" dirty="0" smtClean="0"/>
              <a:t>Employ a spectral decomposition of the graph </a:t>
            </a:r>
            <a:r>
              <a:rPr lang="en-US" dirty="0" err="1" smtClean="0"/>
              <a:t>Laplacian</a:t>
            </a:r>
            <a:r>
              <a:rPr lang="en-US" dirty="0" smtClean="0"/>
              <a:t> L=D-A, where D=</a:t>
            </a:r>
            <a:r>
              <a:rPr lang="en-US" dirty="0" err="1" smtClean="0"/>
              <a:t>diag</a:t>
            </a:r>
            <a:r>
              <a:rPr lang="en-US" dirty="0" smtClean="0"/>
              <a:t>(A</a:t>
            </a:r>
            <a:r>
              <a:rPr lang="en-US" b="1" dirty="0" smtClean="0"/>
              <a:t>1</a:t>
            </a:r>
            <a:r>
              <a:rPr lang="en-US" dirty="0" smtClean="0"/>
              <a:t>), and use the d eigenvectors of L with the smallest nonzero </a:t>
            </a:r>
            <a:r>
              <a:rPr lang="en-US" dirty="0" err="1" smtClean="0"/>
              <a:t>eigenvalues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Look weird</a:t>
            </a:r>
            <a:r>
              <a:rPr lang="en-US" dirty="0" smtClean="0"/>
              <a:t>? But this approach has the fundamental from manifold theories in the field of topology!!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281</Words>
  <Application>Microsoft Office PowerPoint</Application>
  <PresentationFormat>On-screen Show (4:3)</PresentationFormat>
  <Paragraphs>52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Microsoft Equation 3.0</vt:lpstr>
      <vt:lpstr>Structure Preserving Embedding</vt:lpstr>
      <vt:lpstr>Outline</vt:lpstr>
      <vt:lpstr>Motivation</vt:lpstr>
      <vt:lpstr>Problem Statement</vt:lpstr>
      <vt:lpstr>Optimization Formulation</vt:lpstr>
      <vt:lpstr>Justifications</vt:lpstr>
      <vt:lpstr>Justifications</vt:lpstr>
      <vt:lpstr>Implementation</vt:lpstr>
      <vt:lpstr>Related Work</vt:lpstr>
      <vt:lpstr>Experiments</vt:lpstr>
      <vt:lpstr>Experiment</vt:lpstr>
      <vt:lpstr>Conclusion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Preserving Embedding</dc:title>
  <dc:creator/>
  <cp:lastModifiedBy>CFeng</cp:lastModifiedBy>
  <cp:revision>62</cp:revision>
  <dcterms:created xsi:type="dcterms:W3CDTF">2006-08-16T00:00:00Z</dcterms:created>
  <dcterms:modified xsi:type="dcterms:W3CDTF">2009-06-12T03:44:11Z</dcterms:modified>
</cp:coreProperties>
</file>