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7" r:id="rId4"/>
    <p:sldId id="260" r:id="rId5"/>
    <p:sldId id="262" r:id="rId6"/>
    <p:sldId id="266" r:id="rId7"/>
    <p:sldId id="263" r:id="rId8"/>
    <p:sldId id="268" r:id="rId9"/>
    <p:sldId id="258" r:id="rId10"/>
    <p:sldId id="261" r:id="rId11"/>
    <p:sldId id="264" r:id="rId12"/>
    <p:sldId id="269" r:id="rId13"/>
    <p:sldId id="265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836" y="-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C9D2F2-A67C-47FB-8D52-DCFAF9ACA594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colorful1#1" csCatId="colorful" phldr="1"/>
      <dgm:spPr/>
    </dgm:pt>
    <dgm:pt modelId="{11297A4A-D32B-432F-AE19-5682589F5DD0}">
      <dgm:prSet phldrT="[Text]"/>
      <dgm:spPr/>
      <dgm:t>
        <a:bodyPr/>
        <a:lstStyle/>
        <a:p>
          <a:r>
            <a:rPr lang="en-US" dirty="0" smtClean="0"/>
            <a:t>Challenges</a:t>
          </a:r>
          <a:endParaRPr lang="en-US" dirty="0"/>
        </a:p>
      </dgm:t>
    </dgm:pt>
    <dgm:pt modelId="{D9D455A0-0D80-4195-8BA8-1CF76441D20E}" type="parTrans" cxnId="{594489F7-958E-4543-8E02-8F58C771BBEF}">
      <dgm:prSet/>
      <dgm:spPr/>
      <dgm:t>
        <a:bodyPr/>
        <a:lstStyle/>
        <a:p>
          <a:endParaRPr lang="en-US"/>
        </a:p>
      </dgm:t>
    </dgm:pt>
    <dgm:pt modelId="{7A056906-032D-4917-A806-71B4F3C58164}" type="sibTrans" cxnId="{594489F7-958E-4543-8E02-8F58C771BBEF}">
      <dgm:prSet/>
      <dgm:spPr/>
      <dgm:t>
        <a:bodyPr/>
        <a:lstStyle/>
        <a:p>
          <a:endParaRPr lang="en-US"/>
        </a:p>
      </dgm:t>
    </dgm:pt>
    <dgm:pt modelId="{33A8E7EE-CD2B-4C5C-B2E2-A464DE1F98BE}">
      <dgm:prSet phldrT="[Text]"/>
      <dgm:spPr/>
      <dgm:t>
        <a:bodyPr/>
        <a:lstStyle/>
        <a:p>
          <a:r>
            <a:rPr lang="en-US" dirty="0" smtClean="0"/>
            <a:t>Free Design</a:t>
          </a:r>
          <a:endParaRPr lang="en-US" dirty="0"/>
        </a:p>
      </dgm:t>
    </dgm:pt>
    <dgm:pt modelId="{BDBC77DD-A2B8-41BE-AA71-4ADE8916FEC8}" type="parTrans" cxnId="{74446A27-B89F-44AE-87BF-964FA4A5D6A3}">
      <dgm:prSet/>
      <dgm:spPr/>
      <dgm:t>
        <a:bodyPr/>
        <a:lstStyle/>
        <a:p>
          <a:endParaRPr lang="en-US"/>
        </a:p>
      </dgm:t>
    </dgm:pt>
    <dgm:pt modelId="{286D9DF7-F0C0-4060-B270-E58E4666B173}" type="sibTrans" cxnId="{74446A27-B89F-44AE-87BF-964FA4A5D6A3}">
      <dgm:prSet/>
      <dgm:spPr/>
      <dgm:t>
        <a:bodyPr/>
        <a:lstStyle/>
        <a:p>
          <a:endParaRPr lang="en-US"/>
        </a:p>
      </dgm:t>
    </dgm:pt>
    <dgm:pt modelId="{7EB3C554-0FE6-4CD6-B02F-6FAB53228937}">
      <dgm:prSet phldrT="[Text]"/>
      <dgm:spPr/>
      <dgm:t>
        <a:bodyPr/>
        <a:lstStyle/>
        <a:p>
          <a:r>
            <a:rPr lang="en-US" dirty="0" smtClean="0"/>
            <a:t>Fairy Assessment</a:t>
          </a:r>
          <a:endParaRPr lang="en-US" dirty="0"/>
        </a:p>
      </dgm:t>
    </dgm:pt>
    <dgm:pt modelId="{99FB224D-CA21-43A9-BF8A-BCE8F1E5472F}" type="parTrans" cxnId="{01E8EE35-08D2-43F4-BA65-717C89388C20}">
      <dgm:prSet/>
      <dgm:spPr/>
      <dgm:t>
        <a:bodyPr/>
        <a:lstStyle/>
        <a:p>
          <a:endParaRPr lang="en-US"/>
        </a:p>
      </dgm:t>
    </dgm:pt>
    <dgm:pt modelId="{DF1F6547-3E82-4474-BE3E-BFDD1B72806C}" type="sibTrans" cxnId="{01E8EE35-08D2-43F4-BA65-717C89388C20}">
      <dgm:prSet/>
      <dgm:spPr/>
      <dgm:t>
        <a:bodyPr/>
        <a:lstStyle/>
        <a:p>
          <a:endParaRPr lang="en-US"/>
        </a:p>
      </dgm:t>
    </dgm:pt>
    <dgm:pt modelId="{BFAF28A9-3863-4F70-9A4C-17216CEC7DA7}">
      <dgm:prSet phldrT="[Text]"/>
      <dgm:spPr/>
      <dgm:t>
        <a:bodyPr/>
        <a:lstStyle/>
        <a:p>
          <a:r>
            <a:rPr lang="en-US" dirty="0" smtClean="0"/>
            <a:t>* Self-paced</a:t>
          </a:r>
          <a:endParaRPr lang="en-US" dirty="0"/>
        </a:p>
      </dgm:t>
    </dgm:pt>
    <dgm:pt modelId="{492112FE-33FD-4DF3-BCAD-705447E94D9E}" type="parTrans" cxnId="{841E229E-5637-4146-A55B-B967BD411207}">
      <dgm:prSet/>
      <dgm:spPr/>
      <dgm:t>
        <a:bodyPr/>
        <a:lstStyle/>
        <a:p>
          <a:endParaRPr lang="en-US"/>
        </a:p>
      </dgm:t>
    </dgm:pt>
    <dgm:pt modelId="{26459DD1-DDC0-4CB2-B831-E0907950A85A}" type="sibTrans" cxnId="{841E229E-5637-4146-A55B-B967BD411207}">
      <dgm:prSet/>
      <dgm:spPr/>
      <dgm:t>
        <a:bodyPr/>
        <a:lstStyle/>
        <a:p>
          <a:endParaRPr lang="en-US"/>
        </a:p>
      </dgm:t>
    </dgm:pt>
    <dgm:pt modelId="{B176DF3B-AE23-4941-962F-D2ADC9B38940}">
      <dgm:prSet phldrT="[Text]"/>
      <dgm:spPr/>
      <dgm:t>
        <a:bodyPr/>
        <a:lstStyle/>
        <a:p>
          <a:r>
            <a:rPr lang="en-US" dirty="0" smtClean="0"/>
            <a:t>* Second half</a:t>
          </a:r>
          <a:endParaRPr lang="en-US" dirty="0"/>
        </a:p>
      </dgm:t>
    </dgm:pt>
    <dgm:pt modelId="{D9C1A7C6-FE0E-460B-A8A0-34C023D8A947}" type="parTrans" cxnId="{D625DD27-68FB-4530-971C-0A67503F4C6A}">
      <dgm:prSet/>
      <dgm:spPr/>
      <dgm:t>
        <a:bodyPr/>
        <a:lstStyle/>
        <a:p>
          <a:endParaRPr lang="en-US"/>
        </a:p>
      </dgm:t>
    </dgm:pt>
    <dgm:pt modelId="{090A47EC-010E-489B-8696-EFCD4E755F8D}" type="sibTrans" cxnId="{D625DD27-68FB-4530-971C-0A67503F4C6A}">
      <dgm:prSet/>
      <dgm:spPr/>
      <dgm:t>
        <a:bodyPr/>
        <a:lstStyle/>
        <a:p>
          <a:endParaRPr lang="en-US"/>
        </a:p>
      </dgm:t>
    </dgm:pt>
    <dgm:pt modelId="{57FECAD9-10DB-4841-8D4D-BD512E3A3C70}">
      <dgm:prSet phldrT="[Text]"/>
      <dgm:spPr/>
      <dgm:t>
        <a:bodyPr/>
        <a:lstStyle/>
        <a:p>
          <a:r>
            <a:rPr lang="en-US" dirty="0" smtClean="0"/>
            <a:t>* First Half</a:t>
          </a:r>
          <a:endParaRPr lang="en-US" dirty="0"/>
        </a:p>
      </dgm:t>
    </dgm:pt>
    <dgm:pt modelId="{00D5538C-6582-4ACC-B298-4A900442CECC}" type="parTrans" cxnId="{0FA1E6C7-9E31-479E-8B74-370BBC169D34}">
      <dgm:prSet/>
      <dgm:spPr/>
      <dgm:t>
        <a:bodyPr/>
        <a:lstStyle/>
        <a:p>
          <a:endParaRPr lang="en-US"/>
        </a:p>
      </dgm:t>
    </dgm:pt>
    <dgm:pt modelId="{C381738E-588A-4875-8915-E366EA8F200E}" type="sibTrans" cxnId="{0FA1E6C7-9E31-479E-8B74-370BBC169D34}">
      <dgm:prSet/>
      <dgm:spPr/>
      <dgm:t>
        <a:bodyPr/>
        <a:lstStyle/>
        <a:p>
          <a:endParaRPr lang="en-US"/>
        </a:p>
      </dgm:t>
    </dgm:pt>
    <dgm:pt modelId="{6B693BC9-09F3-422F-9B55-44BBEDE3C093}">
      <dgm:prSet phldrT="[Text]"/>
      <dgm:spPr/>
      <dgm:t>
        <a:bodyPr/>
        <a:lstStyle/>
        <a:p>
          <a:r>
            <a:rPr lang="en-US" dirty="0" smtClean="0"/>
            <a:t>* 11 + 6 bonus</a:t>
          </a:r>
          <a:endParaRPr lang="en-US" dirty="0"/>
        </a:p>
      </dgm:t>
    </dgm:pt>
    <dgm:pt modelId="{D3545B34-2738-4AA3-BE55-3B51725D90AA}" type="parTrans" cxnId="{63B3AB6B-F9DA-46E5-B33D-DE13DD38AB91}">
      <dgm:prSet/>
      <dgm:spPr/>
      <dgm:t>
        <a:bodyPr/>
        <a:lstStyle/>
        <a:p>
          <a:endParaRPr lang="en-US"/>
        </a:p>
      </dgm:t>
    </dgm:pt>
    <dgm:pt modelId="{C3F72DB8-DCF4-4F54-A4D7-3113C4547645}" type="sibTrans" cxnId="{63B3AB6B-F9DA-46E5-B33D-DE13DD38AB91}">
      <dgm:prSet/>
      <dgm:spPr/>
      <dgm:t>
        <a:bodyPr/>
        <a:lstStyle/>
        <a:p>
          <a:endParaRPr lang="en-US"/>
        </a:p>
      </dgm:t>
    </dgm:pt>
    <dgm:pt modelId="{F8C37B67-528E-4546-8A0A-0FA4967F583D}">
      <dgm:prSet phldrT="[Text]"/>
      <dgm:spPr/>
      <dgm:t>
        <a:bodyPr/>
        <a:lstStyle/>
        <a:p>
          <a:r>
            <a:rPr lang="en-US" dirty="0" smtClean="0"/>
            <a:t>* Debug programs</a:t>
          </a:r>
          <a:endParaRPr lang="en-US" dirty="0"/>
        </a:p>
      </dgm:t>
    </dgm:pt>
    <dgm:pt modelId="{3236DA69-991C-49A1-9021-8CC065D8CA27}" type="parTrans" cxnId="{B11CD724-F31A-4208-B879-CEDE808C96F3}">
      <dgm:prSet/>
      <dgm:spPr/>
      <dgm:t>
        <a:bodyPr/>
        <a:lstStyle/>
        <a:p>
          <a:endParaRPr lang="en-US"/>
        </a:p>
      </dgm:t>
    </dgm:pt>
    <dgm:pt modelId="{5E8EC4D2-E938-4A65-8B7A-5A153CD444A3}" type="sibTrans" cxnId="{B11CD724-F31A-4208-B879-CEDE808C96F3}">
      <dgm:prSet/>
      <dgm:spPr/>
      <dgm:t>
        <a:bodyPr/>
        <a:lstStyle/>
        <a:p>
          <a:endParaRPr lang="en-US"/>
        </a:p>
      </dgm:t>
    </dgm:pt>
    <dgm:pt modelId="{41E3728B-9A0C-4749-B9A3-5927F8FDD5ED}">
      <dgm:prSet phldrT="[Text]"/>
      <dgm:spPr/>
      <dgm:t>
        <a:bodyPr/>
        <a:lstStyle/>
        <a:p>
          <a:r>
            <a:rPr lang="en-US" dirty="0" smtClean="0"/>
            <a:t>* Complete control</a:t>
          </a:r>
          <a:endParaRPr lang="en-US" dirty="0"/>
        </a:p>
      </dgm:t>
    </dgm:pt>
    <dgm:pt modelId="{177293C7-9364-4B1C-B8A5-3F61F6D9A4D7}" type="parTrans" cxnId="{D69CD4A9-EB95-48A4-A962-59F16C432D74}">
      <dgm:prSet/>
      <dgm:spPr/>
      <dgm:t>
        <a:bodyPr/>
        <a:lstStyle/>
        <a:p>
          <a:endParaRPr lang="en-US"/>
        </a:p>
      </dgm:t>
    </dgm:pt>
    <dgm:pt modelId="{FB577F6E-124A-46F4-9650-150A7532EC4D}" type="sibTrans" cxnId="{D69CD4A9-EB95-48A4-A962-59F16C432D74}">
      <dgm:prSet/>
      <dgm:spPr/>
      <dgm:t>
        <a:bodyPr/>
        <a:lstStyle/>
        <a:p>
          <a:endParaRPr lang="en-US"/>
        </a:p>
      </dgm:t>
    </dgm:pt>
    <dgm:pt modelId="{C7ECA929-78A8-45CA-AD77-EFAA2A57A938}" type="pres">
      <dgm:prSet presAssocID="{79C9D2F2-A67C-47FB-8D52-DCFAF9ACA594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7F2D1E76-BDC2-4862-A1E5-360336FF1957}" type="pres">
      <dgm:prSet presAssocID="{11297A4A-D32B-432F-AE19-5682589F5DD0}" presName="parentText1" presStyleLbl="node1" presStyleIdx="0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B0A38F-033F-44A9-9865-93ADD0A15F6F}" type="pres">
      <dgm:prSet presAssocID="{11297A4A-D32B-432F-AE19-5682589F5DD0}" presName="childText1" presStyleLbl="solidAlignAcc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B3EFBE-CEA3-4EAB-845C-D89A5CD7F08F}" type="pres">
      <dgm:prSet presAssocID="{33A8E7EE-CD2B-4C5C-B2E2-A464DE1F98BE}" presName="parentText2" presStyleLbl="node1" presStyleIdx="1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22396C-F8C9-4E0E-86FE-829006752AE8}" type="pres">
      <dgm:prSet presAssocID="{33A8E7EE-CD2B-4C5C-B2E2-A464DE1F98BE}" presName="childText2" presStyleLbl="solidAlignAcc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0AD992-AD42-4141-B71C-7448465555DD}" type="pres">
      <dgm:prSet presAssocID="{7EB3C554-0FE6-4CD6-B02F-6FAB53228937}" presName="parentText3" presStyleLbl="node1" presStyleIdx="2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94489F7-958E-4543-8E02-8F58C771BBEF}" srcId="{79C9D2F2-A67C-47FB-8D52-DCFAF9ACA594}" destId="{11297A4A-D32B-432F-AE19-5682589F5DD0}" srcOrd="0" destOrd="0" parTransId="{D9D455A0-0D80-4195-8BA8-1CF76441D20E}" sibTransId="{7A056906-032D-4917-A806-71B4F3C58164}"/>
    <dgm:cxn modelId="{803932C9-F971-4CF0-BED5-9D9191CEF58A}" type="presOf" srcId="{79C9D2F2-A67C-47FB-8D52-DCFAF9ACA594}" destId="{C7ECA929-78A8-45CA-AD77-EFAA2A57A938}" srcOrd="0" destOrd="0" presId="urn:microsoft.com/office/officeart/2009/3/layout/IncreasingArrowsProcess"/>
    <dgm:cxn modelId="{33E03C34-7A2F-4AC2-9E4E-A948244F3C42}" type="presOf" srcId="{11297A4A-D32B-432F-AE19-5682589F5DD0}" destId="{7F2D1E76-BDC2-4862-A1E5-360336FF1957}" srcOrd="0" destOrd="0" presId="urn:microsoft.com/office/officeart/2009/3/layout/IncreasingArrowsProcess"/>
    <dgm:cxn modelId="{DA5B2813-759C-461D-8B40-67C7A19E1036}" type="presOf" srcId="{7EB3C554-0FE6-4CD6-B02F-6FAB53228937}" destId="{E00AD992-AD42-4141-B71C-7448465555DD}" srcOrd="0" destOrd="0" presId="urn:microsoft.com/office/officeart/2009/3/layout/IncreasingArrowsProcess"/>
    <dgm:cxn modelId="{0FA1E6C7-9E31-479E-8B74-370BBC169D34}" srcId="{11297A4A-D32B-432F-AE19-5682589F5DD0}" destId="{57FECAD9-10DB-4841-8D4D-BD512E3A3C70}" srcOrd="0" destOrd="0" parTransId="{00D5538C-6582-4ACC-B298-4A900442CECC}" sibTransId="{C381738E-588A-4875-8915-E366EA8F200E}"/>
    <dgm:cxn modelId="{63B3AB6B-F9DA-46E5-B33D-DE13DD38AB91}" srcId="{11297A4A-D32B-432F-AE19-5682589F5DD0}" destId="{6B693BC9-09F3-422F-9B55-44BBEDE3C093}" srcOrd="2" destOrd="0" parTransId="{D3545B34-2738-4AA3-BE55-3B51725D90AA}" sibTransId="{C3F72DB8-DCF4-4F54-A4D7-3113C4547645}"/>
    <dgm:cxn modelId="{01E8EE35-08D2-43F4-BA65-717C89388C20}" srcId="{79C9D2F2-A67C-47FB-8D52-DCFAF9ACA594}" destId="{7EB3C554-0FE6-4CD6-B02F-6FAB53228937}" srcOrd="2" destOrd="0" parTransId="{99FB224D-CA21-43A9-BF8A-BCE8F1E5472F}" sibTransId="{DF1F6547-3E82-4474-BE3E-BFDD1B72806C}"/>
    <dgm:cxn modelId="{3E74A9D7-1AD6-4BF1-A180-CB213E7E2D30}" type="presOf" srcId="{57FECAD9-10DB-4841-8D4D-BD512E3A3C70}" destId="{6CB0A38F-033F-44A9-9865-93ADD0A15F6F}" srcOrd="0" destOrd="0" presId="urn:microsoft.com/office/officeart/2009/3/layout/IncreasingArrowsProcess"/>
    <dgm:cxn modelId="{D625DD27-68FB-4530-971C-0A67503F4C6A}" srcId="{33A8E7EE-CD2B-4C5C-B2E2-A464DE1F98BE}" destId="{B176DF3B-AE23-4941-962F-D2ADC9B38940}" srcOrd="0" destOrd="0" parTransId="{D9C1A7C6-FE0E-460B-A8A0-34C023D8A947}" sibTransId="{090A47EC-010E-489B-8696-EFCD4E755F8D}"/>
    <dgm:cxn modelId="{BC57C620-705A-4B94-BC65-B85E8E7AC4EB}" type="presOf" srcId="{33A8E7EE-CD2B-4C5C-B2E2-A464DE1F98BE}" destId="{EFB3EFBE-CEA3-4EAB-845C-D89A5CD7F08F}" srcOrd="0" destOrd="0" presId="urn:microsoft.com/office/officeart/2009/3/layout/IncreasingArrowsProcess"/>
    <dgm:cxn modelId="{B11CD724-F31A-4208-B879-CEDE808C96F3}" srcId="{11297A4A-D32B-432F-AE19-5682589F5DD0}" destId="{F8C37B67-528E-4546-8A0A-0FA4967F583D}" srcOrd="3" destOrd="0" parTransId="{3236DA69-991C-49A1-9021-8CC065D8CA27}" sibTransId="{5E8EC4D2-E938-4A65-8B7A-5A153CD444A3}"/>
    <dgm:cxn modelId="{DA41E5AE-F935-4F80-B29D-83B11AC05B21}" type="presOf" srcId="{F8C37B67-528E-4546-8A0A-0FA4967F583D}" destId="{6CB0A38F-033F-44A9-9865-93ADD0A15F6F}" srcOrd="0" destOrd="3" presId="urn:microsoft.com/office/officeart/2009/3/layout/IncreasingArrowsProcess"/>
    <dgm:cxn modelId="{788BFFBF-9AD4-4361-8075-8079B5D8A1BB}" type="presOf" srcId="{6B693BC9-09F3-422F-9B55-44BBEDE3C093}" destId="{6CB0A38F-033F-44A9-9865-93ADD0A15F6F}" srcOrd="0" destOrd="2" presId="urn:microsoft.com/office/officeart/2009/3/layout/IncreasingArrowsProcess"/>
    <dgm:cxn modelId="{00CBC142-62C1-42E3-912E-50202F95E87D}" type="presOf" srcId="{41E3728B-9A0C-4749-B9A3-5927F8FDD5ED}" destId="{E722396C-F8C9-4E0E-86FE-829006752AE8}" srcOrd="0" destOrd="1" presId="urn:microsoft.com/office/officeart/2009/3/layout/IncreasingArrowsProcess"/>
    <dgm:cxn modelId="{841E229E-5637-4146-A55B-B967BD411207}" srcId="{11297A4A-D32B-432F-AE19-5682589F5DD0}" destId="{BFAF28A9-3863-4F70-9A4C-17216CEC7DA7}" srcOrd="1" destOrd="0" parTransId="{492112FE-33FD-4DF3-BCAD-705447E94D9E}" sibTransId="{26459DD1-DDC0-4CB2-B831-E0907950A85A}"/>
    <dgm:cxn modelId="{D69CD4A9-EB95-48A4-A962-59F16C432D74}" srcId="{33A8E7EE-CD2B-4C5C-B2E2-A464DE1F98BE}" destId="{41E3728B-9A0C-4749-B9A3-5927F8FDD5ED}" srcOrd="1" destOrd="0" parTransId="{177293C7-9364-4B1C-B8A5-3F61F6D9A4D7}" sibTransId="{FB577F6E-124A-46F4-9650-150A7532EC4D}"/>
    <dgm:cxn modelId="{74446A27-B89F-44AE-87BF-964FA4A5D6A3}" srcId="{79C9D2F2-A67C-47FB-8D52-DCFAF9ACA594}" destId="{33A8E7EE-CD2B-4C5C-B2E2-A464DE1F98BE}" srcOrd="1" destOrd="0" parTransId="{BDBC77DD-A2B8-41BE-AA71-4ADE8916FEC8}" sibTransId="{286D9DF7-F0C0-4060-B270-E58E4666B173}"/>
    <dgm:cxn modelId="{41A501CA-FE55-45C9-9A52-FDD34DD0B75F}" type="presOf" srcId="{B176DF3B-AE23-4941-962F-D2ADC9B38940}" destId="{E722396C-F8C9-4E0E-86FE-829006752AE8}" srcOrd="0" destOrd="0" presId="urn:microsoft.com/office/officeart/2009/3/layout/IncreasingArrowsProcess"/>
    <dgm:cxn modelId="{38D9D6BF-9A84-4B8B-B2D8-180202342A21}" type="presOf" srcId="{BFAF28A9-3863-4F70-9A4C-17216CEC7DA7}" destId="{6CB0A38F-033F-44A9-9865-93ADD0A15F6F}" srcOrd="0" destOrd="1" presId="urn:microsoft.com/office/officeart/2009/3/layout/IncreasingArrowsProcess"/>
    <dgm:cxn modelId="{3AE529BF-2568-4AA9-93A6-DF68DD63F6C4}" type="presParOf" srcId="{C7ECA929-78A8-45CA-AD77-EFAA2A57A938}" destId="{7F2D1E76-BDC2-4862-A1E5-360336FF1957}" srcOrd="0" destOrd="0" presId="urn:microsoft.com/office/officeart/2009/3/layout/IncreasingArrowsProcess"/>
    <dgm:cxn modelId="{F6502F5D-ADA9-4CCD-A61F-DD6D2DA6FF25}" type="presParOf" srcId="{C7ECA929-78A8-45CA-AD77-EFAA2A57A938}" destId="{6CB0A38F-033F-44A9-9865-93ADD0A15F6F}" srcOrd="1" destOrd="0" presId="urn:microsoft.com/office/officeart/2009/3/layout/IncreasingArrowsProcess"/>
    <dgm:cxn modelId="{B9269940-6B2B-47A2-A586-5D340F0D1C28}" type="presParOf" srcId="{C7ECA929-78A8-45CA-AD77-EFAA2A57A938}" destId="{EFB3EFBE-CEA3-4EAB-845C-D89A5CD7F08F}" srcOrd="2" destOrd="0" presId="urn:microsoft.com/office/officeart/2009/3/layout/IncreasingArrowsProcess"/>
    <dgm:cxn modelId="{D0273B2B-FE39-4DA5-9803-798DA2E22E5D}" type="presParOf" srcId="{C7ECA929-78A8-45CA-AD77-EFAA2A57A938}" destId="{E722396C-F8C9-4E0E-86FE-829006752AE8}" srcOrd="3" destOrd="0" presId="urn:microsoft.com/office/officeart/2009/3/layout/IncreasingArrowsProcess"/>
    <dgm:cxn modelId="{E5EEC325-2619-43B3-B003-F20D5A0D4441}" type="presParOf" srcId="{C7ECA929-78A8-45CA-AD77-EFAA2A57A938}" destId="{E00AD992-AD42-4141-B71C-7448465555DD}" srcOrd="4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6825753-A2EF-4823-8A05-D822F9F01744}" type="doc">
      <dgm:prSet loTypeId="urn:microsoft.com/office/officeart/2008/layout/IncreasingCircle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BD7E0AD-F6DE-42AB-8BBF-05D5E8285998}">
      <dgm:prSet phldrT="[Text]"/>
      <dgm:spPr/>
      <dgm:t>
        <a:bodyPr/>
        <a:lstStyle/>
        <a:p>
          <a:r>
            <a:rPr lang="en-US" dirty="0" smtClean="0"/>
            <a:t>Use</a:t>
          </a:r>
          <a:endParaRPr lang="en-US" dirty="0"/>
        </a:p>
      </dgm:t>
    </dgm:pt>
    <dgm:pt modelId="{80FC395C-2649-4019-8084-F0863F6A9C59}" type="parTrans" cxnId="{D9B190F3-23C5-4078-9967-4FFE34083C10}">
      <dgm:prSet/>
      <dgm:spPr/>
      <dgm:t>
        <a:bodyPr/>
        <a:lstStyle/>
        <a:p>
          <a:endParaRPr lang="en-US"/>
        </a:p>
      </dgm:t>
    </dgm:pt>
    <dgm:pt modelId="{8AE7EEF1-25FF-4F1C-9BC1-8F05156F8C69}" type="sibTrans" cxnId="{D9B190F3-23C5-4078-9967-4FFE34083C10}">
      <dgm:prSet/>
      <dgm:spPr/>
      <dgm:t>
        <a:bodyPr/>
        <a:lstStyle/>
        <a:p>
          <a:endParaRPr lang="en-US"/>
        </a:p>
      </dgm:t>
    </dgm:pt>
    <dgm:pt modelId="{BE7EC70D-6A5E-4A89-8FCC-C2B31E00EA63}">
      <dgm:prSet phldrT="[Text]"/>
      <dgm:spPr/>
      <dgm:t>
        <a:bodyPr/>
        <a:lstStyle/>
        <a:p>
          <a:r>
            <a:rPr lang="en-US" dirty="0" smtClean="0"/>
            <a:t>Modify</a:t>
          </a:r>
          <a:endParaRPr lang="en-US" dirty="0"/>
        </a:p>
      </dgm:t>
    </dgm:pt>
    <dgm:pt modelId="{20F930FD-625D-423B-8925-09F4692EF6AF}" type="parTrans" cxnId="{6F24FE59-C40A-46C5-A840-CBB692E14829}">
      <dgm:prSet/>
      <dgm:spPr/>
      <dgm:t>
        <a:bodyPr/>
        <a:lstStyle/>
        <a:p>
          <a:endParaRPr lang="en-US"/>
        </a:p>
      </dgm:t>
    </dgm:pt>
    <dgm:pt modelId="{224709BC-C21E-4753-B43E-6C0E7B1725A3}" type="sibTrans" cxnId="{6F24FE59-C40A-46C5-A840-CBB692E14829}">
      <dgm:prSet/>
      <dgm:spPr/>
      <dgm:t>
        <a:bodyPr/>
        <a:lstStyle/>
        <a:p>
          <a:endParaRPr lang="en-US"/>
        </a:p>
      </dgm:t>
    </dgm:pt>
    <dgm:pt modelId="{B1892B7D-DAA8-4CAF-80CB-B245DA6FCD21}">
      <dgm:prSet phldrT="[Text]"/>
      <dgm:spPr/>
      <dgm:t>
        <a:bodyPr/>
        <a:lstStyle/>
        <a:p>
          <a:r>
            <a:rPr lang="en-US" dirty="0" smtClean="0"/>
            <a:t>Create</a:t>
          </a:r>
          <a:endParaRPr lang="en-US" dirty="0"/>
        </a:p>
      </dgm:t>
    </dgm:pt>
    <dgm:pt modelId="{8D1A26E5-1528-46A6-9067-13CB9CC3252D}" type="parTrans" cxnId="{AA0EB1B6-613D-4BDD-AE76-3876FA65A0F5}">
      <dgm:prSet/>
      <dgm:spPr/>
      <dgm:t>
        <a:bodyPr/>
        <a:lstStyle/>
        <a:p>
          <a:endParaRPr lang="en-US"/>
        </a:p>
      </dgm:t>
    </dgm:pt>
    <dgm:pt modelId="{C1A5972B-F15E-4C58-A2A7-3B245F229384}" type="sibTrans" cxnId="{AA0EB1B6-613D-4BDD-AE76-3876FA65A0F5}">
      <dgm:prSet/>
      <dgm:spPr/>
      <dgm:t>
        <a:bodyPr/>
        <a:lstStyle/>
        <a:p>
          <a:endParaRPr lang="en-US"/>
        </a:p>
      </dgm:t>
    </dgm:pt>
    <dgm:pt modelId="{30629AE8-B971-47B0-8D8B-5DCE74BFDB57}">
      <dgm:prSet phldrT="[Text]"/>
      <dgm:spPr/>
      <dgm:t>
        <a:bodyPr/>
        <a:lstStyle/>
        <a:p>
          <a:r>
            <a:rPr lang="en-US" i="1" dirty="0" smtClean="0"/>
            <a:t>Manipulating Parameters</a:t>
          </a:r>
          <a:endParaRPr lang="en-US" i="1" dirty="0"/>
        </a:p>
      </dgm:t>
    </dgm:pt>
    <dgm:pt modelId="{8D89A5A9-3B2A-4A32-AB4E-DBD1BC62E203}" type="parTrans" cxnId="{DFC04150-E83E-4447-B065-3944137BFB5F}">
      <dgm:prSet/>
      <dgm:spPr/>
      <dgm:t>
        <a:bodyPr/>
        <a:lstStyle/>
        <a:p>
          <a:endParaRPr lang="en-US"/>
        </a:p>
      </dgm:t>
    </dgm:pt>
    <dgm:pt modelId="{B5D78C74-C342-4AB5-B58D-9E87AF2E58B3}" type="sibTrans" cxnId="{DFC04150-E83E-4447-B065-3944137BFB5F}">
      <dgm:prSet/>
      <dgm:spPr/>
      <dgm:t>
        <a:bodyPr/>
        <a:lstStyle/>
        <a:p>
          <a:endParaRPr lang="en-US"/>
        </a:p>
      </dgm:t>
    </dgm:pt>
    <dgm:pt modelId="{A102FBD6-C559-45A7-8491-DDA2A2C133EF}">
      <dgm:prSet phldrT="[Text]"/>
      <dgm:spPr/>
      <dgm:t>
        <a:bodyPr/>
        <a:lstStyle/>
        <a:p>
          <a:r>
            <a:rPr lang="en-US" i="1" dirty="0" smtClean="0"/>
            <a:t>Removing/Adding Instructions</a:t>
          </a:r>
          <a:endParaRPr lang="en-US" i="1" dirty="0"/>
        </a:p>
      </dgm:t>
    </dgm:pt>
    <dgm:pt modelId="{9ED1D08D-E6B3-4E56-995B-214C35D6B0E4}" type="parTrans" cxnId="{16846691-0B41-4AFB-9348-27B264C786D8}">
      <dgm:prSet/>
      <dgm:spPr/>
      <dgm:t>
        <a:bodyPr/>
        <a:lstStyle/>
        <a:p>
          <a:endParaRPr lang="en-US"/>
        </a:p>
      </dgm:t>
    </dgm:pt>
    <dgm:pt modelId="{7DBD09B1-5CF2-466F-9597-EB874DB2F9B0}" type="sibTrans" cxnId="{16846691-0B41-4AFB-9348-27B264C786D8}">
      <dgm:prSet/>
      <dgm:spPr/>
      <dgm:t>
        <a:bodyPr/>
        <a:lstStyle/>
        <a:p>
          <a:endParaRPr lang="en-US"/>
        </a:p>
      </dgm:t>
    </dgm:pt>
    <dgm:pt modelId="{15999662-AF2E-4508-A8BA-AD91B5371311}">
      <dgm:prSet phldrT="[Text]"/>
      <dgm:spPr/>
      <dgm:t>
        <a:bodyPr/>
        <a:lstStyle/>
        <a:p>
          <a:r>
            <a:rPr lang="en-US" dirty="0" smtClean="0"/>
            <a:t>The two fairies escape</a:t>
          </a:r>
          <a:endParaRPr lang="en-US" dirty="0"/>
        </a:p>
      </dgm:t>
    </dgm:pt>
    <dgm:pt modelId="{0C74A12C-64CC-4E62-8BFF-ABB2926A59EC}" type="parTrans" cxnId="{EFCEA6A7-B086-4A93-9B2D-5CD93A8101E1}">
      <dgm:prSet/>
      <dgm:spPr/>
      <dgm:t>
        <a:bodyPr/>
        <a:lstStyle/>
        <a:p>
          <a:endParaRPr lang="en-US"/>
        </a:p>
      </dgm:t>
    </dgm:pt>
    <dgm:pt modelId="{D7EC6B3B-1FC2-40E5-9CD0-FFA631551994}" type="sibTrans" cxnId="{EFCEA6A7-B086-4A93-9B2D-5CD93A8101E1}">
      <dgm:prSet/>
      <dgm:spPr/>
      <dgm:t>
        <a:bodyPr/>
        <a:lstStyle/>
        <a:p>
          <a:endParaRPr lang="en-US"/>
        </a:p>
      </dgm:t>
    </dgm:pt>
    <dgm:pt modelId="{348B5ABF-6E43-46AD-9955-10953EB946FD}">
      <dgm:prSet phldrT="[Text]"/>
      <dgm:spPr/>
      <dgm:t>
        <a:bodyPr/>
        <a:lstStyle/>
        <a:p>
          <a:r>
            <a:rPr lang="en-US" dirty="0" smtClean="0"/>
            <a:t>First Fairy Walks into Forest</a:t>
          </a:r>
          <a:endParaRPr lang="en-US" dirty="0"/>
        </a:p>
      </dgm:t>
    </dgm:pt>
    <dgm:pt modelId="{A5FE96FE-1B68-4359-BC1B-7A8C1F6D7804}" type="parTrans" cxnId="{ED6F4B1E-80C3-4C60-810F-2BC605039BA1}">
      <dgm:prSet/>
      <dgm:spPr/>
      <dgm:t>
        <a:bodyPr/>
        <a:lstStyle/>
        <a:p>
          <a:endParaRPr lang="en-US"/>
        </a:p>
      </dgm:t>
    </dgm:pt>
    <dgm:pt modelId="{7240ACE2-55FF-4162-A4EF-3A41FCFFDF42}" type="sibTrans" cxnId="{ED6F4B1E-80C3-4C60-810F-2BC605039BA1}">
      <dgm:prSet/>
      <dgm:spPr/>
      <dgm:t>
        <a:bodyPr/>
        <a:lstStyle/>
        <a:p>
          <a:endParaRPr lang="en-US"/>
        </a:p>
      </dgm:t>
    </dgm:pt>
    <dgm:pt modelId="{2DC40775-646C-4950-9E89-B99465334392}">
      <dgm:prSet phldrT="[Text]"/>
      <dgm:spPr/>
      <dgm:t>
        <a:bodyPr/>
        <a:lstStyle/>
        <a:p>
          <a:r>
            <a:rPr lang="en-US" dirty="0" smtClean="0"/>
            <a:t>Fairy regrows when key is pressed</a:t>
          </a:r>
          <a:endParaRPr lang="en-US" dirty="0"/>
        </a:p>
      </dgm:t>
    </dgm:pt>
    <dgm:pt modelId="{77F5954E-EB21-41F4-A520-F806216DA92C}" type="parTrans" cxnId="{09817626-1FEE-4556-9710-023E41B2B612}">
      <dgm:prSet/>
      <dgm:spPr/>
      <dgm:t>
        <a:bodyPr/>
        <a:lstStyle/>
        <a:p>
          <a:endParaRPr lang="en-US"/>
        </a:p>
      </dgm:t>
    </dgm:pt>
    <dgm:pt modelId="{0777B68F-BABF-4E9C-AB6B-0DB1396231BE}" type="sibTrans" cxnId="{09817626-1FEE-4556-9710-023E41B2B612}">
      <dgm:prSet/>
      <dgm:spPr/>
      <dgm:t>
        <a:bodyPr/>
        <a:lstStyle/>
        <a:p>
          <a:endParaRPr lang="en-US"/>
        </a:p>
      </dgm:t>
    </dgm:pt>
    <dgm:pt modelId="{D5674BCB-346B-4CF5-8922-B930ADD193BC}">
      <dgm:prSet phldrT="[Text]"/>
      <dgm:spPr/>
      <dgm:t>
        <a:bodyPr/>
        <a:lstStyle/>
        <a:p>
          <a:r>
            <a:rPr lang="en-US" i="1" dirty="0" smtClean="0"/>
            <a:t>Coding their own method, plus manipulating and using</a:t>
          </a:r>
          <a:endParaRPr lang="en-US" i="1" dirty="0"/>
        </a:p>
      </dgm:t>
    </dgm:pt>
    <dgm:pt modelId="{DE2E9B92-3FA8-45A8-AD48-3F99AAD31BC3}" type="parTrans" cxnId="{AD1F03A0-649D-4908-8C21-B1F380EAC686}">
      <dgm:prSet/>
      <dgm:spPr/>
      <dgm:t>
        <a:bodyPr/>
        <a:lstStyle/>
        <a:p>
          <a:endParaRPr lang="en-US"/>
        </a:p>
      </dgm:t>
    </dgm:pt>
    <dgm:pt modelId="{70BA1A13-3B96-4A6C-96EC-F8BC747848AC}" type="sibTrans" cxnId="{AD1F03A0-649D-4908-8C21-B1F380EAC686}">
      <dgm:prSet/>
      <dgm:spPr/>
      <dgm:t>
        <a:bodyPr/>
        <a:lstStyle/>
        <a:p>
          <a:endParaRPr lang="en-US"/>
        </a:p>
      </dgm:t>
    </dgm:pt>
    <dgm:pt modelId="{E8AD375A-8856-48E9-A037-A414E52228FD}">
      <dgm:prSet phldrT="[Text]"/>
      <dgm:spPr/>
      <dgm:t>
        <a:bodyPr/>
        <a:lstStyle/>
        <a:p>
          <a:r>
            <a:rPr lang="en-US" i="1" dirty="0" smtClean="0"/>
            <a:t>“complex conditionals”,</a:t>
          </a:r>
          <a:endParaRPr lang="en-US" i="1" dirty="0"/>
        </a:p>
      </dgm:t>
    </dgm:pt>
    <dgm:pt modelId="{7CD3DF68-A1D3-40E5-BD5F-36966E632E46}" type="parTrans" cxnId="{7CE7A2D0-9251-476C-8888-96447B7D61DB}">
      <dgm:prSet/>
      <dgm:spPr/>
      <dgm:t>
        <a:bodyPr/>
        <a:lstStyle/>
        <a:p>
          <a:endParaRPr lang="en-US"/>
        </a:p>
      </dgm:t>
    </dgm:pt>
    <dgm:pt modelId="{D70ED485-A391-4C35-8E79-A56D21EDD263}" type="sibTrans" cxnId="{7CE7A2D0-9251-476C-8888-96447B7D61DB}">
      <dgm:prSet/>
      <dgm:spPr/>
      <dgm:t>
        <a:bodyPr/>
        <a:lstStyle/>
        <a:p>
          <a:endParaRPr lang="en-US"/>
        </a:p>
      </dgm:t>
    </dgm:pt>
    <dgm:pt modelId="{1BFA3DC6-22E4-45AC-AF58-E80F567491E4}">
      <dgm:prSet phldrT="[Text]"/>
      <dgm:spPr/>
      <dgm:t>
        <a:bodyPr/>
        <a:lstStyle/>
        <a:p>
          <a:r>
            <a:rPr lang="en-US" i="1" dirty="0" smtClean="0"/>
            <a:t>“methods with multiple parameters”, and</a:t>
          </a:r>
          <a:endParaRPr lang="en-US" i="1" dirty="0"/>
        </a:p>
      </dgm:t>
    </dgm:pt>
    <dgm:pt modelId="{0FD6CE78-CECE-49EF-85A0-F141DD5F4B8F}" type="parTrans" cxnId="{0CA3F345-1549-4ED8-979E-56136AAB500A}">
      <dgm:prSet/>
      <dgm:spPr/>
      <dgm:t>
        <a:bodyPr/>
        <a:lstStyle/>
        <a:p>
          <a:endParaRPr lang="en-US"/>
        </a:p>
      </dgm:t>
    </dgm:pt>
    <dgm:pt modelId="{5FF05F14-27AF-41F8-859F-A86E1BC78B64}" type="sibTrans" cxnId="{0CA3F345-1549-4ED8-979E-56136AAB500A}">
      <dgm:prSet/>
      <dgm:spPr/>
      <dgm:t>
        <a:bodyPr/>
        <a:lstStyle/>
        <a:p>
          <a:endParaRPr lang="en-US"/>
        </a:p>
      </dgm:t>
    </dgm:pt>
    <dgm:pt modelId="{947F3506-45D2-4759-A7E5-24F4BCD0ACDC}">
      <dgm:prSet phldrT="[Text]"/>
      <dgm:spPr/>
      <dgm:t>
        <a:bodyPr/>
        <a:lstStyle/>
        <a:p>
          <a:r>
            <a:rPr lang="en-US" i="1" dirty="0" smtClean="0"/>
            <a:t>event handling</a:t>
          </a:r>
          <a:endParaRPr lang="en-US" i="1" dirty="0"/>
        </a:p>
      </dgm:t>
    </dgm:pt>
    <dgm:pt modelId="{E8ED32E1-1851-4A87-9A4D-B1007663F94F}" type="parTrans" cxnId="{47377E4D-2BCD-49E9-9F4D-E3A23EC73ABD}">
      <dgm:prSet/>
      <dgm:spPr/>
      <dgm:t>
        <a:bodyPr/>
        <a:lstStyle/>
        <a:p>
          <a:endParaRPr lang="en-US"/>
        </a:p>
      </dgm:t>
    </dgm:pt>
    <dgm:pt modelId="{809B45A0-ACEB-411B-AA45-DCEF5958EDD0}" type="sibTrans" cxnId="{47377E4D-2BCD-49E9-9F4D-E3A23EC73ABD}">
      <dgm:prSet/>
      <dgm:spPr/>
      <dgm:t>
        <a:bodyPr/>
        <a:lstStyle/>
        <a:p>
          <a:endParaRPr lang="en-US"/>
        </a:p>
      </dgm:t>
    </dgm:pt>
    <dgm:pt modelId="{0DCDB9C7-9186-4462-951B-BCFD225ECFDB}" type="pres">
      <dgm:prSet presAssocID="{C6825753-A2EF-4823-8A05-D822F9F01744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D5FCC8A-9285-47D8-A342-7717FEC4E32C}" type="pres">
      <dgm:prSet presAssocID="{2BD7E0AD-F6DE-42AB-8BBF-05D5E8285998}" presName="composite" presStyleCnt="0"/>
      <dgm:spPr/>
    </dgm:pt>
    <dgm:pt modelId="{2D328042-3B93-4CF9-BAB1-48EEE40F594E}" type="pres">
      <dgm:prSet presAssocID="{2BD7E0AD-F6DE-42AB-8BBF-05D5E8285998}" presName="BackAccent" presStyleLbl="bgShp" presStyleIdx="0" presStyleCnt="3"/>
      <dgm:spPr/>
    </dgm:pt>
    <dgm:pt modelId="{957C7ADA-D7AD-4641-8E97-5AF6C4803A74}" type="pres">
      <dgm:prSet presAssocID="{2BD7E0AD-F6DE-42AB-8BBF-05D5E8285998}" presName="Accent" presStyleLbl="alignNode1" presStyleIdx="0" presStyleCnt="3"/>
      <dgm:spPr/>
    </dgm:pt>
    <dgm:pt modelId="{C40A17F7-847C-4F83-B524-0415894F4EE3}" type="pres">
      <dgm:prSet presAssocID="{2BD7E0AD-F6DE-42AB-8BBF-05D5E8285998}" presName="Child" presStyleLbl="revTx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9B7F31-3575-4696-8D91-F2F209A219B0}" type="pres">
      <dgm:prSet presAssocID="{2BD7E0AD-F6DE-42AB-8BBF-05D5E8285998}" presName="Parent" presStyleLbl="revTx" presStyleIdx="1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93E1F9-0C60-4A0B-BCAE-D2C9538891D2}" type="pres">
      <dgm:prSet presAssocID="{8AE7EEF1-25FF-4F1C-9BC1-8F05156F8C69}" presName="sibTrans" presStyleCnt="0"/>
      <dgm:spPr/>
    </dgm:pt>
    <dgm:pt modelId="{D9ACD238-EF04-428F-8A55-50AA5FBEAD64}" type="pres">
      <dgm:prSet presAssocID="{BE7EC70D-6A5E-4A89-8FCC-C2B31E00EA63}" presName="composite" presStyleCnt="0"/>
      <dgm:spPr/>
    </dgm:pt>
    <dgm:pt modelId="{9E3E410B-BFA2-47BF-942C-F317FA2CD0E2}" type="pres">
      <dgm:prSet presAssocID="{BE7EC70D-6A5E-4A89-8FCC-C2B31E00EA63}" presName="BackAccent" presStyleLbl="bgShp" presStyleIdx="1" presStyleCnt="3"/>
      <dgm:spPr/>
    </dgm:pt>
    <dgm:pt modelId="{ECB85987-7F65-41C2-B493-80A001784350}" type="pres">
      <dgm:prSet presAssocID="{BE7EC70D-6A5E-4A89-8FCC-C2B31E00EA63}" presName="Accent" presStyleLbl="alignNode1" presStyleIdx="1" presStyleCnt="3"/>
      <dgm:spPr/>
    </dgm:pt>
    <dgm:pt modelId="{624FA650-2C97-4C9C-81B0-665DB3F3F7C5}" type="pres">
      <dgm:prSet presAssocID="{BE7EC70D-6A5E-4A89-8FCC-C2B31E00EA63}" presName="Child" presStyleLbl="revTx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3AA653-2715-4F5F-A6F8-CB8D49930165}" type="pres">
      <dgm:prSet presAssocID="{BE7EC70D-6A5E-4A89-8FCC-C2B31E00EA63}" presName="Parent" presStyleLbl="revTx" presStyleIdx="3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82C993-C16D-4B93-B2CC-F0F8B3BF96C2}" type="pres">
      <dgm:prSet presAssocID="{224709BC-C21E-4753-B43E-6C0E7B1725A3}" presName="sibTrans" presStyleCnt="0"/>
      <dgm:spPr/>
    </dgm:pt>
    <dgm:pt modelId="{D9FAA5D6-100A-4E3A-A325-DD86A2E9B6FB}" type="pres">
      <dgm:prSet presAssocID="{B1892B7D-DAA8-4CAF-80CB-B245DA6FCD21}" presName="composite" presStyleCnt="0"/>
      <dgm:spPr/>
    </dgm:pt>
    <dgm:pt modelId="{40A4C8D3-D454-4AD9-8C1F-06E3A34E0180}" type="pres">
      <dgm:prSet presAssocID="{B1892B7D-DAA8-4CAF-80CB-B245DA6FCD21}" presName="BackAccent" presStyleLbl="bgShp" presStyleIdx="2" presStyleCnt="3"/>
      <dgm:spPr/>
    </dgm:pt>
    <dgm:pt modelId="{B4D921F7-078A-450A-8E35-2EC53211A11A}" type="pres">
      <dgm:prSet presAssocID="{B1892B7D-DAA8-4CAF-80CB-B245DA6FCD21}" presName="Accent" presStyleLbl="alignNode1" presStyleIdx="2" presStyleCnt="3"/>
      <dgm:spPr/>
    </dgm:pt>
    <dgm:pt modelId="{A9745D11-DDED-4694-A390-CB6637D690FA}" type="pres">
      <dgm:prSet presAssocID="{B1892B7D-DAA8-4CAF-80CB-B245DA6FCD21}" presName="Child" presStyleLbl="revTx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576862-3A9A-46D9-8080-45DEFA91E870}" type="pres">
      <dgm:prSet presAssocID="{B1892B7D-DAA8-4CAF-80CB-B245DA6FCD21}" presName="Parent" presStyleLbl="revTx" presStyleIdx="5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9D1A92F-E4EC-4EED-80CC-6C117A368D4F}" type="presOf" srcId="{2DC40775-646C-4950-9E89-B99465334392}" destId="{624FA650-2C97-4C9C-81B0-665DB3F3F7C5}" srcOrd="0" destOrd="0" presId="urn:microsoft.com/office/officeart/2008/layout/IncreasingCircleProcess"/>
    <dgm:cxn modelId="{AA0EB1B6-613D-4BDD-AE76-3876FA65A0F5}" srcId="{C6825753-A2EF-4823-8A05-D822F9F01744}" destId="{B1892B7D-DAA8-4CAF-80CB-B245DA6FCD21}" srcOrd="2" destOrd="0" parTransId="{8D1A26E5-1528-46A6-9067-13CB9CC3252D}" sibTransId="{C1A5972B-F15E-4C58-A2A7-3B245F229384}"/>
    <dgm:cxn modelId="{DFC04150-E83E-4447-B065-3944137BFB5F}" srcId="{2BD7E0AD-F6DE-42AB-8BBF-05D5E8285998}" destId="{30629AE8-B971-47B0-8D8B-5DCE74BFDB57}" srcOrd="1" destOrd="0" parTransId="{8D89A5A9-3B2A-4A32-AB4E-DBD1BC62E203}" sibTransId="{B5D78C74-C342-4AB5-B58D-9E87AF2E58B3}"/>
    <dgm:cxn modelId="{3882A7E3-F254-4447-8C4C-8B5C13DD7F3A}" type="presOf" srcId="{2BD7E0AD-F6DE-42AB-8BBF-05D5E8285998}" destId="{9A9B7F31-3575-4696-8D91-F2F209A219B0}" srcOrd="0" destOrd="0" presId="urn:microsoft.com/office/officeart/2008/layout/IncreasingCircleProcess"/>
    <dgm:cxn modelId="{48426633-964C-411E-97C1-C789058EEDEF}" type="presOf" srcId="{947F3506-45D2-4759-A7E5-24F4BCD0ACDC}" destId="{A9745D11-DDED-4694-A390-CB6637D690FA}" srcOrd="0" destOrd="4" presId="urn:microsoft.com/office/officeart/2008/layout/IncreasingCircleProcess"/>
    <dgm:cxn modelId="{0CA3F345-1549-4ED8-979E-56136AAB500A}" srcId="{D5674BCB-346B-4CF5-8922-B930ADD193BC}" destId="{1BFA3DC6-22E4-45AC-AF58-E80F567491E4}" srcOrd="1" destOrd="0" parTransId="{0FD6CE78-CECE-49EF-85A0-F141DD5F4B8F}" sibTransId="{5FF05F14-27AF-41F8-859F-A86E1BC78B64}"/>
    <dgm:cxn modelId="{6F24FE59-C40A-46C5-A840-CBB692E14829}" srcId="{C6825753-A2EF-4823-8A05-D822F9F01744}" destId="{BE7EC70D-6A5E-4A89-8FCC-C2B31E00EA63}" srcOrd="1" destOrd="0" parTransId="{20F930FD-625D-423B-8925-09F4692EF6AF}" sibTransId="{224709BC-C21E-4753-B43E-6C0E7B1725A3}"/>
    <dgm:cxn modelId="{ED6F4B1E-80C3-4C60-810F-2BC605039BA1}" srcId="{2BD7E0AD-F6DE-42AB-8BBF-05D5E8285998}" destId="{348B5ABF-6E43-46AD-9955-10953EB946FD}" srcOrd="0" destOrd="0" parTransId="{A5FE96FE-1B68-4359-BC1B-7A8C1F6D7804}" sibTransId="{7240ACE2-55FF-4162-A4EF-3A41FCFFDF42}"/>
    <dgm:cxn modelId="{EFCEA6A7-B086-4A93-9B2D-5CD93A8101E1}" srcId="{B1892B7D-DAA8-4CAF-80CB-B245DA6FCD21}" destId="{15999662-AF2E-4508-A8BA-AD91B5371311}" srcOrd="0" destOrd="0" parTransId="{0C74A12C-64CC-4E62-8BFF-ABB2926A59EC}" sibTransId="{D7EC6B3B-1FC2-40E5-9CD0-FFA631551994}"/>
    <dgm:cxn modelId="{8B0F9584-AA0A-4086-BEB3-7A200184B03D}" type="presOf" srcId="{E8AD375A-8856-48E9-A037-A414E52228FD}" destId="{A9745D11-DDED-4694-A390-CB6637D690FA}" srcOrd="0" destOrd="2" presId="urn:microsoft.com/office/officeart/2008/layout/IncreasingCircleProcess"/>
    <dgm:cxn modelId="{7CE7A2D0-9251-476C-8888-96447B7D61DB}" srcId="{D5674BCB-346B-4CF5-8922-B930ADD193BC}" destId="{E8AD375A-8856-48E9-A037-A414E52228FD}" srcOrd="0" destOrd="0" parTransId="{7CD3DF68-A1D3-40E5-BD5F-36966E632E46}" sibTransId="{D70ED485-A391-4C35-8E79-A56D21EDD263}"/>
    <dgm:cxn modelId="{D9B190F3-23C5-4078-9967-4FFE34083C10}" srcId="{C6825753-A2EF-4823-8A05-D822F9F01744}" destId="{2BD7E0AD-F6DE-42AB-8BBF-05D5E8285998}" srcOrd="0" destOrd="0" parTransId="{80FC395C-2649-4019-8084-F0863F6A9C59}" sibTransId="{8AE7EEF1-25FF-4F1C-9BC1-8F05156F8C69}"/>
    <dgm:cxn modelId="{47377E4D-2BCD-49E9-9F4D-E3A23EC73ABD}" srcId="{D5674BCB-346B-4CF5-8922-B930ADD193BC}" destId="{947F3506-45D2-4759-A7E5-24F4BCD0ACDC}" srcOrd="2" destOrd="0" parTransId="{E8ED32E1-1851-4A87-9A4D-B1007663F94F}" sibTransId="{809B45A0-ACEB-411B-AA45-DCEF5958EDD0}"/>
    <dgm:cxn modelId="{24AEAF8A-7927-4E4D-A2BB-29682F9CE8C2}" type="presOf" srcId="{A102FBD6-C559-45A7-8491-DDA2A2C133EF}" destId="{624FA650-2C97-4C9C-81B0-665DB3F3F7C5}" srcOrd="0" destOrd="1" presId="urn:microsoft.com/office/officeart/2008/layout/IncreasingCircleProcess"/>
    <dgm:cxn modelId="{D11DD9DA-4876-42CB-9DDC-B420F315AE43}" type="presOf" srcId="{348B5ABF-6E43-46AD-9955-10953EB946FD}" destId="{C40A17F7-847C-4F83-B524-0415894F4EE3}" srcOrd="0" destOrd="0" presId="urn:microsoft.com/office/officeart/2008/layout/IncreasingCircleProcess"/>
    <dgm:cxn modelId="{7D96AF09-84C4-4881-8FCA-C69BA3DF41F9}" type="presOf" srcId="{15999662-AF2E-4508-A8BA-AD91B5371311}" destId="{A9745D11-DDED-4694-A390-CB6637D690FA}" srcOrd="0" destOrd="0" presId="urn:microsoft.com/office/officeart/2008/layout/IncreasingCircleProcess"/>
    <dgm:cxn modelId="{7304F010-BB0F-4E1C-9798-A53F2363193E}" type="presOf" srcId="{BE7EC70D-6A5E-4A89-8FCC-C2B31E00EA63}" destId="{553AA653-2715-4F5F-A6F8-CB8D49930165}" srcOrd="0" destOrd="0" presId="urn:microsoft.com/office/officeart/2008/layout/IncreasingCircleProcess"/>
    <dgm:cxn modelId="{44BBC26C-03BE-4ABB-86A4-343B50CFAAD6}" type="presOf" srcId="{30629AE8-B971-47B0-8D8B-5DCE74BFDB57}" destId="{C40A17F7-847C-4F83-B524-0415894F4EE3}" srcOrd="0" destOrd="1" presId="urn:microsoft.com/office/officeart/2008/layout/IncreasingCircleProcess"/>
    <dgm:cxn modelId="{FE11BAEC-F33D-4493-8C8A-4E32DE11AECD}" type="presOf" srcId="{D5674BCB-346B-4CF5-8922-B930ADD193BC}" destId="{A9745D11-DDED-4694-A390-CB6637D690FA}" srcOrd="0" destOrd="1" presId="urn:microsoft.com/office/officeart/2008/layout/IncreasingCircleProcess"/>
    <dgm:cxn modelId="{AD1F03A0-649D-4908-8C21-B1F380EAC686}" srcId="{B1892B7D-DAA8-4CAF-80CB-B245DA6FCD21}" destId="{D5674BCB-346B-4CF5-8922-B930ADD193BC}" srcOrd="1" destOrd="0" parTransId="{DE2E9B92-3FA8-45A8-AD48-3F99AAD31BC3}" sibTransId="{70BA1A13-3B96-4A6C-96EC-F8BC747848AC}"/>
    <dgm:cxn modelId="{B3F451F9-A436-4BC1-98F9-FFFE511EF97A}" type="presOf" srcId="{B1892B7D-DAA8-4CAF-80CB-B245DA6FCD21}" destId="{5F576862-3A9A-46D9-8080-45DEFA91E870}" srcOrd="0" destOrd="0" presId="urn:microsoft.com/office/officeart/2008/layout/IncreasingCircleProcess"/>
    <dgm:cxn modelId="{09817626-1FEE-4556-9710-023E41B2B612}" srcId="{BE7EC70D-6A5E-4A89-8FCC-C2B31E00EA63}" destId="{2DC40775-646C-4950-9E89-B99465334392}" srcOrd="0" destOrd="0" parTransId="{77F5954E-EB21-41F4-A520-F806216DA92C}" sibTransId="{0777B68F-BABF-4E9C-AB6B-0DB1396231BE}"/>
    <dgm:cxn modelId="{A903D04D-A96E-41F5-94B2-CB86D5670B9D}" type="presOf" srcId="{C6825753-A2EF-4823-8A05-D822F9F01744}" destId="{0DCDB9C7-9186-4462-951B-BCFD225ECFDB}" srcOrd="0" destOrd="0" presId="urn:microsoft.com/office/officeart/2008/layout/IncreasingCircleProcess"/>
    <dgm:cxn modelId="{1D8FB3D4-3AC7-4DB5-A41F-EB4CE6B08579}" type="presOf" srcId="{1BFA3DC6-22E4-45AC-AF58-E80F567491E4}" destId="{A9745D11-DDED-4694-A390-CB6637D690FA}" srcOrd="0" destOrd="3" presId="urn:microsoft.com/office/officeart/2008/layout/IncreasingCircleProcess"/>
    <dgm:cxn modelId="{16846691-0B41-4AFB-9348-27B264C786D8}" srcId="{BE7EC70D-6A5E-4A89-8FCC-C2B31E00EA63}" destId="{A102FBD6-C559-45A7-8491-DDA2A2C133EF}" srcOrd="1" destOrd="0" parTransId="{9ED1D08D-E6B3-4E56-995B-214C35D6B0E4}" sibTransId="{7DBD09B1-5CF2-466F-9597-EB874DB2F9B0}"/>
    <dgm:cxn modelId="{B5DFCE94-87F2-4DE2-995A-9B6D3FF79A53}" type="presParOf" srcId="{0DCDB9C7-9186-4462-951B-BCFD225ECFDB}" destId="{7D5FCC8A-9285-47D8-A342-7717FEC4E32C}" srcOrd="0" destOrd="0" presId="urn:microsoft.com/office/officeart/2008/layout/IncreasingCircleProcess"/>
    <dgm:cxn modelId="{B8EA8693-312C-426C-A09B-A14EF48FDAB3}" type="presParOf" srcId="{7D5FCC8A-9285-47D8-A342-7717FEC4E32C}" destId="{2D328042-3B93-4CF9-BAB1-48EEE40F594E}" srcOrd="0" destOrd="0" presId="urn:microsoft.com/office/officeart/2008/layout/IncreasingCircleProcess"/>
    <dgm:cxn modelId="{17B319ED-6F60-4442-920E-E75ABAFDC314}" type="presParOf" srcId="{7D5FCC8A-9285-47D8-A342-7717FEC4E32C}" destId="{957C7ADA-D7AD-4641-8E97-5AF6C4803A74}" srcOrd="1" destOrd="0" presId="urn:microsoft.com/office/officeart/2008/layout/IncreasingCircleProcess"/>
    <dgm:cxn modelId="{91F38AD7-1F5C-466D-84A9-BFFE15DBB36D}" type="presParOf" srcId="{7D5FCC8A-9285-47D8-A342-7717FEC4E32C}" destId="{C40A17F7-847C-4F83-B524-0415894F4EE3}" srcOrd="2" destOrd="0" presId="urn:microsoft.com/office/officeart/2008/layout/IncreasingCircleProcess"/>
    <dgm:cxn modelId="{1AD0FE93-D509-4367-9CE8-9C3B69E24805}" type="presParOf" srcId="{7D5FCC8A-9285-47D8-A342-7717FEC4E32C}" destId="{9A9B7F31-3575-4696-8D91-F2F209A219B0}" srcOrd="3" destOrd="0" presId="urn:microsoft.com/office/officeart/2008/layout/IncreasingCircleProcess"/>
    <dgm:cxn modelId="{C1941F78-502B-4134-81FD-F0887A13B404}" type="presParOf" srcId="{0DCDB9C7-9186-4462-951B-BCFD225ECFDB}" destId="{BB93E1F9-0C60-4A0B-BCAE-D2C9538891D2}" srcOrd="1" destOrd="0" presId="urn:microsoft.com/office/officeart/2008/layout/IncreasingCircleProcess"/>
    <dgm:cxn modelId="{6FD03976-0E8B-46EA-9701-1A4944B5E433}" type="presParOf" srcId="{0DCDB9C7-9186-4462-951B-BCFD225ECFDB}" destId="{D9ACD238-EF04-428F-8A55-50AA5FBEAD64}" srcOrd="2" destOrd="0" presId="urn:microsoft.com/office/officeart/2008/layout/IncreasingCircleProcess"/>
    <dgm:cxn modelId="{703571A2-CD8E-4791-8247-14A988D3D26C}" type="presParOf" srcId="{D9ACD238-EF04-428F-8A55-50AA5FBEAD64}" destId="{9E3E410B-BFA2-47BF-942C-F317FA2CD0E2}" srcOrd="0" destOrd="0" presId="urn:microsoft.com/office/officeart/2008/layout/IncreasingCircleProcess"/>
    <dgm:cxn modelId="{F1694C7E-BF78-47ED-97E0-11D84D63E21A}" type="presParOf" srcId="{D9ACD238-EF04-428F-8A55-50AA5FBEAD64}" destId="{ECB85987-7F65-41C2-B493-80A001784350}" srcOrd="1" destOrd="0" presId="urn:microsoft.com/office/officeart/2008/layout/IncreasingCircleProcess"/>
    <dgm:cxn modelId="{D75A9594-51C4-4266-84BC-7AC203427A0E}" type="presParOf" srcId="{D9ACD238-EF04-428F-8A55-50AA5FBEAD64}" destId="{624FA650-2C97-4C9C-81B0-665DB3F3F7C5}" srcOrd="2" destOrd="0" presId="urn:microsoft.com/office/officeart/2008/layout/IncreasingCircleProcess"/>
    <dgm:cxn modelId="{94A0F642-A949-47EB-B0FA-63698F6E7F6B}" type="presParOf" srcId="{D9ACD238-EF04-428F-8A55-50AA5FBEAD64}" destId="{553AA653-2715-4F5F-A6F8-CB8D49930165}" srcOrd="3" destOrd="0" presId="urn:microsoft.com/office/officeart/2008/layout/IncreasingCircleProcess"/>
    <dgm:cxn modelId="{5F064F5B-4DC3-4179-9D41-2B0D942B8993}" type="presParOf" srcId="{0DCDB9C7-9186-4462-951B-BCFD225ECFDB}" destId="{1382C993-C16D-4B93-B2CC-F0F8B3BF96C2}" srcOrd="3" destOrd="0" presId="urn:microsoft.com/office/officeart/2008/layout/IncreasingCircleProcess"/>
    <dgm:cxn modelId="{BB788418-61FD-49BD-8FE8-1C41B3917DAD}" type="presParOf" srcId="{0DCDB9C7-9186-4462-951B-BCFD225ECFDB}" destId="{D9FAA5D6-100A-4E3A-A325-DD86A2E9B6FB}" srcOrd="4" destOrd="0" presId="urn:microsoft.com/office/officeart/2008/layout/IncreasingCircleProcess"/>
    <dgm:cxn modelId="{56D89164-8E1E-4993-90C5-456B6AC8711C}" type="presParOf" srcId="{D9FAA5D6-100A-4E3A-A325-DD86A2E9B6FB}" destId="{40A4C8D3-D454-4AD9-8C1F-06E3A34E0180}" srcOrd="0" destOrd="0" presId="urn:microsoft.com/office/officeart/2008/layout/IncreasingCircleProcess"/>
    <dgm:cxn modelId="{1B7F336B-B67C-4CEA-8B95-1CC51AB39876}" type="presParOf" srcId="{D9FAA5D6-100A-4E3A-A325-DD86A2E9B6FB}" destId="{B4D921F7-078A-450A-8E35-2EC53211A11A}" srcOrd="1" destOrd="0" presId="urn:microsoft.com/office/officeart/2008/layout/IncreasingCircleProcess"/>
    <dgm:cxn modelId="{D935C93E-2A23-49B2-92E7-B5D2EDD84690}" type="presParOf" srcId="{D9FAA5D6-100A-4E3A-A325-DD86A2E9B6FB}" destId="{A9745D11-DDED-4694-A390-CB6637D690FA}" srcOrd="2" destOrd="0" presId="urn:microsoft.com/office/officeart/2008/layout/IncreasingCircleProcess"/>
    <dgm:cxn modelId="{E383C1CF-5E34-4221-A6F9-BAAC30F2E876}" type="presParOf" srcId="{D9FAA5D6-100A-4E3A-A325-DD86A2E9B6FB}" destId="{5F576862-3A9A-46D9-8080-45DEFA91E870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F2D1E76-BDC2-4862-A1E5-360336FF1957}">
      <dsp:nvSpPr>
        <dsp:cNvPr id="0" name=""/>
        <dsp:cNvSpPr/>
      </dsp:nvSpPr>
      <dsp:spPr>
        <a:xfrm>
          <a:off x="0" y="513951"/>
          <a:ext cx="7924800" cy="1154152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254000" bIns="183222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Challenges</a:t>
          </a:r>
          <a:endParaRPr lang="en-US" sz="2200" kern="1200" dirty="0"/>
        </a:p>
      </dsp:txBody>
      <dsp:txXfrm>
        <a:off x="0" y="513951"/>
        <a:ext cx="7924800" cy="1154152"/>
      </dsp:txXfrm>
    </dsp:sp>
    <dsp:sp modelId="{6CB0A38F-033F-44A9-9865-93ADD0A15F6F}">
      <dsp:nvSpPr>
        <dsp:cNvPr id="0" name=""/>
        <dsp:cNvSpPr/>
      </dsp:nvSpPr>
      <dsp:spPr>
        <a:xfrm>
          <a:off x="0" y="1403970"/>
          <a:ext cx="2440838" cy="222332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* First Half</a:t>
          </a:r>
          <a:endParaRPr lang="en-US" sz="2200" kern="1200" dirty="0"/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* Self-paced</a:t>
          </a:r>
          <a:endParaRPr lang="en-US" sz="2200" kern="1200" dirty="0"/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* 11 + 6 bonus</a:t>
          </a:r>
          <a:endParaRPr lang="en-US" sz="2200" kern="1200" dirty="0"/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* Debug programs</a:t>
          </a:r>
          <a:endParaRPr lang="en-US" sz="2200" kern="1200" dirty="0"/>
        </a:p>
      </dsp:txBody>
      <dsp:txXfrm>
        <a:off x="0" y="1403970"/>
        <a:ext cx="2440838" cy="2223323"/>
      </dsp:txXfrm>
    </dsp:sp>
    <dsp:sp modelId="{EFB3EFBE-CEA3-4EAB-845C-D89A5CD7F08F}">
      <dsp:nvSpPr>
        <dsp:cNvPr id="0" name=""/>
        <dsp:cNvSpPr/>
      </dsp:nvSpPr>
      <dsp:spPr>
        <a:xfrm>
          <a:off x="2440838" y="898669"/>
          <a:ext cx="5483961" cy="1154152"/>
        </a:xfrm>
        <a:prstGeom prst="rightArrow">
          <a:avLst>
            <a:gd name="adj1" fmla="val 5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254000" bIns="183222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Free Design</a:t>
          </a:r>
          <a:endParaRPr lang="en-US" sz="2200" kern="1200" dirty="0"/>
        </a:p>
      </dsp:txBody>
      <dsp:txXfrm>
        <a:off x="2440838" y="898669"/>
        <a:ext cx="5483961" cy="1154152"/>
      </dsp:txXfrm>
    </dsp:sp>
    <dsp:sp modelId="{E722396C-F8C9-4E0E-86FE-829006752AE8}">
      <dsp:nvSpPr>
        <dsp:cNvPr id="0" name=""/>
        <dsp:cNvSpPr/>
      </dsp:nvSpPr>
      <dsp:spPr>
        <a:xfrm>
          <a:off x="2440838" y="1788687"/>
          <a:ext cx="2440838" cy="222332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* Second half</a:t>
          </a:r>
          <a:endParaRPr lang="en-US" sz="2200" kern="1200" dirty="0"/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* Complete control</a:t>
          </a:r>
          <a:endParaRPr lang="en-US" sz="2200" kern="1200" dirty="0"/>
        </a:p>
      </dsp:txBody>
      <dsp:txXfrm>
        <a:off x="2440838" y="1788687"/>
        <a:ext cx="2440838" cy="2223323"/>
      </dsp:txXfrm>
    </dsp:sp>
    <dsp:sp modelId="{E00AD992-AD42-4141-B71C-7448465555DD}">
      <dsp:nvSpPr>
        <dsp:cNvPr id="0" name=""/>
        <dsp:cNvSpPr/>
      </dsp:nvSpPr>
      <dsp:spPr>
        <a:xfrm>
          <a:off x="4881676" y="1283387"/>
          <a:ext cx="3043123" cy="1154152"/>
        </a:xfrm>
        <a:prstGeom prst="rightArrow">
          <a:avLst>
            <a:gd name="adj1" fmla="val 5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254000" bIns="183222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Fairy Assessment</a:t>
          </a:r>
          <a:endParaRPr lang="en-US" sz="2200" kern="1200" dirty="0"/>
        </a:p>
      </dsp:txBody>
      <dsp:txXfrm>
        <a:off x="4881676" y="1283387"/>
        <a:ext cx="3043123" cy="115415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DE48EF-1456-41F7-A324-BFD9560FE12F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BF24C-4E07-469D-8E18-052297839F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9427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9A1A0-2707-4BAE-A526-E3E483BB9B51}" type="datetime1">
              <a:rPr lang="en-US" smtClean="0"/>
              <a:pPr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51CD9-923D-4C71-B52C-E8323DF1B48B}" type="datetime1">
              <a:rPr lang="en-US" smtClean="0"/>
              <a:pPr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57200"/>
            <a:ext cx="7696200" cy="762000"/>
          </a:xfrm>
        </p:spPr>
        <p:txBody>
          <a:bodyPr>
            <a:normAutofit/>
          </a:bodyPr>
          <a:lstStyle>
            <a:lvl1pPr>
              <a:defRPr sz="35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4525963"/>
          </a:xfrm>
        </p:spPr>
        <p:txBody>
          <a:bodyPr/>
          <a:lstStyle>
            <a:lvl1pPr>
              <a:buFont typeface="Wingdings" pitchFamily="2" charset="2"/>
              <a:buChar char="§"/>
              <a:defRPr/>
            </a:lvl1pPr>
            <a:lvl2pPr>
              <a:buFont typeface="Arial" pitchFamily="34" charset="0"/>
              <a:buChar char="•"/>
              <a:defRPr/>
            </a:lvl2pPr>
            <a:lvl3pPr>
              <a:buFont typeface="Courier New" pitchFamily="49" charset="0"/>
              <a:buChar char="o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900E3-154B-4E2A-ACF6-C43544D84CF8}" type="datetime1">
              <a:rPr lang="en-US" smtClean="0"/>
              <a:pPr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19A1C-9AEA-4731-A716-CF8C7BD599D8}" type="datetime1">
              <a:rPr lang="en-US" smtClean="0"/>
              <a:pPr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3D781-704C-4F4B-846F-6D0E1D840EEA}" type="datetime1">
              <a:rPr lang="en-US" smtClean="0"/>
              <a:pPr/>
              <a:t>11/14/2013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1F567-79F7-49C5-A548-27E95D5406DC}" type="datetime1">
              <a:rPr lang="en-US" smtClean="0"/>
              <a:pPr/>
              <a:t>11/14/2013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7A9C6-3B41-4C29-8B49-F5108ED24EEB}" type="datetime1">
              <a:rPr lang="en-US" smtClean="0"/>
              <a:pPr/>
              <a:t>11/14/2013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30F9E-7CF3-42B0-B41D-6C594F5EDA03}" type="datetime1">
              <a:rPr lang="en-US" smtClean="0"/>
              <a:pPr/>
              <a:t>11/14/2013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A1825-7717-4929-A053-1E6741FCD0CB}" type="datetime1">
              <a:rPr lang="en-US" smtClean="0"/>
              <a:pPr/>
              <a:t>11/14/2013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81583-95D5-4B12-82D3-004858692A93}" type="datetime1">
              <a:rPr lang="en-US" smtClean="0"/>
              <a:pPr/>
              <a:t>11/14/2013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55160-1FAB-4985-928B-7CCB1A192D41}" type="datetime1">
              <a:rPr lang="en-US" smtClean="0"/>
              <a:pPr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297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297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13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28600" y="152400"/>
            <a:ext cx="685800" cy="1152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 userDrawn="1"/>
        </p:nvCxnSpPr>
        <p:spPr>
          <a:xfrm>
            <a:off x="533400" y="1524000"/>
            <a:ext cx="0" cy="457200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1219200" y="381000"/>
            <a:ext cx="76962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8" descr="vtlogo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52400" y="6243480"/>
            <a:ext cx="935038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8" name="Straight Connector 17"/>
          <p:cNvCxnSpPr/>
          <p:nvPr userDrawn="1"/>
        </p:nvCxnSpPr>
        <p:spPr>
          <a:xfrm flipH="1">
            <a:off x="1219200" y="6477000"/>
            <a:ext cx="18288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Computational Thinking:</a:t>
            </a:r>
            <a:br>
              <a:rPr lang="en-US" dirty="0" smtClean="0"/>
            </a:br>
            <a:r>
              <a:rPr lang="en-US" dirty="0" smtClean="0"/>
              <a:t>Assessment in Alice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Class Overview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Progression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68804163"/>
              </p:ext>
            </p:extLst>
          </p:nvPr>
        </p:nvGraphicFramePr>
        <p:xfrm>
          <a:off x="0" y="1600200"/>
          <a:ext cx="8991600" cy="4495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01852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Paired Programming -&gt; Better results</a:t>
            </a:r>
          </a:p>
          <a:p>
            <a:r>
              <a:rPr lang="en-US" dirty="0" smtClean="0"/>
              <a:t>More computer usage -&gt; Better results</a:t>
            </a:r>
          </a:p>
          <a:p>
            <a:r>
              <a:rPr lang="en-US" dirty="0" smtClean="0"/>
              <a:t>Higher grades -&gt; better results</a:t>
            </a:r>
          </a:p>
          <a:p>
            <a:r>
              <a:rPr lang="en-US" dirty="0" smtClean="0"/>
              <a:t>Confidence with Computers -&gt; better results</a:t>
            </a:r>
          </a:p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62729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important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Assessment was motivating</a:t>
            </a:r>
            <a:r>
              <a:rPr lang="en-US" dirty="0" smtClean="0"/>
              <a:t> </a:t>
            </a:r>
            <a:r>
              <a:rPr lang="en-US" sz="2800" dirty="0" smtClean="0"/>
              <a:t>(90% return rate)</a:t>
            </a:r>
          </a:p>
          <a:p>
            <a:endParaRPr lang="en-US" sz="2800" dirty="0" smtClean="0"/>
          </a:p>
          <a:p>
            <a:r>
              <a:rPr lang="en-US" dirty="0" smtClean="0"/>
              <a:t>Claim that it was positively correlated with another assessment of content knowledge</a:t>
            </a:r>
          </a:p>
          <a:p>
            <a:pPr lvl="1"/>
            <a:r>
              <a:rPr lang="en-US" i="1" dirty="0" smtClean="0"/>
              <a:t>But no details provided!</a:t>
            </a:r>
          </a:p>
          <a:p>
            <a:endParaRPr lang="en-US" i="1" dirty="0"/>
          </a:p>
          <a:p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63824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Criticisms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Very narrow definition of CT</a:t>
            </a:r>
          </a:p>
          <a:p>
            <a:endParaRPr lang="en-US" dirty="0"/>
          </a:p>
          <a:p>
            <a:r>
              <a:rPr lang="en-US" dirty="0" smtClean="0"/>
              <a:t>Only focused on programming</a:t>
            </a:r>
          </a:p>
          <a:p>
            <a:endParaRPr lang="en-US" dirty="0"/>
          </a:p>
          <a:p>
            <a:r>
              <a:rPr lang="en-US" dirty="0" smtClean="0"/>
              <a:t>How do we know it measured anything?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999519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Mediated Transfer: Alice 3 to 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year study of CS1 to Java</a:t>
            </a:r>
          </a:p>
          <a:p>
            <a:endParaRPr lang="en-US" dirty="0"/>
          </a:p>
          <a:p>
            <a:r>
              <a:rPr lang="en-US" dirty="0" smtClean="0"/>
              <a:t>Eclipse Plugin to convert Alice code to Java</a:t>
            </a:r>
          </a:p>
          <a:p>
            <a:endParaRPr lang="en-US" dirty="0"/>
          </a:p>
          <a:p>
            <a:r>
              <a:rPr lang="en-US" dirty="0" smtClean="0"/>
              <a:t>Exam scores went up ~20%</a:t>
            </a:r>
          </a:p>
          <a:p>
            <a:endParaRPr lang="en-US" dirty="0"/>
          </a:p>
          <a:p>
            <a:r>
              <a:rPr lang="en-US" b="1" dirty="0" smtClean="0"/>
              <a:t>Bridging</a:t>
            </a:r>
            <a:r>
              <a:rPr lang="en-US" dirty="0" smtClean="0"/>
              <a:t> vs. Hugging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65159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Fairy Performance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we assess Computational Thinking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r>
              <a:rPr lang="en-US" dirty="0" smtClean="0"/>
              <a:t>2 year study using Alice with Middle </a:t>
            </a:r>
            <a:r>
              <a:rPr lang="en-US" dirty="0" err="1" smtClean="0"/>
              <a:t>Schoolers</a:t>
            </a:r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Premise</a:t>
            </a:r>
            <a:r>
              <a:rPr lang="en-US" dirty="0" smtClean="0"/>
              <a:t>: </a:t>
            </a:r>
            <a:r>
              <a:rPr lang="en-US" dirty="0"/>
              <a:t>Debug faulty programs based on design patterns learned in class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Alice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09650" y="1219200"/>
            <a:ext cx="7829550" cy="508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20282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Assess Knowledge</a:t>
            </a:r>
          </a:p>
          <a:p>
            <a:endParaRPr lang="en-US" dirty="0" smtClean="0"/>
          </a:p>
          <a:p>
            <a:r>
              <a:rPr lang="en-US" dirty="0" smtClean="0"/>
              <a:t>Why is there variation among students?</a:t>
            </a:r>
          </a:p>
          <a:p>
            <a:pPr lvl="1"/>
            <a:r>
              <a:rPr lang="en-US" dirty="0" smtClean="0"/>
              <a:t>-&gt; Strengthen efforts to engage K-12 in CT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696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Demographic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b="1" dirty="0" smtClean="0"/>
              <a:t>325 students</a:t>
            </a:r>
            <a:r>
              <a:rPr lang="en-US" dirty="0" smtClean="0"/>
              <a:t> - 311 assessed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60% in-school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36% female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52% white, 37% </a:t>
            </a:r>
            <a:r>
              <a:rPr lang="en-US" dirty="0" err="1" smtClean="0"/>
              <a:t>latin</a:t>
            </a:r>
            <a:r>
              <a:rPr lang="en-US" dirty="0" smtClean="0"/>
              <a:t>[</a:t>
            </a:r>
            <a:r>
              <a:rPr lang="en-US" dirty="0" err="1" smtClean="0"/>
              <a:t>oa</a:t>
            </a:r>
            <a:r>
              <a:rPr lang="en-US" dirty="0" smtClean="0"/>
              <a:t>]</a:t>
            </a:r>
          </a:p>
          <a:p>
            <a:pPr>
              <a:lnSpc>
                <a:spcPct val="200000"/>
              </a:lnSpc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3388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20000"/>
          </a:bodyPr>
          <a:lstStyle/>
          <a:p>
            <a:r>
              <a:rPr lang="en-US" dirty="0"/>
              <a:t>Age, </a:t>
            </a:r>
            <a:endParaRPr lang="en-US" dirty="0" smtClean="0"/>
          </a:p>
          <a:p>
            <a:r>
              <a:rPr lang="en-US" dirty="0" smtClean="0"/>
              <a:t>Gender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smtClean="0"/>
              <a:t>Race/Ethnicity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smtClean="0"/>
              <a:t>Language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smtClean="0"/>
              <a:t>Parents </a:t>
            </a:r>
            <a:r>
              <a:rPr lang="en-US" dirty="0"/>
              <a:t>computer usage, </a:t>
            </a:r>
            <a:endParaRPr lang="en-US" dirty="0" smtClean="0"/>
          </a:p>
          <a:p>
            <a:r>
              <a:rPr lang="en-US" dirty="0" smtClean="0"/>
              <a:t>Parental education </a:t>
            </a:r>
            <a:r>
              <a:rPr lang="en-US" dirty="0"/>
              <a:t>levels, </a:t>
            </a:r>
            <a:endParaRPr lang="en-US" dirty="0" smtClean="0"/>
          </a:p>
          <a:p>
            <a:r>
              <a:rPr lang="en-US" dirty="0" smtClean="0"/>
              <a:t>Grades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smtClean="0"/>
              <a:t>Favorite </a:t>
            </a:r>
            <a:r>
              <a:rPr lang="en-US" dirty="0"/>
              <a:t>subject        </a:t>
            </a:r>
            <a:endParaRPr lang="en-US" dirty="0" smtClean="0"/>
          </a:p>
          <a:p>
            <a:r>
              <a:rPr lang="en-US" b="1" dirty="0" smtClean="0"/>
              <a:t>Confidence </a:t>
            </a:r>
            <a:r>
              <a:rPr lang="en-US" b="1" dirty="0"/>
              <a:t>with Computers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smtClean="0"/>
              <a:t>Attitude </a:t>
            </a:r>
            <a:r>
              <a:rPr lang="en-US" dirty="0"/>
              <a:t>towards Computers, </a:t>
            </a:r>
            <a:endParaRPr lang="en-US" dirty="0" smtClean="0"/>
          </a:p>
          <a:p>
            <a:r>
              <a:rPr lang="en-US" dirty="0" smtClean="0"/>
              <a:t>Frequency </a:t>
            </a:r>
            <a:r>
              <a:rPr lang="en-US" dirty="0"/>
              <a:t>and Type of Computer Use, </a:t>
            </a:r>
            <a:endParaRPr lang="en-US" dirty="0" smtClean="0"/>
          </a:p>
          <a:p>
            <a:r>
              <a:rPr lang="en-US" dirty="0" smtClean="0"/>
              <a:t>Simple </a:t>
            </a:r>
            <a:r>
              <a:rPr lang="en-US" dirty="0"/>
              <a:t>Alice Content        </a:t>
            </a:r>
            <a:endParaRPr lang="en-US" dirty="0" smtClean="0"/>
          </a:p>
          <a:p>
            <a:r>
              <a:rPr lang="en-US" dirty="0" smtClean="0"/>
              <a:t>Attendance </a:t>
            </a:r>
            <a:r>
              <a:rPr lang="en-US" dirty="0"/>
              <a:t>Data, </a:t>
            </a:r>
            <a:endParaRPr lang="en-US" dirty="0" smtClean="0"/>
          </a:p>
          <a:p>
            <a:r>
              <a:rPr lang="en-US" b="1" dirty="0" smtClean="0"/>
              <a:t>Hours </a:t>
            </a:r>
            <a:r>
              <a:rPr lang="en-US" b="1" dirty="0"/>
              <a:t>spent paired programming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08790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Semester Protocol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77988771"/>
              </p:ext>
            </p:extLst>
          </p:nvPr>
        </p:nvGraphicFramePr>
        <p:xfrm>
          <a:off x="762000" y="1600200"/>
          <a:ext cx="7924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24160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Fairy Assessment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0600" y="1295400"/>
            <a:ext cx="7848600" cy="471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2271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Computational Thinking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“Thinking Algorithmically”</a:t>
            </a:r>
          </a:p>
          <a:p>
            <a:r>
              <a:rPr lang="en-US" dirty="0" smtClean="0"/>
              <a:t>“Making effective use of Abstraction and Modeling”</a:t>
            </a:r>
          </a:p>
          <a:p>
            <a:r>
              <a:rPr lang="en-US" strike="sngStrike" dirty="0" smtClean="0"/>
              <a:t>“Considering and Understanding Scale”</a:t>
            </a:r>
            <a:endParaRPr lang="en-US" strike="sngStrik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84428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2307</TotalTime>
  <Words>362</Words>
  <Application>Microsoft Office PowerPoint</Application>
  <PresentationFormat>On-screen Show (4:3)</PresentationFormat>
  <Paragraphs>113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Computational Thinking: Assessment in Alice</vt:lpstr>
      <vt:lpstr>The Fairy Performance Assessment</vt:lpstr>
      <vt:lpstr>Alice</vt:lpstr>
      <vt:lpstr>Purpose</vt:lpstr>
      <vt:lpstr>Demographic Data</vt:lpstr>
      <vt:lpstr>Other Factors</vt:lpstr>
      <vt:lpstr>Semester Protocol</vt:lpstr>
      <vt:lpstr>Fairy Assessment</vt:lpstr>
      <vt:lpstr>Computational Thinking Definition</vt:lpstr>
      <vt:lpstr>Assessment Progression</vt:lpstr>
      <vt:lpstr>Results</vt:lpstr>
      <vt:lpstr>More important results</vt:lpstr>
      <vt:lpstr>Criticisms</vt:lpstr>
      <vt:lpstr>Mediated Transfer: Alice 3 to Java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Computational Thinking</dc:title>
  <dc:creator>Dennis Kafura</dc:creator>
  <cp:lastModifiedBy>Dennis Kafura</cp:lastModifiedBy>
  <cp:revision>38</cp:revision>
  <dcterms:created xsi:type="dcterms:W3CDTF">2013-08-26T14:00:27Z</dcterms:created>
  <dcterms:modified xsi:type="dcterms:W3CDTF">2013-11-14T20:58:58Z</dcterms:modified>
</cp:coreProperties>
</file>