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81" r:id="rId6"/>
    <p:sldId id="273" r:id="rId7"/>
    <p:sldId id="260" r:id="rId8"/>
    <p:sldId id="274" r:id="rId9"/>
    <p:sldId id="261" r:id="rId10"/>
    <p:sldId id="262" r:id="rId11"/>
    <p:sldId id="269" r:id="rId12"/>
    <p:sldId id="263" r:id="rId13"/>
    <p:sldId id="264" r:id="rId14"/>
    <p:sldId id="277" r:id="rId15"/>
    <p:sldId id="278" r:id="rId16"/>
    <p:sldId id="275" r:id="rId17"/>
    <p:sldId id="279" r:id="rId18"/>
    <p:sldId id="265" r:id="rId19"/>
    <p:sldId id="267" r:id="rId20"/>
    <p:sldId id="276" r:id="rId21"/>
    <p:sldId id="266" r:id="rId22"/>
    <p:sldId id="270" r:id="rId23"/>
    <p:sldId id="271" r:id="rId24"/>
    <p:sldId id="272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5" autoAdjust="0"/>
    <p:restoredTop sz="69811" autoAdjust="0"/>
  </p:normalViewPr>
  <p:slideViewPr>
    <p:cSldViewPr snapToGrid="0">
      <p:cViewPr varScale="1">
        <p:scale>
          <a:sx n="65" d="100"/>
          <a:sy n="65" d="100"/>
        </p:scale>
        <p:origin x="-156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3F4F0A-3BBC-49DA-9019-286EC48FE50C}" type="doc">
      <dgm:prSet loTypeId="urn:microsoft.com/office/officeart/2005/8/layout/gear1" loCatId="relationship" qsTypeId="urn:microsoft.com/office/officeart/2005/8/quickstyle/simple1" qsCatId="simple" csTypeId="urn:microsoft.com/office/officeart/2005/8/colors/colorful4" csCatId="colorful" phldr="1"/>
      <dgm:spPr/>
    </dgm:pt>
    <dgm:pt modelId="{338DDAC9-2DE5-4BF2-B121-2E3F734234E8}">
      <dgm:prSet phldrT="[Text]"/>
      <dgm:spPr/>
      <dgm:t>
        <a:bodyPr/>
        <a:lstStyle/>
        <a:p>
          <a:r>
            <a:rPr lang="en-US" dirty="0" smtClean="0"/>
            <a:t>WHEN</a:t>
          </a:r>
          <a:endParaRPr lang="en-US" dirty="0"/>
        </a:p>
      </dgm:t>
    </dgm:pt>
    <dgm:pt modelId="{4A278C42-AB39-42EE-83EC-FEC37A5F9F13}" type="parTrans" cxnId="{54B457F0-7D19-4BE1-ADE4-4D9147848C97}">
      <dgm:prSet/>
      <dgm:spPr/>
      <dgm:t>
        <a:bodyPr/>
        <a:lstStyle/>
        <a:p>
          <a:endParaRPr lang="en-US"/>
        </a:p>
      </dgm:t>
    </dgm:pt>
    <dgm:pt modelId="{A19DBE6A-ADE9-4420-852A-784F04C93241}" type="sibTrans" cxnId="{54B457F0-7D19-4BE1-ADE4-4D9147848C97}">
      <dgm:prSet/>
      <dgm:spPr/>
      <dgm:t>
        <a:bodyPr/>
        <a:lstStyle/>
        <a:p>
          <a:endParaRPr lang="en-US"/>
        </a:p>
      </dgm:t>
    </dgm:pt>
    <dgm:pt modelId="{109B6A29-A0AB-4462-B509-98CC31F70941}">
      <dgm:prSet phldrT="[Text]"/>
      <dgm:spPr/>
      <dgm:t>
        <a:bodyPr/>
        <a:lstStyle/>
        <a:p>
          <a:r>
            <a:rPr lang="en-US" dirty="0" smtClean="0"/>
            <a:t>WHY</a:t>
          </a:r>
          <a:endParaRPr lang="en-US" dirty="0"/>
        </a:p>
      </dgm:t>
    </dgm:pt>
    <dgm:pt modelId="{D21BA62F-6AC7-4773-9461-3CEF65B1BA86}" type="parTrans" cxnId="{693B01F4-AD29-4AC3-873F-0BE00E1BBF06}">
      <dgm:prSet/>
      <dgm:spPr/>
      <dgm:t>
        <a:bodyPr/>
        <a:lstStyle/>
        <a:p>
          <a:endParaRPr lang="en-US"/>
        </a:p>
      </dgm:t>
    </dgm:pt>
    <dgm:pt modelId="{08B847E1-BBC4-48FA-8021-1FF497A9896D}" type="sibTrans" cxnId="{693B01F4-AD29-4AC3-873F-0BE00E1BBF06}">
      <dgm:prSet/>
      <dgm:spPr/>
      <dgm:t>
        <a:bodyPr/>
        <a:lstStyle/>
        <a:p>
          <a:endParaRPr lang="en-US"/>
        </a:p>
      </dgm:t>
    </dgm:pt>
    <dgm:pt modelId="{6BE7F8EC-79AF-4449-AABC-0893CDF982F4}">
      <dgm:prSet phldrT="[Text]"/>
      <dgm:spPr/>
      <dgm:t>
        <a:bodyPr/>
        <a:lstStyle/>
        <a:p>
          <a:r>
            <a:rPr lang="en-US" dirty="0" smtClean="0"/>
            <a:t>HOW</a:t>
          </a:r>
          <a:endParaRPr lang="en-US" dirty="0"/>
        </a:p>
      </dgm:t>
    </dgm:pt>
    <dgm:pt modelId="{E31F9BAA-0C33-439D-87E3-FF3CEA6BAC19}" type="parTrans" cxnId="{41CDC80B-764A-40EA-870C-27AE38557054}">
      <dgm:prSet/>
      <dgm:spPr/>
      <dgm:t>
        <a:bodyPr/>
        <a:lstStyle/>
        <a:p>
          <a:endParaRPr lang="en-US"/>
        </a:p>
      </dgm:t>
    </dgm:pt>
    <dgm:pt modelId="{E5CE145C-2EB0-46CB-9B62-ACC883787424}" type="sibTrans" cxnId="{41CDC80B-764A-40EA-870C-27AE38557054}">
      <dgm:prSet/>
      <dgm:spPr/>
      <dgm:t>
        <a:bodyPr/>
        <a:lstStyle/>
        <a:p>
          <a:endParaRPr lang="en-US"/>
        </a:p>
      </dgm:t>
    </dgm:pt>
    <dgm:pt modelId="{C0204692-269C-4999-B0CB-B532DDAFA375}" type="pres">
      <dgm:prSet presAssocID="{653F4F0A-3BBC-49DA-9019-286EC48FE50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F07465B-D781-40C2-88EB-26E2DE1F98D8}" type="pres">
      <dgm:prSet presAssocID="{338DDAC9-2DE5-4BF2-B121-2E3F734234E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A8105-A6BE-4D2A-9B21-0389F3712B85}" type="pres">
      <dgm:prSet presAssocID="{338DDAC9-2DE5-4BF2-B121-2E3F734234E8}" presName="gear1srcNode" presStyleLbl="node1" presStyleIdx="0" presStyleCnt="3"/>
      <dgm:spPr/>
      <dgm:t>
        <a:bodyPr/>
        <a:lstStyle/>
        <a:p>
          <a:endParaRPr lang="en-US"/>
        </a:p>
      </dgm:t>
    </dgm:pt>
    <dgm:pt modelId="{1B058672-5689-4C83-AD5F-FC693F862E5A}" type="pres">
      <dgm:prSet presAssocID="{338DDAC9-2DE5-4BF2-B121-2E3F734234E8}" presName="gear1dstNode" presStyleLbl="node1" presStyleIdx="0" presStyleCnt="3"/>
      <dgm:spPr/>
      <dgm:t>
        <a:bodyPr/>
        <a:lstStyle/>
        <a:p>
          <a:endParaRPr lang="en-US"/>
        </a:p>
      </dgm:t>
    </dgm:pt>
    <dgm:pt modelId="{BA21F05C-3688-46C4-9D25-0A58F7EE8C9B}" type="pres">
      <dgm:prSet presAssocID="{109B6A29-A0AB-4462-B509-98CC31F70941}" presName="gear2" presStyleLbl="node1" presStyleIdx="1" presStyleCnt="3" custLinFactNeighborX="-6405" custLinFactNeighborY="480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CB51B-95D9-48E4-9C12-C37F28D5F7F1}" type="pres">
      <dgm:prSet presAssocID="{109B6A29-A0AB-4462-B509-98CC31F70941}" presName="gear2srcNode" presStyleLbl="node1" presStyleIdx="1" presStyleCnt="3"/>
      <dgm:spPr/>
      <dgm:t>
        <a:bodyPr/>
        <a:lstStyle/>
        <a:p>
          <a:endParaRPr lang="en-US"/>
        </a:p>
      </dgm:t>
    </dgm:pt>
    <dgm:pt modelId="{19870FB8-460C-4BE6-B4A5-5BDBAD97748B}" type="pres">
      <dgm:prSet presAssocID="{109B6A29-A0AB-4462-B509-98CC31F70941}" presName="gear2dstNode" presStyleLbl="node1" presStyleIdx="1" presStyleCnt="3"/>
      <dgm:spPr/>
      <dgm:t>
        <a:bodyPr/>
        <a:lstStyle/>
        <a:p>
          <a:endParaRPr lang="en-US"/>
        </a:p>
      </dgm:t>
    </dgm:pt>
    <dgm:pt modelId="{E254FC17-2063-4100-9FF8-B6BC33DC7153}" type="pres">
      <dgm:prSet presAssocID="{6BE7F8EC-79AF-4449-AABC-0893CDF982F4}" presName="gear3" presStyleLbl="node1" presStyleIdx="2" presStyleCnt="3" custLinFactNeighborX="1153" custLinFactNeighborY="-3322"/>
      <dgm:spPr/>
      <dgm:t>
        <a:bodyPr/>
        <a:lstStyle/>
        <a:p>
          <a:endParaRPr lang="en-US"/>
        </a:p>
      </dgm:t>
    </dgm:pt>
    <dgm:pt modelId="{9B02EFEA-B3E7-466E-9F7F-DBD34CC16B97}" type="pres">
      <dgm:prSet presAssocID="{6BE7F8EC-79AF-4449-AABC-0893CDF982F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D11F7-E80A-4080-BC21-06FA5994C878}" type="pres">
      <dgm:prSet presAssocID="{6BE7F8EC-79AF-4449-AABC-0893CDF982F4}" presName="gear3srcNode" presStyleLbl="node1" presStyleIdx="2" presStyleCnt="3"/>
      <dgm:spPr/>
      <dgm:t>
        <a:bodyPr/>
        <a:lstStyle/>
        <a:p>
          <a:endParaRPr lang="en-US"/>
        </a:p>
      </dgm:t>
    </dgm:pt>
    <dgm:pt modelId="{9FBBBD61-7975-48CF-8A37-B1E85BC1D2CC}" type="pres">
      <dgm:prSet presAssocID="{6BE7F8EC-79AF-4449-AABC-0893CDF982F4}" presName="gear3dstNode" presStyleLbl="node1" presStyleIdx="2" presStyleCnt="3"/>
      <dgm:spPr/>
      <dgm:t>
        <a:bodyPr/>
        <a:lstStyle/>
        <a:p>
          <a:endParaRPr lang="en-US"/>
        </a:p>
      </dgm:t>
    </dgm:pt>
    <dgm:pt modelId="{06A60D56-1174-4422-A2DC-8215A1A2D8D9}" type="pres">
      <dgm:prSet presAssocID="{A19DBE6A-ADE9-4420-852A-784F04C93241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BE8C9F8A-34FE-4C4D-A3B5-17C332C9379B}" type="pres">
      <dgm:prSet presAssocID="{08B847E1-BBC4-48FA-8021-1FF497A9896D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08598DB3-1B25-417D-AFAB-CF67F3735C4C}" type="pres">
      <dgm:prSet presAssocID="{E5CE145C-2EB0-46CB-9B62-ACC883787424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5B2D3D9-1BF6-456F-AA9A-C182049448E8}" type="presOf" srcId="{6BE7F8EC-79AF-4449-AABC-0893CDF982F4}" destId="{92ED11F7-E80A-4080-BC21-06FA5994C878}" srcOrd="2" destOrd="0" presId="urn:microsoft.com/office/officeart/2005/8/layout/gear1"/>
    <dgm:cxn modelId="{693B01F4-AD29-4AC3-873F-0BE00E1BBF06}" srcId="{653F4F0A-3BBC-49DA-9019-286EC48FE50C}" destId="{109B6A29-A0AB-4462-B509-98CC31F70941}" srcOrd="1" destOrd="0" parTransId="{D21BA62F-6AC7-4773-9461-3CEF65B1BA86}" sibTransId="{08B847E1-BBC4-48FA-8021-1FF497A9896D}"/>
    <dgm:cxn modelId="{5D113F52-A54D-4253-A029-33637F33CA6B}" type="presOf" srcId="{109B6A29-A0AB-4462-B509-98CC31F70941}" destId="{19870FB8-460C-4BE6-B4A5-5BDBAD97748B}" srcOrd="2" destOrd="0" presId="urn:microsoft.com/office/officeart/2005/8/layout/gear1"/>
    <dgm:cxn modelId="{DFCF6CCE-571B-4EB0-89A2-04EC4CE97DF5}" type="presOf" srcId="{6BE7F8EC-79AF-4449-AABC-0893CDF982F4}" destId="{E254FC17-2063-4100-9FF8-B6BC33DC7153}" srcOrd="0" destOrd="0" presId="urn:microsoft.com/office/officeart/2005/8/layout/gear1"/>
    <dgm:cxn modelId="{6DB02CC4-E298-4718-A3B8-39B71F59C9AC}" type="presOf" srcId="{109B6A29-A0AB-4462-B509-98CC31F70941}" destId="{4EBCB51B-95D9-48E4-9C12-C37F28D5F7F1}" srcOrd="1" destOrd="0" presId="urn:microsoft.com/office/officeart/2005/8/layout/gear1"/>
    <dgm:cxn modelId="{BD1444FF-7BD4-41C2-8E9D-E7C250171D7F}" type="presOf" srcId="{6BE7F8EC-79AF-4449-AABC-0893CDF982F4}" destId="{9FBBBD61-7975-48CF-8A37-B1E85BC1D2CC}" srcOrd="3" destOrd="0" presId="urn:microsoft.com/office/officeart/2005/8/layout/gear1"/>
    <dgm:cxn modelId="{535986D6-FF7C-4DCC-8162-510BCB27425B}" type="presOf" srcId="{338DDAC9-2DE5-4BF2-B121-2E3F734234E8}" destId="{E9BA8105-A6BE-4D2A-9B21-0389F3712B85}" srcOrd="1" destOrd="0" presId="urn:microsoft.com/office/officeart/2005/8/layout/gear1"/>
    <dgm:cxn modelId="{41CDC80B-764A-40EA-870C-27AE38557054}" srcId="{653F4F0A-3BBC-49DA-9019-286EC48FE50C}" destId="{6BE7F8EC-79AF-4449-AABC-0893CDF982F4}" srcOrd="2" destOrd="0" parTransId="{E31F9BAA-0C33-439D-87E3-FF3CEA6BAC19}" sibTransId="{E5CE145C-2EB0-46CB-9B62-ACC883787424}"/>
    <dgm:cxn modelId="{72E8BBE0-7BE6-4115-8870-EED4DB202D7D}" type="presOf" srcId="{109B6A29-A0AB-4462-B509-98CC31F70941}" destId="{BA21F05C-3688-46C4-9D25-0A58F7EE8C9B}" srcOrd="0" destOrd="0" presId="urn:microsoft.com/office/officeart/2005/8/layout/gear1"/>
    <dgm:cxn modelId="{ADE7B25D-8239-4CD4-9F2B-4D8DB4556BD8}" type="presOf" srcId="{338DDAC9-2DE5-4BF2-B121-2E3F734234E8}" destId="{6F07465B-D781-40C2-88EB-26E2DE1F98D8}" srcOrd="0" destOrd="0" presId="urn:microsoft.com/office/officeart/2005/8/layout/gear1"/>
    <dgm:cxn modelId="{BE3ABDCE-3F21-4E87-918A-7AB720D311E6}" type="presOf" srcId="{6BE7F8EC-79AF-4449-AABC-0893CDF982F4}" destId="{9B02EFEA-B3E7-466E-9F7F-DBD34CC16B97}" srcOrd="1" destOrd="0" presId="urn:microsoft.com/office/officeart/2005/8/layout/gear1"/>
    <dgm:cxn modelId="{747A87CC-55EF-4F50-ACA1-7ECE4C4271C9}" type="presOf" srcId="{08B847E1-BBC4-48FA-8021-1FF497A9896D}" destId="{BE8C9F8A-34FE-4C4D-A3B5-17C332C9379B}" srcOrd="0" destOrd="0" presId="urn:microsoft.com/office/officeart/2005/8/layout/gear1"/>
    <dgm:cxn modelId="{D85E8CAA-AD8D-4755-9EE4-897BFF7FA3D6}" type="presOf" srcId="{E5CE145C-2EB0-46CB-9B62-ACC883787424}" destId="{08598DB3-1B25-417D-AFAB-CF67F3735C4C}" srcOrd="0" destOrd="0" presId="urn:microsoft.com/office/officeart/2005/8/layout/gear1"/>
    <dgm:cxn modelId="{3F8CA637-B70B-48B3-8445-719061745D3C}" type="presOf" srcId="{A19DBE6A-ADE9-4420-852A-784F04C93241}" destId="{06A60D56-1174-4422-A2DC-8215A1A2D8D9}" srcOrd="0" destOrd="0" presId="urn:microsoft.com/office/officeart/2005/8/layout/gear1"/>
    <dgm:cxn modelId="{54B457F0-7D19-4BE1-ADE4-4D9147848C97}" srcId="{653F4F0A-3BBC-49DA-9019-286EC48FE50C}" destId="{338DDAC9-2DE5-4BF2-B121-2E3F734234E8}" srcOrd="0" destOrd="0" parTransId="{4A278C42-AB39-42EE-83EC-FEC37A5F9F13}" sibTransId="{A19DBE6A-ADE9-4420-852A-784F04C93241}"/>
    <dgm:cxn modelId="{06EA1198-9736-439E-9C02-3DB719FD8926}" type="presOf" srcId="{653F4F0A-3BBC-49DA-9019-286EC48FE50C}" destId="{C0204692-269C-4999-B0CB-B532DDAFA375}" srcOrd="0" destOrd="0" presId="urn:microsoft.com/office/officeart/2005/8/layout/gear1"/>
    <dgm:cxn modelId="{BE649FFA-059B-4A7A-B647-AB997FBDFD93}" type="presOf" srcId="{338DDAC9-2DE5-4BF2-B121-2E3F734234E8}" destId="{1B058672-5689-4C83-AD5F-FC693F862E5A}" srcOrd="2" destOrd="0" presId="urn:microsoft.com/office/officeart/2005/8/layout/gear1"/>
    <dgm:cxn modelId="{F71280C3-728B-4023-AD46-BFCCCA15612A}" type="presParOf" srcId="{C0204692-269C-4999-B0CB-B532DDAFA375}" destId="{6F07465B-D781-40C2-88EB-26E2DE1F98D8}" srcOrd="0" destOrd="0" presId="urn:microsoft.com/office/officeart/2005/8/layout/gear1"/>
    <dgm:cxn modelId="{7D0F459E-C58E-402C-A140-68648676A1EE}" type="presParOf" srcId="{C0204692-269C-4999-B0CB-B532DDAFA375}" destId="{E9BA8105-A6BE-4D2A-9B21-0389F3712B85}" srcOrd="1" destOrd="0" presId="urn:microsoft.com/office/officeart/2005/8/layout/gear1"/>
    <dgm:cxn modelId="{E82F7617-64EA-40F2-AB46-02EC50BFB42E}" type="presParOf" srcId="{C0204692-269C-4999-B0CB-B532DDAFA375}" destId="{1B058672-5689-4C83-AD5F-FC693F862E5A}" srcOrd="2" destOrd="0" presId="urn:microsoft.com/office/officeart/2005/8/layout/gear1"/>
    <dgm:cxn modelId="{1E788719-ADB6-42B2-8594-86D89772889F}" type="presParOf" srcId="{C0204692-269C-4999-B0CB-B532DDAFA375}" destId="{BA21F05C-3688-46C4-9D25-0A58F7EE8C9B}" srcOrd="3" destOrd="0" presId="urn:microsoft.com/office/officeart/2005/8/layout/gear1"/>
    <dgm:cxn modelId="{1768F85E-F0BF-4DFB-9584-0610421FCEBE}" type="presParOf" srcId="{C0204692-269C-4999-B0CB-B532DDAFA375}" destId="{4EBCB51B-95D9-48E4-9C12-C37F28D5F7F1}" srcOrd="4" destOrd="0" presId="urn:microsoft.com/office/officeart/2005/8/layout/gear1"/>
    <dgm:cxn modelId="{457ED0F6-A196-4B97-B7B7-758FB7901406}" type="presParOf" srcId="{C0204692-269C-4999-B0CB-B532DDAFA375}" destId="{19870FB8-460C-4BE6-B4A5-5BDBAD97748B}" srcOrd="5" destOrd="0" presId="urn:microsoft.com/office/officeart/2005/8/layout/gear1"/>
    <dgm:cxn modelId="{22F677DA-5C65-44FB-BE96-E5347BDDBCEC}" type="presParOf" srcId="{C0204692-269C-4999-B0CB-B532DDAFA375}" destId="{E254FC17-2063-4100-9FF8-B6BC33DC7153}" srcOrd="6" destOrd="0" presId="urn:microsoft.com/office/officeart/2005/8/layout/gear1"/>
    <dgm:cxn modelId="{D2DDCE87-FD1D-4B7C-B9FD-FEF46AA5CAF4}" type="presParOf" srcId="{C0204692-269C-4999-B0CB-B532DDAFA375}" destId="{9B02EFEA-B3E7-466E-9F7F-DBD34CC16B97}" srcOrd="7" destOrd="0" presId="urn:microsoft.com/office/officeart/2005/8/layout/gear1"/>
    <dgm:cxn modelId="{131FE287-7EC9-4A67-9924-B3CEDDDF0FBF}" type="presParOf" srcId="{C0204692-269C-4999-B0CB-B532DDAFA375}" destId="{92ED11F7-E80A-4080-BC21-06FA5994C878}" srcOrd="8" destOrd="0" presId="urn:microsoft.com/office/officeart/2005/8/layout/gear1"/>
    <dgm:cxn modelId="{A3158D12-427A-42F9-B01E-9E34B7490157}" type="presParOf" srcId="{C0204692-269C-4999-B0CB-B532DDAFA375}" destId="{9FBBBD61-7975-48CF-8A37-B1E85BC1D2CC}" srcOrd="9" destOrd="0" presId="urn:microsoft.com/office/officeart/2005/8/layout/gear1"/>
    <dgm:cxn modelId="{CF112E79-5CDA-4FE2-ACFE-CCC0C66B301A}" type="presParOf" srcId="{C0204692-269C-4999-B0CB-B532DDAFA375}" destId="{06A60D56-1174-4422-A2DC-8215A1A2D8D9}" srcOrd="10" destOrd="0" presId="urn:microsoft.com/office/officeart/2005/8/layout/gear1"/>
    <dgm:cxn modelId="{55BEA3FC-431B-48A5-95F8-4E5C6B55F3B4}" type="presParOf" srcId="{C0204692-269C-4999-B0CB-B532DDAFA375}" destId="{BE8C9F8A-34FE-4C4D-A3B5-17C332C9379B}" srcOrd="11" destOrd="0" presId="urn:microsoft.com/office/officeart/2005/8/layout/gear1"/>
    <dgm:cxn modelId="{A72D2AE0-F344-4554-93D1-D3FEF9A0EFF9}" type="presParOf" srcId="{C0204692-269C-4999-B0CB-B532DDAFA375}" destId="{08598DB3-1B25-417D-AFAB-CF67F3735C4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07465B-D781-40C2-88EB-26E2DE1F98D8}">
      <dsp:nvSpPr>
        <dsp:cNvPr id="0" name=""/>
        <dsp:cNvSpPr/>
      </dsp:nvSpPr>
      <dsp:spPr>
        <a:xfrm>
          <a:off x="2980717" y="2106426"/>
          <a:ext cx="2574521" cy="2574521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WHEN</a:t>
          </a:r>
          <a:endParaRPr lang="en-US" sz="3300" kern="1200" dirty="0"/>
        </a:p>
      </dsp:txBody>
      <dsp:txXfrm>
        <a:off x="2980717" y="2106426"/>
        <a:ext cx="2574521" cy="2574521"/>
      </dsp:txXfrm>
    </dsp:sp>
    <dsp:sp modelId="{BA21F05C-3688-46C4-9D25-0A58F7EE8C9B}">
      <dsp:nvSpPr>
        <dsp:cNvPr id="0" name=""/>
        <dsp:cNvSpPr/>
      </dsp:nvSpPr>
      <dsp:spPr>
        <a:xfrm>
          <a:off x="1362888" y="1587852"/>
          <a:ext cx="1872379" cy="1872379"/>
        </a:xfrm>
        <a:prstGeom prst="gear6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WHY</a:t>
          </a:r>
          <a:endParaRPr lang="en-US" sz="3300" kern="1200" dirty="0"/>
        </a:p>
      </dsp:txBody>
      <dsp:txXfrm>
        <a:off x="1362888" y="1587852"/>
        <a:ext cx="1872379" cy="1872379"/>
      </dsp:txXfrm>
    </dsp:sp>
    <dsp:sp modelId="{E254FC17-2063-4100-9FF8-B6BC33DC7153}">
      <dsp:nvSpPr>
        <dsp:cNvPr id="0" name=""/>
        <dsp:cNvSpPr/>
      </dsp:nvSpPr>
      <dsp:spPr>
        <a:xfrm rot="20700000">
          <a:off x="2557443" y="206152"/>
          <a:ext cx="1834549" cy="1834549"/>
        </a:xfrm>
        <a:prstGeom prst="gear6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HOW</a:t>
          </a:r>
          <a:endParaRPr lang="en-US" sz="3300" kern="1200" dirty="0"/>
        </a:p>
      </dsp:txBody>
      <dsp:txXfrm>
        <a:off x="2959814" y="608523"/>
        <a:ext cx="1029808" cy="1029808"/>
      </dsp:txXfrm>
    </dsp:sp>
    <dsp:sp modelId="{06A60D56-1174-4422-A2DC-8215A1A2D8D9}">
      <dsp:nvSpPr>
        <dsp:cNvPr id="0" name=""/>
        <dsp:cNvSpPr/>
      </dsp:nvSpPr>
      <dsp:spPr>
        <a:xfrm>
          <a:off x="2788130" y="1714871"/>
          <a:ext cx="3295387" cy="3295387"/>
        </a:xfrm>
        <a:prstGeom prst="circularArrow">
          <a:avLst>
            <a:gd name="adj1" fmla="val 4688"/>
            <a:gd name="adj2" fmla="val 299029"/>
            <a:gd name="adj3" fmla="val 2526682"/>
            <a:gd name="adj4" fmla="val 15838805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C9F8A-34FE-4C4D-A3B5-17C332C9379B}">
      <dsp:nvSpPr>
        <dsp:cNvPr id="0" name=""/>
        <dsp:cNvSpPr/>
      </dsp:nvSpPr>
      <dsp:spPr>
        <a:xfrm>
          <a:off x="1151219" y="1081528"/>
          <a:ext cx="2394304" cy="239430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98DB3-1B25-417D-AFAB-CF67F3735C4C}">
      <dsp:nvSpPr>
        <dsp:cNvPr id="0" name=""/>
        <dsp:cNvSpPr/>
      </dsp:nvSpPr>
      <dsp:spPr>
        <a:xfrm>
          <a:off x="2107187" y="-197770"/>
          <a:ext cx="2581542" cy="258154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8EA8A-2063-45F8-96A5-637F21667D34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C6EA1-B753-49D5-9C8E-B29273889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105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C6EA1-B753-49D5-9C8E-B292738892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8762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C6EA1-B753-49D5-9C8E-B292738892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3711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Lesh</a:t>
            </a:r>
            <a:r>
              <a:rPr lang="en-US" dirty="0" smtClean="0"/>
              <a:t> and </a:t>
            </a:r>
            <a:r>
              <a:rPr lang="en-US" dirty="0" err="1" smtClean="0"/>
              <a:t>Doerr</a:t>
            </a:r>
            <a:r>
              <a:rPr lang="en-US" dirty="0" smtClean="0"/>
              <a:t>(2003, p. 10), a model consists of ‘‘elements, relations, operations, and rules governing interactions that are expressed using external notation systems.’’ The elements are the conceptual elements used to represent important aspects of phenomena.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C6EA1-B753-49D5-9C8E-B292738892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664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C6EA1-B753-49D5-9C8E-B292738892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7851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C6EA1-B753-49D5-9C8E-B292738892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0754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C6EA1-B753-49D5-9C8E-B2927388924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1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C6EA1-B753-49D5-9C8E-B2927388924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288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85AA-F9A9-4B12-B18B-A4233326FB5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CFBE-68F9-4D3C-903E-8EBE9A91D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348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85AA-F9A9-4B12-B18B-A4233326FB5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CFBE-68F9-4D3C-903E-8EBE9A91D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85AA-F9A9-4B12-B18B-A4233326FB5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CFBE-68F9-4D3C-903E-8EBE9A91D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618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85AA-F9A9-4B12-B18B-A4233326FB5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CFBE-68F9-4D3C-903E-8EBE9A91D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287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85AA-F9A9-4B12-B18B-A4233326FB5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CFBE-68F9-4D3C-903E-8EBE9A91D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950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85AA-F9A9-4B12-B18B-A4233326FB5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CFBE-68F9-4D3C-903E-8EBE9A91D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1776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85AA-F9A9-4B12-B18B-A4233326FB5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CFBE-68F9-4D3C-903E-8EBE9A91D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771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85AA-F9A9-4B12-B18B-A4233326FB5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CFBE-68F9-4D3C-903E-8EBE9A91D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797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85AA-F9A9-4B12-B18B-A4233326FB5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CFBE-68F9-4D3C-903E-8EBE9A91D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431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85AA-F9A9-4B12-B18B-A4233326FB5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CFBE-68F9-4D3C-903E-8EBE9A91D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626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85AA-F9A9-4B12-B18B-A4233326FB5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CFBE-68F9-4D3C-903E-8EBE9A91D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318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A85AA-F9A9-4B12-B18B-A4233326FB5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9CFBE-68F9-4D3C-903E-8EBE9A91D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374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Developing a Learning Progression for Scientific Modeling:</a:t>
            </a:r>
            <a:b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Making Scientific Modeling Accessible and Meaningful for Learners</a:t>
            </a:r>
            <a:b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Christina V. Schwarz, Brian J. Reiser, Elizabeth A. Davis, Lisa Kenyon,</a:t>
            </a:r>
            <a:b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Andres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Ache´r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David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Fortus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Yael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Shwartz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Barbara Hug, Joe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Krajcik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2434" y="5349875"/>
            <a:ext cx="48985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 : 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Bushra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Tawfiq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Chowdhury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 Education, Virginia Tech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317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framework used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441836" cy="52765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</a:t>
            </a: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</a:p>
          <a:p>
            <a:pPr marL="0" indent="0">
              <a:buNone/>
            </a:pPr>
            <a:endParaRPr lang="en-US" sz="51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metamodeling</a:t>
            </a:r>
            <a:r>
              <a:rPr lang="en-US" sz="5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5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nowledge </a:t>
            </a:r>
            <a:r>
              <a:rPr lang="en-US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5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elements </a:t>
            </a:r>
            <a:r>
              <a:rPr lang="en-US" sz="5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5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</a:p>
          <a:p>
            <a:pPr marL="0" indent="0">
              <a:buNone/>
            </a:pPr>
            <a:endParaRPr lang="en-US" sz="51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sensemaking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5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communicative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aspects of the practice</a:t>
            </a:r>
            <a:endParaRPr lang="en-US" sz="5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/>
              <a:t>	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081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metamodeling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knowledge ?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354" y="2015835"/>
            <a:ext cx="10387445" cy="4161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models are used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they are used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their strengths and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274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this study </a:t>
            </a:r>
            <a:r>
              <a:rPr lang="en-US" sz="31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“the practice of modeling” 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b="0" i="1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models consistent with prior evidence and theories to illustrate, explain, or predict</a:t>
            </a:r>
            <a:r>
              <a:rPr lang="en-US" b="0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phenomena.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b="0" i="1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models to illustrate, explain, and predict phenomena.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b="0" i="1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compare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evaluate the ability of different models to accurately represent and account for</a:t>
            </a:r>
            <a:r>
              <a:rPr lang="en-US" b="0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patterns in phenomena, and to predict new phenomena.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b="0" i="1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revise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models to increase their explanatory and predictive power, taking into account</a:t>
            </a:r>
            <a:r>
              <a:rPr lang="en-US" b="0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evidence or aspects of a phenomenon.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15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" y="895350"/>
            <a:ext cx="1210627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78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ensemaking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communicative aspects of the practice</a:t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Sensemaking</a:t>
            </a:r>
            <a:endParaRPr lang="en-US" dirty="0" smtClean="0"/>
          </a:p>
          <a:p>
            <a:r>
              <a:rPr lang="en-US" dirty="0" smtClean="0"/>
              <a:t>for themselves</a:t>
            </a:r>
          </a:p>
          <a:p>
            <a:r>
              <a:rPr lang="en-US" dirty="0"/>
              <a:t>to try </a:t>
            </a:r>
            <a:r>
              <a:rPr lang="en-US" dirty="0" smtClean="0"/>
              <a:t>to understand </a:t>
            </a:r>
            <a:r>
              <a:rPr lang="en-US" dirty="0"/>
              <a:t>a </a:t>
            </a:r>
            <a:r>
              <a:rPr lang="en-US" dirty="0" smtClean="0"/>
              <a:t>phenomenon</a:t>
            </a:r>
          </a:p>
          <a:p>
            <a:r>
              <a:rPr lang="en-US" dirty="0" smtClean="0"/>
              <a:t>articulating </a:t>
            </a:r>
            <a:r>
              <a:rPr lang="en-US" dirty="0"/>
              <a:t>their understanding as an expressed model to help </a:t>
            </a:r>
            <a:endParaRPr lang="en-US" dirty="0" smtClean="0"/>
          </a:p>
          <a:p>
            <a:r>
              <a:rPr lang="en-US" dirty="0" smtClean="0"/>
              <a:t>clarify their thinking </a:t>
            </a:r>
            <a:r>
              <a:rPr lang="en-US" dirty="0"/>
              <a:t>and </a:t>
            </a:r>
            <a:endParaRPr lang="en-US" dirty="0" smtClean="0"/>
          </a:p>
          <a:p>
            <a:r>
              <a:rPr lang="en-US" dirty="0" smtClean="0"/>
              <a:t>develop </a:t>
            </a:r>
            <a:r>
              <a:rPr lang="en-US" dirty="0"/>
              <a:t>group consensus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Communicative</a:t>
            </a:r>
          </a:p>
          <a:p>
            <a:r>
              <a:rPr lang="en-US" dirty="0" smtClean="0"/>
              <a:t>the </a:t>
            </a:r>
            <a:r>
              <a:rPr lang="en-US" dirty="0"/>
              <a:t>learners are at the point where they are </a:t>
            </a:r>
            <a:r>
              <a:rPr lang="en-US" dirty="0" err="1" smtClean="0"/>
              <a:t>readyto</a:t>
            </a:r>
            <a:r>
              <a:rPr lang="en-US" dirty="0" smtClean="0"/>
              <a:t> </a:t>
            </a:r>
            <a:r>
              <a:rPr lang="en-US" dirty="0"/>
              <a:t>share their ideas with </a:t>
            </a:r>
            <a:r>
              <a:rPr lang="en-US" dirty="0" smtClean="0"/>
              <a:t>others,</a:t>
            </a:r>
          </a:p>
          <a:p>
            <a:r>
              <a:rPr lang="en-US" dirty="0" smtClean="0"/>
              <a:t>articulating </a:t>
            </a:r>
            <a:r>
              <a:rPr lang="en-US" dirty="0"/>
              <a:t>their model to see if others </a:t>
            </a:r>
            <a:r>
              <a:rPr lang="en-US" dirty="0" smtClean="0"/>
              <a:t>agree</a:t>
            </a:r>
          </a:p>
          <a:p>
            <a:r>
              <a:rPr lang="en-US" dirty="0" smtClean="0"/>
              <a:t>try </a:t>
            </a:r>
            <a:r>
              <a:rPr lang="en-US" dirty="0"/>
              <a:t>to persuade others or help</a:t>
            </a:r>
          </a:p>
          <a:p>
            <a:pPr marL="0" indent="0">
              <a:buNone/>
            </a:pPr>
            <a:r>
              <a:rPr lang="en-US" dirty="0"/>
              <a:t>them understand the phenomena.</a:t>
            </a:r>
          </a:p>
        </p:txBody>
      </p:sp>
    </p:spTree>
    <p:extLst>
      <p:ext uri="{BB962C8B-B14F-4D97-AF65-F5344CB8AC3E}">
        <p14:creationId xmlns:p14="http://schemas.microsoft.com/office/powerpoint/2010/main" xmlns="" val="54039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365125"/>
            <a:ext cx="10047479" cy="541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03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6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grades students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Modeling evaporation and condensation phenomena,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I believe my eyes? How can I smell things from a distance?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 group interviews by the researchers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869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28896" y="3297770"/>
            <a:ext cx="3940500" cy="3055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032" y="356589"/>
            <a:ext cx="3247687" cy="1632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27620" y="468201"/>
            <a:ext cx="5943053" cy="2343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66697" y="3369988"/>
            <a:ext cx="4152900" cy="3248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032580"/>
            <a:ext cx="4627136" cy="390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647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" y="1162050"/>
            <a:ext cx="121539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387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differences 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992658"/>
            <a:ext cx="5181600" cy="401727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72200" y="1787236"/>
            <a:ext cx="5181600" cy="42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7530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 : Bushra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4144" y="1876438"/>
            <a:ext cx="3829831" cy="3829831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90148" cy="48599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Undergrad: Computer Science,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Dhaka University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Graduate school: Security Informatics,  Johns Hopkins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Teaching: BRAC University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Consulting: UNDP, Government of Bangladesh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Now: PhD student, Engineering Education, Virginia Tech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Future: Work with a group of people with same beliefs: technology should make things easier not harder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5488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Models as Generative Tools for Explaining and </a:t>
            </a:r>
            <a:r>
              <a:rPr lang="en-US" dirty="0" smtClean="0"/>
              <a:t>Predicting</a:t>
            </a:r>
          </a:p>
          <a:p>
            <a:r>
              <a:rPr lang="en-US" dirty="0"/>
              <a:t>Models Change as Understandings Improve</a:t>
            </a:r>
          </a:p>
        </p:txBody>
      </p:sp>
    </p:spTree>
    <p:extLst>
      <p:ext uri="{BB962C8B-B14F-4D97-AF65-F5344CB8AC3E}">
        <p14:creationId xmlns:p14="http://schemas.microsoft.com/office/powerpoint/2010/main" xmlns="" val="2305661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" y="528637"/>
            <a:ext cx="1216342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7267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662" y="675409"/>
            <a:ext cx="9843688" cy="491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231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08364" y="308754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do you see Computational Thinking ?</a:t>
            </a:r>
            <a:br>
              <a:rPr lang="en-US" dirty="0" smtClean="0"/>
            </a:br>
            <a:r>
              <a:rPr lang="en-US" sz="2200" dirty="0" smtClean="0"/>
              <a:t>Or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Elements of Computational thinking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4926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definition of scientific modeling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learning progression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way it has been assessed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computational thinking help students to model better 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869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5516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paper about ?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is it relevant to Computational Thinking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90648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paper is about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Scientific modeling</a:t>
            </a:r>
          </a:p>
          <a:p>
            <a:pPr marL="0" indent="0" algn="ctr">
              <a:buNone/>
            </a:pPr>
            <a:r>
              <a:rPr lang="en-US" sz="4800" dirty="0" smtClean="0"/>
              <a:t>Learning progression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83230" y="1575997"/>
            <a:ext cx="2009775" cy="2266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358" y="451602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3213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Annotation paragraph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paper is good starting point for understanding modeling and its implications. The findings of the paper defines 4 levels of use of models as generative tools for explaining and predicting and another 4 levels which shows the differences between changes in models as understandings improve.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	……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add a line or two after presentation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0417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Modeling is…..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69483" y="3702569"/>
            <a:ext cx="2552999" cy="3001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732" y="1510265"/>
            <a:ext cx="4411481" cy="3235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2246" y="3500780"/>
            <a:ext cx="4072427" cy="3054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1834" y="1409371"/>
            <a:ext cx="3817347" cy="23727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278" y="4745351"/>
            <a:ext cx="2524125" cy="1809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3763" y="1813810"/>
            <a:ext cx="2362833" cy="176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8961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scientific modeling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bstracts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Simplifies a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Focuses on key features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xplain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 						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/>
              <a:t>					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 phenomena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9027" y="1426095"/>
            <a:ext cx="200977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6145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progression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1978" y="921049"/>
            <a:ext cx="2143125" cy="2143125"/>
          </a:xfr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099123306"/>
              </p:ext>
            </p:extLst>
          </p:nvPr>
        </p:nvGraphicFramePr>
        <p:xfrm>
          <a:off x="838200" y="1888761"/>
          <a:ext cx="6429530" cy="4680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19181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paper investigates the following questions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aspects of modeling practice can be made meaningful and productive for science learners?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successes and challenges emerge when students engage in modeling practices?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830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544</Words>
  <Application>Microsoft Office PowerPoint</Application>
  <PresentationFormat>Custom</PresentationFormat>
  <Paragraphs>101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   Developing a Learning Progression for Scientific Modeling: Making Scientific Modeling Accessible and Meaningful for Learners </vt:lpstr>
      <vt:lpstr>Me : Bushra  </vt:lpstr>
      <vt:lpstr>Slide 3</vt:lpstr>
      <vt:lpstr>This paper is about </vt:lpstr>
      <vt:lpstr>Annotation paragraph</vt:lpstr>
      <vt:lpstr>Scientific Modeling is…..</vt:lpstr>
      <vt:lpstr>What is scientific modeling ?</vt:lpstr>
      <vt:lpstr>Learning progression</vt:lpstr>
      <vt:lpstr>This paper investigates the following questions</vt:lpstr>
      <vt:lpstr>The framework used </vt:lpstr>
      <vt:lpstr>What is metamodeling knowledge ? </vt:lpstr>
      <vt:lpstr>For this study  “the practice of modeling” means</vt:lpstr>
      <vt:lpstr>Slide 13</vt:lpstr>
      <vt:lpstr>Sensemaking and communicative aspects of the practice  </vt:lpstr>
      <vt:lpstr>Slide 15</vt:lpstr>
      <vt:lpstr>How ?</vt:lpstr>
      <vt:lpstr>Slide 17</vt:lpstr>
      <vt:lpstr>Slide 18</vt:lpstr>
      <vt:lpstr>What are the differences ?</vt:lpstr>
      <vt:lpstr>Results</vt:lpstr>
      <vt:lpstr>Slide 21</vt:lpstr>
      <vt:lpstr>Slide 22</vt:lpstr>
      <vt:lpstr>Where do you see Computational Thinking ? Or  Elements of Computational thinking ?</vt:lpstr>
      <vt:lpstr>Slide 24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Learning Progression for Scientific Modeling: Making Scientific Modeling Accessible and Meaningful for Learners</dc:title>
  <dc:creator>Bushra Chowdhury</dc:creator>
  <cp:lastModifiedBy>Dennis Kafura</cp:lastModifiedBy>
  <cp:revision>28</cp:revision>
  <dcterms:created xsi:type="dcterms:W3CDTF">2013-10-24T15:42:28Z</dcterms:created>
  <dcterms:modified xsi:type="dcterms:W3CDTF">2013-10-29T14:47:22Z</dcterms:modified>
</cp:coreProperties>
</file>