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5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37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05254B66-05B0-4F61-B67A-AAC94DCC068A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5345FBC-2EFA-47F8-B6FF-1A755DFB6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54B66-05B0-4F61-B67A-AAC94DCC068A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5FBC-2EFA-47F8-B6FF-1A755DFB6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54B66-05B0-4F61-B67A-AAC94DCC068A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5FBC-2EFA-47F8-B6FF-1A755DFB6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54B66-05B0-4F61-B67A-AAC94DCC068A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5FBC-2EFA-47F8-B6FF-1A755DFB6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54B66-05B0-4F61-B67A-AAC94DCC068A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5FBC-2EFA-47F8-B6FF-1A755DFB6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54B66-05B0-4F61-B67A-AAC94DCC068A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5FBC-2EFA-47F8-B6FF-1A755DFB6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5254B66-05B0-4F61-B67A-AAC94DCC068A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5345FBC-2EFA-47F8-B6FF-1A755DFB6F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05254B66-05B0-4F61-B67A-AAC94DCC068A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5345FBC-2EFA-47F8-B6FF-1A755DFB6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54B66-05B0-4F61-B67A-AAC94DCC068A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5FBC-2EFA-47F8-B6FF-1A755DFB6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54B66-05B0-4F61-B67A-AAC94DCC068A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5FBC-2EFA-47F8-B6FF-1A755DFB6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54B66-05B0-4F61-B67A-AAC94DCC068A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5FBC-2EFA-47F8-B6FF-1A755DFB6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5254B66-05B0-4F61-B67A-AAC94DCC068A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5345FBC-2EFA-47F8-B6FF-1A755DFB6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eTextbook</a:t>
            </a:r>
            <a:r>
              <a:rPr lang="en-US" dirty="0" smtClean="0"/>
              <a:t> Authoring tools for </a:t>
            </a:r>
            <a:r>
              <a:rPr lang="en-US" dirty="0" err="1" smtClean="0"/>
              <a:t>OpenDSA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OpenDSA</a:t>
            </a:r>
            <a:r>
              <a:rPr lang="en-US" dirty="0" smtClean="0"/>
              <a:t>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ASCII format</a:t>
            </a:r>
          </a:p>
          <a:p>
            <a:r>
              <a:rPr lang="en-US" dirty="0" err="1" smtClean="0"/>
              <a:t>Passthrough</a:t>
            </a:r>
            <a:r>
              <a:rPr lang="en-US" dirty="0" smtClean="0"/>
              <a:t> to JavaScript for visualizations</a:t>
            </a:r>
          </a:p>
          <a:p>
            <a:r>
              <a:rPr lang="en-US" dirty="0" smtClean="0"/>
              <a:t>Mathematics (prefer </a:t>
            </a:r>
            <a:r>
              <a:rPr lang="en-US" dirty="0" err="1" smtClean="0"/>
              <a:t>LaTeX</a:t>
            </a:r>
            <a:r>
              <a:rPr lang="en-US" dirty="0" smtClean="0"/>
              <a:t> format)</a:t>
            </a:r>
          </a:p>
          <a:p>
            <a:r>
              <a:rPr lang="en-US" dirty="0" smtClean="0"/>
              <a:t>Extensible – define our own tags</a:t>
            </a:r>
          </a:p>
          <a:p>
            <a:r>
              <a:rPr lang="en-US" dirty="0" smtClean="0"/>
              <a:t>Cross references</a:t>
            </a:r>
          </a:p>
          <a:p>
            <a:r>
              <a:rPr lang="en-US" dirty="0" smtClean="0"/>
              <a:t>Navigation</a:t>
            </a:r>
          </a:p>
          <a:p>
            <a:r>
              <a:rPr lang="en-US" dirty="0" smtClean="0"/>
              <a:t>Glossary, index, etc.</a:t>
            </a:r>
          </a:p>
          <a:p>
            <a:r>
              <a:rPr lang="en-US" dirty="0" smtClean="0"/>
              <a:t>Themes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Try #1: Raw HTML5 with Preprocessor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reStructuredText</a:t>
            </a:r>
            <a:r>
              <a:rPr lang="en-US" dirty="0" smtClean="0"/>
              <a:t> (</a:t>
            </a:r>
            <a:r>
              <a:rPr lang="en-US" dirty="0" err="1" smtClean="0"/>
              <a:t>reST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Python community’s standard for documentation</a:t>
            </a:r>
          </a:p>
          <a:p>
            <a:r>
              <a:rPr lang="en-US" dirty="0" smtClean="0"/>
              <a:t>Sphinx compiler will convert to various presentation formats</a:t>
            </a:r>
          </a:p>
          <a:p>
            <a:pPr lvl="1"/>
            <a:r>
              <a:rPr lang="en-US" dirty="0" smtClean="0"/>
              <a:t>HTML</a:t>
            </a:r>
          </a:p>
          <a:p>
            <a:pPr lvl="1"/>
            <a:r>
              <a:rPr lang="en-US" dirty="0" err="1" smtClean="0"/>
              <a:t>LaTeX</a:t>
            </a:r>
            <a:endParaRPr lang="en-US" dirty="0" smtClean="0"/>
          </a:p>
          <a:p>
            <a:pPr lvl="1"/>
            <a:r>
              <a:rPr lang="en-US" dirty="0" err="1" smtClean="0"/>
              <a:t>ePub</a:t>
            </a:r>
            <a:endParaRPr lang="en-US" dirty="0" smtClean="0"/>
          </a:p>
          <a:p>
            <a:pPr lvl="1"/>
            <a:r>
              <a:rPr lang="en-US" dirty="0" smtClean="0"/>
              <a:t>PDF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#2: </a:t>
            </a:r>
            <a:r>
              <a:rPr lang="en-US" dirty="0" err="1" smtClean="0"/>
              <a:t>reST</a:t>
            </a:r>
            <a:r>
              <a:rPr lang="en-US" dirty="0" smtClean="0"/>
              <a:t> 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Haiku theme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 example: </a:t>
            </a:r>
            <a:r>
              <a:rPr lang="en-US" dirty="0" err="1" smtClean="0"/>
              <a:t>Shellsort</a:t>
            </a:r>
            <a:r>
              <a:rPr lang="en-US" dirty="0" smtClean="0"/>
              <a:t> module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is uncertain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should we (</a:t>
            </a:r>
            <a:r>
              <a:rPr lang="en-US" dirty="0" err="1" smtClean="0"/>
              <a:t>OpenDSA</a:t>
            </a:r>
            <a:r>
              <a:rPr lang="en-US" dirty="0" smtClean="0"/>
              <a:t>) author in?</a:t>
            </a:r>
          </a:p>
          <a:p>
            <a:r>
              <a:rPr lang="en-US" dirty="0" smtClean="0"/>
              <a:t>HTML5 looks to be promising</a:t>
            </a:r>
          </a:p>
          <a:p>
            <a:r>
              <a:rPr lang="en-US" dirty="0" smtClean="0"/>
              <a:t>But what authoring tool chain should we use?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HTML5?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Technically:</a:t>
            </a:r>
          </a:p>
          <a:p>
            <a:r>
              <a:rPr lang="en-US" dirty="0" smtClean="0"/>
              <a:t>HTML</a:t>
            </a:r>
          </a:p>
          <a:p>
            <a:r>
              <a:rPr lang="en-US" dirty="0" smtClean="0"/>
              <a:t>CSS</a:t>
            </a:r>
          </a:p>
          <a:p>
            <a:r>
              <a:rPr lang="en-US" dirty="0" smtClean="0"/>
              <a:t>JavaScript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Functionally:</a:t>
            </a:r>
          </a:p>
          <a:p>
            <a:r>
              <a:rPr lang="en-US" dirty="0" smtClean="0"/>
              <a:t>Content</a:t>
            </a:r>
          </a:p>
          <a:p>
            <a:r>
              <a:rPr lang="en-US" dirty="0" smtClean="0"/>
              <a:t>Layout style</a:t>
            </a:r>
          </a:p>
          <a:p>
            <a:r>
              <a:rPr lang="en-US" dirty="0" smtClean="0"/>
              <a:t>Interactive activities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Authoring Tools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Physical layout vs. Semantic representation</a:t>
            </a:r>
          </a:p>
          <a:p>
            <a:pPr lvl="1"/>
            <a:r>
              <a:rPr lang="en-US" dirty="0" smtClean="0"/>
              <a:t>This is a section header </a:t>
            </a:r>
          </a:p>
          <a:p>
            <a:pPr lvl="1"/>
            <a:r>
              <a:rPr lang="en-US" dirty="0" smtClean="0"/>
              <a:t>This is 15 point bold font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Prefer to author at the semantic level</a:t>
            </a:r>
          </a:p>
          <a:p>
            <a:r>
              <a:rPr lang="en-US" dirty="0" smtClean="0"/>
              <a:t>Presentation representation vs. authoring representations</a:t>
            </a:r>
          </a:p>
          <a:p>
            <a:pPr lvl="1"/>
            <a:r>
              <a:rPr lang="en-US" dirty="0" smtClean="0"/>
              <a:t>PDF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LaTeX</a:t>
            </a:r>
            <a:r>
              <a:rPr lang="en-US" dirty="0" smtClean="0"/>
              <a:t> or MS Word</a:t>
            </a:r>
          </a:p>
          <a:p>
            <a:pPr lvl="1"/>
            <a:r>
              <a:rPr lang="en-US" dirty="0" smtClean="0"/>
              <a:t>HTML5 has elements of both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relative characteristics of:</a:t>
            </a:r>
          </a:p>
          <a:p>
            <a:pPr lvl="1"/>
            <a:r>
              <a:rPr lang="en-US" dirty="0" err="1" smtClean="0"/>
              <a:t>LaTeX</a:t>
            </a:r>
            <a:endParaRPr lang="en-US" dirty="0" smtClean="0"/>
          </a:p>
          <a:p>
            <a:pPr lvl="1"/>
            <a:r>
              <a:rPr lang="en-US" dirty="0" smtClean="0"/>
              <a:t>MS Word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vs. ASCII formats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Binary formats are often proprietary, and often can only be to presentation formats.</a:t>
            </a:r>
          </a:p>
          <a:p>
            <a:r>
              <a:rPr lang="en-US" dirty="0" smtClean="0"/>
              <a:t>If you choose wrong, you are </a:t>
            </a:r>
            <a:r>
              <a:rPr lang="en-US" dirty="0" err="1" smtClean="0"/>
              <a:t>unlikdely</a:t>
            </a:r>
            <a:r>
              <a:rPr lang="en-US" dirty="0" smtClean="0"/>
              <a:t> to be able to reuse or convert your materials.</a:t>
            </a:r>
          </a:p>
          <a:p>
            <a:r>
              <a:rPr lang="en-US" dirty="0" smtClean="0"/>
              <a:t>Many ASCII formats are interchangeable, </a:t>
            </a:r>
            <a:r>
              <a:rPr lang="en-US" dirty="0" smtClean="0"/>
              <a:t> </a:t>
            </a:r>
            <a:r>
              <a:rPr lang="en-US" dirty="0" smtClean="0"/>
              <a:t>and hand conversion is practical</a:t>
            </a:r>
          </a:p>
          <a:p>
            <a:r>
              <a:rPr lang="en-US" dirty="0" err="1" smtClean="0"/>
              <a:t>Pandoc</a:t>
            </a:r>
            <a:r>
              <a:rPr lang="en-US" dirty="0" smtClean="0"/>
              <a:t> will convert between many ASCII formats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Mathematics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Raw HTML</a:t>
            </a:r>
          </a:p>
          <a:p>
            <a:r>
              <a:rPr lang="en-US" dirty="0" smtClean="0"/>
              <a:t>Math ML</a:t>
            </a:r>
          </a:p>
          <a:p>
            <a:r>
              <a:rPr lang="en-US" dirty="0" err="1" smtClean="0"/>
              <a:t>LaTeX</a:t>
            </a:r>
            <a:endParaRPr lang="en-US" dirty="0" smtClean="0"/>
          </a:p>
          <a:p>
            <a:pPr lvl="1"/>
            <a:r>
              <a:rPr lang="en-US" dirty="0" err="1" smtClean="0"/>
              <a:t>Mathjax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Lots of tools for parsing, validating, editing, etc.</a:t>
            </a:r>
          </a:p>
          <a:p>
            <a:r>
              <a:rPr lang="en-US" dirty="0" smtClean="0"/>
              <a:t>Many authoring formats are XML-based</a:t>
            </a:r>
          </a:p>
          <a:p>
            <a:r>
              <a:rPr lang="en-US" dirty="0" smtClean="0"/>
              <a:t>Not necessarily convenient for writing in directly</a:t>
            </a:r>
          </a:p>
          <a:p>
            <a:r>
              <a:rPr lang="en-US" dirty="0" err="1" smtClean="0"/>
              <a:t>DocBook</a:t>
            </a:r>
            <a:endParaRPr lang="en-US" dirty="0" smtClean="0"/>
          </a:p>
          <a:p>
            <a:r>
              <a:rPr lang="en-US" dirty="0" smtClean="0"/>
              <a:t>DITA</a:t>
            </a:r>
          </a:p>
          <a:p>
            <a:r>
              <a:rPr lang="en-US" dirty="0" err="1" smtClean="0"/>
              <a:t>EPub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Lightweight Markup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Designed to be “easy” to use by authors</a:t>
            </a:r>
          </a:p>
          <a:p>
            <a:r>
              <a:rPr lang="en-US" dirty="0" smtClean="0"/>
              <a:t>Convert to a presentation format</a:t>
            </a:r>
          </a:p>
          <a:p>
            <a:r>
              <a:rPr lang="en-US" dirty="0" smtClean="0"/>
              <a:t>Markdown</a:t>
            </a:r>
          </a:p>
          <a:p>
            <a:r>
              <a:rPr lang="en-US" dirty="0" err="1" smtClean="0"/>
              <a:t>reStructuredText</a:t>
            </a:r>
            <a:endParaRPr lang="en-US" dirty="0" smtClean="0"/>
          </a:p>
          <a:p>
            <a:r>
              <a:rPr lang="en-US" dirty="0" err="1" smtClean="0"/>
              <a:t>AsciiDoc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343</TotalTime>
  <Words>281</Words>
  <Application>Microsoft Office PowerPoint</Application>
  <PresentationFormat>On-screen Show (4:3)</PresentationFormat>
  <Paragraphs>71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Urban</vt:lpstr>
      <vt:lpstr> eTextbook Authoring tools for OpenDSA</vt:lpstr>
      <vt:lpstr>Life is uncertain</vt:lpstr>
      <vt:lpstr>What is HTML5?</vt:lpstr>
      <vt:lpstr>Authoring Tools Principles</vt:lpstr>
      <vt:lpstr>Document Processing</vt:lpstr>
      <vt:lpstr>Binary vs. ASCII formats</vt:lpstr>
      <vt:lpstr>Mathematics</vt:lpstr>
      <vt:lpstr>XML</vt:lpstr>
      <vt:lpstr>Lightweight Markup</vt:lpstr>
      <vt:lpstr>OpenDSA Requirements</vt:lpstr>
      <vt:lpstr>Try #1: Raw HTML5 with Preprocessor</vt:lpstr>
      <vt:lpstr>reStructuredText (reST)</vt:lpstr>
      <vt:lpstr>Try #2: reST version</vt:lpstr>
      <vt:lpstr>Source example: Shellsort module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Followup on: Cognative Theory and the Design of Multimedia Instruction</dc:title>
  <dc:creator>Cliff</dc:creator>
  <cp:lastModifiedBy>Cliff</cp:lastModifiedBy>
  <cp:revision>31</cp:revision>
  <dcterms:created xsi:type="dcterms:W3CDTF">2012-03-27T17:41:18Z</dcterms:created>
  <dcterms:modified xsi:type="dcterms:W3CDTF">2012-04-17T17:21:44Z</dcterms:modified>
</cp:coreProperties>
</file>