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92" r:id="rId3"/>
    <p:sldId id="259" r:id="rId4"/>
    <p:sldId id="282" r:id="rId5"/>
    <p:sldId id="294" r:id="rId6"/>
    <p:sldId id="260" r:id="rId7"/>
    <p:sldId id="261" r:id="rId8"/>
    <p:sldId id="262" r:id="rId9"/>
    <p:sldId id="263" r:id="rId10"/>
    <p:sldId id="264" r:id="rId11"/>
    <p:sldId id="296" r:id="rId12"/>
    <p:sldId id="266" r:id="rId13"/>
    <p:sldId id="286" r:id="rId14"/>
    <p:sldId id="287" r:id="rId15"/>
    <p:sldId id="267" r:id="rId16"/>
    <p:sldId id="268" r:id="rId17"/>
    <p:sldId id="269" r:id="rId18"/>
    <p:sldId id="270" r:id="rId19"/>
    <p:sldId id="271" r:id="rId20"/>
    <p:sldId id="272" r:id="rId21"/>
    <p:sldId id="29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5254B66-05B0-4F61-B67A-AAC94DCC068A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254B66-05B0-4F61-B67A-AAC94DCC068A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5254B66-05B0-4F61-B67A-AAC94DCC068A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B66-05B0-4F61-B67A-AAC94DCC068A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5254B66-05B0-4F61-B67A-AAC94DCC068A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5345FBC-2EFA-47F8-B6FF-1A755DFB6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sycnet.apa.org/journals/amp/63/8/760.html" TargetMode="External"/><Relationship Id="rId2" Type="http://schemas.openxmlformats.org/officeDocument/2006/relationships/hyperlink" Target="http://www.fp.ucalgary.ca/maclachlan/cognitive_theory_mm_design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Followup</a:t>
            </a:r>
            <a:r>
              <a:rPr lang="en-US" dirty="0" smtClean="0"/>
              <a:t> on:</a:t>
            </a:r>
            <a:br>
              <a:rPr lang="en-US" dirty="0" smtClean="0"/>
            </a:br>
            <a:r>
              <a:rPr lang="en-US" dirty="0" err="1" smtClean="0"/>
              <a:t>Cognative</a:t>
            </a:r>
            <a:r>
              <a:rPr lang="en-US" dirty="0" smtClean="0"/>
              <a:t> Theory and the Design of Multimedia Instruction: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Multimedia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theory predicts: Deeper learning from</a:t>
            </a:r>
          </a:p>
          <a:p>
            <a:r>
              <a:rPr lang="en-US" dirty="0" smtClean="0"/>
              <a:t>words and pictures than from words alone.</a:t>
            </a:r>
          </a:p>
          <a:p>
            <a:r>
              <a:rPr lang="en-US" dirty="0" smtClean="0"/>
              <a:t>11 studies confirm. Effect size: 1.39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should words and pictures be coordinated in Multimedia presentations?</a:t>
            </a:r>
          </a:p>
          <a:p>
            <a:pPr lvl="1"/>
            <a:r>
              <a:rPr lang="en-US" dirty="0" smtClean="0"/>
              <a:t>Present words and pictures simultaneously</a:t>
            </a:r>
          </a:p>
          <a:p>
            <a:pPr lvl="1"/>
            <a:r>
              <a:rPr lang="en-US" dirty="0" smtClean="0"/>
              <a:t>Present one (such as full narration), then present the other (such as showing an animation)</a:t>
            </a:r>
          </a:p>
          <a:p>
            <a:r>
              <a:rPr lang="en-US" dirty="0" smtClean="0"/>
              <a:t>Perhaps seeing both at once lets you get more. Perhaps seeing one than the other lets you reflect in between, and get more from the second round.</a:t>
            </a:r>
          </a:p>
          <a:p>
            <a:r>
              <a:rPr lang="en-US" dirty="0" smtClean="0"/>
              <a:t>Doing one than the other typically gives students more exposure time to the content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Contiguity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Cognitive Theory Predicts: Deeper learning from presenting words and pictures simultaneously rather than successively.</a:t>
            </a:r>
          </a:p>
          <a:p>
            <a:r>
              <a:rPr lang="en-US" dirty="0" smtClean="0"/>
              <a:t>Showing  both at once takes advantage of dual processing, and gets both into working memory at the same time.</a:t>
            </a:r>
          </a:p>
          <a:p>
            <a:r>
              <a:rPr lang="en-US" dirty="0" smtClean="0"/>
              <a:t>8 studies support. Effect size: 1.31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any significant difference between these two presentations?</a:t>
            </a:r>
            <a:endParaRPr lang="en-US" dirty="0"/>
          </a:p>
        </p:txBody>
      </p:sp>
      <p:pic>
        <p:nvPicPr>
          <p:cNvPr id="4" name="Picture 3" descr="Split_attention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276600"/>
            <a:ext cx="5334000" cy="340056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Attention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contiguity principle: Put words </a:t>
            </a:r>
            <a:r>
              <a:rPr lang="en-US" b="1" dirty="0" smtClean="0"/>
              <a:t>right next to </a:t>
            </a:r>
            <a:r>
              <a:rPr lang="en-US" dirty="0" smtClean="0"/>
              <a:t>the corresponding images</a:t>
            </a:r>
          </a:p>
          <a:p>
            <a:r>
              <a:rPr lang="en-US" dirty="0" smtClean="0"/>
              <a:t>5 studies support. Effect size: 1.12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make multimedia presentations more interesting?</a:t>
            </a:r>
          </a:p>
          <a:p>
            <a:r>
              <a:rPr lang="en-US" dirty="0" smtClean="0"/>
              <a:t>We can make things more appealing with extra features that provide some human interest. In the lightening example, content on people affected by lightening.</a:t>
            </a:r>
          </a:p>
          <a:p>
            <a:r>
              <a:rPr lang="en-US" dirty="0" smtClean="0"/>
              <a:t>This should motivate learners.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Theory Predicts: Deeper learning when extraneous words, sounds, or pictures are excluded rather than included</a:t>
            </a:r>
          </a:p>
          <a:p>
            <a:r>
              <a:rPr lang="en-US" dirty="0" smtClean="0"/>
              <a:t>13 of 14 studies support. Effect size: 0.97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the “verbal” content be presented as text, or as narration? Or does it not matter if the content is identical?</a:t>
            </a:r>
          </a:p>
          <a:p>
            <a:r>
              <a:rPr lang="en-US" dirty="0" smtClean="0"/>
              <a:t>Note: Using audio narration limits conditions under which the material can be used (noisy environments, lab settings, etc.)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Modality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Theory predicts: Deeper learning when words are presented as narration rather than as on-screen text</a:t>
            </a:r>
          </a:p>
          <a:p>
            <a:r>
              <a:rPr lang="en-US" dirty="0" smtClean="0"/>
              <a:t>17 studies support. Effect size: 1.02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narration is better than text. But, should we still include the text alongside the narration?</a:t>
            </a:r>
          </a:p>
          <a:p>
            <a:r>
              <a:rPr lang="en-US" dirty="0" smtClean="0"/>
              <a:t>Giving more ways to access the information should appeal to a wider range of learning styles.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 you trust?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fundamental issue when reading educational literature</a:t>
            </a:r>
          </a:p>
          <a:p>
            <a:r>
              <a:rPr lang="en-US" dirty="0" smtClean="0"/>
              <a:t>There are many bad studies</a:t>
            </a:r>
          </a:p>
          <a:p>
            <a:r>
              <a:rPr lang="en-US" dirty="0" smtClean="0"/>
              <a:t>“Extraordinary claims need extraordinary evidence”.</a:t>
            </a:r>
          </a:p>
          <a:p>
            <a:r>
              <a:rPr lang="en-US" dirty="0" smtClean="0"/>
              <a:t>Studies are more credible when:</a:t>
            </a:r>
          </a:p>
          <a:p>
            <a:pPr lvl="1"/>
            <a:r>
              <a:rPr lang="en-US" dirty="0" smtClean="0"/>
              <a:t>The evidence appears to support the claims</a:t>
            </a:r>
          </a:p>
          <a:p>
            <a:pPr lvl="1"/>
            <a:r>
              <a:rPr lang="en-US" dirty="0" smtClean="0"/>
              <a:t>The claims are backed up by multiple studies from multiple investigators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Theory predicts: Deeper learning when words are presented as narration rather than as both narration and on-screen text</a:t>
            </a:r>
          </a:p>
          <a:p>
            <a:r>
              <a:rPr lang="en-US" dirty="0" smtClean="0"/>
              <a:t>5 studies support. Effect size: 0.72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continued!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“Multimedia Learning”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“Cognitive theory of multimedia learning” sometimes referred to simply as “multimedia learning”</a:t>
            </a:r>
          </a:p>
          <a:p>
            <a:r>
              <a:rPr lang="en-US" dirty="0" smtClean="0"/>
              <a:t>Related: “Dual-coding theory”</a:t>
            </a:r>
          </a:p>
          <a:p>
            <a:r>
              <a:rPr lang="en-US" dirty="0" smtClean="0"/>
              <a:t>R.E. Mayer, "</a:t>
            </a:r>
            <a:r>
              <a:rPr lang="en-US" dirty="0" smtClean="0">
                <a:hlinkClick r:id="rId2"/>
              </a:rPr>
              <a:t>Cognitive Theory and the Design of Multimedia Instruction: An Example of the Two-Way Street Between Cognition and Instruction</a:t>
            </a:r>
            <a:r>
              <a:rPr lang="en-US" dirty="0" smtClean="0"/>
              <a:t>",  in </a:t>
            </a:r>
            <a:r>
              <a:rPr lang="en-US" i="1" dirty="0" smtClean="0"/>
              <a:t>New Directions for Teaching and Learning</a:t>
            </a:r>
            <a:r>
              <a:rPr lang="en-US" dirty="0" smtClean="0"/>
              <a:t>, Spring 2002, 55-71.</a:t>
            </a:r>
          </a:p>
          <a:p>
            <a:r>
              <a:rPr lang="en-US" dirty="0" smtClean="0"/>
              <a:t>R.E. Mayer, "</a:t>
            </a:r>
            <a:r>
              <a:rPr lang="en-US" dirty="0" smtClean="0">
                <a:hlinkClick r:id="rId3"/>
              </a:rPr>
              <a:t> Applying the Science of Learning: Evidence-Based Principles for the Design of Multimedia Instruction</a:t>
            </a:r>
            <a:r>
              <a:rPr lang="en-US" dirty="0" smtClean="0"/>
              <a:t> American Psychologist, 63(8), 760-769.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Load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Mayer’s multimedia learning theory comes out of “Cognitive load theory” associated with John </a:t>
            </a:r>
            <a:r>
              <a:rPr lang="en-US" dirty="0" err="1" smtClean="0"/>
              <a:t>Sweller</a:t>
            </a:r>
            <a:endParaRPr lang="en-US" dirty="0" smtClean="0"/>
          </a:p>
          <a:p>
            <a:r>
              <a:rPr lang="en-US" dirty="0" smtClean="0"/>
              <a:t>Learning is affected by how well the instructional technique manages cognitive load on working  memory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 size is how much effect something has. Like “lose 20 pounds in a week” or “gain one letter grade” from an intervention.</a:t>
            </a:r>
          </a:p>
          <a:p>
            <a:r>
              <a:rPr lang="en-US" dirty="0" smtClean="0"/>
              <a:t>Mayer uses Cohen’s d (a standardized measure):</a:t>
            </a:r>
          </a:p>
          <a:p>
            <a:pPr>
              <a:buNone/>
            </a:pPr>
            <a:r>
              <a:rPr lang="en-US" dirty="0" smtClean="0"/>
              <a:t>(control mean –experimental mean)/std deviation</a:t>
            </a:r>
          </a:p>
          <a:p>
            <a:r>
              <a:rPr lang="en-US" dirty="0" smtClean="0"/>
              <a:t>0.2 is small, 0.5 medium, 0.8 large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 descr="cognitiv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90705" y="762000"/>
            <a:ext cx="3975946" cy="6096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Dual Channel Assumption</a:t>
            </a:r>
            <a:r>
              <a:rPr lang="en-US" dirty="0" smtClean="0"/>
              <a:t>:  Thee is a visual-pictorial channel and an auditory-verbal channel.</a:t>
            </a:r>
          </a:p>
          <a:p>
            <a:r>
              <a:rPr lang="en-US" b="1" dirty="0" smtClean="0"/>
              <a:t>Limited Capacity Assumption</a:t>
            </a:r>
            <a:r>
              <a:rPr lang="en-US" dirty="0" smtClean="0"/>
              <a:t>: Each channel has limited capacity.</a:t>
            </a:r>
          </a:p>
          <a:p>
            <a:r>
              <a:rPr lang="en-US" b="1" dirty="0" smtClean="0"/>
              <a:t>Active Processing Assumption</a:t>
            </a:r>
            <a:r>
              <a:rPr lang="en-US" dirty="0" smtClean="0"/>
              <a:t>: Meaningful learning occurs when learners engage in active processing (including selecting and </a:t>
            </a:r>
            <a:r>
              <a:rPr lang="en-US" dirty="0" err="1" smtClean="0"/>
              <a:t>ogranizing</a:t>
            </a:r>
            <a:r>
              <a:rPr lang="en-US" dirty="0" smtClean="0"/>
              <a:t>). </a:t>
            </a:r>
            <a:r>
              <a:rPr lang="en-US" b="1" dirty="0" smtClean="0"/>
              <a:t>This learning most likely when both verbal and pictorial information is in working memory at the same time.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Cognitive Theory of Multimedia Learning</a:t>
            </a:r>
            <a:endParaRPr lang="en-US" dirty="0"/>
          </a:p>
        </p:txBody>
      </p:sp>
      <p:pic>
        <p:nvPicPr>
          <p:cNvPr id="4" name="Content Placeholder 3" descr="Theor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905000"/>
            <a:ext cx="5079852" cy="43243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adding pictures to a verbal explanation</a:t>
            </a:r>
            <a:br>
              <a:rPr lang="en-US" dirty="0" smtClean="0"/>
            </a:br>
            <a:r>
              <a:rPr lang="en-US" dirty="0" smtClean="0"/>
              <a:t>help learners to understand the explanation better?</a:t>
            </a:r>
          </a:p>
          <a:p>
            <a:r>
              <a:rPr lang="en-US" dirty="0" smtClean="0"/>
              <a:t>Note that both convey the same information, so adding the pictures is redundant.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246</TotalTime>
  <Words>722</Words>
  <Application>Microsoft Office PowerPoint</Application>
  <PresentationFormat>On-screen Show (4:3)</PresentationFormat>
  <Paragraphs>69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 Followup on: Cognative Theory and the Design of Multimedia Instruction: Part 1</vt:lpstr>
      <vt:lpstr>Who do you trust?</vt:lpstr>
      <vt:lpstr>Revisiting “Multimedia Learning”</vt:lpstr>
      <vt:lpstr>Cognitive Load Theory</vt:lpstr>
      <vt:lpstr>Effect Size</vt:lpstr>
      <vt:lpstr>Example</vt:lpstr>
      <vt:lpstr>Assumptions</vt:lpstr>
      <vt:lpstr>A Cognitive Theory of Multimedia Learning</vt:lpstr>
      <vt:lpstr>Question 1</vt:lpstr>
      <vt:lpstr>Multimedia Principle</vt:lpstr>
      <vt:lpstr>Question 2</vt:lpstr>
      <vt:lpstr>Contiguity Principle</vt:lpstr>
      <vt:lpstr>Question 3</vt:lpstr>
      <vt:lpstr>Split Attention Effect</vt:lpstr>
      <vt:lpstr>Question 4</vt:lpstr>
      <vt:lpstr>Coherence Principle</vt:lpstr>
      <vt:lpstr>Question 5</vt:lpstr>
      <vt:lpstr>Modality Principle</vt:lpstr>
      <vt:lpstr>Question 6</vt:lpstr>
      <vt:lpstr>Redundancy principle</vt:lpstr>
      <vt:lpstr>To be continued!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Followup on: Cognative Theory and the Design of Multimedia Instruction</dc:title>
  <dc:creator>Cliff</dc:creator>
  <cp:lastModifiedBy>Cliff</cp:lastModifiedBy>
  <cp:revision>26</cp:revision>
  <dcterms:created xsi:type="dcterms:W3CDTF">2012-03-27T17:41:18Z</dcterms:created>
  <dcterms:modified xsi:type="dcterms:W3CDTF">2012-03-29T20:46:57Z</dcterms:modified>
</cp:coreProperties>
</file>