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90" r:id="rId2"/>
    <p:sldId id="311" r:id="rId3"/>
    <p:sldId id="312" r:id="rId4"/>
    <p:sldId id="313" r:id="rId5"/>
    <p:sldId id="346" r:id="rId6"/>
    <p:sldId id="324" r:id="rId7"/>
    <p:sldId id="325" r:id="rId8"/>
    <p:sldId id="326" r:id="rId9"/>
    <p:sldId id="327" r:id="rId10"/>
    <p:sldId id="329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1" r:id="rId21"/>
    <p:sldId id="340" r:id="rId22"/>
    <p:sldId id="343" r:id="rId23"/>
    <p:sldId id="344" r:id="rId24"/>
    <p:sldId id="345" r:id="rId25"/>
    <p:sldId id="347" r:id="rId26"/>
    <p:sldId id="342" r:id="rId27"/>
    <p:sldId id="348" r:id="rId28"/>
    <p:sldId id="349" r:id="rId29"/>
    <p:sldId id="32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598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1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2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14D5-2139-45FE-8267-BFFB6023D3DF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1167A-3152-4B9B-A33A-9943F6609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79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55B9-E321-420D-8D0B-FA8C9994E5B6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C3D6-8B81-4FD0-8F69-0DB71FFBAE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B1B86-78E0-410C-ADE6-E376C2DB8C01}" type="datetimeFigureOut">
              <a:rPr lang="en-US" smtClean="0"/>
              <a:pPr/>
              <a:t>3/26/2012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42ED7E-40C4-473D-940C-1D710A5EF5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lligent_tutoring_system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lligent_tutoring_system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lligent_tutoring_system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lligent_tutoring_system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lligent_tutoring_system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lligent_tutoring_system" TargetMode="External"/><Relationship Id="rId2" Type="http://schemas.openxmlformats.org/officeDocument/2006/relationships/hyperlink" Target="http://www.carnegielearning.com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yQwZeCTSl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Intelligent Tutor</a:t>
            </a:r>
            <a:endParaRPr lang="en-US" dirty="0"/>
          </a:p>
        </p:txBody>
      </p:sp>
      <p:pic>
        <p:nvPicPr>
          <p:cNvPr id="52226" name="Picture 2" descr="C:\Users\Peterhoff\AppData\Local\Microsoft\Windows\Temporary Internet Files\Content.IE5\QF0SY66T\MC9004136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"/>
            <a:ext cx="3048000" cy="41643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4724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Bookman" pitchFamily="18" charset="0"/>
              </a:rPr>
              <a:t>Dave_Congwu</a:t>
            </a:r>
            <a:r>
              <a:rPr lang="en-US" sz="2400" b="1" dirty="0" smtClean="0">
                <a:latin typeface="Bookman" pitchFamily="18" charset="0"/>
              </a:rPr>
              <a:t> Tao</a:t>
            </a:r>
            <a:endParaRPr lang="en-US" sz="2400" b="1" i="1" dirty="0" smtClean="0">
              <a:latin typeface="Bookman" pitchFamily="18" charset="0"/>
            </a:endParaRPr>
          </a:p>
          <a:p>
            <a:pPr algn="ctr"/>
            <a:r>
              <a:rPr lang="en-US" sz="2400" b="1" dirty="0" smtClean="0">
                <a:latin typeface="Bookman" pitchFamily="18" charset="0"/>
              </a:rPr>
              <a:t>March 26, 2012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0529"/>
            <a:ext cx="4762500" cy="40348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What will an ideally intelligent tutor do ?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90600"/>
            <a:ext cx="87630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 smtClean="0"/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932117"/>
            <a:ext cx="2711450" cy="1201483"/>
          </a:xfrm>
          <a:prstGeom prst="rect">
            <a:avLst/>
          </a:prstGeom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98513" y="2919412"/>
            <a:ext cx="3335337" cy="2719388"/>
          </a:xfrm>
          <a:prstGeom prst="rect">
            <a:avLst/>
          </a:prstGeom>
          <a:solidFill>
            <a:srgbClr val="80FFFF"/>
          </a:solidFill>
          <a:ln w="0">
            <a:solidFill>
              <a:srgbClr val="40404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04789" y="3010153"/>
            <a:ext cx="313381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4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Deliver the proper content to the students according to their </a:t>
            </a:r>
            <a:r>
              <a:rPr lang="en-US" altLang="zh-TW" sz="2400" dirty="0" err="1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interests,levels,etc</a:t>
            </a:r>
            <a:r>
              <a:rPr lang="en-US" altLang="zh-TW" sz="24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 with appropriate </a:t>
            </a:r>
            <a:r>
              <a:rPr lang="en-US" altLang="zh-TW" sz="2400" dirty="0" err="1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rhythem</a:t>
            </a:r>
            <a:endParaRPr lang="en-US" altLang="zh-TW" sz="2400" dirty="0" smtClean="0">
              <a:solidFill>
                <a:srgbClr val="80008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400" dirty="0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H="1">
            <a:off x="2608263" y="2133600"/>
            <a:ext cx="1430337" cy="69373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>
            <a:off x="2506663" y="2716213"/>
            <a:ext cx="195262" cy="171450"/>
          </a:xfrm>
          <a:custGeom>
            <a:avLst/>
            <a:gdLst>
              <a:gd name="T0" fmla="*/ 369 w 369"/>
              <a:gd name="T1" fmla="*/ 303 h 322"/>
              <a:gd name="T2" fmla="*/ 0 w 369"/>
              <a:gd name="T3" fmla="*/ 322 h 322"/>
              <a:gd name="T4" fmla="*/ 208 w 369"/>
              <a:gd name="T5" fmla="*/ 0 h 322"/>
              <a:gd name="T6" fmla="*/ 193 w 369"/>
              <a:gd name="T7" fmla="*/ 209 h 322"/>
              <a:gd name="T8" fmla="*/ 369 w 369"/>
              <a:gd name="T9" fmla="*/ 30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322">
                <a:moveTo>
                  <a:pt x="369" y="303"/>
                </a:moveTo>
                <a:lnTo>
                  <a:pt x="0" y="322"/>
                </a:lnTo>
                <a:lnTo>
                  <a:pt x="208" y="0"/>
                </a:lnTo>
                <a:lnTo>
                  <a:pt x="193" y="209"/>
                </a:lnTo>
                <a:lnTo>
                  <a:pt x="369" y="3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5181599" y="2133600"/>
            <a:ext cx="1420813" cy="6731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5"/>
          <p:cNvSpPr>
            <a:spLocks/>
          </p:cNvSpPr>
          <p:nvPr/>
        </p:nvSpPr>
        <p:spPr bwMode="auto">
          <a:xfrm>
            <a:off x="6510338" y="2695575"/>
            <a:ext cx="193675" cy="169863"/>
          </a:xfrm>
          <a:custGeom>
            <a:avLst/>
            <a:gdLst>
              <a:gd name="T0" fmla="*/ 160 w 368"/>
              <a:gd name="T1" fmla="*/ 0 h 320"/>
              <a:gd name="T2" fmla="*/ 368 w 368"/>
              <a:gd name="T3" fmla="*/ 320 h 320"/>
              <a:gd name="T4" fmla="*/ 0 w 368"/>
              <a:gd name="T5" fmla="*/ 303 h 320"/>
              <a:gd name="T6" fmla="*/ 176 w 368"/>
              <a:gd name="T7" fmla="*/ 208 h 320"/>
              <a:gd name="T8" fmla="*/ 160 w 368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320">
                <a:moveTo>
                  <a:pt x="160" y="0"/>
                </a:moveTo>
                <a:lnTo>
                  <a:pt x="368" y="320"/>
                </a:lnTo>
                <a:lnTo>
                  <a:pt x="0" y="303"/>
                </a:lnTo>
                <a:lnTo>
                  <a:pt x="176" y="208"/>
                </a:lnTo>
                <a:lnTo>
                  <a:pt x="16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975225" y="2867025"/>
            <a:ext cx="3335338" cy="2719388"/>
          </a:xfrm>
          <a:prstGeom prst="rect">
            <a:avLst/>
          </a:prstGeom>
          <a:solidFill>
            <a:srgbClr val="80FFFF"/>
          </a:solidFill>
          <a:ln w="0">
            <a:solidFill>
              <a:srgbClr val="40404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24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Could point out the students’ mistakes during their learning </a:t>
            </a:r>
            <a:r>
              <a:rPr lang="en-US" altLang="zh-TW" sz="2400" dirty="0" err="1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process,and</a:t>
            </a:r>
            <a:r>
              <a:rPr lang="en-US" altLang="zh-TW" sz="24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 give a prompt feedback and help them to correct </a:t>
            </a:r>
            <a:endParaRPr lang="en-US" altLang="zh-TW" sz="2400" dirty="0">
              <a:solidFill>
                <a:srgbClr val="80008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dirty="0"/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3469159" y="6019800"/>
            <a:ext cx="2345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Why make mistake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6365796" y="6019800"/>
            <a:ext cx="2696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How to help to correct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6" name="AutoShape 43"/>
          <p:cNvSpPr>
            <a:spLocks noChangeArrowheads="1"/>
          </p:cNvSpPr>
          <p:nvPr/>
        </p:nvSpPr>
        <p:spPr bwMode="auto">
          <a:xfrm rot="20163083">
            <a:off x="4362887" y="5564560"/>
            <a:ext cx="838200" cy="457200"/>
          </a:xfrm>
          <a:prstGeom prst="leftArrow">
            <a:avLst>
              <a:gd name="adj1" fmla="val 26389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44"/>
          <p:cNvSpPr>
            <a:spLocks noChangeArrowheads="1"/>
          </p:cNvSpPr>
          <p:nvPr/>
        </p:nvSpPr>
        <p:spPr bwMode="auto">
          <a:xfrm rot="18431858">
            <a:off x="7054692" y="5410201"/>
            <a:ext cx="838200" cy="457200"/>
          </a:xfrm>
          <a:prstGeom prst="leftArrow">
            <a:avLst>
              <a:gd name="adj1" fmla="val 26389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What will an ideally intelligent tutor do ?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90600"/>
            <a:ext cx="87630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 smtClean="0"/>
          </a:p>
          <a:p>
            <a:endParaRPr lang="en-US" sz="2800" dirty="0" smtClean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62000" y="0"/>
            <a:ext cx="77724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zh-TW" altLang="en-US" sz="32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043613" y="3233738"/>
            <a:ext cx="1390650" cy="9525"/>
          </a:xfrm>
          <a:prstGeom prst="rect">
            <a:avLst/>
          </a:prstGeom>
          <a:solidFill>
            <a:srgbClr val="FF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6038850" y="3230563"/>
            <a:ext cx="1400175" cy="1554162"/>
            <a:chOff x="3804" y="2035"/>
            <a:chExt cx="882" cy="979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808" y="2038"/>
              <a:ext cx="874" cy="4"/>
            </a:xfrm>
            <a:prstGeom prst="rect">
              <a:avLst/>
            </a:prstGeom>
            <a:noFill/>
            <a:ln w="4763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200" y="2399"/>
              <a:ext cx="22" cy="555"/>
            </a:xfrm>
            <a:custGeom>
              <a:avLst/>
              <a:gdLst>
                <a:gd name="T0" fmla="*/ 0 w 88"/>
                <a:gd name="T1" fmla="*/ 0 h 2219"/>
                <a:gd name="T2" fmla="*/ 2 w 88"/>
                <a:gd name="T3" fmla="*/ 0 h 2219"/>
                <a:gd name="T4" fmla="*/ 63 w 88"/>
                <a:gd name="T5" fmla="*/ 2219 h 2219"/>
                <a:gd name="T6" fmla="*/ 88 w 88"/>
                <a:gd name="T7" fmla="*/ 2219 h 2219"/>
                <a:gd name="T8" fmla="*/ 26 w 88"/>
                <a:gd name="T9" fmla="*/ 0 h 2219"/>
                <a:gd name="T10" fmla="*/ 28 w 88"/>
                <a:gd name="T11" fmla="*/ 0 h 2219"/>
                <a:gd name="T12" fmla="*/ 0 w 88"/>
                <a:gd name="T13" fmla="*/ 0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19">
                  <a:moveTo>
                    <a:pt x="0" y="0"/>
                  </a:moveTo>
                  <a:lnTo>
                    <a:pt x="2" y="0"/>
                  </a:lnTo>
                  <a:lnTo>
                    <a:pt x="63" y="2219"/>
                  </a:lnTo>
                  <a:lnTo>
                    <a:pt x="88" y="2219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4183" y="2372"/>
              <a:ext cx="24" cy="27"/>
            </a:xfrm>
            <a:custGeom>
              <a:avLst/>
              <a:gdLst>
                <a:gd name="T0" fmla="*/ 0 w 97"/>
                <a:gd name="T1" fmla="*/ 9 h 105"/>
                <a:gd name="T2" fmla="*/ 12 w 97"/>
                <a:gd name="T3" fmla="*/ 20 h 105"/>
                <a:gd name="T4" fmla="*/ 25 w 97"/>
                <a:gd name="T5" fmla="*/ 33 h 105"/>
                <a:gd name="T6" fmla="*/ 37 w 97"/>
                <a:gd name="T7" fmla="*/ 44 h 105"/>
                <a:gd name="T8" fmla="*/ 48 w 97"/>
                <a:gd name="T9" fmla="*/ 57 h 105"/>
                <a:gd name="T10" fmla="*/ 57 w 97"/>
                <a:gd name="T11" fmla="*/ 68 h 105"/>
                <a:gd name="T12" fmla="*/ 64 w 97"/>
                <a:gd name="T13" fmla="*/ 82 h 105"/>
                <a:gd name="T14" fmla="*/ 69 w 97"/>
                <a:gd name="T15" fmla="*/ 93 h 105"/>
                <a:gd name="T16" fmla="*/ 69 w 97"/>
                <a:gd name="T17" fmla="*/ 105 h 105"/>
                <a:gd name="T18" fmla="*/ 97 w 97"/>
                <a:gd name="T19" fmla="*/ 105 h 105"/>
                <a:gd name="T20" fmla="*/ 93 w 97"/>
                <a:gd name="T21" fmla="*/ 91 h 105"/>
                <a:gd name="T22" fmla="*/ 88 w 97"/>
                <a:gd name="T23" fmla="*/ 77 h 105"/>
                <a:gd name="T24" fmla="*/ 81 w 97"/>
                <a:gd name="T25" fmla="*/ 63 h 105"/>
                <a:gd name="T26" fmla="*/ 72 w 97"/>
                <a:gd name="T27" fmla="*/ 49 h 105"/>
                <a:gd name="T28" fmla="*/ 58 w 97"/>
                <a:gd name="T29" fmla="*/ 35 h 105"/>
                <a:gd name="T30" fmla="*/ 46 w 97"/>
                <a:gd name="T31" fmla="*/ 24 h 105"/>
                <a:gd name="T32" fmla="*/ 34 w 97"/>
                <a:gd name="T33" fmla="*/ 11 h 105"/>
                <a:gd name="T34" fmla="*/ 21 w 97"/>
                <a:gd name="T35" fmla="*/ 0 h 105"/>
                <a:gd name="T36" fmla="*/ 0 w 97"/>
                <a:gd name="T3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05">
                  <a:moveTo>
                    <a:pt x="0" y="9"/>
                  </a:moveTo>
                  <a:lnTo>
                    <a:pt x="12" y="20"/>
                  </a:lnTo>
                  <a:lnTo>
                    <a:pt x="25" y="33"/>
                  </a:lnTo>
                  <a:lnTo>
                    <a:pt x="37" y="44"/>
                  </a:lnTo>
                  <a:lnTo>
                    <a:pt x="48" y="57"/>
                  </a:lnTo>
                  <a:lnTo>
                    <a:pt x="57" y="68"/>
                  </a:lnTo>
                  <a:lnTo>
                    <a:pt x="64" y="82"/>
                  </a:lnTo>
                  <a:lnTo>
                    <a:pt x="69" y="93"/>
                  </a:lnTo>
                  <a:lnTo>
                    <a:pt x="69" y="105"/>
                  </a:lnTo>
                  <a:lnTo>
                    <a:pt x="97" y="105"/>
                  </a:lnTo>
                  <a:lnTo>
                    <a:pt x="93" y="91"/>
                  </a:lnTo>
                  <a:lnTo>
                    <a:pt x="88" y="77"/>
                  </a:lnTo>
                  <a:lnTo>
                    <a:pt x="81" y="63"/>
                  </a:lnTo>
                  <a:lnTo>
                    <a:pt x="72" y="49"/>
                  </a:lnTo>
                  <a:lnTo>
                    <a:pt x="58" y="35"/>
                  </a:lnTo>
                  <a:lnTo>
                    <a:pt x="46" y="24"/>
                  </a:lnTo>
                  <a:lnTo>
                    <a:pt x="34" y="11"/>
                  </a:lnTo>
                  <a:lnTo>
                    <a:pt x="2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812" y="2040"/>
              <a:ext cx="376" cy="335"/>
            </a:xfrm>
            <a:custGeom>
              <a:avLst/>
              <a:gdLst>
                <a:gd name="T0" fmla="*/ 12 w 1503"/>
                <a:gd name="T1" fmla="*/ 18 h 1337"/>
                <a:gd name="T2" fmla="*/ 2 w 1503"/>
                <a:gd name="T3" fmla="*/ 13 h 1337"/>
                <a:gd name="T4" fmla="*/ 1483 w 1503"/>
                <a:gd name="T5" fmla="*/ 1337 h 1337"/>
                <a:gd name="T6" fmla="*/ 1503 w 1503"/>
                <a:gd name="T7" fmla="*/ 1327 h 1337"/>
                <a:gd name="T8" fmla="*/ 23 w 1503"/>
                <a:gd name="T9" fmla="*/ 4 h 1337"/>
                <a:gd name="T10" fmla="*/ 12 w 1503"/>
                <a:gd name="T11" fmla="*/ 0 h 1337"/>
                <a:gd name="T12" fmla="*/ 23 w 1503"/>
                <a:gd name="T13" fmla="*/ 4 h 1337"/>
                <a:gd name="T14" fmla="*/ 14 w 1503"/>
                <a:gd name="T15" fmla="*/ 1 h 1337"/>
                <a:gd name="T16" fmla="*/ 5 w 1503"/>
                <a:gd name="T17" fmla="*/ 2 h 1337"/>
                <a:gd name="T18" fmla="*/ 0 w 1503"/>
                <a:gd name="T19" fmla="*/ 7 h 1337"/>
                <a:gd name="T20" fmla="*/ 2 w 1503"/>
                <a:gd name="T21" fmla="*/ 13 h 1337"/>
                <a:gd name="T22" fmla="*/ 12 w 1503"/>
                <a:gd name="T23" fmla="*/ 1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3" h="1337">
                  <a:moveTo>
                    <a:pt x="12" y="18"/>
                  </a:moveTo>
                  <a:lnTo>
                    <a:pt x="2" y="13"/>
                  </a:lnTo>
                  <a:lnTo>
                    <a:pt x="1483" y="1337"/>
                  </a:lnTo>
                  <a:lnTo>
                    <a:pt x="1503" y="1327"/>
                  </a:lnTo>
                  <a:lnTo>
                    <a:pt x="23" y="4"/>
                  </a:lnTo>
                  <a:lnTo>
                    <a:pt x="12" y="0"/>
                  </a:lnTo>
                  <a:lnTo>
                    <a:pt x="23" y="4"/>
                  </a:lnTo>
                  <a:lnTo>
                    <a:pt x="14" y="1"/>
                  </a:lnTo>
                  <a:lnTo>
                    <a:pt x="5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3804" y="2040"/>
              <a:ext cx="11" cy="5"/>
            </a:xfrm>
            <a:custGeom>
              <a:avLst/>
              <a:gdLst>
                <a:gd name="T0" fmla="*/ 0 w 45"/>
                <a:gd name="T1" fmla="*/ 9 h 18"/>
                <a:gd name="T2" fmla="*/ 13 w 45"/>
                <a:gd name="T3" fmla="*/ 18 h 18"/>
                <a:gd name="T4" fmla="*/ 45 w 45"/>
                <a:gd name="T5" fmla="*/ 18 h 18"/>
                <a:gd name="T6" fmla="*/ 45 w 45"/>
                <a:gd name="T7" fmla="*/ 0 h 18"/>
                <a:gd name="T8" fmla="*/ 13 w 45"/>
                <a:gd name="T9" fmla="*/ 0 h 18"/>
                <a:gd name="T10" fmla="*/ 28 w 45"/>
                <a:gd name="T11" fmla="*/ 9 h 18"/>
                <a:gd name="T12" fmla="*/ 13 w 45"/>
                <a:gd name="T13" fmla="*/ 0 h 18"/>
                <a:gd name="T14" fmla="*/ 4 w 45"/>
                <a:gd name="T15" fmla="*/ 3 h 18"/>
                <a:gd name="T16" fmla="*/ 2 w 45"/>
                <a:gd name="T17" fmla="*/ 9 h 18"/>
                <a:gd name="T18" fmla="*/ 4 w 45"/>
                <a:gd name="T19" fmla="*/ 15 h 18"/>
                <a:gd name="T20" fmla="*/ 13 w 45"/>
                <a:gd name="T21" fmla="*/ 18 h 18"/>
                <a:gd name="T22" fmla="*/ 0 w 45"/>
                <a:gd name="T2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8">
                  <a:moveTo>
                    <a:pt x="0" y="9"/>
                  </a:moveTo>
                  <a:lnTo>
                    <a:pt x="13" y="18"/>
                  </a:lnTo>
                  <a:lnTo>
                    <a:pt x="45" y="18"/>
                  </a:lnTo>
                  <a:lnTo>
                    <a:pt x="45" y="0"/>
                  </a:lnTo>
                  <a:lnTo>
                    <a:pt x="13" y="0"/>
                  </a:lnTo>
                  <a:lnTo>
                    <a:pt x="28" y="9"/>
                  </a:lnTo>
                  <a:lnTo>
                    <a:pt x="13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4" y="15"/>
                  </a:lnTo>
                  <a:lnTo>
                    <a:pt x="13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3804" y="2035"/>
              <a:ext cx="6" cy="8"/>
            </a:xfrm>
            <a:custGeom>
              <a:avLst/>
              <a:gdLst>
                <a:gd name="T0" fmla="*/ 13 w 27"/>
                <a:gd name="T1" fmla="*/ 0 h 31"/>
                <a:gd name="T2" fmla="*/ 0 w 27"/>
                <a:gd name="T3" fmla="*/ 9 h 31"/>
                <a:gd name="T4" fmla="*/ 0 w 27"/>
                <a:gd name="T5" fmla="*/ 31 h 31"/>
                <a:gd name="T6" fmla="*/ 27 w 27"/>
                <a:gd name="T7" fmla="*/ 31 h 31"/>
                <a:gd name="T8" fmla="*/ 27 w 27"/>
                <a:gd name="T9" fmla="*/ 9 h 31"/>
                <a:gd name="T10" fmla="*/ 13 w 27"/>
                <a:gd name="T11" fmla="*/ 19 h 31"/>
                <a:gd name="T12" fmla="*/ 27 w 27"/>
                <a:gd name="T13" fmla="*/ 9 h 31"/>
                <a:gd name="T14" fmla="*/ 23 w 27"/>
                <a:gd name="T15" fmla="*/ 3 h 31"/>
                <a:gd name="T16" fmla="*/ 13 w 27"/>
                <a:gd name="T17" fmla="*/ 0 h 31"/>
                <a:gd name="T18" fmla="*/ 5 w 27"/>
                <a:gd name="T19" fmla="*/ 3 h 31"/>
                <a:gd name="T20" fmla="*/ 0 w 27"/>
                <a:gd name="T21" fmla="*/ 9 h 31"/>
                <a:gd name="T22" fmla="*/ 13 w 27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1">
                  <a:moveTo>
                    <a:pt x="13" y="0"/>
                  </a:moveTo>
                  <a:lnTo>
                    <a:pt x="0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27" y="9"/>
                  </a:lnTo>
                  <a:lnTo>
                    <a:pt x="13" y="19"/>
                  </a:lnTo>
                  <a:lnTo>
                    <a:pt x="27" y="9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5" y="3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3807" y="2035"/>
              <a:ext cx="879" cy="4"/>
            </a:xfrm>
            <a:custGeom>
              <a:avLst/>
              <a:gdLst>
                <a:gd name="T0" fmla="*/ 3515 w 3515"/>
                <a:gd name="T1" fmla="*/ 9 h 18"/>
                <a:gd name="T2" fmla="*/ 3501 w 3515"/>
                <a:gd name="T3" fmla="*/ 0 h 18"/>
                <a:gd name="T4" fmla="*/ 0 w 3515"/>
                <a:gd name="T5" fmla="*/ 0 h 18"/>
                <a:gd name="T6" fmla="*/ 0 w 3515"/>
                <a:gd name="T7" fmla="*/ 18 h 18"/>
                <a:gd name="T8" fmla="*/ 3501 w 3515"/>
                <a:gd name="T9" fmla="*/ 18 h 18"/>
                <a:gd name="T10" fmla="*/ 3487 w 3515"/>
                <a:gd name="T11" fmla="*/ 9 h 18"/>
                <a:gd name="T12" fmla="*/ 3501 w 3515"/>
                <a:gd name="T13" fmla="*/ 18 h 18"/>
                <a:gd name="T14" fmla="*/ 3512 w 3515"/>
                <a:gd name="T15" fmla="*/ 15 h 18"/>
                <a:gd name="T16" fmla="*/ 3515 w 3515"/>
                <a:gd name="T17" fmla="*/ 9 h 18"/>
                <a:gd name="T18" fmla="*/ 3512 w 3515"/>
                <a:gd name="T19" fmla="*/ 3 h 18"/>
                <a:gd name="T20" fmla="*/ 3501 w 3515"/>
                <a:gd name="T21" fmla="*/ 0 h 18"/>
                <a:gd name="T22" fmla="*/ 3515 w 3515"/>
                <a:gd name="T2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15" h="18">
                  <a:moveTo>
                    <a:pt x="3515" y="9"/>
                  </a:moveTo>
                  <a:lnTo>
                    <a:pt x="350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501" y="18"/>
                  </a:lnTo>
                  <a:lnTo>
                    <a:pt x="3487" y="9"/>
                  </a:lnTo>
                  <a:lnTo>
                    <a:pt x="3501" y="18"/>
                  </a:lnTo>
                  <a:lnTo>
                    <a:pt x="3512" y="15"/>
                  </a:lnTo>
                  <a:lnTo>
                    <a:pt x="3515" y="9"/>
                  </a:lnTo>
                  <a:lnTo>
                    <a:pt x="3512" y="3"/>
                  </a:lnTo>
                  <a:lnTo>
                    <a:pt x="3501" y="0"/>
                  </a:lnTo>
                  <a:lnTo>
                    <a:pt x="3515" y="9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4679" y="2037"/>
              <a:ext cx="7" cy="8"/>
            </a:xfrm>
            <a:custGeom>
              <a:avLst/>
              <a:gdLst>
                <a:gd name="T0" fmla="*/ 14 w 28"/>
                <a:gd name="T1" fmla="*/ 31 h 31"/>
                <a:gd name="T2" fmla="*/ 28 w 28"/>
                <a:gd name="T3" fmla="*/ 22 h 31"/>
                <a:gd name="T4" fmla="*/ 28 w 28"/>
                <a:gd name="T5" fmla="*/ 0 h 31"/>
                <a:gd name="T6" fmla="*/ 0 w 28"/>
                <a:gd name="T7" fmla="*/ 0 h 31"/>
                <a:gd name="T8" fmla="*/ 0 w 28"/>
                <a:gd name="T9" fmla="*/ 22 h 31"/>
                <a:gd name="T10" fmla="*/ 14 w 28"/>
                <a:gd name="T11" fmla="*/ 13 h 31"/>
                <a:gd name="T12" fmla="*/ 0 w 28"/>
                <a:gd name="T13" fmla="*/ 22 h 31"/>
                <a:gd name="T14" fmla="*/ 5 w 28"/>
                <a:gd name="T15" fmla="*/ 29 h 31"/>
                <a:gd name="T16" fmla="*/ 14 w 28"/>
                <a:gd name="T17" fmla="*/ 30 h 31"/>
                <a:gd name="T18" fmla="*/ 25 w 28"/>
                <a:gd name="T19" fmla="*/ 29 h 31"/>
                <a:gd name="T20" fmla="*/ 28 w 28"/>
                <a:gd name="T21" fmla="*/ 22 h 31"/>
                <a:gd name="T22" fmla="*/ 14 w 28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1">
                  <a:moveTo>
                    <a:pt x="14" y="31"/>
                  </a:move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4" y="13"/>
                  </a:lnTo>
                  <a:lnTo>
                    <a:pt x="0" y="22"/>
                  </a:lnTo>
                  <a:lnTo>
                    <a:pt x="5" y="29"/>
                  </a:lnTo>
                  <a:lnTo>
                    <a:pt x="14" y="30"/>
                  </a:lnTo>
                  <a:lnTo>
                    <a:pt x="25" y="29"/>
                  </a:lnTo>
                  <a:lnTo>
                    <a:pt x="28" y="22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4671" y="2040"/>
              <a:ext cx="11" cy="5"/>
            </a:xfrm>
            <a:custGeom>
              <a:avLst/>
              <a:gdLst>
                <a:gd name="T0" fmla="*/ 22 w 44"/>
                <a:gd name="T1" fmla="*/ 14 h 18"/>
                <a:gd name="T2" fmla="*/ 12 w 44"/>
                <a:gd name="T3" fmla="*/ 18 h 18"/>
                <a:gd name="T4" fmla="*/ 44 w 44"/>
                <a:gd name="T5" fmla="*/ 18 h 18"/>
                <a:gd name="T6" fmla="*/ 44 w 44"/>
                <a:gd name="T7" fmla="*/ 0 h 18"/>
                <a:gd name="T8" fmla="*/ 12 w 44"/>
                <a:gd name="T9" fmla="*/ 0 h 18"/>
                <a:gd name="T10" fmla="*/ 2 w 44"/>
                <a:gd name="T11" fmla="*/ 5 h 18"/>
                <a:gd name="T12" fmla="*/ 12 w 44"/>
                <a:gd name="T13" fmla="*/ 0 h 18"/>
                <a:gd name="T14" fmla="*/ 2 w 44"/>
                <a:gd name="T15" fmla="*/ 3 h 18"/>
                <a:gd name="T16" fmla="*/ 0 w 44"/>
                <a:gd name="T17" fmla="*/ 9 h 18"/>
                <a:gd name="T18" fmla="*/ 2 w 44"/>
                <a:gd name="T19" fmla="*/ 15 h 18"/>
                <a:gd name="T20" fmla="*/ 12 w 44"/>
                <a:gd name="T21" fmla="*/ 18 h 18"/>
                <a:gd name="T22" fmla="*/ 22 w 44"/>
                <a:gd name="T2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18">
                  <a:moveTo>
                    <a:pt x="22" y="14"/>
                  </a:moveTo>
                  <a:lnTo>
                    <a:pt x="12" y="18"/>
                  </a:lnTo>
                  <a:lnTo>
                    <a:pt x="44" y="18"/>
                  </a:lnTo>
                  <a:lnTo>
                    <a:pt x="44" y="0"/>
                  </a:lnTo>
                  <a:lnTo>
                    <a:pt x="12" y="0"/>
                  </a:lnTo>
                  <a:lnTo>
                    <a:pt x="2" y="5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5"/>
                  </a:lnTo>
                  <a:lnTo>
                    <a:pt x="12" y="18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4303" y="2041"/>
              <a:ext cx="374" cy="333"/>
            </a:xfrm>
            <a:custGeom>
              <a:avLst/>
              <a:gdLst>
                <a:gd name="T0" fmla="*/ 21 w 1498"/>
                <a:gd name="T1" fmla="*/ 1330 h 1330"/>
                <a:gd name="T2" fmla="*/ 1498 w 1498"/>
                <a:gd name="T3" fmla="*/ 10 h 1330"/>
                <a:gd name="T4" fmla="*/ 1477 w 1498"/>
                <a:gd name="T5" fmla="*/ 0 h 1330"/>
                <a:gd name="T6" fmla="*/ 0 w 1498"/>
                <a:gd name="T7" fmla="*/ 1319 h 1330"/>
                <a:gd name="T8" fmla="*/ 21 w 1498"/>
                <a:gd name="T9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8" h="1330">
                  <a:moveTo>
                    <a:pt x="21" y="1330"/>
                  </a:moveTo>
                  <a:lnTo>
                    <a:pt x="1498" y="10"/>
                  </a:lnTo>
                  <a:lnTo>
                    <a:pt x="1477" y="0"/>
                  </a:lnTo>
                  <a:lnTo>
                    <a:pt x="0" y="1319"/>
                  </a:lnTo>
                  <a:lnTo>
                    <a:pt x="21" y="1330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4284" y="2371"/>
              <a:ext cx="24" cy="29"/>
            </a:xfrm>
            <a:custGeom>
              <a:avLst/>
              <a:gdLst>
                <a:gd name="T0" fmla="*/ 27 w 94"/>
                <a:gd name="T1" fmla="*/ 113 h 113"/>
                <a:gd name="T2" fmla="*/ 28 w 94"/>
                <a:gd name="T3" fmla="*/ 113 h 113"/>
                <a:gd name="T4" fmla="*/ 28 w 94"/>
                <a:gd name="T5" fmla="*/ 99 h 113"/>
                <a:gd name="T6" fmla="*/ 32 w 94"/>
                <a:gd name="T7" fmla="*/ 86 h 113"/>
                <a:gd name="T8" fmla="*/ 39 w 94"/>
                <a:gd name="T9" fmla="*/ 73 h 113"/>
                <a:gd name="T10" fmla="*/ 47 w 94"/>
                <a:gd name="T11" fmla="*/ 60 h 113"/>
                <a:gd name="T12" fmla="*/ 58 w 94"/>
                <a:gd name="T13" fmla="*/ 45 h 113"/>
                <a:gd name="T14" fmla="*/ 67 w 94"/>
                <a:gd name="T15" fmla="*/ 34 h 113"/>
                <a:gd name="T16" fmla="*/ 80 w 94"/>
                <a:gd name="T17" fmla="*/ 20 h 113"/>
                <a:gd name="T18" fmla="*/ 94 w 94"/>
                <a:gd name="T19" fmla="*/ 9 h 113"/>
                <a:gd name="T20" fmla="*/ 72 w 94"/>
                <a:gd name="T21" fmla="*/ 0 h 113"/>
                <a:gd name="T22" fmla="*/ 60 w 94"/>
                <a:gd name="T23" fmla="*/ 11 h 113"/>
                <a:gd name="T24" fmla="*/ 46 w 94"/>
                <a:gd name="T25" fmla="*/ 25 h 113"/>
                <a:gd name="T26" fmla="*/ 34 w 94"/>
                <a:gd name="T27" fmla="*/ 39 h 113"/>
                <a:gd name="T28" fmla="*/ 22 w 94"/>
                <a:gd name="T29" fmla="*/ 52 h 113"/>
                <a:gd name="T30" fmla="*/ 14 w 94"/>
                <a:gd name="T31" fmla="*/ 69 h 113"/>
                <a:gd name="T32" fmla="*/ 7 w 94"/>
                <a:gd name="T33" fmla="*/ 83 h 113"/>
                <a:gd name="T34" fmla="*/ 4 w 94"/>
                <a:gd name="T35" fmla="*/ 99 h 113"/>
                <a:gd name="T36" fmla="*/ 0 w 94"/>
                <a:gd name="T37" fmla="*/ 113 h 113"/>
                <a:gd name="T38" fmla="*/ 2 w 94"/>
                <a:gd name="T39" fmla="*/ 113 h 113"/>
                <a:gd name="T40" fmla="*/ 27 w 94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13">
                  <a:moveTo>
                    <a:pt x="27" y="113"/>
                  </a:moveTo>
                  <a:lnTo>
                    <a:pt x="28" y="113"/>
                  </a:lnTo>
                  <a:lnTo>
                    <a:pt x="28" y="99"/>
                  </a:lnTo>
                  <a:lnTo>
                    <a:pt x="32" y="86"/>
                  </a:lnTo>
                  <a:lnTo>
                    <a:pt x="39" y="73"/>
                  </a:lnTo>
                  <a:lnTo>
                    <a:pt x="47" y="60"/>
                  </a:lnTo>
                  <a:lnTo>
                    <a:pt x="58" y="45"/>
                  </a:lnTo>
                  <a:lnTo>
                    <a:pt x="67" y="34"/>
                  </a:lnTo>
                  <a:lnTo>
                    <a:pt x="80" y="20"/>
                  </a:lnTo>
                  <a:lnTo>
                    <a:pt x="94" y="9"/>
                  </a:lnTo>
                  <a:lnTo>
                    <a:pt x="72" y="0"/>
                  </a:lnTo>
                  <a:lnTo>
                    <a:pt x="60" y="11"/>
                  </a:lnTo>
                  <a:lnTo>
                    <a:pt x="46" y="25"/>
                  </a:lnTo>
                  <a:lnTo>
                    <a:pt x="34" y="39"/>
                  </a:lnTo>
                  <a:lnTo>
                    <a:pt x="22" y="52"/>
                  </a:lnTo>
                  <a:lnTo>
                    <a:pt x="14" y="69"/>
                  </a:lnTo>
                  <a:lnTo>
                    <a:pt x="7" y="83"/>
                  </a:lnTo>
                  <a:lnTo>
                    <a:pt x="4" y="99"/>
                  </a:lnTo>
                  <a:lnTo>
                    <a:pt x="0" y="113"/>
                  </a:lnTo>
                  <a:lnTo>
                    <a:pt x="2" y="113"/>
                  </a:lnTo>
                  <a:lnTo>
                    <a:pt x="27" y="113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266" y="2400"/>
              <a:ext cx="25" cy="614"/>
            </a:xfrm>
            <a:custGeom>
              <a:avLst/>
              <a:gdLst>
                <a:gd name="T0" fmla="*/ 0 w 100"/>
                <a:gd name="T1" fmla="*/ 2456 h 2460"/>
                <a:gd name="T2" fmla="*/ 25 w 100"/>
                <a:gd name="T3" fmla="*/ 2451 h 2460"/>
                <a:gd name="T4" fmla="*/ 100 w 100"/>
                <a:gd name="T5" fmla="*/ 0 h 2460"/>
                <a:gd name="T6" fmla="*/ 77 w 100"/>
                <a:gd name="T7" fmla="*/ 0 h 2460"/>
                <a:gd name="T8" fmla="*/ 0 w 100"/>
                <a:gd name="T9" fmla="*/ 2451 h 2460"/>
                <a:gd name="T10" fmla="*/ 25 w 100"/>
                <a:gd name="T11" fmla="*/ 2448 h 2460"/>
                <a:gd name="T12" fmla="*/ 0 w 100"/>
                <a:gd name="T13" fmla="*/ 2451 h 2460"/>
                <a:gd name="T14" fmla="*/ 3 w 100"/>
                <a:gd name="T15" fmla="*/ 2458 h 2460"/>
                <a:gd name="T16" fmla="*/ 12 w 100"/>
                <a:gd name="T17" fmla="*/ 2460 h 2460"/>
                <a:gd name="T18" fmla="*/ 21 w 100"/>
                <a:gd name="T19" fmla="*/ 2458 h 2460"/>
                <a:gd name="T20" fmla="*/ 25 w 100"/>
                <a:gd name="T21" fmla="*/ 2451 h 2460"/>
                <a:gd name="T22" fmla="*/ 0 w 100"/>
                <a:gd name="T23" fmla="*/ 245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60">
                  <a:moveTo>
                    <a:pt x="0" y="2456"/>
                  </a:moveTo>
                  <a:lnTo>
                    <a:pt x="25" y="2451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0" y="2451"/>
                  </a:lnTo>
                  <a:lnTo>
                    <a:pt x="25" y="2448"/>
                  </a:lnTo>
                  <a:lnTo>
                    <a:pt x="0" y="2451"/>
                  </a:lnTo>
                  <a:lnTo>
                    <a:pt x="3" y="2458"/>
                  </a:lnTo>
                  <a:lnTo>
                    <a:pt x="12" y="2460"/>
                  </a:lnTo>
                  <a:lnTo>
                    <a:pt x="21" y="2458"/>
                  </a:lnTo>
                  <a:lnTo>
                    <a:pt x="25" y="2451"/>
                  </a:lnTo>
                  <a:lnTo>
                    <a:pt x="0" y="2456"/>
                  </a:lnTo>
                  <a:close/>
                </a:path>
              </a:pathLst>
            </a:custGeom>
            <a:solidFill>
              <a:srgbClr val="FF8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7"/>
          <p:cNvSpPr>
            <a:spLocks noChangeArrowheads="1"/>
          </p:cNvSpPr>
          <p:nvPr/>
        </p:nvSpPr>
        <p:spPr bwMode="auto">
          <a:xfrm rot="16200000">
            <a:off x="5124618" y="3407668"/>
            <a:ext cx="1114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Analyzing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5830888" y="2162175"/>
            <a:ext cx="1587" cy="24130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9"/>
          <p:cNvSpPr>
            <a:spLocks/>
          </p:cNvSpPr>
          <p:nvPr/>
        </p:nvSpPr>
        <p:spPr bwMode="auto">
          <a:xfrm>
            <a:off x="6781800" y="4699000"/>
            <a:ext cx="107950" cy="120650"/>
          </a:xfrm>
          <a:custGeom>
            <a:avLst/>
            <a:gdLst>
              <a:gd name="T0" fmla="*/ 0 w 224"/>
              <a:gd name="T1" fmla="*/ 8 h 247"/>
              <a:gd name="T2" fmla="*/ 0 w 224"/>
              <a:gd name="T3" fmla="*/ 11 h 247"/>
              <a:gd name="T4" fmla="*/ 199 w 224"/>
              <a:gd name="T5" fmla="*/ 247 h 247"/>
              <a:gd name="T6" fmla="*/ 224 w 224"/>
              <a:gd name="T7" fmla="*/ 240 h 247"/>
              <a:gd name="T8" fmla="*/ 25 w 224"/>
              <a:gd name="T9" fmla="*/ 5 h 247"/>
              <a:gd name="T10" fmla="*/ 25 w 224"/>
              <a:gd name="T11" fmla="*/ 8 h 247"/>
              <a:gd name="T12" fmla="*/ 25 w 224"/>
              <a:gd name="T13" fmla="*/ 5 h 247"/>
              <a:gd name="T14" fmla="*/ 18 w 224"/>
              <a:gd name="T15" fmla="*/ 0 h 247"/>
              <a:gd name="T16" fmla="*/ 7 w 224"/>
              <a:gd name="T17" fmla="*/ 0 h 247"/>
              <a:gd name="T18" fmla="*/ 0 w 224"/>
              <a:gd name="T19" fmla="*/ 5 h 247"/>
              <a:gd name="T20" fmla="*/ 0 w 224"/>
              <a:gd name="T21" fmla="*/ 11 h 247"/>
              <a:gd name="T22" fmla="*/ 0 w 224"/>
              <a:gd name="T23" fmla="*/ 8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4" h="247">
                <a:moveTo>
                  <a:pt x="0" y="8"/>
                </a:moveTo>
                <a:lnTo>
                  <a:pt x="0" y="11"/>
                </a:lnTo>
                <a:lnTo>
                  <a:pt x="199" y="247"/>
                </a:lnTo>
                <a:lnTo>
                  <a:pt x="224" y="240"/>
                </a:lnTo>
                <a:lnTo>
                  <a:pt x="25" y="5"/>
                </a:lnTo>
                <a:lnTo>
                  <a:pt x="25" y="8"/>
                </a:lnTo>
                <a:lnTo>
                  <a:pt x="25" y="5"/>
                </a:lnTo>
                <a:lnTo>
                  <a:pt x="18" y="0"/>
                </a:lnTo>
                <a:lnTo>
                  <a:pt x="7" y="0"/>
                </a:lnTo>
                <a:lnTo>
                  <a:pt x="0" y="5"/>
                </a:lnTo>
                <a:lnTo>
                  <a:pt x="0" y="11"/>
                </a:lnTo>
                <a:lnTo>
                  <a:pt x="0" y="8"/>
                </a:lnTo>
                <a:close/>
              </a:path>
            </a:pathLst>
          </a:custGeom>
          <a:solidFill>
            <a:srgbClr val="FF8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20"/>
          <p:cNvSpPr>
            <a:spLocks/>
          </p:cNvSpPr>
          <p:nvPr/>
        </p:nvSpPr>
        <p:spPr bwMode="auto">
          <a:xfrm>
            <a:off x="5486400" y="6416675"/>
            <a:ext cx="2262188" cy="441325"/>
          </a:xfrm>
          <a:custGeom>
            <a:avLst/>
            <a:gdLst>
              <a:gd name="T0" fmla="*/ 1 w 4686"/>
              <a:gd name="T1" fmla="*/ 741 h 882"/>
              <a:gd name="T2" fmla="*/ 0 w 4686"/>
              <a:gd name="T3" fmla="*/ 714 h 882"/>
              <a:gd name="T4" fmla="*/ 1 w 4686"/>
              <a:gd name="T5" fmla="*/ 699 h 882"/>
              <a:gd name="T6" fmla="*/ 3 w 4686"/>
              <a:gd name="T7" fmla="*/ 684 h 882"/>
              <a:gd name="T8" fmla="*/ 6 w 4686"/>
              <a:gd name="T9" fmla="*/ 659 h 882"/>
              <a:gd name="T10" fmla="*/ 13 w 4686"/>
              <a:gd name="T11" fmla="*/ 638 h 882"/>
              <a:gd name="T12" fmla="*/ 21 w 4686"/>
              <a:gd name="T13" fmla="*/ 619 h 882"/>
              <a:gd name="T14" fmla="*/ 235 w 4686"/>
              <a:gd name="T15" fmla="*/ 90 h 882"/>
              <a:gd name="T16" fmla="*/ 260 w 4686"/>
              <a:gd name="T17" fmla="*/ 33 h 882"/>
              <a:gd name="T18" fmla="*/ 274 w 4686"/>
              <a:gd name="T19" fmla="*/ 16 h 882"/>
              <a:gd name="T20" fmla="*/ 279 w 4686"/>
              <a:gd name="T21" fmla="*/ 12 h 882"/>
              <a:gd name="T22" fmla="*/ 294 w 4686"/>
              <a:gd name="T23" fmla="*/ 3 h 882"/>
              <a:gd name="T24" fmla="*/ 314 w 4686"/>
              <a:gd name="T25" fmla="*/ 0 h 882"/>
              <a:gd name="T26" fmla="*/ 567 w 4686"/>
              <a:gd name="T27" fmla="*/ 3 h 882"/>
              <a:gd name="T28" fmla="*/ 4594 w 4686"/>
              <a:gd name="T29" fmla="*/ 72 h 882"/>
              <a:gd name="T30" fmla="*/ 4593 w 4686"/>
              <a:gd name="T31" fmla="*/ 74 h 882"/>
              <a:gd name="T32" fmla="*/ 4618 w 4686"/>
              <a:gd name="T33" fmla="*/ 76 h 882"/>
              <a:gd name="T34" fmla="*/ 4634 w 4686"/>
              <a:gd name="T35" fmla="*/ 83 h 882"/>
              <a:gd name="T36" fmla="*/ 4651 w 4686"/>
              <a:gd name="T37" fmla="*/ 93 h 882"/>
              <a:gd name="T38" fmla="*/ 4660 w 4686"/>
              <a:gd name="T39" fmla="*/ 101 h 882"/>
              <a:gd name="T40" fmla="*/ 4670 w 4686"/>
              <a:gd name="T41" fmla="*/ 117 h 882"/>
              <a:gd name="T42" fmla="*/ 4681 w 4686"/>
              <a:gd name="T43" fmla="*/ 140 h 882"/>
              <a:gd name="T44" fmla="*/ 4686 w 4686"/>
              <a:gd name="T45" fmla="*/ 166 h 882"/>
              <a:gd name="T46" fmla="*/ 4686 w 4686"/>
              <a:gd name="T47" fmla="*/ 192 h 882"/>
              <a:gd name="T48" fmla="*/ 4686 w 4686"/>
              <a:gd name="T49" fmla="*/ 218 h 882"/>
              <a:gd name="T50" fmla="*/ 4682 w 4686"/>
              <a:gd name="T51" fmla="*/ 244 h 882"/>
              <a:gd name="T52" fmla="*/ 4670 w 4686"/>
              <a:gd name="T53" fmla="*/ 296 h 882"/>
              <a:gd name="T54" fmla="*/ 4654 w 4686"/>
              <a:gd name="T55" fmla="*/ 357 h 882"/>
              <a:gd name="T56" fmla="*/ 4501 w 4686"/>
              <a:gd name="T57" fmla="*/ 862 h 882"/>
              <a:gd name="T58" fmla="*/ 4495 w 4686"/>
              <a:gd name="T59" fmla="*/ 873 h 882"/>
              <a:gd name="T60" fmla="*/ 4488 w 4686"/>
              <a:gd name="T61" fmla="*/ 881 h 882"/>
              <a:gd name="T62" fmla="*/ 4475 w 4686"/>
              <a:gd name="T63" fmla="*/ 882 h 882"/>
              <a:gd name="T64" fmla="*/ 45 w 4686"/>
              <a:gd name="T65" fmla="*/ 800 h 882"/>
              <a:gd name="T66" fmla="*/ 30 w 4686"/>
              <a:gd name="T67" fmla="*/ 796 h 882"/>
              <a:gd name="T68" fmla="*/ 21 w 4686"/>
              <a:gd name="T69" fmla="*/ 787 h 882"/>
              <a:gd name="T70" fmla="*/ 13 w 4686"/>
              <a:gd name="T71" fmla="*/ 778 h 882"/>
              <a:gd name="T72" fmla="*/ 6 w 4686"/>
              <a:gd name="T73" fmla="*/ 766 h 882"/>
              <a:gd name="T74" fmla="*/ 1 w 4686"/>
              <a:gd name="T75" fmla="*/ 741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86" h="882">
                <a:moveTo>
                  <a:pt x="1" y="741"/>
                </a:moveTo>
                <a:lnTo>
                  <a:pt x="0" y="714"/>
                </a:lnTo>
                <a:lnTo>
                  <a:pt x="1" y="699"/>
                </a:lnTo>
                <a:lnTo>
                  <a:pt x="3" y="684"/>
                </a:lnTo>
                <a:lnTo>
                  <a:pt x="6" y="659"/>
                </a:lnTo>
                <a:lnTo>
                  <a:pt x="13" y="638"/>
                </a:lnTo>
                <a:lnTo>
                  <a:pt x="21" y="619"/>
                </a:lnTo>
                <a:lnTo>
                  <a:pt x="235" y="90"/>
                </a:lnTo>
                <a:lnTo>
                  <a:pt x="260" y="33"/>
                </a:lnTo>
                <a:lnTo>
                  <a:pt x="274" y="16"/>
                </a:lnTo>
                <a:lnTo>
                  <a:pt x="279" y="12"/>
                </a:lnTo>
                <a:lnTo>
                  <a:pt x="294" y="3"/>
                </a:lnTo>
                <a:lnTo>
                  <a:pt x="314" y="0"/>
                </a:lnTo>
                <a:lnTo>
                  <a:pt x="567" y="3"/>
                </a:lnTo>
                <a:lnTo>
                  <a:pt x="4594" y="72"/>
                </a:lnTo>
                <a:lnTo>
                  <a:pt x="4593" y="74"/>
                </a:lnTo>
                <a:lnTo>
                  <a:pt x="4618" y="76"/>
                </a:lnTo>
                <a:lnTo>
                  <a:pt x="4634" y="83"/>
                </a:lnTo>
                <a:lnTo>
                  <a:pt x="4651" y="93"/>
                </a:lnTo>
                <a:lnTo>
                  <a:pt x="4660" y="101"/>
                </a:lnTo>
                <a:lnTo>
                  <a:pt x="4670" y="117"/>
                </a:lnTo>
                <a:lnTo>
                  <a:pt x="4681" y="140"/>
                </a:lnTo>
                <a:lnTo>
                  <a:pt x="4686" y="166"/>
                </a:lnTo>
                <a:lnTo>
                  <a:pt x="4686" y="192"/>
                </a:lnTo>
                <a:lnTo>
                  <a:pt x="4686" y="218"/>
                </a:lnTo>
                <a:lnTo>
                  <a:pt x="4682" y="244"/>
                </a:lnTo>
                <a:lnTo>
                  <a:pt x="4670" y="296"/>
                </a:lnTo>
                <a:lnTo>
                  <a:pt x="4654" y="357"/>
                </a:lnTo>
                <a:lnTo>
                  <a:pt x="4501" y="862"/>
                </a:lnTo>
                <a:lnTo>
                  <a:pt x="4495" y="873"/>
                </a:lnTo>
                <a:lnTo>
                  <a:pt x="4488" y="881"/>
                </a:lnTo>
                <a:lnTo>
                  <a:pt x="4475" y="882"/>
                </a:lnTo>
                <a:lnTo>
                  <a:pt x="45" y="800"/>
                </a:lnTo>
                <a:lnTo>
                  <a:pt x="30" y="796"/>
                </a:lnTo>
                <a:lnTo>
                  <a:pt x="21" y="787"/>
                </a:lnTo>
                <a:lnTo>
                  <a:pt x="13" y="778"/>
                </a:lnTo>
                <a:lnTo>
                  <a:pt x="6" y="766"/>
                </a:lnTo>
                <a:lnTo>
                  <a:pt x="1" y="741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5761038" y="5973763"/>
            <a:ext cx="2235200" cy="620712"/>
          </a:xfrm>
          <a:custGeom>
            <a:avLst/>
            <a:gdLst>
              <a:gd name="T0" fmla="*/ 0 w 4632"/>
              <a:gd name="T1" fmla="*/ 88 h 1246"/>
              <a:gd name="T2" fmla="*/ 0 w 4632"/>
              <a:gd name="T3" fmla="*/ 890 h 1246"/>
              <a:gd name="T4" fmla="*/ 1 w 4632"/>
              <a:gd name="T5" fmla="*/ 892 h 1246"/>
              <a:gd name="T6" fmla="*/ 1370 w 4632"/>
              <a:gd name="T7" fmla="*/ 915 h 1246"/>
              <a:gd name="T8" fmla="*/ 1370 w 4632"/>
              <a:gd name="T9" fmla="*/ 914 h 1246"/>
              <a:gd name="T10" fmla="*/ 1370 w 4632"/>
              <a:gd name="T11" fmla="*/ 213 h 1246"/>
              <a:gd name="T12" fmla="*/ 1374 w 4632"/>
              <a:gd name="T13" fmla="*/ 178 h 1246"/>
              <a:gd name="T14" fmla="*/ 1382 w 4632"/>
              <a:gd name="T15" fmla="*/ 160 h 1246"/>
              <a:gd name="T16" fmla="*/ 1391 w 4632"/>
              <a:gd name="T17" fmla="*/ 146 h 1246"/>
              <a:gd name="T18" fmla="*/ 1405 w 4632"/>
              <a:gd name="T19" fmla="*/ 135 h 1246"/>
              <a:gd name="T20" fmla="*/ 1421 w 4632"/>
              <a:gd name="T21" fmla="*/ 128 h 1246"/>
              <a:gd name="T22" fmla="*/ 1457 w 4632"/>
              <a:gd name="T23" fmla="*/ 124 h 1246"/>
              <a:gd name="T24" fmla="*/ 4316 w 4632"/>
              <a:gd name="T25" fmla="*/ 124 h 1246"/>
              <a:gd name="T26" fmla="*/ 4322 w 4632"/>
              <a:gd name="T27" fmla="*/ 124 h 1246"/>
              <a:gd name="T28" fmla="*/ 4356 w 4632"/>
              <a:gd name="T29" fmla="*/ 128 h 1246"/>
              <a:gd name="T30" fmla="*/ 4373 w 4632"/>
              <a:gd name="T31" fmla="*/ 135 h 1246"/>
              <a:gd name="T32" fmla="*/ 4387 w 4632"/>
              <a:gd name="T33" fmla="*/ 146 h 1246"/>
              <a:gd name="T34" fmla="*/ 4396 w 4632"/>
              <a:gd name="T35" fmla="*/ 160 h 1246"/>
              <a:gd name="T36" fmla="*/ 4404 w 4632"/>
              <a:gd name="T37" fmla="*/ 178 h 1246"/>
              <a:gd name="T38" fmla="*/ 4409 w 4632"/>
              <a:gd name="T39" fmla="*/ 213 h 1246"/>
              <a:gd name="T40" fmla="*/ 4409 w 4632"/>
              <a:gd name="T41" fmla="*/ 221 h 1246"/>
              <a:gd name="T42" fmla="*/ 4409 w 4632"/>
              <a:gd name="T43" fmla="*/ 926 h 1246"/>
              <a:gd name="T44" fmla="*/ 4404 w 4632"/>
              <a:gd name="T45" fmla="*/ 960 h 1246"/>
              <a:gd name="T46" fmla="*/ 4396 w 4632"/>
              <a:gd name="T47" fmla="*/ 979 h 1246"/>
              <a:gd name="T48" fmla="*/ 4387 w 4632"/>
              <a:gd name="T49" fmla="*/ 993 h 1246"/>
              <a:gd name="T50" fmla="*/ 4373 w 4632"/>
              <a:gd name="T51" fmla="*/ 1004 h 1246"/>
              <a:gd name="T52" fmla="*/ 4358 w 4632"/>
              <a:gd name="T53" fmla="*/ 1008 h 1246"/>
              <a:gd name="T54" fmla="*/ 4322 w 4632"/>
              <a:gd name="T55" fmla="*/ 1015 h 1246"/>
              <a:gd name="T56" fmla="*/ 4106 w 4632"/>
              <a:gd name="T57" fmla="*/ 1015 h 1246"/>
              <a:gd name="T58" fmla="*/ 4109 w 4632"/>
              <a:gd name="T59" fmla="*/ 1014 h 1246"/>
              <a:gd name="T60" fmla="*/ 4114 w 4632"/>
              <a:gd name="T61" fmla="*/ 1030 h 1246"/>
              <a:gd name="T62" fmla="*/ 4119 w 4632"/>
              <a:gd name="T63" fmla="*/ 1056 h 1246"/>
              <a:gd name="T64" fmla="*/ 4119 w 4632"/>
              <a:gd name="T65" fmla="*/ 1082 h 1246"/>
              <a:gd name="T66" fmla="*/ 4119 w 4632"/>
              <a:gd name="T67" fmla="*/ 1108 h 1246"/>
              <a:gd name="T68" fmla="*/ 4115 w 4632"/>
              <a:gd name="T69" fmla="*/ 1134 h 1246"/>
              <a:gd name="T70" fmla="*/ 4103 w 4632"/>
              <a:gd name="T71" fmla="*/ 1185 h 1246"/>
              <a:gd name="T72" fmla="*/ 4087 w 4632"/>
              <a:gd name="T73" fmla="*/ 1246 h 1246"/>
              <a:gd name="T74" fmla="*/ 4437 w 4632"/>
              <a:gd name="T75" fmla="*/ 1246 h 1246"/>
              <a:gd name="T76" fmla="*/ 4545 w 4632"/>
              <a:gd name="T77" fmla="*/ 1246 h 1246"/>
              <a:gd name="T78" fmla="*/ 4580 w 4632"/>
              <a:gd name="T79" fmla="*/ 1242 h 1246"/>
              <a:gd name="T80" fmla="*/ 4597 w 4632"/>
              <a:gd name="T81" fmla="*/ 1235 h 1246"/>
              <a:gd name="T82" fmla="*/ 4611 w 4632"/>
              <a:gd name="T83" fmla="*/ 1224 h 1246"/>
              <a:gd name="T84" fmla="*/ 4622 w 4632"/>
              <a:gd name="T85" fmla="*/ 1211 h 1246"/>
              <a:gd name="T86" fmla="*/ 4628 w 4632"/>
              <a:gd name="T87" fmla="*/ 1193 h 1246"/>
              <a:gd name="T88" fmla="*/ 4632 w 4632"/>
              <a:gd name="T89" fmla="*/ 1157 h 1246"/>
              <a:gd name="T90" fmla="*/ 4632 w 4632"/>
              <a:gd name="T91" fmla="*/ 88 h 1246"/>
              <a:gd name="T92" fmla="*/ 4628 w 4632"/>
              <a:gd name="T93" fmla="*/ 54 h 1246"/>
              <a:gd name="T94" fmla="*/ 4622 w 4632"/>
              <a:gd name="T95" fmla="*/ 36 h 1246"/>
              <a:gd name="T96" fmla="*/ 4611 w 4632"/>
              <a:gd name="T97" fmla="*/ 21 h 1246"/>
              <a:gd name="T98" fmla="*/ 4597 w 4632"/>
              <a:gd name="T99" fmla="*/ 11 h 1246"/>
              <a:gd name="T100" fmla="*/ 4580 w 4632"/>
              <a:gd name="T101" fmla="*/ 4 h 1246"/>
              <a:gd name="T102" fmla="*/ 4545 w 4632"/>
              <a:gd name="T103" fmla="*/ 0 h 1246"/>
              <a:gd name="T104" fmla="*/ 87 w 4632"/>
              <a:gd name="T105" fmla="*/ 0 h 1246"/>
              <a:gd name="T106" fmla="*/ 52 w 4632"/>
              <a:gd name="T107" fmla="*/ 4 h 1246"/>
              <a:gd name="T108" fmla="*/ 35 w 4632"/>
              <a:gd name="T109" fmla="*/ 11 h 1246"/>
              <a:gd name="T110" fmla="*/ 20 w 4632"/>
              <a:gd name="T111" fmla="*/ 21 h 1246"/>
              <a:gd name="T112" fmla="*/ 16 w 4632"/>
              <a:gd name="T113" fmla="*/ 34 h 1246"/>
              <a:gd name="T114" fmla="*/ 8 w 4632"/>
              <a:gd name="T115" fmla="*/ 52 h 1246"/>
              <a:gd name="T116" fmla="*/ 0 w 4632"/>
              <a:gd name="T117" fmla="*/ 88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32" h="1246">
                <a:moveTo>
                  <a:pt x="0" y="88"/>
                </a:moveTo>
                <a:lnTo>
                  <a:pt x="0" y="890"/>
                </a:lnTo>
                <a:lnTo>
                  <a:pt x="1" y="892"/>
                </a:lnTo>
                <a:lnTo>
                  <a:pt x="1370" y="915"/>
                </a:lnTo>
                <a:lnTo>
                  <a:pt x="1370" y="914"/>
                </a:lnTo>
                <a:lnTo>
                  <a:pt x="1370" y="213"/>
                </a:lnTo>
                <a:lnTo>
                  <a:pt x="1374" y="178"/>
                </a:lnTo>
                <a:lnTo>
                  <a:pt x="1382" y="160"/>
                </a:lnTo>
                <a:lnTo>
                  <a:pt x="1391" y="146"/>
                </a:lnTo>
                <a:lnTo>
                  <a:pt x="1405" y="135"/>
                </a:lnTo>
                <a:lnTo>
                  <a:pt x="1421" y="128"/>
                </a:lnTo>
                <a:lnTo>
                  <a:pt x="1457" y="124"/>
                </a:lnTo>
                <a:lnTo>
                  <a:pt x="4316" y="124"/>
                </a:lnTo>
                <a:lnTo>
                  <a:pt x="4322" y="124"/>
                </a:lnTo>
                <a:lnTo>
                  <a:pt x="4356" y="128"/>
                </a:lnTo>
                <a:lnTo>
                  <a:pt x="4373" y="135"/>
                </a:lnTo>
                <a:lnTo>
                  <a:pt x="4387" y="146"/>
                </a:lnTo>
                <a:lnTo>
                  <a:pt x="4396" y="160"/>
                </a:lnTo>
                <a:lnTo>
                  <a:pt x="4404" y="178"/>
                </a:lnTo>
                <a:lnTo>
                  <a:pt x="4409" y="213"/>
                </a:lnTo>
                <a:lnTo>
                  <a:pt x="4409" y="221"/>
                </a:lnTo>
                <a:lnTo>
                  <a:pt x="4409" y="926"/>
                </a:lnTo>
                <a:lnTo>
                  <a:pt x="4404" y="960"/>
                </a:lnTo>
                <a:lnTo>
                  <a:pt x="4396" y="979"/>
                </a:lnTo>
                <a:lnTo>
                  <a:pt x="4387" y="993"/>
                </a:lnTo>
                <a:lnTo>
                  <a:pt x="4373" y="1004"/>
                </a:lnTo>
                <a:lnTo>
                  <a:pt x="4358" y="1008"/>
                </a:lnTo>
                <a:lnTo>
                  <a:pt x="4322" y="1015"/>
                </a:lnTo>
                <a:lnTo>
                  <a:pt x="4106" y="1015"/>
                </a:lnTo>
                <a:lnTo>
                  <a:pt x="4109" y="1014"/>
                </a:lnTo>
                <a:lnTo>
                  <a:pt x="4114" y="1030"/>
                </a:lnTo>
                <a:lnTo>
                  <a:pt x="4119" y="1056"/>
                </a:lnTo>
                <a:lnTo>
                  <a:pt x="4119" y="1082"/>
                </a:lnTo>
                <a:lnTo>
                  <a:pt x="4119" y="1108"/>
                </a:lnTo>
                <a:lnTo>
                  <a:pt x="4115" y="1134"/>
                </a:lnTo>
                <a:lnTo>
                  <a:pt x="4103" y="1185"/>
                </a:lnTo>
                <a:lnTo>
                  <a:pt x="4087" y="1246"/>
                </a:lnTo>
                <a:lnTo>
                  <a:pt x="4437" y="1246"/>
                </a:lnTo>
                <a:lnTo>
                  <a:pt x="4545" y="1246"/>
                </a:lnTo>
                <a:lnTo>
                  <a:pt x="4580" y="1242"/>
                </a:lnTo>
                <a:lnTo>
                  <a:pt x="4597" y="1235"/>
                </a:lnTo>
                <a:lnTo>
                  <a:pt x="4611" y="1224"/>
                </a:lnTo>
                <a:lnTo>
                  <a:pt x="4622" y="1211"/>
                </a:lnTo>
                <a:lnTo>
                  <a:pt x="4628" y="1193"/>
                </a:lnTo>
                <a:lnTo>
                  <a:pt x="4632" y="1157"/>
                </a:lnTo>
                <a:lnTo>
                  <a:pt x="4632" y="88"/>
                </a:lnTo>
                <a:lnTo>
                  <a:pt x="4628" y="54"/>
                </a:lnTo>
                <a:lnTo>
                  <a:pt x="4622" y="36"/>
                </a:lnTo>
                <a:lnTo>
                  <a:pt x="4611" y="21"/>
                </a:lnTo>
                <a:lnTo>
                  <a:pt x="4597" y="11"/>
                </a:lnTo>
                <a:lnTo>
                  <a:pt x="4580" y="4"/>
                </a:lnTo>
                <a:lnTo>
                  <a:pt x="4545" y="0"/>
                </a:lnTo>
                <a:lnTo>
                  <a:pt x="87" y="0"/>
                </a:lnTo>
                <a:lnTo>
                  <a:pt x="52" y="4"/>
                </a:lnTo>
                <a:lnTo>
                  <a:pt x="35" y="11"/>
                </a:lnTo>
                <a:lnTo>
                  <a:pt x="20" y="21"/>
                </a:lnTo>
                <a:lnTo>
                  <a:pt x="16" y="34"/>
                </a:lnTo>
                <a:lnTo>
                  <a:pt x="8" y="52"/>
                </a:lnTo>
                <a:lnTo>
                  <a:pt x="0" y="8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051550" y="4684713"/>
            <a:ext cx="1658938" cy="1289050"/>
          </a:xfrm>
          <a:prstGeom prst="rect">
            <a:avLst/>
          </a:prstGeom>
          <a:solidFill>
            <a:srgbClr val="80808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23"/>
          <p:cNvSpPr>
            <a:spLocks/>
          </p:cNvSpPr>
          <p:nvPr/>
        </p:nvSpPr>
        <p:spPr bwMode="auto">
          <a:xfrm>
            <a:off x="6186488" y="4835525"/>
            <a:ext cx="1131887" cy="987425"/>
          </a:xfrm>
          <a:custGeom>
            <a:avLst/>
            <a:gdLst>
              <a:gd name="T0" fmla="*/ 159 w 2343"/>
              <a:gd name="T1" fmla="*/ 1794 h 1976"/>
              <a:gd name="T2" fmla="*/ 174 w 2343"/>
              <a:gd name="T3" fmla="*/ 1805 h 1976"/>
              <a:gd name="T4" fmla="*/ 190 w 2343"/>
              <a:gd name="T5" fmla="*/ 1811 h 1976"/>
              <a:gd name="T6" fmla="*/ 225 w 2343"/>
              <a:gd name="T7" fmla="*/ 1816 h 1976"/>
              <a:gd name="T8" fmla="*/ 2114 w 2343"/>
              <a:gd name="T9" fmla="*/ 1816 h 1976"/>
              <a:gd name="T10" fmla="*/ 2149 w 2343"/>
              <a:gd name="T11" fmla="*/ 1811 h 1976"/>
              <a:gd name="T12" fmla="*/ 2166 w 2343"/>
              <a:gd name="T13" fmla="*/ 1805 h 1976"/>
              <a:gd name="T14" fmla="*/ 2180 w 2343"/>
              <a:gd name="T15" fmla="*/ 1794 h 1976"/>
              <a:gd name="T16" fmla="*/ 2189 w 2343"/>
              <a:gd name="T17" fmla="*/ 1780 h 1976"/>
              <a:gd name="T18" fmla="*/ 2197 w 2343"/>
              <a:gd name="T19" fmla="*/ 1763 h 1976"/>
              <a:gd name="T20" fmla="*/ 2200 w 2343"/>
              <a:gd name="T21" fmla="*/ 1727 h 1976"/>
              <a:gd name="T22" fmla="*/ 2200 w 2343"/>
              <a:gd name="T23" fmla="*/ 213 h 1976"/>
              <a:gd name="T24" fmla="*/ 2197 w 2343"/>
              <a:gd name="T25" fmla="*/ 178 h 1976"/>
              <a:gd name="T26" fmla="*/ 2189 w 2343"/>
              <a:gd name="T27" fmla="*/ 159 h 1976"/>
              <a:gd name="T28" fmla="*/ 2180 w 2343"/>
              <a:gd name="T29" fmla="*/ 146 h 1976"/>
              <a:gd name="T30" fmla="*/ 2166 w 2343"/>
              <a:gd name="T31" fmla="*/ 136 h 1976"/>
              <a:gd name="T32" fmla="*/ 2150 w 2343"/>
              <a:gd name="T33" fmla="*/ 129 h 1976"/>
              <a:gd name="T34" fmla="*/ 2114 w 2343"/>
              <a:gd name="T35" fmla="*/ 125 h 1976"/>
              <a:gd name="T36" fmla="*/ 225 w 2343"/>
              <a:gd name="T37" fmla="*/ 125 h 1976"/>
              <a:gd name="T38" fmla="*/ 190 w 2343"/>
              <a:gd name="T39" fmla="*/ 129 h 1976"/>
              <a:gd name="T40" fmla="*/ 174 w 2343"/>
              <a:gd name="T41" fmla="*/ 136 h 1976"/>
              <a:gd name="T42" fmla="*/ 159 w 2343"/>
              <a:gd name="T43" fmla="*/ 146 h 1976"/>
              <a:gd name="T44" fmla="*/ 149 w 2343"/>
              <a:gd name="T45" fmla="*/ 159 h 1976"/>
              <a:gd name="T46" fmla="*/ 143 w 2343"/>
              <a:gd name="T47" fmla="*/ 178 h 1976"/>
              <a:gd name="T48" fmla="*/ 139 w 2343"/>
              <a:gd name="T49" fmla="*/ 213 h 1976"/>
              <a:gd name="T50" fmla="*/ 139 w 2343"/>
              <a:gd name="T51" fmla="*/ 1727 h 1976"/>
              <a:gd name="T52" fmla="*/ 143 w 2343"/>
              <a:gd name="T53" fmla="*/ 1763 h 1976"/>
              <a:gd name="T54" fmla="*/ 149 w 2343"/>
              <a:gd name="T55" fmla="*/ 1780 h 1976"/>
              <a:gd name="T56" fmla="*/ 159 w 2343"/>
              <a:gd name="T57" fmla="*/ 1794 h 1976"/>
              <a:gd name="T58" fmla="*/ 21 w 2343"/>
              <a:gd name="T59" fmla="*/ 1954 h 1976"/>
              <a:gd name="T60" fmla="*/ 11 w 2343"/>
              <a:gd name="T61" fmla="*/ 1940 h 1976"/>
              <a:gd name="T62" fmla="*/ 4 w 2343"/>
              <a:gd name="T63" fmla="*/ 1922 h 1976"/>
              <a:gd name="T64" fmla="*/ 0 w 2343"/>
              <a:gd name="T65" fmla="*/ 1887 h 1976"/>
              <a:gd name="T66" fmla="*/ 0 w 2343"/>
              <a:gd name="T67" fmla="*/ 89 h 1976"/>
              <a:gd name="T68" fmla="*/ 4 w 2343"/>
              <a:gd name="T69" fmla="*/ 54 h 1976"/>
              <a:gd name="T70" fmla="*/ 11 w 2343"/>
              <a:gd name="T71" fmla="*/ 36 h 1976"/>
              <a:gd name="T72" fmla="*/ 21 w 2343"/>
              <a:gd name="T73" fmla="*/ 21 h 1976"/>
              <a:gd name="T74" fmla="*/ 35 w 2343"/>
              <a:gd name="T75" fmla="*/ 12 h 1976"/>
              <a:gd name="T76" fmla="*/ 53 w 2343"/>
              <a:gd name="T77" fmla="*/ 4 h 1976"/>
              <a:gd name="T78" fmla="*/ 87 w 2343"/>
              <a:gd name="T79" fmla="*/ 0 h 1976"/>
              <a:gd name="T80" fmla="*/ 2343 w 2343"/>
              <a:gd name="T81" fmla="*/ 0 h 1976"/>
              <a:gd name="T82" fmla="*/ 2343 w 2343"/>
              <a:gd name="T83" fmla="*/ 1976 h 1976"/>
              <a:gd name="T84" fmla="*/ 87 w 2343"/>
              <a:gd name="T85" fmla="*/ 1976 h 1976"/>
              <a:gd name="T86" fmla="*/ 53 w 2343"/>
              <a:gd name="T87" fmla="*/ 1972 h 1976"/>
              <a:gd name="T88" fmla="*/ 35 w 2343"/>
              <a:gd name="T89" fmla="*/ 1965 h 1976"/>
              <a:gd name="T90" fmla="*/ 21 w 2343"/>
              <a:gd name="T91" fmla="*/ 1954 h 1976"/>
              <a:gd name="T92" fmla="*/ 159 w 2343"/>
              <a:gd name="T93" fmla="*/ 1794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43" h="1976">
                <a:moveTo>
                  <a:pt x="159" y="1794"/>
                </a:moveTo>
                <a:lnTo>
                  <a:pt x="174" y="1805"/>
                </a:lnTo>
                <a:lnTo>
                  <a:pt x="190" y="1811"/>
                </a:lnTo>
                <a:lnTo>
                  <a:pt x="225" y="1816"/>
                </a:lnTo>
                <a:lnTo>
                  <a:pt x="2114" y="1816"/>
                </a:lnTo>
                <a:lnTo>
                  <a:pt x="2149" y="1811"/>
                </a:lnTo>
                <a:lnTo>
                  <a:pt x="2166" y="1805"/>
                </a:lnTo>
                <a:lnTo>
                  <a:pt x="2180" y="1794"/>
                </a:lnTo>
                <a:lnTo>
                  <a:pt x="2189" y="1780"/>
                </a:lnTo>
                <a:lnTo>
                  <a:pt x="2197" y="1763"/>
                </a:lnTo>
                <a:lnTo>
                  <a:pt x="2200" y="1727"/>
                </a:lnTo>
                <a:lnTo>
                  <a:pt x="2200" y="213"/>
                </a:lnTo>
                <a:lnTo>
                  <a:pt x="2197" y="178"/>
                </a:lnTo>
                <a:lnTo>
                  <a:pt x="2189" y="159"/>
                </a:lnTo>
                <a:lnTo>
                  <a:pt x="2180" y="146"/>
                </a:lnTo>
                <a:lnTo>
                  <a:pt x="2166" y="136"/>
                </a:lnTo>
                <a:lnTo>
                  <a:pt x="2150" y="129"/>
                </a:lnTo>
                <a:lnTo>
                  <a:pt x="2114" y="125"/>
                </a:lnTo>
                <a:lnTo>
                  <a:pt x="225" y="125"/>
                </a:lnTo>
                <a:lnTo>
                  <a:pt x="190" y="129"/>
                </a:lnTo>
                <a:lnTo>
                  <a:pt x="174" y="136"/>
                </a:lnTo>
                <a:lnTo>
                  <a:pt x="159" y="146"/>
                </a:lnTo>
                <a:lnTo>
                  <a:pt x="149" y="159"/>
                </a:lnTo>
                <a:lnTo>
                  <a:pt x="143" y="178"/>
                </a:lnTo>
                <a:lnTo>
                  <a:pt x="139" y="213"/>
                </a:lnTo>
                <a:lnTo>
                  <a:pt x="139" y="1727"/>
                </a:lnTo>
                <a:lnTo>
                  <a:pt x="143" y="1763"/>
                </a:lnTo>
                <a:lnTo>
                  <a:pt x="149" y="1780"/>
                </a:lnTo>
                <a:lnTo>
                  <a:pt x="159" y="1794"/>
                </a:lnTo>
                <a:lnTo>
                  <a:pt x="21" y="1954"/>
                </a:lnTo>
                <a:lnTo>
                  <a:pt x="11" y="1940"/>
                </a:lnTo>
                <a:lnTo>
                  <a:pt x="4" y="1922"/>
                </a:lnTo>
                <a:lnTo>
                  <a:pt x="0" y="1887"/>
                </a:lnTo>
                <a:lnTo>
                  <a:pt x="0" y="89"/>
                </a:lnTo>
                <a:lnTo>
                  <a:pt x="4" y="54"/>
                </a:lnTo>
                <a:lnTo>
                  <a:pt x="11" y="36"/>
                </a:lnTo>
                <a:lnTo>
                  <a:pt x="21" y="21"/>
                </a:lnTo>
                <a:lnTo>
                  <a:pt x="35" y="12"/>
                </a:lnTo>
                <a:lnTo>
                  <a:pt x="53" y="4"/>
                </a:lnTo>
                <a:lnTo>
                  <a:pt x="87" y="0"/>
                </a:lnTo>
                <a:lnTo>
                  <a:pt x="2343" y="0"/>
                </a:lnTo>
                <a:lnTo>
                  <a:pt x="2343" y="1976"/>
                </a:lnTo>
                <a:lnTo>
                  <a:pt x="87" y="1976"/>
                </a:lnTo>
                <a:lnTo>
                  <a:pt x="53" y="1972"/>
                </a:lnTo>
                <a:lnTo>
                  <a:pt x="35" y="1965"/>
                </a:lnTo>
                <a:lnTo>
                  <a:pt x="21" y="1954"/>
                </a:lnTo>
                <a:lnTo>
                  <a:pt x="159" y="179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7318375" y="4835525"/>
            <a:ext cx="1588" cy="987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25"/>
          <p:cNvSpPr>
            <a:spLocks/>
          </p:cNvSpPr>
          <p:nvPr/>
        </p:nvSpPr>
        <p:spPr bwMode="auto">
          <a:xfrm>
            <a:off x="7613650" y="6454775"/>
            <a:ext cx="93663" cy="398463"/>
          </a:xfrm>
          <a:custGeom>
            <a:avLst/>
            <a:gdLst>
              <a:gd name="T0" fmla="*/ 193 w 193"/>
              <a:gd name="T1" fmla="*/ 0 h 804"/>
              <a:gd name="T2" fmla="*/ 3 w 193"/>
              <a:gd name="T3" fmla="*/ 655 h 804"/>
              <a:gd name="T4" fmla="*/ 0 w 193"/>
              <a:gd name="T5" fmla="*/ 686 h 804"/>
              <a:gd name="T6" fmla="*/ 3 w 193"/>
              <a:gd name="T7" fmla="*/ 711 h 804"/>
              <a:gd name="T8" fmla="*/ 8 w 193"/>
              <a:gd name="T9" fmla="*/ 729 h 804"/>
              <a:gd name="T10" fmla="*/ 15 w 193"/>
              <a:gd name="T11" fmla="*/ 744 h 804"/>
              <a:gd name="T12" fmla="*/ 28 w 193"/>
              <a:gd name="T13" fmla="*/ 764 h 804"/>
              <a:gd name="T14" fmla="*/ 43 w 193"/>
              <a:gd name="T15" fmla="*/ 778 h 804"/>
              <a:gd name="T16" fmla="*/ 67 w 193"/>
              <a:gd name="T17" fmla="*/ 797 h 804"/>
              <a:gd name="T18" fmla="*/ 84 w 193"/>
              <a:gd name="T19" fmla="*/ 80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3" h="804">
                <a:moveTo>
                  <a:pt x="193" y="0"/>
                </a:moveTo>
                <a:lnTo>
                  <a:pt x="3" y="655"/>
                </a:lnTo>
                <a:lnTo>
                  <a:pt x="0" y="686"/>
                </a:lnTo>
                <a:lnTo>
                  <a:pt x="3" y="711"/>
                </a:lnTo>
                <a:lnTo>
                  <a:pt x="8" y="729"/>
                </a:lnTo>
                <a:lnTo>
                  <a:pt x="15" y="744"/>
                </a:lnTo>
                <a:lnTo>
                  <a:pt x="28" y="764"/>
                </a:lnTo>
                <a:lnTo>
                  <a:pt x="43" y="778"/>
                </a:lnTo>
                <a:lnTo>
                  <a:pt x="67" y="797"/>
                </a:lnTo>
                <a:lnTo>
                  <a:pt x="84" y="804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26"/>
          <p:cNvSpPr>
            <a:spLocks/>
          </p:cNvSpPr>
          <p:nvPr/>
        </p:nvSpPr>
        <p:spPr bwMode="auto">
          <a:xfrm>
            <a:off x="7318375" y="4835525"/>
            <a:ext cx="260350" cy="987425"/>
          </a:xfrm>
          <a:custGeom>
            <a:avLst/>
            <a:gdLst>
              <a:gd name="T0" fmla="*/ 0 w 543"/>
              <a:gd name="T1" fmla="*/ 0 h 1976"/>
              <a:gd name="T2" fmla="*/ 457 w 543"/>
              <a:gd name="T3" fmla="*/ 0 h 1976"/>
              <a:gd name="T4" fmla="*/ 490 w 543"/>
              <a:gd name="T5" fmla="*/ 4 h 1976"/>
              <a:gd name="T6" fmla="*/ 508 w 543"/>
              <a:gd name="T7" fmla="*/ 12 h 1976"/>
              <a:gd name="T8" fmla="*/ 521 w 543"/>
              <a:gd name="T9" fmla="*/ 21 h 1976"/>
              <a:gd name="T10" fmla="*/ 532 w 543"/>
              <a:gd name="T11" fmla="*/ 36 h 1976"/>
              <a:gd name="T12" fmla="*/ 539 w 543"/>
              <a:gd name="T13" fmla="*/ 54 h 1976"/>
              <a:gd name="T14" fmla="*/ 543 w 543"/>
              <a:gd name="T15" fmla="*/ 89 h 1976"/>
              <a:gd name="T16" fmla="*/ 543 w 543"/>
              <a:gd name="T17" fmla="*/ 1887 h 1976"/>
              <a:gd name="T18" fmla="*/ 539 w 543"/>
              <a:gd name="T19" fmla="*/ 1922 h 1976"/>
              <a:gd name="T20" fmla="*/ 532 w 543"/>
              <a:gd name="T21" fmla="*/ 1940 h 1976"/>
              <a:gd name="T22" fmla="*/ 521 w 543"/>
              <a:gd name="T23" fmla="*/ 1954 h 1976"/>
              <a:gd name="T24" fmla="*/ 508 w 543"/>
              <a:gd name="T25" fmla="*/ 1965 h 1976"/>
              <a:gd name="T26" fmla="*/ 490 w 543"/>
              <a:gd name="T27" fmla="*/ 1972 h 1976"/>
              <a:gd name="T28" fmla="*/ 457 w 543"/>
              <a:gd name="T29" fmla="*/ 1976 h 1976"/>
              <a:gd name="T30" fmla="*/ 0 w 543"/>
              <a:gd name="T31" fmla="*/ 1976 h 1976"/>
              <a:gd name="T32" fmla="*/ 0 w 543"/>
              <a:gd name="T33" fmla="*/ 0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3" h="1976">
                <a:moveTo>
                  <a:pt x="0" y="0"/>
                </a:moveTo>
                <a:lnTo>
                  <a:pt x="457" y="0"/>
                </a:lnTo>
                <a:lnTo>
                  <a:pt x="490" y="4"/>
                </a:lnTo>
                <a:lnTo>
                  <a:pt x="508" y="12"/>
                </a:lnTo>
                <a:lnTo>
                  <a:pt x="521" y="21"/>
                </a:lnTo>
                <a:lnTo>
                  <a:pt x="532" y="36"/>
                </a:lnTo>
                <a:lnTo>
                  <a:pt x="539" y="54"/>
                </a:lnTo>
                <a:lnTo>
                  <a:pt x="543" y="89"/>
                </a:lnTo>
                <a:lnTo>
                  <a:pt x="543" y="1887"/>
                </a:lnTo>
                <a:lnTo>
                  <a:pt x="539" y="1922"/>
                </a:lnTo>
                <a:lnTo>
                  <a:pt x="532" y="1940"/>
                </a:lnTo>
                <a:lnTo>
                  <a:pt x="521" y="1954"/>
                </a:lnTo>
                <a:lnTo>
                  <a:pt x="508" y="1965"/>
                </a:lnTo>
                <a:lnTo>
                  <a:pt x="490" y="1972"/>
                </a:lnTo>
                <a:lnTo>
                  <a:pt x="457" y="1976"/>
                </a:lnTo>
                <a:lnTo>
                  <a:pt x="0" y="197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27"/>
          <p:cNvSpPr>
            <a:spLocks/>
          </p:cNvSpPr>
          <p:nvPr/>
        </p:nvSpPr>
        <p:spPr bwMode="auto">
          <a:xfrm>
            <a:off x="6253163" y="4897438"/>
            <a:ext cx="995362" cy="844550"/>
          </a:xfrm>
          <a:custGeom>
            <a:avLst/>
            <a:gdLst>
              <a:gd name="T0" fmla="*/ 0 w 2062"/>
              <a:gd name="T1" fmla="*/ 1603 h 1691"/>
              <a:gd name="T2" fmla="*/ 0 w 2062"/>
              <a:gd name="T3" fmla="*/ 88 h 1691"/>
              <a:gd name="T4" fmla="*/ 5 w 2062"/>
              <a:gd name="T5" fmla="*/ 53 h 1691"/>
              <a:gd name="T6" fmla="*/ 10 w 2062"/>
              <a:gd name="T7" fmla="*/ 34 h 1691"/>
              <a:gd name="T8" fmla="*/ 21 w 2062"/>
              <a:gd name="T9" fmla="*/ 22 h 1691"/>
              <a:gd name="T10" fmla="*/ 36 w 2062"/>
              <a:gd name="T11" fmla="*/ 11 h 1691"/>
              <a:gd name="T12" fmla="*/ 51 w 2062"/>
              <a:gd name="T13" fmla="*/ 4 h 1691"/>
              <a:gd name="T14" fmla="*/ 87 w 2062"/>
              <a:gd name="T15" fmla="*/ 0 h 1691"/>
              <a:gd name="T16" fmla="*/ 1975 w 2062"/>
              <a:gd name="T17" fmla="*/ 0 h 1691"/>
              <a:gd name="T18" fmla="*/ 2012 w 2062"/>
              <a:gd name="T19" fmla="*/ 4 h 1691"/>
              <a:gd name="T20" fmla="*/ 2027 w 2062"/>
              <a:gd name="T21" fmla="*/ 11 h 1691"/>
              <a:gd name="T22" fmla="*/ 2041 w 2062"/>
              <a:gd name="T23" fmla="*/ 22 h 1691"/>
              <a:gd name="T24" fmla="*/ 2051 w 2062"/>
              <a:gd name="T25" fmla="*/ 34 h 1691"/>
              <a:gd name="T26" fmla="*/ 2058 w 2062"/>
              <a:gd name="T27" fmla="*/ 53 h 1691"/>
              <a:gd name="T28" fmla="*/ 2062 w 2062"/>
              <a:gd name="T29" fmla="*/ 88 h 1691"/>
              <a:gd name="T30" fmla="*/ 2062 w 2062"/>
              <a:gd name="T31" fmla="*/ 1603 h 1691"/>
              <a:gd name="T32" fmla="*/ 2058 w 2062"/>
              <a:gd name="T33" fmla="*/ 1638 h 1691"/>
              <a:gd name="T34" fmla="*/ 2051 w 2062"/>
              <a:gd name="T35" fmla="*/ 1655 h 1691"/>
              <a:gd name="T36" fmla="*/ 2041 w 2062"/>
              <a:gd name="T37" fmla="*/ 1669 h 1691"/>
              <a:gd name="T38" fmla="*/ 2027 w 2062"/>
              <a:gd name="T39" fmla="*/ 1680 h 1691"/>
              <a:gd name="T40" fmla="*/ 2011 w 2062"/>
              <a:gd name="T41" fmla="*/ 1688 h 1691"/>
              <a:gd name="T42" fmla="*/ 1975 w 2062"/>
              <a:gd name="T43" fmla="*/ 1691 h 1691"/>
              <a:gd name="T44" fmla="*/ 87 w 2062"/>
              <a:gd name="T45" fmla="*/ 1691 h 1691"/>
              <a:gd name="T46" fmla="*/ 53 w 2062"/>
              <a:gd name="T47" fmla="*/ 1688 h 1691"/>
              <a:gd name="T48" fmla="*/ 36 w 2062"/>
              <a:gd name="T49" fmla="*/ 1680 h 1691"/>
              <a:gd name="T50" fmla="*/ 21 w 2062"/>
              <a:gd name="T51" fmla="*/ 1669 h 1691"/>
              <a:gd name="T52" fmla="*/ 10 w 2062"/>
              <a:gd name="T53" fmla="*/ 1655 h 1691"/>
              <a:gd name="T54" fmla="*/ 5 w 2062"/>
              <a:gd name="T55" fmla="*/ 1638 h 1691"/>
              <a:gd name="T56" fmla="*/ 0 w 2062"/>
              <a:gd name="T57" fmla="*/ 1603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62" h="1691">
                <a:moveTo>
                  <a:pt x="0" y="1603"/>
                </a:moveTo>
                <a:lnTo>
                  <a:pt x="0" y="88"/>
                </a:lnTo>
                <a:lnTo>
                  <a:pt x="5" y="53"/>
                </a:lnTo>
                <a:lnTo>
                  <a:pt x="10" y="34"/>
                </a:lnTo>
                <a:lnTo>
                  <a:pt x="21" y="22"/>
                </a:lnTo>
                <a:lnTo>
                  <a:pt x="36" y="11"/>
                </a:lnTo>
                <a:lnTo>
                  <a:pt x="51" y="4"/>
                </a:lnTo>
                <a:lnTo>
                  <a:pt x="87" y="0"/>
                </a:lnTo>
                <a:lnTo>
                  <a:pt x="1975" y="0"/>
                </a:lnTo>
                <a:lnTo>
                  <a:pt x="2012" y="4"/>
                </a:lnTo>
                <a:lnTo>
                  <a:pt x="2027" y="11"/>
                </a:lnTo>
                <a:lnTo>
                  <a:pt x="2041" y="22"/>
                </a:lnTo>
                <a:lnTo>
                  <a:pt x="2051" y="34"/>
                </a:lnTo>
                <a:lnTo>
                  <a:pt x="2058" y="53"/>
                </a:lnTo>
                <a:lnTo>
                  <a:pt x="2062" y="88"/>
                </a:lnTo>
                <a:lnTo>
                  <a:pt x="2062" y="1603"/>
                </a:lnTo>
                <a:lnTo>
                  <a:pt x="2058" y="1638"/>
                </a:lnTo>
                <a:lnTo>
                  <a:pt x="2051" y="1655"/>
                </a:lnTo>
                <a:lnTo>
                  <a:pt x="2041" y="1669"/>
                </a:lnTo>
                <a:lnTo>
                  <a:pt x="2027" y="1680"/>
                </a:lnTo>
                <a:lnTo>
                  <a:pt x="2011" y="1688"/>
                </a:lnTo>
                <a:lnTo>
                  <a:pt x="1975" y="1691"/>
                </a:lnTo>
                <a:lnTo>
                  <a:pt x="87" y="1691"/>
                </a:lnTo>
                <a:lnTo>
                  <a:pt x="53" y="1688"/>
                </a:lnTo>
                <a:lnTo>
                  <a:pt x="36" y="1680"/>
                </a:lnTo>
                <a:lnTo>
                  <a:pt x="21" y="1669"/>
                </a:lnTo>
                <a:lnTo>
                  <a:pt x="10" y="1655"/>
                </a:lnTo>
                <a:lnTo>
                  <a:pt x="5" y="1638"/>
                </a:lnTo>
                <a:lnTo>
                  <a:pt x="0" y="1603"/>
                </a:lnTo>
                <a:close/>
              </a:path>
            </a:pathLst>
          </a:custGeom>
          <a:solidFill>
            <a:srgbClr val="6699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28"/>
          <p:cNvSpPr>
            <a:spLocks/>
          </p:cNvSpPr>
          <p:nvPr/>
        </p:nvSpPr>
        <p:spPr bwMode="auto">
          <a:xfrm>
            <a:off x="6186488" y="4835525"/>
            <a:ext cx="1131887" cy="987425"/>
          </a:xfrm>
          <a:custGeom>
            <a:avLst/>
            <a:gdLst>
              <a:gd name="T0" fmla="*/ 2343 w 2343"/>
              <a:gd name="T1" fmla="*/ 0 h 1976"/>
              <a:gd name="T2" fmla="*/ 2343 w 2343"/>
              <a:gd name="T3" fmla="*/ 1976 h 1976"/>
              <a:gd name="T4" fmla="*/ 87 w 2343"/>
              <a:gd name="T5" fmla="*/ 1976 h 1976"/>
              <a:gd name="T6" fmla="*/ 53 w 2343"/>
              <a:gd name="T7" fmla="*/ 1972 h 1976"/>
              <a:gd name="T8" fmla="*/ 35 w 2343"/>
              <a:gd name="T9" fmla="*/ 1965 h 1976"/>
              <a:gd name="T10" fmla="*/ 21 w 2343"/>
              <a:gd name="T11" fmla="*/ 1954 h 1976"/>
              <a:gd name="T12" fmla="*/ 11 w 2343"/>
              <a:gd name="T13" fmla="*/ 1940 h 1976"/>
              <a:gd name="T14" fmla="*/ 4 w 2343"/>
              <a:gd name="T15" fmla="*/ 1922 h 1976"/>
              <a:gd name="T16" fmla="*/ 0 w 2343"/>
              <a:gd name="T17" fmla="*/ 1887 h 1976"/>
              <a:gd name="T18" fmla="*/ 0 w 2343"/>
              <a:gd name="T19" fmla="*/ 89 h 1976"/>
              <a:gd name="T20" fmla="*/ 4 w 2343"/>
              <a:gd name="T21" fmla="*/ 54 h 1976"/>
              <a:gd name="T22" fmla="*/ 11 w 2343"/>
              <a:gd name="T23" fmla="*/ 36 h 1976"/>
              <a:gd name="T24" fmla="*/ 21 w 2343"/>
              <a:gd name="T25" fmla="*/ 21 h 1976"/>
              <a:gd name="T26" fmla="*/ 35 w 2343"/>
              <a:gd name="T27" fmla="*/ 12 h 1976"/>
              <a:gd name="T28" fmla="*/ 53 w 2343"/>
              <a:gd name="T29" fmla="*/ 4 h 1976"/>
              <a:gd name="T30" fmla="*/ 87 w 2343"/>
              <a:gd name="T31" fmla="*/ 0 h 1976"/>
              <a:gd name="T32" fmla="*/ 2343 w 2343"/>
              <a:gd name="T33" fmla="*/ 0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43" h="1976">
                <a:moveTo>
                  <a:pt x="2343" y="0"/>
                </a:moveTo>
                <a:lnTo>
                  <a:pt x="2343" y="1976"/>
                </a:lnTo>
                <a:lnTo>
                  <a:pt x="87" y="1976"/>
                </a:lnTo>
                <a:lnTo>
                  <a:pt x="53" y="1972"/>
                </a:lnTo>
                <a:lnTo>
                  <a:pt x="35" y="1965"/>
                </a:lnTo>
                <a:lnTo>
                  <a:pt x="21" y="1954"/>
                </a:lnTo>
                <a:lnTo>
                  <a:pt x="11" y="1940"/>
                </a:lnTo>
                <a:lnTo>
                  <a:pt x="4" y="1922"/>
                </a:lnTo>
                <a:lnTo>
                  <a:pt x="0" y="1887"/>
                </a:lnTo>
                <a:lnTo>
                  <a:pt x="0" y="89"/>
                </a:lnTo>
                <a:lnTo>
                  <a:pt x="4" y="54"/>
                </a:lnTo>
                <a:lnTo>
                  <a:pt x="11" y="36"/>
                </a:lnTo>
                <a:lnTo>
                  <a:pt x="21" y="21"/>
                </a:lnTo>
                <a:lnTo>
                  <a:pt x="35" y="12"/>
                </a:lnTo>
                <a:lnTo>
                  <a:pt x="53" y="4"/>
                </a:lnTo>
                <a:lnTo>
                  <a:pt x="87" y="0"/>
                </a:lnTo>
                <a:lnTo>
                  <a:pt x="234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29"/>
          <p:cNvSpPr>
            <a:spLocks/>
          </p:cNvSpPr>
          <p:nvPr/>
        </p:nvSpPr>
        <p:spPr bwMode="auto">
          <a:xfrm>
            <a:off x="7408863" y="5595938"/>
            <a:ext cx="68262" cy="69850"/>
          </a:xfrm>
          <a:custGeom>
            <a:avLst/>
            <a:gdLst>
              <a:gd name="T0" fmla="*/ 138 w 138"/>
              <a:gd name="T1" fmla="*/ 69 h 139"/>
              <a:gd name="T2" fmla="*/ 117 w 138"/>
              <a:gd name="T3" fmla="*/ 19 h 139"/>
              <a:gd name="T4" fmla="*/ 68 w 138"/>
              <a:gd name="T5" fmla="*/ 0 h 139"/>
              <a:gd name="T6" fmla="*/ 20 w 138"/>
              <a:gd name="T7" fmla="*/ 19 h 139"/>
              <a:gd name="T8" fmla="*/ 0 w 138"/>
              <a:gd name="T9" fmla="*/ 69 h 139"/>
              <a:gd name="T10" fmla="*/ 20 w 138"/>
              <a:gd name="T11" fmla="*/ 119 h 139"/>
              <a:gd name="T12" fmla="*/ 68 w 138"/>
              <a:gd name="T13" fmla="*/ 139 h 139"/>
              <a:gd name="T14" fmla="*/ 117 w 138"/>
              <a:gd name="T15" fmla="*/ 119 h 139"/>
              <a:gd name="T16" fmla="*/ 138 w 138"/>
              <a:gd name="T17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9">
                <a:moveTo>
                  <a:pt x="138" y="69"/>
                </a:moveTo>
                <a:lnTo>
                  <a:pt x="117" y="19"/>
                </a:lnTo>
                <a:lnTo>
                  <a:pt x="68" y="0"/>
                </a:lnTo>
                <a:lnTo>
                  <a:pt x="20" y="19"/>
                </a:lnTo>
                <a:lnTo>
                  <a:pt x="0" y="69"/>
                </a:lnTo>
                <a:lnTo>
                  <a:pt x="20" y="119"/>
                </a:lnTo>
                <a:lnTo>
                  <a:pt x="68" y="139"/>
                </a:lnTo>
                <a:lnTo>
                  <a:pt x="117" y="119"/>
                </a:lnTo>
                <a:lnTo>
                  <a:pt x="138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30"/>
          <p:cNvSpPr>
            <a:spLocks/>
          </p:cNvSpPr>
          <p:nvPr/>
        </p:nvSpPr>
        <p:spPr bwMode="auto">
          <a:xfrm>
            <a:off x="7408863" y="5476875"/>
            <a:ext cx="68262" cy="69850"/>
          </a:xfrm>
          <a:custGeom>
            <a:avLst/>
            <a:gdLst>
              <a:gd name="T0" fmla="*/ 138 w 138"/>
              <a:gd name="T1" fmla="*/ 70 h 140"/>
              <a:gd name="T2" fmla="*/ 117 w 138"/>
              <a:gd name="T3" fmla="*/ 20 h 140"/>
              <a:gd name="T4" fmla="*/ 68 w 138"/>
              <a:gd name="T5" fmla="*/ 0 h 140"/>
              <a:gd name="T6" fmla="*/ 20 w 138"/>
              <a:gd name="T7" fmla="*/ 20 h 140"/>
              <a:gd name="T8" fmla="*/ 0 w 138"/>
              <a:gd name="T9" fmla="*/ 70 h 140"/>
              <a:gd name="T10" fmla="*/ 20 w 138"/>
              <a:gd name="T11" fmla="*/ 119 h 140"/>
              <a:gd name="T12" fmla="*/ 68 w 138"/>
              <a:gd name="T13" fmla="*/ 140 h 140"/>
              <a:gd name="T14" fmla="*/ 117 w 138"/>
              <a:gd name="T15" fmla="*/ 119 h 140"/>
              <a:gd name="T16" fmla="*/ 138 w 138"/>
              <a:gd name="T17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40">
                <a:moveTo>
                  <a:pt x="138" y="70"/>
                </a:moveTo>
                <a:lnTo>
                  <a:pt x="117" y="20"/>
                </a:lnTo>
                <a:lnTo>
                  <a:pt x="68" y="0"/>
                </a:lnTo>
                <a:lnTo>
                  <a:pt x="20" y="20"/>
                </a:lnTo>
                <a:lnTo>
                  <a:pt x="0" y="70"/>
                </a:lnTo>
                <a:lnTo>
                  <a:pt x="20" y="119"/>
                </a:lnTo>
                <a:lnTo>
                  <a:pt x="68" y="140"/>
                </a:lnTo>
                <a:lnTo>
                  <a:pt x="117" y="119"/>
                </a:lnTo>
                <a:lnTo>
                  <a:pt x="138" y="7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7383463" y="4941888"/>
            <a:ext cx="101600" cy="98425"/>
          </a:xfrm>
          <a:prstGeom prst="rect">
            <a:avLst/>
          </a:prstGeom>
          <a:solidFill>
            <a:srgbClr val="00000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32"/>
          <p:cNvSpPr>
            <a:spLocks/>
          </p:cNvSpPr>
          <p:nvPr/>
        </p:nvSpPr>
        <p:spPr bwMode="auto">
          <a:xfrm>
            <a:off x="6421438" y="6035675"/>
            <a:ext cx="1466850" cy="444500"/>
          </a:xfrm>
          <a:custGeom>
            <a:avLst/>
            <a:gdLst>
              <a:gd name="T0" fmla="*/ 2737 w 3040"/>
              <a:gd name="T1" fmla="*/ 891 h 891"/>
              <a:gd name="T2" fmla="*/ 2952 w 3040"/>
              <a:gd name="T3" fmla="*/ 891 h 891"/>
              <a:gd name="T4" fmla="*/ 2988 w 3040"/>
              <a:gd name="T5" fmla="*/ 884 h 891"/>
              <a:gd name="T6" fmla="*/ 3003 w 3040"/>
              <a:gd name="T7" fmla="*/ 880 h 891"/>
              <a:gd name="T8" fmla="*/ 3017 w 3040"/>
              <a:gd name="T9" fmla="*/ 869 h 891"/>
              <a:gd name="T10" fmla="*/ 3027 w 3040"/>
              <a:gd name="T11" fmla="*/ 855 h 891"/>
              <a:gd name="T12" fmla="*/ 3034 w 3040"/>
              <a:gd name="T13" fmla="*/ 836 h 891"/>
              <a:gd name="T14" fmla="*/ 3040 w 3040"/>
              <a:gd name="T15" fmla="*/ 802 h 891"/>
              <a:gd name="T16" fmla="*/ 3040 w 3040"/>
              <a:gd name="T17" fmla="*/ 96 h 891"/>
              <a:gd name="T18" fmla="*/ 3040 w 3040"/>
              <a:gd name="T19" fmla="*/ 89 h 891"/>
              <a:gd name="T20" fmla="*/ 3034 w 3040"/>
              <a:gd name="T21" fmla="*/ 54 h 891"/>
              <a:gd name="T22" fmla="*/ 3027 w 3040"/>
              <a:gd name="T23" fmla="*/ 36 h 891"/>
              <a:gd name="T24" fmla="*/ 3017 w 3040"/>
              <a:gd name="T25" fmla="*/ 22 h 891"/>
              <a:gd name="T26" fmla="*/ 3003 w 3040"/>
              <a:gd name="T27" fmla="*/ 11 h 891"/>
              <a:gd name="T28" fmla="*/ 2986 w 3040"/>
              <a:gd name="T29" fmla="*/ 4 h 891"/>
              <a:gd name="T30" fmla="*/ 2952 w 3040"/>
              <a:gd name="T31" fmla="*/ 0 h 891"/>
              <a:gd name="T32" fmla="*/ 2947 w 3040"/>
              <a:gd name="T33" fmla="*/ 0 h 891"/>
              <a:gd name="T34" fmla="*/ 87 w 3040"/>
              <a:gd name="T35" fmla="*/ 0 h 891"/>
              <a:gd name="T36" fmla="*/ 52 w 3040"/>
              <a:gd name="T37" fmla="*/ 4 h 891"/>
              <a:gd name="T38" fmla="*/ 36 w 3040"/>
              <a:gd name="T39" fmla="*/ 11 h 891"/>
              <a:gd name="T40" fmla="*/ 22 w 3040"/>
              <a:gd name="T41" fmla="*/ 22 h 891"/>
              <a:gd name="T42" fmla="*/ 12 w 3040"/>
              <a:gd name="T43" fmla="*/ 36 h 891"/>
              <a:gd name="T44" fmla="*/ 5 w 3040"/>
              <a:gd name="T45" fmla="*/ 54 h 891"/>
              <a:gd name="T46" fmla="*/ 0 w 3040"/>
              <a:gd name="T47" fmla="*/ 89 h 891"/>
              <a:gd name="T48" fmla="*/ 0 w 3040"/>
              <a:gd name="T49" fmla="*/ 790 h 891"/>
              <a:gd name="T50" fmla="*/ 1 w 3040"/>
              <a:gd name="T51" fmla="*/ 791 h 891"/>
              <a:gd name="T52" fmla="*/ 2657 w 3040"/>
              <a:gd name="T53" fmla="*/ 838 h 891"/>
              <a:gd name="T54" fmla="*/ 2657 w 3040"/>
              <a:gd name="T55" fmla="*/ 839 h 891"/>
              <a:gd name="T56" fmla="*/ 2681 w 3040"/>
              <a:gd name="T57" fmla="*/ 841 h 891"/>
              <a:gd name="T58" fmla="*/ 2698 w 3040"/>
              <a:gd name="T59" fmla="*/ 850 h 891"/>
              <a:gd name="T60" fmla="*/ 2715 w 3040"/>
              <a:gd name="T61" fmla="*/ 858 h 891"/>
              <a:gd name="T62" fmla="*/ 2724 w 3040"/>
              <a:gd name="T63" fmla="*/ 866 h 891"/>
              <a:gd name="T64" fmla="*/ 2734 w 3040"/>
              <a:gd name="T65" fmla="*/ 883 h 891"/>
              <a:gd name="T66" fmla="*/ 2739 w 3040"/>
              <a:gd name="T67" fmla="*/ 890 h 891"/>
              <a:gd name="T68" fmla="*/ 2737 w 3040"/>
              <a:gd name="T69" fmla="*/ 891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40" h="891">
                <a:moveTo>
                  <a:pt x="2737" y="891"/>
                </a:moveTo>
                <a:lnTo>
                  <a:pt x="2952" y="891"/>
                </a:lnTo>
                <a:lnTo>
                  <a:pt x="2988" y="884"/>
                </a:lnTo>
                <a:lnTo>
                  <a:pt x="3003" y="880"/>
                </a:lnTo>
                <a:lnTo>
                  <a:pt x="3017" y="869"/>
                </a:lnTo>
                <a:lnTo>
                  <a:pt x="3027" y="855"/>
                </a:lnTo>
                <a:lnTo>
                  <a:pt x="3034" y="836"/>
                </a:lnTo>
                <a:lnTo>
                  <a:pt x="3040" y="802"/>
                </a:lnTo>
                <a:lnTo>
                  <a:pt x="3040" y="96"/>
                </a:lnTo>
                <a:lnTo>
                  <a:pt x="3040" y="89"/>
                </a:lnTo>
                <a:lnTo>
                  <a:pt x="3034" y="54"/>
                </a:lnTo>
                <a:lnTo>
                  <a:pt x="3027" y="36"/>
                </a:lnTo>
                <a:lnTo>
                  <a:pt x="3017" y="22"/>
                </a:lnTo>
                <a:lnTo>
                  <a:pt x="3003" y="11"/>
                </a:lnTo>
                <a:lnTo>
                  <a:pt x="2986" y="4"/>
                </a:lnTo>
                <a:lnTo>
                  <a:pt x="2952" y="0"/>
                </a:lnTo>
                <a:lnTo>
                  <a:pt x="2947" y="0"/>
                </a:lnTo>
                <a:lnTo>
                  <a:pt x="87" y="0"/>
                </a:lnTo>
                <a:lnTo>
                  <a:pt x="52" y="4"/>
                </a:lnTo>
                <a:lnTo>
                  <a:pt x="36" y="11"/>
                </a:lnTo>
                <a:lnTo>
                  <a:pt x="22" y="22"/>
                </a:lnTo>
                <a:lnTo>
                  <a:pt x="12" y="36"/>
                </a:lnTo>
                <a:lnTo>
                  <a:pt x="5" y="54"/>
                </a:lnTo>
                <a:lnTo>
                  <a:pt x="0" y="89"/>
                </a:lnTo>
                <a:lnTo>
                  <a:pt x="0" y="790"/>
                </a:lnTo>
                <a:lnTo>
                  <a:pt x="1" y="791"/>
                </a:lnTo>
                <a:lnTo>
                  <a:pt x="2657" y="838"/>
                </a:lnTo>
                <a:lnTo>
                  <a:pt x="2657" y="839"/>
                </a:lnTo>
                <a:lnTo>
                  <a:pt x="2681" y="841"/>
                </a:lnTo>
                <a:lnTo>
                  <a:pt x="2698" y="850"/>
                </a:lnTo>
                <a:lnTo>
                  <a:pt x="2715" y="858"/>
                </a:lnTo>
                <a:lnTo>
                  <a:pt x="2724" y="866"/>
                </a:lnTo>
                <a:lnTo>
                  <a:pt x="2734" y="883"/>
                </a:lnTo>
                <a:lnTo>
                  <a:pt x="2739" y="890"/>
                </a:lnTo>
                <a:lnTo>
                  <a:pt x="2737" y="8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7158038" y="6159500"/>
            <a:ext cx="612775" cy="160338"/>
          </a:xfrm>
          <a:prstGeom prst="rect">
            <a:avLst/>
          </a:prstGeom>
          <a:solidFill>
            <a:srgbClr val="40404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34"/>
          <p:cNvSpPr>
            <a:spLocks/>
          </p:cNvSpPr>
          <p:nvPr/>
        </p:nvSpPr>
        <p:spPr bwMode="auto">
          <a:xfrm>
            <a:off x="7212013" y="6203950"/>
            <a:ext cx="504825" cy="100013"/>
          </a:xfrm>
          <a:custGeom>
            <a:avLst/>
            <a:gdLst>
              <a:gd name="T0" fmla="*/ 522 w 1042"/>
              <a:gd name="T1" fmla="*/ 0 h 197"/>
              <a:gd name="T2" fmla="*/ 660 w 1042"/>
              <a:gd name="T3" fmla="*/ 0 h 197"/>
              <a:gd name="T4" fmla="*/ 660 w 1042"/>
              <a:gd name="T5" fmla="*/ 54 h 197"/>
              <a:gd name="T6" fmla="*/ 1042 w 1042"/>
              <a:gd name="T7" fmla="*/ 54 h 197"/>
              <a:gd name="T8" fmla="*/ 1042 w 1042"/>
              <a:gd name="T9" fmla="*/ 89 h 197"/>
              <a:gd name="T10" fmla="*/ 660 w 1042"/>
              <a:gd name="T11" fmla="*/ 89 h 197"/>
              <a:gd name="T12" fmla="*/ 660 w 1042"/>
              <a:gd name="T13" fmla="*/ 197 h 197"/>
              <a:gd name="T14" fmla="*/ 522 w 1042"/>
              <a:gd name="T15" fmla="*/ 197 h 197"/>
              <a:gd name="T16" fmla="*/ 383 w 1042"/>
              <a:gd name="T17" fmla="*/ 197 h 197"/>
              <a:gd name="T18" fmla="*/ 383 w 1042"/>
              <a:gd name="T19" fmla="*/ 89 h 197"/>
              <a:gd name="T20" fmla="*/ 0 w 1042"/>
              <a:gd name="T21" fmla="*/ 89 h 197"/>
              <a:gd name="T22" fmla="*/ 0 w 1042"/>
              <a:gd name="T23" fmla="*/ 54 h 197"/>
              <a:gd name="T24" fmla="*/ 383 w 1042"/>
              <a:gd name="T25" fmla="*/ 54 h 197"/>
              <a:gd name="T26" fmla="*/ 383 w 1042"/>
              <a:gd name="T27" fmla="*/ 0 h 197"/>
              <a:gd name="T28" fmla="*/ 522 w 1042"/>
              <a:gd name="T2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42" h="197">
                <a:moveTo>
                  <a:pt x="522" y="0"/>
                </a:moveTo>
                <a:lnTo>
                  <a:pt x="660" y="0"/>
                </a:lnTo>
                <a:lnTo>
                  <a:pt x="660" y="54"/>
                </a:lnTo>
                <a:lnTo>
                  <a:pt x="1042" y="54"/>
                </a:lnTo>
                <a:lnTo>
                  <a:pt x="1042" y="89"/>
                </a:lnTo>
                <a:lnTo>
                  <a:pt x="660" y="89"/>
                </a:lnTo>
                <a:lnTo>
                  <a:pt x="660" y="197"/>
                </a:lnTo>
                <a:lnTo>
                  <a:pt x="522" y="197"/>
                </a:lnTo>
                <a:lnTo>
                  <a:pt x="383" y="197"/>
                </a:lnTo>
                <a:lnTo>
                  <a:pt x="383" y="89"/>
                </a:lnTo>
                <a:lnTo>
                  <a:pt x="0" y="89"/>
                </a:lnTo>
                <a:lnTo>
                  <a:pt x="0" y="54"/>
                </a:lnTo>
                <a:lnTo>
                  <a:pt x="383" y="54"/>
                </a:lnTo>
                <a:lnTo>
                  <a:pt x="383" y="0"/>
                </a:lnTo>
                <a:lnTo>
                  <a:pt x="5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35"/>
          <p:cNvSpPr>
            <a:spLocks/>
          </p:cNvSpPr>
          <p:nvPr/>
        </p:nvSpPr>
        <p:spPr bwMode="auto">
          <a:xfrm>
            <a:off x="7275513" y="6196013"/>
            <a:ext cx="111125" cy="26987"/>
          </a:xfrm>
          <a:custGeom>
            <a:avLst/>
            <a:gdLst>
              <a:gd name="T0" fmla="*/ 227 w 227"/>
              <a:gd name="T1" fmla="*/ 0 h 58"/>
              <a:gd name="T2" fmla="*/ 14 w 227"/>
              <a:gd name="T3" fmla="*/ 0 h 58"/>
              <a:gd name="T4" fmla="*/ 5 w 227"/>
              <a:gd name="T5" fmla="*/ 2 h 58"/>
              <a:gd name="T6" fmla="*/ 2 w 227"/>
              <a:gd name="T7" fmla="*/ 16 h 58"/>
              <a:gd name="T8" fmla="*/ 0 w 227"/>
              <a:gd name="T9" fmla="*/ 30 h 58"/>
              <a:gd name="T10" fmla="*/ 2 w 227"/>
              <a:gd name="T11" fmla="*/ 45 h 58"/>
              <a:gd name="T12" fmla="*/ 5 w 227"/>
              <a:gd name="T13" fmla="*/ 57 h 58"/>
              <a:gd name="T14" fmla="*/ 14 w 227"/>
              <a:gd name="T15" fmla="*/ 58 h 58"/>
              <a:gd name="T16" fmla="*/ 114 w 227"/>
              <a:gd name="T17" fmla="*/ 58 h 58"/>
              <a:gd name="T18" fmla="*/ 121 w 227"/>
              <a:gd name="T19" fmla="*/ 57 h 58"/>
              <a:gd name="T20" fmla="*/ 134 w 227"/>
              <a:gd name="T21" fmla="*/ 45 h 58"/>
              <a:gd name="T22" fmla="*/ 140 w 227"/>
              <a:gd name="T23" fmla="*/ 30 h 58"/>
              <a:gd name="T24" fmla="*/ 227 w 227"/>
              <a:gd name="T25" fmla="*/ 30 h 58"/>
              <a:gd name="T26" fmla="*/ 225 w 227"/>
              <a:gd name="T27" fmla="*/ 3 h 58"/>
              <a:gd name="T28" fmla="*/ 227 w 227"/>
              <a:gd name="T2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7" h="58">
                <a:moveTo>
                  <a:pt x="227" y="0"/>
                </a:moveTo>
                <a:lnTo>
                  <a:pt x="14" y="0"/>
                </a:lnTo>
                <a:lnTo>
                  <a:pt x="5" y="2"/>
                </a:lnTo>
                <a:lnTo>
                  <a:pt x="2" y="16"/>
                </a:lnTo>
                <a:lnTo>
                  <a:pt x="0" y="30"/>
                </a:lnTo>
                <a:lnTo>
                  <a:pt x="2" y="45"/>
                </a:lnTo>
                <a:lnTo>
                  <a:pt x="5" y="57"/>
                </a:lnTo>
                <a:lnTo>
                  <a:pt x="14" y="58"/>
                </a:lnTo>
                <a:lnTo>
                  <a:pt x="114" y="58"/>
                </a:lnTo>
                <a:lnTo>
                  <a:pt x="121" y="57"/>
                </a:lnTo>
                <a:lnTo>
                  <a:pt x="134" y="45"/>
                </a:lnTo>
                <a:lnTo>
                  <a:pt x="140" y="30"/>
                </a:lnTo>
                <a:lnTo>
                  <a:pt x="227" y="30"/>
                </a:lnTo>
                <a:lnTo>
                  <a:pt x="225" y="3"/>
                </a:lnTo>
                <a:lnTo>
                  <a:pt x="227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36"/>
          <p:cNvSpPr>
            <a:spLocks/>
          </p:cNvSpPr>
          <p:nvPr/>
        </p:nvSpPr>
        <p:spPr bwMode="auto">
          <a:xfrm>
            <a:off x="7645400" y="6196013"/>
            <a:ext cx="14288" cy="15875"/>
          </a:xfrm>
          <a:custGeom>
            <a:avLst/>
            <a:gdLst>
              <a:gd name="T0" fmla="*/ 31 w 31"/>
              <a:gd name="T1" fmla="*/ 17 h 33"/>
              <a:gd name="T2" fmla="*/ 26 w 31"/>
              <a:gd name="T3" fmla="*/ 5 h 33"/>
              <a:gd name="T4" fmla="*/ 15 w 31"/>
              <a:gd name="T5" fmla="*/ 0 h 33"/>
              <a:gd name="T6" fmla="*/ 4 w 31"/>
              <a:gd name="T7" fmla="*/ 5 h 33"/>
              <a:gd name="T8" fmla="*/ 0 w 31"/>
              <a:gd name="T9" fmla="*/ 17 h 33"/>
              <a:gd name="T10" fmla="*/ 4 w 31"/>
              <a:gd name="T11" fmla="*/ 28 h 33"/>
              <a:gd name="T12" fmla="*/ 15 w 31"/>
              <a:gd name="T13" fmla="*/ 33 h 33"/>
              <a:gd name="T14" fmla="*/ 26 w 31"/>
              <a:gd name="T15" fmla="*/ 28 h 33"/>
              <a:gd name="T16" fmla="*/ 31 w 31"/>
              <a:gd name="T1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33">
                <a:moveTo>
                  <a:pt x="31" y="17"/>
                </a:moveTo>
                <a:lnTo>
                  <a:pt x="26" y="5"/>
                </a:lnTo>
                <a:lnTo>
                  <a:pt x="15" y="0"/>
                </a:lnTo>
                <a:lnTo>
                  <a:pt x="4" y="5"/>
                </a:lnTo>
                <a:lnTo>
                  <a:pt x="0" y="17"/>
                </a:lnTo>
                <a:lnTo>
                  <a:pt x="4" y="28"/>
                </a:lnTo>
                <a:lnTo>
                  <a:pt x="15" y="33"/>
                </a:lnTo>
                <a:lnTo>
                  <a:pt x="26" y="28"/>
                </a:lnTo>
                <a:lnTo>
                  <a:pt x="31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7"/>
          <p:cNvSpPr>
            <a:spLocks noChangeShapeType="1"/>
          </p:cNvSpPr>
          <p:nvPr/>
        </p:nvSpPr>
        <p:spPr bwMode="auto">
          <a:xfrm flipH="1" flipV="1">
            <a:off x="5494338" y="6738938"/>
            <a:ext cx="2119312" cy="4286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38"/>
          <p:cNvSpPr>
            <a:spLocks/>
          </p:cNvSpPr>
          <p:nvPr/>
        </p:nvSpPr>
        <p:spPr bwMode="auto">
          <a:xfrm>
            <a:off x="5600700" y="6470650"/>
            <a:ext cx="279400" cy="215900"/>
          </a:xfrm>
          <a:custGeom>
            <a:avLst/>
            <a:gdLst>
              <a:gd name="T0" fmla="*/ 446 w 578"/>
              <a:gd name="T1" fmla="*/ 433 h 433"/>
              <a:gd name="T2" fmla="*/ 0 w 578"/>
              <a:gd name="T3" fmla="*/ 428 h 433"/>
              <a:gd name="T4" fmla="*/ 157 w 578"/>
              <a:gd name="T5" fmla="*/ 0 h 433"/>
              <a:gd name="T6" fmla="*/ 578 w 578"/>
              <a:gd name="T7" fmla="*/ 5 h 433"/>
              <a:gd name="T8" fmla="*/ 446 w 578"/>
              <a:gd name="T9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" h="433">
                <a:moveTo>
                  <a:pt x="446" y="433"/>
                </a:moveTo>
                <a:lnTo>
                  <a:pt x="0" y="428"/>
                </a:lnTo>
                <a:lnTo>
                  <a:pt x="157" y="0"/>
                </a:lnTo>
                <a:lnTo>
                  <a:pt x="578" y="5"/>
                </a:lnTo>
                <a:lnTo>
                  <a:pt x="446" y="433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39"/>
          <p:cNvSpPr>
            <a:spLocks/>
          </p:cNvSpPr>
          <p:nvPr/>
        </p:nvSpPr>
        <p:spPr bwMode="auto">
          <a:xfrm>
            <a:off x="7273925" y="6502400"/>
            <a:ext cx="328613" cy="225425"/>
          </a:xfrm>
          <a:custGeom>
            <a:avLst/>
            <a:gdLst>
              <a:gd name="T0" fmla="*/ 129 w 681"/>
              <a:gd name="T1" fmla="*/ 0 h 454"/>
              <a:gd name="T2" fmla="*/ 681 w 681"/>
              <a:gd name="T3" fmla="*/ 10 h 454"/>
              <a:gd name="T4" fmla="*/ 543 w 681"/>
              <a:gd name="T5" fmla="*/ 454 h 454"/>
              <a:gd name="T6" fmla="*/ 0 w 681"/>
              <a:gd name="T7" fmla="*/ 440 h 454"/>
              <a:gd name="T8" fmla="*/ 129 w 681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454">
                <a:moveTo>
                  <a:pt x="129" y="0"/>
                </a:moveTo>
                <a:lnTo>
                  <a:pt x="681" y="10"/>
                </a:lnTo>
                <a:lnTo>
                  <a:pt x="543" y="454"/>
                </a:lnTo>
                <a:lnTo>
                  <a:pt x="0" y="44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40"/>
          <p:cNvSpPr>
            <a:spLocks/>
          </p:cNvSpPr>
          <p:nvPr/>
        </p:nvSpPr>
        <p:spPr bwMode="auto">
          <a:xfrm>
            <a:off x="5862638" y="6475413"/>
            <a:ext cx="1430337" cy="244475"/>
          </a:xfrm>
          <a:custGeom>
            <a:avLst/>
            <a:gdLst>
              <a:gd name="T0" fmla="*/ 2828 w 2965"/>
              <a:gd name="T1" fmla="*/ 492 h 492"/>
              <a:gd name="T2" fmla="*/ 2429 w 2965"/>
              <a:gd name="T3" fmla="*/ 484 h 492"/>
              <a:gd name="T4" fmla="*/ 2442 w 2965"/>
              <a:gd name="T5" fmla="*/ 382 h 492"/>
              <a:gd name="T6" fmla="*/ 2277 w 2965"/>
              <a:gd name="T7" fmla="*/ 378 h 492"/>
              <a:gd name="T8" fmla="*/ 2261 w 2965"/>
              <a:gd name="T9" fmla="*/ 482 h 492"/>
              <a:gd name="T10" fmla="*/ 336 w 2965"/>
              <a:gd name="T11" fmla="*/ 438 h 492"/>
              <a:gd name="T12" fmla="*/ 355 w 2965"/>
              <a:gd name="T13" fmla="*/ 327 h 492"/>
              <a:gd name="T14" fmla="*/ 190 w 2965"/>
              <a:gd name="T15" fmla="*/ 322 h 492"/>
              <a:gd name="T16" fmla="*/ 170 w 2965"/>
              <a:gd name="T17" fmla="*/ 435 h 492"/>
              <a:gd name="T18" fmla="*/ 0 w 2965"/>
              <a:gd name="T19" fmla="*/ 428 h 492"/>
              <a:gd name="T20" fmla="*/ 121 w 2965"/>
              <a:gd name="T21" fmla="*/ 0 h 492"/>
              <a:gd name="T22" fmla="*/ 2965 w 2965"/>
              <a:gd name="T23" fmla="*/ 51 h 492"/>
              <a:gd name="T24" fmla="*/ 2828 w 2965"/>
              <a:gd name="T2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65" h="492">
                <a:moveTo>
                  <a:pt x="2828" y="492"/>
                </a:moveTo>
                <a:lnTo>
                  <a:pt x="2429" y="484"/>
                </a:lnTo>
                <a:lnTo>
                  <a:pt x="2442" y="382"/>
                </a:lnTo>
                <a:lnTo>
                  <a:pt x="2277" y="378"/>
                </a:lnTo>
                <a:lnTo>
                  <a:pt x="2261" y="482"/>
                </a:lnTo>
                <a:lnTo>
                  <a:pt x="336" y="438"/>
                </a:lnTo>
                <a:lnTo>
                  <a:pt x="355" y="327"/>
                </a:lnTo>
                <a:lnTo>
                  <a:pt x="190" y="322"/>
                </a:lnTo>
                <a:lnTo>
                  <a:pt x="170" y="435"/>
                </a:lnTo>
                <a:lnTo>
                  <a:pt x="0" y="428"/>
                </a:lnTo>
                <a:lnTo>
                  <a:pt x="121" y="0"/>
                </a:lnTo>
                <a:lnTo>
                  <a:pt x="2965" y="51"/>
                </a:lnTo>
                <a:lnTo>
                  <a:pt x="2828" y="49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5864225" y="6127750"/>
            <a:ext cx="101600" cy="96838"/>
          </a:xfrm>
          <a:prstGeom prst="rect">
            <a:avLst/>
          </a:prstGeom>
          <a:solidFill>
            <a:srgbClr val="00000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42"/>
          <p:cNvSpPr>
            <a:spLocks/>
          </p:cNvSpPr>
          <p:nvPr/>
        </p:nvSpPr>
        <p:spPr bwMode="auto">
          <a:xfrm>
            <a:off x="5815013" y="6475413"/>
            <a:ext cx="106362" cy="212725"/>
          </a:xfrm>
          <a:custGeom>
            <a:avLst/>
            <a:gdLst>
              <a:gd name="T0" fmla="*/ 0 w 218"/>
              <a:gd name="T1" fmla="*/ 424 h 426"/>
              <a:gd name="T2" fmla="*/ 132 w 218"/>
              <a:gd name="T3" fmla="*/ 0 h 426"/>
              <a:gd name="T4" fmla="*/ 218 w 218"/>
              <a:gd name="T5" fmla="*/ 2 h 426"/>
              <a:gd name="T6" fmla="*/ 97 w 218"/>
              <a:gd name="T7" fmla="*/ 426 h 426"/>
              <a:gd name="T8" fmla="*/ 0 w 218"/>
              <a:gd name="T9" fmla="*/ 424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426">
                <a:moveTo>
                  <a:pt x="0" y="424"/>
                </a:moveTo>
                <a:lnTo>
                  <a:pt x="132" y="0"/>
                </a:lnTo>
                <a:lnTo>
                  <a:pt x="218" y="2"/>
                </a:lnTo>
                <a:lnTo>
                  <a:pt x="97" y="426"/>
                </a:lnTo>
                <a:lnTo>
                  <a:pt x="0" y="424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/>
        </p:nvSpPr>
        <p:spPr bwMode="auto">
          <a:xfrm>
            <a:off x="5945188" y="6692900"/>
            <a:ext cx="825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44"/>
          <p:cNvSpPr>
            <a:spLocks noChangeShapeType="1"/>
          </p:cNvSpPr>
          <p:nvPr/>
        </p:nvSpPr>
        <p:spPr bwMode="auto">
          <a:xfrm>
            <a:off x="6954838" y="6716713"/>
            <a:ext cx="825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45"/>
          <p:cNvSpPr>
            <a:spLocks/>
          </p:cNvSpPr>
          <p:nvPr/>
        </p:nvSpPr>
        <p:spPr bwMode="auto">
          <a:xfrm>
            <a:off x="7227888" y="6500813"/>
            <a:ext cx="107950" cy="219075"/>
          </a:xfrm>
          <a:custGeom>
            <a:avLst/>
            <a:gdLst>
              <a:gd name="T0" fmla="*/ 134 w 224"/>
              <a:gd name="T1" fmla="*/ 0 h 442"/>
              <a:gd name="T2" fmla="*/ 224 w 224"/>
              <a:gd name="T3" fmla="*/ 2 h 442"/>
              <a:gd name="T4" fmla="*/ 93 w 224"/>
              <a:gd name="T5" fmla="*/ 442 h 442"/>
              <a:gd name="T6" fmla="*/ 0 w 224"/>
              <a:gd name="T7" fmla="*/ 442 h 442"/>
              <a:gd name="T8" fmla="*/ 137 w 224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442">
                <a:moveTo>
                  <a:pt x="134" y="0"/>
                </a:moveTo>
                <a:lnTo>
                  <a:pt x="224" y="2"/>
                </a:lnTo>
                <a:lnTo>
                  <a:pt x="93" y="442"/>
                </a:lnTo>
                <a:lnTo>
                  <a:pt x="0" y="442"/>
                </a:lnTo>
                <a:lnTo>
                  <a:pt x="137" y="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46"/>
          <p:cNvSpPr>
            <a:spLocks noChangeShapeType="1"/>
          </p:cNvSpPr>
          <p:nvPr/>
        </p:nvSpPr>
        <p:spPr bwMode="auto">
          <a:xfrm>
            <a:off x="5681663" y="4568825"/>
            <a:ext cx="1254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AutoShape 47"/>
          <p:cNvSpPr>
            <a:spLocks noChangeArrowheads="1"/>
          </p:cNvSpPr>
          <p:nvPr/>
        </p:nvSpPr>
        <p:spPr bwMode="auto">
          <a:xfrm rot="19993124">
            <a:off x="2895600" y="3200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AutoShape 48"/>
          <p:cNvSpPr>
            <a:spLocks noChangeArrowheads="1"/>
          </p:cNvSpPr>
          <p:nvPr/>
        </p:nvSpPr>
        <p:spPr bwMode="auto">
          <a:xfrm rot="19993124">
            <a:off x="3505200" y="2895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AutoShape 49"/>
          <p:cNvSpPr>
            <a:spLocks noChangeArrowheads="1"/>
          </p:cNvSpPr>
          <p:nvPr/>
        </p:nvSpPr>
        <p:spPr bwMode="auto">
          <a:xfrm rot="19993124">
            <a:off x="4191000" y="2590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AutoShape 50"/>
          <p:cNvSpPr>
            <a:spLocks noChangeArrowheads="1"/>
          </p:cNvSpPr>
          <p:nvPr/>
        </p:nvSpPr>
        <p:spPr bwMode="auto">
          <a:xfrm rot="19993124">
            <a:off x="4800600" y="2209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AutoShape 51"/>
          <p:cNvSpPr>
            <a:spLocks noChangeArrowheads="1"/>
          </p:cNvSpPr>
          <p:nvPr/>
        </p:nvSpPr>
        <p:spPr bwMode="auto">
          <a:xfrm rot="19993124">
            <a:off x="5410200" y="1905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52"/>
          <p:cNvSpPr>
            <a:spLocks noChangeArrowheads="1"/>
          </p:cNvSpPr>
          <p:nvPr/>
        </p:nvSpPr>
        <p:spPr bwMode="auto">
          <a:xfrm>
            <a:off x="67056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53"/>
          <p:cNvSpPr>
            <a:spLocks noChangeArrowheads="1"/>
          </p:cNvSpPr>
          <p:nvPr/>
        </p:nvSpPr>
        <p:spPr bwMode="auto">
          <a:xfrm>
            <a:off x="67056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54"/>
          <p:cNvSpPr>
            <a:spLocks noChangeArrowheads="1"/>
          </p:cNvSpPr>
          <p:nvPr/>
        </p:nvSpPr>
        <p:spPr bwMode="auto">
          <a:xfrm>
            <a:off x="67056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55"/>
          <p:cNvSpPr>
            <a:spLocks noChangeArrowheads="1"/>
          </p:cNvSpPr>
          <p:nvPr/>
        </p:nvSpPr>
        <p:spPr bwMode="auto">
          <a:xfrm>
            <a:off x="67056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" name="Picture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19859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0" y="1231900"/>
            <a:ext cx="608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smtClean="0"/>
              <a:t>How is the knowledge </a:t>
            </a:r>
            <a:r>
              <a:rPr lang="en-US" altLang="zh-TW" dirty="0" err="1" smtClean="0"/>
              <a:t>learned,stored</a:t>
            </a:r>
            <a:r>
              <a:rPr lang="en-US" altLang="zh-TW" dirty="0" smtClean="0"/>
              <a:t> and retrieved?</a:t>
            </a:r>
            <a:endParaRPr lang="zh-TW" altLang="en-US" dirty="0"/>
          </a:p>
        </p:txBody>
      </p:sp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0" y="1761421"/>
            <a:ext cx="3919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smtClean="0"/>
              <a:t>What is the teaching ability?</a:t>
            </a:r>
            <a:endParaRPr lang="en-US" altLang="zh-TW" dirty="0"/>
          </a:p>
        </p:txBody>
      </p:sp>
      <p:sp>
        <p:nvSpPr>
          <p:cNvPr id="85" name="Text Box 59"/>
          <p:cNvSpPr txBox="1">
            <a:spLocks noChangeArrowheads="1"/>
          </p:cNvSpPr>
          <p:nvPr/>
        </p:nvSpPr>
        <p:spPr bwMode="auto">
          <a:xfrm>
            <a:off x="0" y="2230232"/>
            <a:ext cx="4404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smtClean="0"/>
              <a:t>Why the students make mistakes?</a:t>
            </a:r>
            <a:endParaRPr lang="zh-TW" altLang="en-US" dirty="0"/>
          </a:p>
        </p:txBody>
      </p:sp>
      <p:grpSp>
        <p:nvGrpSpPr>
          <p:cNvPr id="86" name="Group 60"/>
          <p:cNvGrpSpPr>
            <a:grpSpLocks/>
          </p:cNvGrpSpPr>
          <p:nvPr/>
        </p:nvGrpSpPr>
        <p:grpSpPr bwMode="auto">
          <a:xfrm>
            <a:off x="838200" y="3124200"/>
            <a:ext cx="2479675" cy="3046413"/>
            <a:chOff x="528" y="1968"/>
            <a:chExt cx="1562" cy="1919"/>
          </a:xfrm>
        </p:grpSpPr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528" y="1968"/>
              <a:ext cx="1531" cy="1875"/>
            </a:xfrm>
            <a:custGeom>
              <a:avLst/>
              <a:gdLst>
                <a:gd name="T0" fmla="*/ 368 w 4594"/>
                <a:gd name="T1" fmla="*/ 1715 h 5624"/>
                <a:gd name="T2" fmla="*/ 547 w 4594"/>
                <a:gd name="T3" fmla="*/ 1065 h 5624"/>
                <a:gd name="T4" fmla="*/ 892 w 4594"/>
                <a:gd name="T5" fmla="*/ 551 h 5624"/>
                <a:gd name="T6" fmla="*/ 1127 w 4594"/>
                <a:gd name="T7" fmla="*/ 351 h 5624"/>
                <a:gd name="T8" fmla="*/ 1378 w 4594"/>
                <a:gd name="T9" fmla="*/ 204 h 5624"/>
                <a:gd name="T10" fmla="*/ 1642 w 4594"/>
                <a:gd name="T11" fmla="*/ 101 h 5624"/>
                <a:gd name="T12" fmla="*/ 1918 w 4594"/>
                <a:gd name="T13" fmla="*/ 37 h 5624"/>
                <a:gd name="T14" fmla="*/ 2204 w 4594"/>
                <a:gd name="T15" fmla="*/ 7 h 5624"/>
                <a:gd name="T16" fmla="*/ 2503 w 4594"/>
                <a:gd name="T17" fmla="*/ 1 h 5624"/>
                <a:gd name="T18" fmla="*/ 2804 w 4594"/>
                <a:gd name="T19" fmla="*/ 19 h 5624"/>
                <a:gd name="T20" fmla="*/ 3102 w 4594"/>
                <a:gd name="T21" fmla="*/ 65 h 5624"/>
                <a:gd name="T22" fmla="*/ 3389 w 4594"/>
                <a:gd name="T23" fmla="*/ 146 h 5624"/>
                <a:gd name="T24" fmla="*/ 3665 w 4594"/>
                <a:gd name="T25" fmla="*/ 267 h 5624"/>
                <a:gd name="T26" fmla="*/ 3922 w 4594"/>
                <a:gd name="T27" fmla="*/ 437 h 5624"/>
                <a:gd name="T28" fmla="*/ 4149 w 4594"/>
                <a:gd name="T29" fmla="*/ 649 h 5624"/>
                <a:gd name="T30" fmla="*/ 4335 w 4594"/>
                <a:gd name="T31" fmla="*/ 895 h 5624"/>
                <a:gd name="T32" fmla="*/ 4477 w 4594"/>
                <a:gd name="T33" fmla="*/ 1164 h 5624"/>
                <a:gd name="T34" fmla="*/ 4565 w 4594"/>
                <a:gd name="T35" fmla="*/ 1452 h 5624"/>
                <a:gd name="T36" fmla="*/ 4594 w 4594"/>
                <a:gd name="T37" fmla="*/ 1809 h 5624"/>
                <a:gd name="T38" fmla="*/ 4538 w 4594"/>
                <a:gd name="T39" fmla="*/ 2394 h 5624"/>
                <a:gd name="T40" fmla="*/ 4335 w 4594"/>
                <a:gd name="T41" fmla="*/ 2902 h 5624"/>
                <a:gd name="T42" fmla="*/ 4081 w 4594"/>
                <a:gd name="T43" fmla="*/ 3284 h 5624"/>
                <a:gd name="T44" fmla="*/ 3911 w 4594"/>
                <a:gd name="T45" fmla="*/ 3451 h 5624"/>
                <a:gd name="T46" fmla="*/ 3710 w 4594"/>
                <a:gd name="T47" fmla="*/ 3611 h 5624"/>
                <a:gd name="T48" fmla="*/ 3562 w 4594"/>
                <a:gd name="T49" fmla="*/ 3781 h 5624"/>
                <a:gd name="T50" fmla="*/ 3462 w 4594"/>
                <a:gd name="T51" fmla="*/ 4009 h 5624"/>
                <a:gd name="T52" fmla="*/ 3434 w 4594"/>
                <a:gd name="T53" fmla="*/ 4266 h 5624"/>
                <a:gd name="T54" fmla="*/ 3509 w 4594"/>
                <a:gd name="T55" fmla="*/ 4612 h 5624"/>
                <a:gd name="T56" fmla="*/ 3614 w 4594"/>
                <a:gd name="T57" fmla="*/ 4875 h 5624"/>
                <a:gd name="T58" fmla="*/ 3589 w 4594"/>
                <a:gd name="T59" fmla="*/ 4948 h 5624"/>
                <a:gd name="T60" fmla="*/ 3455 w 4594"/>
                <a:gd name="T61" fmla="*/ 4886 h 5624"/>
                <a:gd name="T62" fmla="*/ 3320 w 4594"/>
                <a:gd name="T63" fmla="*/ 4891 h 5624"/>
                <a:gd name="T64" fmla="*/ 3107 w 4594"/>
                <a:gd name="T65" fmla="*/ 4941 h 5624"/>
                <a:gd name="T66" fmla="*/ 2879 w 4594"/>
                <a:gd name="T67" fmla="*/ 5034 h 5624"/>
                <a:gd name="T68" fmla="*/ 2653 w 4594"/>
                <a:gd name="T69" fmla="*/ 5154 h 5624"/>
                <a:gd name="T70" fmla="*/ 2429 w 4594"/>
                <a:gd name="T71" fmla="*/ 5292 h 5624"/>
                <a:gd name="T72" fmla="*/ 2211 w 4594"/>
                <a:gd name="T73" fmla="*/ 5439 h 5624"/>
                <a:gd name="T74" fmla="*/ 1976 w 4594"/>
                <a:gd name="T75" fmla="*/ 5576 h 5624"/>
                <a:gd name="T76" fmla="*/ 1704 w 4594"/>
                <a:gd name="T77" fmla="*/ 5624 h 5624"/>
                <a:gd name="T78" fmla="*/ 1454 w 4594"/>
                <a:gd name="T79" fmla="*/ 5575 h 5624"/>
                <a:gd name="T80" fmla="*/ 1440 w 4594"/>
                <a:gd name="T81" fmla="*/ 5006 h 5624"/>
                <a:gd name="T82" fmla="*/ 1243 w 4594"/>
                <a:gd name="T83" fmla="*/ 4691 h 5624"/>
                <a:gd name="T84" fmla="*/ 1097 w 4594"/>
                <a:gd name="T85" fmla="*/ 4702 h 5624"/>
                <a:gd name="T86" fmla="*/ 943 w 4594"/>
                <a:gd name="T87" fmla="*/ 4709 h 5624"/>
                <a:gd name="T88" fmla="*/ 788 w 4594"/>
                <a:gd name="T89" fmla="*/ 4712 h 5624"/>
                <a:gd name="T90" fmla="*/ 632 w 4594"/>
                <a:gd name="T91" fmla="*/ 4698 h 5624"/>
                <a:gd name="T92" fmla="*/ 492 w 4594"/>
                <a:gd name="T93" fmla="*/ 4605 h 5624"/>
                <a:gd name="T94" fmla="*/ 387 w 4594"/>
                <a:gd name="T95" fmla="*/ 4374 h 5624"/>
                <a:gd name="T96" fmla="*/ 397 w 4594"/>
                <a:gd name="T97" fmla="*/ 4126 h 5624"/>
                <a:gd name="T98" fmla="*/ 322 w 4594"/>
                <a:gd name="T99" fmla="*/ 3964 h 5624"/>
                <a:gd name="T100" fmla="*/ 326 w 4594"/>
                <a:gd name="T101" fmla="*/ 3781 h 5624"/>
                <a:gd name="T102" fmla="*/ 280 w 4594"/>
                <a:gd name="T103" fmla="*/ 3612 h 5624"/>
                <a:gd name="T104" fmla="*/ 291 w 4594"/>
                <a:gd name="T105" fmla="*/ 3512 h 5624"/>
                <a:gd name="T106" fmla="*/ 220 w 4594"/>
                <a:gd name="T107" fmla="*/ 3450 h 5624"/>
                <a:gd name="T108" fmla="*/ 90 w 4594"/>
                <a:gd name="T109" fmla="*/ 3446 h 5624"/>
                <a:gd name="T110" fmla="*/ 8 w 4594"/>
                <a:gd name="T111" fmla="*/ 3334 h 5624"/>
                <a:gd name="T112" fmla="*/ 27 w 4594"/>
                <a:gd name="T113" fmla="*/ 3155 h 5624"/>
                <a:gd name="T114" fmla="*/ 143 w 4594"/>
                <a:gd name="T115" fmla="*/ 2885 h 5624"/>
                <a:gd name="T116" fmla="*/ 279 w 4594"/>
                <a:gd name="T117" fmla="*/ 2562 h 5624"/>
                <a:gd name="T118" fmla="*/ 381 w 4594"/>
                <a:gd name="T119" fmla="*/ 2225 h 5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94" h="5624">
                  <a:moveTo>
                    <a:pt x="393" y="2162"/>
                  </a:moveTo>
                  <a:lnTo>
                    <a:pt x="376" y="2086"/>
                  </a:lnTo>
                  <a:lnTo>
                    <a:pt x="365" y="2004"/>
                  </a:lnTo>
                  <a:lnTo>
                    <a:pt x="358" y="1913"/>
                  </a:lnTo>
                  <a:lnTo>
                    <a:pt x="361" y="1816"/>
                  </a:lnTo>
                  <a:lnTo>
                    <a:pt x="368" y="1715"/>
                  </a:lnTo>
                  <a:lnTo>
                    <a:pt x="383" y="1610"/>
                  </a:lnTo>
                  <a:lnTo>
                    <a:pt x="404" y="1502"/>
                  </a:lnTo>
                  <a:lnTo>
                    <a:pt x="431" y="1392"/>
                  </a:lnTo>
                  <a:lnTo>
                    <a:pt x="464" y="1282"/>
                  </a:lnTo>
                  <a:lnTo>
                    <a:pt x="503" y="1174"/>
                  </a:lnTo>
                  <a:lnTo>
                    <a:pt x="547" y="1065"/>
                  </a:lnTo>
                  <a:lnTo>
                    <a:pt x="597" y="959"/>
                  </a:lnTo>
                  <a:lnTo>
                    <a:pt x="654" y="858"/>
                  </a:lnTo>
                  <a:lnTo>
                    <a:pt x="714" y="764"/>
                  </a:lnTo>
                  <a:lnTo>
                    <a:pt x="782" y="673"/>
                  </a:lnTo>
                  <a:lnTo>
                    <a:pt x="853" y="590"/>
                  </a:lnTo>
                  <a:lnTo>
                    <a:pt x="892" y="551"/>
                  </a:lnTo>
                  <a:lnTo>
                    <a:pt x="930" y="516"/>
                  </a:lnTo>
                  <a:lnTo>
                    <a:pt x="969" y="478"/>
                  </a:lnTo>
                  <a:lnTo>
                    <a:pt x="1007" y="445"/>
                  </a:lnTo>
                  <a:lnTo>
                    <a:pt x="1047" y="413"/>
                  </a:lnTo>
                  <a:lnTo>
                    <a:pt x="1088" y="381"/>
                  </a:lnTo>
                  <a:lnTo>
                    <a:pt x="1127" y="351"/>
                  </a:lnTo>
                  <a:lnTo>
                    <a:pt x="1167" y="324"/>
                  </a:lnTo>
                  <a:lnTo>
                    <a:pt x="1209" y="297"/>
                  </a:lnTo>
                  <a:lnTo>
                    <a:pt x="1251" y="271"/>
                  </a:lnTo>
                  <a:lnTo>
                    <a:pt x="1293" y="247"/>
                  </a:lnTo>
                  <a:lnTo>
                    <a:pt x="1336" y="224"/>
                  </a:lnTo>
                  <a:lnTo>
                    <a:pt x="1378" y="204"/>
                  </a:lnTo>
                  <a:lnTo>
                    <a:pt x="1421" y="184"/>
                  </a:lnTo>
                  <a:lnTo>
                    <a:pt x="1465" y="165"/>
                  </a:lnTo>
                  <a:lnTo>
                    <a:pt x="1508" y="147"/>
                  </a:lnTo>
                  <a:lnTo>
                    <a:pt x="1553" y="131"/>
                  </a:lnTo>
                  <a:lnTo>
                    <a:pt x="1597" y="115"/>
                  </a:lnTo>
                  <a:lnTo>
                    <a:pt x="1642" y="101"/>
                  </a:lnTo>
                  <a:lnTo>
                    <a:pt x="1688" y="88"/>
                  </a:lnTo>
                  <a:lnTo>
                    <a:pt x="1732" y="76"/>
                  </a:lnTo>
                  <a:lnTo>
                    <a:pt x="1779" y="65"/>
                  </a:lnTo>
                  <a:lnTo>
                    <a:pt x="1825" y="54"/>
                  </a:lnTo>
                  <a:lnTo>
                    <a:pt x="1872" y="45"/>
                  </a:lnTo>
                  <a:lnTo>
                    <a:pt x="1918" y="37"/>
                  </a:lnTo>
                  <a:lnTo>
                    <a:pt x="1967" y="30"/>
                  </a:lnTo>
                  <a:lnTo>
                    <a:pt x="2013" y="23"/>
                  </a:lnTo>
                  <a:lnTo>
                    <a:pt x="2060" y="18"/>
                  </a:lnTo>
                  <a:lnTo>
                    <a:pt x="2108" y="14"/>
                  </a:lnTo>
                  <a:lnTo>
                    <a:pt x="2157" y="10"/>
                  </a:lnTo>
                  <a:lnTo>
                    <a:pt x="2204" y="7"/>
                  </a:lnTo>
                  <a:lnTo>
                    <a:pt x="2254" y="4"/>
                  </a:lnTo>
                  <a:lnTo>
                    <a:pt x="2304" y="3"/>
                  </a:lnTo>
                  <a:lnTo>
                    <a:pt x="2354" y="1"/>
                  </a:lnTo>
                  <a:lnTo>
                    <a:pt x="2404" y="0"/>
                  </a:lnTo>
                  <a:lnTo>
                    <a:pt x="2453" y="0"/>
                  </a:lnTo>
                  <a:lnTo>
                    <a:pt x="2503" y="1"/>
                  </a:lnTo>
                  <a:lnTo>
                    <a:pt x="2553" y="3"/>
                  </a:lnTo>
                  <a:lnTo>
                    <a:pt x="2604" y="4"/>
                  </a:lnTo>
                  <a:lnTo>
                    <a:pt x="2654" y="7"/>
                  </a:lnTo>
                  <a:lnTo>
                    <a:pt x="2704" y="10"/>
                  </a:lnTo>
                  <a:lnTo>
                    <a:pt x="2754" y="14"/>
                  </a:lnTo>
                  <a:lnTo>
                    <a:pt x="2804" y="19"/>
                  </a:lnTo>
                  <a:lnTo>
                    <a:pt x="2855" y="24"/>
                  </a:lnTo>
                  <a:lnTo>
                    <a:pt x="2904" y="30"/>
                  </a:lnTo>
                  <a:lnTo>
                    <a:pt x="2954" y="38"/>
                  </a:lnTo>
                  <a:lnTo>
                    <a:pt x="3002" y="46"/>
                  </a:lnTo>
                  <a:lnTo>
                    <a:pt x="3053" y="54"/>
                  </a:lnTo>
                  <a:lnTo>
                    <a:pt x="3102" y="65"/>
                  </a:lnTo>
                  <a:lnTo>
                    <a:pt x="3149" y="76"/>
                  </a:lnTo>
                  <a:lnTo>
                    <a:pt x="3198" y="88"/>
                  </a:lnTo>
                  <a:lnTo>
                    <a:pt x="3247" y="100"/>
                  </a:lnTo>
                  <a:lnTo>
                    <a:pt x="3295" y="115"/>
                  </a:lnTo>
                  <a:lnTo>
                    <a:pt x="3342" y="130"/>
                  </a:lnTo>
                  <a:lnTo>
                    <a:pt x="3389" y="146"/>
                  </a:lnTo>
                  <a:lnTo>
                    <a:pt x="3436" y="162"/>
                  </a:lnTo>
                  <a:lnTo>
                    <a:pt x="3483" y="180"/>
                  </a:lnTo>
                  <a:lnTo>
                    <a:pt x="3529" y="200"/>
                  </a:lnTo>
                  <a:lnTo>
                    <a:pt x="3575" y="221"/>
                  </a:lnTo>
                  <a:lnTo>
                    <a:pt x="3620" y="243"/>
                  </a:lnTo>
                  <a:lnTo>
                    <a:pt x="3665" y="267"/>
                  </a:lnTo>
                  <a:lnTo>
                    <a:pt x="3709" y="292"/>
                  </a:lnTo>
                  <a:lnTo>
                    <a:pt x="3753" y="319"/>
                  </a:lnTo>
                  <a:lnTo>
                    <a:pt x="3796" y="346"/>
                  </a:lnTo>
                  <a:lnTo>
                    <a:pt x="3839" y="375"/>
                  </a:lnTo>
                  <a:lnTo>
                    <a:pt x="3880" y="405"/>
                  </a:lnTo>
                  <a:lnTo>
                    <a:pt x="3922" y="437"/>
                  </a:lnTo>
                  <a:lnTo>
                    <a:pt x="3962" y="470"/>
                  </a:lnTo>
                  <a:lnTo>
                    <a:pt x="4001" y="502"/>
                  </a:lnTo>
                  <a:lnTo>
                    <a:pt x="4040" y="537"/>
                  </a:lnTo>
                  <a:lnTo>
                    <a:pt x="4077" y="575"/>
                  </a:lnTo>
                  <a:lnTo>
                    <a:pt x="4114" y="611"/>
                  </a:lnTo>
                  <a:lnTo>
                    <a:pt x="4149" y="649"/>
                  </a:lnTo>
                  <a:lnTo>
                    <a:pt x="4183" y="688"/>
                  </a:lnTo>
                  <a:lnTo>
                    <a:pt x="4215" y="727"/>
                  </a:lnTo>
                  <a:lnTo>
                    <a:pt x="4248" y="769"/>
                  </a:lnTo>
                  <a:lnTo>
                    <a:pt x="4279" y="811"/>
                  </a:lnTo>
                  <a:lnTo>
                    <a:pt x="4308" y="851"/>
                  </a:lnTo>
                  <a:lnTo>
                    <a:pt x="4335" y="895"/>
                  </a:lnTo>
                  <a:lnTo>
                    <a:pt x="4364" y="938"/>
                  </a:lnTo>
                  <a:lnTo>
                    <a:pt x="4389" y="982"/>
                  </a:lnTo>
                  <a:lnTo>
                    <a:pt x="4412" y="1028"/>
                  </a:lnTo>
                  <a:lnTo>
                    <a:pt x="4435" y="1073"/>
                  </a:lnTo>
                  <a:lnTo>
                    <a:pt x="4457" y="1119"/>
                  </a:lnTo>
                  <a:lnTo>
                    <a:pt x="4477" y="1164"/>
                  </a:lnTo>
                  <a:lnTo>
                    <a:pt x="4496" y="1212"/>
                  </a:lnTo>
                  <a:lnTo>
                    <a:pt x="4512" y="1259"/>
                  </a:lnTo>
                  <a:lnTo>
                    <a:pt x="4528" y="1307"/>
                  </a:lnTo>
                  <a:lnTo>
                    <a:pt x="4542" y="1355"/>
                  </a:lnTo>
                  <a:lnTo>
                    <a:pt x="4554" y="1403"/>
                  </a:lnTo>
                  <a:lnTo>
                    <a:pt x="4565" y="1452"/>
                  </a:lnTo>
                  <a:lnTo>
                    <a:pt x="4573" y="1499"/>
                  </a:lnTo>
                  <a:lnTo>
                    <a:pt x="4581" y="1549"/>
                  </a:lnTo>
                  <a:lnTo>
                    <a:pt x="4586" y="1598"/>
                  </a:lnTo>
                  <a:lnTo>
                    <a:pt x="4590" y="1647"/>
                  </a:lnTo>
                  <a:lnTo>
                    <a:pt x="4593" y="1696"/>
                  </a:lnTo>
                  <a:lnTo>
                    <a:pt x="4594" y="1809"/>
                  </a:lnTo>
                  <a:lnTo>
                    <a:pt x="4593" y="1917"/>
                  </a:lnTo>
                  <a:lnTo>
                    <a:pt x="4589" y="2021"/>
                  </a:lnTo>
                  <a:lnTo>
                    <a:pt x="4582" y="2118"/>
                  </a:lnTo>
                  <a:lnTo>
                    <a:pt x="4571" y="2213"/>
                  </a:lnTo>
                  <a:lnTo>
                    <a:pt x="4557" y="2305"/>
                  </a:lnTo>
                  <a:lnTo>
                    <a:pt x="4538" y="2394"/>
                  </a:lnTo>
                  <a:lnTo>
                    <a:pt x="4516" y="2479"/>
                  </a:lnTo>
                  <a:lnTo>
                    <a:pt x="4489" y="2564"/>
                  </a:lnTo>
                  <a:lnTo>
                    <a:pt x="4458" y="2649"/>
                  </a:lnTo>
                  <a:lnTo>
                    <a:pt x="4422" y="2731"/>
                  </a:lnTo>
                  <a:lnTo>
                    <a:pt x="4381" y="2816"/>
                  </a:lnTo>
                  <a:lnTo>
                    <a:pt x="4335" y="2902"/>
                  </a:lnTo>
                  <a:lnTo>
                    <a:pt x="4284" y="2990"/>
                  </a:lnTo>
                  <a:lnTo>
                    <a:pt x="4229" y="3080"/>
                  </a:lnTo>
                  <a:lnTo>
                    <a:pt x="4167" y="3172"/>
                  </a:lnTo>
                  <a:lnTo>
                    <a:pt x="4137" y="3213"/>
                  </a:lnTo>
                  <a:lnTo>
                    <a:pt x="4109" y="3250"/>
                  </a:lnTo>
                  <a:lnTo>
                    <a:pt x="4081" y="3284"/>
                  </a:lnTo>
                  <a:lnTo>
                    <a:pt x="4054" y="3316"/>
                  </a:lnTo>
                  <a:lnTo>
                    <a:pt x="4025" y="3346"/>
                  </a:lnTo>
                  <a:lnTo>
                    <a:pt x="3997" y="3374"/>
                  </a:lnTo>
                  <a:lnTo>
                    <a:pt x="3970" y="3400"/>
                  </a:lnTo>
                  <a:lnTo>
                    <a:pt x="3940" y="3426"/>
                  </a:lnTo>
                  <a:lnTo>
                    <a:pt x="3911" y="3451"/>
                  </a:lnTo>
                  <a:lnTo>
                    <a:pt x="3880" y="3476"/>
                  </a:lnTo>
                  <a:lnTo>
                    <a:pt x="3849" y="3501"/>
                  </a:lnTo>
                  <a:lnTo>
                    <a:pt x="3816" y="3527"/>
                  </a:lnTo>
                  <a:lnTo>
                    <a:pt x="3783" y="3553"/>
                  </a:lnTo>
                  <a:lnTo>
                    <a:pt x="3746" y="3581"/>
                  </a:lnTo>
                  <a:lnTo>
                    <a:pt x="3710" y="3611"/>
                  </a:lnTo>
                  <a:lnTo>
                    <a:pt x="3671" y="3642"/>
                  </a:lnTo>
                  <a:lnTo>
                    <a:pt x="3648" y="3663"/>
                  </a:lnTo>
                  <a:lnTo>
                    <a:pt x="3626" y="3687"/>
                  </a:lnTo>
                  <a:lnTo>
                    <a:pt x="3602" y="3716"/>
                  </a:lnTo>
                  <a:lnTo>
                    <a:pt x="3582" y="3747"/>
                  </a:lnTo>
                  <a:lnTo>
                    <a:pt x="3562" y="3781"/>
                  </a:lnTo>
                  <a:lnTo>
                    <a:pt x="3541" y="3816"/>
                  </a:lnTo>
                  <a:lnTo>
                    <a:pt x="3523" y="3852"/>
                  </a:lnTo>
                  <a:lnTo>
                    <a:pt x="3505" y="3890"/>
                  </a:lnTo>
                  <a:lnTo>
                    <a:pt x="3489" y="3929"/>
                  </a:lnTo>
                  <a:lnTo>
                    <a:pt x="3474" y="3969"/>
                  </a:lnTo>
                  <a:lnTo>
                    <a:pt x="3462" y="4009"/>
                  </a:lnTo>
                  <a:lnTo>
                    <a:pt x="3451" y="4046"/>
                  </a:lnTo>
                  <a:lnTo>
                    <a:pt x="3443" y="4084"/>
                  </a:lnTo>
                  <a:lnTo>
                    <a:pt x="3436" y="4122"/>
                  </a:lnTo>
                  <a:lnTo>
                    <a:pt x="3434" y="4157"/>
                  </a:lnTo>
                  <a:lnTo>
                    <a:pt x="3432" y="4191"/>
                  </a:lnTo>
                  <a:lnTo>
                    <a:pt x="3434" y="4266"/>
                  </a:lnTo>
                  <a:lnTo>
                    <a:pt x="3439" y="4335"/>
                  </a:lnTo>
                  <a:lnTo>
                    <a:pt x="3448" y="4398"/>
                  </a:lnTo>
                  <a:lnTo>
                    <a:pt x="3460" y="4457"/>
                  </a:lnTo>
                  <a:lnTo>
                    <a:pt x="3474" y="4512"/>
                  </a:lnTo>
                  <a:lnTo>
                    <a:pt x="3491" y="4563"/>
                  </a:lnTo>
                  <a:lnTo>
                    <a:pt x="3509" y="4612"/>
                  </a:lnTo>
                  <a:lnTo>
                    <a:pt x="3527" y="4656"/>
                  </a:lnTo>
                  <a:lnTo>
                    <a:pt x="3545" y="4701"/>
                  </a:lnTo>
                  <a:lnTo>
                    <a:pt x="3564" y="4744"/>
                  </a:lnTo>
                  <a:lnTo>
                    <a:pt x="3582" y="4787"/>
                  </a:lnTo>
                  <a:lnTo>
                    <a:pt x="3599" y="4830"/>
                  </a:lnTo>
                  <a:lnTo>
                    <a:pt x="3614" y="4875"/>
                  </a:lnTo>
                  <a:lnTo>
                    <a:pt x="3628" y="4921"/>
                  </a:lnTo>
                  <a:lnTo>
                    <a:pt x="3638" y="4967"/>
                  </a:lnTo>
                  <a:lnTo>
                    <a:pt x="3645" y="5018"/>
                  </a:lnTo>
                  <a:lnTo>
                    <a:pt x="3628" y="4991"/>
                  </a:lnTo>
                  <a:lnTo>
                    <a:pt x="3607" y="4967"/>
                  </a:lnTo>
                  <a:lnTo>
                    <a:pt x="3589" y="4948"/>
                  </a:lnTo>
                  <a:lnTo>
                    <a:pt x="3566" y="4931"/>
                  </a:lnTo>
                  <a:lnTo>
                    <a:pt x="3545" y="4917"/>
                  </a:lnTo>
                  <a:lnTo>
                    <a:pt x="3524" y="4906"/>
                  </a:lnTo>
                  <a:lnTo>
                    <a:pt x="3500" y="4896"/>
                  </a:lnTo>
                  <a:lnTo>
                    <a:pt x="3478" y="4891"/>
                  </a:lnTo>
                  <a:lnTo>
                    <a:pt x="3455" y="4886"/>
                  </a:lnTo>
                  <a:lnTo>
                    <a:pt x="3432" y="4884"/>
                  </a:lnTo>
                  <a:lnTo>
                    <a:pt x="3408" y="4884"/>
                  </a:lnTo>
                  <a:lnTo>
                    <a:pt x="3386" y="4884"/>
                  </a:lnTo>
                  <a:lnTo>
                    <a:pt x="3363" y="4886"/>
                  </a:lnTo>
                  <a:lnTo>
                    <a:pt x="3342" y="4888"/>
                  </a:lnTo>
                  <a:lnTo>
                    <a:pt x="3320" y="4891"/>
                  </a:lnTo>
                  <a:lnTo>
                    <a:pt x="3300" y="4895"/>
                  </a:lnTo>
                  <a:lnTo>
                    <a:pt x="3262" y="4902"/>
                  </a:lnTo>
                  <a:lnTo>
                    <a:pt x="3223" y="4910"/>
                  </a:lnTo>
                  <a:lnTo>
                    <a:pt x="3184" y="4921"/>
                  </a:lnTo>
                  <a:lnTo>
                    <a:pt x="3145" y="4931"/>
                  </a:lnTo>
                  <a:lnTo>
                    <a:pt x="3107" y="4941"/>
                  </a:lnTo>
                  <a:lnTo>
                    <a:pt x="3070" y="4954"/>
                  </a:lnTo>
                  <a:lnTo>
                    <a:pt x="3030" y="4969"/>
                  </a:lnTo>
                  <a:lnTo>
                    <a:pt x="2993" y="4984"/>
                  </a:lnTo>
                  <a:lnTo>
                    <a:pt x="2955" y="4999"/>
                  </a:lnTo>
                  <a:lnTo>
                    <a:pt x="2917" y="5016"/>
                  </a:lnTo>
                  <a:lnTo>
                    <a:pt x="2879" y="5034"/>
                  </a:lnTo>
                  <a:lnTo>
                    <a:pt x="2842" y="5053"/>
                  </a:lnTo>
                  <a:lnTo>
                    <a:pt x="2803" y="5072"/>
                  </a:lnTo>
                  <a:lnTo>
                    <a:pt x="2766" y="5092"/>
                  </a:lnTo>
                  <a:lnTo>
                    <a:pt x="2727" y="5112"/>
                  </a:lnTo>
                  <a:lnTo>
                    <a:pt x="2691" y="5132"/>
                  </a:lnTo>
                  <a:lnTo>
                    <a:pt x="2653" y="5154"/>
                  </a:lnTo>
                  <a:lnTo>
                    <a:pt x="2615" y="5177"/>
                  </a:lnTo>
                  <a:lnTo>
                    <a:pt x="2579" y="5200"/>
                  </a:lnTo>
                  <a:lnTo>
                    <a:pt x="2541" y="5222"/>
                  </a:lnTo>
                  <a:lnTo>
                    <a:pt x="2503" y="5246"/>
                  </a:lnTo>
                  <a:lnTo>
                    <a:pt x="2467" y="5270"/>
                  </a:lnTo>
                  <a:lnTo>
                    <a:pt x="2429" y="5292"/>
                  </a:lnTo>
                  <a:lnTo>
                    <a:pt x="2393" y="5316"/>
                  </a:lnTo>
                  <a:lnTo>
                    <a:pt x="2356" y="5340"/>
                  </a:lnTo>
                  <a:lnTo>
                    <a:pt x="2319" y="5365"/>
                  </a:lnTo>
                  <a:lnTo>
                    <a:pt x="2284" y="5390"/>
                  </a:lnTo>
                  <a:lnTo>
                    <a:pt x="2247" y="5414"/>
                  </a:lnTo>
                  <a:lnTo>
                    <a:pt x="2211" y="5439"/>
                  </a:lnTo>
                  <a:lnTo>
                    <a:pt x="2176" y="5463"/>
                  </a:lnTo>
                  <a:lnTo>
                    <a:pt x="2138" y="5487"/>
                  </a:lnTo>
                  <a:lnTo>
                    <a:pt x="2103" y="5512"/>
                  </a:lnTo>
                  <a:lnTo>
                    <a:pt x="2061" y="5537"/>
                  </a:lnTo>
                  <a:lnTo>
                    <a:pt x="2019" y="5559"/>
                  </a:lnTo>
                  <a:lnTo>
                    <a:pt x="1976" y="5576"/>
                  </a:lnTo>
                  <a:lnTo>
                    <a:pt x="1930" y="5593"/>
                  </a:lnTo>
                  <a:lnTo>
                    <a:pt x="1884" y="5603"/>
                  </a:lnTo>
                  <a:lnTo>
                    <a:pt x="1840" y="5613"/>
                  </a:lnTo>
                  <a:lnTo>
                    <a:pt x="1794" y="5620"/>
                  </a:lnTo>
                  <a:lnTo>
                    <a:pt x="1748" y="5622"/>
                  </a:lnTo>
                  <a:lnTo>
                    <a:pt x="1704" y="5624"/>
                  </a:lnTo>
                  <a:lnTo>
                    <a:pt x="1658" y="5621"/>
                  </a:lnTo>
                  <a:lnTo>
                    <a:pt x="1614" y="5617"/>
                  </a:lnTo>
                  <a:lnTo>
                    <a:pt x="1573" y="5610"/>
                  </a:lnTo>
                  <a:lnTo>
                    <a:pt x="1531" y="5601"/>
                  </a:lnTo>
                  <a:lnTo>
                    <a:pt x="1491" y="5590"/>
                  </a:lnTo>
                  <a:lnTo>
                    <a:pt x="1454" y="5575"/>
                  </a:lnTo>
                  <a:lnTo>
                    <a:pt x="1419" y="5559"/>
                  </a:lnTo>
                  <a:lnTo>
                    <a:pt x="1438" y="5445"/>
                  </a:lnTo>
                  <a:lnTo>
                    <a:pt x="1450" y="5333"/>
                  </a:lnTo>
                  <a:lnTo>
                    <a:pt x="1454" y="5224"/>
                  </a:lnTo>
                  <a:lnTo>
                    <a:pt x="1452" y="5114"/>
                  </a:lnTo>
                  <a:lnTo>
                    <a:pt x="1440" y="5006"/>
                  </a:lnTo>
                  <a:lnTo>
                    <a:pt x="1414" y="4899"/>
                  </a:lnTo>
                  <a:lnTo>
                    <a:pt x="1376" y="4792"/>
                  </a:lnTo>
                  <a:lnTo>
                    <a:pt x="1325" y="4687"/>
                  </a:lnTo>
                  <a:lnTo>
                    <a:pt x="1297" y="4689"/>
                  </a:lnTo>
                  <a:lnTo>
                    <a:pt x="1270" y="4690"/>
                  </a:lnTo>
                  <a:lnTo>
                    <a:pt x="1243" y="4691"/>
                  </a:lnTo>
                  <a:lnTo>
                    <a:pt x="1217" y="4693"/>
                  </a:lnTo>
                  <a:lnTo>
                    <a:pt x="1192" y="4694"/>
                  </a:lnTo>
                  <a:lnTo>
                    <a:pt x="1167" y="4697"/>
                  </a:lnTo>
                  <a:lnTo>
                    <a:pt x="1144" y="4698"/>
                  </a:lnTo>
                  <a:lnTo>
                    <a:pt x="1120" y="4699"/>
                  </a:lnTo>
                  <a:lnTo>
                    <a:pt x="1097" y="4702"/>
                  </a:lnTo>
                  <a:lnTo>
                    <a:pt x="1073" y="4703"/>
                  </a:lnTo>
                  <a:lnTo>
                    <a:pt x="1049" y="4705"/>
                  </a:lnTo>
                  <a:lnTo>
                    <a:pt x="1023" y="4706"/>
                  </a:lnTo>
                  <a:lnTo>
                    <a:pt x="997" y="4707"/>
                  </a:lnTo>
                  <a:lnTo>
                    <a:pt x="972" y="4707"/>
                  </a:lnTo>
                  <a:lnTo>
                    <a:pt x="943" y="4709"/>
                  </a:lnTo>
                  <a:lnTo>
                    <a:pt x="917" y="4709"/>
                  </a:lnTo>
                  <a:lnTo>
                    <a:pt x="892" y="4709"/>
                  </a:lnTo>
                  <a:lnTo>
                    <a:pt x="867" y="4710"/>
                  </a:lnTo>
                  <a:lnTo>
                    <a:pt x="841" y="4710"/>
                  </a:lnTo>
                  <a:lnTo>
                    <a:pt x="815" y="4712"/>
                  </a:lnTo>
                  <a:lnTo>
                    <a:pt x="788" y="4712"/>
                  </a:lnTo>
                  <a:lnTo>
                    <a:pt x="761" y="4712"/>
                  </a:lnTo>
                  <a:lnTo>
                    <a:pt x="735" y="4712"/>
                  </a:lnTo>
                  <a:lnTo>
                    <a:pt x="709" y="4710"/>
                  </a:lnTo>
                  <a:lnTo>
                    <a:pt x="683" y="4707"/>
                  </a:lnTo>
                  <a:lnTo>
                    <a:pt x="658" y="4703"/>
                  </a:lnTo>
                  <a:lnTo>
                    <a:pt x="632" y="4698"/>
                  </a:lnTo>
                  <a:lnTo>
                    <a:pt x="609" y="4690"/>
                  </a:lnTo>
                  <a:lnTo>
                    <a:pt x="586" y="4682"/>
                  </a:lnTo>
                  <a:lnTo>
                    <a:pt x="565" y="4670"/>
                  </a:lnTo>
                  <a:lnTo>
                    <a:pt x="544" y="4656"/>
                  </a:lnTo>
                  <a:lnTo>
                    <a:pt x="526" y="4640"/>
                  </a:lnTo>
                  <a:lnTo>
                    <a:pt x="492" y="4605"/>
                  </a:lnTo>
                  <a:lnTo>
                    <a:pt x="464" y="4567"/>
                  </a:lnTo>
                  <a:lnTo>
                    <a:pt x="439" y="4529"/>
                  </a:lnTo>
                  <a:lnTo>
                    <a:pt x="420" y="4492"/>
                  </a:lnTo>
                  <a:lnTo>
                    <a:pt x="404" y="4452"/>
                  </a:lnTo>
                  <a:lnTo>
                    <a:pt x="393" y="4413"/>
                  </a:lnTo>
                  <a:lnTo>
                    <a:pt x="387" y="4374"/>
                  </a:lnTo>
                  <a:lnTo>
                    <a:pt x="381" y="4335"/>
                  </a:lnTo>
                  <a:lnTo>
                    <a:pt x="380" y="4296"/>
                  </a:lnTo>
                  <a:lnTo>
                    <a:pt x="381" y="4254"/>
                  </a:lnTo>
                  <a:lnTo>
                    <a:pt x="385" y="4212"/>
                  </a:lnTo>
                  <a:lnTo>
                    <a:pt x="391" y="4169"/>
                  </a:lnTo>
                  <a:lnTo>
                    <a:pt x="397" y="4126"/>
                  </a:lnTo>
                  <a:lnTo>
                    <a:pt x="406" y="4081"/>
                  </a:lnTo>
                  <a:lnTo>
                    <a:pt x="416" y="4037"/>
                  </a:lnTo>
                  <a:lnTo>
                    <a:pt x="426" y="3991"/>
                  </a:lnTo>
                  <a:lnTo>
                    <a:pt x="385" y="3995"/>
                  </a:lnTo>
                  <a:lnTo>
                    <a:pt x="350" y="3984"/>
                  </a:lnTo>
                  <a:lnTo>
                    <a:pt x="322" y="3964"/>
                  </a:lnTo>
                  <a:lnTo>
                    <a:pt x="303" y="3936"/>
                  </a:lnTo>
                  <a:lnTo>
                    <a:pt x="296" y="3901"/>
                  </a:lnTo>
                  <a:lnTo>
                    <a:pt x="303" y="3863"/>
                  </a:lnTo>
                  <a:lnTo>
                    <a:pt x="326" y="3824"/>
                  </a:lnTo>
                  <a:lnTo>
                    <a:pt x="366" y="3789"/>
                  </a:lnTo>
                  <a:lnTo>
                    <a:pt x="326" y="3781"/>
                  </a:lnTo>
                  <a:lnTo>
                    <a:pt x="296" y="3764"/>
                  </a:lnTo>
                  <a:lnTo>
                    <a:pt x="277" y="3743"/>
                  </a:lnTo>
                  <a:lnTo>
                    <a:pt x="268" y="3714"/>
                  </a:lnTo>
                  <a:lnTo>
                    <a:pt x="265" y="3683"/>
                  </a:lnTo>
                  <a:lnTo>
                    <a:pt x="271" y="3648"/>
                  </a:lnTo>
                  <a:lnTo>
                    <a:pt x="280" y="3612"/>
                  </a:lnTo>
                  <a:lnTo>
                    <a:pt x="295" y="3574"/>
                  </a:lnTo>
                  <a:lnTo>
                    <a:pt x="299" y="3563"/>
                  </a:lnTo>
                  <a:lnTo>
                    <a:pt x="300" y="3551"/>
                  </a:lnTo>
                  <a:lnTo>
                    <a:pt x="300" y="3538"/>
                  </a:lnTo>
                  <a:lnTo>
                    <a:pt x="296" y="3526"/>
                  </a:lnTo>
                  <a:lnTo>
                    <a:pt x="291" y="3512"/>
                  </a:lnTo>
                  <a:lnTo>
                    <a:pt x="284" y="3500"/>
                  </a:lnTo>
                  <a:lnTo>
                    <a:pt x="275" y="3488"/>
                  </a:lnTo>
                  <a:lnTo>
                    <a:pt x="264" y="3477"/>
                  </a:lnTo>
                  <a:lnTo>
                    <a:pt x="251" y="3466"/>
                  </a:lnTo>
                  <a:lnTo>
                    <a:pt x="237" y="3458"/>
                  </a:lnTo>
                  <a:lnTo>
                    <a:pt x="220" y="3450"/>
                  </a:lnTo>
                  <a:lnTo>
                    <a:pt x="201" y="3445"/>
                  </a:lnTo>
                  <a:lnTo>
                    <a:pt x="182" y="3442"/>
                  </a:lnTo>
                  <a:lnTo>
                    <a:pt x="159" y="3441"/>
                  </a:lnTo>
                  <a:lnTo>
                    <a:pt x="135" y="3442"/>
                  </a:lnTo>
                  <a:lnTo>
                    <a:pt x="109" y="3446"/>
                  </a:lnTo>
                  <a:lnTo>
                    <a:pt x="90" y="3446"/>
                  </a:lnTo>
                  <a:lnTo>
                    <a:pt x="71" y="3438"/>
                  </a:lnTo>
                  <a:lnTo>
                    <a:pt x="54" y="3424"/>
                  </a:lnTo>
                  <a:lnTo>
                    <a:pt x="40" y="3404"/>
                  </a:lnTo>
                  <a:lnTo>
                    <a:pt x="27" y="3381"/>
                  </a:lnTo>
                  <a:lnTo>
                    <a:pt x="16" y="3357"/>
                  </a:lnTo>
                  <a:lnTo>
                    <a:pt x="8" y="3334"/>
                  </a:lnTo>
                  <a:lnTo>
                    <a:pt x="2" y="3310"/>
                  </a:lnTo>
                  <a:lnTo>
                    <a:pt x="0" y="3277"/>
                  </a:lnTo>
                  <a:lnTo>
                    <a:pt x="1" y="3245"/>
                  </a:lnTo>
                  <a:lnTo>
                    <a:pt x="8" y="3214"/>
                  </a:lnTo>
                  <a:lnTo>
                    <a:pt x="16" y="3184"/>
                  </a:lnTo>
                  <a:lnTo>
                    <a:pt x="27" y="3155"/>
                  </a:lnTo>
                  <a:lnTo>
                    <a:pt x="40" y="3124"/>
                  </a:lnTo>
                  <a:lnTo>
                    <a:pt x="52" y="3094"/>
                  </a:lnTo>
                  <a:lnTo>
                    <a:pt x="64" y="3064"/>
                  </a:lnTo>
                  <a:lnTo>
                    <a:pt x="93" y="3001"/>
                  </a:lnTo>
                  <a:lnTo>
                    <a:pt x="118" y="2943"/>
                  </a:lnTo>
                  <a:lnTo>
                    <a:pt x="143" y="2885"/>
                  </a:lnTo>
                  <a:lnTo>
                    <a:pt x="168" y="2828"/>
                  </a:lnTo>
                  <a:lnTo>
                    <a:pt x="191" y="2773"/>
                  </a:lnTo>
                  <a:lnTo>
                    <a:pt x="214" y="2720"/>
                  </a:lnTo>
                  <a:lnTo>
                    <a:pt x="237" y="2667"/>
                  </a:lnTo>
                  <a:lnTo>
                    <a:pt x="260" y="2615"/>
                  </a:lnTo>
                  <a:lnTo>
                    <a:pt x="279" y="2562"/>
                  </a:lnTo>
                  <a:lnTo>
                    <a:pt x="300" y="2510"/>
                  </a:lnTo>
                  <a:lnTo>
                    <a:pt x="318" y="2456"/>
                  </a:lnTo>
                  <a:lnTo>
                    <a:pt x="335" y="2402"/>
                  </a:lnTo>
                  <a:lnTo>
                    <a:pt x="352" y="2345"/>
                  </a:lnTo>
                  <a:lnTo>
                    <a:pt x="368" y="2286"/>
                  </a:lnTo>
                  <a:lnTo>
                    <a:pt x="381" y="2225"/>
                  </a:lnTo>
                  <a:lnTo>
                    <a:pt x="393" y="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662" y="2180"/>
              <a:ext cx="178" cy="534"/>
            </a:xfrm>
            <a:custGeom>
              <a:avLst/>
              <a:gdLst>
                <a:gd name="T0" fmla="*/ 502 w 534"/>
                <a:gd name="T1" fmla="*/ 0 h 1600"/>
                <a:gd name="T2" fmla="*/ 429 w 534"/>
                <a:gd name="T3" fmla="*/ 86 h 1600"/>
                <a:gd name="T4" fmla="*/ 360 w 534"/>
                <a:gd name="T5" fmla="*/ 178 h 1600"/>
                <a:gd name="T6" fmla="*/ 298 w 534"/>
                <a:gd name="T7" fmla="*/ 275 h 1600"/>
                <a:gd name="T8" fmla="*/ 241 w 534"/>
                <a:gd name="T9" fmla="*/ 378 h 1600"/>
                <a:gd name="T10" fmla="*/ 190 w 534"/>
                <a:gd name="T11" fmla="*/ 483 h 1600"/>
                <a:gd name="T12" fmla="*/ 147 w 534"/>
                <a:gd name="T13" fmla="*/ 593 h 1600"/>
                <a:gd name="T14" fmla="*/ 107 w 534"/>
                <a:gd name="T15" fmla="*/ 703 h 1600"/>
                <a:gd name="T16" fmla="*/ 73 w 534"/>
                <a:gd name="T17" fmla="*/ 815 h 1600"/>
                <a:gd name="T18" fmla="*/ 46 w 534"/>
                <a:gd name="T19" fmla="*/ 927 h 1600"/>
                <a:gd name="T20" fmla="*/ 24 w 534"/>
                <a:gd name="T21" fmla="*/ 1035 h 1600"/>
                <a:gd name="T22" fmla="*/ 10 w 534"/>
                <a:gd name="T23" fmla="*/ 1141 h 1600"/>
                <a:gd name="T24" fmla="*/ 3 w 534"/>
                <a:gd name="T25" fmla="*/ 1246 h 1600"/>
                <a:gd name="T26" fmla="*/ 0 w 534"/>
                <a:gd name="T27" fmla="*/ 1342 h 1600"/>
                <a:gd name="T28" fmla="*/ 5 w 534"/>
                <a:gd name="T29" fmla="*/ 1435 h 1600"/>
                <a:gd name="T30" fmla="*/ 16 w 534"/>
                <a:gd name="T31" fmla="*/ 1520 h 1600"/>
                <a:gd name="T32" fmla="*/ 37 w 534"/>
                <a:gd name="T33" fmla="*/ 1600 h 1600"/>
                <a:gd name="T34" fmla="*/ 81 w 534"/>
                <a:gd name="T35" fmla="*/ 1584 h 1600"/>
                <a:gd name="T36" fmla="*/ 63 w 534"/>
                <a:gd name="T37" fmla="*/ 1512 h 1600"/>
                <a:gd name="T38" fmla="*/ 53 w 534"/>
                <a:gd name="T39" fmla="*/ 1430 h 1600"/>
                <a:gd name="T40" fmla="*/ 46 w 534"/>
                <a:gd name="T41" fmla="*/ 1342 h 1600"/>
                <a:gd name="T42" fmla="*/ 49 w 534"/>
                <a:gd name="T43" fmla="*/ 1246 h 1600"/>
                <a:gd name="T44" fmla="*/ 57 w 534"/>
                <a:gd name="T45" fmla="*/ 1147 h 1600"/>
                <a:gd name="T46" fmla="*/ 70 w 534"/>
                <a:gd name="T47" fmla="*/ 1043 h 1600"/>
                <a:gd name="T48" fmla="*/ 90 w 534"/>
                <a:gd name="T49" fmla="*/ 938 h 1600"/>
                <a:gd name="T50" fmla="*/ 117 w 534"/>
                <a:gd name="T51" fmla="*/ 828 h 1600"/>
                <a:gd name="T52" fmla="*/ 150 w 534"/>
                <a:gd name="T53" fmla="*/ 719 h 1600"/>
                <a:gd name="T54" fmla="*/ 189 w 534"/>
                <a:gd name="T55" fmla="*/ 612 h 1600"/>
                <a:gd name="T56" fmla="*/ 232 w 534"/>
                <a:gd name="T57" fmla="*/ 504 h 1600"/>
                <a:gd name="T58" fmla="*/ 281 w 534"/>
                <a:gd name="T59" fmla="*/ 401 h 1600"/>
                <a:gd name="T60" fmla="*/ 337 w 534"/>
                <a:gd name="T61" fmla="*/ 302 h 1600"/>
                <a:gd name="T62" fmla="*/ 398 w 534"/>
                <a:gd name="T63" fmla="*/ 208 h 1600"/>
                <a:gd name="T64" fmla="*/ 463 w 534"/>
                <a:gd name="T65" fmla="*/ 119 h 1600"/>
                <a:gd name="T66" fmla="*/ 534 w 534"/>
                <a:gd name="T67" fmla="*/ 38 h 1600"/>
                <a:gd name="T68" fmla="*/ 502 w 534"/>
                <a:gd name="T69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1600">
                  <a:moveTo>
                    <a:pt x="502" y="0"/>
                  </a:moveTo>
                  <a:lnTo>
                    <a:pt x="429" y="86"/>
                  </a:lnTo>
                  <a:lnTo>
                    <a:pt x="360" y="178"/>
                  </a:lnTo>
                  <a:lnTo>
                    <a:pt x="298" y="275"/>
                  </a:lnTo>
                  <a:lnTo>
                    <a:pt x="241" y="378"/>
                  </a:lnTo>
                  <a:lnTo>
                    <a:pt x="190" y="483"/>
                  </a:lnTo>
                  <a:lnTo>
                    <a:pt x="147" y="593"/>
                  </a:lnTo>
                  <a:lnTo>
                    <a:pt x="107" y="703"/>
                  </a:lnTo>
                  <a:lnTo>
                    <a:pt x="73" y="815"/>
                  </a:lnTo>
                  <a:lnTo>
                    <a:pt x="46" y="927"/>
                  </a:lnTo>
                  <a:lnTo>
                    <a:pt x="24" y="1035"/>
                  </a:lnTo>
                  <a:lnTo>
                    <a:pt x="10" y="1141"/>
                  </a:lnTo>
                  <a:lnTo>
                    <a:pt x="3" y="1246"/>
                  </a:lnTo>
                  <a:lnTo>
                    <a:pt x="0" y="1342"/>
                  </a:lnTo>
                  <a:lnTo>
                    <a:pt x="5" y="1435"/>
                  </a:lnTo>
                  <a:lnTo>
                    <a:pt x="16" y="1520"/>
                  </a:lnTo>
                  <a:lnTo>
                    <a:pt x="37" y="1600"/>
                  </a:lnTo>
                  <a:lnTo>
                    <a:pt x="81" y="1584"/>
                  </a:lnTo>
                  <a:lnTo>
                    <a:pt x="63" y="1512"/>
                  </a:lnTo>
                  <a:lnTo>
                    <a:pt x="53" y="1430"/>
                  </a:lnTo>
                  <a:lnTo>
                    <a:pt x="46" y="1342"/>
                  </a:lnTo>
                  <a:lnTo>
                    <a:pt x="49" y="1246"/>
                  </a:lnTo>
                  <a:lnTo>
                    <a:pt x="57" y="1147"/>
                  </a:lnTo>
                  <a:lnTo>
                    <a:pt x="70" y="1043"/>
                  </a:lnTo>
                  <a:lnTo>
                    <a:pt x="90" y="938"/>
                  </a:lnTo>
                  <a:lnTo>
                    <a:pt x="117" y="828"/>
                  </a:lnTo>
                  <a:lnTo>
                    <a:pt x="150" y="719"/>
                  </a:lnTo>
                  <a:lnTo>
                    <a:pt x="189" y="612"/>
                  </a:lnTo>
                  <a:lnTo>
                    <a:pt x="232" y="504"/>
                  </a:lnTo>
                  <a:lnTo>
                    <a:pt x="281" y="401"/>
                  </a:lnTo>
                  <a:lnTo>
                    <a:pt x="337" y="302"/>
                  </a:lnTo>
                  <a:lnTo>
                    <a:pt x="398" y="208"/>
                  </a:lnTo>
                  <a:lnTo>
                    <a:pt x="463" y="119"/>
                  </a:lnTo>
                  <a:lnTo>
                    <a:pt x="534" y="38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63"/>
            <p:cNvSpPr>
              <a:spLocks/>
            </p:cNvSpPr>
            <p:nvPr/>
          </p:nvSpPr>
          <p:spPr bwMode="auto">
            <a:xfrm>
              <a:off x="830" y="1983"/>
              <a:ext cx="472" cy="210"/>
            </a:xfrm>
            <a:custGeom>
              <a:avLst/>
              <a:gdLst>
                <a:gd name="T0" fmla="*/ 1367 w 1416"/>
                <a:gd name="T1" fmla="*/ 2 h 630"/>
                <a:gd name="T2" fmla="*/ 1269 w 1416"/>
                <a:gd name="T3" fmla="*/ 9 h 630"/>
                <a:gd name="T4" fmla="*/ 1172 w 1416"/>
                <a:gd name="T5" fmla="*/ 18 h 630"/>
                <a:gd name="T6" fmla="*/ 1078 w 1416"/>
                <a:gd name="T7" fmla="*/ 32 h 630"/>
                <a:gd name="T8" fmla="*/ 984 w 1416"/>
                <a:gd name="T9" fmla="*/ 49 h 630"/>
                <a:gd name="T10" fmla="*/ 890 w 1416"/>
                <a:gd name="T11" fmla="*/ 72 h 630"/>
                <a:gd name="T12" fmla="*/ 798 w 1416"/>
                <a:gd name="T13" fmla="*/ 98 h 630"/>
                <a:gd name="T14" fmla="*/ 708 w 1416"/>
                <a:gd name="T15" fmla="*/ 126 h 630"/>
                <a:gd name="T16" fmla="*/ 620 w 1416"/>
                <a:gd name="T17" fmla="*/ 160 h 630"/>
                <a:gd name="T18" fmla="*/ 532 w 1416"/>
                <a:gd name="T19" fmla="*/ 201 h 630"/>
                <a:gd name="T20" fmla="*/ 445 w 1416"/>
                <a:gd name="T21" fmla="*/ 245 h 630"/>
                <a:gd name="T22" fmla="*/ 360 w 1416"/>
                <a:gd name="T23" fmla="*/ 296 h 630"/>
                <a:gd name="T24" fmla="*/ 278 w 1416"/>
                <a:gd name="T25" fmla="*/ 350 h 630"/>
                <a:gd name="T26" fmla="*/ 195 w 1416"/>
                <a:gd name="T27" fmla="*/ 412 h 630"/>
                <a:gd name="T28" fmla="*/ 116 w 1416"/>
                <a:gd name="T29" fmla="*/ 478 h 630"/>
                <a:gd name="T30" fmla="*/ 38 w 1416"/>
                <a:gd name="T31" fmla="*/ 553 h 630"/>
                <a:gd name="T32" fmla="*/ 32 w 1416"/>
                <a:gd name="T33" fmla="*/ 630 h 630"/>
                <a:gd name="T34" fmla="*/ 106 w 1416"/>
                <a:gd name="T35" fmla="*/ 554 h 630"/>
                <a:gd name="T36" fmla="*/ 183 w 1416"/>
                <a:gd name="T37" fmla="*/ 485 h 630"/>
                <a:gd name="T38" fmla="*/ 263 w 1416"/>
                <a:gd name="T39" fmla="*/ 420 h 630"/>
                <a:gd name="T40" fmla="*/ 341 w 1416"/>
                <a:gd name="T41" fmla="*/ 367 h 630"/>
                <a:gd name="T42" fmla="*/ 425 w 1416"/>
                <a:gd name="T43" fmla="*/ 315 h 630"/>
                <a:gd name="T44" fmla="*/ 507 w 1416"/>
                <a:gd name="T45" fmla="*/ 268 h 630"/>
                <a:gd name="T46" fmla="*/ 592 w 1416"/>
                <a:gd name="T47" fmla="*/ 228 h 630"/>
                <a:gd name="T48" fmla="*/ 678 w 1416"/>
                <a:gd name="T49" fmla="*/ 191 h 630"/>
                <a:gd name="T50" fmla="*/ 766 w 1416"/>
                <a:gd name="T51" fmla="*/ 159 h 630"/>
                <a:gd name="T52" fmla="*/ 855 w 1416"/>
                <a:gd name="T53" fmla="*/ 132 h 630"/>
                <a:gd name="T54" fmla="*/ 945 w 1416"/>
                <a:gd name="T55" fmla="*/ 112 h 630"/>
                <a:gd name="T56" fmla="*/ 1038 w 1416"/>
                <a:gd name="T57" fmla="*/ 90 h 630"/>
                <a:gd name="T58" fmla="*/ 1131 w 1416"/>
                <a:gd name="T59" fmla="*/ 76 h 630"/>
                <a:gd name="T60" fmla="*/ 1224 w 1416"/>
                <a:gd name="T61" fmla="*/ 63 h 630"/>
                <a:gd name="T62" fmla="*/ 1320 w 1416"/>
                <a:gd name="T63" fmla="*/ 56 h 630"/>
                <a:gd name="T64" fmla="*/ 1416 w 1416"/>
                <a:gd name="T65" fmla="*/ 5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6" h="630">
                  <a:moveTo>
                    <a:pt x="1416" y="0"/>
                  </a:moveTo>
                  <a:lnTo>
                    <a:pt x="1367" y="2"/>
                  </a:lnTo>
                  <a:lnTo>
                    <a:pt x="1318" y="5"/>
                  </a:lnTo>
                  <a:lnTo>
                    <a:pt x="1269" y="9"/>
                  </a:lnTo>
                  <a:lnTo>
                    <a:pt x="1221" y="13"/>
                  </a:lnTo>
                  <a:lnTo>
                    <a:pt x="1172" y="18"/>
                  </a:lnTo>
                  <a:lnTo>
                    <a:pt x="1126" y="25"/>
                  </a:lnTo>
                  <a:lnTo>
                    <a:pt x="1078" y="32"/>
                  </a:lnTo>
                  <a:lnTo>
                    <a:pt x="1030" y="40"/>
                  </a:lnTo>
                  <a:lnTo>
                    <a:pt x="984" y="49"/>
                  </a:lnTo>
                  <a:lnTo>
                    <a:pt x="938" y="59"/>
                  </a:lnTo>
                  <a:lnTo>
                    <a:pt x="890" y="72"/>
                  </a:lnTo>
                  <a:lnTo>
                    <a:pt x="844" y="83"/>
                  </a:lnTo>
                  <a:lnTo>
                    <a:pt x="798" y="98"/>
                  </a:lnTo>
                  <a:lnTo>
                    <a:pt x="754" y="112"/>
                  </a:lnTo>
                  <a:lnTo>
                    <a:pt x="708" y="126"/>
                  </a:lnTo>
                  <a:lnTo>
                    <a:pt x="663" y="143"/>
                  </a:lnTo>
                  <a:lnTo>
                    <a:pt x="620" y="160"/>
                  </a:lnTo>
                  <a:lnTo>
                    <a:pt x="574" y="179"/>
                  </a:lnTo>
                  <a:lnTo>
                    <a:pt x="532" y="201"/>
                  </a:lnTo>
                  <a:lnTo>
                    <a:pt x="488" y="222"/>
                  </a:lnTo>
                  <a:lnTo>
                    <a:pt x="445" y="245"/>
                  </a:lnTo>
                  <a:lnTo>
                    <a:pt x="402" y="269"/>
                  </a:lnTo>
                  <a:lnTo>
                    <a:pt x="360" y="296"/>
                  </a:lnTo>
                  <a:lnTo>
                    <a:pt x="319" y="323"/>
                  </a:lnTo>
                  <a:lnTo>
                    <a:pt x="278" y="350"/>
                  </a:lnTo>
                  <a:lnTo>
                    <a:pt x="236" y="381"/>
                  </a:lnTo>
                  <a:lnTo>
                    <a:pt x="195" y="412"/>
                  </a:lnTo>
                  <a:lnTo>
                    <a:pt x="156" y="445"/>
                  </a:lnTo>
                  <a:lnTo>
                    <a:pt x="116" y="478"/>
                  </a:lnTo>
                  <a:lnTo>
                    <a:pt x="77" y="516"/>
                  </a:lnTo>
                  <a:lnTo>
                    <a:pt x="38" y="553"/>
                  </a:lnTo>
                  <a:lnTo>
                    <a:pt x="0" y="592"/>
                  </a:lnTo>
                  <a:lnTo>
                    <a:pt x="32" y="630"/>
                  </a:lnTo>
                  <a:lnTo>
                    <a:pt x="70" y="590"/>
                  </a:lnTo>
                  <a:lnTo>
                    <a:pt x="106" y="554"/>
                  </a:lnTo>
                  <a:lnTo>
                    <a:pt x="146" y="519"/>
                  </a:lnTo>
                  <a:lnTo>
                    <a:pt x="183" y="485"/>
                  </a:lnTo>
                  <a:lnTo>
                    <a:pt x="222" y="453"/>
                  </a:lnTo>
                  <a:lnTo>
                    <a:pt x="263" y="420"/>
                  </a:lnTo>
                  <a:lnTo>
                    <a:pt x="302" y="392"/>
                  </a:lnTo>
                  <a:lnTo>
                    <a:pt x="341" y="367"/>
                  </a:lnTo>
                  <a:lnTo>
                    <a:pt x="383" y="340"/>
                  </a:lnTo>
                  <a:lnTo>
                    <a:pt x="425" y="315"/>
                  </a:lnTo>
                  <a:lnTo>
                    <a:pt x="465" y="291"/>
                  </a:lnTo>
                  <a:lnTo>
                    <a:pt x="507" y="268"/>
                  </a:lnTo>
                  <a:lnTo>
                    <a:pt x="549" y="246"/>
                  </a:lnTo>
                  <a:lnTo>
                    <a:pt x="592" y="228"/>
                  </a:lnTo>
                  <a:lnTo>
                    <a:pt x="635" y="209"/>
                  </a:lnTo>
                  <a:lnTo>
                    <a:pt x="678" y="191"/>
                  </a:lnTo>
                  <a:lnTo>
                    <a:pt x="723" y="175"/>
                  </a:lnTo>
                  <a:lnTo>
                    <a:pt x="766" y="159"/>
                  </a:lnTo>
                  <a:lnTo>
                    <a:pt x="810" y="145"/>
                  </a:lnTo>
                  <a:lnTo>
                    <a:pt x="855" y="132"/>
                  </a:lnTo>
                  <a:lnTo>
                    <a:pt x="901" y="120"/>
                  </a:lnTo>
                  <a:lnTo>
                    <a:pt x="945" y="112"/>
                  </a:lnTo>
                  <a:lnTo>
                    <a:pt x="991" y="101"/>
                  </a:lnTo>
                  <a:lnTo>
                    <a:pt x="1038" y="90"/>
                  </a:lnTo>
                  <a:lnTo>
                    <a:pt x="1083" y="83"/>
                  </a:lnTo>
                  <a:lnTo>
                    <a:pt x="1131" y="76"/>
                  </a:lnTo>
                  <a:lnTo>
                    <a:pt x="1177" y="70"/>
                  </a:lnTo>
                  <a:lnTo>
                    <a:pt x="1224" y="63"/>
                  </a:lnTo>
                  <a:lnTo>
                    <a:pt x="1271" y="59"/>
                  </a:lnTo>
                  <a:lnTo>
                    <a:pt x="1320" y="56"/>
                  </a:lnTo>
                  <a:lnTo>
                    <a:pt x="1367" y="52"/>
                  </a:lnTo>
                  <a:lnTo>
                    <a:pt x="1416" y="51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64"/>
            <p:cNvSpPr>
              <a:spLocks/>
            </p:cNvSpPr>
            <p:nvPr/>
          </p:nvSpPr>
          <p:spPr bwMode="auto">
            <a:xfrm>
              <a:off x="1302" y="1981"/>
              <a:ext cx="518" cy="131"/>
            </a:xfrm>
            <a:custGeom>
              <a:avLst/>
              <a:gdLst>
                <a:gd name="T0" fmla="*/ 1511 w 1553"/>
                <a:gd name="T1" fmla="*/ 323 h 392"/>
                <a:gd name="T2" fmla="*/ 1421 w 1553"/>
                <a:gd name="T3" fmla="*/ 270 h 392"/>
                <a:gd name="T4" fmla="*/ 1331 w 1553"/>
                <a:gd name="T5" fmla="*/ 224 h 392"/>
                <a:gd name="T6" fmla="*/ 1236 w 1553"/>
                <a:gd name="T7" fmla="*/ 181 h 392"/>
                <a:gd name="T8" fmla="*/ 1143 w 1553"/>
                <a:gd name="T9" fmla="*/ 146 h 392"/>
                <a:gd name="T10" fmla="*/ 1047 w 1553"/>
                <a:gd name="T11" fmla="*/ 115 h 392"/>
                <a:gd name="T12" fmla="*/ 949 w 1553"/>
                <a:gd name="T13" fmla="*/ 88 h 392"/>
                <a:gd name="T14" fmla="*/ 852 w 1553"/>
                <a:gd name="T15" fmla="*/ 64 h 392"/>
                <a:gd name="T16" fmla="*/ 752 w 1553"/>
                <a:gd name="T17" fmla="*/ 46 h 392"/>
                <a:gd name="T18" fmla="*/ 652 w 1553"/>
                <a:gd name="T19" fmla="*/ 30 h 392"/>
                <a:gd name="T20" fmla="*/ 553 w 1553"/>
                <a:gd name="T21" fmla="*/ 19 h 392"/>
                <a:gd name="T22" fmla="*/ 452 w 1553"/>
                <a:gd name="T23" fmla="*/ 10 h 392"/>
                <a:gd name="T24" fmla="*/ 350 w 1553"/>
                <a:gd name="T25" fmla="*/ 5 h 392"/>
                <a:gd name="T26" fmla="*/ 251 w 1553"/>
                <a:gd name="T27" fmla="*/ 2 h 392"/>
                <a:gd name="T28" fmla="*/ 150 w 1553"/>
                <a:gd name="T29" fmla="*/ 0 h 392"/>
                <a:gd name="T30" fmla="*/ 50 w 1553"/>
                <a:gd name="T31" fmla="*/ 3 h 392"/>
                <a:gd name="T32" fmla="*/ 0 w 1553"/>
                <a:gd name="T33" fmla="*/ 54 h 392"/>
                <a:gd name="T34" fmla="*/ 100 w 1553"/>
                <a:gd name="T35" fmla="*/ 52 h 392"/>
                <a:gd name="T36" fmla="*/ 199 w 1553"/>
                <a:gd name="T37" fmla="*/ 50 h 392"/>
                <a:gd name="T38" fmla="*/ 301 w 1553"/>
                <a:gd name="T39" fmla="*/ 54 h 392"/>
                <a:gd name="T40" fmla="*/ 400 w 1553"/>
                <a:gd name="T41" fmla="*/ 57 h 392"/>
                <a:gd name="T42" fmla="*/ 500 w 1553"/>
                <a:gd name="T43" fmla="*/ 64 h 392"/>
                <a:gd name="T44" fmla="*/ 600 w 1553"/>
                <a:gd name="T45" fmla="*/ 75 h 392"/>
                <a:gd name="T46" fmla="*/ 698 w 1553"/>
                <a:gd name="T47" fmla="*/ 88 h 392"/>
                <a:gd name="T48" fmla="*/ 795 w 1553"/>
                <a:gd name="T49" fmla="*/ 104 h 392"/>
                <a:gd name="T50" fmla="*/ 891 w 1553"/>
                <a:gd name="T51" fmla="*/ 126 h 392"/>
                <a:gd name="T52" fmla="*/ 988 w 1553"/>
                <a:gd name="T53" fmla="*/ 149 h 392"/>
                <a:gd name="T54" fmla="*/ 1082 w 1553"/>
                <a:gd name="T55" fmla="*/ 179 h 392"/>
                <a:gd name="T56" fmla="*/ 1175 w 1553"/>
                <a:gd name="T57" fmla="*/ 212 h 392"/>
                <a:gd name="T58" fmla="*/ 1267 w 1553"/>
                <a:gd name="T59" fmla="*/ 249 h 392"/>
                <a:gd name="T60" fmla="*/ 1356 w 1553"/>
                <a:gd name="T61" fmla="*/ 292 h 392"/>
                <a:gd name="T62" fmla="*/ 1445 w 1553"/>
                <a:gd name="T63" fmla="*/ 340 h 392"/>
                <a:gd name="T64" fmla="*/ 1531 w 1553"/>
                <a:gd name="T6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3" h="392">
                  <a:moveTo>
                    <a:pt x="1553" y="349"/>
                  </a:moveTo>
                  <a:lnTo>
                    <a:pt x="1511" y="323"/>
                  </a:lnTo>
                  <a:lnTo>
                    <a:pt x="1467" y="295"/>
                  </a:lnTo>
                  <a:lnTo>
                    <a:pt x="1421" y="270"/>
                  </a:lnTo>
                  <a:lnTo>
                    <a:pt x="1376" y="246"/>
                  </a:lnTo>
                  <a:lnTo>
                    <a:pt x="1331" y="224"/>
                  </a:lnTo>
                  <a:lnTo>
                    <a:pt x="1285" y="203"/>
                  </a:lnTo>
                  <a:lnTo>
                    <a:pt x="1236" y="181"/>
                  </a:lnTo>
                  <a:lnTo>
                    <a:pt x="1190" y="164"/>
                  </a:lnTo>
                  <a:lnTo>
                    <a:pt x="1143" y="146"/>
                  </a:lnTo>
                  <a:lnTo>
                    <a:pt x="1095" y="130"/>
                  </a:lnTo>
                  <a:lnTo>
                    <a:pt x="1047" y="115"/>
                  </a:lnTo>
                  <a:lnTo>
                    <a:pt x="999" y="100"/>
                  </a:lnTo>
                  <a:lnTo>
                    <a:pt x="949" y="88"/>
                  </a:lnTo>
                  <a:lnTo>
                    <a:pt x="900" y="75"/>
                  </a:lnTo>
                  <a:lnTo>
                    <a:pt x="852" y="64"/>
                  </a:lnTo>
                  <a:lnTo>
                    <a:pt x="802" y="54"/>
                  </a:lnTo>
                  <a:lnTo>
                    <a:pt x="752" y="46"/>
                  </a:lnTo>
                  <a:lnTo>
                    <a:pt x="702" y="37"/>
                  </a:lnTo>
                  <a:lnTo>
                    <a:pt x="652" y="30"/>
                  </a:lnTo>
                  <a:lnTo>
                    <a:pt x="603" y="23"/>
                  </a:lnTo>
                  <a:lnTo>
                    <a:pt x="553" y="19"/>
                  </a:lnTo>
                  <a:lnTo>
                    <a:pt x="503" y="13"/>
                  </a:lnTo>
                  <a:lnTo>
                    <a:pt x="452" y="10"/>
                  </a:lnTo>
                  <a:lnTo>
                    <a:pt x="400" y="7"/>
                  </a:lnTo>
                  <a:lnTo>
                    <a:pt x="350" y="5"/>
                  </a:lnTo>
                  <a:lnTo>
                    <a:pt x="301" y="3"/>
                  </a:lnTo>
                  <a:lnTo>
                    <a:pt x="251" y="2"/>
                  </a:lnTo>
                  <a:lnTo>
                    <a:pt x="199" y="0"/>
                  </a:lnTo>
                  <a:lnTo>
                    <a:pt x="150" y="0"/>
                  </a:lnTo>
                  <a:lnTo>
                    <a:pt x="100" y="2"/>
                  </a:lnTo>
                  <a:lnTo>
                    <a:pt x="50" y="3"/>
                  </a:lnTo>
                  <a:lnTo>
                    <a:pt x="0" y="5"/>
                  </a:lnTo>
                  <a:lnTo>
                    <a:pt x="0" y="54"/>
                  </a:lnTo>
                  <a:lnTo>
                    <a:pt x="50" y="54"/>
                  </a:lnTo>
                  <a:lnTo>
                    <a:pt x="100" y="52"/>
                  </a:lnTo>
                  <a:lnTo>
                    <a:pt x="150" y="50"/>
                  </a:lnTo>
                  <a:lnTo>
                    <a:pt x="199" y="50"/>
                  </a:lnTo>
                  <a:lnTo>
                    <a:pt x="251" y="52"/>
                  </a:lnTo>
                  <a:lnTo>
                    <a:pt x="301" y="54"/>
                  </a:lnTo>
                  <a:lnTo>
                    <a:pt x="350" y="54"/>
                  </a:lnTo>
                  <a:lnTo>
                    <a:pt x="400" y="57"/>
                  </a:lnTo>
                  <a:lnTo>
                    <a:pt x="449" y="61"/>
                  </a:lnTo>
                  <a:lnTo>
                    <a:pt x="500" y="64"/>
                  </a:lnTo>
                  <a:lnTo>
                    <a:pt x="550" y="69"/>
                  </a:lnTo>
                  <a:lnTo>
                    <a:pt x="600" y="75"/>
                  </a:lnTo>
                  <a:lnTo>
                    <a:pt x="647" y="80"/>
                  </a:lnTo>
                  <a:lnTo>
                    <a:pt x="698" y="88"/>
                  </a:lnTo>
                  <a:lnTo>
                    <a:pt x="747" y="96"/>
                  </a:lnTo>
                  <a:lnTo>
                    <a:pt x="795" y="104"/>
                  </a:lnTo>
                  <a:lnTo>
                    <a:pt x="844" y="115"/>
                  </a:lnTo>
                  <a:lnTo>
                    <a:pt x="891" y="126"/>
                  </a:lnTo>
                  <a:lnTo>
                    <a:pt x="940" y="137"/>
                  </a:lnTo>
                  <a:lnTo>
                    <a:pt x="988" y="149"/>
                  </a:lnTo>
                  <a:lnTo>
                    <a:pt x="1035" y="164"/>
                  </a:lnTo>
                  <a:lnTo>
                    <a:pt x="1082" y="179"/>
                  </a:lnTo>
                  <a:lnTo>
                    <a:pt x="1128" y="195"/>
                  </a:lnTo>
                  <a:lnTo>
                    <a:pt x="1175" y="212"/>
                  </a:lnTo>
                  <a:lnTo>
                    <a:pt x="1223" y="230"/>
                  </a:lnTo>
                  <a:lnTo>
                    <a:pt x="1267" y="249"/>
                  </a:lnTo>
                  <a:lnTo>
                    <a:pt x="1313" y="270"/>
                  </a:lnTo>
                  <a:lnTo>
                    <a:pt x="1356" y="292"/>
                  </a:lnTo>
                  <a:lnTo>
                    <a:pt x="1402" y="316"/>
                  </a:lnTo>
                  <a:lnTo>
                    <a:pt x="1445" y="340"/>
                  </a:lnTo>
                  <a:lnTo>
                    <a:pt x="1488" y="366"/>
                  </a:lnTo>
                  <a:lnTo>
                    <a:pt x="1531" y="392"/>
                  </a:lnTo>
                  <a:lnTo>
                    <a:pt x="1553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5"/>
            <p:cNvSpPr>
              <a:spLocks/>
            </p:cNvSpPr>
            <p:nvPr/>
          </p:nvSpPr>
          <p:spPr bwMode="auto">
            <a:xfrm>
              <a:off x="1813" y="2098"/>
              <a:ext cx="277" cy="457"/>
            </a:xfrm>
            <a:custGeom>
              <a:avLst/>
              <a:gdLst>
                <a:gd name="T0" fmla="*/ 830 w 831"/>
                <a:gd name="T1" fmla="*/ 1322 h 1372"/>
                <a:gd name="T2" fmla="*/ 819 w 831"/>
                <a:gd name="T3" fmla="*/ 1222 h 1372"/>
                <a:gd name="T4" fmla="*/ 801 w 831"/>
                <a:gd name="T5" fmla="*/ 1121 h 1372"/>
                <a:gd name="T6" fmla="*/ 778 w 831"/>
                <a:gd name="T7" fmla="*/ 1024 h 1372"/>
                <a:gd name="T8" fmla="*/ 749 w 831"/>
                <a:gd name="T9" fmla="*/ 927 h 1372"/>
                <a:gd name="T10" fmla="*/ 712 w 831"/>
                <a:gd name="T11" fmla="*/ 831 h 1372"/>
                <a:gd name="T12" fmla="*/ 670 w 831"/>
                <a:gd name="T13" fmla="*/ 737 h 1372"/>
                <a:gd name="T14" fmla="*/ 623 w 831"/>
                <a:gd name="T15" fmla="*/ 646 h 1372"/>
                <a:gd name="T16" fmla="*/ 569 w 831"/>
                <a:gd name="T17" fmla="*/ 556 h 1372"/>
                <a:gd name="T18" fmla="*/ 513 w 831"/>
                <a:gd name="T19" fmla="*/ 469 h 1372"/>
                <a:gd name="T20" fmla="*/ 448 w 831"/>
                <a:gd name="T21" fmla="*/ 387 h 1372"/>
                <a:gd name="T22" fmla="*/ 381 w 831"/>
                <a:gd name="T23" fmla="*/ 308 h 1372"/>
                <a:gd name="T24" fmla="*/ 308 w 831"/>
                <a:gd name="T25" fmla="*/ 231 h 1372"/>
                <a:gd name="T26" fmla="*/ 231 w 831"/>
                <a:gd name="T27" fmla="*/ 158 h 1372"/>
                <a:gd name="T28" fmla="*/ 150 w 831"/>
                <a:gd name="T29" fmla="*/ 93 h 1372"/>
                <a:gd name="T30" fmla="*/ 66 w 831"/>
                <a:gd name="T31" fmla="*/ 30 h 1372"/>
                <a:gd name="T32" fmla="*/ 0 w 831"/>
                <a:gd name="T33" fmla="*/ 43 h 1372"/>
                <a:gd name="T34" fmla="*/ 83 w 831"/>
                <a:gd name="T35" fmla="*/ 102 h 1372"/>
                <a:gd name="T36" fmla="*/ 164 w 831"/>
                <a:gd name="T37" fmla="*/ 165 h 1372"/>
                <a:gd name="T38" fmla="*/ 240 w 831"/>
                <a:gd name="T39" fmla="*/ 232 h 1372"/>
                <a:gd name="T40" fmla="*/ 313 w 831"/>
                <a:gd name="T41" fmla="*/ 306 h 1372"/>
                <a:gd name="T42" fmla="*/ 382 w 831"/>
                <a:gd name="T43" fmla="*/ 382 h 1372"/>
                <a:gd name="T44" fmla="*/ 447 w 831"/>
                <a:gd name="T45" fmla="*/ 461 h 1372"/>
                <a:gd name="T46" fmla="*/ 505 w 831"/>
                <a:gd name="T47" fmla="*/ 542 h 1372"/>
                <a:gd name="T48" fmla="*/ 559 w 831"/>
                <a:gd name="T49" fmla="*/ 627 h 1372"/>
                <a:gd name="T50" fmla="*/ 607 w 831"/>
                <a:gd name="T51" fmla="*/ 716 h 1372"/>
                <a:gd name="T52" fmla="*/ 652 w 831"/>
                <a:gd name="T53" fmla="*/ 805 h 1372"/>
                <a:gd name="T54" fmla="*/ 689 w 831"/>
                <a:gd name="T55" fmla="*/ 897 h 1372"/>
                <a:gd name="T56" fmla="*/ 722 w 831"/>
                <a:gd name="T57" fmla="*/ 992 h 1372"/>
                <a:gd name="T58" fmla="*/ 747 w 831"/>
                <a:gd name="T59" fmla="*/ 1085 h 1372"/>
                <a:gd name="T60" fmla="*/ 765 w 831"/>
                <a:gd name="T61" fmla="*/ 1179 h 1372"/>
                <a:gd name="T62" fmla="*/ 778 w 831"/>
                <a:gd name="T63" fmla="*/ 1276 h 1372"/>
                <a:gd name="T64" fmla="*/ 785 w 831"/>
                <a:gd name="T65" fmla="*/ 1372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1372">
                  <a:moveTo>
                    <a:pt x="831" y="1372"/>
                  </a:moveTo>
                  <a:lnTo>
                    <a:pt x="830" y="1322"/>
                  </a:lnTo>
                  <a:lnTo>
                    <a:pt x="825" y="1271"/>
                  </a:lnTo>
                  <a:lnTo>
                    <a:pt x="819" y="1222"/>
                  </a:lnTo>
                  <a:lnTo>
                    <a:pt x="812" y="1171"/>
                  </a:lnTo>
                  <a:lnTo>
                    <a:pt x="801" y="1121"/>
                  </a:lnTo>
                  <a:lnTo>
                    <a:pt x="790" y="1073"/>
                  </a:lnTo>
                  <a:lnTo>
                    <a:pt x="778" y="1024"/>
                  </a:lnTo>
                  <a:lnTo>
                    <a:pt x="765" y="975"/>
                  </a:lnTo>
                  <a:lnTo>
                    <a:pt x="749" y="927"/>
                  </a:lnTo>
                  <a:lnTo>
                    <a:pt x="731" y="878"/>
                  </a:lnTo>
                  <a:lnTo>
                    <a:pt x="712" y="831"/>
                  </a:lnTo>
                  <a:lnTo>
                    <a:pt x="693" y="785"/>
                  </a:lnTo>
                  <a:lnTo>
                    <a:pt x="670" y="737"/>
                  </a:lnTo>
                  <a:lnTo>
                    <a:pt x="646" y="692"/>
                  </a:lnTo>
                  <a:lnTo>
                    <a:pt x="623" y="646"/>
                  </a:lnTo>
                  <a:lnTo>
                    <a:pt x="598" y="600"/>
                  </a:lnTo>
                  <a:lnTo>
                    <a:pt x="569" y="556"/>
                  </a:lnTo>
                  <a:lnTo>
                    <a:pt x="542" y="513"/>
                  </a:lnTo>
                  <a:lnTo>
                    <a:pt x="513" y="469"/>
                  </a:lnTo>
                  <a:lnTo>
                    <a:pt x="480" y="428"/>
                  </a:lnTo>
                  <a:lnTo>
                    <a:pt x="448" y="387"/>
                  </a:lnTo>
                  <a:lnTo>
                    <a:pt x="416" y="347"/>
                  </a:lnTo>
                  <a:lnTo>
                    <a:pt x="381" y="308"/>
                  </a:lnTo>
                  <a:lnTo>
                    <a:pt x="346" y="268"/>
                  </a:lnTo>
                  <a:lnTo>
                    <a:pt x="308" y="231"/>
                  </a:lnTo>
                  <a:lnTo>
                    <a:pt x="270" y="196"/>
                  </a:lnTo>
                  <a:lnTo>
                    <a:pt x="231" y="158"/>
                  </a:lnTo>
                  <a:lnTo>
                    <a:pt x="190" y="125"/>
                  </a:lnTo>
                  <a:lnTo>
                    <a:pt x="150" y="93"/>
                  </a:lnTo>
                  <a:lnTo>
                    <a:pt x="108" y="59"/>
                  </a:lnTo>
                  <a:lnTo>
                    <a:pt x="66" y="30"/>
                  </a:lnTo>
                  <a:lnTo>
                    <a:pt x="22" y="0"/>
                  </a:lnTo>
                  <a:lnTo>
                    <a:pt x="0" y="43"/>
                  </a:lnTo>
                  <a:lnTo>
                    <a:pt x="42" y="73"/>
                  </a:lnTo>
                  <a:lnTo>
                    <a:pt x="83" y="102"/>
                  </a:lnTo>
                  <a:lnTo>
                    <a:pt x="123" y="133"/>
                  </a:lnTo>
                  <a:lnTo>
                    <a:pt x="164" y="165"/>
                  </a:lnTo>
                  <a:lnTo>
                    <a:pt x="201" y="198"/>
                  </a:lnTo>
                  <a:lnTo>
                    <a:pt x="240" y="232"/>
                  </a:lnTo>
                  <a:lnTo>
                    <a:pt x="277" y="268"/>
                  </a:lnTo>
                  <a:lnTo>
                    <a:pt x="313" y="306"/>
                  </a:lnTo>
                  <a:lnTo>
                    <a:pt x="348" y="343"/>
                  </a:lnTo>
                  <a:lnTo>
                    <a:pt x="382" y="382"/>
                  </a:lnTo>
                  <a:lnTo>
                    <a:pt x="413" y="420"/>
                  </a:lnTo>
                  <a:lnTo>
                    <a:pt x="447" y="461"/>
                  </a:lnTo>
                  <a:lnTo>
                    <a:pt x="475" y="502"/>
                  </a:lnTo>
                  <a:lnTo>
                    <a:pt x="505" y="542"/>
                  </a:lnTo>
                  <a:lnTo>
                    <a:pt x="533" y="585"/>
                  </a:lnTo>
                  <a:lnTo>
                    <a:pt x="559" y="627"/>
                  </a:lnTo>
                  <a:lnTo>
                    <a:pt x="584" y="670"/>
                  </a:lnTo>
                  <a:lnTo>
                    <a:pt x="607" y="716"/>
                  </a:lnTo>
                  <a:lnTo>
                    <a:pt x="630" y="761"/>
                  </a:lnTo>
                  <a:lnTo>
                    <a:pt x="652" y="805"/>
                  </a:lnTo>
                  <a:lnTo>
                    <a:pt x="670" y="850"/>
                  </a:lnTo>
                  <a:lnTo>
                    <a:pt x="689" y="897"/>
                  </a:lnTo>
                  <a:lnTo>
                    <a:pt x="705" y="943"/>
                  </a:lnTo>
                  <a:lnTo>
                    <a:pt x="722" y="992"/>
                  </a:lnTo>
                  <a:lnTo>
                    <a:pt x="735" y="1037"/>
                  </a:lnTo>
                  <a:lnTo>
                    <a:pt x="747" y="1085"/>
                  </a:lnTo>
                  <a:lnTo>
                    <a:pt x="758" y="1132"/>
                  </a:lnTo>
                  <a:lnTo>
                    <a:pt x="765" y="1179"/>
                  </a:lnTo>
                  <a:lnTo>
                    <a:pt x="773" y="1228"/>
                  </a:lnTo>
                  <a:lnTo>
                    <a:pt x="778" y="1276"/>
                  </a:lnTo>
                  <a:lnTo>
                    <a:pt x="782" y="1325"/>
                  </a:lnTo>
                  <a:lnTo>
                    <a:pt x="785" y="1372"/>
                  </a:lnTo>
                  <a:lnTo>
                    <a:pt x="831" y="1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1933" y="2555"/>
              <a:ext cx="157" cy="497"/>
            </a:xfrm>
            <a:custGeom>
              <a:avLst/>
              <a:gdLst>
                <a:gd name="T0" fmla="*/ 36 w 469"/>
                <a:gd name="T1" fmla="*/ 1491 h 1491"/>
                <a:gd name="T2" fmla="*/ 99 w 469"/>
                <a:gd name="T3" fmla="*/ 1398 h 1491"/>
                <a:gd name="T4" fmla="*/ 156 w 469"/>
                <a:gd name="T5" fmla="*/ 1307 h 1491"/>
                <a:gd name="T6" fmla="*/ 207 w 469"/>
                <a:gd name="T7" fmla="*/ 1220 h 1491"/>
                <a:gd name="T8" fmla="*/ 255 w 469"/>
                <a:gd name="T9" fmla="*/ 1132 h 1491"/>
                <a:gd name="T10" fmla="*/ 294 w 469"/>
                <a:gd name="T11" fmla="*/ 1046 h 1491"/>
                <a:gd name="T12" fmla="*/ 331 w 469"/>
                <a:gd name="T13" fmla="*/ 962 h 1491"/>
                <a:gd name="T14" fmla="*/ 362 w 469"/>
                <a:gd name="T15" fmla="*/ 876 h 1491"/>
                <a:gd name="T16" fmla="*/ 389 w 469"/>
                <a:gd name="T17" fmla="*/ 789 h 1491"/>
                <a:gd name="T18" fmla="*/ 412 w 469"/>
                <a:gd name="T19" fmla="*/ 702 h 1491"/>
                <a:gd name="T20" fmla="*/ 431 w 469"/>
                <a:gd name="T21" fmla="*/ 613 h 1491"/>
                <a:gd name="T22" fmla="*/ 446 w 469"/>
                <a:gd name="T23" fmla="*/ 519 h 1491"/>
                <a:gd name="T24" fmla="*/ 457 w 469"/>
                <a:gd name="T25" fmla="*/ 424 h 1491"/>
                <a:gd name="T26" fmla="*/ 465 w 469"/>
                <a:gd name="T27" fmla="*/ 327 h 1491"/>
                <a:gd name="T28" fmla="*/ 468 w 469"/>
                <a:gd name="T29" fmla="*/ 221 h 1491"/>
                <a:gd name="T30" fmla="*/ 469 w 469"/>
                <a:gd name="T31" fmla="*/ 113 h 1491"/>
                <a:gd name="T32" fmla="*/ 468 w 469"/>
                <a:gd name="T33" fmla="*/ 0 h 1491"/>
                <a:gd name="T34" fmla="*/ 422 w 469"/>
                <a:gd name="T35" fmla="*/ 0 h 1491"/>
                <a:gd name="T36" fmla="*/ 423 w 469"/>
                <a:gd name="T37" fmla="*/ 113 h 1491"/>
                <a:gd name="T38" fmla="*/ 422 w 469"/>
                <a:gd name="T39" fmla="*/ 221 h 1491"/>
                <a:gd name="T40" fmla="*/ 418 w 469"/>
                <a:gd name="T41" fmla="*/ 324 h 1491"/>
                <a:gd name="T42" fmla="*/ 411 w 469"/>
                <a:gd name="T43" fmla="*/ 421 h 1491"/>
                <a:gd name="T44" fmla="*/ 400 w 469"/>
                <a:gd name="T45" fmla="*/ 514 h 1491"/>
                <a:gd name="T46" fmla="*/ 385 w 469"/>
                <a:gd name="T47" fmla="*/ 604 h 1491"/>
                <a:gd name="T48" fmla="*/ 368 w 469"/>
                <a:gd name="T49" fmla="*/ 691 h 1491"/>
                <a:gd name="T50" fmla="*/ 346 w 469"/>
                <a:gd name="T51" fmla="*/ 776 h 1491"/>
                <a:gd name="T52" fmla="*/ 319 w 469"/>
                <a:gd name="T53" fmla="*/ 859 h 1491"/>
                <a:gd name="T54" fmla="*/ 290 w 469"/>
                <a:gd name="T55" fmla="*/ 943 h 1491"/>
                <a:gd name="T56" fmla="*/ 253 w 469"/>
                <a:gd name="T57" fmla="*/ 1024 h 1491"/>
                <a:gd name="T58" fmla="*/ 213 w 469"/>
                <a:gd name="T59" fmla="*/ 1108 h 1491"/>
                <a:gd name="T60" fmla="*/ 168 w 469"/>
                <a:gd name="T61" fmla="*/ 1193 h 1491"/>
                <a:gd name="T62" fmla="*/ 117 w 469"/>
                <a:gd name="T63" fmla="*/ 1280 h 1491"/>
                <a:gd name="T64" fmla="*/ 62 w 469"/>
                <a:gd name="T65" fmla="*/ 1368 h 1491"/>
                <a:gd name="T66" fmla="*/ 0 w 469"/>
                <a:gd name="T67" fmla="*/ 1461 h 1491"/>
                <a:gd name="T68" fmla="*/ 36 w 469"/>
                <a:gd name="T69" fmla="*/ 1491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9" h="1491">
                  <a:moveTo>
                    <a:pt x="36" y="1491"/>
                  </a:moveTo>
                  <a:lnTo>
                    <a:pt x="99" y="1398"/>
                  </a:lnTo>
                  <a:lnTo>
                    <a:pt x="156" y="1307"/>
                  </a:lnTo>
                  <a:lnTo>
                    <a:pt x="207" y="1220"/>
                  </a:lnTo>
                  <a:lnTo>
                    <a:pt x="255" y="1132"/>
                  </a:lnTo>
                  <a:lnTo>
                    <a:pt x="294" y="1046"/>
                  </a:lnTo>
                  <a:lnTo>
                    <a:pt x="331" y="962"/>
                  </a:lnTo>
                  <a:lnTo>
                    <a:pt x="362" y="876"/>
                  </a:lnTo>
                  <a:lnTo>
                    <a:pt x="389" y="789"/>
                  </a:lnTo>
                  <a:lnTo>
                    <a:pt x="412" y="702"/>
                  </a:lnTo>
                  <a:lnTo>
                    <a:pt x="431" y="613"/>
                  </a:lnTo>
                  <a:lnTo>
                    <a:pt x="446" y="519"/>
                  </a:lnTo>
                  <a:lnTo>
                    <a:pt x="457" y="424"/>
                  </a:lnTo>
                  <a:lnTo>
                    <a:pt x="465" y="327"/>
                  </a:lnTo>
                  <a:lnTo>
                    <a:pt x="468" y="221"/>
                  </a:lnTo>
                  <a:lnTo>
                    <a:pt x="469" y="113"/>
                  </a:lnTo>
                  <a:lnTo>
                    <a:pt x="468" y="0"/>
                  </a:lnTo>
                  <a:lnTo>
                    <a:pt x="422" y="0"/>
                  </a:lnTo>
                  <a:lnTo>
                    <a:pt x="423" y="113"/>
                  </a:lnTo>
                  <a:lnTo>
                    <a:pt x="422" y="221"/>
                  </a:lnTo>
                  <a:lnTo>
                    <a:pt x="418" y="324"/>
                  </a:lnTo>
                  <a:lnTo>
                    <a:pt x="411" y="421"/>
                  </a:lnTo>
                  <a:lnTo>
                    <a:pt x="400" y="514"/>
                  </a:lnTo>
                  <a:lnTo>
                    <a:pt x="385" y="604"/>
                  </a:lnTo>
                  <a:lnTo>
                    <a:pt x="368" y="691"/>
                  </a:lnTo>
                  <a:lnTo>
                    <a:pt x="346" y="776"/>
                  </a:lnTo>
                  <a:lnTo>
                    <a:pt x="319" y="859"/>
                  </a:lnTo>
                  <a:lnTo>
                    <a:pt x="290" y="943"/>
                  </a:lnTo>
                  <a:lnTo>
                    <a:pt x="253" y="1024"/>
                  </a:lnTo>
                  <a:lnTo>
                    <a:pt x="213" y="1108"/>
                  </a:lnTo>
                  <a:lnTo>
                    <a:pt x="168" y="1193"/>
                  </a:lnTo>
                  <a:lnTo>
                    <a:pt x="117" y="1280"/>
                  </a:lnTo>
                  <a:lnTo>
                    <a:pt x="62" y="1368"/>
                  </a:lnTo>
                  <a:lnTo>
                    <a:pt x="0" y="1461"/>
                  </a:lnTo>
                  <a:lnTo>
                    <a:pt x="36" y="14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1770" y="3042"/>
              <a:ext cx="175" cy="169"/>
            </a:xfrm>
            <a:custGeom>
              <a:avLst/>
              <a:gdLst>
                <a:gd name="T0" fmla="*/ 26 w 526"/>
                <a:gd name="T1" fmla="*/ 505 h 505"/>
                <a:gd name="T2" fmla="*/ 66 w 526"/>
                <a:gd name="T3" fmla="*/ 472 h 505"/>
                <a:gd name="T4" fmla="*/ 103 w 526"/>
                <a:gd name="T5" fmla="*/ 444 h 505"/>
                <a:gd name="T6" fmla="*/ 138 w 526"/>
                <a:gd name="T7" fmla="*/ 416 h 505"/>
                <a:gd name="T8" fmla="*/ 173 w 526"/>
                <a:gd name="T9" fmla="*/ 390 h 505"/>
                <a:gd name="T10" fmla="*/ 204 w 526"/>
                <a:gd name="T11" fmla="*/ 365 h 505"/>
                <a:gd name="T12" fmla="*/ 235 w 526"/>
                <a:gd name="T13" fmla="*/ 339 h 505"/>
                <a:gd name="T14" fmla="*/ 266 w 526"/>
                <a:gd name="T15" fmla="*/ 315 h 505"/>
                <a:gd name="T16" fmla="*/ 297 w 526"/>
                <a:gd name="T17" fmla="*/ 289 h 505"/>
                <a:gd name="T18" fmla="*/ 327 w 526"/>
                <a:gd name="T19" fmla="*/ 263 h 505"/>
                <a:gd name="T20" fmla="*/ 354 w 526"/>
                <a:gd name="T21" fmla="*/ 235 h 505"/>
                <a:gd name="T22" fmla="*/ 383 w 526"/>
                <a:gd name="T23" fmla="*/ 207 h 505"/>
                <a:gd name="T24" fmla="*/ 412 w 526"/>
                <a:gd name="T25" fmla="*/ 176 h 505"/>
                <a:gd name="T26" fmla="*/ 440 w 526"/>
                <a:gd name="T27" fmla="*/ 143 h 505"/>
                <a:gd name="T28" fmla="*/ 468 w 526"/>
                <a:gd name="T29" fmla="*/ 108 h 505"/>
                <a:gd name="T30" fmla="*/ 496 w 526"/>
                <a:gd name="T31" fmla="*/ 72 h 505"/>
                <a:gd name="T32" fmla="*/ 526 w 526"/>
                <a:gd name="T33" fmla="*/ 30 h 505"/>
                <a:gd name="T34" fmla="*/ 490 w 526"/>
                <a:gd name="T35" fmla="*/ 0 h 505"/>
                <a:gd name="T36" fmla="*/ 460 w 526"/>
                <a:gd name="T37" fmla="*/ 39 h 505"/>
                <a:gd name="T38" fmla="*/ 434 w 526"/>
                <a:gd name="T39" fmla="*/ 77 h 505"/>
                <a:gd name="T40" fmla="*/ 406 w 526"/>
                <a:gd name="T41" fmla="*/ 108 h 505"/>
                <a:gd name="T42" fmla="*/ 380 w 526"/>
                <a:gd name="T43" fmla="*/ 142 h 505"/>
                <a:gd name="T44" fmla="*/ 352 w 526"/>
                <a:gd name="T45" fmla="*/ 169 h 505"/>
                <a:gd name="T46" fmla="*/ 325 w 526"/>
                <a:gd name="T47" fmla="*/ 197 h 505"/>
                <a:gd name="T48" fmla="*/ 297 w 526"/>
                <a:gd name="T49" fmla="*/ 223 h 505"/>
                <a:gd name="T50" fmla="*/ 267 w 526"/>
                <a:gd name="T51" fmla="*/ 248 h 505"/>
                <a:gd name="T52" fmla="*/ 239 w 526"/>
                <a:gd name="T53" fmla="*/ 274 h 505"/>
                <a:gd name="T54" fmla="*/ 209 w 526"/>
                <a:gd name="T55" fmla="*/ 298 h 505"/>
                <a:gd name="T56" fmla="*/ 177 w 526"/>
                <a:gd name="T57" fmla="*/ 324 h 505"/>
                <a:gd name="T58" fmla="*/ 145 w 526"/>
                <a:gd name="T59" fmla="*/ 350 h 505"/>
                <a:gd name="T60" fmla="*/ 111 w 526"/>
                <a:gd name="T61" fmla="*/ 375 h 505"/>
                <a:gd name="T62" fmla="*/ 76 w 526"/>
                <a:gd name="T63" fmla="*/ 402 h 505"/>
                <a:gd name="T64" fmla="*/ 39 w 526"/>
                <a:gd name="T65" fmla="*/ 433 h 505"/>
                <a:gd name="T66" fmla="*/ 0 w 526"/>
                <a:gd name="T67" fmla="*/ 464 h 505"/>
                <a:gd name="T68" fmla="*/ 26 w 526"/>
                <a:gd name="T6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6" h="505">
                  <a:moveTo>
                    <a:pt x="26" y="505"/>
                  </a:moveTo>
                  <a:lnTo>
                    <a:pt x="66" y="472"/>
                  </a:lnTo>
                  <a:lnTo>
                    <a:pt x="103" y="444"/>
                  </a:lnTo>
                  <a:lnTo>
                    <a:pt x="138" y="416"/>
                  </a:lnTo>
                  <a:lnTo>
                    <a:pt x="173" y="390"/>
                  </a:lnTo>
                  <a:lnTo>
                    <a:pt x="204" y="365"/>
                  </a:lnTo>
                  <a:lnTo>
                    <a:pt x="235" y="339"/>
                  </a:lnTo>
                  <a:lnTo>
                    <a:pt x="266" y="315"/>
                  </a:lnTo>
                  <a:lnTo>
                    <a:pt x="297" y="289"/>
                  </a:lnTo>
                  <a:lnTo>
                    <a:pt x="327" y="263"/>
                  </a:lnTo>
                  <a:lnTo>
                    <a:pt x="354" y="235"/>
                  </a:lnTo>
                  <a:lnTo>
                    <a:pt x="383" y="207"/>
                  </a:lnTo>
                  <a:lnTo>
                    <a:pt x="412" y="176"/>
                  </a:lnTo>
                  <a:lnTo>
                    <a:pt x="440" y="143"/>
                  </a:lnTo>
                  <a:lnTo>
                    <a:pt x="468" y="108"/>
                  </a:lnTo>
                  <a:lnTo>
                    <a:pt x="496" y="72"/>
                  </a:lnTo>
                  <a:lnTo>
                    <a:pt x="526" y="30"/>
                  </a:lnTo>
                  <a:lnTo>
                    <a:pt x="490" y="0"/>
                  </a:lnTo>
                  <a:lnTo>
                    <a:pt x="460" y="39"/>
                  </a:lnTo>
                  <a:lnTo>
                    <a:pt x="434" y="77"/>
                  </a:lnTo>
                  <a:lnTo>
                    <a:pt x="406" y="108"/>
                  </a:lnTo>
                  <a:lnTo>
                    <a:pt x="380" y="142"/>
                  </a:lnTo>
                  <a:lnTo>
                    <a:pt x="352" y="169"/>
                  </a:lnTo>
                  <a:lnTo>
                    <a:pt x="325" y="197"/>
                  </a:lnTo>
                  <a:lnTo>
                    <a:pt x="297" y="223"/>
                  </a:lnTo>
                  <a:lnTo>
                    <a:pt x="267" y="248"/>
                  </a:lnTo>
                  <a:lnTo>
                    <a:pt x="239" y="274"/>
                  </a:lnTo>
                  <a:lnTo>
                    <a:pt x="209" y="298"/>
                  </a:lnTo>
                  <a:lnTo>
                    <a:pt x="177" y="324"/>
                  </a:lnTo>
                  <a:lnTo>
                    <a:pt x="145" y="350"/>
                  </a:lnTo>
                  <a:lnTo>
                    <a:pt x="111" y="375"/>
                  </a:lnTo>
                  <a:lnTo>
                    <a:pt x="76" y="402"/>
                  </a:lnTo>
                  <a:lnTo>
                    <a:pt x="39" y="433"/>
                  </a:lnTo>
                  <a:lnTo>
                    <a:pt x="0" y="464"/>
                  </a:lnTo>
                  <a:lnTo>
                    <a:pt x="26" y="5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1687" y="3198"/>
              <a:ext cx="92" cy="189"/>
            </a:xfrm>
            <a:custGeom>
              <a:avLst/>
              <a:gdLst>
                <a:gd name="T0" fmla="*/ 46 w 276"/>
                <a:gd name="T1" fmla="*/ 568 h 568"/>
                <a:gd name="T2" fmla="*/ 47 w 276"/>
                <a:gd name="T3" fmla="*/ 535 h 568"/>
                <a:gd name="T4" fmla="*/ 51 w 276"/>
                <a:gd name="T5" fmla="*/ 502 h 568"/>
                <a:gd name="T6" fmla="*/ 57 w 276"/>
                <a:gd name="T7" fmla="*/ 467 h 568"/>
                <a:gd name="T8" fmla="*/ 65 w 276"/>
                <a:gd name="T9" fmla="*/ 430 h 568"/>
                <a:gd name="T10" fmla="*/ 75 w 276"/>
                <a:gd name="T11" fmla="*/ 392 h 568"/>
                <a:gd name="T12" fmla="*/ 88 w 276"/>
                <a:gd name="T13" fmla="*/ 355 h 568"/>
                <a:gd name="T14" fmla="*/ 101 w 276"/>
                <a:gd name="T15" fmla="*/ 315 h 568"/>
                <a:gd name="T16" fmla="*/ 117 w 276"/>
                <a:gd name="T17" fmla="*/ 278 h 568"/>
                <a:gd name="T18" fmla="*/ 135 w 276"/>
                <a:gd name="T19" fmla="*/ 241 h 568"/>
                <a:gd name="T20" fmla="*/ 152 w 276"/>
                <a:gd name="T21" fmla="*/ 206 h 568"/>
                <a:gd name="T22" fmla="*/ 171 w 276"/>
                <a:gd name="T23" fmla="*/ 171 h 568"/>
                <a:gd name="T24" fmla="*/ 191 w 276"/>
                <a:gd name="T25" fmla="*/ 139 h 568"/>
                <a:gd name="T26" fmla="*/ 212 w 276"/>
                <a:gd name="T27" fmla="*/ 109 h 568"/>
                <a:gd name="T28" fmla="*/ 234 w 276"/>
                <a:gd name="T29" fmla="*/ 82 h 568"/>
                <a:gd name="T30" fmla="*/ 255 w 276"/>
                <a:gd name="T31" fmla="*/ 60 h 568"/>
                <a:gd name="T32" fmla="*/ 276 w 276"/>
                <a:gd name="T33" fmla="*/ 40 h 568"/>
                <a:gd name="T34" fmla="*/ 249 w 276"/>
                <a:gd name="T35" fmla="*/ 0 h 568"/>
                <a:gd name="T36" fmla="*/ 224 w 276"/>
                <a:gd name="T37" fmla="*/ 23 h 568"/>
                <a:gd name="T38" fmla="*/ 199 w 276"/>
                <a:gd name="T39" fmla="*/ 48 h 568"/>
                <a:gd name="T40" fmla="*/ 175 w 276"/>
                <a:gd name="T41" fmla="*/ 78 h 568"/>
                <a:gd name="T42" fmla="*/ 155 w 276"/>
                <a:gd name="T43" fmla="*/ 109 h 568"/>
                <a:gd name="T44" fmla="*/ 133 w 276"/>
                <a:gd name="T45" fmla="*/ 144 h 568"/>
                <a:gd name="T46" fmla="*/ 113 w 276"/>
                <a:gd name="T47" fmla="*/ 179 h 568"/>
                <a:gd name="T48" fmla="*/ 93 w 276"/>
                <a:gd name="T49" fmla="*/ 217 h 568"/>
                <a:gd name="T50" fmla="*/ 75 w 276"/>
                <a:gd name="T51" fmla="*/ 256 h 568"/>
                <a:gd name="T52" fmla="*/ 59 w 276"/>
                <a:gd name="T53" fmla="*/ 297 h 568"/>
                <a:gd name="T54" fmla="*/ 43 w 276"/>
                <a:gd name="T55" fmla="*/ 338 h 568"/>
                <a:gd name="T56" fmla="*/ 31 w 276"/>
                <a:gd name="T57" fmla="*/ 376 h 568"/>
                <a:gd name="T58" fmla="*/ 20 w 276"/>
                <a:gd name="T59" fmla="*/ 417 h 568"/>
                <a:gd name="T60" fmla="*/ 11 w 276"/>
                <a:gd name="T61" fmla="*/ 456 h 568"/>
                <a:gd name="T62" fmla="*/ 4 w 276"/>
                <a:gd name="T63" fmla="*/ 496 h 568"/>
                <a:gd name="T64" fmla="*/ 1 w 276"/>
                <a:gd name="T65" fmla="*/ 533 h 568"/>
                <a:gd name="T66" fmla="*/ 0 w 276"/>
                <a:gd name="T67" fmla="*/ 568 h 568"/>
                <a:gd name="T68" fmla="*/ 46 w 276"/>
                <a:gd name="T6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6" h="568">
                  <a:moveTo>
                    <a:pt x="46" y="568"/>
                  </a:moveTo>
                  <a:lnTo>
                    <a:pt x="47" y="535"/>
                  </a:lnTo>
                  <a:lnTo>
                    <a:pt x="51" y="502"/>
                  </a:lnTo>
                  <a:lnTo>
                    <a:pt x="57" y="467"/>
                  </a:lnTo>
                  <a:lnTo>
                    <a:pt x="65" y="430"/>
                  </a:lnTo>
                  <a:lnTo>
                    <a:pt x="75" y="392"/>
                  </a:lnTo>
                  <a:lnTo>
                    <a:pt x="88" y="355"/>
                  </a:lnTo>
                  <a:lnTo>
                    <a:pt x="101" y="315"/>
                  </a:lnTo>
                  <a:lnTo>
                    <a:pt x="117" y="278"/>
                  </a:lnTo>
                  <a:lnTo>
                    <a:pt x="135" y="241"/>
                  </a:lnTo>
                  <a:lnTo>
                    <a:pt x="152" y="206"/>
                  </a:lnTo>
                  <a:lnTo>
                    <a:pt x="171" y="171"/>
                  </a:lnTo>
                  <a:lnTo>
                    <a:pt x="191" y="139"/>
                  </a:lnTo>
                  <a:lnTo>
                    <a:pt x="212" y="109"/>
                  </a:lnTo>
                  <a:lnTo>
                    <a:pt x="234" y="82"/>
                  </a:lnTo>
                  <a:lnTo>
                    <a:pt x="255" y="60"/>
                  </a:lnTo>
                  <a:lnTo>
                    <a:pt x="276" y="40"/>
                  </a:lnTo>
                  <a:lnTo>
                    <a:pt x="249" y="0"/>
                  </a:lnTo>
                  <a:lnTo>
                    <a:pt x="224" y="23"/>
                  </a:lnTo>
                  <a:lnTo>
                    <a:pt x="199" y="48"/>
                  </a:lnTo>
                  <a:lnTo>
                    <a:pt x="175" y="78"/>
                  </a:lnTo>
                  <a:lnTo>
                    <a:pt x="155" y="109"/>
                  </a:lnTo>
                  <a:lnTo>
                    <a:pt x="133" y="144"/>
                  </a:lnTo>
                  <a:lnTo>
                    <a:pt x="113" y="179"/>
                  </a:lnTo>
                  <a:lnTo>
                    <a:pt x="93" y="217"/>
                  </a:lnTo>
                  <a:lnTo>
                    <a:pt x="75" y="256"/>
                  </a:lnTo>
                  <a:lnTo>
                    <a:pt x="59" y="297"/>
                  </a:lnTo>
                  <a:lnTo>
                    <a:pt x="43" y="338"/>
                  </a:lnTo>
                  <a:lnTo>
                    <a:pt x="31" y="376"/>
                  </a:lnTo>
                  <a:lnTo>
                    <a:pt x="20" y="417"/>
                  </a:lnTo>
                  <a:lnTo>
                    <a:pt x="11" y="456"/>
                  </a:lnTo>
                  <a:lnTo>
                    <a:pt x="4" y="496"/>
                  </a:lnTo>
                  <a:lnTo>
                    <a:pt x="1" y="533"/>
                  </a:lnTo>
                  <a:lnTo>
                    <a:pt x="0" y="568"/>
                  </a:lnTo>
                  <a:lnTo>
                    <a:pt x="46" y="5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1687" y="3386"/>
              <a:ext cx="87" cy="281"/>
            </a:xfrm>
            <a:custGeom>
              <a:avLst/>
              <a:gdLst>
                <a:gd name="T0" fmla="*/ 217 w 260"/>
                <a:gd name="T1" fmla="*/ 842 h 842"/>
                <a:gd name="T2" fmla="*/ 260 w 260"/>
                <a:gd name="T3" fmla="*/ 826 h 842"/>
                <a:gd name="T4" fmla="*/ 252 w 260"/>
                <a:gd name="T5" fmla="*/ 773 h 842"/>
                <a:gd name="T6" fmla="*/ 240 w 260"/>
                <a:gd name="T7" fmla="*/ 724 h 842"/>
                <a:gd name="T8" fmla="*/ 226 w 260"/>
                <a:gd name="T9" fmla="*/ 676 h 842"/>
                <a:gd name="T10" fmla="*/ 212 w 260"/>
                <a:gd name="T11" fmla="*/ 632 h 842"/>
                <a:gd name="T12" fmla="*/ 194 w 260"/>
                <a:gd name="T13" fmla="*/ 589 h 842"/>
                <a:gd name="T14" fmla="*/ 175 w 260"/>
                <a:gd name="T15" fmla="*/ 544 h 842"/>
                <a:gd name="T16" fmla="*/ 158 w 260"/>
                <a:gd name="T17" fmla="*/ 501 h 842"/>
                <a:gd name="T18" fmla="*/ 139 w 260"/>
                <a:gd name="T19" fmla="*/ 458 h 842"/>
                <a:gd name="T20" fmla="*/ 120 w 260"/>
                <a:gd name="T21" fmla="*/ 413 h 842"/>
                <a:gd name="T22" fmla="*/ 105 w 260"/>
                <a:gd name="T23" fmla="*/ 365 h 842"/>
                <a:gd name="T24" fmla="*/ 88 w 260"/>
                <a:gd name="T25" fmla="*/ 316 h 842"/>
                <a:gd name="T26" fmla="*/ 74 w 260"/>
                <a:gd name="T27" fmla="*/ 262 h 842"/>
                <a:gd name="T28" fmla="*/ 63 w 260"/>
                <a:gd name="T29" fmla="*/ 205 h 842"/>
                <a:gd name="T30" fmla="*/ 52 w 260"/>
                <a:gd name="T31" fmla="*/ 142 h 842"/>
                <a:gd name="T32" fmla="*/ 48 w 260"/>
                <a:gd name="T33" fmla="*/ 75 h 842"/>
                <a:gd name="T34" fmla="*/ 46 w 260"/>
                <a:gd name="T35" fmla="*/ 0 h 842"/>
                <a:gd name="T36" fmla="*/ 0 w 260"/>
                <a:gd name="T37" fmla="*/ 0 h 842"/>
                <a:gd name="T38" fmla="*/ 1 w 260"/>
                <a:gd name="T39" fmla="*/ 77 h 842"/>
                <a:gd name="T40" fmla="*/ 7 w 260"/>
                <a:gd name="T41" fmla="*/ 147 h 842"/>
                <a:gd name="T42" fmla="*/ 16 w 260"/>
                <a:gd name="T43" fmla="*/ 214 h 842"/>
                <a:gd name="T44" fmla="*/ 30 w 260"/>
                <a:gd name="T45" fmla="*/ 273 h 842"/>
                <a:gd name="T46" fmla="*/ 43 w 260"/>
                <a:gd name="T47" fmla="*/ 330 h 842"/>
                <a:gd name="T48" fmla="*/ 61 w 260"/>
                <a:gd name="T49" fmla="*/ 382 h 842"/>
                <a:gd name="T50" fmla="*/ 78 w 260"/>
                <a:gd name="T51" fmla="*/ 431 h 842"/>
                <a:gd name="T52" fmla="*/ 97 w 260"/>
                <a:gd name="T53" fmla="*/ 477 h 842"/>
                <a:gd name="T54" fmla="*/ 116 w 260"/>
                <a:gd name="T55" fmla="*/ 523 h 842"/>
                <a:gd name="T56" fmla="*/ 133 w 260"/>
                <a:gd name="T57" fmla="*/ 566 h 842"/>
                <a:gd name="T58" fmla="*/ 152 w 260"/>
                <a:gd name="T59" fmla="*/ 608 h 842"/>
                <a:gd name="T60" fmla="*/ 168 w 260"/>
                <a:gd name="T61" fmla="*/ 651 h 842"/>
                <a:gd name="T62" fmla="*/ 183 w 260"/>
                <a:gd name="T63" fmla="*/ 694 h 842"/>
                <a:gd name="T64" fmla="*/ 197 w 260"/>
                <a:gd name="T65" fmla="*/ 737 h 842"/>
                <a:gd name="T66" fmla="*/ 206 w 260"/>
                <a:gd name="T67" fmla="*/ 782 h 842"/>
                <a:gd name="T68" fmla="*/ 213 w 260"/>
                <a:gd name="T69" fmla="*/ 831 h 842"/>
                <a:gd name="T70" fmla="*/ 256 w 260"/>
                <a:gd name="T71" fmla="*/ 815 h 842"/>
                <a:gd name="T72" fmla="*/ 217 w 260"/>
                <a:gd name="T73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842">
                  <a:moveTo>
                    <a:pt x="217" y="842"/>
                  </a:moveTo>
                  <a:lnTo>
                    <a:pt x="260" y="826"/>
                  </a:lnTo>
                  <a:lnTo>
                    <a:pt x="252" y="773"/>
                  </a:lnTo>
                  <a:lnTo>
                    <a:pt x="240" y="724"/>
                  </a:lnTo>
                  <a:lnTo>
                    <a:pt x="226" y="676"/>
                  </a:lnTo>
                  <a:lnTo>
                    <a:pt x="212" y="632"/>
                  </a:lnTo>
                  <a:lnTo>
                    <a:pt x="194" y="589"/>
                  </a:lnTo>
                  <a:lnTo>
                    <a:pt x="175" y="544"/>
                  </a:lnTo>
                  <a:lnTo>
                    <a:pt x="158" y="501"/>
                  </a:lnTo>
                  <a:lnTo>
                    <a:pt x="139" y="458"/>
                  </a:lnTo>
                  <a:lnTo>
                    <a:pt x="120" y="413"/>
                  </a:lnTo>
                  <a:lnTo>
                    <a:pt x="105" y="365"/>
                  </a:lnTo>
                  <a:lnTo>
                    <a:pt x="88" y="316"/>
                  </a:lnTo>
                  <a:lnTo>
                    <a:pt x="74" y="262"/>
                  </a:lnTo>
                  <a:lnTo>
                    <a:pt x="63" y="205"/>
                  </a:lnTo>
                  <a:lnTo>
                    <a:pt x="52" y="142"/>
                  </a:lnTo>
                  <a:lnTo>
                    <a:pt x="48" y="75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" y="77"/>
                  </a:lnTo>
                  <a:lnTo>
                    <a:pt x="7" y="147"/>
                  </a:lnTo>
                  <a:lnTo>
                    <a:pt x="16" y="214"/>
                  </a:lnTo>
                  <a:lnTo>
                    <a:pt x="30" y="273"/>
                  </a:lnTo>
                  <a:lnTo>
                    <a:pt x="43" y="330"/>
                  </a:lnTo>
                  <a:lnTo>
                    <a:pt x="61" y="382"/>
                  </a:lnTo>
                  <a:lnTo>
                    <a:pt x="78" y="431"/>
                  </a:lnTo>
                  <a:lnTo>
                    <a:pt x="97" y="477"/>
                  </a:lnTo>
                  <a:lnTo>
                    <a:pt x="116" y="523"/>
                  </a:lnTo>
                  <a:lnTo>
                    <a:pt x="133" y="566"/>
                  </a:lnTo>
                  <a:lnTo>
                    <a:pt x="152" y="608"/>
                  </a:lnTo>
                  <a:lnTo>
                    <a:pt x="168" y="651"/>
                  </a:lnTo>
                  <a:lnTo>
                    <a:pt x="183" y="694"/>
                  </a:lnTo>
                  <a:lnTo>
                    <a:pt x="197" y="737"/>
                  </a:lnTo>
                  <a:lnTo>
                    <a:pt x="206" y="782"/>
                  </a:lnTo>
                  <a:lnTo>
                    <a:pt x="213" y="831"/>
                  </a:lnTo>
                  <a:lnTo>
                    <a:pt x="256" y="815"/>
                  </a:lnTo>
                  <a:lnTo>
                    <a:pt x="217" y="8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1650" y="3610"/>
              <a:ext cx="122" cy="57"/>
            </a:xfrm>
            <a:custGeom>
              <a:avLst/>
              <a:gdLst>
                <a:gd name="T0" fmla="*/ 5 w 368"/>
                <a:gd name="T1" fmla="*/ 62 h 172"/>
                <a:gd name="T2" fmla="*/ 26 w 368"/>
                <a:gd name="T3" fmla="*/ 58 h 172"/>
                <a:gd name="T4" fmla="*/ 47 w 368"/>
                <a:gd name="T5" fmla="*/ 55 h 172"/>
                <a:gd name="T6" fmla="*/ 67 w 368"/>
                <a:gd name="T7" fmla="*/ 51 h 172"/>
                <a:gd name="T8" fmla="*/ 89 w 368"/>
                <a:gd name="T9" fmla="*/ 51 h 172"/>
                <a:gd name="T10" fmla="*/ 111 w 368"/>
                <a:gd name="T11" fmla="*/ 51 h 172"/>
                <a:gd name="T12" fmla="*/ 135 w 368"/>
                <a:gd name="T13" fmla="*/ 51 h 172"/>
                <a:gd name="T14" fmla="*/ 155 w 368"/>
                <a:gd name="T15" fmla="*/ 54 h 172"/>
                <a:gd name="T16" fmla="*/ 175 w 368"/>
                <a:gd name="T17" fmla="*/ 58 h 172"/>
                <a:gd name="T18" fmla="*/ 197 w 368"/>
                <a:gd name="T19" fmla="*/ 62 h 172"/>
                <a:gd name="T20" fmla="*/ 218 w 368"/>
                <a:gd name="T21" fmla="*/ 71 h 172"/>
                <a:gd name="T22" fmla="*/ 237 w 368"/>
                <a:gd name="T23" fmla="*/ 79 h 172"/>
                <a:gd name="T24" fmla="*/ 256 w 368"/>
                <a:gd name="T25" fmla="*/ 93 h 172"/>
                <a:gd name="T26" fmla="*/ 276 w 368"/>
                <a:gd name="T27" fmla="*/ 108 h 172"/>
                <a:gd name="T28" fmla="*/ 294 w 368"/>
                <a:gd name="T29" fmla="*/ 125 h 172"/>
                <a:gd name="T30" fmla="*/ 311 w 368"/>
                <a:gd name="T31" fmla="*/ 148 h 172"/>
                <a:gd name="T32" fmla="*/ 329 w 368"/>
                <a:gd name="T33" fmla="*/ 172 h 172"/>
                <a:gd name="T34" fmla="*/ 368 w 368"/>
                <a:gd name="T35" fmla="*/ 145 h 172"/>
                <a:gd name="T36" fmla="*/ 348 w 368"/>
                <a:gd name="T37" fmla="*/ 117 h 172"/>
                <a:gd name="T38" fmla="*/ 326 w 368"/>
                <a:gd name="T39" fmla="*/ 90 h 172"/>
                <a:gd name="T40" fmla="*/ 305 w 368"/>
                <a:gd name="T41" fmla="*/ 68 h 172"/>
                <a:gd name="T42" fmla="*/ 280 w 368"/>
                <a:gd name="T43" fmla="*/ 51 h 172"/>
                <a:gd name="T44" fmla="*/ 259 w 368"/>
                <a:gd name="T45" fmla="*/ 35 h 172"/>
                <a:gd name="T46" fmla="*/ 233 w 368"/>
                <a:gd name="T47" fmla="*/ 23 h 172"/>
                <a:gd name="T48" fmla="*/ 209 w 368"/>
                <a:gd name="T49" fmla="*/ 14 h 172"/>
                <a:gd name="T50" fmla="*/ 186 w 368"/>
                <a:gd name="T51" fmla="*/ 6 h 172"/>
                <a:gd name="T52" fmla="*/ 160 w 368"/>
                <a:gd name="T53" fmla="*/ 2 h 172"/>
                <a:gd name="T54" fmla="*/ 135 w 368"/>
                <a:gd name="T55" fmla="*/ 0 h 172"/>
                <a:gd name="T56" fmla="*/ 111 w 368"/>
                <a:gd name="T57" fmla="*/ 0 h 172"/>
                <a:gd name="T58" fmla="*/ 89 w 368"/>
                <a:gd name="T59" fmla="*/ 0 h 172"/>
                <a:gd name="T60" fmla="*/ 65 w 368"/>
                <a:gd name="T61" fmla="*/ 1 h 172"/>
                <a:gd name="T62" fmla="*/ 43 w 368"/>
                <a:gd name="T63" fmla="*/ 4 h 172"/>
                <a:gd name="T64" fmla="*/ 20 w 368"/>
                <a:gd name="T65" fmla="*/ 6 h 172"/>
                <a:gd name="T66" fmla="*/ 0 w 368"/>
                <a:gd name="T67" fmla="*/ 10 h 172"/>
                <a:gd name="T68" fmla="*/ 5 w 368"/>
                <a:gd name="T69" fmla="*/ 6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8" h="172">
                  <a:moveTo>
                    <a:pt x="5" y="62"/>
                  </a:moveTo>
                  <a:lnTo>
                    <a:pt x="26" y="58"/>
                  </a:lnTo>
                  <a:lnTo>
                    <a:pt x="47" y="55"/>
                  </a:lnTo>
                  <a:lnTo>
                    <a:pt x="67" y="51"/>
                  </a:lnTo>
                  <a:lnTo>
                    <a:pt x="89" y="51"/>
                  </a:lnTo>
                  <a:lnTo>
                    <a:pt x="111" y="51"/>
                  </a:lnTo>
                  <a:lnTo>
                    <a:pt x="135" y="51"/>
                  </a:lnTo>
                  <a:lnTo>
                    <a:pt x="155" y="54"/>
                  </a:lnTo>
                  <a:lnTo>
                    <a:pt x="175" y="58"/>
                  </a:lnTo>
                  <a:lnTo>
                    <a:pt x="197" y="62"/>
                  </a:lnTo>
                  <a:lnTo>
                    <a:pt x="218" y="71"/>
                  </a:lnTo>
                  <a:lnTo>
                    <a:pt x="237" y="79"/>
                  </a:lnTo>
                  <a:lnTo>
                    <a:pt x="256" y="93"/>
                  </a:lnTo>
                  <a:lnTo>
                    <a:pt x="276" y="108"/>
                  </a:lnTo>
                  <a:lnTo>
                    <a:pt x="294" y="125"/>
                  </a:lnTo>
                  <a:lnTo>
                    <a:pt x="311" y="148"/>
                  </a:lnTo>
                  <a:lnTo>
                    <a:pt x="329" y="172"/>
                  </a:lnTo>
                  <a:lnTo>
                    <a:pt x="368" y="145"/>
                  </a:lnTo>
                  <a:lnTo>
                    <a:pt x="348" y="117"/>
                  </a:lnTo>
                  <a:lnTo>
                    <a:pt x="326" y="90"/>
                  </a:lnTo>
                  <a:lnTo>
                    <a:pt x="305" y="68"/>
                  </a:lnTo>
                  <a:lnTo>
                    <a:pt x="280" y="51"/>
                  </a:lnTo>
                  <a:lnTo>
                    <a:pt x="259" y="35"/>
                  </a:lnTo>
                  <a:lnTo>
                    <a:pt x="233" y="23"/>
                  </a:lnTo>
                  <a:lnTo>
                    <a:pt x="209" y="14"/>
                  </a:lnTo>
                  <a:lnTo>
                    <a:pt x="186" y="6"/>
                  </a:lnTo>
                  <a:lnTo>
                    <a:pt x="160" y="2"/>
                  </a:lnTo>
                  <a:lnTo>
                    <a:pt x="135" y="0"/>
                  </a:lnTo>
                  <a:lnTo>
                    <a:pt x="111" y="0"/>
                  </a:lnTo>
                  <a:lnTo>
                    <a:pt x="89" y="0"/>
                  </a:lnTo>
                  <a:lnTo>
                    <a:pt x="65" y="1"/>
                  </a:lnTo>
                  <a:lnTo>
                    <a:pt x="43" y="4"/>
                  </a:lnTo>
                  <a:lnTo>
                    <a:pt x="20" y="6"/>
                  </a:lnTo>
                  <a:lnTo>
                    <a:pt x="0" y="10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1248" y="3613"/>
              <a:ext cx="403" cy="221"/>
            </a:xfrm>
            <a:custGeom>
              <a:avLst/>
              <a:gdLst>
                <a:gd name="T0" fmla="*/ 59 w 1210"/>
                <a:gd name="T1" fmla="*/ 640 h 664"/>
                <a:gd name="T2" fmla="*/ 132 w 1210"/>
                <a:gd name="T3" fmla="*/ 591 h 664"/>
                <a:gd name="T4" fmla="*/ 205 w 1210"/>
                <a:gd name="T5" fmla="*/ 543 h 664"/>
                <a:gd name="T6" fmla="*/ 276 w 1210"/>
                <a:gd name="T7" fmla="*/ 494 h 664"/>
                <a:gd name="T8" fmla="*/ 349 w 1210"/>
                <a:gd name="T9" fmla="*/ 446 h 664"/>
                <a:gd name="T10" fmla="*/ 423 w 1210"/>
                <a:gd name="T11" fmla="*/ 398 h 664"/>
                <a:gd name="T12" fmla="*/ 499 w 1210"/>
                <a:gd name="T13" fmla="*/ 353 h 664"/>
                <a:gd name="T14" fmla="*/ 573 w 1210"/>
                <a:gd name="T15" fmla="*/ 308 h 664"/>
                <a:gd name="T16" fmla="*/ 647 w 1210"/>
                <a:gd name="T17" fmla="*/ 266 h 664"/>
                <a:gd name="T18" fmla="*/ 722 w 1210"/>
                <a:gd name="T19" fmla="*/ 226 h 664"/>
                <a:gd name="T20" fmla="*/ 797 w 1210"/>
                <a:gd name="T21" fmla="*/ 188 h 664"/>
                <a:gd name="T22" fmla="*/ 872 w 1210"/>
                <a:gd name="T23" fmla="*/ 154 h 664"/>
                <a:gd name="T24" fmla="*/ 946 w 1210"/>
                <a:gd name="T25" fmla="*/ 124 h 664"/>
                <a:gd name="T26" fmla="*/ 1023 w 1210"/>
                <a:gd name="T27" fmla="*/ 98 h 664"/>
                <a:gd name="T28" fmla="*/ 1099 w 1210"/>
                <a:gd name="T29" fmla="*/ 76 h 664"/>
                <a:gd name="T30" fmla="*/ 1174 w 1210"/>
                <a:gd name="T31" fmla="*/ 58 h 664"/>
                <a:gd name="T32" fmla="*/ 1206 w 1210"/>
                <a:gd name="T33" fmla="*/ 0 h 664"/>
                <a:gd name="T34" fmla="*/ 1127 w 1210"/>
                <a:gd name="T35" fmla="*/ 17 h 664"/>
                <a:gd name="T36" fmla="*/ 1050 w 1210"/>
                <a:gd name="T37" fmla="*/ 38 h 664"/>
                <a:gd name="T38" fmla="*/ 973 w 1210"/>
                <a:gd name="T39" fmla="*/ 62 h 664"/>
                <a:gd name="T40" fmla="*/ 894 w 1210"/>
                <a:gd name="T41" fmla="*/ 92 h 664"/>
                <a:gd name="T42" fmla="*/ 817 w 1210"/>
                <a:gd name="T43" fmla="*/ 126 h 664"/>
                <a:gd name="T44" fmla="*/ 741 w 1210"/>
                <a:gd name="T45" fmla="*/ 162 h 664"/>
                <a:gd name="T46" fmla="*/ 664 w 1210"/>
                <a:gd name="T47" fmla="*/ 200 h 664"/>
                <a:gd name="T48" fmla="*/ 590 w 1210"/>
                <a:gd name="T49" fmla="*/ 241 h 664"/>
                <a:gd name="T50" fmla="*/ 513 w 1210"/>
                <a:gd name="T51" fmla="*/ 286 h 664"/>
                <a:gd name="T52" fmla="*/ 438 w 1210"/>
                <a:gd name="T53" fmla="*/ 332 h 664"/>
                <a:gd name="T54" fmla="*/ 365 w 1210"/>
                <a:gd name="T55" fmla="*/ 379 h 664"/>
                <a:gd name="T56" fmla="*/ 290 w 1210"/>
                <a:gd name="T57" fmla="*/ 425 h 664"/>
                <a:gd name="T58" fmla="*/ 215 w 1210"/>
                <a:gd name="T59" fmla="*/ 474 h 664"/>
                <a:gd name="T60" fmla="*/ 145 w 1210"/>
                <a:gd name="T61" fmla="*/ 524 h 664"/>
                <a:gd name="T62" fmla="*/ 71 w 1210"/>
                <a:gd name="T63" fmla="*/ 572 h 664"/>
                <a:gd name="T64" fmla="*/ 0 w 1210"/>
                <a:gd name="T65" fmla="*/ 62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0" h="664">
                  <a:moveTo>
                    <a:pt x="24" y="664"/>
                  </a:moveTo>
                  <a:lnTo>
                    <a:pt x="59" y="640"/>
                  </a:lnTo>
                  <a:lnTo>
                    <a:pt x="97" y="616"/>
                  </a:lnTo>
                  <a:lnTo>
                    <a:pt x="132" y="591"/>
                  </a:lnTo>
                  <a:lnTo>
                    <a:pt x="167" y="567"/>
                  </a:lnTo>
                  <a:lnTo>
                    <a:pt x="205" y="543"/>
                  </a:lnTo>
                  <a:lnTo>
                    <a:pt x="240" y="517"/>
                  </a:lnTo>
                  <a:lnTo>
                    <a:pt x="276" y="494"/>
                  </a:lnTo>
                  <a:lnTo>
                    <a:pt x="313" y="470"/>
                  </a:lnTo>
                  <a:lnTo>
                    <a:pt x="349" y="446"/>
                  </a:lnTo>
                  <a:lnTo>
                    <a:pt x="387" y="423"/>
                  </a:lnTo>
                  <a:lnTo>
                    <a:pt x="423" y="398"/>
                  </a:lnTo>
                  <a:lnTo>
                    <a:pt x="461" y="375"/>
                  </a:lnTo>
                  <a:lnTo>
                    <a:pt x="499" y="353"/>
                  </a:lnTo>
                  <a:lnTo>
                    <a:pt x="535" y="330"/>
                  </a:lnTo>
                  <a:lnTo>
                    <a:pt x="573" y="308"/>
                  </a:lnTo>
                  <a:lnTo>
                    <a:pt x="609" y="286"/>
                  </a:lnTo>
                  <a:lnTo>
                    <a:pt x="647" y="266"/>
                  </a:lnTo>
                  <a:lnTo>
                    <a:pt x="683" y="246"/>
                  </a:lnTo>
                  <a:lnTo>
                    <a:pt x="722" y="226"/>
                  </a:lnTo>
                  <a:lnTo>
                    <a:pt x="759" y="207"/>
                  </a:lnTo>
                  <a:lnTo>
                    <a:pt x="797" y="188"/>
                  </a:lnTo>
                  <a:lnTo>
                    <a:pt x="834" y="170"/>
                  </a:lnTo>
                  <a:lnTo>
                    <a:pt x="872" y="154"/>
                  </a:lnTo>
                  <a:lnTo>
                    <a:pt x="908" y="141"/>
                  </a:lnTo>
                  <a:lnTo>
                    <a:pt x="946" y="124"/>
                  </a:lnTo>
                  <a:lnTo>
                    <a:pt x="985" y="110"/>
                  </a:lnTo>
                  <a:lnTo>
                    <a:pt x="1023" y="98"/>
                  </a:lnTo>
                  <a:lnTo>
                    <a:pt x="1059" y="87"/>
                  </a:lnTo>
                  <a:lnTo>
                    <a:pt x="1099" y="76"/>
                  </a:lnTo>
                  <a:lnTo>
                    <a:pt x="1136" y="65"/>
                  </a:lnTo>
                  <a:lnTo>
                    <a:pt x="1174" y="58"/>
                  </a:lnTo>
                  <a:lnTo>
                    <a:pt x="1210" y="52"/>
                  </a:lnTo>
                  <a:lnTo>
                    <a:pt x="1206" y="0"/>
                  </a:lnTo>
                  <a:lnTo>
                    <a:pt x="1167" y="7"/>
                  </a:lnTo>
                  <a:lnTo>
                    <a:pt x="1127" y="17"/>
                  </a:lnTo>
                  <a:lnTo>
                    <a:pt x="1089" y="27"/>
                  </a:lnTo>
                  <a:lnTo>
                    <a:pt x="1050" y="38"/>
                  </a:lnTo>
                  <a:lnTo>
                    <a:pt x="1011" y="49"/>
                  </a:lnTo>
                  <a:lnTo>
                    <a:pt x="973" y="62"/>
                  </a:lnTo>
                  <a:lnTo>
                    <a:pt x="933" y="76"/>
                  </a:lnTo>
                  <a:lnTo>
                    <a:pt x="894" y="92"/>
                  </a:lnTo>
                  <a:lnTo>
                    <a:pt x="856" y="107"/>
                  </a:lnTo>
                  <a:lnTo>
                    <a:pt x="817" y="126"/>
                  </a:lnTo>
                  <a:lnTo>
                    <a:pt x="779" y="143"/>
                  </a:lnTo>
                  <a:lnTo>
                    <a:pt x="741" y="162"/>
                  </a:lnTo>
                  <a:lnTo>
                    <a:pt x="702" y="180"/>
                  </a:lnTo>
                  <a:lnTo>
                    <a:pt x="664" y="200"/>
                  </a:lnTo>
                  <a:lnTo>
                    <a:pt x="627" y="220"/>
                  </a:lnTo>
                  <a:lnTo>
                    <a:pt x="590" y="241"/>
                  </a:lnTo>
                  <a:lnTo>
                    <a:pt x="551" y="262"/>
                  </a:lnTo>
                  <a:lnTo>
                    <a:pt x="513" y="286"/>
                  </a:lnTo>
                  <a:lnTo>
                    <a:pt x="476" y="309"/>
                  </a:lnTo>
                  <a:lnTo>
                    <a:pt x="438" y="332"/>
                  </a:lnTo>
                  <a:lnTo>
                    <a:pt x="402" y="355"/>
                  </a:lnTo>
                  <a:lnTo>
                    <a:pt x="365" y="379"/>
                  </a:lnTo>
                  <a:lnTo>
                    <a:pt x="327" y="402"/>
                  </a:lnTo>
                  <a:lnTo>
                    <a:pt x="290" y="425"/>
                  </a:lnTo>
                  <a:lnTo>
                    <a:pt x="253" y="450"/>
                  </a:lnTo>
                  <a:lnTo>
                    <a:pt x="215" y="474"/>
                  </a:lnTo>
                  <a:lnTo>
                    <a:pt x="180" y="500"/>
                  </a:lnTo>
                  <a:lnTo>
                    <a:pt x="145" y="524"/>
                  </a:lnTo>
                  <a:lnTo>
                    <a:pt x="108" y="548"/>
                  </a:lnTo>
                  <a:lnTo>
                    <a:pt x="71" y="572"/>
                  </a:lnTo>
                  <a:lnTo>
                    <a:pt x="35" y="597"/>
                  </a:lnTo>
                  <a:lnTo>
                    <a:pt x="0" y="621"/>
                  </a:lnTo>
                  <a:lnTo>
                    <a:pt x="24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1016" y="3820"/>
              <a:ext cx="240" cy="53"/>
            </a:xfrm>
            <a:custGeom>
              <a:avLst/>
              <a:gdLst>
                <a:gd name="T0" fmla="*/ 0 w 720"/>
                <a:gd name="T1" fmla="*/ 65 h 159"/>
                <a:gd name="T2" fmla="*/ 14 w 720"/>
                <a:gd name="T3" fmla="*/ 90 h 159"/>
                <a:gd name="T4" fmla="*/ 51 w 720"/>
                <a:gd name="T5" fmla="*/ 108 h 159"/>
                <a:gd name="T6" fmla="*/ 89 w 720"/>
                <a:gd name="T7" fmla="*/ 123 h 159"/>
                <a:gd name="T8" fmla="*/ 130 w 720"/>
                <a:gd name="T9" fmla="*/ 135 h 159"/>
                <a:gd name="T10" fmla="*/ 173 w 720"/>
                <a:gd name="T11" fmla="*/ 146 h 159"/>
                <a:gd name="T12" fmla="*/ 216 w 720"/>
                <a:gd name="T13" fmla="*/ 152 h 159"/>
                <a:gd name="T14" fmla="*/ 262 w 720"/>
                <a:gd name="T15" fmla="*/ 157 h 159"/>
                <a:gd name="T16" fmla="*/ 307 w 720"/>
                <a:gd name="T17" fmla="*/ 159 h 159"/>
                <a:gd name="T18" fmla="*/ 352 w 720"/>
                <a:gd name="T19" fmla="*/ 158 h 159"/>
                <a:gd name="T20" fmla="*/ 399 w 720"/>
                <a:gd name="T21" fmla="*/ 155 h 159"/>
                <a:gd name="T22" fmla="*/ 448 w 720"/>
                <a:gd name="T23" fmla="*/ 148 h 159"/>
                <a:gd name="T24" fmla="*/ 495 w 720"/>
                <a:gd name="T25" fmla="*/ 139 h 159"/>
                <a:gd name="T26" fmla="*/ 541 w 720"/>
                <a:gd name="T27" fmla="*/ 125 h 159"/>
                <a:gd name="T28" fmla="*/ 588 w 720"/>
                <a:gd name="T29" fmla="*/ 111 h 159"/>
                <a:gd name="T30" fmla="*/ 631 w 720"/>
                <a:gd name="T31" fmla="*/ 90 h 159"/>
                <a:gd name="T32" fmla="*/ 676 w 720"/>
                <a:gd name="T33" fmla="*/ 69 h 159"/>
                <a:gd name="T34" fmla="*/ 720 w 720"/>
                <a:gd name="T35" fmla="*/ 43 h 159"/>
                <a:gd name="T36" fmla="*/ 696 w 720"/>
                <a:gd name="T37" fmla="*/ 0 h 159"/>
                <a:gd name="T38" fmla="*/ 655 w 720"/>
                <a:gd name="T39" fmla="*/ 23 h 159"/>
                <a:gd name="T40" fmla="*/ 614 w 720"/>
                <a:gd name="T41" fmla="*/ 45 h 159"/>
                <a:gd name="T42" fmla="*/ 573 w 720"/>
                <a:gd name="T43" fmla="*/ 62 h 159"/>
                <a:gd name="T44" fmla="*/ 529 w 720"/>
                <a:gd name="T45" fmla="*/ 77 h 159"/>
                <a:gd name="T46" fmla="*/ 484 w 720"/>
                <a:gd name="T47" fmla="*/ 88 h 159"/>
                <a:gd name="T48" fmla="*/ 441 w 720"/>
                <a:gd name="T49" fmla="*/ 97 h 159"/>
                <a:gd name="T50" fmla="*/ 396 w 720"/>
                <a:gd name="T51" fmla="*/ 104 h 159"/>
                <a:gd name="T52" fmla="*/ 352 w 720"/>
                <a:gd name="T53" fmla="*/ 107 h 159"/>
                <a:gd name="T54" fmla="*/ 307 w 720"/>
                <a:gd name="T55" fmla="*/ 108 h 159"/>
                <a:gd name="T56" fmla="*/ 263 w 720"/>
                <a:gd name="T57" fmla="*/ 105 h 159"/>
                <a:gd name="T58" fmla="*/ 221 w 720"/>
                <a:gd name="T59" fmla="*/ 101 h 159"/>
                <a:gd name="T60" fmla="*/ 181 w 720"/>
                <a:gd name="T61" fmla="*/ 94 h 159"/>
                <a:gd name="T62" fmla="*/ 140 w 720"/>
                <a:gd name="T63" fmla="*/ 86 h 159"/>
                <a:gd name="T64" fmla="*/ 101 w 720"/>
                <a:gd name="T65" fmla="*/ 76 h 159"/>
                <a:gd name="T66" fmla="*/ 68 w 720"/>
                <a:gd name="T67" fmla="*/ 59 h 159"/>
                <a:gd name="T68" fmla="*/ 34 w 720"/>
                <a:gd name="T69" fmla="*/ 45 h 159"/>
                <a:gd name="T70" fmla="*/ 47 w 720"/>
                <a:gd name="T71" fmla="*/ 72 h 159"/>
                <a:gd name="T72" fmla="*/ 0 w 720"/>
                <a:gd name="T73" fmla="*/ 6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0" h="159">
                  <a:moveTo>
                    <a:pt x="0" y="65"/>
                  </a:moveTo>
                  <a:lnTo>
                    <a:pt x="14" y="90"/>
                  </a:lnTo>
                  <a:lnTo>
                    <a:pt x="51" y="108"/>
                  </a:lnTo>
                  <a:lnTo>
                    <a:pt x="89" y="123"/>
                  </a:lnTo>
                  <a:lnTo>
                    <a:pt x="130" y="135"/>
                  </a:lnTo>
                  <a:lnTo>
                    <a:pt x="173" y="146"/>
                  </a:lnTo>
                  <a:lnTo>
                    <a:pt x="216" y="152"/>
                  </a:lnTo>
                  <a:lnTo>
                    <a:pt x="262" y="157"/>
                  </a:lnTo>
                  <a:lnTo>
                    <a:pt x="307" y="159"/>
                  </a:lnTo>
                  <a:lnTo>
                    <a:pt x="352" y="158"/>
                  </a:lnTo>
                  <a:lnTo>
                    <a:pt x="399" y="155"/>
                  </a:lnTo>
                  <a:lnTo>
                    <a:pt x="448" y="148"/>
                  </a:lnTo>
                  <a:lnTo>
                    <a:pt x="495" y="139"/>
                  </a:lnTo>
                  <a:lnTo>
                    <a:pt x="541" y="125"/>
                  </a:lnTo>
                  <a:lnTo>
                    <a:pt x="588" y="111"/>
                  </a:lnTo>
                  <a:lnTo>
                    <a:pt x="631" y="90"/>
                  </a:lnTo>
                  <a:lnTo>
                    <a:pt x="676" y="69"/>
                  </a:lnTo>
                  <a:lnTo>
                    <a:pt x="720" y="43"/>
                  </a:lnTo>
                  <a:lnTo>
                    <a:pt x="696" y="0"/>
                  </a:lnTo>
                  <a:lnTo>
                    <a:pt x="655" y="23"/>
                  </a:lnTo>
                  <a:lnTo>
                    <a:pt x="614" y="45"/>
                  </a:lnTo>
                  <a:lnTo>
                    <a:pt x="573" y="62"/>
                  </a:lnTo>
                  <a:lnTo>
                    <a:pt x="529" y="77"/>
                  </a:lnTo>
                  <a:lnTo>
                    <a:pt x="484" y="88"/>
                  </a:lnTo>
                  <a:lnTo>
                    <a:pt x="441" y="97"/>
                  </a:lnTo>
                  <a:lnTo>
                    <a:pt x="396" y="104"/>
                  </a:lnTo>
                  <a:lnTo>
                    <a:pt x="352" y="107"/>
                  </a:lnTo>
                  <a:lnTo>
                    <a:pt x="307" y="108"/>
                  </a:lnTo>
                  <a:lnTo>
                    <a:pt x="263" y="105"/>
                  </a:lnTo>
                  <a:lnTo>
                    <a:pt x="221" y="101"/>
                  </a:lnTo>
                  <a:lnTo>
                    <a:pt x="181" y="94"/>
                  </a:lnTo>
                  <a:lnTo>
                    <a:pt x="140" y="86"/>
                  </a:lnTo>
                  <a:lnTo>
                    <a:pt x="101" y="76"/>
                  </a:lnTo>
                  <a:lnTo>
                    <a:pt x="68" y="59"/>
                  </a:lnTo>
                  <a:lnTo>
                    <a:pt x="34" y="45"/>
                  </a:lnTo>
                  <a:lnTo>
                    <a:pt x="47" y="7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986" y="3544"/>
              <a:ext cx="57" cy="300"/>
            </a:xfrm>
            <a:custGeom>
              <a:avLst/>
              <a:gdLst>
                <a:gd name="T0" fmla="*/ 20 w 172"/>
                <a:gd name="T1" fmla="*/ 50 h 900"/>
                <a:gd name="T2" fmla="*/ 0 w 172"/>
                <a:gd name="T3" fmla="*/ 39 h 900"/>
                <a:gd name="T4" fmla="*/ 50 w 172"/>
                <a:gd name="T5" fmla="*/ 140 h 900"/>
                <a:gd name="T6" fmla="*/ 86 w 172"/>
                <a:gd name="T7" fmla="*/ 243 h 900"/>
                <a:gd name="T8" fmla="*/ 110 w 172"/>
                <a:gd name="T9" fmla="*/ 347 h 900"/>
                <a:gd name="T10" fmla="*/ 122 w 172"/>
                <a:gd name="T11" fmla="*/ 452 h 900"/>
                <a:gd name="T12" fmla="*/ 127 w 172"/>
                <a:gd name="T13" fmla="*/ 561 h 900"/>
                <a:gd name="T14" fmla="*/ 121 w 172"/>
                <a:gd name="T15" fmla="*/ 669 h 900"/>
                <a:gd name="T16" fmla="*/ 109 w 172"/>
                <a:gd name="T17" fmla="*/ 780 h 900"/>
                <a:gd name="T18" fmla="*/ 90 w 172"/>
                <a:gd name="T19" fmla="*/ 892 h 900"/>
                <a:gd name="T20" fmla="*/ 137 w 172"/>
                <a:gd name="T21" fmla="*/ 900 h 900"/>
                <a:gd name="T22" fmla="*/ 155 w 172"/>
                <a:gd name="T23" fmla="*/ 785 h 900"/>
                <a:gd name="T24" fmla="*/ 167 w 172"/>
                <a:gd name="T25" fmla="*/ 673 h 900"/>
                <a:gd name="T26" fmla="*/ 172 w 172"/>
                <a:gd name="T27" fmla="*/ 561 h 900"/>
                <a:gd name="T28" fmla="*/ 168 w 172"/>
                <a:gd name="T29" fmla="*/ 449 h 900"/>
                <a:gd name="T30" fmla="*/ 156 w 172"/>
                <a:gd name="T31" fmla="*/ 340 h 900"/>
                <a:gd name="T32" fmla="*/ 131 w 172"/>
                <a:gd name="T33" fmla="*/ 229 h 900"/>
                <a:gd name="T34" fmla="*/ 91 w 172"/>
                <a:gd name="T35" fmla="*/ 119 h 900"/>
                <a:gd name="T36" fmla="*/ 39 w 172"/>
                <a:gd name="T37" fmla="*/ 11 h 900"/>
                <a:gd name="T38" fmla="*/ 20 w 172"/>
                <a:gd name="T39" fmla="*/ 0 h 900"/>
                <a:gd name="T40" fmla="*/ 20 w 172"/>
                <a:gd name="T41" fmla="*/ 5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900">
                  <a:moveTo>
                    <a:pt x="20" y="50"/>
                  </a:moveTo>
                  <a:lnTo>
                    <a:pt x="0" y="39"/>
                  </a:lnTo>
                  <a:lnTo>
                    <a:pt x="50" y="140"/>
                  </a:lnTo>
                  <a:lnTo>
                    <a:pt x="86" y="243"/>
                  </a:lnTo>
                  <a:lnTo>
                    <a:pt x="110" y="347"/>
                  </a:lnTo>
                  <a:lnTo>
                    <a:pt x="122" y="452"/>
                  </a:lnTo>
                  <a:lnTo>
                    <a:pt x="127" y="561"/>
                  </a:lnTo>
                  <a:lnTo>
                    <a:pt x="121" y="669"/>
                  </a:lnTo>
                  <a:lnTo>
                    <a:pt x="109" y="780"/>
                  </a:lnTo>
                  <a:lnTo>
                    <a:pt x="90" y="892"/>
                  </a:lnTo>
                  <a:lnTo>
                    <a:pt x="137" y="900"/>
                  </a:lnTo>
                  <a:lnTo>
                    <a:pt x="155" y="785"/>
                  </a:lnTo>
                  <a:lnTo>
                    <a:pt x="167" y="673"/>
                  </a:lnTo>
                  <a:lnTo>
                    <a:pt x="172" y="561"/>
                  </a:lnTo>
                  <a:lnTo>
                    <a:pt x="168" y="449"/>
                  </a:lnTo>
                  <a:lnTo>
                    <a:pt x="156" y="340"/>
                  </a:lnTo>
                  <a:lnTo>
                    <a:pt x="131" y="229"/>
                  </a:lnTo>
                  <a:lnTo>
                    <a:pt x="91" y="119"/>
                  </a:lnTo>
                  <a:lnTo>
                    <a:pt x="39" y="11"/>
                  </a:lnTo>
                  <a:lnTo>
                    <a:pt x="20" y="0"/>
                  </a:lnTo>
                  <a:lnTo>
                    <a:pt x="2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4"/>
            <p:cNvSpPr>
              <a:spLocks/>
            </p:cNvSpPr>
            <p:nvPr/>
          </p:nvSpPr>
          <p:spPr bwMode="auto">
            <a:xfrm>
              <a:off x="856" y="3544"/>
              <a:ext cx="137" cy="24"/>
            </a:xfrm>
            <a:custGeom>
              <a:avLst/>
              <a:gdLst>
                <a:gd name="T0" fmla="*/ 0 w 410"/>
                <a:gd name="T1" fmla="*/ 72 h 72"/>
                <a:gd name="T2" fmla="*/ 28 w 410"/>
                <a:gd name="T3" fmla="*/ 72 h 72"/>
                <a:gd name="T4" fmla="*/ 57 w 410"/>
                <a:gd name="T5" fmla="*/ 71 h 72"/>
                <a:gd name="T6" fmla="*/ 82 w 410"/>
                <a:gd name="T7" fmla="*/ 71 h 72"/>
                <a:gd name="T8" fmla="*/ 108 w 410"/>
                <a:gd name="T9" fmla="*/ 70 h 72"/>
                <a:gd name="T10" fmla="*/ 132 w 410"/>
                <a:gd name="T11" fmla="*/ 68 h 72"/>
                <a:gd name="T12" fmla="*/ 157 w 410"/>
                <a:gd name="T13" fmla="*/ 67 h 72"/>
                <a:gd name="T14" fmla="*/ 182 w 410"/>
                <a:gd name="T15" fmla="*/ 66 h 72"/>
                <a:gd name="T16" fmla="*/ 205 w 410"/>
                <a:gd name="T17" fmla="*/ 63 h 72"/>
                <a:gd name="T18" fmla="*/ 229 w 410"/>
                <a:gd name="T19" fmla="*/ 62 h 72"/>
                <a:gd name="T20" fmla="*/ 254 w 410"/>
                <a:gd name="T21" fmla="*/ 60 h 72"/>
                <a:gd name="T22" fmla="*/ 278 w 410"/>
                <a:gd name="T23" fmla="*/ 58 h 72"/>
                <a:gd name="T24" fmla="*/ 301 w 410"/>
                <a:gd name="T25" fmla="*/ 56 h 72"/>
                <a:gd name="T26" fmla="*/ 326 w 410"/>
                <a:gd name="T27" fmla="*/ 55 h 72"/>
                <a:gd name="T28" fmla="*/ 353 w 410"/>
                <a:gd name="T29" fmla="*/ 54 h 72"/>
                <a:gd name="T30" fmla="*/ 380 w 410"/>
                <a:gd name="T31" fmla="*/ 52 h 72"/>
                <a:gd name="T32" fmla="*/ 410 w 410"/>
                <a:gd name="T33" fmla="*/ 51 h 72"/>
                <a:gd name="T34" fmla="*/ 410 w 410"/>
                <a:gd name="T35" fmla="*/ 0 h 72"/>
                <a:gd name="T36" fmla="*/ 380 w 410"/>
                <a:gd name="T37" fmla="*/ 2 h 72"/>
                <a:gd name="T38" fmla="*/ 353 w 410"/>
                <a:gd name="T39" fmla="*/ 2 h 72"/>
                <a:gd name="T40" fmla="*/ 326 w 410"/>
                <a:gd name="T41" fmla="*/ 5 h 72"/>
                <a:gd name="T42" fmla="*/ 301 w 410"/>
                <a:gd name="T43" fmla="*/ 5 h 72"/>
                <a:gd name="T44" fmla="*/ 275 w 410"/>
                <a:gd name="T45" fmla="*/ 8 h 72"/>
                <a:gd name="T46" fmla="*/ 251 w 410"/>
                <a:gd name="T47" fmla="*/ 9 h 72"/>
                <a:gd name="T48" fmla="*/ 229 w 410"/>
                <a:gd name="T49" fmla="*/ 12 h 72"/>
                <a:gd name="T50" fmla="*/ 204 w 410"/>
                <a:gd name="T51" fmla="*/ 12 h 72"/>
                <a:gd name="T52" fmla="*/ 179 w 410"/>
                <a:gd name="T53" fmla="*/ 16 h 72"/>
                <a:gd name="T54" fmla="*/ 157 w 410"/>
                <a:gd name="T55" fmla="*/ 16 h 72"/>
                <a:gd name="T56" fmla="*/ 132 w 410"/>
                <a:gd name="T57" fmla="*/ 17 h 72"/>
                <a:gd name="T58" fmla="*/ 108 w 410"/>
                <a:gd name="T59" fmla="*/ 18 h 72"/>
                <a:gd name="T60" fmla="*/ 82 w 410"/>
                <a:gd name="T61" fmla="*/ 20 h 72"/>
                <a:gd name="T62" fmla="*/ 57 w 410"/>
                <a:gd name="T63" fmla="*/ 20 h 72"/>
                <a:gd name="T64" fmla="*/ 28 w 410"/>
                <a:gd name="T65" fmla="*/ 23 h 72"/>
                <a:gd name="T66" fmla="*/ 0 w 410"/>
                <a:gd name="T67" fmla="*/ 23 h 72"/>
                <a:gd name="T68" fmla="*/ 0 w 410"/>
                <a:gd name="T6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72">
                  <a:moveTo>
                    <a:pt x="0" y="72"/>
                  </a:moveTo>
                  <a:lnTo>
                    <a:pt x="28" y="72"/>
                  </a:lnTo>
                  <a:lnTo>
                    <a:pt x="57" y="71"/>
                  </a:lnTo>
                  <a:lnTo>
                    <a:pt x="82" y="71"/>
                  </a:lnTo>
                  <a:lnTo>
                    <a:pt x="108" y="70"/>
                  </a:lnTo>
                  <a:lnTo>
                    <a:pt x="132" y="68"/>
                  </a:lnTo>
                  <a:lnTo>
                    <a:pt x="157" y="67"/>
                  </a:lnTo>
                  <a:lnTo>
                    <a:pt x="182" y="66"/>
                  </a:lnTo>
                  <a:lnTo>
                    <a:pt x="205" y="63"/>
                  </a:lnTo>
                  <a:lnTo>
                    <a:pt x="229" y="62"/>
                  </a:lnTo>
                  <a:lnTo>
                    <a:pt x="254" y="60"/>
                  </a:lnTo>
                  <a:lnTo>
                    <a:pt x="278" y="58"/>
                  </a:lnTo>
                  <a:lnTo>
                    <a:pt x="301" y="56"/>
                  </a:lnTo>
                  <a:lnTo>
                    <a:pt x="326" y="55"/>
                  </a:lnTo>
                  <a:lnTo>
                    <a:pt x="353" y="54"/>
                  </a:lnTo>
                  <a:lnTo>
                    <a:pt x="380" y="52"/>
                  </a:lnTo>
                  <a:lnTo>
                    <a:pt x="410" y="51"/>
                  </a:lnTo>
                  <a:lnTo>
                    <a:pt x="410" y="0"/>
                  </a:lnTo>
                  <a:lnTo>
                    <a:pt x="380" y="2"/>
                  </a:lnTo>
                  <a:lnTo>
                    <a:pt x="353" y="2"/>
                  </a:lnTo>
                  <a:lnTo>
                    <a:pt x="326" y="5"/>
                  </a:lnTo>
                  <a:lnTo>
                    <a:pt x="301" y="5"/>
                  </a:lnTo>
                  <a:lnTo>
                    <a:pt x="275" y="8"/>
                  </a:lnTo>
                  <a:lnTo>
                    <a:pt x="251" y="9"/>
                  </a:lnTo>
                  <a:lnTo>
                    <a:pt x="229" y="12"/>
                  </a:lnTo>
                  <a:lnTo>
                    <a:pt x="204" y="12"/>
                  </a:lnTo>
                  <a:lnTo>
                    <a:pt x="179" y="16"/>
                  </a:lnTo>
                  <a:lnTo>
                    <a:pt x="157" y="16"/>
                  </a:lnTo>
                  <a:lnTo>
                    <a:pt x="132" y="17"/>
                  </a:lnTo>
                  <a:lnTo>
                    <a:pt x="108" y="18"/>
                  </a:lnTo>
                  <a:lnTo>
                    <a:pt x="82" y="20"/>
                  </a:lnTo>
                  <a:lnTo>
                    <a:pt x="57" y="20"/>
                  </a:lnTo>
                  <a:lnTo>
                    <a:pt x="28" y="23"/>
                  </a:lnTo>
                  <a:lnTo>
                    <a:pt x="0" y="2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721" y="3530"/>
              <a:ext cx="136" cy="39"/>
            </a:xfrm>
            <a:custGeom>
              <a:avLst/>
              <a:gdLst>
                <a:gd name="T0" fmla="*/ 0 w 408"/>
                <a:gd name="T1" fmla="*/ 38 h 116"/>
                <a:gd name="T2" fmla="*/ 22 w 408"/>
                <a:gd name="T3" fmla="*/ 57 h 116"/>
                <a:gd name="T4" fmla="*/ 45 w 408"/>
                <a:gd name="T5" fmla="*/ 70 h 116"/>
                <a:gd name="T6" fmla="*/ 68 w 408"/>
                <a:gd name="T7" fmla="*/ 84 h 116"/>
                <a:gd name="T8" fmla="*/ 93 w 408"/>
                <a:gd name="T9" fmla="*/ 93 h 116"/>
                <a:gd name="T10" fmla="*/ 118 w 408"/>
                <a:gd name="T11" fmla="*/ 101 h 116"/>
                <a:gd name="T12" fmla="*/ 146 w 408"/>
                <a:gd name="T13" fmla="*/ 108 h 116"/>
                <a:gd name="T14" fmla="*/ 170 w 408"/>
                <a:gd name="T15" fmla="*/ 112 h 116"/>
                <a:gd name="T16" fmla="*/ 199 w 408"/>
                <a:gd name="T17" fmla="*/ 115 h 116"/>
                <a:gd name="T18" fmla="*/ 226 w 408"/>
                <a:gd name="T19" fmla="*/ 116 h 116"/>
                <a:gd name="T20" fmla="*/ 252 w 408"/>
                <a:gd name="T21" fmla="*/ 116 h 116"/>
                <a:gd name="T22" fmla="*/ 279 w 408"/>
                <a:gd name="T23" fmla="*/ 116 h 116"/>
                <a:gd name="T24" fmla="*/ 306 w 408"/>
                <a:gd name="T25" fmla="*/ 116 h 116"/>
                <a:gd name="T26" fmla="*/ 332 w 408"/>
                <a:gd name="T27" fmla="*/ 115 h 116"/>
                <a:gd name="T28" fmla="*/ 358 w 408"/>
                <a:gd name="T29" fmla="*/ 115 h 116"/>
                <a:gd name="T30" fmla="*/ 382 w 408"/>
                <a:gd name="T31" fmla="*/ 113 h 116"/>
                <a:gd name="T32" fmla="*/ 408 w 408"/>
                <a:gd name="T33" fmla="*/ 113 h 116"/>
                <a:gd name="T34" fmla="*/ 408 w 408"/>
                <a:gd name="T35" fmla="*/ 62 h 116"/>
                <a:gd name="T36" fmla="*/ 382 w 408"/>
                <a:gd name="T37" fmla="*/ 62 h 116"/>
                <a:gd name="T38" fmla="*/ 358 w 408"/>
                <a:gd name="T39" fmla="*/ 64 h 116"/>
                <a:gd name="T40" fmla="*/ 332 w 408"/>
                <a:gd name="T41" fmla="*/ 64 h 116"/>
                <a:gd name="T42" fmla="*/ 306 w 408"/>
                <a:gd name="T43" fmla="*/ 65 h 116"/>
                <a:gd name="T44" fmla="*/ 279 w 408"/>
                <a:gd name="T45" fmla="*/ 65 h 116"/>
                <a:gd name="T46" fmla="*/ 252 w 408"/>
                <a:gd name="T47" fmla="*/ 65 h 116"/>
                <a:gd name="T48" fmla="*/ 226 w 408"/>
                <a:gd name="T49" fmla="*/ 65 h 116"/>
                <a:gd name="T50" fmla="*/ 201 w 408"/>
                <a:gd name="T51" fmla="*/ 64 h 116"/>
                <a:gd name="T52" fmla="*/ 176 w 408"/>
                <a:gd name="T53" fmla="*/ 61 h 116"/>
                <a:gd name="T54" fmla="*/ 153 w 408"/>
                <a:gd name="T55" fmla="*/ 57 h 116"/>
                <a:gd name="T56" fmla="*/ 128 w 408"/>
                <a:gd name="T57" fmla="*/ 53 h 116"/>
                <a:gd name="T58" fmla="*/ 106 w 408"/>
                <a:gd name="T59" fmla="*/ 45 h 116"/>
                <a:gd name="T60" fmla="*/ 85 w 408"/>
                <a:gd name="T61" fmla="*/ 38 h 116"/>
                <a:gd name="T62" fmla="*/ 68 w 408"/>
                <a:gd name="T63" fmla="*/ 27 h 116"/>
                <a:gd name="T64" fmla="*/ 49 w 408"/>
                <a:gd name="T65" fmla="*/ 14 h 116"/>
                <a:gd name="T66" fmla="*/ 33 w 408"/>
                <a:gd name="T67" fmla="*/ 0 h 116"/>
                <a:gd name="T68" fmla="*/ 0 w 408"/>
                <a:gd name="T69" fmla="*/ 3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8" h="116">
                  <a:moveTo>
                    <a:pt x="0" y="38"/>
                  </a:moveTo>
                  <a:lnTo>
                    <a:pt x="22" y="57"/>
                  </a:lnTo>
                  <a:lnTo>
                    <a:pt x="45" y="70"/>
                  </a:lnTo>
                  <a:lnTo>
                    <a:pt x="68" y="84"/>
                  </a:lnTo>
                  <a:lnTo>
                    <a:pt x="93" y="93"/>
                  </a:lnTo>
                  <a:lnTo>
                    <a:pt x="118" y="101"/>
                  </a:lnTo>
                  <a:lnTo>
                    <a:pt x="146" y="108"/>
                  </a:lnTo>
                  <a:lnTo>
                    <a:pt x="170" y="112"/>
                  </a:lnTo>
                  <a:lnTo>
                    <a:pt x="199" y="115"/>
                  </a:lnTo>
                  <a:lnTo>
                    <a:pt x="226" y="116"/>
                  </a:lnTo>
                  <a:lnTo>
                    <a:pt x="252" y="116"/>
                  </a:lnTo>
                  <a:lnTo>
                    <a:pt x="279" y="116"/>
                  </a:lnTo>
                  <a:lnTo>
                    <a:pt x="306" y="116"/>
                  </a:lnTo>
                  <a:lnTo>
                    <a:pt x="332" y="115"/>
                  </a:lnTo>
                  <a:lnTo>
                    <a:pt x="358" y="115"/>
                  </a:lnTo>
                  <a:lnTo>
                    <a:pt x="382" y="113"/>
                  </a:lnTo>
                  <a:lnTo>
                    <a:pt x="408" y="113"/>
                  </a:lnTo>
                  <a:lnTo>
                    <a:pt x="408" y="62"/>
                  </a:lnTo>
                  <a:lnTo>
                    <a:pt x="382" y="62"/>
                  </a:lnTo>
                  <a:lnTo>
                    <a:pt x="358" y="64"/>
                  </a:lnTo>
                  <a:lnTo>
                    <a:pt x="332" y="64"/>
                  </a:lnTo>
                  <a:lnTo>
                    <a:pt x="306" y="65"/>
                  </a:lnTo>
                  <a:lnTo>
                    <a:pt x="279" y="65"/>
                  </a:lnTo>
                  <a:lnTo>
                    <a:pt x="252" y="65"/>
                  </a:lnTo>
                  <a:lnTo>
                    <a:pt x="226" y="65"/>
                  </a:lnTo>
                  <a:lnTo>
                    <a:pt x="201" y="64"/>
                  </a:lnTo>
                  <a:lnTo>
                    <a:pt x="176" y="61"/>
                  </a:lnTo>
                  <a:lnTo>
                    <a:pt x="153" y="57"/>
                  </a:lnTo>
                  <a:lnTo>
                    <a:pt x="128" y="53"/>
                  </a:lnTo>
                  <a:lnTo>
                    <a:pt x="106" y="45"/>
                  </a:lnTo>
                  <a:lnTo>
                    <a:pt x="85" y="38"/>
                  </a:lnTo>
                  <a:lnTo>
                    <a:pt x="68" y="27"/>
                  </a:lnTo>
                  <a:lnTo>
                    <a:pt x="49" y="14"/>
                  </a:lnTo>
                  <a:lnTo>
                    <a:pt x="3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6"/>
            <p:cNvSpPr>
              <a:spLocks/>
            </p:cNvSpPr>
            <p:nvPr/>
          </p:nvSpPr>
          <p:spPr bwMode="auto">
            <a:xfrm>
              <a:off x="670" y="3312"/>
              <a:ext cx="62" cy="231"/>
            </a:xfrm>
            <a:custGeom>
              <a:avLst/>
              <a:gdLst>
                <a:gd name="T0" fmla="*/ 75 w 184"/>
                <a:gd name="T1" fmla="*/ 49 h 694"/>
                <a:gd name="T2" fmla="*/ 46 w 184"/>
                <a:gd name="T3" fmla="*/ 19 h 694"/>
                <a:gd name="T4" fmla="*/ 37 w 184"/>
                <a:gd name="T5" fmla="*/ 65 h 694"/>
                <a:gd name="T6" fmla="*/ 26 w 184"/>
                <a:gd name="T7" fmla="*/ 111 h 694"/>
                <a:gd name="T8" fmla="*/ 17 w 184"/>
                <a:gd name="T9" fmla="*/ 156 h 694"/>
                <a:gd name="T10" fmla="*/ 10 w 184"/>
                <a:gd name="T11" fmla="*/ 201 h 694"/>
                <a:gd name="T12" fmla="*/ 4 w 184"/>
                <a:gd name="T13" fmla="*/ 243 h 694"/>
                <a:gd name="T14" fmla="*/ 0 w 184"/>
                <a:gd name="T15" fmla="*/ 286 h 694"/>
                <a:gd name="T16" fmla="*/ 0 w 184"/>
                <a:gd name="T17" fmla="*/ 330 h 694"/>
                <a:gd name="T18" fmla="*/ 0 w 184"/>
                <a:gd name="T19" fmla="*/ 371 h 694"/>
                <a:gd name="T20" fmla="*/ 6 w 184"/>
                <a:gd name="T21" fmla="*/ 413 h 694"/>
                <a:gd name="T22" fmla="*/ 14 w 184"/>
                <a:gd name="T23" fmla="*/ 454 h 694"/>
                <a:gd name="T24" fmla="*/ 26 w 184"/>
                <a:gd name="T25" fmla="*/ 496 h 694"/>
                <a:gd name="T26" fmla="*/ 41 w 184"/>
                <a:gd name="T27" fmla="*/ 536 h 694"/>
                <a:gd name="T28" fmla="*/ 62 w 184"/>
                <a:gd name="T29" fmla="*/ 577 h 694"/>
                <a:gd name="T30" fmla="*/ 88 w 184"/>
                <a:gd name="T31" fmla="*/ 616 h 694"/>
                <a:gd name="T32" fmla="*/ 116 w 184"/>
                <a:gd name="T33" fmla="*/ 656 h 694"/>
                <a:gd name="T34" fmla="*/ 153 w 184"/>
                <a:gd name="T35" fmla="*/ 694 h 694"/>
                <a:gd name="T36" fmla="*/ 184 w 184"/>
                <a:gd name="T37" fmla="*/ 656 h 694"/>
                <a:gd name="T38" fmla="*/ 151 w 184"/>
                <a:gd name="T39" fmla="*/ 621 h 694"/>
                <a:gd name="T40" fmla="*/ 124 w 184"/>
                <a:gd name="T41" fmla="*/ 586 h 694"/>
                <a:gd name="T42" fmla="*/ 101 w 184"/>
                <a:gd name="T43" fmla="*/ 550 h 694"/>
                <a:gd name="T44" fmla="*/ 83 w 184"/>
                <a:gd name="T45" fmla="*/ 514 h 694"/>
                <a:gd name="T46" fmla="*/ 69 w 184"/>
                <a:gd name="T47" fmla="*/ 478 h 694"/>
                <a:gd name="T48" fmla="*/ 58 w 184"/>
                <a:gd name="T49" fmla="*/ 443 h 694"/>
                <a:gd name="T50" fmla="*/ 52 w 184"/>
                <a:gd name="T51" fmla="*/ 405 h 694"/>
                <a:gd name="T52" fmla="*/ 48 w 184"/>
                <a:gd name="T53" fmla="*/ 369 h 694"/>
                <a:gd name="T54" fmla="*/ 46 w 184"/>
                <a:gd name="T55" fmla="*/ 330 h 694"/>
                <a:gd name="T56" fmla="*/ 48 w 184"/>
                <a:gd name="T57" fmla="*/ 289 h 694"/>
                <a:gd name="T58" fmla="*/ 50 w 184"/>
                <a:gd name="T59" fmla="*/ 249 h 694"/>
                <a:gd name="T60" fmla="*/ 56 w 184"/>
                <a:gd name="T61" fmla="*/ 205 h 694"/>
                <a:gd name="T62" fmla="*/ 62 w 184"/>
                <a:gd name="T63" fmla="*/ 164 h 694"/>
                <a:gd name="T64" fmla="*/ 70 w 184"/>
                <a:gd name="T65" fmla="*/ 122 h 694"/>
                <a:gd name="T66" fmla="*/ 80 w 184"/>
                <a:gd name="T67" fmla="*/ 76 h 694"/>
                <a:gd name="T68" fmla="*/ 91 w 184"/>
                <a:gd name="T69" fmla="*/ 30 h 694"/>
                <a:gd name="T70" fmla="*/ 62 w 184"/>
                <a:gd name="T71" fmla="*/ 0 h 694"/>
                <a:gd name="T72" fmla="*/ 75 w 184"/>
                <a:gd name="T73" fmla="*/ 4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694">
                  <a:moveTo>
                    <a:pt x="75" y="49"/>
                  </a:moveTo>
                  <a:lnTo>
                    <a:pt x="46" y="19"/>
                  </a:lnTo>
                  <a:lnTo>
                    <a:pt x="37" y="65"/>
                  </a:lnTo>
                  <a:lnTo>
                    <a:pt x="26" y="111"/>
                  </a:lnTo>
                  <a:lnTo>
                    <a:pt x="17" y="156"/>
                  </a:lnTo>
                  <a:lnTo>
                    <a:pt x="10" y="201"/>
                  </a:lnTo>
                  <a:lnTo>
                    <a:pt x="4" y="243"/>
                  </a:lnTo>
                  <a:lnTo>
                    <a:pt x="0" y="286"/>
                  </a:lnTo>
                  <a:lnTo>
                    <a:pt x="0" y="330"/>
                  </a:lnTo>
                  <a:lnTo>
                    <a:pt x="0" y="371"/>
                  </a:lnTo>
                  <a:lnTo>
                    <a:pt x="6" y="413"/>
                  </a:lnTo>
                  <a:lnTo>
                    <a:pt x="14" y="454"/>
                  </a:lnTo>
                  <a:lnTo>
                    <a:pt x="26" y="496"/>
                  </a:lnTo>
                  <a:lnTo>
                    <a:pt x="41" y="536"/>
                  </a:lnTo>
                  <a:lnTo>
                    <a:pt x="62" y="577"/>
                  </a:lnTo>
                  <a:lnTo>
                    <a:pt x="88" y="616"/>
                  </a:lnTo>
                  <a:lnTo>
                    <a:pt x="116" y="656"/>
                  </a:lnTo>
                  <a:lnTo>
                    <a:pt x="153" y="694"/>
                  </a:lnTo>
                  <a:lnTo>
                    <a:pt x="184" y="656"/>
                  </a:lnTo>
                  <a:lnTo>
                    <a:pt x="151" y="621"/>
                  </a:lnTo>
                  <a:lnTo>
                    <a:pt x="124" y="586"/>
                  </a:lnTo>
                  <a:lnTo>
                    <a:pt x="101" y="550"/>
                  </a:lnTo>
                  <a:lnTo>
                    <a:pt x="83" y="514"/>
                  </a:lnTo>
                  <a:lnTo>
                    <a:pt x="69" y="478"/>
                  </a:lnTo>
                  <a:lnTo>
                    <a:pt x="58" y="443"/>
                  </a:lnTo>
                  <a:lnTo>
                    <a:pt x="52" y="405"/>
                  </a:lnTo>
                  <a:lnTo>
                    <a:pt x="48" y="369"/>
                  </a:lnTo>
                  <a:lnTo>
                    <a:pt x="46" y="330"/>
                  </a:lnTo>
                  <a:lnTo>
                    <a:pt x="48" y="289"/>
                  </a:lnTo>
                  <a:lnTo>
                    <a:pt x="50" y="249"/>
                  </a:lnTo>
                  <a:lnTo>
                    <a:pt x="56" y="205"/>
                  </a:lnTo>
                  <a:lnTo>
                    <a:pt x="62" y="164"/>
                  </a:lnTo>
                  <a:lnTo>
                    <a:pt x="70" y="122"/>
                  </a:lnTo>
                  <a:lnTo>
                    <a:pt x="80" y="76"/>
                  </a:lnTo>
                  <a:lnTo>
                    <a:pt x="91" y="30"/>
                  </a:lnTo>
                  <a:lnTo>
                    <a:pt x="62" y="0"/>
                  </a:lnTo>
                  <a:lnTo>
                    <a:pt x="7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642" y="3244"/>
              <a:ext cx="53" cy="86"/>
            </a:xfrm>
            <a:custGeom>
              <a:avLst/>
              <a:gdLst>
                <a:gd name="T0" fmla="*/ 92 w 159"/>
                <a:gd name="T1" fmla="*/ 51 h 256"/>
                <a:gd name="T2" fmla="*/ 81 w 159"/>
                <a:gd name="T3" fmla="*/ 4 h 256"/>
                <a:gd name="T4" fmla="*/ 35 w 159"/>
                <a:gd name="T5" fmla="*/ 43 h 256"/>
                <a:gd name="T6" fmla="*/ 11 w 159"/>
                <a:gd name="T7" fmla="*/ 90 h 256"/>
                <a:gd name="T8" fmla="*/ 0 w 159"/>
                <a:gd name="T9" fmla="*/ 136 h 256"/>
                <a:gd name="T10" fmla="*/ 11 w 159"/>
                <a:gd name="T11" fmla="*/ 181 h 256"/>
                <a:gd name="T12" fmla="*/ 34 w 159"/>
                <a:gd name="T13" fmla="*/ 219 h 256"/>
                <a:gd name="T14" fmla="*/ 69 w 159"/>
                <a:gd name="T15" fmla="*/ 244 h 256"/>
                <a:gd name="T16" fmla="*/ 112 w 159"/>
                <a:gd name="T17" fmla="*/ 256 h 256"/>
                <a:gd name="T18" fmla="*/ 159 w 159"/>
                <a:gd name="T19" fmla="*/ 251 h 256"/>
                <a:gd name="T20" fmla="*/ 147 w 159"/>
                <a:gd name="T21" fmla="*/ 202 h 256"/>
                <a:gd name="T22" fmla="*/ 113 w 159"/>
                <a:gd name="T23" fmla="*/ 205 h 256"/>
                <a:gd name="T24" fmla="*/ 86 w 159"/>
                <a:gd name="T25" fmla="*/ 198 h 256"/>
                <a:gd name="T26" fmla="*/ 65 w 159"/>
                <a:gd name="T27" fmla="*/ 184 h 256"/>
                <a:gd name="T28" fmla="*/ 51 w 159"/>
                <a:gd name="T29" fmla="*/ 163 h 256"/>
                <a:gd name="T30" fmla="*/ 47 w 159"/>
                <a:gd name="T31" fmla="*/ 136 h 256"/>
                <a:gd name="T32" fmla="*/ 51 w 159"/>
                <a:gd name="T33" fmla="*/ 108 h 256"/>
                <a:gd name="T34" fmla="*/ 70 w 159"/>
                <a:gd name="T35" fmla="*/ 78 h 256"/>
                <a:gd name="T36" fmla="*/ 105 w 159"/>
                <a:gd name="T37" fmla="*/ 47 h 256"/>
                <a:gd name="T38" fmla="*/ 94 w 159"/>
                <a:gd name="T39" fmla="*/ 0 h 256"/>
                <a:gd name="T40" fmla="*/ 92 w 159"/>
                <a:gd name="T41" fmla="*/ 5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256">
                  <a:moveTo>
                    <a:pt x="92" y="51"/>
                  </a:moveTo>
                  <a:lnTo>
                    <a:pt x="81" y="4"/>
                  </a:lnTo>
                  <a:lnTo>
                    <a:pt x="35" y="43"/>
                  </a:lnTo>
                  <a:lnTo>
                    <a:pt x="11" y="90"/>
                  </a:lnTo>
                  <a:lnTo>
                    <a:pt x="0" y="136"/>
                  </a:lnTo>
                  <a:lnTo>
                    <a:pt x="11" y="181"/>
                  </a:lnTo>
                  <a:lnTo>
                    <a:pt x="34" y="219"/>
                  </a:lnTo>
                  <a:lnTo>
                    <a:pt x="69" y="244"/>
                  </a:lnTo>
                  <a:lnTo>
                    <a:pt x="112" y="256"/>
                  </a:lnTo>
                  <a:lnTo>
                    <a:pt x="159" y="251"/>
                  </a:lnTo>
                  <a:lnTo>
                    <a:pt x="147" y="202"/>
                  </a:lnTo>
                  <a:lnTo>
                    <a:pt x="113" y="205"/>
                  </a:lnTo>
                  <a:lnTo>
                    <a:pt x="86" y="198"/>
                  </a:lnTo>
                  <a:lnTo>
                    <a:pt x="65" y="184"/>
                  </a:lnTo>
                  <a:lnTo>
                    <a:pt x="51" y="163"/>
                  </a:lnTo>
                  <a:lnTo>
                    <a:pt x="47" y="136"/>
                  </a:lnTo>
                  <a:lnTo>
                    <a:pt x="51" y="108"/>
                  </a:lnTo>
                  <a:lnTo>
                    <a:pt x="70" y="78"/>
                  </a:lnTo>
                  <a:lnTo>
                    <a:pt x="105" y="47"/>
                  </a:lnTo>
                  <a:lnTo>
                    <a:pt x="94" y="0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632" y="3178"/>
              <a:ext cx="41" cy="83"/>
            </a:xfrm>
            <a:custGeom>
              <a:avLst/>
              <a:gdLst>
                <a:gd name="T0" fmla="*/ 31 w 124"/>
                <a:gd name="T1" fmla="*/ 0 h 251"/>
                <a:gd name="T2" fmla="*/ 15 w 124"/>
                <a:gd name="T3" fmla="*/ 41 h 251"/>
                <a:gd name="T4" fmla="*/ 6 w 124"/>
                <a:gd name="T5" fmla="*/ 80 h 251"/>
                <a:gd name="T6" fmla="*/ 0 w 124"/>
                <a:gd name="T7" fmla="*/ 120 h 251"/>
                <a:gd name="T8" fmla="*/ 3 w 124"/>
                <a:gd name="T9" fmla="*/ 158 h 251"/>
                <a:gd name="T10" fmla="*/ 15 w 124"/>
                <a:gd name="T11" fmla="*/ 193 h 251"/>
                <a:gd name="T12" fmla="*/ 41 w 124"/>
                <a:gd name="T13" fmla="*/ 222 h 251"/>
                <a:gd name="T14" fmla="*/ 77 w 124"/>
                <a:gd name="T15" fmla="*/ 242 h 251"/>
                <a:gd name="T16" fmla="*/ 122 w 124"/>
                <a:gd name="T17" fmla="*/ 251 h 251"/>
                <a:gd name="T18" fmla="*/ 124 w 124"/>
                <a:gd name="T19" fmla="*/ 200 h 251"/>
                <a:gd name="T20" fmla="*/ 89 w 124"/>
                <a:gd name="T21" fmla="*/ 193 h 251"/>
                <a:gd name="T22" fmla="*/ 66 w 124"/>
                <a:gd name="T23" fmla="*/ 182 h 251"/>
                <a:gd name="T24" fmla="*/ 54 w 124"/>
                <a:gd name="T25" fmla="*/ 168 h 251"/>
                <a:gd name="T26" fmla="*/ 48 w 124"/>
                <a:gd name="T27" fmla="*/ 147 h 251"/>
                <a:gd name="T28" fmla="*/ 46 w 124"/>
                <a:gd name="T29" fmla="*/ 120 h 251"/>
                <a:gd name="T30" fmla="*/ 50 w 124"/>
                <a:gd name="T31" fmla="*/ 91 h 251"/>
                <a:gd name="T32" fmla="*/ 60 w 124"/>
                <a:gd name="T33" fmla="*/ 57 h 251"/>
                <a:gd name="T34" fmla="*/ 73 w 124"/>
                <a:gd name="T35" fmla="*/ 22 h 251"/>
                <a:gd name="T36" fmla="*/ 31 w 124"/>
                <a:gd name="T3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251">
                  <a:moveTo>
                    <a:pt x="31" y="0"/>
                  </a:moveTo>
                  <a:lnTo>
                    <a:pt x="15" y="41"/>
                  </a:lnTo>
                  <a:lnTo>
                    <a:pt x="6" y="80"/>
                  </a:lnTo>
                  <a:lnTo>
                    <a:pt x="0" y="120"/>
                  </a:lnTo>
                  <a:lnTo>
                    <a:pt x="3" y="158"/>
                  </a:lnTo>
                  <a:lnTo>
                    <a:pt x="15" y="193"/>
                  </a:lnTo>
                  <a:lnTo>
                    <a:pt x="41" y="222"/>
                  </a:lnTo>
                  <a:lnTo>
                    <a:pt x="77" y="242"/>
                  </a:lnTo>
                  <a:lnTo>
                    <a:pt x="122" y="251"/>
                  </a:lnTo>
                  <a:lnTo>
                    <a:pt x="124" y="200"/>
                  </a:lnTo>
                  <a:lnTo>
                    <a:pt x="89" y="193"/>
                  </a:lnTo>
                  <a:lnTo>
                    <a:pt x="66" y="182"/>
                  </a:lnTo>
                  <a:lnTo>
                    <a:pt x="54" y="168"/>
                  </a:lnTo>
                  <a:lnTo>
                    <a:pt x="48" y="147"/>
                  </a:lnTo>
                  <a:lnTo>
                    <a:pt x="46" y="120"/>
                  </a:lnTo>
                  <a:lnTo>
                    <a:pt x="50" y="91"/>
                  </a:lnTo>
                  <a:lnTo>
                    <a:pt x="60" y="57"/>
                  </a:lnTo>
                  <a:lnTo>
                    <a:pt x="7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586" y="3128"/>
              <a:ext cx="72" cy="57"/>
            </a:xfrm>
            <a:custGeom>
              <a:avLst/>
              <a:gdLst>
                <a:gd name="T0" fmla="*/ 8 w 218"/>
                <a:gd name="T1" fmla="*/ 57 h 170"/>
                <a:gd name="T2" fmla="*/ 31 w 218"/>
                <a:gd name="T3" fmla="*/ 53 h 170"/>
                <a:gd name="T4" fmla="*/ 53 w 218"/>
                <a:gd name="T5" fmla="*/ 51 h 170"/>
                <a:gd name="T6" fmla="*/ 75 w 218"/>
                <a:gd name="T7" fmla="*/ 53 h 170"/>
                <a:gd name="T8" fmla="*/ 91 w 218"/>
                <a:gd name="T9" fmla="*/ 55 h 170"/>
                <a:gd name="T10" fmla="*/ 106 w 218"/>
                <a:gd name="T11" fmla="*/ 59 h 170"/>
                <a:gd name="T12" fmla="*/ 121 w 218"/>
                <a:gd name="T13" fmla="*/ 66 h 170"/>
                <a:gd name="T14" fmla="*/ 133 w 218"/>
                <a:gd name="T15" fmla="*/ 73 h 170"/>
                <a:gd name="T16" fmla="*/ 144 w 218"/>
                <a:gd name="T17" fmla="*/ 82 h 170"/>
                <a:gd name="T18" fmla="*/ 153 w 218"/>
                <a:gd name="T19" fmla="*/ 90 h 170"/>
                <a:gd name="T20" fmla="*/ 160 w 218"/>
                <a:gd name="T21" fmla="*/ 100 h 170"/>
                <a:gd name="T22" fmla="*/ 165 w 218"/>
                <a:gd name="T23" fmla="*/ 109 h 170"/>
                <a:gd name="T24" fmla="*/ 168 w 218"/>
                <a:gd name="T25" fmla="*/ 119 h 170"/>
                <a:gd name="T26" fmla="*/ 172 w 218"/>
                <a:gd name="T27" fmla="*/ 125 h 170"/>
                <a:gd name="T28" fmla="*/ 172 w 218"/>
                <a:gd name="T29" fmla="*/ 136 h 170"/>
                <a:gd name="T30" fmla="*/ 172 w 218"/>
                <a:gd name="T31" fmla="*/ 143 h 170"/>
                <a:gd name="T32" fmla="*/ 168 w 218"/>
                <a:gd name="T33" fmla="*/ 148 h 170"/>
                <a:gd name="T34" fmla="*/ 210 w 218"/>
                <a:gd name="T35" fmla="*/ 170 h 170"/>
                <a:gd name="T36" fmla="*/ 215 w 218"/>
                <a:gd name="T37" fmla="*/ 154 h 170"/>
                <a:gd name="T38" fmla="*/ 218 w 218"/>
                <a:gd name="T39" fmla="*/ 136 h 170"/>
                <a:gd name="T40" fmla="*/ 218 w 218"/>
                <a:gd name="T41" fmla="*/ 120 h 170"/>
                <a:gd name="T42" fmla="*/ 213 w 218"/>
                <a:gd name="T43" fmla="*/ 102 h 170"/>
                <a:gd name="T44" fmla="*/ 207 w 218"/>
                <a:gd name="T45" fmla="*/ 85 h 170"/>
                <a:gd name="T46" fmla="*/ 196 w 218"/>
                <a:gd name="T47" fmla="*/ 70 h 170"/>
                <a:gd name="T48" fmla="*/ 187 w 218"/>
                <a:gd name="T49" fmla="*/ 55 h 170"/>
                <a:gd name="T50" fmla="*/ 173 w 218"/>
                <a:gd name="T51" fmla="*/ 42 h 170"/>
                <a:gd name="T52" fmla="*/ 157 w 218"/>
                <a:gd name="T53" fmla="*/ 30 h 170"/>
                <a:gd name="T54" fmla="*/ 141 w 218"/>
                <a:gd name="T55" fmla="*/ 20 h 170"/>
                <a:gd name="T56" fmla="*/ 121 w 218"/>
                <a:gd name="T57" fmla="*/ 11 h 170"/>
                <a:gd name="T58" fmla="*/ 99 w 218"/>
                <a:gd name="T59" fmla="*/ 4 h 170"/>
                <a:gd name="T60" fmla="*/ 78 w 218"/>
                <a:gd name="T61" fmla="*/ 1 h 170"/>
                <a:gd name="T62" fmla="*/ 53 w 218"/>
                <a:gd name="T63" fmla="*/ 0 h 170"/>
                <a:gd name="T64" fmla="*/ 28 w 218"/>
                <a:gd name="T65" fmla="*/ 1 h 170"/>
                <a:gd name="T66" fmla="*/ 0 w 218"/>
                <a:gd name="T67" fmla="*/ 5 h 170"/>
                <a:gd name="T68" fmla="*/ 8 w 218"/>
                <a:gd name="T69" fmla="*/ 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" h="170">
                  <a:moveTo>
                    <a:pt x="8" y="57"/>
                  </a:moveTo>
                  <a:lnTo>
                    <a:pt x="31" y="53"/>
                  </a:lnTo>
                  <a:lnTo>
                    <a:pt x="53" y="51"/>
                  </a:lnTo>
                  <a:lnTo>
                    <a:pt x="75" y="53"/>
                  </a:lnTo>
                  <a:lnTo>
                    <a:pt x="91" y="55"/>
                  </a:lnTo>
                  <a:lnTo>
                    <a:pt x="106" y="59"/>
                  </a:lnTo>
                  <a:lnTo>
                    <a:pt x="121" y="66"/>
                  </a:lnTo>
                  <a:lnTo>
                    <a:pt x="133" y="73"/>
                  </a:lnTo>
                  <a:lnTo>
                    <a:pt x="144" y="82"/>
                  </a:lnTo>
                  <a:lnTo>
                    <a:pt x="153" y="90"/>
                  </a:lnTo>
                  <a:lnTo>
                    <a:pt x="160" y="100"/>
                  </a:lnTo>
                  <a:lnTo>
                    <a:pt x="165" y="109"/>
                  </a:lnTo>
                  <a:lnTo>
                    <a:pt x="168" y="119"/>
                  </a:lnTo>
                  <a:lnTo>
                    <a:pt x="172" y="125"/>
                  </a:lnTo>
                  <a:lnTo>
                    <a:pt x="172" y="136"/>
                  </a:lnTo>
                  <a:lnTo>
                    <a:pt x="172" y="143"/>
                  </a:lnTo>
                  <a:lnTo>
                    <a:pt x="168" y="148"/>
                  </a:lnTo>
                  <a:lnTo>
                    <a:pt x="210" y="170"/>
                  </a:lnTo>
                  <a:lnTo>
                    <a:pt x="215" y="154"/>
                  </a:lnTo>
                  <a:lnTo>
                    <a:pt x="218" y="136"/>
                  </a:lnTo>
                  <a:lnTo>
                    <a:pt x="218" y="120"/>
                  </a:lnTo>
                  <a:lnTo>
                    <a:pt x="213" y="102"/>
                  </a:lnTo>
                  <a:lnTo>
                    <a:pt x="207" y="85"/>
                  </a:lnTo>
                  <a:lnTo>
                    <a:pt x="196" y="70"/>
                  </a:lnTo>
                  <a:lnTo>
                    <a:pt x="187" y="55"/>
                  </a:lnTo>
                  <a:lnTo>
                    <a:pt x="173" y="42"/>
                  </a:lnTo>
                  <a:lnTo>
                    <a:pt x="157" y="30"/>
                  </a:lnTo>
                  <a:lnTo>
                    <a:pt x="141" y="20"/>
                  </a:lnTo>
                  <a:lnTo>
                    <a:pt x="121" y="11"/>
                  </a:lnTo>
                  <a:lnTo>
                    <a:pt x="99" y="4"/>
                  </a:lnTo>
                  <a:lnTo>
                    <a:pt x="78" y="1"/>
                  </a:lnTo>
                  <a:lnTo>
                    <a:pt x="53" y="0"/>
                  </a:lnTo>
                  <a:lnTo>
                    <a:pt x="28" y="1"/>
                  </a:lnTo>
                  <a:lnTo>
                    <a:pt x="0" y="5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544" y="3092"/>
              <a:ext cx="44" cy="55"/>
            </a:xfrm>
            <a:custGeom>
              <a:avLst/>
              <a:gdLst>
                <a:gd name="T0" fmla="*/ 0 w 132"/>
                <a:gd name="T1" fmla="*/ 6 h 166"/>
                <a:gd name="T2" fmla="*/ 5 w 132"/>
                <a:gd name="T3" fmla="*/ 33 h 166"/>
                <a:gd name="T4" fmla="*/ 14 w 132"/>
                <a:gd name="T5" fmla="*/ 60 h 166"/>
                <a:gd name="T6" fmla="*/ 25 w 132"/>
                <a:gd name="T7" fmla="*/ 87 h 166"/>
                <a:gd name="T8" fmla="*/ 40 w 132"/>
                <a:gd name="T9" fmla="*/ 113 h 166"/>
                <a:gd name="T10" fmla="*/ 58 w 132"/>
                <a:gd name="T11" fmla="*/ 137 h 166"/>
                <a:gd name="T12" fmla="*/ 79 w 132"/>
                <a:gd name="T13" fmla="*/ 155 h 166"/>
                <a:gd name="T14" fmla="*/ 106 w 132"/>
                <a:gd name="T15" fmla="*/ 166 h 166"/>
                <a:gd name="T16" fmla="*/ 132 w 132"/>
                <a:gd name="T17" fmla="*/ 166 h 166"/>
                <a:gd name="T18" fmla="*/ 125 w 132"/>
                <a:gd name="T19" fmla="*/ 114 h 166"/>
                <a:gd name="T20" fmla="*/ 113 w 132"/>
                <a:gd name="T21" fmla="*/ 114 h 166"/>
                <a:gd name="T22" fmla="*/ 102 w 132"/>
                <a:gd name="T23" fmla="*/ 109 h 166"/>
                <a:gd name="T24" fmla="*/ 90 w 132"/>
                <a:gd name="T25" fmla="*/ 99 h 166"/>
                <a:gd name="T26" fmla="*/ 78 w 132"/>
                <a:gd name="T27" fmla="*/ 83 h 166"/>
                <a:gd name="T28" fmla="*/ 66 w 132"/>
                <a:gd name="T29" fmla="*/ 63 h 166"/>
                <a:gd name="T30" fmla="*/ 56 w 132"/>
                <a:gd name="T31" fmla="*/ 41 h 166"/>
                <a:gd name="T32" fmla="*/ 49 w 132"/>
                <a:gd name="T33" fmla="*/ 20 h 166"/>
                <a:gd name="T34" fmla="*/ 45 w 132"/>
                <a:gd name="T35" fmla="*/ 0 h 166"/>
                <a:gd name="T36" fmla="*/ 0 w 132"/>
                <a:gd name="T37" fmla="*/ 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66">
                  <a:moveTo>
                    <a:pt x="0" y="6"/>
                  </a:moveTo>
                  <a:lnTo>
                    <a:pt x="5" y="33"/>
                  </a:lnTo>
                  <a:lnTo>
                    <a:pt x="14" y="60"/>
                  </a:lnTo>
                  <a:lnTo>
                    <a:pt x="25" y="87"/>
                  </a:lnTo>
                  <a:lnTo>
                    <a:pt x="40" y="113"/>
                  </a:lnTo>
                  <a:lnTo>
                    <a:pt x="58" y="137"/>
                  </a:lnTo>
                  <a:lnTo>
                    <a:pt x="79" y="155"/>
                  </a:lnTo>
                  <a:lnTo>
                    <a:pt x="106" y="166"/>
                  </a:lnTo>
                  <a:lnTo>
                    <a:pt x="132" y="166"/>
                  </a:lnTo>
                  <a:lnTo>
                    <a:pt x="125" y="114"/>
                  </a:lnTo>
                  <a:lnTo>
                    <a:pt x="113" y="114"/>
                  </a:lnTo>
                  <a:lnTo>
                    <a:pt x="102" y="109"/>
                  </a:lnTo>
                  <a:lnTo>
                    <a:pt x="90" y="99"/>
                  </a:lnTo>
                  <a:lnTo>
                    <a:pt x="78" y="83"/>
                  </a:lnTo>
                  <a:lnTo>
                    <a:pt x="66" y="63"/>
                  </a:lnTo>
                  <a:lnTo>
                    <a:pt x="56" y="41"/>
                  </a:lnTo>
                  <a:lnTo>
                    <a:pt x="49" y="20"/>
                  </a:lnTo>
                  <a:lnTo>
                    <a:pt x="4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543" y="3008"/>
              <a:ext cx="36" cy="86"/>
            </a:xfrm>
            <a:custGeom>
              <a:avLst/>
              <a:gdLst>
                <a:gd name="T0" fmla="*/ 66 w 108"/>
                <a:gd name="T1" fmla="*/ 0 h 259"/>
                <a:gd name="T2" fmla="*/ 66 w 108"/>
                <a:gd name="T3" fmla="*/ 2 h 259"/>
                <a:gd name="T4" fmla="*/ 54 w 108"/>
                <a:gd name="T5" fmla="*/ 30 h 259"/>
                <a:gd name="T6" fmla="*/ 40 w 108"/>
                <a:gd name="T7" fmla="*/ 60 h 259"/>
                <a:gd name="T8" fmla="*/ 28 w 108"/>
                <a:gd name="T9" fmla="*/ 92 h 259"/>
                <a:gd name="T10" fmla="*/ 16 w 108"/>
                <a:gd name="T11" fmla="*/ 123 h 259"/>
                <a:gd name="T12" fmla="*/ 8 w 108"/>
                <a:gd name="T13" fmla="*/ 156 h 259"/>
                <a:gd name="T14" fmla="*/ 1 w 108"/>
                <a:gd name="T15" fmla="*/ 189 h 259"/>
                <a:gd name="T16" fmla="*/ 0 w 108"/>
                <a:gd name="T17" fmla="*/ 223 h 259"/>
                <a:gd name="T18" fmla="*/ 1 w 108"/>
                <a:gd name="T19" fmla="*/ 259 h 259"/>
                <a:gd name="T20" fmla="*/ 48 w 108"/>
                <a:gd name="T21" fmla="*/ 251 h 259"/>
                <a:gd name="T22" fmla="*/ 46 w 108"/>
                <a:gd name="T23" fmla="*/ 223 h 259"/>
                <a:gd name="T24" fmla="*/ 47 w 108"/>
                <a:gd name="T25" fmla="*/ 195 h 259"/>
                <a:gd name="T26" fmla="*/ 52 w 108"/>
                <a:gd name="T27" fmla="*/ 166 h 259"/>
                <a:gd name="T28" fmla="*/ 61 w 108"/>
                <a:gd name="T29" fmla="*/ 139 h 259"/>
                <a:gd name="T30" fmla="*/ 70 w 108"/>
                <a:gd name="T31" fmla="*/ 111 h 259"/>
                <a:gd name="T32" fmla="*/ 82 w 108"/>
                <a:gd name="T33" fmla="*/ 81 h 259"/>
                <a:gd name="T34" fmla="*/ 96 w 108"/>
                <a:gd name="T35" fmla="*/ 52 h 259"/>
                <a:gd name="T36" fmla="*/ 108 w 108"/>
                <a:gd name="T37" fmla="*/ 21 h 259"/>
                <a:gd name="T38" fmla="*/ 108 w 108"/>
                <a:gd name="T39" fmla="*/ 22 h 259"/>
                <a:gd name="T40" fmla="*/ 66 w 108"/>
                <a:gd name="T4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259">
                  <a:moveTo>
                    <a:pt x="66" y="0"/>
                  </a:moveTo>
                  <a:lnTo>
                    <a:pt x="66" y="2"/>
                  </a:lnTo>
                  <a:lnTo>
                    <a:pt x="54" y="30"/>
                  </a:lnTo>
                  <a:lnTo>
                    <a:pt x="40" y="60"/>
                  </a:lnTo>
                  <a:lnTo>
                    <a:pt x="28" y="92"/>
                  </a:lnTo>
                  <a:lnTo>
                    <a:pt x="16" y="123"/>
                  </a:lnTo>
                  <a:lnTo>
                    <a:pt x="8" y="156"/>
                  </a:lnTo>
                  <a:lnTo>
                    <a:pt x="1" y="189"/>
                  </a:lnTo>
                  <a:lnTo>
                    <a:pt x="0" y="223"/>
                  </a:lnTo>
                  <a:lnTo>
                    <a:pt x="1" y="259"/>
                  </a:lnTo>
                  <a:lnTo>
                    <a:pt x="48" y="251"/>
                  </a:lnTo>
                  <a:lnTo>
                    <a:pt x="46" y="223"/>
                  </a:lnTo>
                  <a:lnTo>
                    <a:pt x="47" y="195"/>
                  </a:lnTo>
                  <a:lnTo>
                    <a:pt x="52" y="166"/>
                  </a:lnTo>
                  <a:lnTo>
                    <a:pt x="61" y="139"/>
                  </a:lnTo>
                  <a:lnTo>
                    <a:pt x="70" y="111"/>
                  </a:lnTo>
                  <a:lnTo>
                    <a:pt x="82" y="81"/>
                  </a:lnTo>
                  <a:lnTo>
                    <a:pt x="96" y="52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566" y="2708"/>
              <a:ext cx="124" cy="307"/>
            </a:xfrm>
            <a:custGeom>
              <a:avLst/>
              <a:gdLst>
                <a:gd name="T0" fmla="*/ 328 w 372"/>
                <a:gd name="T1" fmla="*/ 16 h 921"/>
                <a:gd name="T2" fmla="*/ 327 w 372"/>
                <a:gd name="T3" fmla="*/ 2 h 921"/>
                <a:gd name="T4" fmla="*/ 316 w 372"/>
                <a:gd name="T5" fmla="*/ 65 h 921"/>
                <a:gd name="T6" fmla="*/ 301 w 372"/>
                <a:gd name="T7" fmla="*/ 124 h 921"/>
                <a:gd name="T8" fmla="*/ 286 w 372"/>
                <a:gd name="T9" fmla="*/ 183 h 921"/>
                <a:gd name="T10" fmla="*/ 269 w 372"/>
                <a:gd name="T11" fmla="*/ 239 h 921"/>
                <a:gd name="T12" fmla="*/ 251 w 372"/>
                <a:gd name="T13" fmla="*/ 294 h 921"/>
                <a:gd name="T14" fmla="*/ 233 w 372"/>
                <a:gd name="T15" fmla="*/ 347 h 921"/>
                <a:gd name="T16" fmla="*/ 213 w 372"/>
                <a:gd name="T17" fmla="*/ 398 h 921"/>
                <a:gd name="T18" fmla="*/ 194 w 372"/>
                <a:gd name="T19" fmla="*/ 450 h 921"/>
                <a:gd name="T20" fmla="*/ 173 w 372"/>
                <a:gd name="T21" fmla="*/ 502 h 921"/>
                <a:gd name="T22" fmla="*/ 149 w 372"/>
                <a:gd name="T23" fmla="*/ 556 h 921"/>
                <a:gd name="T24" fmla="*/ 126 w 372"/>
                <a:gd name="T25" fmla="*/ 608 h 921"/>
                <a:gd name="T26" fmla="*/ 103 w 372"/>
                <a:gd name="T27" fmla="*/ 662 h 921"/>
                <a:gd name="T28" fmla="*/ 77 w 372"/>
                <a:gd name="T29" fmla="*/ 719 h 921"/>
                <a:gd name="T30" fmla="*/ 53 w 372"/>
                <a:gd name="T31" fmla="*/ 777 h 921"/>
                <a:gd name="T32" fmla="*/ 26 w 372"/>
                <a:gd name="T33" fmla="*/ 836 h 921"/>
                <a:gd name="T34" fmla="*/ 0 w 372"/>
                <a:gd name="T35" fmla="*/ 900 h 921"/>
                <a:gd name="T36" fmla="*/ 42 w 372"/>
                <a:gd name="T37" fmla="*/ 921 h 921"/>
                <a:gd name="T38" fmla="*/ 68 w 372"/>
                <a:gd name="T39" fmla="*/ 858 h 921"/>
                <a:gd name="T40" fmla="*/ 95 w 372"/>
                <a:gd name="T41" fmla="*/ 799 h 921"/>
                <a:gd name="T42" fmla="*/ 119 w 372"/>
                <a:gd name="T43" fmla="*/ 740 h 921"/>
                <a:gd name="T44" fmla="*/ 144 w 372"/>
                <a:gd name="T45" fmla="*/ 684 h 921"/>
                <a:gd name="T46" fmla="*/ 167 w 372"/>
                <a:gd name="T47" fmla="*/ 630 h 921"/>
                <a:gd name="T48" fmla="*/ 190 w 372"/>
                <a:gd name="T49" fmla="*/ 577 h 921"/>
                <a:gd name="T50" fmla="*/ 213 w 372"/>
                <a:gd name="T51" fmla="*/ 523 h 921"/>
                <a:gd name="T52" fmla="*/ 235 w 372"/>
                <a:gd name="T53" fmla="*/ 469 h 921"/>
                <a:gd name="T54" fmla="*/ 255 w 372"/>
                <a:gd name="T55" fmla="*/ 417 h 921"/>
                <a:gd name="T56" fmla="*/ 277 w 372"/>
                <a:gd name="T57" fmla="*/ 364 h 921"/>
                <a:gd name="T58" fmla="*/ 295 w 372"/>
                <a:gd name="T59" fmla="*/ 310 h 921"/>
                <a:gd name="T60" fmla="*/ 313 w 372"/>
                <a:gd name="T61" fmla="*/ 255 h 921"/>
                <a:gd name="T62" fmla="*/ 329 w 372"/>
                <a:gd name="T63" fmla="*/ 197 h 921"/>
                <a:gd name="T64" fmla="*/ 344 w 372"/>
                <a:gd name="T65" fmla="*/ 137 h 921"/>
                <a:gd name="T66" fmla="*/ 359 w 372"/>
                <a:gd name="T67" fmla="*/ 75 h 921"/>
                <a:gd name="T68" fmla="*/ 372 w 372"/>
                <a:gd name="T69" fmla="*/ 11 h 921"/>
                <a:gd name="T70" fmla="*/ 371 w 372"/>
                <a:gd name="T71" fmla="*/ 0 h 921"/>
                <a:gd name="T72" fmla="*/ 328 w 372"/>
                <a:gd name="T73" fmla="*/ 16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921">
                  <a:moveTo>
                    <a:pt x="328" y="16"/>
                  </a:moveTo>
                  <a:lnTo>
                    <a:pt x="327" y="2"/>
                  </a:lnTo>
                  <a:lnTo>
                    <a:pt x="316" y="65"/>
                  </a:lnTo>
                  <a:lnTo>
                    <a:pt x="301" y="124"/>
                  </a:lnTo>
                  <a:lnTo>
                    <a:pt x="286" y="183"/>
                  </a:lnTo>
                  <a:lnTo>
                    <a:pt x="269" y="239"/>
                  </a:lnTo>
                  <a:lnTo>
                    <a:pt x="251" y="294"/>
                  </a:lnTo>
                  <a:lnTo>
                    <a:pt x="233" y="347"/>
                  </a:lnTo>
                  <a:lnTo>
                    <a:pt x="213" y="398"/>
                  </a:lnTo>
                  <a:lnTo>
                    <a:pt x="194" y="450"/>
                  </a:lnTo>
                  <a:lnTo>
                    <a:pt x="173" y="502"/>
                  </a:lnTo>
                  <a:lnTo>
                    <a:pt x="149" y="556"/>
                  </a:lnTo>
                  <a:lnTo>
                    <a:pt x="126" y="608"/>
                  </a:lnTo>
                  <a:lnTo>
                    <a:pt x="103" y="662"/>
                  </a:lnTo>
                  <a:lnTo>
                    <a:pt x="77" y="719"/>
                  </a:lnTo>
                  <a:lnTo>
                    <a:pt x="53" y="777"/>
                  </a:lnTo>
                  <a:lnTo>
                    <a:pt x="26" y="836"/>
                  </a:lnTo>
                  <a:lnTo>
                    <a:pt x="0" y="900"/>
                  </a:lnTo>
                  <a:lnTo>
                    <a:pt x="42" y="921"/>
                  </a:lnTo>
                  <a:lnTo>
                    <a:pt x="68" y="858"/>
                  </a:lnTo>
                  <a:lnTo>
                    <a:pt x="95" y="799"/>
                  </a:lnTo>
                  <a:lnTo>
                    <a:pt x="119" y="740"/>
                  </a:lnTo>
                  <a:lnTo>
                    <a:pt x="144" y="684"/>
                  </a:lnTo>
                  <a:lnTo>
                    <a:pt x="167" y="630"/>
                  </a:lnTo>
                  <a:lnTo>
                    <a:pt x="190" y="577"/>
                  </a:lnTo>
                  <a:lnTo>
                    <a:pt x="213" y="523"/>
                  </a:lnTo>
                  <a:lnTo>
                    <a:pt x="235" y="469"/>
                  </a:lnTo>
                  <a:lnTo>
                    <a:pt x="255" y="417"/>
                  </a:lnTo>
                  <a:lnTo>
                    <a:pt x="277" y="364"/>
                  </a:lnTo>
                  <a:lnTo>
                    <a:pt x="295" y="310"/>
                  </a:lnTo>
                  <a:lnTo>
                    <a:pt x="313" y="255"/>
                  </a:lnTo>
                  <a:lnTo>
                    <a:pt x="329" y="197"/>
                  </a:lnTo>
                  <a:lnTo>
                    <a:pt x="344" y="137"/>
                  </a:lnTo>
                  <a:lnTo>
                    <a:pt x="359" y="75"/>
                  </a:lnTo>
                  <a:lnTo>
                    <a:pt x="372" y="11"/>
                  </a:lnTo>
                  <a:lnTo>
                    <a:pt x="371" y="0"/>
                  </a:lnTo>
                  <a:lnTo>
                    <a:pt x="3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1024" y="3618"/>
              <a:ext cx="746" cy="261"/>
            </a:xfrm>
            <a:custGeom>
              <a:avLst/>
              <a:gdLst>
                <a:gd name="T0" fmla="*/ 2188 w 2238"/>
                <a:gd name="T1" fmla="*/ 84 h 784"/>
                <a:gd name="T2" fmla="*/ 2125 w 2238"/>
                <a:gd name="T3" fmla="*/ 34 h 784"/>
                <a:gd name="T4" fmla="*/ 2058 w 2238"/>
                <a:gd name="T5" fmla="*/ 8 h 784"/>
                <a:gd name="T6" fmla="*/ 1989 w 2238"/>
                <a:gd name="T7" fmla="*/ 0 h 784"/>
                <a:gd name="T8" fmla="*/ 1921 w 2238"/>
                <a:gd name="T9" fmla="*/ 4 h 784"/>
                <a:gd name="T10" fmla="*/ 1842 w 2238"/>
                <a:gd name="T11" fmla="*/ 18 h 784"/>
                <a:gd name="T12" fmla="*/ 1726 w 2238"/>
                <a:gd name="T13" fmla="*/ 46 h 784"/>
                <a:gd name="T14" fmla="*/ 1611 w 2238"/>
                <a:gd name="T15" fmla="*/ 85 h 784"/>
                <a:gd name="T16" fmla="*/ 1497 w 2238"/>
                <a:gd name="T17" fmla="*/ 132 h 784"/>
                <a:gd name="T18" fmla="*/ 1384 w 2238"/>
                <a:gd name="T19" fmla="*/ 186 h 784"/>
                <a:gd name="T20" fmla="*/ 1270 w 2238"/>
                <a:gd name="T21" fmla="*/ 248 h 784"/>
                <a:gd name="T22" fmla="*/ 1158 w 2238"/>
                <a:gd name="T23" fmla="*/ 315 h 784"/>
                <a:gd name="T24" fmla="*/ 1047 w 2238"/>
                <a:gd name="T25" fmla="*/ 385 h 784"/>
                <a:gd name="T26" fmla="*/ 936 w 2238"/>
                <a:gd name="T27" fmla="*/ 456 h 784"/>
                <a:gd name="T28" fmla="*/ 827 w 2238"/>
                <a:gd name="T29" fmla="*/ 530 h 784"/>
                <a:gd name="T30" fmla="*/ 718 w 2238"/>
                <a:gd name="T31" fmla="*/ 603 h 784"/>
                <a:gd name="T32" fmla="*/ 599 w 2238"/>
                <a:gd name="T33" fmla="*/ 675 h 784"/>
                <a:gd name="T34" fmla="*/ 465 w 2238"/>
                <a:gd name="T35" fmla="*/ 721 h 784"/>
                <a:gd name="T36" fmla="*/ 328 w 2238"/>
                <a:gd name="T37" fmla="*/ 740 h 784"/>
                <a:gd name="T38" fmla="*/ 193 w 2238"/>
                <a:gd name="T39" fmla="*/ 734 h 784"/>
                <a:gd name="T40" fmla="*/ 72 w 2238"/>
                <a:gd name="T41" fmla="*/ 706 h 784"/>
                <a:gd name="T42" fmla="*/ 41 w 2238"/>
                <a:gd name="T43" fmla="*/ 695 h 784"/>
                <a:gd name="T44" fmla="*/ 159 w 2238"/>
                <a:gd name="T45" fmla="*/ 742 h 784"/>
                <a:gd name="T46" fmla="*/ 273 w 2238"/>
                <a:gd name="T47" fmla="*/ 771 h 784"/>
                <a:gd name="T48" fmla="*/ 381 w 2238"/>
                <a:gd name="T49" fmla="*/ 781 h 784"/>
                <a:gd name="T50" fmla="*/ 487 w 2238"/>
                <a:gd name="T51" fmla="*/ 779 h 784"/>
                <a:gd name="T52" fmla="*/ 592 w 2238"/>
                <a:gd name="T53" fmla="*/ 763 h 784"/>
                <a:gd name="T54" fmla="*/ 699 w 2238"/>
                <a:gd name="T55" fmla="*/ 734 h 784"/>
                <a:gd name="T56" fmla="*/ 808 w 2238"/>
                <a:gd name="T57" fmla="*/ 696 h 784"/>
                <a:gd name="T58" fmla="*/ 921 w 2238"/>
                <a:gd name="T59" fmla="*/ 651 h 784"/>
                <a:gd name="T60" fmla="*/ 1042 w 2238"/>
                <a:gd name="T61" fmla="*/ 601 h 784"/>
                <a:gd name="T62" fmla="*/ 1171 w 2238"/>
                <a:gd name="T63" fmla="*/ 545 h 784"/>
                <a:gd name="T64" fmla="*/ 1277 w 2238"/>
                <a:gd name="T65" fmla="*/ 502 h 784"/>
                <a:gd name="T66" fmla="*/ 1373 w 2238"/>
                <a:gd name="T67" fmla="*/ 470 h 784"/>
                <a:gd name="T68" fmla="*/ 1473 w 2238"/>
                <a:gd name="T69" fmla="*/ 441 h 784"/>
                <a:gd name="T70" fmla="*/ 1574 w 2238"/>
                <a:gd name="T71" fmla="*/ 417 h 784"/>
                <a:gd name="T72" fmla="*/ 1676 w 2238"/>
                <a:gd name="T73" fmla="*/ 394 h 784"/>
                <a:gd name="T74" fmla="*/ 1779 w 2238"/>
                <a:gd name="T75" fmla="*/ 375 h 784"/>
                <a:gd name="T76" fmla="*/ 1878 w 2238"/>
                <a:gd name="T77" fmla="*/ 358 h 784"/>
                <a:gd name="T78" fmla="*/ 1975 w 2238"/>
                <a:gd name="T79" fmla="*/ 342 h 784"/>
                <a:gd name="T80" fmla="*/ 2068 w 2238"/>
                <a:gd name="T81" fmla="*/ 328 h 784"/>
                <a:gd name="T82" fmla="*/ 2155 w 2238"/>
                <a:gd name="T83" fmla="*/ 316 h 784"/>
                <a:gd name="T84" fmla="*/ 2234 w 2238"/>
                <a:gd name="T85" fmla="*/ 304 h 784"/>
                <a:gd name="T86" fmla="*/ 2234 w 2238"/>
                <a:gd name="T87" fmla="*/ 17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38" h="784">
                  <a:moveTo>
                    <a:pt x="2226" y="134"/>
                  </a:moveTo>
                  <a:lnTo>
                    <a:pt x="2207" y="108"/>
                  </a:lnTo>
                  <a:lnTo>
                    <a:pt x="2188" y="84"/>
                  </a:lnTo>
                  <a:lnTo>
                    <a:pt x="2167" y="64"/>
                  </a:lnTo>
                  <a:lnTo>
                    <a:pt x="2147" y="47"/>
                  </a:lnTo>
                  <a:lnTo>
                    <a:pt x="2125" y="34"/>
                  </a:lnTo>
                  <a:lnTo>
                    <a:pt x="2102" y="22"/>
                  </a:lnTo>
                  <a:lnTo>
                    <a:pt x="2081" y="14"/>
                  </a:lnTo>
                  <a:lnTo>
                    <a:pt x="2058" y="8"/>
                  </a:lnTo>
                  <a:lnTo>
                    <a:pt x="2033" y="4"/>
                  </a:lnTo>
                  <a:lnTo>
                    <a:pt x="2012" y="2"/>
                  </a:lnTo>
                  <a:lnTo>
                    <a:pt x="1989" y="0"/>
                  </a:lnTo>
                  <a:lnTo>
                    <a:pt x="1965" y="2"/>
                  </a:lnTo>
                  <a:lnTo>
                    <a:pt x="1943" y="3"/>
                  </a:lnTo>
                  <a:lnTo>
                    <a:pt x="1921" y="4"/>
                  </a:lnTo>
                  <a:lnTo>
                    <a:pt x="1900" y="8"/>
                  </a:lnTo>
                  <a:lnTo>
                    <a:pt x="1880" y="11"/>
                  </a:lnTo>
                  <a:lnTo>
                    <a:pt x="1842" y="18"/>
                  </a:lnTo>
                  <a:lnTo>
                    <a:pt x="1803" y="26"/>
                  </a:lnTo>
                  <a:lnTo>
                    <a:pt x="1765" y="35"/>
                  </a:lnTo>
                  <a:lnTo>
                    <a:pt x="1726" y="46"/>
                  </a:lnTo>
                  <a:lnTo>
                    <a:pt x="1688" y="58"/>
                  </a:lnTo>
                  <a:lnTo>
                    <a:pt x="1649" y="72"/>
                  </a:lnTo>
                  <a:lnTo>
                    <a:pt x="1611" y="85"/>
                  </a:lnTo>
                  <a:lnTo>
                    <a:pt x="1574" y="100"/>
                  </a:lnTo>
                  <a:lnTo>
                    <a:pt x="1535" y="116"/>
                  </a:lnTo>
                  <a:lnTo>
                    <a:pt x="1497" y="132"/>
                  </a:lnTo>
                  <a:lnTo>
                    <a:pt x="1459" y="150"/>
                  </a:lnTo>
                  <a:lnTo>
                    <a:pt x="1421" y="168"/>
                  </a:lnTo>
                  <a:lnTo>
                    <a:pt x="1384" y="186"/>
                  </a:lnTo>
                  <a:lnTo>
                    <a:pt x="1346" y="207"/>
                  </a:lnTo>
                  <a:lnTo>
                    <a:pt x="1308" y="227"/>
                  </a:lnTo>
                  <a:lnTo>
                    <a:pt x="1270" y="248"/>
                  </a:lnTo>
                  <a:lnTo>
                    <a:pt x="1233" y="270"/>
                  </a:lnTo>
                  <a:lnTo>
                    <a:pt x="1196" y="293"/>
                  </a:lnTo>
                  <a:lnTo>
                    <a:pt x="1158" y="315"/>
                  </a:lnTo>
                  <a:lnTo>
                    <a:pt x="1122" y="338"/>
                  </a:lnTo>
                  <a:lnTo>
                    <a:pt x="1084" y="362"/>
                  </a:lnTo>
                  <a:lnTo>
                    <a:pt x="1047" y="385"/>
                  </a:lnTo>
                  <a:lnTo>
                    <a:pt x="1010" y="409"/>
                  </a:lnTo>
                  <a:lnTo>
                    <a:pt x="972" y="433"/>
                  </a:lnTo>
                  <a:lnTo>
                    <a:pt x="936" y="456"/>
                  </a:lnTo>
                  <a:lnTo>
                    <a:pt x="900" y="481"/>
                  </a:lnTo>
                  <a:lnTo>
                    <a:pt x="865" y="508"/>
                  </a:lnTo>
                  <a:lnTo>
                    <a:pt x="827" y="530"/>
                  </a:lnTo>
                  <a:lnTo>
                    <a:pt x="790" y="555"/>
                  </a:lnTo>
                  <a:lnTo>
                    <a:pt x="755" y="579"/>
                  </a:lnTo>
                  <a:lnTo>
                    <a:pt x="718" y="603"/>
                  </a:lnTo>
                  <a:lnTo>
                    <a:pt x="683" y="628"/>
                  </a:lnTo>
                  <a:lnTo>
                    <a:pt x="641" y="653"/>
                  </a:lnTo>
                  <a:lnTo>
                    <a:pt x="599" y="675"/>
                  </a:lnTo>
                  <a:lnTo>
                    <a:pt x="556" y="694"/>
                  </a:lnTo>
                  <a:lnTo>
                    <a:pt x="510" y="709"/>
                  </a:lnTo>
                  <a:lnTo>
                    <a:pt x="465" y="721"/>
                  </a:lnTo>
                  <a:lnTo>
                    <a:pt x="420" y="729"/>
                  </a:lnTo>
                  <a:lnTo>
                    <a:pt x="374" y="736"/>
                  </a:lnTo>
                  <a:lnTo>
                    <a:pt x="328" y="740"/>
                  </a:lnTo>
                  <a:lnTo>
                    <a:pt x="283" y="740"/>
                  </a:lnTo>
                  <a:lnTo>
                    <a:pt x="238" y="738"/>
                  </a:lnTo>
                  <a:lnTo>
                    <a:pt x="193" y="734"/>
                  </a:lnTo>
                  <a:lnTo>
                    <a:pt x="153" y="727"/>
                  </a:lnTo>
                  <a:lnTo>
                    <a:pt x="111" y="718"/>
                  </a:lnTo>
                  <a:lnTo>
                    <a:pt x="72" y="706"/>
                  </a:lnTo>
                  <a:lnTo>
                    <a:pt x="35" y="691"/>
                  </a:lnTo>
                  <a:lnTo>
                    <a:pt x="0" y="675"/>
                  </a:lnTo>
                  <a:lnTo>
                    <a:pt x="41" y="695"/>
                  </a:lnTo>
                  <a:lnTo>
                    <a:pt x="81" y="714"/>
                  </a:lnTo>
                  <a:lnTo>
                    <a:pt x="120" y="729"/>
                  </a:lnTo>
                  <a:lnTo>
                    <a:pt x="159" y="742"/>
                  </a:lnTo>
                  <a:lnTo>
                    <a:pt x="197" y="753"/>
                  </a:lnTo>
                  <a:lnTo>
                    <a:pt x="235" y="764"/>
                  </a:lnTo>
                  <a:lnTo>
                    <a:pt x="273" y="771"/>
                  </a:lnTo>
                  <a:lnTo>
                    <a:pt x="309" y="777"/>
                  </a:lnTo>
                  <a:lnTo>
                    <a:pt x="345" y="781"/>
                  </a:lnTo>
                  <a:lnTo>
                    <a:pt x="381" y="781"/>
                  </a:lnTo>
                  <a:lnTo>
                    <a:pt x="417" y="784"/>
                  </a:lnTo>
                  <a:lnTo>
                    <a:pt x="452" y="781"/>
                  </a:lnTo>
                  <a:lnTo>
                    <a:pt x="487" y="779"/>
                  </a:lnTo>
                  <a:lnTo>
                    <a:pt x="521" y="775"/>
                  </a:lnTo>
                  <a:lnTo>
                    <a:pt x="557" y="768"/>
                  </a:lnTo>
                  <a:lnTo>
                    <a:pt x="592" y="763"/>
                  </a:lnTo>
                  <a:lnTo>
                    <a:pt x="627" y="753"/>
                  </a:lnTo>
                  <a:lnTo>
                    <a:pt x="664" y="745"/>
                  </a:lnTo>
                  <a:lnTo>
                    <a:pt x="699" y="734"/>
                  </a:lnTo>
                  <a:lnTo>
                    <a:pt x="734" y="722"/>
                  </a:lnTo>
                  <a:lnTo>
                    <a:pt x="772" y="710"/>
                  </a:lnTo>
                  <a:lnTo>
                    <a:pt x="808" y="696"/>
                  </a:lnTo>
                  <a:lnTo>
                    <a:pt x="846" y="682"/>
                  </a:lnTo>
                  <a:lnTo>
                    <a:pt x="883" y="667"/>
                  </a:lnTo>
                  <a:lnTo>
                    <a:pt x="921" y="651"/>
                  </a:lnTo>
                  <a:lnTo>
                    <a:pt x="962" y="634"/>
                  </a:lnTo>
                  <a:lnTo>
                    <a:pt x="1001" y="618"/>
                  </a:lnTo>
                  <a:lnTo>
                    <a:pt x="1042" y="601"/>
                  </a:lnTo>
                  <a:lnTo>
                    <a:pt x="1084" y="582"/>
                  </a:lnTo>
                  <a:lnTo>
                    <a:pt x="1127" y="564"/>
                  </a:lnTo>
                  <a:lnTo>
                    <a:pt x="1171" y="545"/>
                  </a:lnTo>
                  <a:lnTo>
                    <a:pt x="1216" y="526"/>
                  </a:lnTo>
                  <a:lnTo>
                    <a:pt x="1246" y="514"/>
                  </a:lnTo>
                  <a:lnTo>
                    <a:pt x="1277" y="502"/>
                  </a:lnTo>
                  <a:lnTo>
                    <a:pt x="1308" y="491"/>
                  </a:lnTo>
                  <a:lnTo>
                    <a:pt x="1340" y="481"/>
                  </a:lnTo>
                  <a:lnTo>
                    <a:pt x="1373" y="470"/>
                  </a:lnTo>
                  <a:lnTo>
                    <a:pt x="1405" y="462"/>
                  </a:lnTo>
                  <a:lnTo>
                    <a:pt x="1439" y="452"/>
                  </a:lnTo>
                  <a:lnTo>
                    <a:pt x="1473" y="441"/>
                  </a:lnTo>
                  <a:lnTo>
                    <a:pt x="1505" y="433"/>
                  </a:lnTo>
                  <a:lnTo>
                    <a:pt x="1540" y="424"/>
                  </a:lnTo>
                  <a:lnTo>
                    <a:pt x="1574" y="417"/>
                  </a:lnTo>
                  <a:lnTo>
                    <a:pt x="1609" y="409"/>
                  </a:lnTo>
                  <a:lnTo>
                    <a:pt x="1642" y="402"/>
                  </a:lnTo>
                  <a:lnTo>
                    <a:pt x="1676" y="394"/>
                  </a:lnTo>
                  <a:lnTo>
                    <a:pt x="1710" y="387"/>
                  </a:lnTo>
                  <a:lnTo>
                    <a:pt x="1744" y="381"/>
                  </a:lnTo>
                  <a:lnTo>
                    <a:pt x="1779" y="375"/>
                  </a:lnTo>
                  <a:lnTo>
                    <a:pt x="1811" y="369"/>
                  </a:lnTo>
                  <a:lnTo>
                    <a:pt x="1845" y="363"/>
                  </a:lnTo>
                  <a:lnTo>
                    <a:pt x="1878" y="358"/>
                  </a:lnTo>
                  <a:lnTo>
                    <a:pt x="1911" y="352"/>
                  </a:lnTo>
                  <a:lnTo>
                    <a:pt x="1943" y="347"/>
                  </a:lnTo>
                  <a:lnTo>
                    <a:pt x="1975" y="342"/>
                  </a:lnTo>
                  <a:lnTo>
                    <a:pt x="2006" y="338"/>
                  </a:lnTo>
                  <a:lnTo>
                    <a:pt x="2037" y="332"/>
                  </a:lnTo>
                  <a:lnTo>
                    <a:pt x="2068" y="328"/>
                  </a:lnTo>
                  <a:lnTo>
                    <a:pt x="2097" y="324"/>
                  </a:lnTo>
                  <a:lnTo>
                    <a:pt x="2126" y="320"/>
                  </a:lnTo>
                  <a:lnTo>
                    <a:pt x="2155" y="316"/>
                  </a:lnTo>
                  <a:lnTo>
                    <a:pt x="2182" y="312"/>
                  </a:lnTo>
                  <a:lnTo>
                    <a:pt x="2209" y="308"/>
                  </a:lnTo>
                  <a:lnTo>
                    <a:pt x="2234" y="304"/>
                  </a:lnTo>
                  <a:lnTo>
                    <a:pt x="2238" y="258"/>
                  </a:lnTo>
                  <a:lnTo>
                    <a:pt x="2238" y="213"/>
                  </a:lnTo>
                  <a:lnTo>
                    <a:pt x="2234" y="174"/>
                  </a:lnTo>
                  <a:lnTo>
                    <a:pt x="2226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1650" y="3610"/>
              <a:ext cx="122" cy="57"/>
            </a:xfrm>
            <a:custGeom>
              <a:avLst/>
              <a:gdLst>
                <a:gd name="T0" fmla="*/ 5 w 368"/>
                <a:gd name="T1" fmla="*/ 62 h 172"/>
                <a:gd name="T2" fmla="*/ 26 w 368"/>
                <a:gd name="T3" fmla="*/ 58 h 172"/>
                <a:gd name="T4" fmla="*/ 46 w 368"/>
                <a:gd name="T5" fmla="*/ 55 h 172"/>
                <a:gd name="T6" fmla="*/ 67 w 368"/>
                <a:gd name="T7" fmla="*/ 54 h 172"/>
                <a:gd name="T8" fmla="*/ 88 w 368"/>
                <a:gd name="T9" fmla="*/ 51 h 172"/>
                <a:gd name="T10" fmla="*/ 111 w 368"/>
                <a:gd name="T11" fmla="*/ 51 h 172"/>
                <a:gd name="T12" fmla="*/ 133 w 368"/>
                <a:gd name="T13" fmla="*/ 51 h 172"/>
                <a:gd name="T14" fmla="*/ 154 w 368"/>
                <a:gd name="T15" fmla="*/ 55 h 172"/>
                <a:gd name="T16" fmla="*/ 175 w 368"/>
                <a:gd name="T17" fmla="*/ 58 h 172"/>
                <a:gd name="T18" fmla="*/ 197 w 368"/>
                <a:gd name="T19" fmla="*/ 62 h 172"/>
                <a:gd name="T20" fmla="*/ 216 w 368"/>
                <a:gd name="T21" fmla="*/ 71 h 172"/>
                <a:gd name="T22" fmla="*/ 237 w 368"/>
                <a:gd name="T23" fmla="*/ 82 h 172"/>
                <a:gd name="T24" fmla="*/ 256 w 368"/>
                <a:gd name="T25" fmla="*/ 93 h 172"/>
                <a:gd name="T26" fmla="*/ 275 w 368"/>
                <a:gd name="T27" fmla="*/ 108 h 172"/>
                <a:gd name="T28" fmla="*/ 294 w 368"/>
                <a:gd name="T29" fmla="*/ 125 h 172"/>
                <a:gd name="T30" fmla="*/ 311 w 368"/>
                <a:gd name="T31" fmla="*/ 148 h 172"/>
                <a:gd name="T32" fmla="*/ 329 w 368"/>
                <a:gd name="T33" fmla="*/ 172 h 172"/>
                <a:gd name="T34" fmla="*/ 368 w 368"/>
                <a:gd name="T35" fmla="*/ 145 h 172"/>
                <a:gd name="T36" fmla="*/ 348 w 368"/>
                <a:gd name="T37" fmla="*/ 117 h 172"/>
                <a:gd name="T38" fmla="*/ 326 w 368"/>
                <a:gd name="T39" fmla="*/ 90 h 172"/>
                <a:gd name="T40" fmla="*/ 305 w 368"/>
                <a:gd name="T41" fmla="*/ 68 h 172"/>
                <a:gd name="T42" fmla="*/ 280 w 368"/>
                <a:gd name="T43" fmla="*/ 51 h 172"/>
                <a:gd name="T44" fmla="*/ 259 w 368"/>
                <a:gd name="T45" fmla="*/ 36 h 172"/>
                <a:gd name="T46" fmla="*/ 233 w 368"/>
                <a:gd name="T47" fmla="*/ 23 h 172"/>
                <a:gd name="T48" fmla="*/ 209 w 368"/>
                <a:gd name="T49" fmla="*/ 14 h 172"/>
                <a:gd name="T50" fmla="*/ 183 w 368"/>
                <a:gd name="T51" fmla="*/ 8 h 172"/>
                <a:gd name="T52" fmla="*/ 159 w 368"/>
                <a:gd name="T53" fmla="*/ 4 h 172"/>
                <a:gd name="T54" fmla="*/ 136 w 368"/>
                <a:gd name="T55" fmla="*/ 1 h 172"/>
                <a:gd name="T56" fmla="*/ 111 w 368"/>
                <a:gd name="T57" fmla="*/ 0 h 172"/>
                <a:gd name="T58" fmla="*/ 88 w 368"/>
                <a:gd name="T59" fmla="*/ 1 h 172"/>
                <a:gd name="T60" fmla="*/ 65 w 368"/>
                <a:gd name="T61" fmla="*/ 2 h 172"/>
                <a:gd name="T62" fmla="*/ 42 w 368"/>
                <a:gd name="T63" fmla="*/ 4 h 172"/>
                <a:gd name="T64" fmla="*/ 20 w 368"/>
                <a:gd name="T65" fmla="*/ 8 h 172"/>
                <a:gd name="T66" fmla="*/ 0 w 368"/>
                <a:gd name="T67" fmla="*/ 10 h 172"/>
                <a:gd name="T68" fmla="*/ 5 w 368"/>
                <a:gd name="T69" fmla="*/ 6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8" h="172">
                  <a:moveTo>
                    <a:pt x="5" y="62"/>
                  </a:moveTo>
                  <a:lnTo>
                    <a:pt x="26" y="58"/>
                  </a:lnTo>
                  <a:lnTo>
                    <a:pt x="46" y="55"/>
                  </a:lnTo>
                  <a:lnTo>
                    <a:pt x="67" y="54"/>
                  </a:lnTo>
                  <a:lnTo>
                    <a:pt x="88" y="51"/>
                  </a:lnTo>
                  <a:lnTo>
                    <a:pt x="111" y="51"/>
                  </a:lnTo>
                  <a:lnTo>
                    <a:pt x="133" y="51"/>
                  </a:lnTo>
                  <a:lnTo>
                    <a:pt x="154" y="55"/>
                  </a:lnTo>
                  <a:lnTo>
                    <a:pt x="175" y="58"/>
                  </a:lnTo>
                  <a:lnTo>
                    <a:pt x="197" y="62"/>
                  </a:lnTo>
                  <a:lnTo>
                    <a:pt x="216" y="71"/>
                  </a:lnTo>
                  <a:lnTo>
                    <a:pt x="237" y="82"/>
                  </a:lnTo>
                  <a:lnTo>
                    <a:pt x="256" y="93"/>
                  </a:lnTo>
                  <a:lnTo>
                    <a:pt x="275" y="108"/>
                  </a:lnTo>
                  <a:lnTo>
                    <a:pt x="294" y="125"/>
                  </a:lnTo>
                  <a:lnTo>
                    <a:pt x="311" y="148"/>
                  </a:lnTo>
                  <a:lnTo>
                    <a:pt x="329" y="172"/>
                  </a:lnTo>
                  <a:lnTo>
                    <a:pt x="368" y="145"/>
                  </a:lnTo>
                  <a:lnTo>
                    <a:pt x="348" y="117"/>
                  </a:lnTo>
                  <a:lnTo>
                    <a:pt x="326" y="90"/>
                  </a:lnTo>
                  <a:lnTo>
                    <a:pt x="305" y="68"/>
                  </a:lnTo>
                  <a:lnTo>
                    <a:pt x="280" y="51"/>
                  </a:lnTo>
                  <a:lnTo>
                    <a:pt x="259" y="36"/>
                  </a:lnTo>
                  <a:lnTo>
                    <a:pt x="233" y="23"/>
                  </a:lnTo>
                  <a:lnTo>
                    <a:pt x="209" y="14"/>
                  </a:lnTo>
                  <a:lnTo>
                    <a:pt x="183" y="8"/>
                  </a:lnTo>
                  <a:lnTo>
                    <a:pt x="159" y="4"/>
                  </a:lnTo>
                  <a:lnTo>
                    <a:pt x="136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5" y="2"/>
                  </a:lnTo>
                  <a:lnTo>
                    <a:pt x="42" y="4"/>
                  </a:lnTo>
                  <a:lnTo>
                    <a:pt x="20" y="8"/>
                  </a:lnTo>
                  <a:lnTo>
                    <a:pt x="0" y="10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1248" y="3613"/>
              <a:ext cx="403" cy="221"/>
            </a:xfrm>
            <a:custGeom>
              <a:avLst/>
              <a:gdLst>
                <a:gd name="T0" fmla="*/ 59 w 1210"/>
                <a:gd name="T1" fmla="*/ 640 h 664"/>
                <a:gd name="T2" fmla="*/ 132 w 1210"/>
                <a:gd name="T3" fmla="*/ 591 h 664"/>
                <a:gd name="T4" fmla="*/ 205 w 1210"/>
                <a:gd name="T5" fmla="*/ 543 h 664"/>
                <a:gd name="T6" fmla="*/ 276 w 1210"/>
                <a:gd name="T7" fmla="*/ 494 h 664"/>
                <a:gd name="T8" fmla="*/ 350 w 1210"/>
                <a:gd name="T9" fmla="*/ 446 h 664"/>
                <a:gd name="T10" fmla="*/ 423 w 1210"/>
                <a:gd name="T11" fmla="*/ 398 h 664"/>
                <a:gd name="T12" fmla="*/ 499 w 1210"/>
                <a:gd name="T13" fmla="*/ 353 h 664"/>
                <a:gd name="T14" fmla="*/ 573 w 1210"/>
                <a:gd name="T15" fmla="*/ 308 h 664"/>
                <a:gd name="T16" fmla="*/ 647 w 1210"/>
                <a:gd name="T17" fmla="*/ 265 h 664"/>
                <a:gd name="T18" fmla="*/ 722 w 1210"/>
                <a:gd name="T19" fmla="*/ 224 h 664"/>
                <a:gd name="T20" fmla="*/ 797 w 1210"/>
                <a:gd name="T21" fmla="*/ 187 h 664"/>
                <a:gd name="T22" fmla="*/ 871 w 1210"/>
                <a:gd name="T23" fmla="*/ 154 h 664"/>
                <a:gd name="T24" fmla="*/ 948 w 1210"/>
                <a:gd name="T25" fmla="*/ 124 h 664"/>
                <a:gd name="T26" fmla="*/ 1023 w 1210"/>
                <a:gd name="T27" fmla="*/ 98 h 664"/>
                <a:gd name="T28" fmla="*/ 1099 w 1210"/>
                <a:gd name="T29" fmla="*/ 75 h 664"/>
                <a:gd name="T30" fmla="*/ 1174 w 1210"/>
                <a:gd name="T31" fmla="*/ 58 h 664"/>
                <a:gd name="T32" fmla="*/ 1206 w 1210"/>
                <a:gd name="T33" fmla="*/ 0 h 664"/>
                <a:gd name="T34" fmla="*/ 1128 w 1210"/>
                <a:gd name="T35" fmla="*/ 15 h 664"/>
                <a:gd name="T36" fmla="*/ 1050 w 1210"/>
                <a:gd name="T37" fmla="*/ 37 h 664"/>
                <a:gd name="T38" fmla="*/ 973 w 1210"/>
                <a:gd name="T39" fmla="*/ 62 h 664"/>
                <a:gd name="T40" fmla="*/ 896 w 1210"/>
                <a:gd name="T41" fmla="*/ 91 h 664"/>
                <a:gd name="T42" fmla="*/ 817 w 1210"/>
                <a:gd name="T43" fmla="*/ 123 h 664"/>
                <a:gd name="T44" fmla="*/ 741 w 1210"/>
                <a:gd name="T45" fmla="*/ 160 h 664"/>
                <a:gd name="T46" fmla="*/ 664 w 1210"/>
                <a:gd name="T47" fmla="*/ 199 h 664"/>
                <a:gd name="T48" fmla="*/ 590 w 1210"/>
                <a:gd name="T49" fmla="*/ 241 h 664"/>
                <a:gd name="T50" fmla="*/ 515 w 1210"/>
                <a:gd name="T51" fmla="*/ 285 h 664"/>
                <a:gd name="T52" fmla="*/ 439 w 1210"/>
                <a:gd name="T53" fmla="*/ 331 h 664"/>
                <a:gd name="T54" fmla="*/ 365 w 1210"/>
                <a:gd name="T55" fmla="*/ 378 h 664"/>
                <a:gd name="T56" fmla="*/ 290 w 1210"/>
                <a:gd name="T57" fmla="*/ 425 h 664"/>
                <a:gd name="T58" fmla="*/ 215 w 1210"/>
                <a:gd name="T59" fmla="*/ 474 h 664"/>
                <a:gd name="T60" fmla="*/ 145 w 1210"/>
                <a:gd name="T61" fmla="*/ 524 h 664"/>
                <a:gd name="T62" fmla="*/ 71 w 1210"/>
                <a:gd name="T63" fmla="*/ 572 h 664"/>
                <a:gd name="T64" fmla="*/ 0 w 1210"/>
                <a:gd name="T65" fmla="*/ 62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0" h="664">
                  <a:moveTo>
                    <a:pt x="24" y="664"/>
                  </a:moveTo>
                  <a:lnTo>
                    <a:pt x="59" y="640"/>
                  </a:lnTo>
                  <a:lnTo>
                    <a:pt x="97" y="616"/>
                  </a:lnTo>
                  <a:lnTo>
                    <a:pt x="132" y="591"/>
                  </a:lnTo>
                  <a:lnTo>
                    <a:pt x="167" y="567"/>
                  </a:lnTo>
                  <a:lnTo>
                    <a:pt x="205" y="543"/>
                  </a:lnTo>
                  <a:lnTo>
                    <a:pt x="240" y="517"/>
                  </a:lnTo>
                  <a:lnTo>
                    <a:pt x="276" y="494"/>
                  </a:lnTo>
                  <a:lnTo>
                    <a:pt x="313" y="470"/>
                  </a:lnTo>
                  <a:lnTo>
                    <a:pt x="350" y="446"/>
                  </a:lnTo>
                  <a:lnTo>
                    <a:pt x="387" y="421"/>
                  </a:lnTo>
                  <a:lnTo>
                    <a:pt x="423" y="398"/>
                  </a:lnTo>
                  <a:lnTo>
                    <a:pt x="462" y="374"/>
                  </a:lnTo>
                  <a:lnTo>
                    <a:pt x="499" y="353"/>
                  </a:lnTo>
                  <a:lnTo>
                    <a:pt x="536" y="331"/>
                  </a:lnTo>
                  <a:lnTo>
                    <a:pt x="573" y="308"/>
                  </a:lnTo>
                  <a:lnTo>
                    <a:pt x="609" y="286"/>
                  </a:lnTo>
                  <a:lnTo>
                    <a:pt x="647" y="265"/>
                  </a:lnTo>
                  <a:lnTo>
                    <a:pt x="683" y="245"/>
                  </a:lnTo>
                  <a:lnTo>
                    <a:pt x="722" y="224"/>
                  </a:lnTo>
                  <a:lnTo>
                    <a:pt x="759" y="205"/>
                  </a:lnTo>
                  <a:lnTo>
                    <a:pt x="797" y="187"/>
                  </a:lnTo>
                  <a:lnTo>
                    <a:pt x="834" y="170"/>
                  </a:lnTo>
                  <a:lnTo>
                    <a:pt x="871" y="154"/>
                  </a:lnTo>
                  <a:lnTo>
                    <a:pt x="910" y="138"/>
                  </a:lnTo>
                  <a:lnTo>
                    <a:pt x="948" y="124"/>
                  </a:lnTo>
                  <a:lnTo>
                    <a:pt x="985" y="110"/>
                  </a:lnTo>
                  <a:lnTo>
                    <a:pt x="1023" y="98"/>
                  </a:lnTo>
                  <a:lnTo>
                    <a:pt x="1062" y="85"/>
                  </a:lnTo>
                  <a:lnTo>
                    <a:pt x="1099" y="75"/>
                  </a:lnTo>
                  <a:lnTo>
                    <a:pt x="1135" y="66"/>
                  </a:lnTo>
                  <a:lnTo>
                    <a:pt x="1174" y="58"/>
                  </a:lnTo>
                  <a:lnTo>
                    <a:pt x="1210" y="52"/>
                  </a:lnTo>
                  <a:lnTo>
                    <a:pt x="1206" y="0"/>
                  </a:lnTo>
                  <a:lnTo>
                    <a:pt x="1167" y="7"/>
                  </a:lnTo>
                  <a:lnTo>
                    <a:pt x="1128" y="15"/>
                  </a:lnTo>
                  <a:lnTo>
                    <a:pt x="1089" y="26"/>
                  </a:lnTo>
                  <a:lnTo>
                    <a:pt x="1050" y="37"/>
                  </a:lnTo>
                  <a:lnTo>
                    <a:pt x="1011" y="49"/>
                  </a:lnTo>
                  <a:lnTo>
                    <a:pt x="973" y="62"/>
                  </a:lnTo>
                  <a:lnTo>
                    <a:pt x="934" y="76"/>
                  </a:lnTo>
                  <a:lnTo>
                    <a:pt x="896" y="91"/>
                  </a:lnTo>
                  <a:lnTo>
                    <a:pt x="856" y="107"/>
                  </a:lnTo>
                  <a:lnTo>
                    <a:pt x="817" y="123"/>
                  </a:lnTo>
                  <a:lnTo>
                    <a:pt x="779" y="141"/>
                  </a:lnTo>
                  <a:lnTo>
                    <a:pt x="741" y="160"/>
                  </a:lnTo>
                  <a:lnTo>
                    <a:pt x="702" y="178"/>
                  </a:lnTo>
                  <a:lnTo>
                    <a:pt x="664" y="199"/>
                  </a:lnTo>
                  <a:lnTo>
                    <a:pt x="628" y="219"/>
                  </a:lnTo>
                  <a:lnTo>
                    <a:pt x="590" y="241"/>
                  </a:lnTo>
                  <a:lnTo>
                    <a:pt x="551" y="262"/>
                  </a:lnTo>
                  <a:lnTo>
                    <a:pt x="515" y="285"/>
                  </a:lnTo>
                  <a:lnTo>
                    <a:pt x="476" y="307"/>
                  </a:lnTo>
                  <a:lnTo>
                    <a:pt x="439" y="331"/>
                  </a:lnTo>
                  <a:lnTo>
                    <a:pt x="402" y="355"/>
                  </a:lnTo>
                  <a:lnTo>
                    <a:pt x="365" y="378"/>
                  </a:lnTo>
                  <a:lnTo>
                    <a:pt x="329" y="402"/>
                  </a:lnTo>
                  <a:lnTo>
                    <a:pt x="290" y="425"/>
                  </a:lnTo>
                  <a:lnTo>
                    <a:pt x="253" y="450"/>
                  </a:lnTo>
                  <a:lnTo>
                    <a:pt x="215" y="474"/>
                  </a:lnTo>
                  <a:lnTo>
                    <a:pt x="180" y="500"/>
                  </a:lnTo>
                  <a:lnTo>
                    <a:pt x="145" y="524"/>
                  </a:lnTo>
                  <a:lnTo>
                    <a:pt x="108" y="548"/>
                  </a:lnTo>
                  <a:lnTo>
                    <a:pt x="71" y="572"/>
                  </a:lnTo>
                  <a:lnTo>
                    <a:pt x="35" y="597"/>
                  </a:lnTo>
                  <a:lnTo>
                    <a:pt x="0" y="621"/>
                  </a:lnTo>
                  <a:lnTo>
                    <a:pt x="24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86"/>
            <p:cNvSpPr>
              <a:spLocks/>
            </p:cNvSpPr>
            <p:nvPr/>
          </p:nvSpPr>
          <p:spPr bwMode="auto">
            <a:xfrm>
              <a:off x="1021" y="3820"/>
              <a:ext cx="235" cy="53"/>
            </a:xfrm>
            <a:custGeom>
              <a:avLst/>
              <a:gdLst>
                <a:gd name="T0" fmla="*/ 19 w 705"/>
                <a:gd name="T1" fmla="*/ 45 h 159"/>
                <a:gd name="T2" fmla="*/ 0 w 705"/>
                <a:gd name="T3" fmla="*/ 90 h 159"/>
                <a:gd name="T4" fmla="*/ 36 w 705"/>
                <a:gd name="T5" fmla="*/ 108 h 159"/>
                <a:gd name="T6" fmla="*/ 75 w 705"/>
                <a:gd name="T7" fmla="*/ 123 h 159"/>
                <a:gd name="T8" fmla="*/ 115 w 705"/>
                <a:gd name="T9" fmla="*/ 135 h 159"/>
                <a:gd name="T10" fmla="*/ 158 w 705"/>
                <a:gd name="T11" fmla="*/ 146 h 159"/>
                <a:gd name="T12" fmla="*/ 201 w 705"/>
                <a:gd name="T13" fmla="*/ 152 h 159"/>
                <a:gd name="T14" fmla="*/ 247 w 705"/>
                <a:gd name="T15" fmla="*/ 157 h 159"/>
                <a:gd name="T16" fmla="*/ 292 w 705"/>
                <a:gd name="T17" fmla="*/ 159 h 159"/>
                <a:gd name="T18" fmla="*/ 338 w 705"/>
                <a:gd name="T19" fmla="*/ 158 h 159"/>
                <a:gd name="T20" fmla="*/ 384 w 705"/>
                <a:gd name="T21" fmla="*/ 155 h 159"/>
                <a:gd name="T22" fmla="*/ 433 w 705"/>
                <a:gd name="T23" fmla="*/ 148 h 159"/>
                <a:gd name="T24" fmla="*/ 480 w 705"/>
                <a:gd name="T25" fmla="*/ 139 h 159"/>
                <a:gd name="T26" fmla="*/ 526 w 705"/>
                <a:gd name="T27" fmla="*/ 125 h 159"/>
                <a:gd name="T28" fmla="*/ 573 w 705"/>
                <a:gd name="T29" fmla="*/ 111 h 159"/>
                <a:gd name="T30" fmla="*/ 616 w 705"/>
                <a:gd name="T31" fmla="*/ 90 h 159"/>
                <a:gd name="T32" fmla="*/ 661 w 705"/>
                <a:gd name="T33" fmla="*/ 69 h 159"/>
                <a:gd name="T34" fmla="*/ 705 w 705"/>
                <a:gd name="T35" fmla="*/ 43 h 159"/>
                <a:gd name="T36" fmla="*/ 681 w 705"/>
                <a:gd name="T37" fmla="*/ 0 h 159"/>
                <a:gd name="T38" fmla="*/ 640 w 705"/>
                <a:gd name="T39" fmla="*/ 23 h 159"/>
                <a:gd name="T40" fmla="*/ 600 w 705"/>
                <a:gd name="T41" fmla="*/ 45 h 159"/>
                <a:gd name="T42" fmla="*/ 558 w 705"/>
                <a:gd name="T43" fmla="*/ 62 h 159"/>
                <a:gd name="T44" fmla="*/ 514 w 705"/>
                <a:gd name="T45" fmla="*/ 77 h 159"/>
                <a:gd name="T46" fmla="*/ 470 w 705"/>
                <a:gd name="T47" fmla="*/ 88 h 159"/>
                <a:gd name="T48" fmla="*/ 426 w 705"/>
                <a:gd name="T49" fmla="*/ 97 h 159"/>
                <a:gd name="T50" fmla="*/ 381 w 705"/>
                <a:gd name="T51" fmla="*/ 104 h 159"/>
                <a:gd name="T52" fmla="*/ 338 w 705"/>
                <a:gd name="T53" fmla="*/ 107 h 159"/>
                <a:gd name="T54" fmla="*/ 292 w 705"/>
                <a:gd name="T55" fmla="*/ 108 h 159"/>
                <a:gd name="T56" fmla="*/ 249 w 705"/>
                <a:gd name="T57" fmla="*/ 105 h 159"/>
                <a:gd name="T58" fmla="*/ 206 w 705"/>
                <a:gd name="T59" fmla="*/ 101 h 159"/>
                <a:gd name="T60" fmla="*/ 166 w 705"/>
                <a:gd name="T61" fmla="*/ 94 h 159"/>
                <a:gd name="T62" fmla="*/ 125 w 705"/>
                <a:gd name="T63" fmla="*/ 86 h 159"/>
                <a:gd name="T64" fmla="*/ 88 w 705"/>
                <a:gd name="T65" fmla="*/ 76 h 159"/>
                <a:gd name="T66" fmla="*/ 53 w 705"/>
                <a:gd name="T67" fmla="*/ 59 h 159"/>
                <a:gd name="T68" fmla="*/ 19 w 705"/>
                <a:gd name="T69" fmla="*/ 45 h 159"/>
                <a:gd name="T70" fmla="*/ 0 w 705"/>
                <a:gd name="T71" fmla="*/ 90 h 159"/>
                <a:gd name="T72" fmla="*/ 19 w 705"/>
                <a:gd name="T73" fmla="*/ 4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5" h="159">
                  <a:moveTo>
                    <a:pt x="19" y="45"/>
                  </a:moveTo>
                  <a:lnTo>
                    <a:pt x="0" y="90"/>
                  </a:lnTo>
                  <a:lnTo>
                    <a:pt x="36" y="108"/>
                  </a:lnTo>
                  <a:lnTo>
                    <a:pt x="75" y="123"/>
                  </a:lnTo>
                  <a:lnTo>
                    <a:pt x="115" y="135"/>
                  </a:lnTo>
                  <a:lnTo>
                    <a:pt x="158" y="146"/>
                  </a:lnTo>
                  <a:lnTo>
                    <a:pt x="201" y="152"/>
                  </a:lnTo>
                  <a:lnTo>
                    <a:pt x="247" y="157"/>
                  </a:lnTo>
                  <a:lnTo>
                    <a:pt x="292" y="159"/>
                  </a:lnTo>
                  <a:lnTo>
                    <a:pt x="338" y="158"/>
                  </a:lnTo>
                  <a:lnTo>
                    <a:pt x="384" y="155"/>
                  </a:lnTo>
                  <a:lnTo>
                    <a:pt x="433" y="148"/>
                  </a:lnTo>
                  <a:lnTo>
                    <a:pt x="480" y="139"/>
                  </a:lnTo>
                  <a:lnTo>
                    <a:pt x="526" y="125"/>
                  </a:lnTo>
                  <a:lnTo>
                    <a:pt x="573" y="111"/>
                  </a:lnTo>
                  <a:lnTo>
                    <a:pt x="616" y="90"/>
                  </a:lnTo>
                  <a:lnTo>
                    <a:pt x="661" y="69"/>
                  </a:lnTo>
                  <a:lnTo>
                    <a:pt x="705" y="43"/>
                  </a:lnTo>
                  <a:lnTo>
                    <a:pt x="681" y="0"/>
                  </a:lnTo>
                  <a:lnTo>
                    <a:pt x="640" y="23"/>
                  </a:lnTo>
                  <a:lnTo>
                    <a:pt x="600" y="45"/>
                  </a:lnTo>
                  <a:lnTo>
                    <a:pt x="558" y="62"/>
                  </a:lnTo>
                  <a:lnTo>
                    <a:pt x="514" y="77"/>
                  </a:lnTo>
                  <a:lnTo>
                    <a:pt x="470" y="88"/>
                  </a:lnTo>
                  <a:lnTo>
                    <a:pt x="426" y="97"/>
                  </a:lnTo>
                  <a:lnTo>
                    <a:pt x="381" y="104"/>
                  </a:lnTo>
                  <a:lnTo>
                    <a:pt x="338" y="107"/>
                  </a:lnTo>
                  <a:lnTo>
                    <a:pt x="292" y="108"/>
                  </a:lnTo>
                  <a:lnTo>
                    <a:pt x="249" y="105"/>
                  </a:lnTo>
                  <a:lnTo>
                    <a:pt x="206" y="101"/>
                  </a:lnTo>
                  <a:lnTo>
                    <a:pt x="166" y="94"/>
                  </a:lnTo>
                  <a:lnTo>
                    <a:pt x="125" y="86"/>
                  </a:lnTo>
                  <a:lnTo>
                    <a:pt x="88" y="76"/>
                  </a:lnTo>
                  <a:lnTo>
                    <a:pt x="53" y="59"/>
                  </a:lnTo>
                  <a:lnTo>
                    <a:pt x="19" y="45"/>
                  </a:lnTo>
                  <a:lnTo>
                    <a:pt x="0" y="9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1021" y="3786"/>
              <a:ext cx="411" cy="101"/>
            </a:xfrm>
            <a:custGeom>
              <a:avLst/>
              <a:gdLst>
                <a:gd name="T0" fmla="*/ 1173 w 1232"/>
                <a:gd name="T1" fmla="*/ 18 h 305"/>
                <a:gd name="T2" fmla="*/ 1085 w 1232"/>
                <a:gd name="T3" fmla="*/ 54 h 305"/>
                <a:gd name="T4" fmla="*/ 1003 w 1232"/>
                <a:gd name="T5" fmla="*/ 91 h 305"/>
                <a:gd name="T6" fmla="*/ 923 w 1232"/>
                <a:gd name="T7" fmla="*/ 123 h 305"/>
                <a:gd name="T8" fmla="*/ 848 w 1232"/>
                <a:gd name="T9" fmla="*/ 154 h 305"/>
                <a:gd name="T10" fmla="*/ 774 w 1232"/>
                <a:gd name="T11" fmla="*/ 183 h 305"/>
                <a:gd name="T12" fmla="*/ 702 w 1232"/>
                <a:gd name="T13" fmla="*/ 207 h 305"/>
                <a:gd name="T14" fmla="*/ 632 w 1232"/>
                <a:gd name="T15" fmla="*/ 227 h 305"/>
                <a:gd name="T16" fmla="*/ 563 w 1232"/>
                <a:gd name="T17" fmla="*/ 241 h 305"/>
                <a:gd name="T18" fmla="*/ 496 w 1232"/>
                <a:gd name="T19" fmla="*/ 251 h 305"/>
                <a:gd name="T20" fmla="*/ 426 w 1232"/>
                <a:gd name="T21" fmla="*/ 255 h 305"/>
                <a:gd name="T22" fmla="*/ 356 w 1232"/>
                <a:gd name="T23" fmla="*/ 253 h 305"/>
                <a:gd name="T24" fmla="*/ 286 w 1232"/>
                <a:gd name="T25" fmla="*/ 243 h 305"/>
                <a:gd name="T26" fmla="*/ 212 w 1232"/>
                <a:gd name="T27" fmla="*/ 227 h 305"/>
                <a:gd name="T28" fmla="*/ 137 w 1232"/>
                <a:gd name="T29" fmla="*/ 201 h 305"/>
                <a:gd name="T30" fmla="*/ 59 w 1232"/>
                <a:gd name="T31" fmla="*/ 169 h 305"/>
                <a:gd name="T32" fmla="*/ 0 w 1232"/>
                <a:gd name="T33" fmla="*/ 195 h 305"/>
                <a:gd name="T34" fmla="*/ 84 w 1232"/>
                <a:gd name="T35" fmla="*/ 235 h 305"/>
                <a:gd name="T36" fmla="*/ 163 w 1232"/>
                <a:gd name="T37" fmla="*/ 264 h 305"/>
                <a:gd name="T38" fmla="*/ 240 w 1232"/>
                <a:gd name="T39" fmla="*/ 286 h 305"/>
                <a:gd name="T40" fmla="*/ 315 w 1232"/>
                <a:gd name="T41" fmla="*/ 299 h 305"/>
                <a:gd name="T42" fmla="*/ 390 w 1232"/>
                <a:gd name="T43" fmla="*/ 305 h 305"/>
                <a:gd name="T44" fmla="*/ 461 w 1232"/>
                <a:gd name="T45" fmla="*/ 305 h 305"/>
                <a:gd name="T46" fmla="*/ 534 w 1232"/>
                <a:gd name="T47" fmla="*/ 297 h 305"/>
                <a:gd name="T48" fmla="*/ 605 w 1232"/>
                <a:gd name="T49" fmla="*/ 285 h 305"/>
                <a:gd name="T50" fmla="*/ 678 w 1232"/>
                <a:gd name="T51" fmla="*/ 266 h 305"/>
                <a:gd name="T52" fmla="*/ 750 w 1232"/>
                <a:gd name="T53" fmla="*/ 243 h 305"/>
                <a:gd name="T54" fmla="*/ 824 w 1232"/>
                <a:gd name="T55" fmla="*/ 218 h 305"/>
                <a:gd name="T56" fmla="*/ 901 w 1232"/>
                <a:gd name="T57" fmla="*/ 188 h 305"/>
                <a:gd name="T58" fmla="*/ 979 w 1232"/>
                <a:gd name="T59" fmla="*/ 156 h 305"/>
                <a:gd name="T60" fmla="*/ 1061 w 1232"/>
                <a:gd name="T61" fmla="*/ 122 h 305"/>
                <a:gd name="T62" fmla="*/ 1143 w 1232"/>
                <a:gd name="T63" fmla="*/ 85 h 305"/>
                <a:gd name="T64" fmla="*/ 1232 w 1232"/>
                <a:gd name="T65" fmla="*/ 4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2" h="305">
                  <a:moveTo>
                    <a:pt x="1217" y="0"/>
                  </a:moveTo>
                  <a:lnTo>
                    <a:pt x="1173" y="18"/>
                  </a:lnTo>
                  <a:lnTo>
                    <a:pt x="1128" y="37"/>
                  </a:lnTo>
                  <a:lnTo>
                    <a:pt x="1085" y="54"/>
                  </a:lnTo>
                  <a:lnTo>
                    <a:pt x="1043" y="73"/>
                  </a:lnTo>
                  <a:lnTo>
                    <a:pt x="1003" y="91"/>
                  </a:lnTo>
                  <a:lnTo>
                    <a:pt x="964" y="107"/>
                  </a:lnTo>
                  <a:lnTo>
                    <a:pt x="923" y="123"/>
                  </a:lnTo>
                  <a:lnTo>
                    <a:pt x="886" y="139"/>
                  </a:lnTo>
                  <a:lnTo>
                    <a:pt x="848" y="154"/>
                  </a:lnTo>
                  <a:lnTo>
                    <a:pt x="810" y="169"/>
                  </a:lnTo>
                  <a:lnTo>
                    <a:pt x="774" y="183"/>
                  </a:lnTo>
                  <a:lnTo>
                    <a:pt x="737" y="195"/>
                  </a:lnTo>
                  <a:lnTo>
                    <a:pt x="702" y="207"/>
                  </a:lnTo>
                  <a:lnTo>
                    <a:pt x="669" y="218"/>
                  </a:lnTo>
                  <a:lnTo>
                    <a:pt x="632" y="227"/>
                  </a:lnTo>
                  <a:lnTo>
                    <a:pt x="599" y="234"/>
                  </a:lnTo>
                  <a:lnTo>
                    <a:pt x="563" y="241"/>
                  </a:lnTo>
                  <a:lnTo>
                    <a:pt x="528" y="246"/>
                  </a:lnTo>
                  <a:lnTo>
                    <a:pt x="496" y="251"/>
                  </a:lnTo>
                  <a:lnTo>
                    <a:pt x="461" y="254"/>
                  </a:lnTo>
                  <a:lnTo>
                    <a:pt x="426" y="255"/>
                  </a:lnTo>
                  <a:lnTo>
                    <a:pt x="390" y="254"/>
                  </a:lnTo>
                  <a:lnTo>
                    <a:pt x="356" y="253"/>
                  </a:lnTo>
                  <a:lnTo>
                    <a:pt x="321" y="249"/>
                  </a:lnTo>
                  <a:lnTo>
                    <a:pt x="286" y="243"/>
                  </a:lnTo>
                  <a:lnTo>
                    <a:pt x="249" y="235"/>
                  </a:lnTo>
                  <a:lnTo>
                    <a:pt x="212" y="227"/>
                  </a:lnTo>
                  <a:lnTo>
                    <a:pt x="175" y="215"/>
                  </a:lnTo>
                  <a:lnTo>
                    <a:pt x="137" y="201"/>
                  </a:lnTo>
                  <a:lnTo>
                    <a:pt x="98" y="187"/>
                  </a:lnTo>
                  <a:lnTo>
                    <a:pt x="59" y="169"/>
                  </a:lnTo>
                  <a:lnTo>
                    <a:pt x="19" y="149"/>
                  </a:lnTo>
                  <a:lnTo>
                    <a:pt x="0" y="195"/>
                  </a:lnTo>
                  <a:lnTo>
                    <a:pt x="42" y="215"/>
                  </a:lnTo>
                  <a:lnTo>
                    <a:pt x="84" y="235"/>
                  </a:lnTo>
                  <a:lnTo>
                    <a:pt x="123" y="250"/>
                  </a:lnTo>
                  <a:lnTo>
                    <a:pt x="163" y="264"/>
                  </a:lnTo>
                  <a:lnTo>
                    <a:pt x="202" y="274"/>
                  </a:lnTo>
                  <a:lnTo>
                    <a:pt x="240" y="286"/>
                  </a:lnTo>
                  <a:lnTo>
                    <a:pt x="278" y="295"/>
                  </a:lnTo>
                  <a:lnTo>
                    <a:pt x="315" y="299"/>
                  </a:lnTo>
                  <a:lnTo>
                    <a:pt x="353" y="303"/>
                  </a:lnTo>
                  <a:lnTo>
                    <a:pt x="390" y="305"/>
                  </a:lnTo>
                  <a:lnTo>
                    <a:pt x="426" y="305"/>
                  </a:lnTo>
                  <a:lnTo>
                    <a:pt x="461" y="305"/>
                  </a:lnTo>
                  <a:lnTo>
                    <a:pt x="497" y="303"/>
                  </a:lnTo>
                  <a:lnTo>
                    <a:pt x="534" y="297"/>
                  </a:lnTo>
                  <a:lnTo>
                    <a:pt x="569" y="292"/>
                  </a:lnTo>
                  <a:lnTo>
                    <a:pt x="605" y="285"/>
                  </a:lnTo>
                  <a:lnTo>
                    <a:pt x="642" y="274"/>
                  </a:lnTo>
                  <a:lnTo>
                    <a:pt x="678" y="266"/>
                  </a:lnTo>
                  <a:lnTo>
                    <a:pt x="714" y="255"/>
                  </a:lnTo>
                  <a:lnTo>
                    <a:pt x="750" y="243"/>
                  </a:lnTo>
                  <a:lnTo>
                    <a:pt x="787" y="231"/>
                  </a:lnTo>
                  <a:lnTo>
                    <a:pt x="824" y="218"/>
                  </a:lnTo>
                  <a:lnTo>
                    <a:pt x="861" y="203"/>
                  </a:lnTo>
                  <a:lnTo>
                    <a:pt x="901" y="188"/>
                  </a:lnTo>
                  <a:lnTo>
                    <a:pt x="938" y="172"/>
                  </a:lnTo>
                  <a:lnTo>
                    <a:pt x="979" y="156"/>
                  </a:lnTo>
                  <a:lnTo>
                    <a:pt x="1018" y="139"/>
                  </a:lnTo>
                  <a:lnTo>
                    <a:pt x="1061" y="122"/>
                  </a:lnTo>
                  <a:lnTo>
                    <a:pt x="1101" y="103"/>
                  </a:lnTo>
                  <a:lnTo>
                    <a:pt x="1143" y="85"/>
                  </a:lnTo>
                  <a:lnTo>
                    <a:pt x="1188" y="67"/>
                  </a:lnTo>
                  <a:lnTo>
                    <a:pt x="1232" y="48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88"/>
            <p:cNvSpPr>
              <a:spLocks/>
            </p:cNvSpPr>
            <p:nvPr/>
          </p:nvSpPr>
          <p:spPr bwMode="auto">
            <a:xfrm>
              <a:off x="1427" y="3711"/>
              <a:ext cx="349" cy="91"/>
            </a:xfrm>
            <a:custGeom>
              <a:avLst/>
              <a:gdLst>
                <a:gd name="T0" fmla="*/ 1024 w 1049"/>
                <a:gd name="T1" fmla="*/ 0 h 273"/>
                <a:gd name="T2" fmla="*/ 971 w 1049"/>
                <a:gd name="T3" fmla="*/ 8 h 273"/>
                <a:gd name="T4" fmla="*/ 916 w 1049"/>
                <a:gd name="T5" fmla="*/ 16 h 273"/>
                <a:gd name="T6" fmla="*/ 858 w 1049"/>
                <a:gd name="T7" fmla="*/ 24 h 273"/>
                <a:gd name="T8" fmla="*/ 796 w 1049"/>
                <a:gd name="T9" fmla="*/ 34 h 273"/>
                <a:gd name="T10" fmla="*/ 732 w 1049"/>
                <a:gd name="T11" fmla="*/ 43 h 273"/>
                <a:gd name="T12" fmla="*/ 668 w 1049"/>
                <a:gd name="T13" fmla="*/ 54 h 273"/>
                <a:gd name="T14" fmla="*/ 600 w 1049"/>
                <a:gd name="T15" fmla="*/ 65 h 273"/>
                <a:gd name="T16" fmla="*/ 533 w 1049"/>
                <a:gd name="T17" fmla="*/ 77 h 273"/>
                <a:gd name="T18" fmla="*/ 465 w 1049"/>
                <a:gd name="T19" fmla="*/ 91 h 273"/>
                <a:gd name="T20" fmla="*/ 397 w 1049"/>
                <a:gd name="T21" fmla="*/ 105 h 273"/>
                <a:gd name="T22" fmla="*/ 327 w 1049"/>
                <a:gd name="T23" fmla="*/ 122 h 273"/>
                <a:gd name="T24" fmla="*/ 259 w 1049"/>
                <a:gd name="T25" fmla="*/ 139 h 273"/>
                <a:gd name="T26" fmla="*/ 193 w 1049"/>
                <a:gd name="T27" fmla="*/ 158 h 273"/>
                <a:gd name="T28" fmla="*/ 127 w 1049"/>
                <a:gd name="T29" fmla="*/ 178 h 273"/>
                <a:gd name="T30" fmla="*/ 62 w 1049"/>
                <a:gd name="T31" fmla="*/ 200 h 273"/>
                <a:gd name="T32" fmla="*/ 0 w 1049"/>
                <a:gd name="T33" fmla="*/ 224 h 273"/>
                <a:gd name="T34" fmla="*/ 46 w 1049"/>
                <a:gd name="T35" fmla="*/ 261 h 273"/>
                <a:gd name="T36" fmla="*/ 107 w 1049"/>
                <a:gd name="T37" fmla="*/ 238 h 273"/>
                <a:gd name="T38" fmla="*/ 170 w 1049"/>
                <a:gd name="T39" fmla="*/ 216 h 273"/>
                <a:gd name="T40" fmla="*/ 235 w 1049"/>
                <a:gd name="T41" fmla="*/ 197 h 273"/>
                <a:gd name="T42" fmla="*/ 302 w 1049"/>
                <a:gd name="T43" fmla="*/ 178 h 273"/>
                <a:gd name="T44" fmla="*/ 371 w 1049"/>
                <a:gd name="T45" fmla="*/ 163 h 273"/>
                <a:gd name="T46" fmla="*/ 438 w 1049"/>
                <a:gd name="T47" fmla="*/ 150 h 273"/>
                <a:gd name="T48" fmla="*/ 506 w 1049"/>
                <a:gd name="T49" fmla="*/ 134 h 273"/>
                <a:gd name="T50" fmla="*/ 573 w 1049"/>
                <a:gd name="T51" fmla="*/ 122 h 273"/>
                <a:gd name="T52" fmla="*/ 641 w 1049"/>
                <a:gd name="T53" fmla="*/ 111 h 273"/>
                <a:gd name="T54" fmla="*/ 705 w 1049"/>
                <a:gd name="T55" fmla="*/ 100 h 273"/>
                <a:gd name="T56" fmla="*/ 769 w 1049"/>
                <a:gd name="T57" fmla="*/ 88 h 273"/>
                <a:gd name="T58" fmla="*/ 832 w 1049"/>
                <a:gd name="T59" fmla="*/ 80 h 273"/>
                <a:gd name="T60" fmla="*/ 891 w 1049"/>
                <a:gd name="T61" fmla="*/ 72 h 273"/>
                <a:gd name="T62" fmla="*/ 949 w 1049"/>
                <a:gd name="T63" fmla="*/ 64 h 273"/>
                <a:gd name="T64" fmla="*/ 1003 w 1049"/>
                <a:gd name="T65" fmla="*/ 55 h 273"/>
                <a:gd name="T66" fmla="*/ 1049 w 1049"/>
                <a:gd name="T67" fmla="*/ 3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9" h="273">
                  <a:moveTo>
                    <a:pt x="1003" y="22"/>
                  </a:moveTo>
                  <a:lnTo>
                    <a:pt x="1024" y="0"/>
                  </a:lnTo>
                  <a:lnTo>
                    <a:pt x="998" y="4"/>
                  </a:lnTo>
                  <a:lnTo>
                    <a:pt x="971" y="8"/>
                  </a:lnTo>
                  <a:lnTo>
                    <a:pt x="944" y="12"/>
                  </a:lnTo>
                  <a:lnTo>
                    <a:pt x="916" y="16"/>
                  </a:lnTo>
                  <a:lnTo>
                    <a:pt x="887" y="20"/>
                  </a:lnTo>
                  <a:lnTo>
                    <a:pt x="858" y="24"/>
                  </a:lnTo>
                  <a:lnTo>
                    <a:pt x="827" y="28"/>
                  </a:lnTo>
                  <a:lnTo>
                    <a:pt x="796" y="34"/>
                  </a:lnTo>
                  <a:lnTo>
                    <a:pt x="765" y="38"/>
                  </a:lnTo>
                  <a:lnTo>
                    <a:pt x="732" y="43"/>
                  </a:lnTo>
                  <a:lnTo>
                    <a:pt x="701" y="49"/>
                  </a:lnTo>
                  <a:lnTo>
                    <a:pt x="668" y="54"/>
                  </a:lnTo>
                  <a:lnTo>
                    <a:pt x="635" y="60"/>
                  </a:lnTo>
                  <a:lnTo>
                    <a:pt x="600" y="65"/>
                  </a:lnTo>
                  <a:lnTo>
                    <a:pt x="567" y="72"/>
                  </a:lnTo>
                  <a:lnTo>
                    <a:pt x="533" y="77"/>
                  </a:lnTo>
                  <a:lnTo>
                    <a:pt x="498" y="84"/>
                  </a:lnTo>
                  <a:lnTo>
                    <a:pt x="465" y="91"/>
                  </a:lnTo>
                  <a:lnTo>
                    <a:pt x="430" y="99"/>
                  </a:lnTo>
                  <a:lnTo>
                    <a:pt x="397" y="105"/>
                  </a:lnTo>
                  <a:lnTo>
                    <a:pt x="362" y="112"/>
                  </a:lnTo>
                  <a:lnTo>
                    <a:pt x="327" y="122"/>
                  </a:lnTo>
                  <a:lnTo>
                    <a:pt x="293" y="130"/>
                  </a:lnTo>
                  <a:lnTo>
                    <a:pt x="259" y="139"/>
                  </a:lnTo>
                  <a:lnTo>
                    <a:pt x="225" y="150"/>
                  </a:lnTo>
                  <a:lnTo>
                    <a:pt x="193" y="158"/>
                  </a:lnTo>
                  <a:lnTo>
                    <a:pt x="158" y="167"/>
                  </a:lnTo>
                  <a:lnTo>
                    <a:pt x="127" y="178"/>
                  </a:lnTo>
                  <a:lnTo>
                    <a:pt x="95" y="189"/>
                  </a:lnTo>
                  <a:lnTo>
                    <a:pt x="62" y="200"/>
                  </a:lnTo>
                  <a:lnTo>
                    <a:pt x="31" y="212"/>
                  </a:lnTo>
                  <a:lnTo>
                    <a:pt x="0" y="224"/>
                  </a:lnTo>
                  <a:lnTo>
                    <a:pt x="15" y="273"/>
                  </a:lnTo>
                  <a:lnTo>
                    <a:pt x="46" y="261"/>
                  </a:lnTo>
                  <a:lnTo>
                    <a:pt x="76" y="248"/>
                  </a:lnTo>
                  <a:lnTo>
                    <a:pt x="107" y="238"/>
                  </a:lnTo>
                  <a:lnTo>
                    <a:pt x="139" y="227"/>
                  </a:lnTo>
                  <a:lnTo>
                    <a:pt x="170" y="216"/>
                  </a:lnTo>
                  <a:lnTo>
                    <a:pt x="203" y="207"/>
                  </a:lnTo>
                  <a:lnTo>
                    <a:pt x="235" y="197"/>
                  </a:lnTo>
                  <a:lnTo>
                    <a:pt x="270" y="188"/>
                  </a:lnTo>
                  <a:lnTo>
                    <a:pt x="302" y="178"/>
                  </a:lnTo>
                  <a:lnTo>
                    <a:pt x="337" y="171"/>
                  </a:lnTo>
                  <a:lnTo>
                    <a:pt x="371" y="163"/>
                  </a:lnTo>
                  <a:lnTo>
                    <a:pt x="403" y="157"/>
                  </a:lnTo>
                  <a:lnTo>
                    <a:pt x="438" y="150"/>
                  </a:lnTo>
                  <a:lnTo>
                    <a:pt x="472" y="140"/>
                  </a:lnTo>
                  <a:lnTo>
                    <a:pt x="506" y="134"/>
                  </a:lnTo>
                  <a:lnTo>
                    <a:pt x="540" y="128"/>
                  </a:lnTo>
                  <a:lnTo>
                    <a:pt x="573" y="122"/>
                  </a:lnTo>
                  <a:lnTo>
                    <a:pt x="607" y="115"/>
                  </a:lnTo>
                  <a:lnTo>
                    <a:pt x="641" y="111"/>
                  </a:lnTo>
                  <a:lnTo>
                    <a:pt x="673" y="105"/>
                  </a:lnTo>
                  <a:lnTo>
                    <a:pt x="705" y="100"/>
                  </a:lnTo>
                  <a:lnTo>
                    <a:pt x="738" y="95"/>
                  </a:lnTo>
                  <a:lnTo>
                    <a:pt x="769" y="88"/>
                  </a:lnTo>
                  <a:lnTo>
                    <a:pt x="801" y="84"/>
                  </a:lnTo>
                  <a:lnTo>
                    <a:pt x="832" y="80"/>
                  </a:lnTo>
                  <a:lnTo>
                    <a:pt x="862" y="76"/>
                  </a:lnTo>
                  <a:lnTo>
                    <a:pt x="891" y="72"/>
                  </a:lnTo>
                  <a:lnTo>
                    <a:pt x="921" y="68"/>
                  </a:lnTo>
                  <a:lnTo>
                    <a:pt x="949" y="64"/>
                  </a:lnTo>
                  <a:lnTo>
                    <a:pt x="976" y="60"/>
                  </a:lnTo>
                  <a:lnTo>
                    <a:pt x="1003" y="55"/>
                  </a:lnTo>
                  <a:lnTo>
                    <a:pt x="1029" y="51"/>
                  </a:lnTo>
                  <a:lnTo>
                    <a:pt x="1049" y="30"/>
                  </a:lnTo>
                  <a:lnTo>
                    <a:pt x="100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89"/>
            <p:cNvSpPr>
              <a:spLocks/>
            </p:cNvSpPr>
            <p:nvPr/>
          </p:nvSpPr>
          <p:spPr bwMode="auto">
            <a:xfrm>
              <a:off x="1759" y="3659"/>
              <a:ext cx="19" cy="62"/>
            </a:xfrm>
            <a:custGeom>
              <a:avLst/>
              <a:gdLst>
                <a:gd name="T0" fmla="*/ 2 w 58"/>
                <a:gd name="T1" fmla="*/ 27 h 186"/>
                <a:gd name="T2" fmla="*/ 0 w 58"/>
                <a:gd name="T3" fmla="*/ 21 h 186"/>
                <a:gd name="T4" fmla="*/ 6 w 58"/>
                <a:gd name="T5" fmla="*/ 56 h 186"/>
                <a:gd name="T6" fmla="*/ 12 w 58"/>
                <a:gd name="T7" fmla="*/ 94 h 186"/>
                <a:gd name="T8" fmla="*/ 12 w 58"/>
                <a:gd name="T9" fmla="*/ 135 h 186"/>
                <a:gd name="T10" fmla="*/ 6 w 58"/>
                <a:gd name="T11" fmla="*/ 178 h 186"/>
                <a:gd name="T12" fmla="*/ 52 w 58"/>
                <a:gd name="T13" fmla="*/ 186 h 186"/>
                <a:gd name="T14" fmla="*/ 58 w 58"/>
                <a:gd name="T15" fmla="*/ 139 h 186"/>
                <a:gd name="T16" fmla="*/ 58 w 58"/>
                <a:gd name="T17" fmla="*/ 90 h 186"/>
                <a:gd name="T18" fmla="*/ 52 w 58"/>
                <a:gd name="T19" fmla="*/ 48 h 186"/>
                <a:gd name="T20" fmla="*/ 43 w 58"/>
                <a:gd name="T21" fmla="*/ 5 h 186"/>
                <a:gd name="T22" fmla="*/ 40 w 58"/>
                <a:gd name="T23" fmla="*/ 0 h 186"/>
                <a:gd name="T24" fmla="*/ 2 w 58"/>
                <a:gd name="T25" fmla="*/ 2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86">
                  <a:moveTo>
                    <a:pt x="2" y="27"/>
                  </a:moveTo>
                  <a:lnTo>
                    <a:pt x="0" y="21"/>
                  </a:lnTo>
                  <a:lnTo>
                    <a:pt x="6" y="56"/>
                  </a:lnTo>
                  <a:lnTo>
                    <a:pt x="12" y="94"/>
                  </a:lnTo>
                  <a:lnTo>
                    <a:pt x="12" y="135"/>
                  </a:lnTo>
                  <a:lnTo>
                    <a:pt x="6" y="178"/>
                  </a:lnTo>
                  <a:lnTo>
                    <a:pt x="52" y="186"/>
                  </a:lnTo>
                  <a:lnTo>
                    <a:pt x="58" y="139"/>
                  </a:lnTo>
                  <a:lnTo>
                    <a:pt x="58" y="90"/>
                  </a:lnTo>
                  <a:lnTo>
                    <a:pt x="52" y="48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90"/>
            <p:cNvSpPr>
              <a:spLocks/>
            </p:cNvSpPr>
            <p:nvPr/>
          </p:nvSpPr>
          <p:spPr bwMode="auto">
            <a:xfrm>
              <a:off x="1365" y="2951"/>
              <a:ext cx="14" cy="14"/>
            </a:xfrm>
            <a:custGeom>
              <a:avLst/>
              <a:gdLst>
                <a:gd name="T0" fmla="*/ 6 w 40"/>
                <a:gd name="T1" fmla="*/ 0 h 41"/>
                <a:gd name="T2" fmla="*/ 1 w 40"/>
                <a:gd name="T3" fmla="*/ 10 h 41"/>
                <a:gd name="T4" fmla="*/ 0 w 40"/>
                <a:gd name="T5" fmla="*/ 19 h 41"/>
                <a:gd name="T6" fmla="*/ 4 w 40"/>
                <a:gd name="T7" fmla="*/ 27 h 41"/>
                <a:gd name="T8" fmla="*/ 8 w 40"/>
                <a:gd name="T9" fmla="*/ 34 h 41"/>
                <a:gd name="T10" fmla="*/ 16 w 40"/>
                <a:gd name="T11" fmla="*/ 39 h 41"/>
                <a:gd name="T12" fmla="*/ 24 w 40"/>
                <a:gd name="T13" fmla="*/ 41 h 41"/>
                <a:gd name="T14" fmla="*/ 32 w 40"/>
                <a:gd name="T15" fmla="*/ 39 h 41"/>
                <a:gd name="T16" fmla="*/ 40 w 40"/>
                <a:gd name="T17" fmla="*/ 33 h 41"/>
                <a:gd name="T18" fmla="*/ 6 w 40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1">
                  <a:moveTo>
                    <a:pt x="6" y="0"/>
                  </a:moveTo>
                  <a:lnTo>
                    <a:pt x="1" y="10"/>
                  </a:lnTo>
                  <a:lnTo>
                    <a:pt x="0" y="19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6" y="39"/>
                  </a:lnTo>
                  <a:lnTo>
                    <a:pt x="24" y="41"/>
                  </a:lnTo>
                  <a:lnTo>
                    <a:pt x="32" y="39"/>
                  </a:lnTo>
                  <a:lnTo>
                    <a:pt x="40" y="3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91"/>
            <p:cNvSpPr>
              <a:spLocks/>
            </p:cNvSpPr>
            <p:nvPr/>
          </p:nvSpPr>
          <p:spPr bwMode="auto">
            <a:xfrm>
              <a:off x="1367" y="2921"/>
              <a:ext cx="25" cy="40"/>
            </a:xfrm>
            <a:custGeom>
              <a:avLst/>
              <a:gdLst>
                <a:gd name="T0" fmla="*/ 28 w 76"/>
                <a:gd name="T1" fmla="*/ 35 h 121"/>
                <a:gd name="T2" fmla="*/ 30 w 76"/>
                <a:gd name="T3" fmla="*/ 38 h 121"/>
                <a:gd name="T4" fmla="*/ 28 w 76"/>
                <a:gd name="T5" fmla="*/ 43 h 121"/>
                <a:gd name="T6" fmla="*/ 26 w 76"/>
                <a:gd name="T7" fmla="*/ 53 h 121"/>
                <a:gd name="T8" fmla="*/ 20 w 76"/>
                <a:gd name="T9" fmla="*/ 61 h 121"/>
                <a:gd name="T10" fmla="*/ 15 w 76"/>
                <a:gd name="T11" fmla="*/ 70 h 121"/>
                <a:gd name="T12" fmla="*/ 8 w 76"/>
                <a:gd name="T13" fmla="*/ 80 h 121"/>
                <a:gd name="T14" fmla="*/ 0 w 76"/>
                <a:gd name="T15" fmla="*/ 90 h 121"/>
                <a:gd name="T16" fmla="*/ 34 w 76"/>
                <a:gd name="T17" fmla="*/ 121 h 121"/>
                <a:gd name="T18" fmla="*/ 45 w 76"/>
                <a:gd name="T19" fmla="*/ 112 h 121"/>
                <a:gd name="T20" fmla="*/ 51 w 76"/>
                <a:gd name="T21" fmla="*/ 100 h 121"/>
                <a:gd name="T22" fmla="*/ 59 w 76"/>
                <a:gd name="T23" fmla="*/ 88 h 121"/>
                <a:gd name="T24" fmla="*/ 67 w 76"/>
                <a:gd name="T25" fmla="*/ 71 h 121"/>
                <a:gd name="T26" fmla="*/ 71 w 76"/>
                <a:gd name="T27" fmla="*/ 57 h 121"/>
                <a:gd name="T28" fmla="*/ 76 w 76"/>
                <a:gd name="T29" fmla="*/ 38 h 121"/>
                <a:gd name="T30" fmla="*/ 70 w 76"/>
                <a:gd name="T31" fmla="*/ 16 h 121"/>
                <a:gd name="T32" fmla="*/ 59 w 76"/>
                <a:gd name="T33" fmla="*/ 0 h 121"/>
                <a:gd name="T34" fmla="*/ 28 w 76"/>
                <a:gd name="T35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21">
                  <a:moveTo>
                    <a:pt x="28" y="35"/>
                  </a:moveTo>
                  <a:lnTo>
                    <a:pt x="30" y="38"/>
                  </a:lnTo>
                  <a:lnTo>
                    <a:pt x="28" y="43"/>
                  </a:lnTo>
                  <a:lnTo>
                    <a:pt x="26" y="53"/>
                  </a:lnTo>
                  <a:lnTo>
                    <a:pt x="20" y="61"/>
                  </a:lnTo>
                  <a:lnTo>
                    <a:pt x="15" y="70"/>
                  </a:lnTo>
                  <a:lnTo>
                    <a:pt x="8" y="80"/>
                  </a:lnTo>
                  <a:lnTo>
                    <a:pt x="0" y="90"/>
                  </a:lnTo>
                  <a:lnTo>
                    <a:pt x="34" y="121"/>
                  </a:lnTo>
                  <a:lnTo>
                    <a:pt x="45" y="112"/>
                  </a:lnTo>
                  <a:lnTo>
                    <a:pt x="51" y="100"/>
                  </a:lnTo>
                  <a:lnTo>
                    <a:pt x="59" y="88"/>
                  </a:lnTo>
                  <a:lnTo>
                    <a:pt x="67" y="71"/>
                  </a:lnTo>
                  <a:lnTo>
                    <a:pt x="71" y="57"/>
                  </a:lnTo>
                  <a:lnTo>
                    <a:pt x="76" y="38"/>
                  </a:lnTo>
                  <a:lnTo>
                    <a:pt x="70" y="16"/>
                  </a:lnTo>
                  <a:lnTo>
                    <a:pt x="59" y="0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92"/>
            <p:cNvSpPr>
              <a:spLocks/>
            </p:cNvSpPr>
            <p:nvPr/>
          </p:nvSpPr>
          <p:spPr bwMode="auto">
            <a:xfrm>
              <a:off x="1362" y="2881"/>
              <a:ext cx="25" cy="52"/>
            </a:xfrm>
            <a:custGeom>
              <a:avLst/>
              <a:gdLst>
                <a:gd name="T0" fmla="*/ 2 w 76"/>
                <a:gd name="T1" fmla="*/ 0 h 156"/>
                <a:gd name="T2" fmla="*/ 0 w 76"/>
                <a:gd name="T3" fmla="*/ 17 h 156"/>
                <a:gd name="T4" fmla="*/ 0 w 76"/>
                <a:gd name="T5" fmla="*/ 35 h 156"/>
                <a:gd name="T6" fmla="*/ 2 w 76"/>
                <a:gd name="T7" fmla="*/ 55 h 156"/>
                <a:gd name="T8" fmla="*/ 6 w 76"/>
                <a:gd name="T9" fmla="*/ 75 h 156"/>
                <a:gd name="T10" fmla="*/ 10 w 76"/>
                <a:gd name="T11" fmla="*/ 97 h 156"/>
                <a:gd name="T12" fmla="*/ 19 w 76"/>
                <a:gd name="T13" fmla="*/ 117 h 156"/>
                <a:gd name="T14" fmla="*/ 30 w 76"/>
                <a:gd name="T15" fmla="*/ 137 h 156"/>
                <a:gd name="T16" fmla="*/ 45 w 76"/>
                <a:gd name="T17" fmla="*/ 156 h 156"/>
                <a:gd name="T18" fmla="*/ 76 w 76"/>
                <a:gd name="T19" fmla="*/ 121 h 156"/>
                <a:gd name="T20" fmla="*/ 66 w 76"/>
                <a:gd name="T21" fmla="*/ 109 h 156"/>
                <a:gd name="T22" fmla="*/ 60 w 76"/>
                <a:gd name="T23" fmla="*/ 97 h 156"/>
                <a:gd name="T24" fmla="*/ 54 w 76"/>
                <a:gd name="T25" fmla="*/ 80 h 156"/>
                <a:gd name="T26" fmla="*/ 49 w 76"/>
                <a:gd name="T27" fmla="*/ 66 h 156"/>
                <a:gd name="T28" fmla="*/ 47 w 76"/>
                <a:gd name="T29" fmla="*/ 49 h 156"/>
                <a:gd name="T30" fmla="*/ 46 w 76"/>
                <a:gd name="T31" fmla="*/ 35 h 156"/>
                <a:gd name="T32" fmla="*/ 46 w 76"/>
                <a:gd name="T33" fmla="*/ 17 h 156"/>
                <a:gd name="T34" fmla="*/ 47 w 76"/>
                <a:gd name="T35" fmla="*/ 5 h 156"/>
                <a:gd name="T36" fmla="*/ 2 w 76"/>
                <a:gd name="T3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6">
                  <a:moveTo>
                    <a:pt x="2" y="0"/>
                  </a:moveTo>
                  <a:lnTo>
                    <a:pt x="0" y="17"/>
                  </a:lnTo>
                  <a:lnTo>
                    <a:pt x="0" y="35"/>
                  </a:lnTo>
                  <a:lnTo>
                    <a:pt x="2" y="55"/>
                  </a:lnTo>
                  <a:lnTo>
                    <a:pt x="6" y="75"/>
                  </a:lnTo>
                  <a:lnTo>
                    <a:pt x="10" y="97"/>
                  </a:lnTo>
                  <a:lnTo>
                    <a:pt x="19" y="117"/>
                  </a:lnTo>
                  <a:lnTo>
                    <a:pt x="30" y="137"/>
                  </a:lnTo>
                  <a:lnTo>
                    <a:pt x="45" y="156"/>
                  </a:lnTo>
                  <a:lnTo>
                    <a:pt x="76" y="121"/>
                  </a:lnTo>
                  <a:lnTo>
                    <a:pt x="66" y="109"/>
                  </a:lnTo>
                  <a:lnTo>
                    <a:pt x="60" y="97"/>
                  </a:lnTo>
                  <a:lnTo>
                    <a:pt x="54" y="80"/>
                  </a:lnTo>
                  <a:lnTo>
                    <a:pt x="49" y="66"/>
                  </a:lnTo>
                  <a:lnTo>
                    <a:pt x="47" y="49"/>
                  </a:lnTo>
                  <a:lnTo>
                    <a:pt x="46" y="35"/>
                  </a:lnTo>
                  <a:lnTo>
                    <a:pt x="46" y="17"/>
                  </a:lnTo>
                  <a:lnTo>
                    <a:pt x="4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93"/>
            <p:cNvSpPr>
              <a:spLocks/>
            </p:cNvSpPr>
            <p:nvPr/>
          </p:nvSpPr>
          <p:spPr bwMode="auto">
            <a:xfrm>
              <a:off x="1362" y="2837"/>
              <a:ext cx="41" cy="45"/>
            </a:xfrm>
            <a:custGeom>
              <a:avLst/>
              <a:gdLst>
                <a:gd name="T0" fmla="*/ 122 w 122"/>
                <a:gd name="T1" fmla="*/ 0 h 135"/>
                <a:gd name="T2" fmla="*/ 96 w 122"/>
                <a:gd name="T3" fmla="*/ 1 h 135"/>
                <a:gd name="T4" fmla="*/ 73 w 122"/>
                <a:gd name="T5" fmla="*/ 9 h 135"/>
                <a:gd name="T6" fmla="*/ 51 w 122"/>
                <a:gd name="T7" fmla="*/ 21 h 135"/>
                <a:gd name="T8" fmla="*/ 35 w 122"/>
                <a:gd name="T9" fmla="*/ 37 h 135"/>
                <a:gd name="T10" fmla="*/ 22 w 122"/>
                <a:gd name="T11" fmla="*/ 56 h 135"/>
                <a:gd name="T12" fmla="*/ 12 w 122"/>
                <a:gd name="T13" fmla="*/ 79 h 135"/>
                <a:gd name="T14" fmla="*/ 6 w 122"/>
                <a:gd name="T15" fmla="*/ 104 h 135"/>
                <a:gd name="T16" fmla="*/ 0 w 122"/>
                <a:gd name="T17" fmla="*/ 131 h 135"/>
                <a:gd name="T18" fmla="*/ 47 w 122"/>
                <a:gd name="T19" fmla="*/ 135 h 135"/>
                <a:gd name="T20" fmla="*/ 49 w 122"/>
                <a:gd name="T21" fmla="*/ 113 h 135"/>
                <a:gd name="T22" fmla="*/ 54 w 122"/>
                <a:gd name="T23" fmla="*/ 98 h 135"/>
                <a:gd name="T24" fmla="*/ 61 w 122"/>
                <a:gd name="T25" fmla="*/ 82 h 135"/>
                <a:gd name="T26" fmla="*/ 70 w 122"/>
                <a:gd name="T27" fmla="*/ 73 h 135"/>
                <a:gd name="T28" fmla="*/ 78 w 122"/>
                <a:gd name="T29" fmla="*/ 62 h 135"/>
                <a:gd name="T30" fmla="*/ 89 w 122"/>
                <a:gd name="T31" fmla="*/ 58 h 135"/>
                <a:gd name="T32" fmla="*/ 103 w 122"/>
                <a:gd name="T33" fmla="*/ 52 h 135"/>
                <a:gd name="T34" fmla="*/ 122 w 122"/>
                <a:gd name="T35" fmla="*/ 51 h 135"/>
                <a:gd name="T36" fmla="*/ 122 w 122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135">
                  <a:moveTo>
                    <a:pt x="122" y="0"/>
                  </a:moveTo>
                  <a:lnTo>
                    <a:pt x="96" y="1"/>
                  </a:lnTo>
                  <a:lnTo>
                    <a:pt x="73" y="9"/>
                  </a:lnTo>
                  <a:lnTo>
                    <a:pt x="51" y="21"/>
                  </a:lnTo>
                  <a:lnTo>
                    <a:pt x="35" y="37"/>
                  </a:lnTo>
                  <a:lnTo>
                    <a:pt x="22" y="56"/>
                  </a:lnTo>
                  <a:lnTo>
                    <a:pt x="12" y="79"/>
                  </a:lnTo>
                  <a:lnTo>
                    <a:pt x="6" y="104"/>
                  </a:lnTo>
                  <a:lnTo>
                    <a:pt x="0" y="131"/>
                  </a:lnTo>
                  <a:lnTo>
                    <a:pt x="47" y="135"/>
                  </a:lnTo>
                  <a:lnTo>
                    <a:pt x="49" y="113"/>
                  </a:lnTo>
                  <a:lnTo>
                    <a:pt x="54" y="98"/>
                  </a:lnTo>
                  <a:lnTo>
                    <a:pt x="61" y="82"/>
                  </a:lnTo>
                  <a:lnTo>
                    <a:pt x="70" y="73"/>
                  </a:lnTo>
                  <a:lnTo>
                    <a:pt x="78" y="62"/>
                  </a:lnTo>
                  <a:lnTo>
                    <a:pt x="89" y="58"/>
                  </a:lnTo>
                  <a:lnTo>
                    <a:pt x="103" y="52"/>
                  </a:lnTo>
                  <a:lnTo>
                    <a:pt x="122" y="5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94"/>
            <p:cNvSpPr>
              <a:spLocks/>
            </p:cNvSpPr>
            <p:nvPr/>
          </p:nvSpPr>
          <p:spPr bwMode="auto">
            <a:xfrm>
              <a:off x="1403" y="2837"/>
              <a:ext cx="55" cy="53"/>
            </a:xfrm>
            <a:custGeom>
              <a:avLst/>
              <a:gdLst>
                <a:gd name="T0" fmla="*/ 164 w 164"/>
                <a:gd name="T1" fmla="*/ 149 h 159"/>
                <a:gd name="T2" fmla="*/ 164 w 164"/>
                <a:gd name="T3" fmla="*/ 148 h 159"/>
                <a:gd name="T4" fmla="*/ 156 w 164"/>
                <a:gd name="T5" fmla="*/ 117 h 159"/>
                <a:gd name="T6" fmla="*/ 143 w 164"/>
                <a:gd name="T7" fmla="*/ 90 h 159"/>
                <a:gd name="T8" fmla="*/ 125 w 164"/>
                <a:gd name="T9" fmla="*/ 63 h 159"/>
                <a:gd name="T10" fmla="*/ 106 w 164"/>
                <a:gd name="T11" fmla="*/ 41 h 159"/>
                <a:gd name="T12" fmla="*/ 82 w 164"/>
                <a:gd name="T13" fmla="*/ 24 h 159"/>
                <a:gd name="T14" fmla="*/ 56 w 164"/>
                <a:gd name="T15" fmla="*/ 10 h 159"/>
                <a:gd name="T16" fmla="*/ 28 w 164"/>
                <a:gd name="T17" fmla="*/ 2 h 159"/>
                <a:gd name="T18" fmla="*/ 0 w 164"/>
                <a:gd name="T19" fmla="*/ 0 h 159"/>
                <a:gd name="T20" fmla="*/ 0 w 164"/>
                <a:gd name="T21" fmla="*/ 51 h 159"/>
                <a:gd name="T22" fmla="*/ 21 w 164"/>
                <a:gd name="T23" fmla="*/ 54 h 159"/>
                <a:gd name="T24" fmla="*/ 42 w 164"/>
                <a:gd name="T25" fmla="*/ 59 h 159"/>
                <a:gd name="T26" fmla="*/ 61 w 164"/>
                <a:gd name="T27" fmla="*/ 67 h 159"/>
                <a:gd name="T28" fmla="*/ 77 w 164"/>
                <a:gd name="T29" fmla="*/ 79 h 159"/>
                <a:gd name="T30" fmla="*/ 92 w 164"/>
                <a:gd name="T31" fmla="*/ 95 h 159"/>
                <a:gd name="T32" fmla="*/ 104 w 164"/>
                <a:gd name="T33" fmla="*/ 114 h 159"/>
                <a:gd name="T34" fmla="*/ 112 w 164"/>
                <a:gd name="T35" fmla="*/ 136 h 159"/>
                <a:gd name="T36" fmla="*/ 119 w 164"/>
                <a:gd name="T37" fmla="*/ 159 h 159"/>
                <a:gd name="T38" fmla="*/ 119 w 164"/>
                <a:gd name="T39" fmla="*/ 158 h 159"/>
                <a:gd name="T40" fmla="*/ 164 w 164"/>
                <a:gd name="T4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59">
                  <a:moveTo>
                    <a:pt x="164" y="149"/>
                  </a:moveTo>
                  <a:lnTo>
                    <a:pt x="164" y="148"/>
                  </a:lnTo>
                  <a:lnTo>
                    <a:pt x="156" y="117"/>
                  </a:lnTo>
                  <a:lnTo>
                    <a:pt x="143" y="90"/>
                  </a:lnTo>
                  <a:lnTo>
                    <a:pt x="125" y="63"/>
                  </a:lnTo>
                  <a:lnTo>
                    <a:pt x="106" y="41"/>
                  </a:lnTo>
                  <a:lnTo>
                    <a:pt x="82" y="24"/>
                  </a:lnTo>
                  <a:lnTo>
                    <a:pt x="56" y="10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1" y="54"/>
                  </a:lnTo>
                  <a:lnTo>
                    <a:pt x="42" y="59"/>
                  </a:lnTo>
                  <a:lnTo>
                    <a:pt x="61" y="67"/>
                  </a:lnTo>
                  <a:lnTo>
                    <a:pt x="77" y="79"/>
                  </a:lnTo>
                  <a:lnTo>
                    <a:pt x="92" y="95"/>
                  </a:lnTo>
                  <a:lnTo>
                    <a:pt x="104" y="114"/>
                  </a:lnTo>
                  <a:lnTo>
                    <a:pt x="112" y="136"/>
                  </a:lnTo>
                  <a:lnTo>
                    <a:pt x="119" y="159"/>
                  </a:lnTo>
                  <a:lnTo>
                    <a:pt x="119" y="158"/>
                  </a:lnTo>
                  <a:lnTo>
                    <a:pt x="16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>
              <a:off x="1431" y="2886"/>
              <a:ext cx="29" cy="106"/>
            </a:xfrm>
            <a:custGeom>
              <a:avLst/>
              <a:gdLst>
                <a:gd name="T0" fmla="*/ 43 w 87"/>
                <a:gd name="T1" fmla="*/ 316 h 316"/>
                <a:gd name="T2" fmla="*/ 55 w 87"/>
                <a:gd name="T3" fmla="*/ 279 h 316"/>
                <a:gd name="T4" fmla="*/ 65 w 87"/>
                <a:gd name="T5" fmla="*/ 243 h 316"/>
                <a:gd name="T6" fmla="*/ 75 w 87"/>
                <a:gd name="T7" fmla="*/ 201 h 316"/>
                <a:gd name="T8" fmla="*/ 81 w 87"/>
                <a:gd name="T9" fmla="*/ 161 h 316"/>
                <a:gd name="T10" fmla="*/ 86 w 87"/>
                <a:gd name="T11" fmla="*/ 120 h 316"/>
                <a:gd name="T12" fmla="*/ 87 w 87"/>
                <a:gd name="T13" fmla="*/ 80 h 316"/>
                <a:gd name="T14" fmla="*/ 85 w 87"/>
                <a:gd name="T15" fmla="*/ 38 h 316"/>
                <a:gd name="T16" fmla="*/ 79 w 87"/>
                <a:gd name="T17" fmla="*/ 0 h 316"/>
                <a:gd name="T18" fmla="*/ 34 w 87"/>
                <a:gd name="T19" fmla="*/ 8 h 316"/>
                <a:gd name="T20" fmla="*/ 38 w 87"/>
                <a:gd name="T21" fmla="*/ 43 h 316"/>
                <a:gd name="T22" fmla="*/ 42 w 87"/>
                <a:gd name="T23" fmla="*/ 80 h 316"/>
                <a:gd name="T24" fmla="*/ 39 w 87"/>
                <a:gd name="T25" fmla="*/ 117 h 316"/>
                <a:gd name="T26" fmla="*/ 35 w 87"/>
                <a:gd name="T27" fmla="*/ 155 h 316"/>
                <a:gd name="T28" fmla="*/ 28 w 87"/>
                <a:gd name="T29" fmla="*/ 193 h 316"/>
                <a:gd name="T30" fmla="*/ 21 w 87"/>
                <a:gd name="T31" fmla="*/ 229 h 316"/>
                <a:gd name="T32" fmla="*/ 12 w 87"/>
                <a:gd name="T33" fmla="*/ 263 h 316"/>
                <a:gd name="T34" fmla="*/ 0 w 87"/>
                <a:gd name="T35" fmla="*/ 297 h 316"/>
                <a:gd name="T36" fmla="*/ 43 w 87"/>
                <a:gd name="T37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316">
                  <a:moveTo>
                    <a:pt x="43" y="316"/>
                  </a:moveTo>
                  <a:lnTo>
                    <a:pt x="55" y="279"/>
                  </a:lnTo>
                  <a:lnTo>
                    <a:pt x="65" y="243"/>
                  </a:lnTo>
                  <a:lnTo>
                    <a:pt x="75" y="201"/>
                  </a:lnTo>
                  <a:lnTo>
                    <a:pt x="81" y="161"/>
                  </a:lnTo>
                  <a:lnTo>
                    <a:pt x="86" y="120"/>
                  </a:lnTo>
                  <a:lnTo>
                    <a:pt x="87" y="80"/>
                  </a:lnTo>
                  <a:lnTo>
                    <a:pt x="85" y="38"/>
                  </a:lnTo>
                  <a:lnTo>
                    <a:pt x="79" y="0"/>
                  </a:lnTo>
                  <a:lnTo>
                    <a:pt x="34" y="8"/>
                  </a:lnTo>
                  <a:lnTo>
                    <a:pt x="38" y="43"/>
                  </a:lnTo>
                  <a:lnTo>
                    <a:pt x="42" y="80"/>
                  </a:lnTo>
                  <a:lnTo>
                    <a:pt x="39" y="117"/>
                  </a:lnTo>
                  <a:lnTo>
                    <a:pt x="35" y="155"/>
                  </a:lnTo>
                  <a:lnTo>
                    <a:pt x="28" y="193"/>
                  </a:lnTo>
                  <a:lnTo>
                    <a:pt x="21" y="229"/>
                  </a:lnTo>
                  <a:lnTo>
                    <a:pt x="12" y="263"/>
                  </a:lnTo>
                  <a:lnTo>
                    <a:pt x="0" y="297"/>
                  </a:lnTo>
                  <a:lnTo>
                    <a:pt x="43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96"/>
            <p:cNvSpPr>
              <a:spLocks/>
            </p:cNvSpPr>
            <p:nvPr/>
          </p:nvSpPr>
          <p:spPr bwMode="auto">
            <a:xfrm>
              <a:off x="1405" y="2986"/>
              <a:ext cx="40" cy="50"/>
            </a:xfrm>
            <a:custGeom>
              <a:avLst/>
              <a:gdLst>
                <a:gd name="T0" fmla="*/ 37 w 122"/>
                <a:gd name="T1" fmla="*/ 151 h 151"/>
                <a:gd name="T2" fmla="*/ 47 w 122"/>
                <a:gd name="T3" fmla="*/ 137 h 151"/>
                <a:gd name="T4" fmla="*/ 60 w 122"/>
                <a:gd name="T5" fmla="*/ 120 h 151"/>
                <a:gd name="T6" fmla="*/ 70 w 122"/>
                <a:gd name="T7" fmla="*/ 107 h 151"/>
                <a:gd name="T8" fmla="*/ 82 w 122"/>
                <a:gd name="T9" fmla="*/ 89 h 151"/>
                <a:gd name="T10" fmla="*/ 93 w 122"/>
                <a:gd name="T11" fmla="*/ 72 h 151"/>
                <a:gd name="T12" fmla="*/ 104 w 122"/>
                <a:gd name="T13" fmla="*/ 56 h 151"/>
                <a:gd name="T14" fmla="*/ 114 w 122"/>
                <a:gd name="T15" fmla="*/ 37 h 151"/>
                <a:gd name="T16" fmla="*/ 122 w 122"/>
                <a:gd name="T17" fmla="*/ 19 h 151"/>
                <a:gd name="T18" fmla="*/ 77 w 122"/>
                <a:gd name="T19" fmla="*/ 0 h 151"/>
                <a:gd name="T20" fmla="*/ 72 w 122"/>
                <a:gd name="T21" fmla="*/ 15 h 151"/>
                <a:gd name="T22" fmla="*/ 65 w 122"/>
                <a:gd name="T23" fmla="*/ 27 h 151"/>
                <a:gd name="T24" fmla="*/ 57 w 122"/>
                <a:gd name="T25" fmla="*/ 43 h 151"/>
                <a:gd name="T26" fmla="*/ 46 w 122"/>
                <a:gd name="T27" fmla="*/ 58 h 151"/>
                <a:gd name="T28" fmla="*/ 33 w 122"/>
                <a:gd name="T29" fmla="*/ 73 h 151"/>
                <a:gd name="T30" fmla="*/ 22 w 122"/>
                <a:gd name="T31" fmla="*/ 91 h 151"/>
                <a:gd name="T32" fmla="*/ 11 w 122"/>
                <a:gd name="T33" fmla="*/ 107 h 151"/>
                <a:gd name="T34" fmla="*/ 0 w 122"/>
                <a:gd name="T35" fmla="*/ 122 h 151"/>
                <a:gd name="T36" fmla="*/ 37 w 122"/>
                <a:gd name="T3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151">
                  <a:moveTo>
                    <a:pt x="37" y="151"/>
                  </a:moveTo>
                  <a:lnTo>
                    <a:pt x="47" y="137"/>
                  </a:lnTo>
                  <a:lnTo>
                    <a:pt x="60" y="120"/>
                  </a:lnTo>
                  <a:lnTo>
                    <a:pt x="70" y="107"/>
                  </a:lnTo>
                  <a:lnTo>
                    <a:pt x="82" y="89"/>
                  </a:lnTo>
                  <a:lnTo>
                    <a:pt x="93" y="72"/>
                  </a:lnTo>
                  <a:lnTo>
                    <a:pt x="104" y="56"/>
                  </a:lnTo>
                  <a:lnTo>
                    <a:pt x="114" y="37"/>
                  </a:lnTo>
                  <a:lnTo>
                    <a:pt x="122" y="19"/>
                  </a:lnTo>
                  <a:lnTo>
                    <a:pt x="77" y="0"/>
                  </a:lnTo>
                  <a:lnTo>
                    <a:pt x="72" y="15"/>
                  </a:lnTo>
                  <a:lnTo>
                    <a:pt x="65" y="27"/>
                  </a:lnTo>
                  <a:lnTo>
                    <a:pt x="57" y="43"/>
                  </a:lnTo>
                  <a:lnTo>
                    <a:pt x="46" y="58"/>
                  </a:lnTo>
                  <a:lnTo>
                    <a:pt x="33" y="73"/>
                  </a:lnTo>
                  <a:lnTo>
                    <a:pt x="22" y="91"/>
                  </a:lnTo>
                  <a:lnTo>
                    <a:pt x="11" y="107"/>
                  </a:lnTo>
                  <a:lnTo>
                    <a:pt x="0" y="122"/>
                  </a:lnTo>
                  <a:lnTo>
                    <a:pt x="37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97"/>
            <p:cNvSpPr>
              <a:spLocks/>
            </p:cNvSpPr>
            <p:nvPr/>
          </p:nvSpPr>
          <p:spPr bwMode="auto">
            <a:xfrm>
              <a:off x="1387" y="3026"/>
              <a:ext cx="30" cy="42"/>
            </a:xfrm>
            <a:custGeom>
              <a:avLst/>
              <a:gdLst>
                <a:gd name="T0" fmla="*/ 20 w 89"/>
                <a:gd name="T1" fmla="*/ 126 h 126"/>
                <a:gd name="T2" fmla="*/ 33 w 89"/>
                <a:gd name="T3" fmla="*/ 117 h 126"/>
                <a:gd name="T4" fmla="*/ 44 w 89"/>
                <a:gd name="T5" fmla="*/ 106 h 126"/>
                <a:gd name="T6" fmla="*/ 52 w 89"/>
                <a:gd name="T7" fmla="*/ 95 h 126"/>
                <a:gd name="T8" fmla="*/ 59 w 89"/>
                <a:gd name="T9" fmla="*/ 83 h 126"/>
                <a:gd name="T10" fmla="*/ 66 w 89"/>
                <a:gd name="T11" fmla="*/ 73 h 126"/>
                <a:gd name="T12" fmla="*/ 71 w 89"/>
                <a:gd name="T13" fmla="*/ 59 h 126"/>
                <a:gd name="T14" fmla="*/ 79 w 89"/>
                <a:gd name="T15" fmla="*/ 46 h 126"/>
                <a:gd name="T16" fmla="*/ 89 w 89"/>
                <a:gd name="T17" fmla="*/ 29 h 126"/>
                <a:gd name="T18" fmla="*/ 52 w 89"/>
                <a:gd name="T19" fmla="*/ 0 h 126"/>
                <a:gd name="T20" fmla="*/ 40 w 89"/>
                <a:gd name="T21" fmla="*/ 19 h 126"/>
                <a:gd name="T22" fmla="*/ 32 w 89"/>
                <a:gd name="T23" fmla="*/ 35 h 126"/>
                <a:gd name="T24" fmla="*/ 25 w 89"/>
                <a:gd name="T25" fmla="*/ 48 h 126"/>
                <a:gd name="T26" fmla="*/ 20 w 89"/>
                <a:gd name="T27" fmla="*/ 59 h 126"/>
                <a:gd name="T28" fmla="*/ 16 w 89"/>
                <a:gd name="T29" fmla="*/ 66 h 126"/>
                <a:gd name="T30" fmla="*/ 12 w 89"/>
                <a:gd name="T31" fmla="*/ 71 h 126"/>
                <a:gd name="T32" fmla="*/ 6 w 89"/>
                <a:gd name="T33" fmla="*/ 77 h 126"/>
                <a:gd name="T34" fmla="*/ 0 w 89"/>
                <a:gd name="T35" fmla="*/ 81 h 126"/>
                <a:gd name="T36" fmla="*/ 20 w 89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126">
                  <a:moveTo>
                    <a:pt x="20" y="126"/>
                  </a:moveTo>
                  <a:lnTo>
                    <a:pt x="33" y="117"/>
                  </a:lnTo>
                  <a:lnTo>
                    <a:pt x="44" y="106"/>
                  </a:lnTo>
                  <a:lnTo>
                    <a:pt x="52" y="95"/>
                  </a:lnTo>
                  <a:lnTo>
                    <a:pt x="59" y="83"/>
                  </a:lnTo>
                  <a:lnTo>
                    <a:pt x="66" y="73"/>
                  </a:lnTo>
                  <a:lnTo>
                    <a:pt x="71" y="59"/>
                  </a:lnTo>
                  <a:lnTo>
                    <a:pt x="79" y="46"/>
                  </a:lnTo>
                  <a:lnTo>
                    <a:pt x="89" y="29"/>
                  </a:lnTo>
                  <a:lnTo>
                    <a:pt x="52" y="0"/>
                  </a:lnTo>
                  <a:lnTo>
                    <a:pt x="40" y="19"/>
                  </a:lnTo>
                  <a:lnTo>
                    <a:pt x="32" y="35"/>
                  </a:lnTo>
                  <a:lnTo>
                    <a:pt x="25" y="48"/>
                  </a:lnTo>
                  <a:lnTo>
                    <a:pt x="20" y="59"/>
                  </a:lnTo>
                  <a:lnTo>
                    <a:pt x="16" y="66"/>
                  </a:lnTo>
                  <a:lnTo>
                    <a:pt x="12" y="71"/>
                  </a:lnTo>
                  <a:lnTo>
                    <a:pt x="6" y="77"/>
                  </a:lnTo>
                  <a:lnTo>
                    <a:pt x="0" y="81"/>
                  </a:lnTo>
                  <a:lnTo>
                    <a:pt x="2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98"/>
            <p:cNvSpPr>
              <a:spLocks/>
            </p:cNvSpPr>
            <p:nvPr/>
          </p:nvSpPr>
          <p:spPr bwMode="auto">
            <a:xfrm>
              <a:off x="1344" y="3054"/>
              <a:ext cx="50" cy="32"/>
            </a:xfrm>
            <a:custGeom>
              <a:avLst/>
              <a:gdLst>
                <a:gd name="T0" fmla="*/ 16 w 151"/>
                <a:gd name="T1" fmla="*/ 96 h 96"/>
                <a:gd name="T2" fmla="*/ 31 w 151"/>
                <a:gd name="T3" fmla="*/ 89 h 96"/>
                <a:gd name="T4" fmla="*/ 48 w 151"/>
                <a:gd name="T5" fmla="*/ 82 h 96"/>
                <a:gd name="T6" fmla="*/ 65 w 151"/>
                <a:gd name="T7" fmla="*/ 77 h 96"/>
                <a:gd name="T8" fmla="*/ 79 w 151"/>
                <a:gd name="T9" fmla="*/ 71 h 96"/>
                <a:gd name="T10" fmla="*/ 98 w 151"/>
                <a:gd name="T11" fmla="*/ 67 h 96"/>
                <a:gd name="T12" fmla="*/ 116 w 151"/>
                <a:gd name="T13" fmla="*/ 61 h 96"/>
                <a:gd name="T14" fmla="*/ 133 w 151"/>
                <a:gd name="T15" fmla="*/ 54 h 96"/>
                <a:gd name="T16" fmla="*/ 151 w 151"/>
                <a:gd name="T17" fmla="*/ 46 h 96"/>
                <a:gd name="T18" fmla="*/ 131 w 151"/>
                <a:gd name="T19" fmla="*/ 0 h 96"/>
                <a:gd name="T20" fmla="*/ 117 w 151"/>
                <a:gd name="T21" fmla="*/ 7 h 96"/>
                <a:gd name="T22" fmla="*/ 101 w 151"/>
                <a:gd name="T23" fmla="*/ 13 h 96"/>
                <a:gd name="T24" fmla="*/ 86 w 151"/>
                <a:gd name="T25" fmla="*/ 20 h 96"/>
                <a:gd name="T26" fmla="*/ 70 w 151"/>
                <a:gd name="T27" fmla="*/ 24 h 96"/>
                <a:gd name="T28" fmla="*/ 52 w 151"/>
                <a:gd name="T29" fmla="*/ 30 h 96"/>
                <a:gd name="T30" fmla="*/ 36 w 151"/>
                <a:gd name="T31" fmla="*/ 35 h 96"/>
                <a:gd name="T32" fmla="*/ 19 w 151"/>
                <a:gd name="T33" fmla="*/ 40 h 96"/>
                <a:gd name="T34" fmla="*/ 0 w 151"/>
                <a:gd name="T35" fmla="*/ 47 h 96"/>
                <a:gd name="T36" fmla="*/ 16 w 151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96">
                  <a:moveTo>
                    <a:pt x="16" y="96"/>
                  </a:moveTo>
                  <a:lnTo>
                    <a:pt x="31" y="89"/>
                  </a:lnTo>
                  <a:lnTo>
                    <a:pt x="48" y="82"/>
                  </a:lnTo>
                  <a:lnTo>
                    <a:pt x="65" y="77"/>
                  </a:lnTo>
                  <a:lnTo>
                    <a:pt x="79" y="71"/>
                  </a:lnTo>
                  <a:lnTo>
                    <a:pt x="98" y="67"/>
                  </a:lnTo>
                  <a:lnTo>
                    <a:pt x="116" y="61"/>
                  </a:lnTo>
                  <a:lnTo>
                    <a:pt x="133" y="54"/>
                  </a:lnTo>
                  <a:lnTo>
                    <a:pt x="151" y="46"/>
                  </a:lnTo>
                  <a:lnTo>
                    <a:pt x="131" y="0"/>
                  </a:lnTo>
                  <a:lnTo>
                    <a:pt x="117" y="7"/>
                  </a:lnTo>
                  <a:lnTo>
                    <a:pt x="101" y="13"/>
                  </a:lnTo>
                  <a:lnTo>
                    <a:pt x="86" y="20"/>
                  </a:lnTo>
                  <a:lnTo>
                    <a:pt x="70" y="24"/>
                  </a:lnTo>
                  <a:lnTo>
                    <a:pt x="52" y="30"/>
                  </a:lnTo>
                  <a:lnTo>
                    <a:pt x="36" y="35"/>
                  </a:lnTo>
                  <a:lnTo>
                    <a:pt x="19" y="40"/>
                  </a:lnTo>
                  <a:lnTo>
                    <a:pt x="0" y="47"/>
                  </a:lnTo>
                  <a:lnTo>
                    <a:pt x="1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99"/>
            <p:cNvSpPr>
              <a:spLocks/>
            </p:cNvSpPr>
            <p:nvPr/>
          </p:nvSpPr>
          <p:spPr bwMode="auto">
            <a:xfrm>
              <a:off x="1294" y="3069"/>
              <a:ext cx="55" cy="47"/>
            </a:xfrm>
            <a:custGeom>
              <a:avLst/>
              <a:gdLst>
                <a:gd name="T0" fmla="*/ 29 w 164"/>
                <a:gd name="T1" fmla="*/ 141 h 141"/>
                <a:gd name="T2" fmla="*/ 47 w 164"/>
                <a:gd name="T3" fmla="*/ 126 h 141"/>
                <a:gd name="T4" fmla="*/ 62 w 164"/>
                <a:gd name="T5" fmla="*/ 111 h 141"/>
                <a:gd name="T6" fmla="*/ 78 w 164"/>
                <a:gd name="T7" fmla="*/ 97 h 141"/>
                <a:gd name="T8" fmla="*/ 94 w 164"/>
                <a:gd name="T9" fmla="*/ 85 h 141"/>
                <a:gd name="T10" fmla="*/ 110 w 164"/>
                <a:gd name="T11" fmla="*/ 76 h 141"/>
                <a:gd name="T12" fmla="*/ 126 w 164"/>
                <a:gd name="T13" fmla="*/ 66 h 141"/>
                <a:gd name="T14" fmla="*/ 144 w 164"/>
                <a:gd name="T15" fmla="*/ 56 h 141"/>
                <a:gd name="T16" fmla="*/ 164 w 164"/>
                <a:gd name="T17" fmla="*/ 49 h 141"/>
                <a:gd name="T18" fmla="*/ 149 w 164"/>
                <a:gd name="T19" fmla="*/ 0 h 141"/>
                <a:gd name="T20" fmla="*/ 126 w 164"/>
                <a:gd name="T21" fmla="*/ 11 h 141"/>
                <a:gd name="T22" fmla="*/ 107 w 164"/>
                <a:gd name="T23" fmla="*/ 20 h 141"/>
                <a:gd name="T24" fmla="*/ 89 w 164"/>
                <a:gd name="T25" fmla="*/ 31 h 141"/>
                <a:gd name="T26" fmla="*/ 70 w 164"/>
                <a:gd name="T27" fmla="*/ 42 h 141"/>
                <a:gd name="T28" fmla="*/ 51 w 164"/>
                <a:gd name="T29" fmla="*/ 57 h 141"/>
                <a:gd name="T30" fmla="*/ 36 w 164"/>
                <a:gd name="T31" fmla="*/ 70 h 141"/>
                <a:gd name="T32" fmla="*/ 17 w 164"/>
                <a:gd name="T33" fmla="*/ 85 h 141"/>
                <a:gd name="T34" fmla="*/ 0 w 164"/>
                <a:gd name="T35" fmla="*/ 103 h 141"/>
                <a:gd name="T36" fmla="*/ 29 w 164"/>
                <a:gd name="T3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41">
                  <a:moveTo>
                    <a:pt x="29" y="141"/>
                  </a:moveTo>
                  <a:lnTo>
                    <a:pt x="47" y="126"/>
                  </a:lnTo>
                  <a:lnTo>
                    <a:pt x="62" y="111"/>
                  </a:lnTo>
                  <a:lnTo>
                    <a:pt x="78" y="97"/>
                  </a:lnTo>
                  <a:lnTo>
                    <a:pt x="94" y="85"/>
                  </a:lnTo>
                  <a:lnTo>
                    <a:pt x="110" y="76"/>
                  </a:lnTo>
                  <a:lnTo>
                    <a:pt x="126" y="66"/>
                  </a:lnTo>
                  <a:lnTo>
                    <a:pt x="144" y="56"/>
                  </a:lnTo>
                  <a:lnTo>
                    <a:pt x="164" y="49"/>
                  </a:lnTo>
                  <a:lnTo>
                    <a:pt x="149" y="0"/>
                  </a:lnTo>
                  <a:lnTo>
                    <a:pt x="126" y="11"/>
                  </a:lnTo>
                  <a:lnTo>
                    <a:pt x="107" y="20"/>
                  </a:lnTo>
                  <a:lnTo>
                    <a:pt x="89" y="31"/>
                  </a:lnTo>
                  <a:lnTo>
                    <a:pt x="70" y="42"/>
                  </a:lnTo>
                  <a:lnTo>
                    <a:pt x="51" y="57"/>
                  </a:lnTo>
                  <a:lnTo>
                    <a:pt x="36" y="70"/>
                  </a:lnTo>
                  <a:lnTo>
                    <a:pt x="17" y="85"/>
                  </a:lnTo>
                  <a:lnTo>
                    <a:pt x="0" y="103"/>
                  </a:lnTo>
                  <a:lnTo>
                    <a:pt x="29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00"/>
            <p:cNvSpPr>
              <a:spLocks/>
            </p:cNvSpPr>
            <p:nvPr/>
          </p:nvSpPr>
          <p:spPr bwMode="auto">
            <a:xfrm>
              <a:off x="1339" y="3071"/>
              <a:ext cx="12" cy="14"/>
            </a:xfrm>
            <a:custGeom>
              <a:avLst/>
              <a:gdLst>
                <a:gd name="T0" fmla="*/ 7 w 37"/>
                <a:gd name="T1" fmla="*/ 0 h 43"/>
                <a:gd name="T2" fmla="*/ 2 w 37"/>
                <a:gd name="T3" fmla="*/ 8 h 43"/>
                <a:gd name="T4" fmla="*/ 0 w 37"/>
                <a:gd name="T5" fmla="*/ 18 h 43"/>
                <a:gd name="T6" fmla="*/ 2 w 37"/>
                <a:gd name="T7" fmla="*/ 26 h 43"/>
                <a:gd name="T8" fmla="*/ 6 w 37"/>
                <a:gd name="T9" fmla="*/ 35 h 43"/>
                <a:gd name="T10" fmla="*/ 13 w 37"/>
                <a:gd name="T11" fmla="*/ 39 h 43"/>
                <a:gd name="T12" fmla="*/ 19 w 37"/>
                <a:gd name="T13" fmla="*/ 43 h 43"/>
                <a:gd name="T14" fmla="*/ 27 w 37"/>
                <a:gd name="T15" fmla="*/ 43 h 43"/>
                <a:gd name="T16" fmla="*/ 37 w 37"/>
                <a:gd name="T17" fmla="*/ 37 h 43"/>
                <a:gd name="T18" fmla="*/ 7 w 37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3">
                  <a:moveTo>
                    <a:pt x="7" y="0"/>
                  </a:moveTo>
                  <a:lnTo>
                    <a:pt x="2" y="8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6" y="35"/>
                  </a:lnTo>
                  <a:lnTo>
                    <a:pt x="13" y="39"/>
                  </a:lnTo>
                  <a:lnTo>
                    <a:pt x="19" y="43"/>
                  </a:lnTo>
                  <a:lnTo>
                    <a:pt x="27" y="43"/>
                  </a:lnTo>
                  <a:lnTo>
                    <a:pt x="37" y="3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01"/>
            <p:cNvSpPr>
              <a:spLocks/>
            </p:cNvSpPr>
            <p:nvPr/>
          </p:nvSpPr>
          <p:spPr bwMode="auto">
            <a:xfrm>
              <a:off x="1336" y="2813"/>
              <a:ext cx="11" cy="15"/>
            </a:xfrm>
            <a:custGeom>
              <a:avLst/>
              <a:gdLst>
                <a:gd name="T0" fmla="*/ 11 w 33"/>
                <a:gd name="T1" fmla="*/ 0 h 47"/>
                <a:gd name="T2" fmla="*/ 3 w 33"/>
                <a:gd name="T3" fmla="*/ 7 h 47"/>
                <a:gd name="T4" fmla="*/ 0 w 33"/>
                <a:gd name="T5" fmla="*/ 16 h 47"/>
                <a:gd name="T6" fmla="*/ 0 w 33"/>
                <a:gd name="T7" fmla="*/ 25 h 47"/>
                <a:gd name="T8" fmla="*/ 3 w 33"/>
                <a:gd name="T9" fmla="*/ 34 h 47"/>
                <a:gd name="T10" fmla="*/ 8 w 33"/>
                <a:gd name="T11" fmla="*/ 40 h 47"/>
                <a:gd name="T12" fmla="*/ 15 w 33"/>
                <a:gd name="T13" fmla="*/ 44 h 47"/>
                <a:gd name="T14" fmla="*/ 23 w 33"/>
                <a:gd name="T15" fmla="*/ 47 h 47"/>
                <a:gd name="T16" fmla="*/ 33 w 33"/>
                <a:gd name="T17" fmla="*/ 43 h 47"/>
                <a:gd name="T18" fmla="*/ 11 w 33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7">
                  <a:moveTo>
                    <a:pt x="11" y="0"/>
                  </a:moveTo>
                  <a:lnTo>
                    <a:pt x="3" y="7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4"/>
                  </a:lnTo>
                  <a:lnTo>
                    <a:pt x="8" y="40"/>
                  </a:lnTo>
                  <a:lnTo>
                    <a:pt x="15" y="44"/>
                  </a:lnTo>
                  <a:lnTo>
                    <a:pt x="23" y="47"/>
                  </a:lnTo>
                  <a:lnTo>
                    <a:pt x="33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02"/>
            <p:cNvSpPr>
              <a:spLocks/>
            </p:cNvSpPr>
            <p:nvPr/>
          </p:nvSpPr>
          <p:spPr bwMode="auto">
            <a:xfrm>
              <a:off x="1340" y="2787"/>
              <a:ext cx="121" cy="40"/>
            </a:xfrm>
            <a:custGeom>
              <a:avLst/>
              <a:gdLst>
                <a:gd name="T0" fmla="*/ 364 w 364"/>
                <a:gd name="T1" fmla="*/ 24 h 119"/>
                <a:gd name="T2" fmla="*/ 346 w 364"/>
                <a:gd name="T3" fmla="*/ 15 h 119"/>
                <a:gd name="T4" fmla="*/ 323 w 364"/>
                <a:gd name="T5" fmla="*/ 8 h 119"/>
                <a:gd name="T6" fmla="*/ 302 w 364"/>
                <a:gd name="T7" fmla="*/ 4 h 119"/>
                <a:gd name="T8" fmla="*/ 280 w 364"/>
                <a:gd name="T9" fmla="*/ 1 h 119"/>
                <a:gd name="T10" fmla="*/ 257 w 364"/>
                <a:gd name="T11" fmla="*/ 0 h 119"/>
                <a:gd name="T12" fmla="*/ 234 w 364"/>
                <a:gd name="T13" fmla="*/ 0 h 119"/>
                <a:gd name="T14" fmla="*/ 211 w 364"/>
                <a:gd name="T15" fmla="*/ 1 h 119"/>
                <a:gd name="T16" fmla="*/ 187 w 364"/>
                <a:gd name="T17" fmla="*/ 4 h 119"/>
                <a:gd name="T18" fmla="*/ 163 w 364"/>
                <a:gd name="T19" fmla="*/ 8 h 119"/>
                <a:gd name="T20" fmla="*/ 139 w 364"/>
                <a:gd name="T21" fmla="*/ 15 h 119"/>
                <a:gd name="T22" fmla="*/ 114 w 364"/>
                <a:gd name="T23" fmla="*/ 21 h 119"/>
                <a:gd name="T24" fmla="*/ 90 w 364"/>
                <a:gd name="T25" fmla="*/ 30 h 119"/>
                <a:gd name="T26" fmla="*/ 66 w 364"/>
                <a:gd name="T27" fmla="*/ 39 h 119"/>
                <a:gd name="T28" fmla="*/ 43 w 364"/>
                <a:gd name="T29" fmla="*/ 50 h 119"/>
                <a:gd name="T30" fmla="*/ 20 w 364"/>
                <a:gd name="T31" fmla="*/ 62 h 119"/>
                <a:gd name="T32" fmla="*/ 0 w 364"/>
                <a:gd name="T33" fmla="*/ 75 h 119"/>
                <a:gd name="T34" fmla="*/ 21 w 364"/>
                <a:gd name="T35" fmla="*/ 119 h 119"/>
                <a:gd name="T36" fmla="*/ 43 w 364"/>
                <a:gd name="T37" fmla="*/ 108 h 119"/>
                <a:gd name="T38" fmla="*/ 62 w 364"/>
                <a:gd name="T39" fmla="*/ 96 h 119"/>
                <a:gd name="T40" fmla="*/ 83 w 364"/>
                <a:gd name="T41" fmla="*/ 88 h 119"/>
                <a:gd name="T42" fmla="*/ 104 w 364"/>
                <a:gd name="T43" fmla="*/ 78 h 119"/>
                <a:gd name="T44" fmla="*/ 127 w 364"/>
                <a:gd name="T45" fmla="*/ 70 h 119"/>
                <a:gd name="T46" fmla="*/ 148 w 364"/>
                <a:gd name="T47" fmla="*/ 63 h 119"/>
                <a:gd name="T48" fmla="*/ 170 w 364"/>
                <a:gd name="T49" fmla="*/ 59 h 119"/>
                <a:gd name="T50" fmla="*/ 193 w 364"/>
                <a:gd name="T51" fmla="*/ 55 h 119"/>
                <a:gd name="T52" fmla="*/ 214 w 364"/>
                <a:gd name="T53" fmla="*/ 53 h 119"/>
                <a:gd name="T54" fmla="*/ 234 w 364"/>
                <a:gd name="T55" fmla="*/ 51 h 119"/>
                <a:gd name="T56" fmla="*/ 257 w 364"/>
                <a:gd name="T57" fmla="*/ 51 h 119"/>
                <a:gd name="T58" fmla="*/ 277 w 364"/>
                <a:gd name="T59" fmla="*/ 53 h 119"/>
                <a:gd name="T60" fmla="*/ 298 w 364"/>
                <a:gd name="T61" fmla="*/ 55 h 119"/>
                <a:gd name="T62" fmla="*/ 314 w 364"/>
                <a:gd name="T63" fmla="*/ 59 h 119"/>
                <a:gd name="T64" fmla="*/ 331 w 364"/>
                <a:gd name="T65" fmla="*/ 63 h 119"/>
                <a:gd name="T66" fmla="*/ 348 w 364"/>
                <a:gd name="T67" fmla="*/ 70 h 119"/>
                <a:gd name="T68" fmla="*/ 364 w 364"/>
                <a:gd name="T69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4" h="119">
                  <a:moveTo>
                    <a:pt x="364" y="24"/>
                  </a:moveTo>
                  <a:lnTo>
                    <a:pt x="346" y="15"/>
                  </a:lnTo>
                  <a:lnTo>
                    <a:pt x="323" y="8"/>
                  </a:lnTo>
                  <a:lnTo>
                    <a:pt x="302" y="4"/>
                  </a:lnTo>
                  <a:lnTo>
                    <a:pt x="280" y="1"/>
                  </a:lnTo>
                  <a:lnTo>
                    <a:pt x="257" y="0"/>
                  </a:lnTo>
                  <a:lnTo>
                    <a:pt x="234" y="0"/>
                  </a:lnTo>
                  <a:lnTo>
                    <a:pt x="211" y="1"/>
                  </a:lnTo>
                  <a:lnTo>
                    <a:pt x="187" y="4"/>
                  </a:lnTo>
                  <a:lnTo>
                    <a:pt x="163" y="8"/>
                  </a:lnTo>
                  <a:lnTo>
                    <a:pt x="139" y="15"/>
                  </a:lnTo>
                  <a:lnTo>
                    <a:pt x="114" y="21"/>
                  </a:lnTo>
                  <a:lnTo>
                    <a:pt x="90" y="30"/>
                  </a:lnTo>
                  <a:lnTo>
                    <a:pt x="66" y="39"/>
                  </a:lnTo>
                  <a:lnTo>
                    <a:pt x="43" y="50"/>
                  </a:lnTo>
                  <a:lnTo>
                    <a:pt x="20" y="62"/>
                  </a:lnTo>
                  <a:lnTo>
                    <a:pt x="0" y="75"/>
                  </a:lnTo>
                  <a:lnTo>
                    <a:pt x="21" y="119"/>
                  </a:lnTo>
                  <a:lnTo>
                    <a:pt x="43" y="108"/>
                  </a:lnTo>
                  <a:lnTo>
                    <a:pt x="62" y="96"/>
                  </a:lnTo>
                  <a:lnTo>
                    <a:pt x="83" y="88"/>
                  </a:lnTo>
                  <a:lnTo>
                    <a:pt x="104" y="78"/>
                  </a:lnTo>
                  <a:lnTo>
                    <a:pt x="127" y="70"/>
                  </a:lnTo>
                  <a:lnTo>
                    <a:pt x="148" y="63"/>
                  </a:lnTo>
                  <a:lnTo>
                    <a:pt x="170" y="59"/>
                  </a:lnTo>
                  <a:lnTo>
                    <a:pt x="193" y="55"/>
                  </a:lnTo>
                  <a:lnTo>
                    <a:pt x="214" y="53"/>
                  </a:lnTo>
                  <a:lnTo>
                    <a:pt x="234" y="51"/>
                  </a:lnTo>
                  <a:lnTo>
                    <a:pt x="257" y="51"/>
                  </a:lnTo>
                  <a:lnTo>
                    <a:pt x="277" y="53"/>
                  </a:lnTo>
                  <a:lnTo>
                    <a:pt x="298" y="55"/>
                  </a:lnTo>
                  <a:lnTo>
                    <a:pt x="314" y="59"/>
                  </a:lnTo>
                  <a:lnTo>
                    <a:pt x="331" y="63"/>
                  </a:lnTo>
                  <a:lnTo>
                    <a:pt x="348" y="70"/>
                  </a:lnTo>
                  <a:lnTo>
                    <a:pt x="36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3"/>
            <p:cNvSpPr>
              <a:spLocks/>
            </p:cNvSpPr>
            <p:nvPr/>
          </p:nvSpPr>
          <p:spPr bwMode="auto">
            <a:xfrm>
              <a:off x="1456" y="2796"/>
              <a:ext cx="78" cy="129"/>
            </a:xfrm>
            <a:custGeom>
              <a:avLst/>
              <a:gdLst>
                <a:gd name="T0" fmla="*/ 236 w 236"/>
                <a:gd name="T1" fmla="*/ 383 h 388"/>
                <a:gd name="T2" fmla="*/ 231 w 236"/>
                <a:gd name="T3" fmla="*/ 353 h 388"/>
                <a:gd name="T4" fmla="*/ 226 w 236"/>
                <a:gd name="T5" fmla="*/ 325 h 388"/>
                <a:gd name="T6" fmla="*/ 221 w 236"/>
                <a:gd name="T7" fmla="*/ 295 h 388"/>
                <a:gd name="T8" fmla="*/ 213 w 236"/>
                <a:gd name="T9" fmla="*/ 265 h 388"/>
                <a:gd name="T10" fmla="*/ 205 w 236"/>
                <a:gd name="T11" fmla="*/ 237 h 388"/>
                <a:gd name="T12" fmla="*/ 195 w 236"/>
                <a:gd name="T13" fmla="*/ 211 h 388"/>
                <a:gd name="T14" fmla="*/ 184 w 236"/>
                <a:gd name="T15" fmla="*/ 184 h 388"/>
                <a:gd name="T16" fmla="*/ 172 w 236"/>
                <a:gd name="T17" fmla="*/ 159 h 388"/>
                <a:gd name="T18" fmla="*/ 159 w 236"/>
                <a:gd name="T19" fmla="*/ 134 h 388"/>
                <a:gd name="T20" fmla="*/ 143 w 236"/>
                <a:gd name="T21" fmla="*/ 110 h 388"/>
                <a:gd name="T22" fmla="*/ 125 w 236"/>
                <a:gd name="T23" fmla="*/ 86 h 388"/>
                <a:gd name="T24" fmla="*/ 107 w 236"/>
                <a:gd name="T25" fmla="*/ 66 h 388"/>
                <a:gd name="T26" fmla="*/ 87 w 236"/>
                <a:gd name="T27" fmla="*/ 48 h 388"/>
                <a:gd name="T28" fmla="*/ 66 w 236"/>
                <a:gd name="T29" fmla="*/ 28 h 388"/>
                <a:gd name="T30" fmla="*/ 41 w 236"/>
                <a:gd name="T31" fmla="*/ 13 h 388"/>
                <a:gd name="T32" fmla="*/ 16 w 236"/>
                <a:gd name="T33" fmla="*/ 0 h 388"/>
                <a:gd name="T34" fmla="*/ 0 w 236"/>
                <a:gd name="T35" fmla="*/ 45 h 388"/>
                <a:gd name="T36" fmla="*/ 20 w 236"/>
                <a:gd name="T37" fmla="*/ 59 h 388"/>
                <a:gd name="T38" fmla="*/ 41 w 236"/>
                <a:gd name="T39" fmla="*/ 71 h 388"/>
                <a:gd name="T40" fmla="*/ 58 w 236"/>
                <a:gd name="T41" fmla="*/ 86 h 388"/>
                <a:gd name="T42" fmla="*/ 75 w 236"/>
                <a:gd name="T43" fmla="*/ 103 h 388"/>
                <a:gd name="T44" fmla="*/ 91 w 236"/>
                <a:gd name="T45" fmla="*/ 121 h 388"/>
                <a:gd name="T46" fmla="*/ 106 w 236"/>
                <a:gd name="T47" fmla="*/ 140 h 388"/>
                <a:gd name="T48" fmla="*/ 120 w 236"/>
                <a:gd name="T49" fmla="*/ 161 h 388"/>
                <a:gd name="T50" fmla="*/ 132 w 236"/>
                <a:gd name="T51" fmla="*/ 183 h 388"/>
                <a:gd name="T52" fmla="*/ 143 w 236"/>
                <a:gd name="T53" fmla="*/ 205 h 388"/>
                <a:gd name="T54" fmla="*/ 153 w 236"/>
                <a:gd name="T55" fmla="*/ 229 h 388"/>
                <a:gd name="T56" fmla="*/ 160 w 236"/>
                <a:gd name="T57" fmla="*/ 253 h 388"/>
                <a:gd name="T58" fmla="*/ 169 w 236"/>
                <a:gd name="T59" fmla="*/ 279 h 388"/>
                <a:gd name="T60" fmla="*/ 176 w 236"/>
                <a:gd name="T61" fmla="*/ 306 h 388"/>
                <a:gd name="T62" fmla="*/ 180 w 236"/>
                <a:gd name="T63" fmla="*/ 333 h 388"/>
                <a:gd name="T64" fmla="*/ 184 w 236"/>
                <a:gd name="T65" fmla="*/ 361 h 388"/>
                <a:gd name="T66" fmla="*/ 188 w 236"/>
                <a:gd name="T67" fmla="*/ 388 h 388"/>
                <a:gd name="T68" fmla="*/ 236 w 236"/>
                <a:gd name="T69" fmla="*/ 38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6" h="388">
                  <a:moveTo>
                    <a:pt x="236" y="383"/>
                  </a:moveTo>
                  <a:lnTo>
                    <a:pt x="231" y="353"/>
                  </a:lnTo>
                  <a:lnTo>
                    <a:pt x="226" y="325"/>
                  </a:lnTo>
                  <a:lnTo>
                    <a:pt x="221" y="295"/>
                  </a:lnTo>
                  <a:lnTo>
                    <a:pt x="213" y="265"/>
                  </a:lnTo>
                  <a:lnTo>
                    <a:pt x="205" y="237"/>
                  </a:lnTo>
                  <a:lnTo>
                    <a:pt x="195" y="211"/>
                  </a:lnTo>
                  <a:lnTo>
                    <a:pt x="184" y="184"/>
                  </a:lnTo>
                  <a:lnTo>
                    <a:pt x="172" y="159"/>
                  </a:lnTo>
                  <a:lnTo>
                    <a:pt x="159" y="134"/>
                  </a:lnTo>
                  <a:lnTo>
                    <a:pt x="143" y="110"/>
                  </a:lnTo>
                  <a:lnTo>
                    <a:pt x="125" y="86"/>
                  </a:lnTo>
                  <a:lnTo>
                    <a:pt x="107" y="66"/>
                  </a:lnTo>
                  <a:lnTo>
                    <a:pt x="87" y="48"/>
                  </a:lnTo>
                  <a:lnTo>
                    <a:pt x="66" y="28"/>
                  </a:lnTo>
                  <a:lnTo>
                    <a:pt x="41" y="13"/>
                  </a:lnTo>
                  <a:lnTo>
                    <a:pt x="16" y="0"/>
                  </a:lnTo>
                  <a:lnTo>
                    <a:pt x="0" y="45"/>
                  </a:lnTo>
                  <a:lnTo>
                    <a:pt x="20" y="59"/>
                  </a:lnTo>
                  <a:lnTo>
                    <a:pt x="41" y="71"/>
                  </a:lnTo>
                  <a:lnTo>
                    <a:pt x="58" y="86"/>
                  </a:lnTo>
                  <a:lnTo>
                    <a:pt x="75" y="103"/>
                  </a:lnTo>
                  <a:lnTo>
                    <a:pt x="91" y="121"/>
                  </a:lnTo>
                  <a:lnTo>
                    <a:pt x="106" y="140"/>
                  </a:lnTo>
                  <a:lnTo>
                    <a:pt x="120" y="161"/>
                  </a:lnTo>
                  <a:lnTo>
                    <a:pt x="132" y="183"/>
                  </a:lnTo>
                  <a:lnTo>
                    <a:pt x="143" y="205"/>
                  </a:lnTo>
                  <a:lnTo>
                    <a:pt x="153" y="229"/>
                  </a:lnTo>
                  <a:lnTo>
                    <a:pt x="160" y="253"/>
                  </a:lnTo>
                  <a:lnTo>
                    <a:pt x="169" y="279"/>
                  </a:lnTo>
                  <a:lnTo>
                    <a:pt x="176" y="306"/>
                  </a:lnTo>
                  <a:lnTo>
                    <a:pt x="180" y="333"/>
                  </a:lnTo>
                  <a:lnTo>
                    <a:pt x="184" y="361"/>
                  </a:lnTo>
                  <a:lnTo>
                    <a:pt x="188" y="388"/>
                  </a:lnTo>
                  <a:lnTo>
                    <a:pt x="236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04"/>
            <p:cNvSpPr>
              <a:spLocks/>
            </p:cNvSpPr>
            <p:nvPr/>
          </p:nvSpPr>
          <p:spPr bwMode="auto">
            <a:xfrm>
              <a:off x="1459" y="2923"/>
              <a:ext cx="76" cy="150"/>
            </a:xfrm>
            <a:custGeom>
              <a:avLst/>
              <a:gdLst>
                <a:gd name="T0" fmla="*/ 31 w 227"/>
                <a:gd name="T1" fmla="*/ 449 h 449"/>
                <a:gd name="T2" fmla="*/ 53 w 227"/>
                <a:gd name="T3" fmla="*/ 425 h 449"/>
                <a:gd name="T4" fmla="*/ 75 w 227"/>
                <a:gd name="T5" fmla="*/ 402 h 449"/>
                <a:gd name="T6" fmla="*/ 93 w 227"/>
                <a:gd name="T7" fmla="*/ 376 h 449"/>
                <a:gd name="T8" fmla="*/ 114 w 227"/>
                <a:gd name="T9" fmla="*/ 352 h 449"/>
                <a:gd name="T10" fmla="*/ 133 w 227"/>
                <a:gd name="T11" fmla="*/ 326 h 449"/>
                <a:gd name="T12" fmla="*/ 149 w 227"/>
                <a:gd name="T13" fmla="*/ 302 h 449"/>
                <a:gd name="T14" fmla="*/ 165 w 227"/>
                <a:gd name="T15" fmla="*/ 276 h 449"/>
                <a:gd name="T16" fmla="*/ 180 w 227"/>
                <a:gd name="T17" fmla="*/ 249 h 449"/>
                <a:gd name="T18" fmla="*/ 192 w 227"/>
                <a:gd name="T19" fmla="*/ 221 h 449"/>
                <a:gd name="T20" fmla="*/ 204 w 227"/>
                <a:gd name="T21" fmla="*/ 193 h 449"/>
                <a:gd name="T22" fmla="*/ 212 w 227"/>
                <a:gd name="T23" fmla="*/ 163 h 449"/>
                <a:gd name="T24" fmla="*/ 220 w 227"/>
                <a:gd name="T25" fmla="*/ 131 h 449"/>
                <a:gd name="T26" fmla="*/ 224 w 227"/>
                <a:gd name="T27" fmla="*/ 100 h 449"/>
                <a:gd name="T28" fmla="*/ 227 w 227"/>
                <a:gd name="T29" fmla="*/ 66 h 449"/>
                <a:gd name="T30" fmla="*/ 227 w 227"/>
                <a:gd name="T31" fmla="*/ 35 h 449"/>
                <a:gd name="T32" fmla="*/ 224 w 227"/>
                <a:gd name="T33" fmla="*/ 0 h 449"/>
                <a:gd name="T34" fmla="*/ 178 w 227"/>
                <a:gd name="T35" fmla="*/ 4 h 449"/>
                <a:gd name="T36" fmla="*/ 181 w 227"/>
                <a:gd name="T37" fmla="*/ 35 h 449"/>
                <a:gd name="T38" fmla="*/ 181 w 227"/>
                <a:gd name="T39" fmla="*/ 66 h 449"/>
                <a:gd name="T40" fmla="*/ 178 w 227"/>
                <a:gd name="T41" fmla="*/ 94 h 449"/>
                <a:gd name="T42" fmla="*/ 173 w 227"/>
                <a:gd name="T43" fmla="*/ 122 h 449"/>
                <a:gd name="T44" fmla="*/ 169 w 227"/>
                <a:gd name="T45" fmla="*/ 149 h 449"/>
                <a:gd name="T46" fmla="*/ 159 w 227"/>
                <a:gd name="T47" fmla="*/ 174 h 449"/>
                <a:gd name="T48" fmla="*/ 150 w 227"/>
                <a:gd name="T49" fmla="*/ 199 h 449"/>
                <a:gd name="T50" fmla="*/ 138 w 227"/>
                <a:gd name="T51" fmla="*/ 225 h 449"/>
                <a:gd name="T52" fmla="*/ 126 w 227"/>
                <a:gd name="T53" fmla="*/ 249 h 449"/>
                <a:gd name="T54" fmla="*/ 112 w 227"/>
                <a:gd name="T55" fmla="*/ 274 h 449"/>
                <a:gd name="T56" fmla="*/ 95 w 227"/>
                <a:gd name="T57" fmla="*/ 298 h 449"/>
                <a:gd name="T58" fmla="*/ 80 w 227"/>
                <a:gd name="T59" fmla="*/ 319 h 449"/>
                <a:gd name="T60" fmla="*/ 60 w 227"/>
                <a:gd name="T61" fmla="*/ 344 h 449"/>
                <a:gd name="T62" fmla="*/ 41 w 227"/>
                <a:gd name="T63" fmla="*/ 367 h 449"/>
                <a:gd name="T64" fmla="*/ 21 w 227"/>
                <a:gd name="T65" fmla="*/ 390 h 449"/>
                <a:gd name="T66" fmla="*/ 0 w 227"/>
                <a:gd name="T67" fmla="*/ 414 h 449"/>
                <a:gd name="T68" fmla="*/ 31 w 227"/>
                <a:gd name="T6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449">
                  <a:moveTo>
                    <a:pt x="31" y="449"/>
                  </a:moveTo>
                  <a:lnTo>
                    <a:pt x="53" y="425"/>
                  </a:lnTo>
                  <a:lnTo>
                    <a:pt x="75" y="402"/>
                  </a:lnTo>
                  <a:lnTo>
                    <a:pt x="93" y="376"/>
                  </a:lnTo>
                  <a:lnTo>
                    <a:pt x="114" y="352"/>
                  </a:lnTo>
                  <a:lnTo>
                    <a:pt x="133" y="326"/>
                  </a:lnTo>
                  <a:lnTo>
                    <a:pt x="149" y="302"/>
                  </a:lnTo>
                  <a:lnTo>
                    <a:pt x="165" y="276"/>
                  </a:lnTo>
                  <a:lnTo>
                    <a:pt x="180" y="249"/>
                  </a:lnTo>
                  <a:lnTo>
                    <a:pt x="192" y="221"/>
                  </a:lnTo>
                  <a:lnTo>
                    <a:pt x="204" y="193"/>
                  </a:lnTo>
                  <a:lnTo>
                    <a:pt x="212" y="163"/>
                  </a:lnTo>
                  <a:lnTo>
                    <a:pt x="220" y="131"/>
                  </a:lnTo>
                  <a:lnTo>
                    <a:pt x="224" y="100"/>
                  </a:lnTo>
                  <a:lnTo>
                    <a:pt x="227" y="66"/>
                  </a:lnTo>
                  <a:lnTo>
                    <a:pt x="227" y="35"/>
                  </a:lnTo>
                  <a:lnTo>
                    <a:pt x="224" y="0"/>
                  </a:lnTo>
                  <a:lnTo>
                    <a:pt x="178" y="4"/>
                  </a:lnTo>
                  <a:lnTo>
                    <a:pt x="181" y="35"/>
                  </a:lnTo>
                  <a:lnTo>
                    <a:pt x="181" y="66"/>
                  </a:lnTo>
                  <a:lnTo>
                    <a:pt x="178" y="94"/>
                  </a:lnTo>
                  <a:lnTo>
                    <a:pt x="173" y="122"/>
                  </a:lnTo>
                  <a:lnTo>
                    <a:pt x="169" y="149"/>
                  </a:lnTo>
                  <a:lnTo>
                    <a:pt x="159" y="174"/>
                  </a:lnTo>
                  <a:lnTo>
                    <a:pt x="150" y="199"/>
                  </a:lnTo>
                  <a:lnTo>
                    <a:pt x="138" y="225"/>
                  </a:lnTo>
                  <a:lnTo>
                    <a:pt x="126" y="249"/>
                  </a:lnTo>
                  <a:lnTo>
                    <a:pt x="112" y="274"/>
                  </a:lnTo>
                  <a:lnTo>
                    <a:pt x="95" y="298"/>
                  </a:lnTo>
                  <a:lnTo>
                    <a:pt x="80" y="319"/>
                  </a:lnTo>
                  <a:lnTo>
                    <a:pt x="60" y="344"/>
                  </a:lnTo>
                  <a:lnTo>
                    <a:pt x="41" y="367"/>
                  </a:lnTo>
                  <a:lnTo>
                    <a:pt x="21" y="390"/>
                  </a:lnTo>
                  <a:lnTo>
                    <a:pt x="0" y="414"/>
                  </a:lnTo>
                  <a:lnTo>
                    <a:pt x="31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05"/>
            <p:cNvSpPr>
              <a:spLocks/>
            </p:cNvSpPr>
            <p:nvPr/>
          </p:nvSpPr>
          <p:spPr bwMode="auto">
            <a:xfrm>
              <a:off x="1385" y="3061"/>
              <a:ext cx="85" cy="80"/>
            </a:xfrm>
            <a:custGeom>
              <a:avLst/>
              <a:gdLst>
                <a:gd name="T0" fmla="*/ 33 w 254"/>
                <a:gd name="T1" fmla="*/ 240 h 240"/>
                <a:gd name="T2" fmla="*/ 45 w 254"/>
                <a:gd name="T3" fmla="*/ 229 h 240"/>
                <a:gd name="T4" fmla="*/ 58 w 254"/>
                <a:gd name="T5" fmla="*/ 216 h 240"/>
                <a:gd name="T6" fmla="*/ 70 w 254"/>
                <a:gd name="T7" fmla="*/ 202 h 240"/>
                <a:gd name="T8" fmla="*/ 85 w 254"/>
                <a:gd name="T9" fmla="*/ 190 h 240"/>
                <a:gd name="T10" fmla="*/ 97 w 254"/>
                <a:gd name="T11" fmla="*/ 178 h 240"/>
                <a:gd name="T12" fmla="*/ 112 w 254"/>
                <a:gd name="T13" fmla="*/ 166 h 240"/>
                <a:gd name="T14" fmla="*/ 127 w 254"/>
                <a:gd name="T15" fmla="*/ 154 h 240"/>
                <a:gd name="T16" fmla="*/ 140 w 254"/>
                <a:gd name="T17" fmla="*/ 140 h 240"/>
                <a:gd name="T18" fmla="*/ 155 w 254"/>
                <a:gd name="T19" fmla="*/ 128 h 240"/>
                <a:gd name="T20" fmla="*/ 169 w 254"/>
                <a:gd name="T21" fmla="*/ 116 h 240"/>
                <a:gd name="T22" fmla="*/ 182 w 254"/>
                <a:gd name="T23" fmla="*/ 104 h 240"/>
                <a:gd name="T24" fmla="*/ 198 w 254"/>
                <a:gd name="T25" fmla="*/ 92 h 240"/>
                <a:gd name="T26" fmla="*/ 213 w 254"/>
                <a:gd name="T27" fmla="*/ 77 h 240"/>
                <a:gd name="T28" fmla="*/ 227 w 254"/>
                <a:gd name="T29" fmla="*/ 63 h 240"/>
                <a:gd name="T30" fmla="*/ 240 w 254"/>
                <a:gd name="T31" fmla="*/ 50 h 240"/>
                <a:gd name="T32" fmla="*/ 254 w 254"/>
                <a:gd name="T33" fmla="*/ 35 h 240"/>
                <a:gd name="T34" fmla="*/ 221 w 254"/>
                <a:gd name="T35" fmla="*/ 0 h 240"/>
                <a:gd name="T36" fmla="*/ 208 w 254"/>
                <a:gd name="T37" fmla="*/ 12 h 240"/>
                <a:gd name="T38" fmla="*/ 194 w 254"/>
                <a:gd name="T39" fmla="*/ 26 h 240"/>
                <a:gd name="T40" fmla="*/ 181 w 254"/>
                <a:gd name="T41" fmla="*/ 39 h 240"/>
                <a:gd name="T42" fmla="*/ 169 w 254"/>
                <a:gd name="T43" fmla="*/ 51 h 240"/>
                <a:gd name="T44" fmla="*/ 157 w 254"/>
                <a:gd name="T45" fmla="*/ 63 h 240"/>
                <a:gd name="T46" fmla="*/ 142 w 254"/>
                <a:gd name="T47" fmla="*/ 75 h 240"/>
                <a:gd name="T48" fmla="*/ 128 w 254"/>
                <a:gd name="T49" fmla="*/ 88 h 240"/>
                <a:gd name="T50" fmla="*/ 112 w 254"/>
                <a:gd name="T51" fmla="*/ 100 h 240"/>
                <a:gd name="T52" fmla="*/ 97 w 254"/>
                <a:gd name="T53" fmla="*/ 113 h 240"/>
                <a:gd name="T54" fmla="*/ 85 w 254"/>
                <a:gd name="T55" fmla="*/ 125 h 240"/>
                <a:gd name="T56" fmla="*/ 70 w 254"/>
                <a:gd name="T57" fmla="*/ 138 h 240"/>
                <a:gd name="T58" fmla="*/ 56 w 254"/>
                <a:gd name="T59" fmla="*/ 150 h 240"/>
                <a:gd name="T60" fmla="*/ 41 w 254"/>
                <a:gd name="T61" fmla="*/ 165 h 240"/>
                <a:gd name="T62" fmla="*/ 26 w 254"/>
                <a:gd name="T63" fmla="*/ 178 h 240"/>
                <a:gd name="T64" fmla="*/ 12 w 254"/>
                <a:gd name="T65" fmla="*/ 191 h 240"/>
                <a:gd name="T66" fmla="*/ 0 w 254"/>
                <a:gd name="T67" fmla="*/ 205 h 240"/>
                <a:gd name="T68" fmla="*/ 33 w 254"/>
                <a:gd name="T6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40">
                  <a:moveTo>
                    <a:pt x="33" y="240"/>
                  </a:moveTo>
                  <a:lnTo>
                    <a:pt x="45" y="229"/>
                  </a:lnTo>
                  <a:lnTo>
                    <a:pt x="58" y="216"/>
                  </a:lnTo>
                  <a:lnTo>
                    <a:pt x="70" y="202"/>
                  </a:lnTo>
                  <a:lnTo>
                    <a:pt x="85" y="190"/>
                  </a:lnTo>
                  <a:lnTo>
                    <a:pt x="97" y="178"/>
                  </a:lnTo>
                  <a:lnTo>
                    <a:pt x="112" y="166"/>
                  </a:lnTo>
                  <a:lnTo>
                    <a:pt x="127" y="154"/>
                  </a:lnTo>
                  <a:lnTo>
                    <a:pt x="140" y="140"/>
                  </a:lnTo>
                  <a:lnTo>
                    <a:pt x="155" y="128"/>
                  </a:lnTo>
                  <a:lnTo>
                    <a:pt x="169" y="116"/>
                  </a:lnTo>
                  <a:lnTo>
                    <a:pt x="182" y="104"/>
                  </a:lnTo>
                  <a:lnTo>
                    <a:pt x="198" y="92"/>
                  </a:lnTo>
                  <a:lnTo>
                    <a:pt x="213" y="77"/>
                  </a:lnTo>
                  <a:lnTo>
                    <a:pt x="227" y="63"/>
                  </a:lnTo>
                  <a:lnTo>
                    <a:pt x="240" y="50"/>
                  </a:lnTo>
                  <a:lnTo>
                    <a:pt x="254" y="35"/>
                  </a:lnTo>
                  <a:lnTo>
                    <a:pt x="221" y="0"/>
                  </a:lnTo>
                  <a:lnTo>
                    <a:pt x="208" y="12"/>
                  </a:lnTo>
                  <a:lnTo>
                    <a:pt x="194" y="26"/>
                  </a:lnTo>
                  <a:lnTo>
                    <a:pt x="181" y="39"/>
                  </a:lnTo>
                  <a:lnTo>
                    <a:pt x="169" y="51"/>
                  </a:lnTo>
                  <a:lnTo>
                    <a:pt x="157" y="63"/>
                  </a:lnTo>
                  <a:lnTo>
                    <a:pt x="142" y="75"/>
                  </a:lnTo>
                  <a:lnTo>
                    <a:pt x="128" y="88"/>
                  </a:lnTo>
                  <a:lnTo>
                    <a:pt x="112" y="100"/>
                  </a:lnTo>
                  <a:lnTo>
                    <a:pt x="97" y="113"/>
                  </a:lnTo>
                  <a:lnTo>
                    <a:pt x="85" y="125"/>
                  </a:lnTo>
                  <a:lnTo>
                    <a:pt x="70" y="138"/>
                  </a:lnTo>
                  <a:lnTo>
                    <a:pt x="56" y="150"/>
                  </a:lnTo>
                  <a:lnTo>
                    <a:pt x="41" y="165"/>
                  </a:lnTo>
                  <a:lnTo>
                    <a:pt x="26" y="178"/>
                  </a:lnTo>
                  <a:lnTo>
                    <a:pt x="12" y="191"/>
                  </a:lnTo>
                  <a:lnTo>
                    <a:pt x="0" y="205"/>
                  </a:lnTo>
                  <a:lnTo>
                    <a:pt x="33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06"/>
            <p:cNvSpPr>
              <a:spLocks/>
            </p:cNvSpPr>
            <p:nvPr/>
          </p:nvSpPr>
          <p:spPr bwMode="auto">
            <a:xfrm>
              <a:off x="1341" y="3130"/>
              <a:ext cx="55" cy="77"/>
            </a:xfrm>
            <a:custGeom>
              <a:avLst/>
              <a:gdLst>
                <a:gd name="T0" fmla="*/ 31 w 165"/>
                <a:gd name="T1" fmla="*/ 232 h 232"/>
                <a:gd name="T2" fmla="*/ 53 w 165"/>
                <a:gd name="T3" fmla="*/ 208 h 232"/>
                <a:gd name="T4" fmla="*/ 70 w 165"/>
                <a:gd name="T5" fmla="*/ 182 h 232"/>
                <a:gd name="T6" fmla="*/ 86 w 165"/>
                <a:gd name="T7" fmla="*/ 155 h 232"/>
                <a:gd name="T8" fmla="*/ 103 w 165"/>
                <a:gd name="T9" fmla="*/ 130 h 232"/>
                <a:gd name="T10" fmla="*/ 117 w 165"/>
                <a:gd name="T11" fmla="*/ 104 h 232"/>
                <a:gd name="T12" fmla="*/ 132 w 165"/>
                <a:gd name="T13" fmla="*/ 80 h 232"/>
                <a:gd name="T14" fmla="*/ 148 w 165"/>
                <a:gd name="T15" fmla="*/ 57 h 232"/>
                <a:gd name="T16" fmla="*/ 165 w 165"/>
                <a:gd name="T17" fmla="*/ 35 h 232"/>
                <a:gd name="T18" fmla="*/ 134 w 165"/>
                <a:gd name="T19" fmla="*/ 0 h 232"/>
                <a:gd name="T20" fmla="*/ 112 w 165"/>
                <a:gd name="T21" fmla="*/ 24 h 232"/>
                <a:gd name="T22" fmla="*/ 95 w 165"/>
                <a:gd name="T23" fmla="*/ 51 h 232"/>
                <a:gd name="T24" fmla="*/ 78 w 165"/>
                <a:gd name="T25" fmla="*/ 77 h 232"/>
                <a:gd name="T26" fmla="*/ 64 w 165"/>
                <a:gd name="T27" fmla="*/ 103 h 232"/>
                <a:gd name="T28" fmla="*/ 47 w 165"/>
                <a:gd name="T29" fmla="*/ 128 h 232"/>
                <a:gd name="T30" fmla="*/ 34 w 165"/>
                <a:gd name="T31" fmla="*/ 152 h 232"/>
                <a:gd name="T32" fmla="*/ 18 w 165"/>
                <a:gd name="T33" fmla="*/ 175 h 232"/>
                <a:gd name="T34" fmla="*/ 0 w 165"/>
                <a:gd name="T35" fmla="*/ 197 h 232"/>
                <a:gd name="T36" fmla="*/ 31 w 165"/>
                <a:gd name="T3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32">
                  <a:moveTo>
                    <a:pt x="31" y="232"/>
                  </a:moveTo>
                  <a:lnTo>
                    <a:pt x="53" y="208"/>
                  </a:lnTo>
                  <a:lnTo>
                    <a:pt x="70" y="182"/>
                  </a:lnTo>
                  <a:lnTo>
                    <a:pt x="86" y="155"/>
                  </a:lnTo>
                  <a:lnTo>
                    <a:pt x="103" y="130"/>
                  </a:lnTo>
                  <a:lnTo>
                    <a:pt x="117" y="104"/>
                  </a:lnTo>
                  <a:lnTo>
                    <a:pt x="132" y="80"/>
                  </a:lnTo>
                  <a:lnTo>
                    <a:pt x="148" y="57"/>
                  </a:lnTo>
                  <a:lnTo>
                    <a:pt x="165" y="35"/>
                  </a:lnTo>
                  <a:lnTo>
                    <a:pt x="134" y="0"/>
                  </a:lnTo>
                  <a:lnTo>
                    <a:pt x="112" y="24"/>
                  </a:lnTo>
                  <a:lnTo>
                    <a:pt x="95" y="51"/>
                  </a:lnTo>
                  <a:lnTo>
                    <a:pt x="78" y="77"/>
                  </a:lnTo>
                  <a:lnTo>
                    <a:pt x="64" y="103"/>
                  </a:lnTo>
                  <a:lnTo>
                    <a:pt x="47" y="128"/>
                  </a:lnTo>
                  <a:lnTo>
                    <a:pt x="34" y="152"/>
                  </a:lnTo>
                  <a:lnTo>
                    <a:pt x="18" y="175"/>
                  </a:lnTo>
                  <a:lnTo>
                    <a:pt x="0" y="197"/>
                  </a:lnTo>
                  <a:lnTo>
                    <a:pt x="31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07"/>
            <p:cNvSpPr>
              <a:spLocks/>
            </p:cNvSpPr>
            <p:nvPr/>
          </p:nvSpPr>
          <p:spPr bwMode="auto">
            <a:xfrm>
              <a:off x="1278" y="3196"/>
              <a:ext cx="74" cy="31"/>
            </a:xfrm>
            <a:custGeom>
              <a:avLst/>
              <a:gdLst>
                <a:gd name="T0" fmla="*/ 0 w 221"/>
                <a:gd name="T1" fmla="*/ 68 h 93"/>
                <a:gd name="T2" fmla="*/ 20 w 221"/>
                <a:gd name="T3" fmla="*/ 80 h 93"/>
                <a:gd name="T4" fmla="*/ 46 w 221"/>
                <a:gd name="T5" fmla="*/ 88 h 93"/>
                <a:gd name="T6" fmla="*/ 74 w 221"/>
                <a:gd name="T7" fmla="*/ 93 h 93"/>
                <a:gd name="T8" fmla="*/ 103 w 221"/>
                <a:gd name="T9" fmla="*/ 93 h 93"/>
                <a:gd name="T10" fmla="*/ 134 w 221"/>
                <a:gd name="T11" fmla="*/ 88 h 93"/>
                <a:gd name="T12" fmla="*/ 163 w 221"/>
                <a:gd name="T13" fmla="*/ 77 h 93"/>
                <a:gd name="T14" fmla="*/ 193 w 221"/>
                <a:gd name="T15" fmla="*/ 60 h 93"/>
                <a:gd name="T16" fmla="*/ 221 w 221"/>
                <a:gd name="T17" fmla="*/ 35 h 93"/>
                <a:gd name="T18" fmla="*/ 189 w 221"/>
                <a:gd name="T19" fmla="*/ 0 h 93"/>
                <a:gd name="T20" fmla="*/ 169 w 221"/>
                <a:gd name="T21" fmla="*/ 18 h 93"/>
                <a:gd name="T22" fmla="*/ 147 w 221"/>
                <a:gd name="T23" fmla="*/ 33 h 93"/>
                <a:gd name="T24" fmla="*/ 123 w 221"/>
                <a:gd name="T25" fmla="*/ 39 h 93"/>
                <a:gd name="T26" fmla="*/ 100 w 221"/>
                <a:gd name="T27" fmla="*/ 43 h 93"/>
                <a:gd name="T28" fmla="*/ 77 w 221"/>
                <a:gd name="T29" fmla="*/ 43 h 93"/>
                <a:gd name="T30" fmla="*/ 57 w 221"/>
                <a:gd name="T31" fmla="*/ 39 h 93"/>
                <a:gd name="T32" fmla="*/ 38 w 221"/>
                <a:gd name="T33" fmla="*/ 33 h 93"/>
                <a:gd name="T34" fmla="*/ 22 w 221"/>
                <a:gd name="T35" fmla="*/ 26 h 93"/>
                <a:gd name="T36" fmla="*/ 0 w 221"/>
                <a:gd name="T37" fmla="*/ 6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93">
                  <a:moveTo>
                    <a:pt x="0" y="68"/>
                  </a:moveTo>
                  <a:lnTo>
                    <a:pt x="20" y="80"/>
                  </a:lnTo>
                  <a:lnTo>
                    <a:pt x="46" y="88"/>
                  </a:lnTo>
                  <a:lnTo>
                    <a:pt x="74" y="93"/>
                  </a:lnTo>
                  <a:lnTo>
                    <a:pt x="103" y="93"/>
                  </a:lnTo>
                  <a:lnTo>
                    <a:pt x="134" y="88"/>
                  </a:lnTo>
                  <a:lnTo>
                    <a:pt x="163" y="77"/>
                  </a:lnTo>
                  <a:lnTo>
                    <a:pt x="193" y="60"/>
                  </a:lnTo>
                  <a:lnTo>
                    <a:pt x="221" y="35"/>
                  </a:lnTo>
                  <a:lnTo>
                    <a:pt x="189" y="0"/>
                  </a:lnTo>
                  <a:lnTo>
                    <a:pt x="169" y="18"/>
                  </a:lnTo>
                  <a:lnTo>
                    <a:pt x="147" y="33"/>
                  </a:lnTo>
                  <a:lnTo>
                    <a:pt x="123" y="39"/>
                  </a:lnTo>
                  <a:lnTo>
                    <a:pt x="100" y="43"/>
                  </a:lnTo>
                  <a:lnTo>
                    <a:pt x="77" y="43"/>
                  </a:lnTo>
                  <a:lnTo>
                    <a:pt x="57" y="39"/>
                  </a:lnTo>
                  <a:lnTo>
                    <a:pt x="38" y="33"/>
                  </a:lnTo>
                  <a:lnTo>
                    <a:pt x="22" y="26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08"/>
            <p:cNvSpPr>
              <a:spLocks/>
            </p:cNvSpPr>
            <p:nvPr/>
          </p:nvSpPr>
          <p:spPr bwMode="auto">
            <a:xfrm>
              <a:off x="1236" y="3166"/>
              <a:ext cx="50" cy="52"/>
            </a:xfrm>
            <a:custGeom>
              <a:avLst/>
              <a:gdLst>
                <a:gd name="T0" fmla="*/ 0 w 150"/>
                <a:gd name="T1" fmla="*/ 16 h 156"/>
                <a:gd name="T2" fmla="*/ 10 w 150"/>
                <a:gd name="T3" fmla="*/ 40 h 156"/>
                <a:gd name="T4" fmla="*/ 22 w 150"/>
                <a:gd name="T5" fmla="*/ 63 h 156"/>
                <a:gd name="T6" fmla="*/ 37 w 150"/>
                <a:gd name="T7" fmla="*/ 84 h 156"/>
                <a:gd name="T8" fmla="*/ 53 w 150"/>
                <a:gd name="T9" fmla="*/ 101 h 156"/>
                <a:gd name="T10" fmla="*/ 72 w 150"/>
                <a:gd name="T11" fmla="*/ 117 h 156"/>
                <a:gd name="T12" fmla="*/ 88 w 150"/>
                <a:gd name="T13" fmla="*/ 131 h 156"/>
                <a:gd name="T14" fmla="*/ 108 w 150"/>
                <a:gd name="T15" fmla="*/ 146 h 156"/>
                <a:gd name="T16" fmla="*/ 127 w 150"/>
                <a:gd name="T17" fmla="*/ 156 h 156"/>
                <a:gd name="T18" fmla="*/ 150 w 150"/>
                <a:gd name="T19" fmla="*/ 115 h 156"/>
                <a:gd name="T20" fmla="*/ 132 w 150"/>
                <a:gd name="T21" fmla="*/ 102 h 156"/>
                <a:gd name="T22" fmla="*/ 115 w 150"/>
                <a:gd name="T23" fmla="*/ 90 h 156"/>
                <a:gd name="T24" fmla="*/ 97 w 150"/>
                <a:gd name="T25" fmla="*/ 77 h 156"/>
                <a:gd name="T26" fmla="*/ 84 w 150"/>
                <a:gd name="T27" fmla="*/ 63 h 156"/>
                <a:gd name="T28" fmla="*/ 72 w 150"/>
                <a:gd name="T29" fmla="*/ 48 h 156"/>
                <a:gd name="T30" fmla="*/ 60 w 150"/>
                <a:gd name="T31" fmla="*/ 34 h 156"/>
                <a:gd name="T32" fmla="*/ 52 w 150"/>
                <a:gd name="T33" fmla="*/ 19 h 156"/>
                <a:gd name="T34" fmla="*/ 43 w 150"/>
                <a:gd name="T35" fmla="*/ 0 h 156"/>
                <a:gd name="T36" fmla="*/ 0 w 150"/>
                <a:gd name="T37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156">
                  <a:moveTo>
                    <a:pt x="0" y="16"/>
                  </a:moveTo>
                  <a:lnTo>
                    <a:pt x="10" y="40"/>
                  </a:lnTo>
                  <a:lnTo>
                    <a:pt x="22" y="63"/>
                  </a:lnTo>
                  <a:lnTo>
                    <a:pt x="37" y="84"/>
                  </a:lnTo>
                  <a:lnTo>
                    <a:pt x="53" y="101"/>
                  </a:lnTo>
                  <a:lnTo>
                    <a:pt x="72" y="117"/>
                  </a:lnTo>
                  <a:lnTo>
                    <a:pt x="88" y="131"/>
                  </a:lnTo>
                  <a:lnTo>
                    <a:pt x="108" y="146"/>
                  </a:lnTo>
                  <a:lnTo>
                    <a:pt x="127" y="156"/>
                  </a:lnTo>
                  <a:lnTo>
                    <a:pt x="150" y="115"/>
                  </a:lnTo>
                  <a:lnTo>
                    <a:pt x="132" y="102"/>
                  </a:lnTo>
                  <a:lnTo>
                    <a:pt x="115" y="90"/>
                  </a:lnTo>
                  <a:lnTo>
                    <a:pt x="97" y="77"/>
                  </a:lnTo>
                  <a:lnTo>
                    <a:pt x="84" y="63"/>
                  </a:lnTo>
                  <a:lnTo>
                    <a:pt x="72" y="48"/>
                  </a:lnTo>
                  <a:lnTo>
                    <a:pt x="60" y="34"/>
                  </a:lnTo>
                  <a:lnTo>
                    <a:pt x="52" y="19"/>
                  </a:lnTo>
                  <a:lnTo>
                    <a:pt x="4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09"/>
            <p:cNvSpPr>
              <a:spLocks/>
            </p:cNvSpPr>
            <p:nvPr/>
          </p:nvSpPr>
          <p:spPr bwMode="auto">
            <a:xfrm>
              <a:off x="1274" y="3203"/>
              <a:ext cx="15" cy="11"/>
            </a:xfrm>
            <a:custGeom>
              <a:avLst/>
              <a:gdLst>
                <a:gd name="T0" fmla="*/ 46 w 46"/>
                <a:gd name="T1" fmla="*/ 17 h 33"/>
                <a:gd name="T2" fmla="*/ 40 w 46"/>
                <a:gd name="T3" fmla="*/ 8 h 33"/>
                <a:gd name="T4" fmla="*/ 34 w 46"/>
                <a:gd name="T5" fmla="*/ 1 h 33"/>
                <a:gd name="T6" fmla="*/ 24 w 46"/>
                <a:gd name="T7" fmla="*/ 0 h 33"/>
                <a:gd name="T8" fmla="*/ 16 w 46"/>
                <a:gd name="T9" fmla="*/ 1 h 33"/>
                <a:gd name="T10" fmla="*/ 9 w 46"/>
                <a:gd name="T11" fmla="*/ 5 h 33"/>
                <a:gd name="T12" fmla="*/ 3 w 46"/>
                <a:gd name="T13" fmla="*/ 13 h 33"/>
                <a:gd name="T14" fmla="*/ 0 w 46"/>
                <a:gd name="T15" fmla="*/ 22 h 33"/>
                <a:gd name="T16" fmla="*/ 1 w 46"/>
                <a:gd name="T17" fmla="*/ 33 h 33"/>
                <a:gd name="T18" fmla="*/ 46 w 46"/>
                <a:gd name="T1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3">
                  <a:moveTo>
                    <a:pt x="46" y="17"/>
                  </a:moveTo>
                  <a:lnTo>
                    <a:pt x="40" y="8"/>
                  </a:lnTo>
                  <a:lnTo>
                    <a:pt x="34" y="1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9" y="5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1" y="3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10"/>
            <p:cNvSpPr>
              <a:spLocks/>
            </p:cNvSpPr>
            <p:nvPr/>
          </p:nvSpPr>
          <p:spPr bwMode="auto">
            <a:xfrm>
              <a:off x="712" y="2742"/>
              <a:ext cx="16" cy="10"/>
            </a:xfrm>
            <a:custGeom>
              <a:avLst/>
              <a:gdLst>
                <a:gd name="T0" fmla="*/ 46 w 46"/>
                <a:gd name="T1" fmla="*/ 22 h 30"/>
                <a:gd name="T2" fmla="*/ 43 w 46"/>
                <a:gd name="T3" fmla="*/ 11 h 30"/>
                <a:gd name="T4" fmla="*/ 36 w 46"/>
                <a:gd name="T5" fmla="*/ 4 h 30"/>
                <a:gd name="T6" fmla="*/ 28 w 46"/>
                <a:gd name="T7" fmla="*/ 0 h 30"/>
                <a:gd name="T8" fmla="*/ 20 w 46"/>
                <a:gd name="T9" fmla="*/ 0 h 30"/>
                <a:gd name="T10" fmla="*/ 11 w 46"/>
                <a:gd name="T11" fmla="*/ 4 h 30"/>
                <a:gd name="T12" fmla="*/ 5 w 46"/>
                <a:gd name="T13" fmla="*/ 10 h 30"/>
                <a:gd name="T14" fmla="*/ 0 w 46"/>
                <a:gd name="T15" fmla="*/ 19 h 30"/>
                <a:gd name="T16" fmla="*/ 0 w 46"/>
                <a:gd name="T17" fmla="*/ 30 h 30"/>
                <a:gd name="T18" fmla="*/ 46 w 46"/>
                <a:gd name="T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0">
                  <a:moveTo>
                    <a:pt x="46" y="22"/>
                  </a:moveTo>
                  <a:lnTo>
                    <a:pt x="43" y="11"/>
                  </a:lnTo>
                  <a:lnTo>
                    <a:pt x="36" y="4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1" y="4"/>
                  </a:lnTo>
                  <a:lnTo>
                    <a:pt x="5" y="10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11"/>
            <p:cNvSpPr>
              <a:spLocks/>
            </p:cNvSpPr>
            <p:nvPr/>
          </p:nvSpPr>
          <p:spPr bwMode="auto">
            <a:xfrm>
              <a:off x="713" y="2750"/>
              <a:ext cx="28" cy="37"/>
            </a:xfrm>
            <a:custGeom>
              <a:avLst/>
              <a:gdLst>
                <a:gd name="T0" fmla="*/ 85 w 85"/>
                <a:gd name="T1" fmla="*/ 67 h 113"/>
                <a:gd name="T2" fmla="*/ 76 w 85"/>
                <a:gd name="T3" fmla="*/ 63 h 113"/>
                <a:gd name="T4" fmla="*/ 68 w 85"/>
                <a:gd name="T5" fmla="*/ 59 h 113"/>
                <a:gd name="T6" fmla="*/ 63 w 85"/>
                <a:gd name="T7" fmla="*/ 57 h 113"/>
                <a:gd name="T8" fmla="*/ 62 w 85"/>
                <a:gd name="T9" fmla="*/ 50 h 113"/>
                <a:gd name="T10" fmla="*/ 57 w 85"/>
                <a:gd name="T11" fmla="*/ 42 h 113"/>
                <a:gd name="T12" fmla="*/ 51 w 85"/>
                <a:gd name="T13" fmla="*/ 32 h 113"/>
                <a:gd name="T14" fmla="*/ 47 w 85"/>
                <a:gd name="T15" fmla="*/ 19 h 113"/>
                <a:gd name="T16" fmla="*/ 46 w 85"/>
                <a:gd name="T17" fmla="*/ 0 h 113"/>
                <a:gd name="T18" fmla="*/ 0 w 85"/>
                <a:gd name="T19" fmla="*/ 8 h 113"/>
                <a:gd name="T20" fmla="*/ 4 w 85"/>
                <a:gd name="T21" fmla="*/ 30 h 113"/>
                <a:gd name="T22" fmla="*/ 8 w 85"/>
                <a:gd name="T23" fmla="*/ 48 h 113"/>
                <a:gd name="T24" fmla="*/ 15 w 85"/>
                <a:gd name="T25" fmla="*/ 65 h 113"/>
                <a:gd name="T26" fmla="*/ 23 w 85"/>
                <a:gd name="T27" fmla="*/ 77 h 113"/>
                <a:gd name="T28" fmla="*/ 32 w 85"/>
                <a:gd name="T29" fmla="*/ 92 h 113"/>
                <a:gd name="T30" fmla="*/ 46 w 85"/>
                <a:gd name="T31" fmla="*/ 101 h 113"/>
                <a:gd name="T32" fmla="*/ 57 w 85"/>
                <a:gd name="T33" fmla="*/ 108 h 113"/>
                <a:gd name="T34" fmla="*/ 68 w 85"/>
                <a:gd name="T35" fmla="*/ 113 h 113"/>
                <a:gd name="T36" fmla="*/ 85 w 85"/>
                <a:gd name="T37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13">
                  <a:moveTo>
                    <a:pt x="85" y="67"/>
                  </a:moveTo>
                  <a:lnTo>
                    <a:pt x="76" y="63"/>
                  </a:lnTo>
                  <a:lnTo>
                    <a:pt x="68" y="59"/>
                  </a:lnTo>
                  <a:lnTo>
                    <a:pt x="63" y="57"/>
                  </a:lnTo>
                  <a:lnTo>
                    <a:pt x="62" y="50"/>
                  </a:lnTo>
                  <a:lnTo>
                    <a:pt x="57" y="42"/>
                  </a:lnTo>
                  <a:lnTo>
                    <a:pt x="51" y="32"/>
                  </a:lnTo>
                  <a:lnTo>
                    <a:pt x="47" y="19"/>
                  </a:lnTo>
                  <a:lnTo>
                    <a:pt x="46" y="0"/>
                  </a:lnTo>
                  <a:lnTo>
                    <a:pt x="0" y="8"/>
                  </a:lnTo>
                  <a:lnTo>
                    <a:pt x="4" y="30"/>
                  </a:lnTo>
                  <a:lnTo>
                    <a:pt x="8" y="48"/>
                  </a:lnTo>
                  <a:lnTo>
                    <a:pt x="15" y="65"/>
                  </a:lnTo>
                  <a:lnTo>
                    <a:pt x="23" y="77"/>
                  </a:lnTo>
                  <a:lnTo>
                    <a:pt x="32" y="92"/>
                  </a:lnTo>
                  <a:lnTo>
                    <a:pt x="46" y="101"/>
                  </a:lnTo>
                  <a:lnTo>
                    <a:pt x="57" y="108"/>
                  </a:lnTo>
                  <a:lnTo>
                    <a:pt x="68" y="113"/>
                  </a:lnTo>
                  <a:lnTo>
                    <a:pt x="8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12"/>
            <p:cNvSpPr>
              <a:spLocks/>
            </p:cNvSpPr>
            <p:nvPr/>
          </p:nvSpPr>
          <p:spPr bwMode="auto">
            <a:xfrm>
              <a:off x="735" y="2773"/>
              <a:ext cx="71" cy="35"/>
            </a:xfrm>
            <a:custGeom>
              <a:avLst/>
              <a:gdLst>
                <a:gd name="T0" fmla="*/ 211 w 211"/>
                <a:gd name="T1" fmla="*/ 56 h 105"/>
                <a:gd name="T2" fmla="*/ 183 w 211"/>
                <a:gd name="T3" fmla="*/ 48 h 105"/>
                <a:gd name="T4" fmla="*/ 156 w 211"/>
                <a:gd name="T5" fmla="*/ 39 h 105"/>
                <a:gd name="T6" fmla="*/ 132 w 211"/>
                <a:gd name="T7" fmla="*/ 32 h 105"/>
                <a:gd name="T8" fmla="*/ 107 w 211"/>
                <a:gd name="T9" fmla="*/ 28 h 105"/>
                <a:gd name="T10" fmla="*/ 86 w 211"/>
                <a:gd name="T11" fmla="*/ 24 h 105"/>
                <a:gd name="T12" fmla="*/ 64 w 211"/>
                <a:gd name="T13" fmla="*/ 17 h 105"/>
                <a:gd name="T14" fmla="*/ 41 w 211"/>
                <a:gd name="T15" fmla="*/ 9 h 105"/>
                <a:gd name="T16" fmla="*/ 17 w 211"/>
                <a:gd name="T17" fmla="*/ 0 h 105"/>
                <a:gd name="T18" fmla="*/ 0 w 211"/>
                <a:gd name="T19" fmla="*/ 46 h 105"/>
                <a:gd name="T20" fmla="*/ 26 w 211"/>
                <a:gd name="T21" fmla="*/ 56 h 105"/>
                <a:gd name="T22" fmla="*/ 52 w 211"/>
                <a:gd name="T23" fmla="*/ 66 h 105"/>
                <a:gd name="T24" fmla="*/ 76 w 211"/>
                <a:gd name="T25" fmla="*/ 73 h 105"/>
                <a:gd name="T26" fmla="*/ 101 w 211"/>
                <a:gd name="T27" fmla="*/ 78 h 105"/>
                <a:gd name="T28" fmla="*/ 124 w 211"/>
                <a:gd name="T29" fmla="*/ 83 h 105"/>
                <a:gd name="T30" fmla="*/ 146 w 211"/>
                <a:gd name="T31" fmla="*/ 87 h 105"/>
                <a:gd name="T32" fmla="*/ 171 w 211"/>
                <a:gd name="T33" fmla="*/ 96 h 105"/>
                <a:gd name="T34" fmla="*/ 194 w 211"/>
                <a:gd name="T35" fmla="*/ 105 h 105"/>
                <a:gd name="T36" fmla="*/ 211 w 211"/>
                <a:gd name="T37" fmla="*/ 5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105">
                  <a:moveTo>
                    <a:pt x="211" y="56"/>
                  </a:moveTo>
                  <a:lnTo>
                    <a:pt x="183" y="48"/>
                  </a:lnTo>
                  <a:lnTo>
                    <a:pt x="156" y="39"/>
                  </a:lnTo>
                  <a:lnTo>
                    <a:pt x="132" y="32"/>
                  </a:lnTo>
                  <a:lnTo>
                    <a:pt x="107" y="28"/>
                  </a:lnTo>
                  <a:lnTo>
                    <a:pt x="86" y="24"/>
                  </a:lnTo>
                  <a:lnTo>
                    <a:pt x="64" y="17"/>
                  </a:lnTo>
                  <a:lnTo>
                    <a:pt x="41" y="9"/>
                  </a:lnTo>
                  <a:lnTo>
                    <a:pt x="17" y="0"/>
                  </a:lnTo>
                  <a:lnTo>
                    <a:pt x="0" y="46"/>
                  </a:lnTo>
                  <a:lnTo>
                    <a:pt x="26" y="56"/>
                  </a:lnTo>
                  <a:lnTo>
                    <a:pt x="52" y="66"/>
                  </a:lnTo>
                  <a:lnTo>
                    <a:pt x="76" y="73"/>
                  </a:lnTo>
                  <a:lnTo>
                    <a:pt x="101" y="78"/>
                  </a:lnTo>
                  <a:lnTo>
                    <a:pt x="124" y="83"/>
                  </a:lnTo>
                  <a:lnTo>
                    <a:pt x="146" y="87"/>
                  </a:lnTo>
                  <a:lnTo>
                    <a:pt x="171" y="96"/>
                  </a:lnTo>
                  <a:lnTo>
                    <a:pt x="194" y="105"/>
                  </a:lnTo>
                  <a:lnTo>
                    <a:pt x="2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13"/>
            <p:cNvSpPr>
              <a:spLocks/>
            </p:cNvSpPr>
            <p:nvPr/>
          </p:nvSpPr>
          <p:spPr bwMode="auto">
            <a:xfrm>
              <a:off x="800" y="2792"/>
              <a:ext cx="74" cy="58"/>
            </a:xfrm>
            <a:custGeom>
              <a:avLst/>
              <a:gdLst>
                <a:gd name="T0" fmla="*/ 221 w 221"/>
                <a:gd name="T1" fmla="*/ 127 h 175"/>
                <a:gd name="T2" fmla="*/ 209 w 221"/>
                <a:gd name="T3" fmla="*/ 123 h 175"/>
                <a:gd name="T4" fmla="*/ 196 w 221"/>
                <a:gd name="T5" fmla="*/ 116 h 175"/>
                <a:gd name="T6" fmla="*/ 183 w 221"/>
                <a:gd name="T7" fmla="*/ 109 h 175"/>
                <a:gd name="T8" fmla="*/ 172 w 221"/>
                <a:gd name="T9" fmla="*/ 102 h 175"/>
                <a:gd name="T10" fmla="*/ 160 w 221"/>
                <a:gd name="T11" fmla="*/ 91 h 175"/>
                <a:gd name="T12" fmla="*/ 148 w 221"/>
                <a:gd name="T13" fmla="*/ 85 h 175"/>
                <a:gd name="T14" fmla="*/ 134 w 221"/>
                <a:gd name="T15" fmla="*/ 74 h 175"/>
                <a:gd name="T16" fmla="*/ 122 w 221"/>
                <a:gd name="T17" fmla="*/ 67 h 175"/>
                <a:gd name="T18" fmla="*/ 110 w 221"/>
                <a:gd name="T19" fmla="*/ 56 h 175"/>
                <a:gd name="T20" fmla="*/ 98 w 221"/>
                <a:gd name="T21" fmla="*/ 48 h 175"/>
                <a:gd name="T22" fmla="*/ 85 w 221"/>
                <a:gd name="T23" fmla="*/ 39 h 175"/>
                <a:gd name="T24" fmla="*/ 70 w 221"/>
                <a:gd name="T25" fmla="*/ 31 h 175"/>
                <a:gd name="T26" fmla="*/ 58 w 221"/>
                <a:gd name="T27" fmla="*/ 23 h 175"/>
                <a:gd name="T28" fmla="*/ 44 w 221"/>
                <a:gd name="T29" fmla="*/ 13 h 175"/>
                <a:gd name="T30" fmla="*/ 31 w 221"/>
                <a:gd name="T31" fmla="*/ 6 h 175"/>
                <a:gd name="T32" fmla="*/ 16 w 221"/>
                <a:gd name="T33" fmla="*/ 0 h 175"/>
                <a:gd name="T34" fmla="*/ 0 w 221"/>
                <a:gd name="T35" fmla="*/ 48 h 175"/>
                <a:gd name="T36" fmla="*/ 13 w 221"/>
                <a:gd name="T37" fmla="*/ 52 h 175"/>
                <a:gd name="T38" fmla="*/ 24 w 221"/>
                <a:gd name="T39" fmla="*/ 59 h 175"/>
                <a:gd name="T40" fmla="*/ 36 w 221"/>
                <a:gd name="T41" fmla="*/ 66 h 175"/>
                <a:gd name="T42" fmla="*/ 48 w 221"/>
                <a:gd name="T43" fmla="*/ 74 h 175"/>
                <a:gd name="T44" fmla="*/ 59 w 221"/>
                <a:gd name="T45" fmla="*/ 81 h 175"/>
                <a:gd name="T46" fmla="*/ 72 w 221"/>
                <a:gd name="T47" fmla="*/ 91 h 175"/>
                <a:gd name="T48" fmla="*/ 85 w 221"/>
                <a:gd name="T49" fmla="*/ 98 h 175"/>
                <a:gd name="T50" fmla="*/ 97 w 221"/>
                <a:gd name="T51" fmla="*/ 108 h 175"/>
                <a:gd name="T52" fmla="*/ 110 w 221"/>
                <a:gd name="T53" fmla="*/ 118 h 175"/>
                <a:gd name="T54" fmla="*/ 122 w 221"/>
                <a:gd name="T55" fmla="*/ 127 h 175"/>
                <a:gd name="T56" fmla="*/ 134 w 221"/>
                <a:gd name="T57" fmla="*/ 136 h 175"/>
                <a:gd name="T58" fmla="*/ 148 w 221"/>
                <a:gd name="T59" fmla="*/ 144 h 175"/>
                <a:gd name="T60" fmla="*/ 163 w 221"/>
                <a:gd name="T61" fmla="*/ 154 h 175"/>
                <a:gd name="T62" fmla="*/ 176 w 221"/>
                <a:gd name="T63" fmla="*/ 160 h 175"/>
                <a:gd name="T64" fmla="*/ 188 w 221"/>
                <a:gd name="T65" fmla="*/ 167 h 175"/>
                <a:gd name="T66" fmla="*/ 203 w 221"/>
                <a:gd name="T67" fmla="*/ 175 h 175"/>
                <a:gd name="T68" fmla="*/ 221 w 221"/>
                <a:gd name="T69" fmla="*/ 1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175">
                  <a:moveTo>
                    <a:pt x="221" y="127"/>
                  </a:moveTo>
                  <a:lnTo>
                    <a:pt x="209" y="123"/>
                  </a:lnTo>
                  <a:lnTo>
                    <a:pt x="196" y="116"/>
                  </a:lnTo>
                  <a:lnTo>
                    <a:pt x="183" y="109"/>
                  </a:lnTo>
                  <a:lnTo>
                    <a:pt x="172" y="102"/>
                  </a:lnTo>
                  <a:lnTo>
                    <a:pt x="160" y="91"/>
                  </a:lnTo>
                  <a:lnTo>
                    <a:pt x="148" y="85"/>
                  </a:lnTo>
                  <a:lnTo>
                    <a:pt x="134" y="74"/>
                  </a:lnTo>
                  <a:lnTo>
                    <a:pt x="122" y="67"/>
                  </a:lnTo>
                  <a:lnTo>
                    <a:pt x="110" y="56"/>
                  </a:lnTo>
                  <a:lnTo>
                    <a:pt x="98" y="48"/>
                  </a:lnTo>
                  <a:lnTo>
                    <a:pt x="85" y="39"/>
                  </a:lnTo>
                  <a:lnTo>
                    <a:pt x="70" y="31"/>
                  </a:lnTo>
                  <a:lnTo>
                    <a:pt x="58" y="23"/>
                  </a:lnTo>
                  <a:lnTo>
                    <a:pt x="44" y="13"/>
                  </a:lnTo>
                  <a:lnTo>
                    <a:pt x="31" y="6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13" y="52"/>
                  </a:lnTo>
                  <a:lnTo>
                    <a:pt x="24" y="59"/>
                  </a:lnTo>
                  <a:lnTo>
                    <a:pt x="36" y="66"/>
                  </a:lnTo>
                  <a:lnTo>
                    <a:pt x="48" y="74"/>
                  </a:lnTo>
                  <a:lnTo>
                    <a:pt x="59" y="81"/>
                  </a:lnTo>
                  <a:lnTo>
                    <a:pt x="72" y="91"/>
                  </a:lnTo>
                  <a:lnTo>
                    <a:pt x="85" y="98"/>
                  </a:lnTo>
                  <a:lnTo>
                    <a:pt x="97" y="108"/>
                  </a:lnTo>
                  <a:lnTo>
                    <a:pt x="110" y="118"/>
                  </a:lnTo>
                  <a:lnTo>
                    <a:pt x="122" y="127"/>
                  </a:lnTo>
                  <a:lnTo>
                    <a:pt x="134" y="136"/>
                  </a:lnTo>
                  <a:lnTo>
                    <a:pt x="148" y="144"/>
                  </a:lnTo>
                  <a:lnTo>
                    <a:pt x="163" y="154"/>
                  </a:lnTo>
                  <a:lnTo>
                    <a:pt x="176" y="160"/>
                  </a:lnTo>
                  <a:lnTo>
                    <a:pt x="188" y="167"/>
                  </a:lnTo>
                  <a:lnTo>
                    <a:pt x="203" y="175"/>
                  </a:lnTo>
                  <a:lnTo>
                    <a:pt x="22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14"/>
            <p:cNvSpPr>
              <a:spLocks/>
            </p:cNvSpPr>
            <p:nvPr/>
          </p:nvSpPr>
          <p:spPr bwMode="auto">
            <a:xfrm>
              <a:off x="868" y="2834"/>
              <a:ext cx="64" cy="24"/>
            </a:xfrm>
            <a:custGeom>
              <a:avLst/>
              <a:gdLst>
                <a:gd name="T0" fmla="*/ 179 w 191"/>
                <a:gd name="T1" fmla="*/ 9 h 70"/>
                <a:gd name="T2" fmla="*/ 159 w 191"/>
                <a:gd name="T3" fmla="*/ 14 h 70"/>
                <a:gd name="T4" fmla="*/ 137 w 191"/>
                <a:gd name="T5" fmla="*/ 18 h 70"/>
                <a:gd name="T6" fmla="*/ 115 w 191"/>
                <a:gd name="T7" fmla="*/ 20 h 70"/>
                <a:gd name="T8" fmla="*/ 95 w 191"/>
                <a:gd name="T9" fmla="*/ 18 h 70"/>
                <a:gd name="T10" fmla="*/ 74 w 191"/>
                <a:gd name="T11" fmla="*/ 17 h 70"/>
                <a:gd name="T12" fmla="*/ 55 w 191"/>
                <a:gd name="T13" fmla="*/ 13 h 70"/>
                <a:gd name="T14" fmla="*/ 35 w 191"/>
                <a:gd name="T15" fmla="*/ 8 h 70"/>
                <a:gd name="T16" fmla="*/ 17 w 191"/>
                <a:gd name="T17" fmla="*/ 0 h 70"/>
                <a:gd name="T18" fmla="*/ 0 w 191"/>
                <a:gd name="T19" fmla="*/ 47 h 70"/>
                <a:gd name="T20" fmla="*/ 22 w 191"/>
                <a:gd name="T21" fmla="*/ 56 h 70"/>
                <a:gd name="T22" fmla="*/ 44 w 191"/>
                <a:gd name="T23" fmla="*/ 60 h 70"/>
                <a:gd name="T24" fmla="*/ 70 w 191"/>
                <a:gd name="T25" fmla="*/ 67 h 70"/>
                <a:gd name="T26" fmla="*/ 93 w 191"/>
                <a:gd name="T27" fmla="*/ 70 h 70"/>
                <a:gd name="T28" fmla="*/ 115 w 191"/>
                <a:gd name="T29" fmla="*/ 70 h 70"/>
                <a:gd name="T30" fmla="*/ 140 w 191"/>
                <a:gd name="T31" fmla="*/ 70 h 70"/>
                <a:gd name="T32" fmla="*/ 165 w 191"/>
                <a:gd name="T33" fmla="*/ 66 h 70"/>
                <a:gd name="T34" fmla="*/ 191 w 191"/>
                <a:gd name="T35" fmla="*/ 56 h 70"/>
                <a:gd name="T36" fmla="*/ 179 w 191"/>
                <a:gd name="T3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70">
                  <a:moveTo>
                    <a:pt x="179" y="9"/>
                  </a:moveTo>
                  <a:lnTo>
                    <a:pt x="159" y="14"/>
                  </a:lnTo>
                  <a:lnTo>
                    <a:pt x="137" y="18"/>
                  </a:lnTo>
                  <a:lnTo>
                    <a:pt x="115" y="20"/>
                  </a:lnTo>
                  <a:lnTo>
                    <a:pt x="95" y="18"/>
                  </a:lnTo>
                  <a:lnTo>
                    <a:pt x="74" y="17"/>
                  </a:lnTo>
                  <a:lnTo>
                    <a:pt x="55" y="13"/>
                  </a:lnTo>
                  <a:lnTo>
                    <a:pt x="35" y="8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22" y="56"/>
                  </a:lnTo>
                  <a:lnTo>
                    <a:pt x="44" y="60"/>
                  </a:lnTo>
                  <a:lnTo>
                    <a:pt x="70" y="67"/>
                  </a:lnTo>
                  <a:lnTo>
                    <a:pt x="93" y="70"/>
                  </a:lnTo>
                  <a:lnTo>
                    <a:pt x="115" y="70"/>
                  </a:lnTo>
                  <a:lnTo>
                    <a:pt x="140" y="70"/>
                  </a:lnTo>
                  <a:lnTo>
                    <a:pt x="165" y="66"/>
                  </a:lnTo>
                  <a:lnTo>
                    <a:pt x="191" y="56"/>
                  </a:lnTo>
                  <a:lnTo>
                    <a:pt x="17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15"/>
            <p:cNvSpPr>
              <a:spLocks/>
            </p:cNvSpPr>
            <p:nvPr/>
          </p:nvSpPr>
          <p:spPr bwMode="auto">
            <a:xfrm>
              <a:off x="869" y="2834"/>
              <a:ext cx="10" cy="16"/>
            </a:xfrm>
            <a:custGeom>
              <a:avLst/>
              <a:gdLst>
                <a:gd name="T0" fmla="*/ 12 w 30"/>
                <a:gd name="T1" fmla="*/ 48 h 48"/>
                <a:gd name="T2" fmla="*/ 21 w 30"/>
                <a:gd name="T3" fmla="*/ 43 h 48"/>
                <a:gd name="T4" fmla="*/ 27 w 30"/>
                <a:gd name="T5" fmla="*/ 36 h 48"/>
                <a:gd name="T6" fmla="*/ 30 w 30"/>
                <a:gd name="T7" fmla="*/ 27 h 48"/>
                <a:gd name="T8" fmla="*/ 28 w 30"/>
                <a:gd name="T9" fmla="*/ 17 h 48"/>
                <a:gd name="T10" fmla="*/ 24 w 30"/>
                <a:gd name="T11" fmla="*/ 9 h 48"/>
                <a:gd name="T12" fmla="*/ 19 w 30"/>
                <a:gd name="T13" fmla="*/ 2 h 48"/>
                <a:gd name="T14" fmla="*/ 11 w 30"/>
                <a:gd name="T15" fmla="*/ 0 h 48"/>
                <a:gd name="T16" fmla="*/ 0 w 30"/>
                <a:gd name="T17" fmla="*/ 0 h 48"/>
                <a:gd name="T18" fmla="*/ 12 w 30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8">
                  <a:moveTo>
                    <a:pt x="12" y="48"/>
                  </a:moveTo>
                  <a:lnTo>
                    <a:pt x="21" y="43"/>
                  </a:lnTo>
                  <a:lnTo>
                    <a:pt x="27" y="36"/>
                  </a:lnTo>
                  <a:lnTo>
                    <a:pt x="30" y="27"/>
                  </a:lnTo>
                  <a:lnTo>
                    <a:pt x="28" y="17"/>
                  </a:lnTo>
                  <a:lnTo>
                    <a:pt x="24" y="9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16"/>
            <p:cNvSpPr>
              <a:spLocks/>
            </p:cNvSpPr>
            <p:nvPr/>
          </p:nvSpPr>
          <p:spPr bwMode="auto">
            <a:xfrm>
              <a:off x="739" y="2778"/>
              <a:ext cx="15" cy="9"/>
            </a:xfrm>
            <a:custGeom>
              <a:avLst/>
              <a:gdLst>
                <a:gd name="T0" fmla="*/ 46 w 46"/>
                <a:gd name="T1" fmla="*/ 26 h 26"/>
                <a:gd name="T2" fmla="*/ 45 w 46"/>
                <a:gd name="T3" fmla="*/ 15 h 26"/>
                <a:gd name="T4" fmla="*/ 39 w 46"/>
                <a:gd name="T5" fmla="*/ 7 h 26"/>
                <a:gd name="T6" fmla="*/ 31 w 46"/>
                <a:gd name="T7" fmla="*/ 2 h 26"/>
                <a:gd name="T8" fmla="*/ 23 w 46"/>
                <a:gd name="T9" fmla="*/ 0 h 26"/>
                <a:gd name="T10" fmla="*/ 15 w 46"/>
                <a:gd name="T11" fmla="*/ 2 h 26"/>
                <a:gd name="T12" fmla="*/ 7 w 46"/>
                <a:gd name="T13" fmla="*/ 7 h 26"/>
                <a:gd name="T14" fmla="*/ 3 w 46"/>
                <a:gd name="T15" fmla="*/ 15 h 26"/>
                <a:gd name="T16" fmla="*/ 0 w 46"/>
                <a:gd name="T17" fmla="*/ 26 h 26"/>
                <a:gd name="T18" fmla="*/ 46 w 4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6">
                  <a:moveTo>
                    <a:pt x="46" y="26"/>
                  </a:moveTo>
                  <a:lnTo>
                    <a:pt x="45" y="15"/>
                  </a:lnTo>
                  <a:lnTo>
                    <a:pt x="39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17"/>
            <p:cNvSpPr>
              <a:spLocks/>
            </p:cNvSpPr>
            <p:nvPr/>
          </p:nvSpPr>
          <p:spPr bwMode="auto">
            <a:xfrm>
              <a:off x="739" y="2787"/>
              <a:ext cx="126" cy="80"/>
            </a:xfrm>
            <a:custGeom>
              <a:avLst/>
              <a:gdLst>
                <a:gd name="T0" fmla="*/ 356 w 380"/>
                <a:gd name="T1" fmla="*/ 135 h 240"/>
                <a:gd name="T2" fmla="*/ 333 w 380"/>
                <a:gd name="T3" fmla="*/ 151 h 240"/>
                <a:gd name="T4" fmla="*/ 310 w 380"/>
                <a:gd name="T5" fmla="*/ 163 h 240"/>
                <a:gd name="T6" fmla="*/ 283 w 380"/>
                <a:gd name="T7" fmla="*/ 173 h 240"/>
                <a:gd name="T8" fmla="*/ 258 w 380"/>
                <a:gd name="T9" fmla="*/ 182 h 240"/>
                <a:gd name="T10" fmla="*/ 232 w 380"/>
                <a:gd name="T11" fmla="*/ 186 h 240"/>
                <a:gd name="T12" fmla="*/ 205 w 380"/>
                <a:gd name="T13" fmla="*/ 189 h 240"/>
                <a:gd name="T14" fmla="*/ 178 w 380"/>
                <a:gd name="T15" fmla="*/ 189 h 240"/>
                <a:gd name="T16" fmla="*/ 155 w 380"/>
                <a:gd name="T17" fmla="*/ 186 h 240"/>
                <a:gd name="T18" fmla="*/ 132 w 380"/>
                <a:gd name="T19" fmla="*/ 177 h 240"/>
                <a:gd name="T20" fmla="*/ 111 w 380"/>
                <a:gd name="T21" fmla="*/ 169 h 240"/>
                <a:gd name="T22" fmla="*/ 93 w 380"/>
                <a:gd name="T23" fmla="*/ 152 h 240"/>
                <a:gd name="T24" fmla="*/ 78 w 380"/>
                <a:gd name="T25" fmla="*/ 133 h 240"/>
                <a:gd name="T26" fmla="*/ 65 w 380"/>
                <a:gd name="T27" fmla="*/ 111 h 240"/>
                <a:gd name="T28" fmla="*/ 56 w 380"/>
                <a:gd name="T29" fmla="*/ 79 h 240"/>
                <a:gd name="T30" fmla="*/ 49 w 380"/>
                <a:gd name="T31" fmla="*/ 43 h 240"/>
                <a:gd name="T32" fmla="*/ 46 w 380"/>
                <a:gd name="T33" fmla="*/ 0 h 240"/>
                <a:gd name="T34" fmla="*/ 0 w 380"/>
                <a:gd name="T35" fmla="*/ 0 h 240"/>
                <a:gd name="T36" fmla="*/ 3 w 380"/>
                <a:gd name="T37" fmla="*/ 48 h 240"/>
                <a:gd name="T38" fmla="*/ 11 w 380"/>
                <a:gd name="T39" fmla="*/ 93 h 240"/>
                <a:gd name="T40" fmla="*/ 23 w 380"/>
                <a:gd name="T41" fmla="*/ 131 h 240"/>
                <a:gd name="T42" fmla="*/ 41 w 380"/>
                <a:gd name="T43" fmla="*/ 163 h 240"/>
                <a:gd name="T44" fmla="*/ 62 w 380"/>
                <a:gd name="T45" fmla="*/ 190 h 240"/>
                <a:gd name="T46" fmla="*/ 89 w 380"/>
                <a:gd name="T47" fmla="*/ 210 h 240"/>
                <a:gd name="T48" fmla="*/ 115 w 380"/>
                <a:gd name="T49" fmla="*/ 225 h 240"/>
                <a:gd name="T50" fmla="*/ 146 w 380"/>
                <a:gd name="T51" fmla="*/ 235 h 240"/>
                <a:gd name="T52" fmla="*/ 176 w 380"/>
                <a:gd name="T53" fmla="*/ 240 h 240"/>
                <a:gd name="T54" fmla="*/ 205 w 380"/>
                <a:gd name="T55" fmla="*/ 240 h 240"/>
                <a:gd name="T56" fmla="*/ 238 w 380"/>
                <a:gd name="T57" fmla="*/ 237 h 240"/>
                <a:gd name="T58" fmla="*/ 267 w 380"/>
                <a:gd name="T59" fmla="*/ 231 h 240"/>
                <a:gd name="T60" fmla="*/ 298 w 380"/>
                <a:gd name="T61" fmla="*/ 221 h 240"/>
                <a:gd name="T62" fmla="*/ 328 w 380"/>
                <a:gd name="T63" fmla="*/ 209 h 240"/>
                <a:gd name="T64" fmla="*/ 356 w 380"/>
                <a:gd name="T65" fmla="*/ 196 h 240"/>
                <a:gd name="T66" fmla="*/ 380 w 380"/>
                <a:gd name="T67" fmla="*/ 179 h 240"/>
                <a:gd name="T68" fmla="*/ 356 w 380"/>
                <a:gd name="T69" fmla="*/ 1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0" h="240">
                  <a:moveTo>
                    <a:pt x="356" y="135"/>
                  </a:moveTo>
                  <a:lnTo>
                    <a:pt x="333" y="151"/>
                  </a:lnTo>
                  <a:lnTo>
                    <a:pt x="310" y="163"/>
                  </a:lnTo>
                  <a:lnTo>
                    <a:pt x="283" y="173"/>
                  </a:lnTo>
                  <a:lnTo>
                    <a:pt x="258" y="182"/>
                  </a:lnTo>
                  <a:lnTo>
                    <a:pt x="232" y="186"/>
                  </a:lnTo>
                  <a:lnTo>
                    <a:pt x="205" y="189"/>
                  </a:lnTo>
                  <a:lnTo>
                    <a:pt x="178" y="189"/>
                  </a:lnTo>
                  <a:lnTo>
                    <a:pt x="155" y="186"/>
                  </a:lnTo>
                  <a:lnTo>
                    <a:pt x="132" y="177"/>
                  </a:lnTo>
                  <a:lnTo>
                    <a:pt x="111" y="169"/>
                  </a:lnTo>
                  <a:lnTo>
                    <a:pt x="93" y="152"/>
                  </a:lnTo>
                  <a:lnTo>
                    <a:pt x="78" y="133"/>
                  </a:lnTo>
                  <a:lnTo>
                    <a:pt x="65" y="111"/>
                  </a:lnTo>
                  <a:lnTo>
                    <a:pt x="56" y="79"/>
                  </a:lnTo>
                  <a:lnTo>
                    <a:pt x="49" y="43"/>
                  </a:lnTo>
                  <a:lnTo>
                    <a:pt x="46" y="0"/>
                  </a:lnTo>
                  <a:lnTo>
                    <a:pt x="0" y="0"/>
                  </a:lnTo>
                  <a:lnTo>
                    <a:pt x="3" y="48"/>
                  </a:lnTo>
                  <a:lnTo>
                    <a:pt x="11" y="93"/>
                  </a:lnTo>
                  <a:lnTo>
                    <a:pt x="23" y="131"/>
                  </a:lnTo>
                  <a:lnTo>
                    <a:pt x="41" y="163"/>
                  </a:lnTo>
                  <a:lnTo>
                    <a:pt x="62" y="190"/>
                  </a:lnTo>
                  <a:lnTo>
                    <a:pt x="89" y="210"/>
                  </a:lnTo>
                  <a:lnTo>
                    <a:pt x="115" y="225"/>
                  </a:lnTo>
                  <a:lnTo>
                    <a:pt x="146" y="235"/>
                  </a:lnTo>
                  <a:lnTo>
                    <a:pt x="176" y="240"/>
                  </a:lnTo>
                  <a:lnTo>
                    <a:pt x="205" y="240"/>
                  </a:lnTo>
                  <a:lnTo>
                    <a:pt x="238" y="237"/>
                  </a:lnTo>
                  <a:lnTo>
                    <a:pt x="267" y="231"/>
                  </a:lnTo>
                  <a:lnTo>
                    <a:pt x="298" y="221"/>
                  </a:lnTo>
                  <a:lnTo>
                    <a:pt x="328" y="209"/>
                  </a:lnTo>
                  <a:lnTo>
                    <a:pt x="356" y="196"/>
                  </a:lnTo>
                  <a:lnTo>
                    <a:pt x="380" y="179"/>
                  </a:lnTo>
                  <a:lnTo>
                    <a:pt x="356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18"/>
            <p:cNvSpPr>
              <a:spLocks/>
            </p:cNvSpPr>
            <p:nvPr/>
          </p:nvSpPr>
          <p:spPr bwMode="auto">
            <a:xfrm>
              <a:off x="742" y="2778"/>
              <a:ext cx="12" cy="16"/>
            </a:xfrm>
            <a:custGeom>
              <a:avLst/>
              <a:gdLst>
                <a:gd name="T0" fmla="*/ 24 w 35"/>
                <a:gd name="T1" fmla="*/ 47 h 47"/>
                <a:gd name="T2" fmla="*/ 31 w 35"/>
                <a:gd name="T3" fmla="*/ 39 h 47"/>
                <a:gd name="T4" fmla="*/ 35 w 35"/>
                <a:gd name="T5" fmla="*/ 31 h 47"/>
                <a:gd name="T6" fmla="*/ 34 w 35"/>
                <a:gd name="T7" fmla="*/ 22 h 47"/>
                <a:gd name="T8" fmla="*/ 31 w 35"/>
                <a:gd name="T9" fmla="*/ 12 h 47"/>
                <a:gd name="T10" fmla="*/ 26 w 35"/>
                <a:gd name="T11" fmla="*/ 6 h 47"/>
                <a:gd name="T12" fmla="*/ 18 w 35"/>
                <a:gd name="T13" fmla="*/ 2 h 47"/>
                <a:gd name="T14" fmla="*/ 10 w 35"/>
                <a:gd name="T15" fmla="*/ 0 h 47"/>
                <a:gd name="T16" fmla="*/ 0 w 35"/>
                <a:gd name="T17" fmla="*/ 4 h 47"/>
                <a:gd name="T18" fmla="*/ 24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4" y="47"/>
                  </a:moveTo>
                  <a:lnTo>
                    <a:pt x="31" y="39"/>
                  </a:lnTo>
                  <a:lnTo>
                    <a:pt x="35" y="31"/>
                  </a:lnTo>
                  <a:lnTo>
                    <a:pt x="34" y="22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4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9"/>
            <p:cNvSpPr>
              <a:spLocks/>
            </p:cNvSpPr>
            <p:nvPr/>
          </p:nvSpPr>
          <p:spPr bwMode="auto">
            <a:xfrm>
              <a:off x="702" y="2641"/>
              <a:ext cx="293" cy="139"/>
            </a:xfrm>
            <a:custGeom>
              <a:avLst/>
              <a:gdLst>
                <a:gd name="T0" fmla="*/ 98 w 879"/>
                <a:gd name="T1" fmla="*/ 2 h 417"/>
                <a:gd name="T2" fmla="*/ 141 w 879"/>
                <a:gd name="T3" fmla="*/ 0 h 417"/>
                <a:gd name="T4" fmla="*/ 182 w 879"/>
                <a:gd name="T5" fmla="*/ 1 h 417"/>
                <a:gd name="T6" fmla="*/ 218 w 879"/>
                <a:gd name="T7" fmla="*/ 6 h 417"/>
                <a:gd name="T8" fmla="*/ 252 w 879"/>
                <a:gd name="T9" fmla="*/ 15 h 417"/>
                <a:gd name="T10" fmla="*/ 284 w 879"/>
                <a:gd name="T11" fmla="*/ 24 h 417"/>
                <a:gd name="T12" fmla="*/ 317 w 879"/>
                <a:gd name="T13" fmla="*/ 35 h 417"/>
                <a:gd name="T14" fmla="*/ 349 w 879"/>
                <a:gd name="T15" fmla="*/ 48 h 417"/>
                <a:gd name="T16" fmla="*/ 403 w 879"/>
                <a:gd name="T17" fmla="*/ 70 h 417"/>
                <a:gd name="T18" fmla="*/ 476 w 879"/>
                <a:gd name="T19" fmla="*/ 101 h 417"/>
                <a:gd name="T20" fmla="*/ 542 w 879"/>
                <a:gd name="T21" fmla="*/ 137 h 417"/>
                <a:gd name="T22" fmla="*/ 608 w 879"/>
                <a:gd name="T23" fmla="*/ 176 h 417"/>
                <a:gd name="T24" fmla="*/ 670 w 879"/>
                <a:gd name="T25" fmla="*/ 221 h 417"/>
                <a:gd name="T26" fmla="*/ 730 w 879"/>
                <a:gd name="T27" fmla="*/ 270 h 417"/>
                <a:gd name="T28" fmla="*/ 790 w 879"/>
                <a:gd name="T29" fmla="*/ 325 h 417"/>
                <a:gd name="T30" fmla="*/ 849 w 879"/>
                <a:gd name="T31" fmla="*/ 384 h 417"/>
                <a:gd name="T32" fmla="*/ 849 w 879"/>
                <a:gd name="T33" fmla="*/ 410 h 417"/>
                <a:gd name="T34" fmla="*/ 794 w 879"/>
                <a:gd name="T35" fmla="*/ 395 h 417"/>
                <a:gd name="T36" fmla="*/ 743 w 879"/>
                <a:gd name="T37" fmla="*/ 373 h 417"/>
                <a:gd name="T38" fmla="*/ 695 w 879"/>
                <a:gd name="T39" fmla="*/ 346 h 417"/>
                <a:gd name="T40" fmla="*/ 648 w 879"/>
                <a:gd name="T41" fmla="*/ 317 h 417"/>
                <a:gd name="T42" fmla="*/ 601 w 879"/>
                <a:gd name="T43" fmla="*/ 288 h 417"/>
                <a:gd name="T44" fmla="*/ 555 w 879"/>
                <a:gd name="T45" fmla="*/ 261 h 417"/>
                <a:gd name="T46" fmla="*/ 505 w 879"/>
                <a:gd name="T47" fmla="*/ 240 h 417"/>
                <a:gd name="T48" fmla="*/ 451 w 879"/>
                <a:gd name="T49" fmla="*/ 222 h 417"/>
                <a:gd name="T50" fmla="*/ 395 w 879"/>
                <a:gd name="T51" fmla="*/ 208 h 417"/>
                <a:gd name="T52" fmla="*/ 342 w 879"/>
                <a:gd name="T53" fmla="*/ 197 h 417"/>
                <a:gd name="T54" fmla="*/ 292 w 879"/>
                <a:gd name="T55" fmla="*/ 189 h 417"/>
                <a:gd name="T56" fmla="*/ 242 w 879"/>
                <a:gd name="T57" fmla="*/ 182 h 417"/>
                <a:gd name="T58" fmla="*/ 194 w 879"/>
                <a:gd name="T59" fmla="*/ 176 h 417"/>
                <a:gd name="T60" fmla="*/ 147 w 879"/>
                <a:gd name="T61" fmla="*/ 171 h 417"/>
                <a:gd name="T62" fmla="*/ 98 w 879"/>
                <a:gd name="T63" fmla="*/ 164 h 417"/>
                <a:gd name="T64" fmla="*/ 39 w 879"/>
                <a:gd name="T65" fmla="*/ 151 h 417"/>
                <a:gd name="T66" fmla="*/ 4 w 879"/>
                <a:gd name="T67" fmla="*/ 109 h 417"/>
                <a:gd name="T68" fmla="*/ 5 w 879"/>
                <a:gd name="T69" fmla="*/ 56 h 417"/>
                <a:gd name="T70" fmla="*/ 44 w 879"/>
                <a:gd name="T71" fmla="*/ 1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9" h="417">
                  <a:moveTo>
                    <a:pt x="74" y="5"/>
                  </a:moveTo>
                  <a:lnTo>
                    <a:pt x="98" y="2"/>
                  </a:lnTo>
                  <a:lnTo>
                    <a:pt x="121" y="1"/>
                  </a:lnTo>
                  <a:lnTo>
                    <a:pt x="141" y="0"/>
                  </a:lnTo>
                  <a:lnTo>
                    <a:pt x="163" y="0"/>
                  </a:lnTo>
                  <a:lnTo>
                    <a:pt x="182" y="1"/>
                  </a:lnTo>
                  <a:lnTo>
                    <a:pt x="201" y="4"/>
                  </a:lnTo>
                  <a:lnTo>
                    <a:pt x="218" y="6"/>
                  </a:lnTo>
                  <a:lnTo>
                    <a:pt x="236" y="9"/>
                  </a:lnTo>
                  <a:lnTo>
                    <a:pt x="252" y="15"/>
                  </a:lnTo>
                  <a:lnTo>
                    <a:pt x="268" y="19"/>
                  </a:lnTo>
                  <a:lnTo>
                    <a:pt x="284" y="24"/>
                  </a:lnTo>
                  <a:lnTo>
                    <a:pt x="300" y="29"/>
                  </a:lnTo>
                  <a:lnTo>
                    <a:pt x="317" y="35"/>
                  </a:lnTo>
                  <a:lnTo>
                    <a:pt x="333" y="42"/>
                  </a:lnTo>
                  <a:lnTo>
                    <a:pt x="349" y="48"/>
                  </a:lnTo>
                  <a:lnTo>
                    <a:pt x="365" y="55"/>
                  </a:lnTo>
                  <a:lnTo>
                    <a:pt x="403" y="70"/>
                  </a:lnTo>
                  <a:lnTo>
                    <a:pt x="439" y="86"/>
                  </a:lnTo>
                  <a:lnTo>
                    <a:pt x="476" y="101"/>
                  </a:lnTo>
                  <a:lnTo>
                    <a:pt x="509" y="118"/>
                  </a:lnTo>
                  <a:lnTo>
                    <a:pt x="542" y="137"/>
                  </a:lnTo>
                  <a:lnTo>
                    <a:pt x="575" y="156"/>
                  </a:lnTo>
                  <a:lnTo>
                    <a:pt x="608" y="176"/>
                  </a:lnTo>
                  <a:lnTo>
                    <a:pt x="639" y="198"/>
                  </a:lnTo>
                  <a:lnTo>
                    <a:pt x="670" y="221"/>
                  </a:lnTo>
                  <a:lnTo>
                    <a:pt x="701" y="245"/>
                  </a:lnTo>
                  <a:lnTo>
                    <a:pt x="730" y="270"/>
                  </a:lnTo>
                  <a:lnTo>
                    <a:pt x="760" y="297"/>
                  </a:lnTo>
                  <a:lnTo>
                    <a:pt x="790" y="325"/>
                  </a:lnTo>
                  <a:lnTo>
                    <a:pt x="819" y="353"/>
                  </a:lnTo>
                  <a:lnTo>
                    <a:pt x="849" y="384"/>
                  </a:lnTo>
                  <a:lnTo>
                    <a:pt x="879" y="417"/>
                  </a:lnTo>
                  <a:lnTo>
                    <a:pt x="849" y="410"/>
                  </a:lnTo>
                  <a:lnTo>
                    <a:pt x="821" y="403"/>
                  </a:lnTo>
                  <a:lnTo>
                    <a:pt x="794" y="395"/>
                  </a:lnTo>
                  <a:lnTo>
                    <a:pt x="768" y="386"/>
                  </a:lnTo>
                  <a:lnTo>
                    <a:pt x="743" y="373"/>
                  </a:lnTo>
                  <a:lnTo>
                    <a:pt x="718" y="360"/>
                  </a:lnTo>
                  <a:lnTo>
                    <a:pt x="695" y="346"/>
                  </a:lnTo>
                  <a:lnTo>
                    <a:pt x="671" y="332"/>
                  </a:lnTo>
                  <a:lnTo>
                    <a:pt x="648" y="317"/>
                  </a:lnTo>
                  <a:lnTo>
                    <a:pt x="624" y="303"/>
                  </a:lnTo>
                  <a:lnTo>
                    <a:pt x="601" y="288"/>
                  </a:lnTo>
                  <a:lnTo>
                    <a:pt x="578" y="275"/>
                  </a:lnTo>
                  <a:lnTo>
                    <a:pt x="555" y="261"/>
                  </a:lnTo>
                  <a:lnTo>
                    <a:pt x="530" y="249"/>
                  </a:lnTo>
                  <a:lnTo>
                    <a:pt x="505" y="240"/>
                  </a:lnTo>
                  <a:lnTo>
                    <a:pt x="480" y="230"/>
                  </a:lnTo>
                  <a:lnTo>
                    <a:pt x="451" y="222"/>
                  </a:lnTo>
                  <a:lnTo>
                    <a:pt x="423" y="214"/>
                  </a:lnTo>
                  <a:lnTo>
                    <a:pt x="395" y="208"/>
                  </a:lnTo>
                  <a:lnTo>
                    <a:pt x="368" y="202"/>
                  </a:lnTo>
                  <a:lnTo>
                    <a:pt x="342" y="197"/>
                  </a:lnTo>
                  <a:lnTo>
                    <a:pt x="317" y="193"/>
                  </a:lnTo>
                  <a:lnTo>
                    <a:pt x="292" y="189"/>
                  </a:lnTo>
                  <a:lnTo>
                    <a:pt x="267" y="185"/>
                  </a:lnTo>
                  <a:lnTo>
                    <a:pt x="242" y="182"/>
                  </a:lnTo>
                  <a:lnTo>
                    <a:pt x="218" y="179"/>
                  </a:lnTo>
                  <a:lnTo>
                    <a:pt x="194" y="176"/>
                  </a:lnTo>
                  <a:lnTo>
                    <a:pt x="171" y="174"/>
                  </a:lnTo>
                  <a:lnTo>
                    <a:pt x="147" y="171"/>
                  </a:lnTo>
                  <a:lnTo>
                    <a:pt x="122" y="168"/>
                  </a:lnTo>
                  <a:lnTo>
                    <a:pt x="98" y="164"/>
                  </a:lnTo>
                  <a:lnTo>
                    <a:pt x="74" y="162"/>
                  </a:lnTo>
                  <a:lnTo>
                    <a:pt x="39" y="151"/>
                  </a:lnTo>
                  <a:lnTo>
                    <a:pt x="16" y="132"/>
                  </a:lnTo>
                  <a:lnTo>
                    <a:pt x="4" y="109"/>
                  </a:lnTo>
                  <a:lnTo>
                    <a:pt x="0" y="83"/>
                  </a:lnTo>
                  <a:lnTo>
                    <a:pt x="5" y="56"/>
                  </a:lnTo>
                  <a:lnTo>
                    <a:pt x="21" y="33"/>
                  </a:lnTo>
                  <a:lnTo>
                    <a:pt x="44" y="15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20"/>
            <p:cNvSpPr>
              <a:spLocks/>
            </p:cNvSpPr>
            <p:nvPr/>
          </p:nvSpPr>
          <p:spPr bwMode="auto">
            <a:xfrm>
              <a:off x="725" y="2633"/>
              <a:ext cx="101" cy="35"/>
            </a:xfrm>
            <a:custGeom>
              <a:avLst/>
              <a:gdLst>
                <a:gd name="T0" fmla="*/ 302 w 302"/>
                <a:gd name="T1" fmla="*/ 57 h 105"/>
                <a:gd name="T2" fmla="*/ 284 w 302"/>
                <a:gd name="T3" fmla="*/ 50 h 105"/>
                <a:gd name="T4" fmla="*/ 268 w 302"/>
                <a:gd name="T5" fmla="*/ 43 h 105"/>
                <a:gd name="T6" fmla="*/ 252 w 302"/>
                <a:gd name="T7" fmla="*/ 38 h 105"/>
                <a:gd name="T8" fmla="*/ 237 w 302"/>
                <a:gd name="T9" fmla="*/ 31 h 105"/>
                <a:gd name="T10" fmla="*/ 220 w 302"/>
                <a:gd name="T11" fmla="*/ 26 h 105"/>
                <a:gd name="T12" fmla="*/ 203 w 302"/>
                <a:gd name="T13" fmla="*/ 20 h 105"/>
                <a:gd name="T14" fmla="*/ 186 w 302"/>
                <a:gd name="T15" fmla="*/ 16 h 105"/>
                <a:gd name="T16" fmla="*/ 170 w 302"/>
                <a:gd name="T17" fmla="*/ 11 h 105"/>
                <a:gd name="T18" fmla="*/ 149 w 302"/>
                <a:gd name="T19" fmla="*/ 7 h 105"/>
                <a:gd name="T20" fmla="*/ 132 w 302"/>
                <a:gd name="T21" fmla="*/ 4 h 105"/>
                <a:gd name="T22" fmla="*/ 112 w 302"/>
                <a:gd name="T23" fmla="*/ 1 h 105"/>
                <a:gd name="T24" fmla="*/ 92 w 302"/>
                <a:gd name="T25" fmla="*/ 0 h 105"/>
                <a:gd name="T26" fmla="*/ 71 w 302"/>
                <a:gd name="T27" fmla="*/ 0 h 105"/>
                <a:gd name="T28" fmla="*/ 48 w 302"/>
                <a:gd name="T29" fmla="*/ 1 h 105"/>
                <a:gd name="T30" fmla="*/ 25 w 302"/>
                <a:gd name="T31" fmla="*/ 3 h 105"/>
                <a:gd name="T32" fmla="*/ 0 w 302"/>
                <a:gd name="T33" fmla="*/ 6 h 105"/>
                <a:gd name="T34" fmla="*/ 5 w 302"/>
                <a:gd name="T35" fmla="*/ 57 h 105"/>
                <a:gd name="T36" fmla="*/ 28 w 302"/>
                <a:gd name="T37" fmla="*/ 54 h 105"/>
                <a:gd name="T38" fmla="*/ 51 w 302"/>
                <a:gd name="T39" fmla="*/ 53 h 105"/>
                <a:gd name="T40" fmla="*/ 71 w 302"/>
                <a:gd name="T41" fmla="*/ 51 h 105"/>
                <a:gd name="T42" fmla="*/ 92 w 302"/>
                <a:gd name="T43" fmla="*/ 51 h 105"/>
                <a:gd name="T44" fmla="*/ 109 w 302"/>
                <a:gd name="T45" fmla="*/ 53 h 105"/>
                <a:gd name="T46" fmla="*/ 127 w 302"/>
                <a:gd name="T47" fmla="*/ 55 h 105"/>
                <a:gd name="T48" fmla="*/ 145 w 302"/>
                <a:gd name="T49" fmla="*/ 58 h 105"/>
                <a:gd name="T50" fmla="*/ 160 w 302"/>
                <a:gd name="T51" fmla="*/ 59 h 105"/>
                <a:gd name="T52" fmla="*/ 175 w 302"/>
                <a:gd name="T53" fmla="*/ 65 h 105"/>
                <a:gd name="T54" fmla="*/ 193 w 302"/>
                <a:gd name="T55" fmla="*/ 69 h 105"/>
                <a:gd name="T56" fmla="*/ 207 w 302"/>
                <a:gd name="T57" fmla="*/ 74 h 105"/>
                <a:gd name="T58" fmla="*/ 222 w 302"/>
                <a:gd name="T59" fmla="*/ 80 h 105"/>
                <a:gd name="T60" fmla="*/ 238 w 302"/>
                <a:gd name="T61" fmla="*/ 86 h 105"/>
                <a:gd name="T62" fmla="*/ 253 w 302"/>
                <a:gd name="T63" fmla="*/ 92 h 105"/>
                <a:gd name="T64" fmla="*/ 269 w 302"/>
                <a:gd name="T65" fmla="*/ 99 h 105"/>
                <a:gd name="T66" fmla="*/ 287 w 302"/>
                <a:gd name="T67" fmla="*/ 105 h 105"/>
                <a:gd name="T68" fmla="*/ 302 w 302"/>
                <a:gd name="T69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2" h="105">
                  <a:moveTo>
                    <a:pt x="302" y="57"/>
                  </a:moveTo>
                  <a:lnTo>
                    <a:pt x="284" y="50"/>
                  </a:lnTo>
                  <a:lnTo>
                    <a:pt x="268" y="43"/>
                  </a:lnTo>
                  <a:lnTo>
                    <a:pt x="252" y="38"/>
                  </a:lnTo>
                  <a:lnTo>
                    <a:pt x="237" y="31"/>
                  </a:lnTo>
                  <a:lnTo>
                    <a:pt x="220" y="26"/>
                  </a:lnTo>
                  <a:lnTo>
                    <a:pt x="203" y="20"/>
                  </a:lnTo>
                  <a:lnTo>
                    <a:pt x="186" y="16"/>
                  </a:lnTo>
                  <a:lnTo>
                    <a:pt x="170" y="11"/>
                  </a:lnTo>
                  <a:lnTo>
                    <a:pt x="149" y="7"/>
                  </a:lnTo>
                  <a:lnTo>
                    <a:pt x="132" y="4"/>
                  </a:lnTo>
                  <a:lnTo>
                    <a:pt x="112" y="1"/>
                  </a:lnTo>
                  <a:lnTo>
                    <a:pt x="92" y="0"/>
                  </a:lnTo>
                  <a:lnTo>
                    <a:pt x="71" y="0"/>
                  </a:lnTo>
                  <a:lnTo>
                    <a:pt x="48" y="1"/>
                  </a:lnTo>
                  <a:lnTo>
                    <a:pt x="25" y="3"/>
                  </a:lnTo>
                  <a:lnTo>
                    <a:pt x="0" y="6"/>
                  </a:lnTo>
                  <a:lnTo>
                    <a:pt x="5" y="57"/>
                  </a:lnTo>
                  <a:lnTo>
                    <a:pt x="28" y="54"/>
                  </a:lnTo>
                  <a:lnTo>
                    <a:pt x="51" y="53"/>
                  </a:lnTo>
                  <a:lnTo>
                    <a:pt x="71" y="51"/>
                  </a:lnTo>
                  <a:lnTo>
                    <a:pt x="92" y="51"/>
                  </a:lnTo>
                  <a:lnTo>
                    <a:pt x="109" y="53"/>
                  </a:lnTo>
                  <a:lnTo>
                    <a:pt x="127" y="55"/>
                  </a:lnTo>
                  <a:lnTo>
                    <a:pt x="145" y="58"/>
                  </a:lnTo>
                  <a:lnTo>
                    <a:pt x="160" y="59"/>
                  </a:lnTo>
                  <a:lnTo>
                    <a:pt x="175" y="65"/>
                  </a:lnTo>
                  <a:lnTo>
                    <a:pt x="193" y="69"/>
                  </a:lnTo>
                  <a:lnTo>
                    <a:pt x="207" y="74"/>
                  </a:lnTo>
                  <a:lnTo>
                    <a:pt x="222" y="80"/>
                  </a:lnTo>
                  <a:lnTo>
                    <a:pt x="238" y="86"/>
                  </a:lnTo>
                  <a:lnTo>
                    <a:pt x="253" y="92"/>
                  </a:lnTo>
                  <a:lnTo>
                    <a:pt x="269" y="99"/>
                  </a:lnTo>
                  <a:lnTo>
                    <a:pt x="287" y="105"/>
                  </a:lnTo>
                  <a:lnTo>
                    <a:pt x="30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21"/>
            <p:cNvSpPr>
              <a:spLocks/>
            </p:cNvSpPr>
            <p:nvPr/>
          </p:nvSpPr>
          <p:spPr bwMode="auto">
            <a:xfrm>
              <a:off x="821" y="2652"/>
              <a:ext cx="179" cy="136"/>
            </a:xfrm>
            <a:custGeom>
              <a:avLst/>
              <a:gdLst>
                <a:gd name="T0" fmla="*/ 519 w 537"/>
                <a:gd name="T1" fmla="*/ 410 h 410"/>
                <a:gd name="T2" fmla="*/ 537 w 537"/>
                <a:gd name="T3" fmla="*/ 368 h 410"/>
                <a:gd name="T4" fmla="*/ 507 w 537"/>
                <a:gd name="T5" fmla="*/ 333 h 410"/>
                <a:gd name="T6" fmla="*/ 476 w 537"/>
                <a:gd name="T7" fmla="*/ 303 h 410"/>
                <a:gd name="T8" fmla="*/ 446 w 537"/>
                <a:gd name="T9" fmla="*/ 275 h 410"/>
                <a:gd name="T10" fmla="*/ 417 w 537"/>
                <a:gd name="T11" fmla="*/ 247 h 410"/>
                <a:gd name="T12" fmla="*/ 387 w 537"/>
                <a:gd name="T13" fmla="*/ 218 h 410"/>
                <a:gd name="T14" fmla="*/ 356 w 537"/>
                <a:gd name="T15" fmla="*/ 194 h 410"/>
                <a:gd name="T16" fmla="*/ 325 w 537"/>
                <a:gd name="T17" fmla="*/ 170 h 410"/>
                <a:gd name="T18" fmla="*/ 294 w 537"/>
                <a:gd name="T19" fmla="*/ 145 h 410"/>
                <a:gd name="T20" fmla="*/ 260 w 537"/>
                <a:gd name="T21" fmla="*/ 124 h 410"/>
                <a:gd name="T22" fmla="*/ 228 w 537"/>
                <a:gd name="T23" fmla="*/ 102 h 410"/>
                <a:gd name="T24" fmla="*/ 194 w 537"/>
                <a:gd name="T25" fmla="*/ 83 h 410"/>
                <a:gd name="T26" fmla="*/ 162 w 537"/>
                <a:gd name="T27" fmla="*/ 66 h 410"/>
                <a:gd name="T28" fmla="*/ 125 w 537"/>
                <a:gd name="T29" fmla="*/ 48 h 410"/>
                <a:gd name="T30" fmla="*/ 90 w 537"/>
                <a:gd name="T31" fmla="*/ 31 h 410"/>
                <a:gd name="T32" fmla="*/ 53 w 537"/>
                <a:gd name="T33" fmla="*/ 15 h 410"/>
                <a:gd name="T34" fmla="*/ 15 w 537"/>
                <a:gd name="T35" fmla="*/ 0 h 410"/>
                <a:gd name="T36" fmla="*/ 0 w 537"/>
                <a:gd name="T37" fmla="*/ 48 h 410"/>
                <a:gd name="T38" fmla="*/ 38 w 537"/>
                <a:gd name="T39" fmla="*/ 63 h 410"/>
                <a:gd name="T40" fmla="*/ 73 w 537"/>
                <a:gd name="T41" fmla="*/ 78 h 410"/>
                <a:gd name="T42" fmla="*/ 109 w 537"/>
                <a:gd name="T43" fmla="*/ 94 h 410"/>
                <a:gd name="T44" fmla="*/ 142 w 537"/>
                <a:gd name="T45" fmla="*/ 110 h 410"/>
                <a:gd name="T46" fmla="*/ 175 w 537"/>
                <a:gd name="T47" fmla="*/ 129 h 410"/>
                <a:gd name="T48" fmla="*/ 206 w 537"/>
                <a:gd name="T49" fmla="*/ 148 h 410"/>
                <a:gd name="T50" fmla="*/ 239 w 537"/>
                <a:gd name="T51" fmla="*/ 167 h 410"/>
                <a:gd name="T52" fmla="*/ 268 w 537"/>
                <a:gd name="T53" fmla="*/ 189 h 410"/>
                <a:gd name="T54" fmla="*/ 298 w 537"/>
                <a:gd name="T55" fmla="*/ 210 h 410"/>
                <a:gd name="T56" fmla="*/ 329 w 537"/>
                <a:gd name="T57" fmla="*/ 235 h 410"/>
                <a:gd name="T58" fmla="*/ 359 w 537"/>
                <a:gd name="T59" fmla="*/ 259 h 410"/>
                <a:gd name="T60" fmla="*/ 387 w 537"/>
                <a:gd name="T61" fmla="*/ 284 h 410"/>
                <a:gd name="T62" fmla="*/ 417 w 537"/>
                <a:gd name="T63" fmla="*/ 313 h 410"/>
                <a:gd name="T64" fmla="*/ 446 w 537"/>
                <a:gd name="T65" fmla="*/ 340 h 410"/>
                <a:gd name="T66" fmla="*/ 476 w 537"/>
                <a:gd name="T67" fmla="*/ 371 h 410"/>
                <a:gd name="T68" fmla="*/ 506 w 537"/>
                <a:gd name="T69" fmla="*/ 402 h 410"/>
                <a:gd name="T70" fmla="*/ 523 w 537"/>
                <a:gd name="T71" fmla="*/ 360 h 410"/>
                <a:gd name="T72" fmla="*/ 519 w 537"/>
                <a:gd name="T7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7" h="410">
                  <a:moveTo>
                    <a:pt x="519" y="410"/>
                  </a:moveTo>
                  <a:lnTo>
                    <a:pt x="537" y="368"/>
                  </a:lnTo>
                  <a:lnTo>
                    <a:pt x="507" y="333"/>
                  </a:lnTo>
                  <a:lnTo>
                    <a:pt x="476" y="303"/>
                  </a:lnTo>
                  <a:lnTo>
                    <a:pt x="446" y="275"/>
                  </a:lnTo>
                  <a:lnTo>
                    <a:pt x="417" y="247"/>
                  </a:lnTo>
                  <a:lnTo>
                    <a:pt x="387" y="218"/>
                  </a:lnTo>
                  <a:lnTo>
                    <a:pt x="356" y="194"/>
                  </a:lnTo>
                  <a:lnTo>
                    <a:pt x="325" y="170"/>
                  </a:lnTo>
                  <a:lnTo>
                    <a:pt x="294" y="145"/>
                  </a:lnTo>
                  <a:lnTo>
                    <a:pt x="260" y="124"/>
                  </a:lnTo>
                  <a:lnTo>
                    <a:pt x="228" y="102"/>
                  </a:lnTo>
                  <a:lnTo>
                    <a:pt x="194" y="83"/>
                  </a:lnTo>
                  <a:lnTo>
                    <a:pt x="162" y="66"/>
                  </a:lnTo>
                  <a:lnTo>
                    <a:pt x="125" y="48"/>
                  </a:lnTo>
                  <a:lnTo>
                    <a:pt x="90" y="31"/>
                  </a:lnTo>
                  <a:lnTo>
                    <a:pt x="53" y="15"/>
                  </a:lnTo>
                  <a:lnTo>
                    <a:pt x="15" y="0"/>
                  </a:lnTo>
                  <a:lnTo>
                    <a:pt x="0" y="48"/>
                  </a:lnTo>
                  <a:lnTo>
                    <a:pt x="38" y="63"/>
                  </a:lnTo>
                  <a:lnTo>
                    <a:pt x="73" y="78"/>
                  </a:lnTo>
                  <a:lnTo>
                    <a:pt x="109" y="94"/>
                  </a:lnTo>
                  <a:lnTo>
                    <a:pt x="142" y="110"/>
                  </a:lnTo>
                  <a:lnTo>
                    <a:pt x="175" y="129"/>
                  </a:lnTo>
                  <a:lnTo>
                    <a:pt x="206" y="148"/>
                  </a:lnTo>
                  <a:lnTo>
                    <a:pt x="239" y="167"/>
                  </a:lnTo>
                  <a:lnTo>
                    <a:pt x="268" y="189"/>
                  </a:lnTo>
                  <a:lnTo>
                    <a:pt x="298" y="210"/>
                  </a:lnTo>
                  <a:lnTo>
                    <a:pt x="329" y="235"/>
                  </a:lnTo>
                  <a:lnTo>
                    <a:pt x="359" y="259"/>
                  </a:lnTo>
                  <a:lnTo>
                    <a:pt x="387" y="284"/>
                  </a:lnTo>
                  <a:lnTo>
                    <a:pt x="417" y="313"/>
                  </a:lnTo>
                  <a:lnTo>
                    <a:pt x="446" y="340"/>
                  </a:lnTo>
                  <a:lnTo>
                    <a:pt x="476" y="371"/>
                  </a:lnTo>
                  <a:lnTo>
                    <a:pt x="506" y="402"/>
                  </a:lnTo>
                  <a:lnTo>
                    <a:pt x="523" y="360"/>
                  </a:lnTo>
                  <a:lnTo>
                    <a:pt x="519" y="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22"/>
            <p:cNvSpPr>
              <a:spLocks/>
            </p:cNvSpPr>
            <p:nvPr/>
          </p:nvSpPr>
          <p:spPr bwMode="auto">
            <a:xfrm>
              <a:off x="860" y="2710"/>
              <a:ext cx="135" cy="78"/>
            </a:xfrm>
            <a:custGeom>
              <a:avLst/>
              <a:gdLst>
                <a:gd name="T0" fmla="*/ 0 w 407"/>
                <a:gd name="T1" fmla="*/ 49 h 235"/>
                <a:gd name="T2" fmla="*/ 24 w 407"/>
                <a:gd name="T3" fmla="*/ 58 h 235"/>
                <a:gd name="T4" fmla="*/ 48 w 407"/>
                <a:gd name="T5" fmla="*/ 68 h 235"/>
                <a:gd name="T6" fmla="*/ 71 w 407"/>
                <a:gd name="T7" fmla="*/ 78 h 235"/>
                <a:gd name="T8" fmla="*/ 93 w 407"/>
                <a:gd name="T9" fmla="*/ 92 h 235"/>
                <a:gd name="T10" fmla="*/ 116 w 407"/>
                <a:gd name="T11" fmla="*/ 103 h 235"/>
                <a:gd name="T12" fmla="*/ 140 w 407"/>
                <a:gd name="T13" fmla="*/ 118 h 235"/>
                <a:gd name="T14" fmla="*/ 163 w 407"/>
                <a:gd name="T15" fmla="*/ 131 h 235"/>
                <a:gd name="T16" fmla="*/ 186 w 407"/>
                <a:gd name="T17" fmla="*/ 146 h 235"/>
                <a:gd name="T18" fmla="*/ 210 w 407"/>
                <a:gd name="T19" fmla="*/ 162 h 235"/>
                <a:gd name="T20" fmla="*/ 235 w 407"/>
                <a:gd name="T21" fmla="*/ 176 h 235"/>
                <a:gd name="T22" fmla="*/ 259 w 407"/>
                <a:gd name="T23" fmla="*/ 189 h 235"/>
                <a:gd name="T24" fmla="*/ 287 w 407"/>
                <a:gd name="T25" fmla="*/ 203 h 235"/>
                <a:gd name="T26" fmla="*/ 313 w 407"/>
                <a:gd name="T27" fmla="*/ 213 h 235"/>
                <a:gd name="T28" fmla="*/ 342 w 407"/>
                <a:gd name="T29" fmla="*/ 221 h 235"/>
                <a:gd name="T30" fmla="*/ 372 w 407"/>
                <a:gd name="T31" fmla="*/ 230 h 235"/>
                <a:gd name="T32" fmla="*/ 403 w 407"/>
                <a:gd name="T33" fmla="*/ 235 h 235"/>
                <a:gd name="T34" fmla="*/ 407 w 407"/>
                <a:gd name="T35" fmla="*/ 184 h 235"/>
                <a:gd name="T36" fmla="*/ 379 w 407"/>
                <a:gd name="T37" fmla="*/ 178 h 235"/>
                <a:gd name="T38" fmla="*/ 353 w 407"/>
                <a:gd name="T39" fmla="*/ 173 h 235"/>
                <a:gd name="T40" fmla="*/ 328 w 407"/>
                <a:gd name="T41" fmla="*/ 165 h 235"/>
                <a:gd name="T42" fmla="*/ 303 w 407"/>
                <a:gd name="T43" fmla="*/ 154 h 235"/>
                <a:gd name="T44" fmla="*/ 279 w 407"/>
                <a:gd name="T45" fmla="*/ 143 h 235"/>
                <a:gd name="T46" fmla="*/ 255 w 407"/>
                <a:gd name="T47" fmla="*/ 131 h 235"/>
                <a:gd name="T48" fmla="*/ 233 w 407"/>
                <a:gd name="T49" fmla="*/ 118 h 235"/>
                <a:gd name="T50" fmla="*/ 208 w 407"/>
                <a:gd name="T51" fmla="*/ 103 h 235"/>
                <a:gd name="T52" fmla="*/ 185 w 407"/>
                <a:gd name="T53" fmla="*/ 89 h 235"/>
                <a:gd name="T54" fmla="*/ 162 w 407"/>
                <a:gd name="T55" fmla="*/ 76 h 235"/>
                <a:gd name="T56" fmla="*/ 139 w 407"/>
                <a:gd name="T57" fmla="*/ 61 h 235"/>
                <a:gd name="T58" fmla="*/ 116 w 407"/>
                <a:gd name="T59" fmla="*/ 46 h 235"/>
                <a:gd name="T60" fmla="*/ 90 w 407"/>
                <a:gd name="T61" fmla="*/ 33 h 235"/>
                <a:gd name="T62" fmla="*/ 65 w 407"/>
                <a:gd name="T63" fmla="*/ 19 h 235"/>
                <a:gd name="T64" fmla="*/ 39 w 407"/>
                <a:gd name="T65" fmla="*/ 10 h 235"/>
                <a:gd name="T66" fmla="*/ 12 w 407"/>
                <a:gd name="T67" fmla="*/ 0 h 235"/>
                <a:gd name="T68" fmla="*/ 0 w 407"/>
                <a:gd name="T69" fmla="*/ 4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7" h="235">
                  <a:moveTo>
                    <a:pt x="0" y="49"/>
                  </a:moveTo>
                  <a:lnTo>
                    <a:pt x="24" y="58"/>
                  </a:lnTo>
                  <a:lnTo>
                    <a:pt x="48" y="68"/>
                  </a:lnTo>
                  <a:lnTo>
                    <a:pt x="71" y="78"/>
                  </a:lnTo>
                  <a:lnTo>
                    <a:pt x="93" y="92"/>
                  </a:lnTo>
                  <a:lnTo>
                    <a:pt x="116" y="103"/>
                  </a:lnTo>
                  <a:lnTo>
                    <a:pt x="140" y="118"/>
                  </a:lnTo>
                  <a:lnTo>
                    <a:pt x="163" y="131"/>
                  </a:lnTo>
                  <a:lnTo>
                    <a:pt x="186" y="146"/>
                  </a:lnTo>
                  <a:lnTo>
                    <a:pt x="210" y="162"/>
                  </a:lnTo>
                  <a:lnTo>
                    <a:pt x="235" y="176"/>
                  </a:lnTo>
                  <a:lnTo>
                    <a:pt x="259" y="189"/>
                  </a:lnTo>
                  <a:lnTo>
                    <a:pt x="287" y="203"/>
                  </a:lnTo>
                  <a:lnTo>
                    <a:pt x="313" y="213"/>
                  </a:lnTo>
                  <a:lnTo>
                    <a:pt x="342" y="221"/>
                  </a:lnTo>
                  <a:lnTo>
                    <a:pt x="372" y="230"/>
                  </a:lnTo>
                  <a:lnTo>
                    <a:pt x="403" y="235"/>
                  </a:lnTo>
                  <a:lnTo>
                    <a:pt x="407" y="184"/>
                  </a:lnTo>
                  <a:lnTo>
                    <a:pt x="379" y="178"/>
                  </a:lnTo>
                  <a:lnTo>
                    <a:pt x="353" y="173"/>
                  </a:lnTo>
                  <a:lnTo>
                    <a:pt x="328" y="165"/>
                  </a:lnTo>
                  <a:lnTo>
                    <a:pt x="303" y="154"/>
                  </a:lnTo>
                  <a:lnTo>
                    <a:pt x="279" y="143"/>
                  </a:lnTo>
                  <a:lnTo>
                    <a:pt x="255" y="131"/>
                  </a:lnTo>
                  <a:lnTo>
                    <a:pt x="233" y="118"/>
                  </a:lnTo>
                  <a:lnTo>
                    <a:pt x="208" y="103"/>
                  </a:lnTo>
                  <a:lnTo>
                    <a:pt x="185" y="89"/>
                  </a:lnTo>
                  <a:lnTo>
                    <a:pt x="162" y="76"/>
                  </a:lnTo>
                  <a:lnTo>
                    <a:pt x="139" y="61"/>
                  </a:lnTo>
                  <a:lnTo>
                    <a:pt x="116" y="46"/>
                  </a:lnTo>
                  <a:lnTo>
                    <a:pt x="90" y="33"/>
                  </a:lnTo>
                  <a:lnTo>
                    <a:pt x="65" y="19"/>
                  </a:lnTo>
                  <a:lnTo>
                    <a:pt x="39" y="10"/>
                  </a:lnTo>
                  <a:lnTo>
                    <a:pt x="1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3"/>
            <p:cNvSpPr>
              <a:spLocks/>
            </p:cNvSpPr>
            <p:nvPr/>
          </p:nvSpPr>
          <p:spPr bwMode="auto">
            <a:xfrm>
              <a:off x="725" y="2687"/>
              <a:ext cx="139" cy="39"/>
            </a:xfrm>
            <a:custGeom>
              <a:avLst/>
              <a:gdLst>
                <a:gd name="T0" fmla="*/ 0 w 415"/>
                <a:gd name="T1" fmla="*/ 51 h 119"/>
                <a:gd name="T2" fmla="*/ 24 w 415"/>
                <a:gd name="T3" fmla="*/ 54 h 119"/>
                <a:gd name="T4" fmla="*/ 48 w 415"/>
                <a:gd name="T5" fmla="*/ 58 h 119"/>
                <a:gd name="T6" fmla="*/ 74 w 415"/>
                <a:gd name="T7" fmla="*/ 61 h 119"/>
                <a:gd name="T8" fmla="*/ 98 w 415"/>
                <a:gd name="T9" fmla="*/ 63 h 119"/>
                <a:gd name="T10" fmla="*/ 121 w 415"/>
                <a:gd name="T11" fmla="*/ 66 h 119"/>
                <a:gd name="T12" fmla="*/ 147 w 415"/>
                <a:gd name="T13" fmla="*/ 69 h 119"/>
                <a:gd name="T14" fmla="*/ 171 w 415"/>
                <a:gd name="T15" fmla="*/ 72 h 119"/>
                <a:gd name="T16" fmla="*/ 194 w 415"/>
                <a:gd name="T17" fmla="*/ 74 h 119"/>
                <a:gd name="T18" fmla="*/ 218 w 415"/>
                <a:gd name="T19" fmla="*/ 78 h 119"/>
                <a:gd name="T20" fmla="*/ 243 w 415"/>
                <a:gd name="T21" fmla="*/ 82 h 119"/>
                <a:gd name="T22" fmla="*/ 267 w 415"/>
                <a:gd name="T23" fmla="*/ 86 h 119"/>
                <a:gd name="T24" fmla="*/ 294 w 415"/>
                <a:gd name="T25" fmla="*/ 92 h 119"/>
                <a:gd name="T26" fmla="*/ 319 w 415"/>
                <a:gd name="T27" fmla="*/ 97 h 119"/>
                <a:gd name="T28" fmla="*/ 346 w 415"/>
                <a:gd name="T29" fmla="*/ 103 h 119"/>
                <a:gd name="T30" fmla="*/ 375 w 415"/>
                <a:gd name="T31" fmla="*/ 111 h 119"/>
                <a:gd name="T32" fmla="*/ 403 w 415"/>
                <a:gd name="T33" fmla="*/ 119 h 119"/>
                <a:gd name="T34" fmla="*/ 415 w 415"/>
                <a:gd name="T35" fmla="*/ 70 h 119"/>
                <a:gd name="T36" fmla="*/ 384 w 415"/>
                <a:gd name="T37" fmla="*/ 62 h 119"/>
                <a:gd name="T38" fmla="*/ 357 w 415"/>
                <a:gd name="T39" fmla="*/ 54 h 119"/>
                <a:gd name="T40" fmla="*/ 327 w 415"/>
                <a:gd name="T41" fmla="*/ 46 h 119"/>
                <a:gd name="T42" fmla="*/ 300 w 415"/>
                <a:gd name="T43" fmla="*/ 40 h 119"/>
                <a:gd name="T44" fmla="*/ 275 w 415"/>
                <a:gd name="T45" fmla="*/ 35 h 119"/>
                <a:gd name="T46" fmla="*/ 248 w 415"/>
                <a:gd name="T47" fmla="*/ 31 h 119"/>
                <a:gd name="T48" fmla="*/ 224 w 415"/>
                <a:gd name="T49" fmla="*/ 27 h 119"/>
                <a:gd name="T50" fmla="*/ 199 w 415"/>
                <a:gd name="T51" fmla="*/ 23 h 119"/>
                <a:gd name="T52" fmla="*/ 174 w 415"/>
                <a:gd name="T53" fmla="*/ 20 h 119"/>
                <a:gd name="T54" fmla="*/ 149 w 415"/>
                <a:gd name="T55" fmla="*/ 18 h 119"/>
                <a:gd name="T56" fmla="*/ 124 w 415"/>
                <a:gd name="T57" fmla="*/ 15 h 119"/>
                <a:gd name="T58" fmla="*/ 101 w 415"/>
                <a:gd name="T59" fmla="*/ 12 h 119"/>
                <a:gd name="T60" fmla="*/ 77 w 415"/>
                <a:gd name="T61" fmla="*/ 9 h 119"/>
                <a:gd name="T62" fmla="*/ 54 w 415"/>
                <a:gd name="T63" fmla="*/ 7 h 119"/>
                <a:gd name="T64" fmla="*/ 30 w 415"/>
                <a:gd name="T65" fmla="*/ 3 h 119"/>
                <a:gd name="T66" fmla="*/ 4 w 415"/>
                <a:gd name="T67" fmla="*/ 0 h 119"/>
                <a:gd name="T68" fmla="*/ 0 w 415"/>
                <a:gd name="T69" fmla="*/ 5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5" h="119">
                  <a:moveTo>
                    <a:pt x="0" y="51"/>
                  </a:moveTo>
                  <a:lnTo>
                    <a:pt x="24" y="54"/>
                  </a:lnTo>
                  <a:lnTo>
                    <a:pt x="48" y="58"/>
                  </a:lnTo>
                  <a:lnTo>
                    <a:pt x="74" y="61"/>
                  </a:lnTo>
                  <a:lnTo>
                    <a:pt x="98" y="63"/>
                  </a:lnTo>
                  <a:lnTo>
                    <a:pt x="121" y="66"/>
                  </a:lnTo>
                  <a:lnTo>
                    <a:pt x="147" y="69"/>
                  </a:lnTo>
                  <a:lnTo>
                    <a:pt x="171" y="72"/>
                  </a:lnTo>
                  <a:lnTo>
                    <a:pt x="194" y="74"/>
                  </a:lnTo>
                  <a:lnTo>
                    <a:pt x="218" y="78"/>
                  </a:lnTo>
                  <a:lnTo>
                    <a:pt x="243" y="82"/>
                  </a:lnTo>
                  <a:lnTo>
                    <a:pt x="267" y="86"/>
                  </a:lnTo>
                  <a:lnTo>
                    <a:pt x="294" y="92"/>
                  </a:lnTo>
                  <a:lnTo>
                    <a:pt x="319" y="97"/>
                  </a:lnTo>
                  <a:lnTo>
                    <a:pt x="346" y="103"/>
                  </a:lnTo>
                  <a:lnTo>
                    <a:pt x="375" y="111"/>
                  </a:lnTo>
                  <a:lnTo>
                    <a:pt x="403" y="119"/>
                  </a:lnTo>
                  <a:lnTo>
                    <a:pt x="415" y="70"/>
                  </a:lnTo>
                  <a:lnTo>
                    <a:pt x="384" y="62"/>
                  </a:lnTo>
                  <a:lnTo>
                    <a:pt x="357" y="54"/>
                  </a:lnTo>
                  <a:lnTo>
                    <a:pt x="327" y="46"/>
                  </a:lnTo>
                  <a:lnTo>
                    <a:pt x="300" y="40"/>
                  </a:lnTo>
                  <a:lnTo>
                    <a:pt x="275" y="35"/>
                  </a:lnTo>
                  <a:lnTo>
                    <a:pt x="248" y="31"/>
                  </a:lnTo>
                  <a:lnTo>
                    <a:pt x="224" y="27"/>
                  </a:lnTo>
                  <a:lnTo>
                    <a:pt x="199" y="23"/>
                  </a:lnTo>
                  <a:lnTo>
                    <a:pt x="174" y="20"/>
                  </a:lnTo>
                  <a:lnTo>
                    <a:pt x="149" y="18"/>
                  </a:lnTo>
                  <a:lnTo>
                    <a:pt x="124" y="15"/>
                  </a:lnTo>
                  <a:lnTo>
                    <a:pt x="101" y="12"/>
                  </a:lnTo>
                  <a:lnTo>
                    <a:pt x="77" y="9"/>
                  </a:lnTo>
                  <a:lnTo>
                    <a:pt x="54" y="7"/>
                  </a:lnTo>
                  <a:lnTo>
                    <a:pt x="30" y="3"/>
                  </a:lnTo>
                  <a:lnTo>
                    <a:pt x="4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4"/>
            <p:cNvSpPr>
              <a:spLocks/>
            </p:cNvSpPr>
            <p:nvPr/>
          </p:nvSpPr>
          <p:spPr bwMode="auto">
            <a:xfrm>
              <a:off x="694" y="2635"/>
              <a:ext cx="33" cy="69"/>
            </a:xfrm>
            <a:custGeom>
              <a:avLst/>
              <a:gdLst>
                <a:gd name="T0" fmla="*/ 93 w 98"/>
                <a:gd name="T1" fmla="*/ 0 h 207"/>
                <a:gd name="T2" fmla="*/ 56 w 98"/>
                <a:gd name="T3" fmla="*/ 12 h 207"/>
                <a:gd name="T4" fmla="*/ 27 w 98"/>
                <a:gd name="T5" fmla="*/ 36 h 207"/>
                <a:gd name="T6" fmla="*/ 8 w 98"/>
                <a:gd name="T7" fmla="*/ 66 h 207"/>
                <a:gd name="T8" fmla="*/ 0 w 98"/>
                <a:gd name="T9" fmla="*/ 103 h 207"/>
                <a:gd name="T10" fmla="*/ 4 w 98"/>
                <a:gd name="T11" fmla="*/ 138 h 207"/>
                <a:gd name="T12" fmla="*/ 21 w 98"/>
                <a:gd name="T13" fmla="*/ 170 h 207"/>
                <a:gd name="T14" fmla="*/ 51 w 98"/>
                <a:gd name="T15" fmla="*/ 194 h 207"/>
                <a:gd name="T16" fmla="*/ 93 w 98"/>
                <a:gd name="T17" fmla="*/ 207 h 207"/>
                <a:gd name="T18" fmla="*/ 98 w 98"/>
                <a:gd name="T19" fmla="*/ 156 h 207"/>
                <a:gd name="T20" fmla="*/ 71 w 98"/>
                <a:gd name="T21" fmla="*/ 148 h 207"/>
                <a:gd name="T22" fmla="*/ 55 w 98"/>
                <a:gd name="T23" fmla="*/ 134 h 207"/>
                <a:gd name="T24" fmla="*/ 48 w 98"/>
                <a:gd name="T25" fmla="*/ 121 h 207"/>
                <a:gd name="T26" fmla="*/ 46 w 98"/>
                <a:gd name="T27" fmla="*/ 103 h 207"/>
                <a:gd name="T28" fmla="*/ 50 w 98"/>
                <a:gd name="T29" fmla="*/ 86 h 207"/>
                <a:gd name="T30" fmla="*/ 59 w 98"/>
                <a:gd name="T31" fmla="*/ 71 h 207"/>
                <a:gd name="T32" fmla="*/ 77 w 98"/>
                <a:gd name="T33" fmla="*/ 58 h 207"/>
                <a:gd name="T34" fmla="*/ 98 w 98"/>
                <a:gd name="T35" fmla="*/ 51 h 207"/>
                <a:gd name="T36" fmla="*/ 93 w 98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207">
                  <a:moveTo>
                    <a:pt x="93" y="0"/>
                  </a:moveTo>
                  <a:lnTo>
                    <a:pt x="56" y="12"/>
                  </a:lnTo>
                  <a:lnTo>
                    <a:pt x="27" y="36"/>
                  </a:lnTo>
                  <a:lnTo>
                    <a:pt x="8" y="66"/>
                  </a:lnTo>
                  <a:lnTo>
                    <a:pt x="0" y="103"/>
                  </a:lnTo>
                  <a:lnTo>
                    <a:pt x="4" y="138"/>
                  </a:lnTo>
                  <a:lnTo>
                    <a:pt x="21" y="170"/>
                  </a:lnTo>
                  <a:lnTo>
                    <a:pt x="51" y="194"/>
                  </a:lnTo>
                  <a:lnTo>
                    <a:pt x="93" y="207"/>
                  </a:lnTo>
                  <a:lnTo>
                    <a:pt x="98" y="156"/>
                  </a:lnTo>
                  <a:lnTo>
                    <a:pt x="71" y="148"/>
                  </a:lnTo>
                  <a:lnTo>
                    <a:pt x="55" y="134"/>
                  </a:lnTo>
                  <a:lnTo>
                    <a:pt x="48" y="121"/>
                  </a:lnTo>
                  <a:lnTo>
                    <a:pt x="46" y="103"/>
                  </a:lnTo>
                  <a:lnTo>
                    <a:pt x="50" y="86"/>
                  </a:lnTo>
                  <a:lnTo>
                    <a:pt x="59" y="71"/>
                  </a:lnTo>
                  <a:lnTo>
                    <a:pt x="77" y="58"/>
                  </a:lnTo>
                  <a:lnTo>
                    <a:pt x="98" y="5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25"/>
            <p:cNvSpPr>
              <a:spLocks/>
            </p:cNvSpPr>
            <p:nvPr/>
          </p:nvSpPr>
          <p:spPr bwMode="auto">
            <a:xfrm>
              <a:off x="772" y="2800"/>
              <a:ext cx="19" cy="52"/>
            </a:xfrm>
            <a:custGeom>
              <a:avLst/>
              <a:gdLst>
                <a:gd name="T0" fmla="*/ 31 w 58"/>
                <a:gd name="T1" fmla="*/ 0 h 156"/>
                <a:gd name="T2" fmla="*/ 44 w 58"/>
                <a:gd name="T3" fmla="*/ 24 h 156"/>
                <a:gd name="T4" fmla="*/ 54 w 58"/>
                <a:gd name="T5" fmla="*/ 48 h 156"/>
                <a:gd name="T6" fmla="*/ 58 w 58"/>
                <a:gd name="T7" fmla="*/ 70 h 156"/>
                <a:gd name="T8" fmla="*/ 55 w 58"/>
                <a:gd name="T9" fmla="*/ 90 h 156"/>
                <a:gd name="T10" fmla="*/ 48 w 58"/>
                <a:gd name="T11" fmla="*/ 109 h 156"/>
                <a:gd name="T12" fmla="*/ 39 w 58"/>
                <a:gd name="T13" fmla="*/ 126 h 156"/>
                <a:gd name="T14" fmla="*/ 24 w 58"/>
                <a:gd name="T15" fmla="*/ 143 h 156"/>
                <a:gd name="T16" fmla="*/ 6 w 58"/>
                <a:gd name="T17" fmla="*/ 156 h 156"/>
                <a:gd name="T18" fmla="*/ 2 w 58"/>
                <a:gd name="T19" fmla="*/ 122 h 156"/>
                <a:gd name="T20" fmla="*/ 0 w 58"/>
                <a:gd name="T21" fmla="*/ 97 h 156"/>
                <a:gd name="T22" fmla="*/ 0 w 58"/>
                <a:gd name="T23" fmla="*/ 78 h 156"/>
                <a:gd name="T24" fmla="*/ 1 w 58"/>
                <a:gd name="T25" fmla="*/ 63 h 156"/>
                <a:gd name="T26" fmla="*/ 4 w 58"/>
                <a:gd name="T27" fmla="*/ 51 h 156"/>
                <a:gd name="T28" fmla="*/ 9 w 58"/>
                <a:gd name="T29" fmla="*/ 37 h 156"/>
                <a:gd name="T30" fmla="*/ 20 w 58"/>
                <a:gd name="T31" fmla="*/ 21 h 156"/>
                <a:gd name="T32" fmla="*/ 31 w 58"/>
                <a:gd name="T3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56">
                  <a:moveTo>
                    <a:pt x="31" y="0"/>
                  </a:moveTo>
                  <a:lnTo>
                    <a:pt x="44" y="24"/>
                  </a:lnTo>
                  <a:lnTo>
                    <a:pt x="54" y="48"/>
                  </a:lnTo>
                  <a:lnTo>
                    <a:pt x="58" y="70"/>
                  </a:lnTo>
                  <a:lnTo>
                    <a:pt x="55" y="90"/>
                  </a:lnTo>
                  <a:lnTo>
                    <a:pt x="48" y="109"/>
                  </a:lnTo>
                  <a:lnTo>
                    <a:pt x="39" y="126"/>
                  </a:lnTo>
                  <a:lnTo>
                    <a:pt x="24" y="143"/>
                  </a:lnTo>
                  <a:lnTo>
                    <a:pt x="6" y="156"/>
                  </a:lnTo>
                  <a:lnTo>
                    <a:pt x="2" y="122"/>
                  </a:lnTo>
                  <a:lnTo>
                    <a:pt x="0" y="97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4" y="51"/>
                  </a:lnTo>
                  <a:lnTo>
                    <a:pt x="9" y="37"/>
                  </a:lnTo>
                  <a:lnTo>
                    <a:pt x="20" y="2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26"/>
            <p:cNvSpPr>
              <a:spLocks/>
            </p:cNvSpPr>
            <p:nvPr/>
          </p:nvSpPr>
          <p:spPr bwMode="auto">
            <a:xfrm>
              <a:off x="766" y="2795"/>
              <a:ext cx="32" cy="64"/>
            </a:xfrm>
            <a:custGeom>
              <a:avLst/>
              <a:gdLst>
                <a:gd name="T0" fmla="*/ 0 w 97"/>
                <a:gd name="T1" fmla="*/ 173 h 193"/>
                <a:gd name="T2" fmla="*/ 35 w 97"/>
                <a:gd name="T3" fmla="*/ 193 h 193"/>
                <a:gd name="T4" fmla="*/ 57 w 97"/>
                <a:gd name="T5" fmla="*/ 176 h 193"/>
                <a:gd name="T6" fmla="*/ 74 w 97"/>
                <a:gd name="T7" fmla="*/ 157 h 193"/>
                <a:gd name="T8" fmla="*/ 86 w 97"/>
                <a:gd name="T9" fmla="*/ 134 h 193"/>
                <a:gd name="T10" fmla="*/ 95 w 97"/>
                <a:gd name="T11" fmla="*/ 109 h 193"/>
                <a:gd name="T12" fmla="*/ 97 w 97"/>
                <a:gd name="T13" fmla="*/ 82 h 193"/>
                <a:gd name="T14" fmla="*/ 93 w 97"/>
                <a:gd name="T15" fmla="*/ 55 h 193"/>
                <a:gd name="T16" fmla="*/ 82 w 97"/>
                <a:gd name="T17" fmla="*/ 27 h 193"/>
                <a:gd name="T18" fmla="*/ 68 w 97"/>
                <a:gd name="T19" fmla="*/ 0 h 193"/>
                <a:gd name="T20" fmla="*/ 30 w 97"/>
                <a:gd name="T21" fmla="*/ 29 h 193"/>
                <a:gd name="T22" fmla="*/ 41 w 97"/>
                <a:gd name="T23" fmla="*/ 49 h 193"/>
                <a:gd name="T24" fmla="*/ 49 w 97"/>
                <a:gd name="T25" fmla="*/ 69 h 193"/>
                <a:gd name="T26" fmla="*/ 51 w 97"/>
                <a:gd name="T27" fmla="*/ 85 h 193"/>
                <a:gd name="T28" fmla="*/ 51 w 97"/>
                <a:gd name="T29" fmla="*/ 99 h 193"/>
                <a:gd name="T30" fmla="*/ 45 w 97"/>
                <a:gd name="T31" fmla="*/ 112 h 193"/>
                <a:gd name="T32" fmla="*/ 38 w 97"/>
                <a:gd name="T33" fmla="*/ 124 h 193"/>
                <a:gd name="T34" fmla="*/ 27 w 97"/>
                <a:gd name="T35" fmla="*/ 138 h 193"/>
                <a:gd name="T36" fmla="*/ 11 w 97"/>
                <a:gd name="T37" fmla="*/ 150 h 193"/>
                <a:gd name="T38" fmla="*/ 46 w 97"/>
                <a:gd name="T39" fmla="*/ 170 h 193"/>
                <a:gd name="T40" fmla="*/ 0 w 97"/>
                <a:gd name="T41" fmla="*/ 17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93">
                  <a:moveTo>
                    <a:pt x="0" y="173"/>
                  </a:moveTo>
                  <a:lnTo>
                    <a:pt x="35" y="193"/>
                  </a:lnTo>
                  <a:lnTo>
                    <a:pt x="57" y="176"/>
                  </a:lnTo>
                  <a:lnTo>
                    <a:pt x="74" y="157"/>
                  </a:lnTo>
                  <a:lnTo>
                    <a:pt x="86" y="134"/>
                  </a:lnTo>
                  <a:lnTo>
                    <a:pt x="95" y="109"/>
                  </a:lnTo>
                  <a:lnTo>
                    <a:pt x="97" y="82"/>
                  </a:lnTo>
                  <a:lnTo>
                    <a:pt x="93" y="55"/>
                  </a:lnTo>
                  <a:lnTo>
                    <a:pt x="82" y="27"/>
                  </a:lnTo>
                  <a:lnTo>
                    <a:pt x="68" y="0"/>
                  </a:lnTo>
                  <a:lnTo>
                    <a:pt x="30" y="29"/>
                  </a:lnTo>
                  <a:lnTo>
                    <a:pt x="41" y="49"/>
                  </a:lnTo>
                  <a:lnTo>
                    <a:pt x="49" y="69"/>
                  </a:lnTo>
                  <a:lnTo>
                    <a:pt x="51" y="85"/>
                  </a:lnTo>
                  <a:lnTo>
                    <a:pt x="51" y="99"/>
                  </a:lnTo>
                  <a:lnTo>
                    <a:pt x="45" y="112"/>
                  </a:lnTo>
                  <a:lnTo>
                    <a:pt x="38" y="124"/>
                  </a:lnTo>
                  <a:lnTo>
                    <a:pt x="27" y="138"/>
                  </a:lnTo>
                  <a:lnTo>
                    <a:pt x="11" y="150"/>
                  </a:lnTo>
                  <a:lnTo>
                    <a:pt x="46" y="17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7"/>
            <p:cNvSpPr>
              <a:spLocks/>
            </p:cNvSpPr>
            <p:nvPr/>
          </p:nvSpPr>
          <p:spPr bwMode="auto">
            <a:xfrm>
              <a:off x="764" y="2795"/>
              <a:ext cx="25" cy="58"/>
            </a:xfrm>
            <a:custGeom>
              <a:avLst/>
              <a:gdLst>
                <a:gd name="T0" fmla="*/ 73 w 74"/>
                <a:gd name="T1" fmla="*/ 0 h 173"/>
                <a:gd name="T2" fmla="*/ 35 w 74"/>
                <a:gd name="T3" fmla="*/ 2 h 173"/>
                <a:gd name="T4" fmla="*/ 23 w 74"/>
                <a:gd name="T5" fmla="*/ 23 h 173"/>
                <a:gd name="T6" fmla="*/ 12 w 74"/>
                <a:gd name="T7" fmla="*/ 41 h 173"/>
                <a:gd name="T8" fmla="*/ 4 w 74"/>
                <a:gd name="T9" fmla="*/ 58 h 173"/>
                <a:gd name="T10" fmla="*/ 1 w 74"/>
                <a:gd name="T11" fmla="*/ 76 h 173"/>
                <a:gd name="T12" fmla="*/ 0 w 74"/>
                <a:gd name="T13" fmla="*/ 93 h 173"/>
                <a:gd name="T14" fmla="*/ 0 w 74"/>
                <a:gd name="T15" fmla="*/ 112 h 173"/>
                <a:gd name="T16" fmla="*/ 1 w 74"/>
                <a:gd name="T17" fmla="*/ 139 h 173"/>
                <a:gd name="T18" fmla="*/ 5 w 74"/>
                <a:gd name="T19" fmla="*/ 173 h 173"/>
                <a:gd name="T20" fmla="*/ 51 w 74"/>
                <a:gd name="T21" fmla="*/ 170 h 173"/>
                <a:gd name="T22" fmla="*/ 48 w 74"/>
                <a:gd name="T23" fmla="*/ 134 h 173"/>
                <a:gd name="T24" fmla="*/ 46 w 74"/>
                <a:gd name="T25" fmla="*/ 109 h 173"/>
                <a:gd name="T26" fmla="*/ 46 w 74"/>
                <a:gd name="T27" fmla="*/ 93 h 173"/>
                <a:gd name="T28" fmla="*/ 47 w 74"/>
                <a:gd name="T29" fmla="*/ 80 h 173"/>
                <a:gd name="T30" fmla="*/ 48 w 74"/>
                <a:gd name="T31" fmla="*/ 73 h 173"/>
                <a:gd name="T32" fmla="*/ 51 w 74"/>
                <a:gd name="T33" fmla="*/ 65 h 173"/>
                <a:gd name="T34" fmla="*/ 62 w 74"/>
                <a:gd name="T35" fmla="*/ 50 h 173"/>
                <a:gd name="T36" fmla="*/ 74 w 74"/>
                <a:gd name="T37" fmla="*/ 27 h 173"/>
                <a:gd name="T38" fmla="*/ 36 w 74"/>
                <a:gd name="T39" fmla="*/ 30 h 173"/>
                <a:gd name="T40" fmla="*/ 73 w 74"/>
                <a:gd name="T4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173">
                  <a:moveTo>
                    <a:pt x="73" y="0"/>
                  </a:moveTo>
                  <a:lnTo>
                    <a:pt x="35" y="2"/>
                  </a:lnTo>
                  <a:lnTo>
                    <a:pt x="23" y="23"/>
                  </a:lnTo>
                  <a:lnTo>
                    <a:pt x="12" y="41"/>
                  </a:lnTo>
                  <a:lnTo>
                    <a:pt x="4" y="58"/>
                  </a:lnTo>
                  <a:lnTo>
                    <a:pt x="1" y="76"/>
                  </a:lnTo>
                  <a:lnTo>
                    <a:pt x="0" y="93"/>
                  </a:lnTo>
                  <a:lnTo>
                    <a:pt x="0" y="112"/>
                  </a:lnTo>
                  <a:lnTo>
                    <a:pt x="1" y="139"/>
                  </a:lnTo>
                  <a:lnTo>
                    <a:pt x="5" y="173"/>
                  </a:lnTo>
                  <a:lnTo>
                    <a:pt x="51" y="170"/>
                  </a:lnTo>
                  <a:lnTo>
                    <a:pt x="48" y="134"/>
                  </a:lnTo>
                  <a:lnTo>
                    <a:pt x="46" y="109"/>
                  </a:lnTo>
                  <a:lnTo>
                    <a:pt x="46" y="93"/>
                  </a:lnTo>
                  <a:lnTo>
                    <a:pt x="47" y="80"/>
                  </a:lnTo>
                  <a:lnTo>
                    <a:pt x="48" y="73"/>
                  </a:lnTo>
                  <a:lnTo>
                    <a:pt x="51" y="65"/>
                  </a:lnTo>
                  <a:lnTo>
                    <a:pt x="62" y="50"/>
                  </a:lnTo>
                  <a:lnTo>
                    <a:pt x="74" y="27"/>
                  </a:lnTo>
                  <a:lnTo>
                    <a:pt x="36" y="3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28"/>
            <p:cNvSpPr>
              <a:spLocks/>
            </p:cNvSpPr>
            <p:nvPr/>
          </p:nvSpPr>
          <p:spPr bwMode="auto">
            <a:xfrm>
              <a:off x="715" y="3069"/>
              <a:ext cx="13" cy="15"/>
            </a:xfrm>
            <a:custGeom>
              <a:avLst/>
              <a:gdLst>
                <a:gd name="T0" fmla="*/ 37 w 37"/>
                <a:gd name="T1" fmla="*/ 4 h 43"/>
                <a:gd name="T2" fmla="*/ 27 w 37"/>
                <a:gd name="T3" fmla="*/ 0 h 43"/>
                <a:gd name="T4" fmla="*/ 18 w 37"/>
                <a:gd name="T5" fmla="*/ 0 h 43"/>
                <a:gd name="T6" fmla="*/ 11 w 37"/>
                <a:gd name="T7" fmla="*/ 4 h 43"/>
                <a:gd name="T8" fmla="*/ 4 w 37"/>
                <a:gd name="T9" fmla="*/ 10 h 43"/>
                <a:gd name="T10" fmla="*/ 2 w 37"/>
                <a:gd name="T11" fmla="*/ 19 h 43"/>
                <a:gd name="T12" fmla="*/ 0 w 37"/>
                <a:gd name="T13" fmla="*/ 26 h 43"/>
                <a:gd name="T14" fmla="*/ 3 w 37"/>
                <a:gd name="T15" fmla="*/ 35 h 43"/>
                <a:gd name="T16" fmla="*/ 10 w 37"/>
                <a:gd name="T17" fmla="*/ 43 h 43"/>
                <a:gd name="T18" fmla="*/ 37 w 37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3">
                  <a:moveTo>
                    <a:pt x="37" y="4"/>
                  </a:move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0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3" y="35"/>
                  </a:lnTo>
                  <a:lnTo>
                    <a:pt x="10" y="43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29"/>
            <p:cNvSpPr>
              <a:spLocks/>
            </p:cNvSpPr>
            <p:nvPr/>
          </p:nvSpPr>
          <p:spPr bwMode="auto">
            <a:xfrm>
              <a:off x="694" y="3070"/>
              <a:ext cx="51" cy="79"/>
            </a:xfrm>
            <a:custGeom>
              <a:avLst/>
              <a:gdLst>
                <a:gd name="T0" fmla="*/ 3 w 151"/>
                <a:gd name="T1" fmla="*/ 235 h 235"/>
                <a:gd name="T2" fmla="*/ 54 w 151"/>
                <a:gd name="T3" fmla="*/ 225 h 235"/>
                <a:gd name="T4" fmla="*/ 94 w 151"/>
                <a:gd name="T5" fmla="*/ 205 h 235"/>
                <a:gd name="T6" fmla="*/ 127 w 151"/>
                <a:gd name="T7" fmla="*/ 177 h 235"/>
                <a:gd name="T8" fmla="*/ 144 w 151"/>
                <a:gd name="T9" fmla="*/ 140 h 235"/>
                <a:gd name="T10" fmla="*/ 151 w 151"/>
                <a:gd name="T11" fmla="*/ 102 h 235"/>
                <a:gd name="T12" fmla="*/ 144 w 151"/>
                <a:gd name="T13" fmla="*/ 65 h 235"/>
                <a:gd name="T14" fmla="*/ 127 w 151"/>
                <a:gd name="T15" fmla="*/ 30 h 235"/>
                <a:gd name="T16" fmla="*/ 100 w 151"/>
                <a:gd name="T17" fmla="*/ 0 h 235"/>
                <a:gd name="T18" fmla="*/ 73 w 151"/>
                <a:gd name="T19" fmla="*/ 40 h 235"/>
                <a:gd name="T20" fmla="*/ 90 w 151"/>
                <a:gd name="T21" fmla="*/ 58 h 235"/>
                <a:gd name="T22" fmla="*/ 101 w 151"/>
                <a:gd name="T23" fmla="*/ 82 h 235"/>
                <a:gd name="T24" fmla="*/ 105 w 151"/>
                <a:gd name="T25" fmla="*/ 102 h 235"/>
                <a:gd name="T26" fmla="*/ 101 w 151"/>
                <a:gd name="T27" fmla="*/ 124 h 235"/>
                <a:gd name="T28" fmla="*/ 93 w 151"/>
                <a:gd name="T29" fmla="*/ 144 h 235"/>
                <a:gd name="T30" fmla="*/ 73 w 151"/>
                <a:gd name="T31" fmla="*/ 162 h 235"/>
                <a:gd name="T32" fmla="*/ 42 w 151"/>
                <a:gd name="T33" fmla="*/ 177 h 235"/>
                <a:gd name="T34" fmla="*/ 0 w 151"/>
                <a:gd name="T35" fmla="*/ 183 h 235"/>
                <a:gd name="T36" fmla="*/ 3 w 151"/>
                <a:gd name="T3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35">
                  <a:moveTo>
                    <a:pt x="3" y="235"/>
                  </a:moveTo>
                  <a:lnTo>
                    <a:pt x="54" y="225"/>
                  </a:lnTo>
                  <a:lnTo>
                    <a:pt x="94" y="205"/>
                  </a:lnTo>
                  <a:lnTo>
                    <a:pt x="127" y="177"/>
                  </a:lnTo>
                  <a:lnTo>
                    <a:pt x="144" y="140"/>
                  </a:lnTo>
                  <a:lnTo>
                    <a:pt x="151" y="102"/>
                  </a:lnTo>
                  <a:lnTo>
                    <a:pt x="144" y="65"/>
                  </a:lnTo>
                  <a:lnTo>
                    <a:pt x="127" y="30"/>
                  </a:lnTo>
                  <a:lnTo>
                    <a:pt x="100" y="0"/>
                  </a:lnTo>
                  <a:lnTo>
                    <a:pt x="73" y="40"/>
                  </a:lnTo>
                  <a:lnTo>
                    <a:pt x="90" y="58"/>
                  </a:lnTo>
                  <a:lnTo>
                    <a:pt x="101" y="82"/>
                  </a:lnTo>
                  <a:lnTo>
                    <a:pt x="105" y="102"/>
                  </a:lnTo>
                  <a:lnTo>
                    <a:pt x="101" y="124"/>
                  </a:lnTo>
                  <a:lnTo>
                    <a:pt x="93" y="144"/>
                  </a:lnTo>
                  <a:lnTo>
                    <a:pt x="73" y="162"/>
                  </a:lnTo>
                  <a:lnTo>
                    <a:pt x="42" y="177"/>
                  </a:lnTo>
                  <a:lnTo>
                    <a:pt x="0" y="183"/>
                  </a:lnTo>
                  <a:lnTo>
                    <a:pt x="3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30"/>
            <p:cNvSpPr>
              <a:spLocks/>
            </p:cNvSpPr>
            <p:nvPr/>
          </p:nvSpPr>
          <p:spPr bwMode="auto">
            <a:xfrm>
              <a:off x="642" y="3103"/>
              <a:ext cx="53" cy="46"/>
            </a:xfrm>
            <a:custGeom>
              <a:avLst/>
              <a:gdLst>
                <a:gd name="T0" fmla="*/ 0 w 160"/>
                <a:gd name="T1" fmla="*/ 51 h 139"/>
                <a:gd name="T2" fmla="*/ 17 w 160"/>
                <a:gd name="T3" fmla="*/ 54 h 139"/>
                <a:gd name="T4" fmla="*/ 33 w 160"/>
                <a:gd name="T5" fmla="*/ 62 h 139"/>
                <a:gd name="T6" fmla="*/ 49 w 160"/>
                <a:gd name="T7" fmla="*/ 76 h 139"/>
                <a:gd name="T8" fmla="*/ 66 w 160"/>
                <a:gd name="T9" fmla="*/ 92 h 139"/>
                <a:gd name="T10" fmla="*/ 84 w 160"/>
                <a:gd name="T11" fmla="*/ 108 h 139"/>
                <a:gd name="T12" fmla="*/ 106 w 160"/>
                <a:gd name="T13" fmla="*/ 123 h 139"/>
                <a:gd name="T14" fmla="*/ 131 w 160"/>
                <a:gd name="T15" fmla="*/ 134 h 139"/>
                <a:gd name="T16" fmla="*/ 160 w 160"/>
                <a:gd name="T17" fmla="*/ 139 h 139"/>
                <a:gd name="T18" fmla="*/ 157 w 160"/>
                <a:gd name="T19" fmla="*/ 88 h 139"/>
                <a:gd name="T20" fmla="*/ 142 w 160"/>
                <a:gd name="T21" fmla="*/ 86 h 139"/>
                <a:gd name="T22" fmla="*/ 129 w 160"/>
                <a:gd name="T23" fmla="*/ 78 h 139"/>
                <a:gd name="T24" fmla="*/ 111 w 160"/>
                <a:gd name="T25" fmla="*/ 67 h 139"/>
                <a:gd name="T26" fmla="*/ 95 w 160"/>
                <a:gd name="T27" fmla="*/ 51 h 139"/>
                <a:gd name="T28" fmla="*/ 76 w 160"/>
                <a:gd name="T29" fmla="*/ 35 h 139"/>
                <a:gd name="T30" fmla="*/ 54 w 160"/>
                <a:gd name="T31" fmla="*/ 19 h 139"/>
                <a:gd name="T32" fmla="*/ 29 w 160"/>
                <a:gd name="T33" fmla="*/ 5 h 139"/>
                <a:gd name="T34" fmla="*/ 0 w 160"/>
                <a:gd name="T35" fmla="*/ 0 h 139"/>
                <a:gd name="T36" fmla="*/ 0 w 160"/>
                <a:gd name="T37" fmla="*/ 5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39">
                  <a:moveTo>
                    <a:pt x="0" y="51"/>
                  </a:moveTo>
                  <a:lnTo>
                    <a:pt x="17" y="54"/>
                  </a:lnTo>
                  <a:lnTo>
                    <a:pt x="33" y="62"/>
                  </a:lnTo>
                  <a:lnTo>
                    <a:pt x="49" y="76"/>
                  </a:lnTo>
                  <a:lnTo>
                    <a:pt x="66" y="92"/>
                  </a:lnTo>
                  <a:lnTo>
                    <a:pt x="84" y="108"/>
                  </a:lnTo>
                  <a:lnTo>
                    <a:pt x="106" y="123"/>
                  </a:lnTo>
                  <a:lnTo>
                    <a:pt x="131" y="134"/>
                  </a:lnTo>
                  <a:lnTo>
                    <a:pt x="160" y="139"/>
                  </a:lnTo>
                  <a:lnTo>
                    <a:pt x="157" y="88"/>
                  </a:lnTo>
                  <a:lnTo>
                    <a:pt x="142" y="86"/>
                  </a:lnTo>
                  <a:lnTo>
                    <a:pt x="129" y="78"/>
                  </a:lnTo>
                  <a:lnTo>
                    <a:pt x="111" y="67"/>
                  </a:lnTo>
                  <a:lnTo>
                    <a:pt x="95" y="51"/>
                  </a:lnTo>
                  <a:lnTo>
                    <a:pt x="76" y="35"/>
                  </a:lnTo>
                  <a:lnTo>
                    <a:pt x="54" y="19"/>
                  </a:lnTo>
                  <a:lnTo>
                    <a:pt x="29" y="5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31"/>
            <p:cNvSpPr>
              <a:spLocks/>
            </p:cNvSpPr>
            <p:nvPr/>
          </p:nvSpPr>
          <p:spPr bwMode="auto">
            <a:xfrm>
              <a:off x="593" y="3102"/>
              <a:ext cx="49" cy="45"/>
            </a:xfrm>
            <a:custGeom>
              <a:avLst/>
              <a:gdLst>
                <a:gd name="T0" fmla="*/ 6 w 148"/>
                <a:gd name="T1" fmla="*/ 135 h 135"/>
                <a:gd name="T2" fmla="*/ 32 w 148"/>
                <a:gd name="T3" fmla="*/ 127 h 135"/>
                <a:gd name="T4" fmla="*/ 54 w 148"/>
                <a:gd name="T5" fmla="*/ 113 h 135"/>
                <a:gd name="T6" fmla="*/ 73 w 148"/>
                <a:gd name="T7" fmla="*/ 98 h 135"/>
                <a:gd name="T8" fmla="*/ 89 w 148"/>
                <a:gd name="T9" fmla="*/ 82 h 135"/>
                <a:gd name="T10" fmla="*/ 104 w 148"/>
                <a:gd name="T11" fmla="*/ 68 h 135"/>
                <a:gd name="T12" fmla="*/ 117 w 148"/>
                <a:gd name="T13" fmla="*/ 59 h 135"/>
                <a:gd name="T14" fmla="*/ 132 w 148"/>
                <a:gd name="T15" fmla="*/ 52 h 135"/>
                <a:gd name="T16" fmla="*/ 148 w 148"/>
                <a:gd name="T17" fmla="*/ 51 h 135"/>
                <a:gd name="T18" fmla="*/ 148 w 148"/>
                <a:gd name="T19" fmla="*/ 0 h 135"/>
                <a:gd name="T20" fmla="*/ 123 w 148"/>
                <a:gd name="T21" fmla="*/ 4 h 135"/>
                <a:gd name="T22" fmla="*/ 99 w 148"/>
                <a:gd name="T23" fmla="*/ 13 h 135"/>
                <a:gd name="T24" fmla="*/ 77 w 148"/>
                <a:gd name="T25" fmla="*/ 28 h 135"/>
                <a:gd name="T26" fmla="*/ 61 w 148"/>
                <a:gd name="T27" fmla="*/ 44 h 135"/>
                <a:gd name="T28" fmla="*/ 46 w 148"/>
                <a:gd name="T29" fmla="*/ 58 h 135"/>
                <a:gd name="T30" fmla="*/ 30 w 148"/>
                <a:gd name="T31" fmla="*/ 70 h 135"/>
                <a:gd name="T32" fmla="*/ 15 w 148"/>
                <a:gd name="T33" fmla="*/ 78 h 135"/>
                <a:gd name="T34" fmla="*/ 0 w 148"/>
                <a:gd name="T35" fmla="*/ 83 h 135"/>
                <a:gd name="T36" fmla="*/ 6 w 14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135">
                  <a:moveTo>
                    <a:pt x="6" y="135"/>
                  </a:moveTo>
                  <a:lnTo>
                    <a:pt x="32" y="127"/>
                  </a:lnTo>
                  <a:lnTo>
                    <a:pt x="54" y="113"/>
                  </a:lnTo>
                  <a:lnTo>
                    <a:pt x="73" y="98"/>
                  </a:lnTo>
                  <a:lnTo>
                    <a:pt x="89" y="82"/>
                  </a:lnTo>
                  <a:lnTo>
                    <a:pt x="104" y="68"/>
                  </a:lnTo>
                  <a:lnTo>
                    <a:pt x="117" y="59"/>
                  </a:lnTo>
                  <a:lnTo>
                    <a:pt x="132" y="52"/>
                  </a:lnTo>
                  <a:lnTo>
                    <a:pt x="148" y="51"/>
                  </a:lnTo>
                  <a:lnTo>
                    <a:pt x="148" y="0"/>
                  </a:lnTo>
                  <a:lnTo>
                    <a:pt x="123" y="4"/>
                  </a:lnTo>
                  <a:lnTo>
                    <a:pt x="99" y="13"/>
                  </a:lnTo>
                  <a:lnTo>
                    <a:pt x="77" y="28"/>
                  </a:lnTo>
                  <a:lnTo>
                    <a:pt x="61" y="44"/>
                  </a:lnTo>
                  <a:lnTo>
                    <a:pt x="46" y="58"/>
                  </a:lnTo>
                  <a:lnTo>
                    <a:pt x="30" y="70"/>
                  </a:lnTo>
                  <a:lnTo>
                    <a:pt x="15" y="78"/>
                  </a:lnTo>
                  <a:lnTo>
                    <a:pt x="0" y="83"/>
                  </a:lnTo>
                  <a:lnTo>
                    <a:pt x="6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32"/>
            <p:cNvSpPr>
              <a:spLocks/>
            </p:cNvSpPr>
            <p:nvPr/>
          </p:nvSpPr>
          <p:spPr bwMode="auto">
            <a:xfrm>
              <a:off x="635" y="3102"/>
              <a:ext cx="8" cy="17"/>
            </a:xfrm>
            <a:custGeom>
              <a:avLst/>
              <a:gdLst>
                <a:gd name="T0" fmla="*/ 20 w 25"/>
                <a:gd name="T1" fmla="*/ 0 h 51"/>
                <a:gd name="T2" fmla="*/ 4 w 25"/>
                <a:gd name="T3" fmla="*/ 10 h 51"/>
                <a:gd name="T4" fmla="*/ 0 w 25"/>
                <a:gd name="T5" fmla="*/ 28 h 51"/>
                <a:gd name="T6" fmla="*/ 6 w 25"/>
                <a:gd name="T7" fmla="*/ 44 h 51"/>
                <a:gd name="T8" fmla="*/ 25 w 25"/>
                <a:gd name="T9" fmla="*/ 51 h 51"/>
                <a:gd name="T10" fmla="*/ 20 w 25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1">
                  <a:moveTo>
                    <a:pt x="20" y="0"/>
                  </a:moveTo>
                  <a:lnTo>
                    <a:pt x="4" y="10"/>
                  </a:lnTo>
                  <a:lnTo>
                    <a:pt x="0" y="28"/>
                  </a:lnTo>
                  <a:lnTo>
                    <a:pt x="6" y="44"/>
                  </a:lnTo>
                  <a:lnTo>
                    <a:pt x="25" y="5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33"/>
            <p:cNvSpPr>
              <a:spLocks/>
            </p:cNvSpPr>
            <p:nvPr/>
          </p:nvSpPr>
          <p:spPr bwMode="auto">
            <a:xfrm>
              <a:off x="664" y="3244"/>
              <a:ext cx="7" cy="17"/>
            </a:xfrm>
            <a:custGeom>
              <a:avLst/>
              <a:gdLst>
                <a:gd name="T0" fmla="*/ 23 w 23"/>
                <a:gd name="T1" fmla="*/ 0 h 51"/>
                <a:gd name="T2" fmla="*/ 6 w 23"/>
                <a:gd name="T3" fmla="*/ 9 h 51"/>
                <a:gd name="T4" fmla="*/ 0 w 23"/>
                <a:gd name="T5" fmla="*/ 26 h 51"/>
                <a:gd name="T6" fmla="*/ 6 w 23"/>
                <a:gd name="T7" fmla="*/ 43 h 51"/>
                <a:gd name="T8" fmla="*/ 23 w 23"/>
                <a:gd name="T9" fmla="*/ 51 h 51"/>
                <a:gd name="T10" fmla="*/ 23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23" y="0"/>
                  </a:moveTo>
                  <a:lnTo>
                    <a:pt x="6" y="9"/>
                  </a:lnTo>
                  <a:lnTo>
                    <a:pt x="0" y="26"/>
                  </a:lnTo>
                  <a:lnTo>
                    <a:pt x="6" y="43"/>
                  </a:lnTo>
                  <a:lnTo>
                    <a:pt x="23" y="5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4"/>
            <p:cNvSpPr>
              <a:spLocks/>
            </p:cNvSpPr>
            <p:nvPr/>
          </p:nvSpPr>
          <p:spPr bwMode="auto">
            <a:xfrm>
              <a:off x="671" y="3229"/>
              <a:ext cx="121" cy="32"/>
            </a:xfrm>
            <a:custGeom>
              <a:avLst/>
              <a:gdLst>
                <a:gd name="T0" fmla="*/ 359 w 361"/>
                <a:gd name="T1" fmla="*/ 50 h 98"/>
                <a:gd name="T2" fmla="*/ 356 w 361"/>
                <a:gd name="T3" fmla="*/ 0 h 98"/>
                <a:gd name="T4" fmla="*/ 326 w 361"/>
                <a:gd name="T5" fmla="*/ 4 h 98"/>
                <a:gd name="T6" fmla="*/ 301 w 361"/>
                <a:gd name="T7" fmla="*/ 9 h 98"/>
                <a:gd name="T8" fmla="*/ 276 w 361"/>
                <a:gd name="T9" fmla="*/ 13 h 98"/>
                <a:gd name="T10" fmla="*/ 252 w 361"/>
                <a:gd name="T11" fmla="*/ 17 h 98"/>
                <a:gd name="T12" fmla="*/ 231 w 361"/>
                <a:gd name="T13" fmla="*/ 20 h 98"/>
                <a:gd name="T14" fmla="*/ 205 w 361"/>
                <a:gd name="T15" fmla="*/ 23 h 98"/>
                <a:gd name="T16" fmla="*/ 186 w 361"/>
                <a:gd name="T17" fmla="*/ 28 h 98"/>
                <a:gd name="T18" fmla="*/ 166 w 361"/>
                <a:gd name="T19" fmla="*/ 31 h 98"/>
                <a:gd name="T20" fmla="*/ 144 w 361"/>
                <a:gd name="T21" fmla="*/ 34 h 98"/>
                <a:gd name="T22" fmla="*/ 124 w 361"/>
                <a:gd name="T23" fmla="*/ 36 h 98"/>
                <a:gd name="T24" fmla="*/ 104 w 361"/>
                <a:gd name="T25" fmla="*/ 39 h 98"/>
                <a:gd name="T26" fmla="*/ 85 w 361"/>
                <a:gd name="T27" fmla="*/ 42 h 98"/>
                <a:gd name="T28" fmla="*/ 63 w 361"/>
                <a:gd name="T29" fmla="*/ 43 h 98"/>
                <a:gd name="T30" fmla="*/ 43 w 361"/>
                <a:gd name="T31" fmla="*/ 46 h 98"/>
                <a:gd name="T32" fmla="*/ 22 w 361"/>
                <a:gd name="T33" fmla="*/ 47 h 98"/>
                <a:gd name="T34" fmla="*/ 0 w 361"/>
                <a:gd name="T35" fmla="*/ 48 h 98"/>
                <a:gd name="T36" fmla="*/ 0 w 361"/>
                <a:gd name="T37" fmla="*/ 98 h 98"/>
                <a:gd name="T38" fmla="*/ 24 w 361"/>
                <a:gd name="T39" fmla="*/ 97 h 98"/>
                <a:gd name="T40" fmla="*/ 46 w 361"/>
                <a:gd name="T41" fmla="*/ 96 h 98"/>
                <a:gd name="T42" fmla="*/ 66 w 361"/>
                <a:gd name="T43" fmla="*/ 93 h 98"/>
                <a:gd name="T44" fmla="*/ 86 w 361"/>
                <a:gd name="T45" fmla="*/ 92 h 98"/>
                <a:gd name="T46" fmla="*/ 109 w 361"/>
                <a:gd name="T47" fmla="*/ 89 h 98"/>
                <a:gd name="T48" fmla="*/ 128 w 361"/>
                <a:gd name="T49" fmla="*/ 86 h 98"/>
                <a:gd name="T50" fmla="*/ 150 w 361"/>
                <a:gd name="T51" fmla="*/ 83 h 98"/>
                <a:gd name="T52" fmla="*/ 170 w 361"/>
                <a:gd name="T53" fmla="*/ 81 h 98"/>
                <a:gd name="T54" fmla="*/ 192 w 361"/>
                <a:gd name="T55" fmla="*/ 78 h 98"/>
                <a:gd name="T56" fmla="*/ 213 w 361"/>
                <a:gd name="T57" fmla="*/ 74 h 98"/>
                <a:gd name="T58" fmla="*/ 235 w 361"/>
                <a:gd name="T59" fmla="*/ 70 h 98"/>
                <a:gd name="T60" fmla="*/ 258 w 361"/>
                <a:gd name="T61" fmla="*/ 67 h 98"/>
                <a:gd name="T62" fmla="*/ 282 w 361"/>
                <a:gd name="T63" fmla="*/ 63 h 98"/>
                <a:gd name="T64" fmla="*/ 309 w 361"/>
                <a:gd name="T65" fmla="*/ 61 h 98"/>
                <a:gd name="T66" fmla="*/ 334 w 361"/>
                <a:gd name="T67" fmla="*/ 54 h 98"/>
                <a:gd name="T68" fmla="*/ 361 w 361"/>
                <a:gd name="T69" fmla="*/ 50 h 98"/>
                <a:gd name="T70" fmla="*/ 359 w 361"/>
                <a:gd name="T71" fmla="*/ 0 h 98"/>
                <a:gd name="T72" fmla="*/ 359 w 361"/>
                <a:gd name="T73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1" h="98">
                  <a:moveTo>
                    <a:pt x="359" y="50"/>
                  </a:moveTo>
                  <a:lnTo>
                    <a:pt x="356" y="0"/>
                  </a:lnTo>
                  <a:lnTo>
                    <a:pt x="326" y="4"/>
                  </a:lnTo>
                  <a:lnTo>
                    <a:pt x="301" y="9"/>
                  </a:lnTo>
                  <a:lnTo>
                    <a:pt x="276" y="13"/>
                  </a:lnTo>
                  <a:lnTo>
                    <a:pt x="252" y="17"/>
                  </a:lnTo>
                  <a:lnTo>
                    <a:pt x="231" y="20"/>
                  </a:lnTo>
                  <a:lnTo>
                    <a:pt x="205" y="23"/>
                  </a:lnTo>
                  <a:lnTo>
                    <a:pt x="186" y="28"/>
                  </a:lnTo>
                  <a:lnTo>
                    <a:pt x="166" y="31"/>
                  </a:lnTo>
                  <a:lnTo>
                    <a:pt x="144" y="34"/>
                  </a:lnTo>
                  <a:lnTo>
                    <a:pt x="124" y="36"/>
                  </a:lnTo>
                  <a:lnTo>
                    <a:pt x="104" y="39"/>
                  </a:lnTo>
                  <a:lnTo>
                    <a:pt x="85" y="42"/>
                  </a:lnTo>
                  <a:lnTo>
                    <a:pt x="63" y="43"/>
                  </a:lnTo>
                  <a:lnTo>
                    <a:pt x="43" y="46"/>
                  </a:lnTo>
                  <a:lnTo>
                    <a:pt x="22" y="47"/>
                  </a:lnTo>
                  <a:lnTo>
                    <a:pt x="0" y="48"/>
                  </a:lnTo>
                  <a:lnTo>
                    <a:pt x="0" y="98"/>
                  </a:lnTo>
                  <a:lnTo>
                    <a:pt x="24" y="97"/>
                  </a:lnTo>
                  <a:lnTo>
                    <a:pt x="46" y="96"/>
                  </a:lnTo>
                  <a:lnTo>
                    <a:pt x="66" y="93"/>
                  </a:lnTo>
                  <a:lnTo>
                    <a:pt x="86" y="92"/>
                  </a:lnTo>
                  <a:lnTo>
                    <a:pt x="109" y="89"/>
                  </a:lnTo>
                  <a:lnTo>
                    <a:pt x="128" y="86"/>
                  </a:lnTo>
                  <a:lnTo>
                    <a:pt x="150" y="83"/>
                  </a:lnTo>
                  <a:lnTo>
                    <a:pt x="170" y="81"/>
                  </a:lnTo>
                  <a:lnTo>
                    <a:pt x="192" y="78"/>
                  </a:lnTo>
                  <a:lnTo>
                    <a:pt x="213" y="74"/>
                  </a:lnTo>
                  <a:lnTo>
                    <a:pt x="235" y="70"/>
                  </a:lnTo>
                  <a:lnTo>
                    <a:pt x="258" y="67"/>
                  </a:lnTo>
                  <a:lnTo>
                    <a:pt x="282" y="63"/>
                  </a:lnTo>
                  <a:lnTo>
                    <a:pt x="309" y="61"/>
                  </a:lnTo>
                  <a:lnTo>
                    <a:pt x="334" y="54"/>
                  </a:lnTo>
                  <a:lnTo>
                    <a:pt x="361" y="50"/>
                  </a:lnTo>
                  <a:lnTo>
                    <a:pt x="359" y="0"/>
                  </a:lnTo>
                  <a:lnTo>
                    <a:pt x="35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35"/>
            <p:cNvSpPr>
              <a:spLocks/>
            </p:cNvSpPr>
            <p:nvPr/>
          </p:nvSpPr>
          <p:spPr bwMode="auto">
            <a:xfrm>
              <a:off x="676" y="3192"/>
              <a:ext cx="115" cy="53"/>
            </a:xfrm>
            <a:custGeom>
              <a:avLst/>
              <a:gdLst>
                <a:gd name="T0" fmla="*/ 0 w 345"/>
                <a:gd name="T1" fmla="*/ 51 h 159"/>
                <a:gd name="T2" fmla="*/ 1 w 345"/>
                <a:gd name="T3" fmla="*/ 51 h 159"/>
                <a:gd name="T4" fmla="*/ 10 w 345"/>
                <a:gd name="T5" fmla="*/ 53 h 159"/>
                <a:gd name="T6" fmla="*/ 21 w 345"/>
                <a:gd name="T7" fmla="*/ 58 h 159"/>
                <a:gd name="T8" fmla="*/ 32 w 345"/>
                <a:gd name="T9" fmla="*/ 63 h 159"/>
                <a:gd name="T10" fmla="*/ 45 w 345"/>
                <a:gd name="T11" fmla="*/ 71 h 159"/>
                <a:gd name="T12" fmla="*/ 62 w 345"/>
                <a:gd name="T13" fmla="*/ 79 h 159"/>
                <a:gd name="T14" fmla="*/ 76 w 345"/>
                <a:gd name="T15" fmla="*/ 87 h 159"/>
                <a:gd name="T16" fmla="*/ 95 w 345"/>
                <a:gd name="T17" fmla="*/ 97 h 159"/>
                <a:gd name="T18" fmla="*/ 114 w 345"/>
                <a:gd name="T19" fmla="*/ 107 h 159"/>
                <a:gd name="T20" fmla="*/ 137 w 345"/>
                <a:gd name="T21" fmla="*/ 118 h 159"/>
                <a:gd name="T22" fmla="*/ 160 w 345"/>
                <a:gd name="T23" fmla="*/ 128 h 159"/>
                <a:gd name="T24" fmla="*/ 186 w 345"/>
                <a:gd name="T25" fmla="*/ 136 h 159"/>
                <a:gd name="T26" fmla="*/ 213 w 345"/>
                <a:gd name="T27" fmla="*/ 143 h 159"/>
                <a:gd name="T28" fmla="*/ 242 w 345"/>
                <a:gd name="T29" fmla="*/ 151 h 159"/>
                <a:gd name="T30" fmla="*/ 275 w 345"/>
                <a:gd name="T31" fmla="*/ 156 h 159"/>
                <a:gd name="T32" fmla="*/ 310 w 345"/>
                <a:gd name="T33" fmla="*/ 157 h 159"/>
                <a:gd name="T34" fmla="*/ 345 w 345"/>
                <a:gd name="T35" fmla="*/ 159 h 159"/>
                <a:gd name="T36" fmla="*/ 345 w 345"/>
                <a:gd name="T37" fmla="*/ 107 h 159"/>
                <a:gd name="T38" fmla="*/ 310 w 345"/>
                <a:gd name="T39" fmla="*/ 107 h 159"/>
                <a:gd name="T40" fmla="*/ 277 w 345"/>
                <a:gd name="T41" fmla="*/ 103 h 159"/>
                <a:gd name="T42" fmla="*/ 249 w 345"/>
                <a:gd name="T43" fmla="*/ 101 h 159"/>
                <a:gd name="T44" fmla="*/ 223 w 345"/>
                <a:gd name="T45" fmla="*/ 94 h 159"/>
                <a:gd name="T46" fmla="*/ 198 w 345"/>
                <a:gd name="T47" fmla="*/ 87 h 159"/>
                <a:gd name="T48" fmla="*/ 175 w 345"/>
                <a:gd name="T49" fmla="*/ 79 h 159"/>
                <a:gd name="T50" fmla="*/ 152 w 345"/>
                <a:gd name="T51" fmla="*/ 71 h 159"/>
                <a:gd name="T52" fmla="*/ 133 w 345"/>
                <a:gd name="T53" fmla="*/ 63 h 159"/>
                <a:gd name="T54" fmla="*/ 115 w 345"/>
                <a:gd name="T55" fmla="*/ 52 h 159"/>
                <a:gd name="T56" fmla="*/ 97 w 345"/>
                <a:gd name="T57" fmla="*/ 43 h 159"/>
                <a:gd name="T58" fmla="*/ 80 w 345"/>
                <a:gd name="T59" fmla="*/ 33 h 159"/>
                <a:gd name="T60" fmla="*/ 64 w 345"/>
                <a:gd name="T61" fmla="*/ 25 h 159"/>
                <a:gd name="T62" fmla="*/ 51 w 345"/>
                <a:gd name="T63" fmla="*/ 17 h 159"/>
                <a:gd name="T64" fmla="*/ 36 w 345"/>
                <a:gd name="T65" fmla="*/ 9 h 159"/>
                <a:gd name="T66" fmla="*/ 22 w 345"/>
                <a:gd name="T67" fmla="*/ 5 h 159"/>
                <a:gd name="T68" fmla="*/ 9 w 345"/>
                <a:gd name="T69" fmla="*/ 0 h 159"/>
                <a:gd name="T70" fmla="*/ 10 w 345"/>
                <a:gd name="T71" fmla="*/ 0 h 159"/>
                <a:gd name="T72" fmla="*/ 0 w 345"/>
                <a:gd name="T73" fmla="*/ 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5" h="159">
                  <a:moveTo>
                    <a:pt x="0" y="51"/>
                  </a:moveTo>
                  <a:lnTo>
                    <a:pt x="1" y="51"/>
                  </a:lnTo>
                  <a:lnTo>
                    <a:pt x="10" y="53"/>
                  </a:lnTo>
                  <a:lnTo>
                    <a:pt x="21" y="58"/>
                  </a:lnTo>
                  <a:lnTo>
                    <a:pt x="32" y="63"/>
                  </a:lnTo>
                  <a:lnTo>
                    <a:pt x="45" y="71"/>
                  </a:lnTo>
                  <a:lnTo>
                    <a:pt x="62" y="79"/>
                  </a:lnTo>
                  <a:lnTo>
                    <a:pt x="76" y="87"/>
                  </a:lnTo>
                  <a:lnTo>
                    <a:pt x="95" y="97"/>
                  </a:lnTo>
                  <a:lnTo>
                    <a:pt x="114" y="107"/>
                  </a:lnTo>
                  <a:lnTo>
                    <a:pt x="137" y="118"/>
                  </a:lnTo>
                  <a:lnTo>
                    <a:pt x="160" y="128"/>
                  </a:lnTo>
                  <a:lnTo>
                    <a:pt x="186" y="136"/>
                  </a:lnTo>
                  <a:lnTo>
                    <a:pt x="213" y="143"/>
                  </a:lnTo>
                  <a:lnTo>
                    <a:pt x="242" y="151"/>
                  </a:lnTo>
                  <a:lnTo>
                    <a:pt x="275" y="156"/>
                  </a:lnTo>
                  <a:lnTo>
                    <a:pt x="310" y="157"/>
                  </a:lnTo>
                  <a:lnTo>
                    <a:pt x="345" y="159"/>
                  </a:lnTo>
                  <a:lnTo>
                    <a:pt x="345" y="107"/>
                  </a:lnTo>
                  <a:lnTo>
                    <a:pt x="310" y="107"/>
                  </a:lnTo>
                  <a:lnTo>
                    <a:pt x="277" y="103"/>
                  </a:lnTo>
                  <a:lnTo>
                    <a:pt x="249" y="101"/>
                  </a:lnTo>
                  <a:lnTo>
                    <a:pt x="223" y="94"/>
                  </a:lnTo>
                  <a:lnTo>
                    <a:pt x="198" y="87"/>
                  </a:lnTo>
                  <a:lnTo>
                    <a:pt x="175" y="79"/>
                  </a:lnTo>
                  <a:lnTo>
                    <a:pt x="152" y="71"/>
                  </a:lnTo>
                  <a:lnTo>
                    <a:pt x="133" y="63"/>
                  </a:lnTo>
                  <a:lnTo>
                    <a:pt x="115" y="52"/>
                  </a:lnTo>
                  <a:lnTo>
                    <a:pt x="97" y="43"/>
                  </a:lnTo>
                  <a:lnTo>
                    <a:pt x="80" y="33"/>
                  </a:lnTo>
                  <a:lnTo>
                    <a:pt x="64" y="25"/>
                  </a:lnTo>
                  <a:lnTo>
                    <a:pt x="51" y="17"/>
                  </a:lnTo>
                  <a:lnTo>
                    <a:pt x="36" y="9"/>
                  </a:lnTo>
                  <a:lnTo>
                    <a:pt x="22" y="5"/>
                  </a:lnTo>
                  <a:lnTo>
                    <a:pt x="9" y="0"/>
                  </a:lnTo>
                  <a:lnTo>
                    <a:pt x="1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36"/>
            <p:cNvSpPr>
              <a:spLocks/>
            </p:cNvSpPr>
            <p:nvPr/>
          </p:nvSpPr>
          <p:spPr bwMode="auto">
            <a:xfrm>
              <a:off x="635" y="3190"/>
              <a:ext cx="44" cy="26"/>
            </a:xfrm>
            <a:custGeom>
              <a:avLst/>
              <a:gdLst>
                <a:gd name="T0" fmla="*/ 34 w 132"/>
                <a:gd name="T1" fmla="*/ 77 h 77"/>
                <a:gd name="T2" fmla="*/ 45 w 132"/>
                <a:gd name="T3" fmla="*/ 68 h 77"/>
                <a:gd name="T4" fmla="*/ 51 w 132"/>
                <a:gd name="T5" fmla="*/ 59 h 77"/>
                <a:gd name="T6" fmla="*/ 58 w 132"/>
                <a:gd name="T7" fmla="*/ 55 h 77"/>
                <a:gd name="T8" fmla="*/ 68 w 132"/>
                <a:gd name="T9" fmla="*/ 51 h 77"/>
                <a:gd name="T10" fmla="*/ 76 w 132"/>
                <a:gd name="T11" fmla="*/ 50 h 77"/>
                <a:gd name="T12" fmla="*/ 88 w 132"/>
                <a:gd name="T13" fmla="*/ 50 h 77"/>
                <a:gd name="T14" fmla="*/ 104 w 132"/>
                <a:gd name="T15" fmla="*/ 53 h 77"/>
                <a:gd name="T16" fmla="*/ 123 w 132"/>
                <a:gd name="T17" fmla="*/ 57 h 77"/>
                <a:gd name="T18" fmla="*/ 132 w 132"/>
                <a:gd name="T19" fmla="*/ 6 h 77"/>
                <a:gd name="T20" fmla="*/ 111 w 132"/>
                <a:gd name="T21" fmla="*/ 3 h 77"/>
                <a:gd name="T22" fmla="*/ 91 w 132"/>
                <a:gd name="T23" fmla="*/ 0 h 77"/>
                <a:gd name="T24" fmla="*/ 74 w 132"/>
                <a:gd name="T25" fmla="*/ 0 h 77"/>
                <a:gd name="T26" fmla="*/ 55 w 132"/>
                <a:gd name="T27" fmla="*/ 4 h 77"/>
                <a:gd name="T28" fmla="*/ 39 w 132"/>
                <a:gd name="T29" fmla="*/ 11 h 77"/>
                <a:gd name="T30" fmla="*/ 24 w 132"/>
                <a:gd name="T31" fmla="*/ 20 h 77"/>
                <a:gd name="T32" fmla="*/ 12 w 132"/>
                <a:gd name="T33" fmla="*/ 30 h 77"/>
                <a:gd name="T34" fmla="*/ 0 w 132"/>
                <a:gd name="T35" fmla="*/ 45 h 77"/>
                <a:gd name="T36" fmla="*/ 34 w 132"/>
                <a:gd name="T3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77">
                  <a:moveTo>
                    <a:pt x="34" y="77"/>
                  </a:moveTo>
                  <a:lnTo>
                    <a:pt x="45" y="68"/>
                  </a:lnTo>
                  <a:lnTo>
                    <a:pt x="51" y="59"/>
                  </a:lnTo>
                  <a:lnTo>
                    <a:pt x="58" y="55"/>
                  </a:lnTo>
                  <a:lnTo>
                    <a:pt x="68" y="51"/>
                  </a:lnTo>
                  <a:lnTo>
                    <a:pt x="76" y="50"/>
                  </a:lnTo>
                  <a:lnTo>
                    <a:pt x="88" y="50"/>
                  </a:lnTo>
                  <a:lnTo>
                    <a:pt x="104" y="53"/>
                  </a:lnTo>
                  <a:lnTo>
                    <a:pt x="123" y="57"/>
                  </a:lnTo>
                  <a:lnTo>
                    <a:pt x="132" y="6"/>
                  </a:lnTo>
                  <a:lnTo>
                    <a:pt x="111" y="3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5" y="4"/>
                  </a:lnTo>
                  <a:lnTo>
                    <a:pt x="39" y="11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5"/>
                  </a:lnTo>
                  <a:lnTo>
                    <a:pt x="3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7"/>
            <p:cNvSpPr>
              <a:spLocks/>
            </p:cNvSpPr>
            <p:nvPr/>
          </p:nvSpPr>
          <p:spPr bwMode="auto">
            <a:xfrm>
              <a:off x="670" y="3195"/>
              <a:ext cx="13" cy="14"/>
            </a:xfrm>
            <a:custGeom>
              <a:avLst/>
              <a:gdLst>
                <a:gd name="T0" fmla="*/ 7 w 40"/>
                <a:gd name="T1" fmla="*/ 0 h 40"/>
                <a:gd name="T2" fmla="*/ 1 w 40"/>
                <a:gd name="T3" fmla="*/ 9 h 40"/>
                <a:gd name="T4" fmla="*/ 0 w 40"/>
                <a:gd name="T5" fmla="*/ 19 h 40"/>
                <a:gd name="T6" fmla="*/ 4 w 40"/>
                <a:gd name="T7" fmla="*/ 27 h 40"/>
                <a:gd name="T8" fmla="*/ 8 w 40"/>
                <a:gd name="T9" fmla="*/ 34 h 40"/>
                <a:gd name="T10" fmla="*/ 16 w 40"/>
                <a:gd name="T11" fmla="*/ 39 h 40"/>
                <a:gd name="T12" fmla="*/ 24 w 40"/>
                <a:gd name="T13" fmla="*/ 40 h 40"/>
                <a:gd name="T14" fmla="*/ 32 w 40"/>
                <a:gd name="T15" fmla="*/ 39 h 40"/>
                <a:gd name="T16" fmla="*/ 40 w 40"/>
                <a:gd name="T17" fmla="*/ 32 h 40"/>
                <a:gd name="T18" fmla="*/ 7 w 40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7" y="0"/>
                  </a:moveTo>
                  <a:lnTo>
                    <a:pt x="1" y="9"/>
                  </a:lnTo>
                  <a:lnTo>
                    <a:pt x="0" y="19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6" y="39"/>
                  </a:lnTo>
                  <a:lnTo>
                    <a:pt x="24" y="40"/>
                  </a:lnTo>
                  <a:lnTo>
                    <a:pt x="32" y="39"/>
                  </a:lnTo>
                  <a:lnTo>
                    <a:pt x="40" y="3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38"/>
            <p:cNvSpPr>
              <a:spLocks/>
            </p:cNvSpPr>
            <p:nvPr/>
          </p:nvSpPr>
          <p:spPr bwMode="auto">
            <a:xfrm>
              <a:off x="723" y="3289"/>
              <a:ext cx="8" cy="17"/>
            </a:xfrm>
            <a:custGeom>
              <a:avLst/>
              <a:gdLst>
                <a:gd name="T0" fmla="*/ 0 w 24"/>
                <a:gd name="T1" fmla="*/ 51 h 51"/>
                <a:gd name="T2" fmla="*/ 17 w 24"/>
                <a:gd name="T3" fmla="*/ 44 h 51"/>
                <a:gd name="T4" fmla="*/ 24 w 24"/>
                <a:gd name="T5" fmla="*/ 27 h 51"/>
                <a:gd name="T6" fmla="*/ 20 w 24"/>
                <a:gd name="T7" fmla="*/ 9 h 51"/>
                <a:gd name="T8" fmla="*/ 4 w 24"/>
                <a:gd name="T9" fmla="*/ 0 h 51"/>
                <a:gd name="T10" fmla="*/ 0 w 24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17" y="44"/>
                  </a:lnTo>
                  <a:lnTo>
                    <a:pt x="24" y="27"/>
                  </a:lnTo>
                  <a:lnTo>
                    <a:pt x="20" y="9"/>
                  </a:lnTo>
                  <a:lnTo>
                    <a:pt x="4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39"/>
            <p:cNvSpPr>
              <a:spLocks/>
            </p:cNvSpPr>
            <p:nvPr/>
          </p:nvSpPr>
          <p:spPr bwMode="auto">
            <a:xfrm>
              <a:off x="689" y="3289"/>
              <a:ext cx="35" cy="38"/>
            </a:xfrm>
            <a:custGeom>
              <a:avLst/>
              <a:gdLst>
                <a:gd name="T0" fmla="*/ 23 w 105"/>
                <a:gd name="T1" fmla="*/ 113 h 113"/>
                <a:gd name="T2" fmla="*/ 40 w 105"/>
                <a:gd name="T3" fmla="*/ 100 h 113"/>
                <a:gd name="T4" fmla="*/ 52 w 105"/>
                <a:gd name="T5" fmla="*/ 85 h 113"/>
                <a:gd name="T6" fmla="*/ 62 w 105"/>
                <a:gd name="T7" fmla="*/ 74 h 113"/>
                <a:gd name="T8" fmla="*/ 68 w 105"/>
                <a:gd name="T9" fmla="*/ 63 h 113"/>
                <a:gd name="T10" fmla="*/ 75 w 105"/>
                <a:gd name="T11" fmla="*/ 57 h 113"/>
                <a:gd name="T12" fmla="*/ 81 w 105"/>
                <a:gd name="T13" fmla="*/ 53 h 113"/>
                <a:gd name="T14" fmla="*/ 87 w 105"/>
                <a:gd name="T15" fmla="*/ 50 h 113"/>
                <a:gd name="T16" fmla="*/ 99 w 105"/>
                <a:gd name="T17" fmla="*/ 50 h 113"/>
                <a:gd name="T18" fmla="*/ 105 w 105"/>
                <a:gd name="T19" fmla="*/ 0 h 113"/>
                <a:gd name="T20" fmla="*/ 82 w 105"/>
                <a:gd name="T21" fmla="*/ 0 h 113"/>
                <a:gd name="T22" fmla="*/ 63 w 105"/>
                <a:gd name="T23" fmla="*/ 7 h 113"/>
                <a:gd name="T24" fmla="*/ 45 w 105"/>
                <a:gd name="T25" fmla="*/ 17 h 113"/>
                <a:gd name="T26" fmla="*/ 35 w 105"/>
                <a:gd name="T27" fmla="*/ 31 h 113"/>
                <a:gd name="T28" fmla="*/ 25 w 105"/>
                <a:gd name="T29" fmla="*/ 42 h 113"/>
                <a:gd name="T30" fmla="*/ 17 w 105"/>
                <a:gd name="T31" fmla="*/ 53 h 113"/>
                <a:gd name="T32" fmla="*/ 10 w 105"/>
                <a:gd name="T33" fmla="*/ 63 h 113"/>
                <a:gd name="T34" fmla="*/ 0 w 105"/>
                <a:gd name="T35" fmla="*/ 67 h 113"/>
                <a:gd name="T36" fmla="*/ 23 w 105"/>
                <a:gd name="T3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13">
                  <a:moveTo>
                    <a:pt x="23" y="113"/>
                  </a:moveTo>
                  <a:lnTo>
                    <a:pt x="40" y="100"/>
                  </a:lnTo>
                  <a:lnTo>
                    <a:pt x="52" y="85"/>
                  </a:lnTo>
                  <a:lnTo>
                    <a:pt x="62" y="74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1" y="53"/>
                  </a:lnTo>
                  <a:lnTo>
                    <a:pt x="87" y="50"/>
                  </a:lnTo>
                  <a:lnTo>
                    <a:pt x="99" y="50"/>
                  </a:lnTo>
                  <a:lnTo>
                    <a:pt x="105" y="0"/>
                  </a:lnTo>
                  <a:lnTo>
                    <a:pt x="82" y="0"/>
                  </a:lnTo>
                  <a:lnTo>
                    <a:pt x="63" y="7"/>
                  </a:lnTo>
                  <a:lnTo>
                    <a:pt x="45" y="17"/>
                  </a:lnTo>
                  <a:lnTo>
                    <a:pt x="35" y="31"/>
                  </a:lnTo>
                  <a:lnTo>
                    <a:pt x="25" y="42"/>
                  </a:lnTo>
                  <a:lnTo>
                    <a:pt x="17" y="53"/>
                  </a:lnTo>
                  <a:lnTo>
                    <a:pt x="10" y="63"/>
                  </a:lnTo>
                  <a:lnTo>
                    <a:pt x="0" y="67"/>
                  </a:lnTo>
                  <a:lnTo>
                    <a:pt x="23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40"/>
            <p:cNvSpPr>
              <a:spLocks/>
            </p:cNvSpPr>
            <p:nvPr/>
          </p:nvSpPr>
          <p:spPr bwMode="auto">
            <a:xfrm>
              <a:off x="715" y="3290"/>
              <a:ext cx="12" cy="16"/>
            </a:xfrm>
            <a:custGeom>
              <a:avLst/>
              <a:gdLst>
                <a:gd name="T0" fmla="*/ 12 w 34"/>
                <a:gd name="T1" fmla="*/ 0 h 48"/>
                <a:gd name="T2" fmla="*/ 4 w 34"/>
                <a:gd name="T3" fmla="*/ 6 h 48"/>
                <a:gd name="T4" fmla="*/ 0 w 34"/>
                <a:gd name="T5" fmla="*/ 16 h 48"/>
                <a:gd name="T6" fmla="*/ 0 w 34"/>
                <a:gd name="T7" fmla="*/ 25 h 48"/>
                <a:gd name="T8" fmla="*/ 3 w 34"/>
                <a:gd name="T9" fmla="*/ 35 h 48"/>
                <a:gd name="T10" fmla="*/ 8 w 34"/>
                <a:gd name="T11" fmla="*/ 43 h 48"/>
                <a:gd name="T12" fmla="*/ 15 w 34"/>
                <a:gd name="T13" fmla="*/ 47 h 48"/>
                <a:gd name="T14" fmla="*/ 24 w 34"/>
                <a:gd name="T15" fmla="*/ 48 h 48"/>
                <a:gd name="T16" fmla="*/ 34 w 34"/>
                <a:gd name="T17" fmla="*/ 46 h 48"/>
                <a:gd name="T18" fmla="*/ 12 w 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8">
                  <a:moveTo>
                    <a:pt x="12" y="0"/>
                  </a:moveTo>
                  <a:lnTo>
                    <a:pt x="4" y="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5"/>
                  </a:lnTo>
                  <a:lnTo>
                    <a:pt x="8" y="43"/>
                  </a:lnTo>
                  <a:lnTo>
                    <a:pt x="15" y="47"/>
                  </a:lnTo>
                  <a:lnTo>
                    <a:pt x="24" y="48"/>
                  </a:lnTo>
                  <a:lnTo>
                    <a:pt x="34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41"/>
            <p:cNvSpPr>
              <a:spLocks/>
            </p:cNvSpPr>
            <p:nvPr/>
          </p:nvSpPr>
          <p:spPr bwMode="auto">
            <a:xfrm>
              <a:off x="957" y="2078"/>
              <a:ext cx="971" cy="719"/>
            </a:xfrm>
            <a:custGeom>
              <a:avLst/>
              <a:gdLst>
                <a:gd name="T0" fmla="*/ 2098 w 2915"/>
                <a:gd name="T1" fmla="*/ 37 h 2156"/>
                <a:gd name="T2" fmla="*/ 1979 w 2915"/>
                <a:gd name="T3" fmla="*/ 0 h 2156"/>
                <a:gd name="T4" fmla="*/ 1842 w 2915"/>
                <a:gd name="T5" fmla="*/ 32 h 2156"/>
                <a:gd name="T6" fmla="*/ 1735 w 2915"/>
                <a:gd name="T7" fmla="*/ 130 h 2156"/>
                <a:gd name="T8" fmla="*/ 1656 w 2915"/>
                <a:gd name="T9" fmla="*/ 74 h 2156"/>
                <a:gd name="T10" fmla="*/ 1552 w 2915"/>
                <a:gd name="T11" fmla="*/ 28 h 2156"/>
                <a:gd name="T12" fmla="*/ 1445 w 2915"/>
                <a:gd name="T13" fmla="*/ 48 h 2156"/>
                <a:gd name="T14" fmla="*/ 1358 w 2915"/>
                <a:gd name="T15" fmla="*/ 113 h 2156"/>
                <a:gd name="T16" fmla="*/ 1274 w 2915"/>
                <a:gd name="T17" fmla="*/ 107 h 2156"/>
                <a:gd name="T18" fmla="*/ 1191 w 2915"/>
                <a:gd name="T19" fmla="*/ 124 h 2156"/>
                <a:gd name="T20" fmla="*/ 1085 w 2915"/>
                <a:gd name="T21" fmla="*/ 242 h 2156"/>
                <a:gd name="T22" fmla="*/ 982 w 2915"/>
                <a:gd name="T23" fmla="*/ 263 h 2156"/>
                <a:gd name="T24" fmla="*/ 893 w 2915"/>
                <a:gd name="T25" fmla="*/ 296 h 2156"/>
                <a:gd name="T26" fmla="*/ 779 w 2915"/>
                <a:gd name="T27" fmla="*/ 522 h 2156"/>
                <a:gd name="T28" fmla="*/ 692 w 2915"/>
                <a:gd name="T29" fmla="*/ 573 h 2156"/>
                <a:gd name="T30" fmla="*/ 610 w 2915"/>
                <a:gd name="T31" fmla="*/ 604 h 2156"/>
                <a:gd name="T32" fmla="*/ 500 w 2915"/>
                <a:gd name="T33" fmla="*/ 727 h 2156"/>
                <a:gd name="T34" fmla="*/ 383 w 2915"/>
                <a:gd name="T35" fmla="*/ 841 h 2156"/>
                <a:gd name="T36" fmla="*/ 316 w 2915"/>
                <a:gd name="T37" fmla="*/ 984 h 2156"/>
                <a:gd name="T38" fmla="*/ 192 w 2915"/>
                <a:gd name="T39" fmla="*/ 1037 h 2156"/>
                <a:gd name="T40" fmla="*/ 90 w 2915"/>
                <a:gd name="T41" fmla="*/ 1117 h 2156"/>
                <a:gd name="T42" fmla="*/ 42 w 2915"/>
                <a:gd name="T43" fmla="*/ 1351 h 2156"/>
                <a:gd name="T44" fmla="*/ 0 w 2915"/>
                <a:gd name="T45" fmla="*/ 1561 h 2156"/>
                <a:gd name="T46" fmla="*/ 43 w 2915"/>
                <a:gd name="T47" fmla="*/ 1644 h 2156"/>
                <a:gd name="T48" fmla="*/ 127 w 2915"/>
                <a:gd name="T49" fmla="*/ 1678 h 2156"/>
                <a:gd name="T50" fmla="*/ 144 w 2915"/>
                <a:gd name="T51" fmla="*/ 1806 h 2156"/>
                <a:gd name="T52" fmla="*/ 243 w 2915"/>
                <a:gd name="T53" fmla="*/ 1855 h 2156"/>
                <a:gd name="T54" fmla="*/ 297 w 2915"/>
                <a:gd name="T55" fmla="*/ 1929 h 2156"/>
                <a:gd name="T56" fmla="*/ 392 w 2915"/>
                <a:gd name="T57" fmla="*/ 1950 h 2156"/>
                <a:gd name="T58" fmla="*/ 499 w 2915"/>
                <a:gd name="T59" fmla="*/ 1913 h 2156"/>
                <a:gd name="T60" fmla="*/ 589 w 2915"/>
                <a:gd name="T61" fmla="*/ 1832 h 2156"/>
                <a:gd name="T62" fmla="*/ 685 w 2915"/>
                <a:gd name="T63" fmla="*/ 2053 h 2156"/>
                <a:gd name="T64" fmla="*/ 832 w 2915"/>
                <a:gd name="T65" fmla="*/ 2079 h 2156"/>
                <a:gd name="T66" fmla="*/ 957 w 2915"/>
                <a:gd name="T67" fmla="*/ 2004 h 2156"/>
                <a:gd name="T68" fmla="*/ 1041 w 2915"/>
                <a:gd name="T69" fmla="*/ 2025 h 2156"/>
                <a:gd name="T70" fmla="*/ 1131 w 2915"/>
                <a:gd name="T71" fmla="*/ 2026 h 2156"/>
                <a:gd name="T72" fmla="*/ 1224 w 2915"/>
                <a:gd name="T73" fmla="*/ 1992 h 2156"/>
                <a:gd name="T74" fmla="*/ 1305 w 2915"/>
                <a:gd name="T75" fmla="*/ 1926 h 2156"/>
                <a:gd name="T76" fmla="*/ 1421 w 2915"/>
                <a:gd name="T77" fmla="*/ 2087 h 2156"/>
                <a:gd name="T78" fmla="*/ 1559 w 2915"/>
                <a:gd name="T79" fmla="*/ 2115 h 2156"/>
                <a:gd name="T80" fmla="*/ 1692 w 2915"/>
                <a:gd name="T81" fmla="*/ 2079 h 2156"/>
                <a:gd name="T82" fmla="*/ 1832 w 2915"/>
                <a:gd name="T83" fmla="*/ 2126 h 2156"/>
                <a:gd name="T84" fmla="*/ 1978 w 2915"/>
                <a:gd name="T85" fmla="*/ 2154 h 2156"/>
                <a:gd name="T86" fmla="*/ 2126 w 2915"/>
                <a:gd name="T87" fmla="*/ 2116 h 2156"/>
                <a:gd name="T88" fmla="*/ 2258 w 2915"/>
                <a:gd name="T89" fmla="*/ 2006 h 2156"/>
                <a:gd name="T90" fmla="*/ 2365 w 2915"/>
                <a:gd name="T91" fmla="*/ 2033 h 2156"/>
                <a:gd name="T92" fmla="*/ 2482 w 2915"/>
                <a:gd name="T93" fmla="*/ 2053 h 2156"/>
                <a:gd name="T94" fmla="*/ 2594 w 2915"/>
                <a:gd name="T95" fmla="*/ 2022 h 2156"/>
                <a:gd name="T96" fmla="*/ 2690 w 2915"/>
                <a:gd name="T97" fmla="*/ 1942 h 2156"/>
                <a:gd name="T98" fmla="*/ 2798 w 2915"/>
                <a:gd name="T99" fmla="*/ 1859 h 2156"/>
                <a:gd name="T100" fmla="*/ 2869 w 2915"/>
                <a:gd name="T101" fmla="*/ 1748 h 2156"/>
                <a:gd name="T102" fmla="*/ 2847 w 2915"/>
                <a:gd name="T103" fmla="*/ 1571 h 2156"/>
                <a:gd name="T104" fmla="*/ 2914 w 2915"/>
                <a:gd name="T105" fmla="*/ 1357 h 2156"/>
                <a:gd name="T106" fmla="*/ 2852 w 2915"/>
                <a:gd name="T107" fmla="*/ 1163 h 2156"/>
                <a:gd name="T108" fmla="*/ 2903 w 2915"/>
                <a:gd name="T109" fmla="*/ 949 h 2156"/>
                <a:gd name="T110" fmla="*/ 2808 w 2915"/>
                <a:gd name="T111" fmla="*/ 705 h 2156"/>
                <a:gd name="T112" fmla="*/ 2800 w 2915"/>
                <a:gd name="T113" fmla="*/ 507 h 2156"/>
                <a:gd name="T114" fmla="*/ 2698 w 2915"/>
                <a:gd name="T115" fmla="*/ 341 h 2156"/>
                <a:gd name="T116" fmla="*/ 2618 w 2915"/>
                <a:gd name="T117" fmla="*/ 164 h 2156"/>
                <a:gd name="T118" fmla="*/ 2504 w 2915"/>
                <a:gd name="T119" fmla="*/ 128 h 2156"/>
                <a:gd name="T120" fmla="*/ 2393 w 2915"/>
                <a:gd name="T121" fmla="*/ 151 h 2156"/>
                <a:gd name="T122" fmla="*/ 2306 w 2915"/>
                <a:gd name="T123" fmla="*/ 105 h 2156"/>
                <a:gd name="T124" fmla="*/ 2198 w 2915"/>
                <a:gd name="T125" fmla="*/ 113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5" h="2156">
                  <a:moveTo>
                    <a:pt x="2187" y="122"/>
                  </a:moveTo>
                  <a:lnTo>
                    <a:pt x="2175" y="106"/>
                  </a:lnTo>
                  <a:lnTo>
                    <a:pt x="2163" y="94"/>
                  </a:lnTo>
                  <a:lnTo>
                    <a:pt x="2150" y="79"/>
                  </a:lnTo>
                  <a:lnTo>
                    <a:pt x="2138" y="68"/>
                  </a:lnTo>
                  <a:lnTo>
                    <a:pt x="2125" y="56"/>
                  </a:lnTo>
                  <a:lnTo>
                    <a:pt x="2111" y="47"/>
                  </a:lnTo>
                  <a:lnTo>
                    <a:pt x="2098" y="37"/>
                  </a:lnTo>
                  <a:lnTo>
                    <a:pt x="2083" y="28"/>
                  </a:lnTo>
                  <a:lnTo>
                    <a:pt x="2070" y="22"/>
                  </a:lnTo>
                  <a:lnTo>
                    <a:pt x="2055" y="14"/>
                  </a:lnTo>
                  <a:lnTo>
                    <a:pt x="2041" y="10"/>
                  </a:lnTo>
                  <a:lnTo>
                    <a:pt x="2025" y="6"/>
                  </a:lnTo>
                  <a:lnTo>
                    <a:pt x="2010" y="2"/>
                  </a:lnTo>
                  <a:lnTo>
                    <a:pt x="1994" y="1"/>
                  </a:lnTo>
                  <a:lnTo>
                    <a:pt x="1979" y="0"/>
                  </a:lnTo>
                  <a:lnTo>
                    <a:pt x="1963" y="0"/>
                  </a:lnTo>
                  <a:lnTo>
                    <a:pt x="1946" y="1"/>
                  </a:lnTo>
                  <a:lnTo>
                    <a:pt x="1929" y="4"/>
                  </a:lnTo>
                  <a:lnTo>
                    <a:pt x="1910" y="8"/>
                  </a:lnTo>
                  <a:lnTo>
                    <a:pt x="1893" y="12"/>
                  </a:lnTo>
                  <a:lnTo>
                    <a:pt x="1875" y="17"/>
                  </a:lnTo>
                  <a:lnTo>
                    <a:pt x="1859" y="24"/>
                  </a:lnTo>
                  <a:lnTo>
                    <a:pt x="1842" y="32"/>
                  </a:lnTo>
                  <a:lnTo>
                    <a:pt x="1826" y="40"/>
                  </a:lnTo>
                  <a:lnTo>
                    <a:pt x="1811" y="51"/>
                  </a:lnTo>
                  <a:lnTo>
                    <a:pt x="1796" y="62"/>
                  </a:lnTo>
                  <a:lnTo>
                    <a:pt x="1781" y="74"/>
                  </a:lnTo>
                  <a:lnTo>
                    <a:pt x="1769" y="86"/>
                  </a:lnTo>
                  <a:lnTo>
                    <a:pt x="1755" y="99"/>
                  </a:lnTo>
                  <a:lnTo>
                    <a:pt x="1745" y="116"/>
                  </a:lnTo>
                  <a:lnTo>
                    <a:pt x="1735" y="130"/>
                  </a:lnTo>
                  <a:lnTo>
                    <a:pt x="1727" y="149"/>
                  </a:lnTo>
                  <a:lnTo>
                    <a:pt x="1718" y="136"/>
                  </a:lnTo>
                  <a:lnTo>
                    <a:pt x="1708" y="124"/>
                  </a:lnTo>
                  <a:lnTo>
                    <a:pt x="1699" y="113"/>
                  </a:lnTo>
                  <a:lnTo>
                    <a:pt x="1688" y="102"/>
                  </a:lnTo>
                  <a:lnTo>
                    <a:pt x="1677" y="91"/>
                  </a:lnTo>
                  <a:lnTo>
                    <a:pt x="1666" y="82"/>
                  </a:lnTo>
                  <a:lnTo>
                    <a:pt x="1656" y="74"/>
                  </a:lnTo>
                  <a:lnTo>
                    <a:pt x="1644" y="64"/>
                  </a:lnTo>
                  <a:lnTo>
                    <a:pt x="1630" y="58"/>
                  </a:lnTo>
                  <a:lnTo>
                    <a:pt x="1619" y="49"/>
                  </a:lnTo>
                  <a:lnTo>
                    <a:pt x="1606" y="44"/>
                  </a:lnTo>
                  <a:lnTo>
                    <a:pt x="1592" y="39"/>
                  </a:lnTo>
                  <a:lnTo>
                    <a:pt x="1579" y="35"/>
                  </a:lnTo>
                  <a:lnTo>
                    <a:pt x="1565" y="31"/>
                  </a:lnTo>
                  <a:lnTo>
                    <a:pt x="1552" y="28"/>
                  </a:lnTo>
                  <a:lnTo>
                    <a:pt x="1538" y="27"/>
                  </a:lnTo>
                  <a:lnTo>
                    <a:pt x="1525" y="27"/>
                  </a:lnTo>
                  <a:lnTo>
                    <a:pt x="1511" y="28"/>
                  </a:lnTo>
                  <a:lnTo>
                    <a:pt x="1498" y="29"/>
                  </a:lnTo>
                  <a:lnTo>
                    <a:pt x="1484" y="32"/>
                  </a:lnTo>
                  <a:lnTo>
                    <a:pt x="1471" y="37"/>
                  </a:lnTo>
                  <a:lnTo>
                    <a:pt x="1459" y="41"/>
                  </a:lnTo>
                  <a:lnTo>
                    <a:pt x="1445" y="48"/>
                  </a:lnTo>
                  <a:lnTo>
                    <a:pt x="1433" y="55"/>
                  </a:lnTo>
                  <a:lnTo>
                    <a:pt x="1421" y="62"/>
                  </a:lnTo>
                  <a:lnTo>
                    <a:pt x="1409" y="70"/>
                  </a:lnTo>
                  <a:lnTo>
                    <a:pt x="1397" y="78"/>
                  </a:lnTo>
                  <a:lnTo>
                    <a:pt x="1386" y="86"/>
                  </a:lnTo>
                  <a:lnTo>
                    <a:pt x="1375" y="95"/>
                  </a:lnTo>
                  <a:lnTo>
                    <a:pt x="1366" y="103"/>
                  </a:lnTo>
                  <a:lnTo>
                    <a:pt x="1358" y="113"/>
                  </a:lnTo>
                  <a:lnTo>
                    <a:pt x="1350" y="122"/>
                  </a:lnTo>
                  <a:lnTo>
                    <a:pt x="1339" y="118"/>
                  </a:lnTo>
                  <a:lnTo>
                    <a:pt x="1328" y="116"/>
                  </a:lnTo>
                  <a:lnTo>
                    <a:pt x="1319" y="113"/>
                  </a:lnTo>
                  <a:lnTo>
                    <a:pt x="1307" y="110"/>
                  </a:lnTo>
                  <a:lnTo>
                    <a:pt x="1296" y="109"/>
                  </a:lnTo>
                  <a:lnTo>
                    <a:pt x="1285" y="107"/>
                  </a:lnTo>
                  <a:lnTo>
                    <a:pt x="1274" y="107"/>
                  </a:lnTo>
                  <a:lnTo>
                    <a:pt x="1263" y="107"/>
                  </a:lnTo>
                  <a:lnTo>
                    <a:pt x="1253" y="107"/>
                  </a:lnTo>
                  <a:lnTo>
                    <a:pt x="1242" y="110"/>
                  </a:lnTo>
                  <a:lnTo>
                    <a:pt x="1231" y="112"/>
                  </a:lnTo>
                  <a:lnTo>
                    <a:pt x="1220" y="113"/>
                  </a:lnTo>
                  <a:lnTo>
                    <a:pt x="1211" y="117"/>
                  </a:lnTo>
                  <a:lnTo>
                    <a:pt x="1200" y="120"/>
                  </a:lnTo>
                  <a:lnTo>
                    <a:pt x="1191" y="124"/>
                  </a:lnTo>
                  <a:lnTo>
                    <a:pt x="1181" y="129"/>
                  </a:lnTo>
                  <a:lnTo>
                    <a:pt x="1164" y="140"/>
                  </a:lnTo>
                  <a:lnTo>
                    <a:pt x="1146" y="152"/>
                  </a:lnTo>
                  <a:lnTo>
                    <a:pt x="1130" y="167"/>
                  </a:lnTo>
                  <a:lnTo>
                    <a:pt x="1116" y="183"/>
                  </a:lnTo>
                  <a:lnTo>
                    <a:pt x="1104" y="201"/>
                  </a:lnTo>
                  <a:lnTo>
                    <a:pt x="1094" y="221"/>
                  </a:lnTo>
                  <a:lnTo>
                    <a:pt x="1085" y="242"/>
                  </a:lnTo>
                  <a:lnTo>
                    <a:pt x="1079" y="264"/>
                  </a:lnTo>
                  <a:lnTo>
                    <a:pt x="1064" y="263"/>
                  </a:lnTo>
                  <a:lnTo>
                    <a:pt x="1049" y="263"/>
                  </a:lnTo>
                  <a:lnTo>
                    <a:pt x="1036" y="261"/>
                  </a:lnTo>
                  <a:lnTo>
                    <a:pt x="1021" y="260"/>
                  </a:lnTo>
                  <a:lnTo>
                    <a:pt x="1007" y="261"/>
                  </a:lnTo>
                  <a:lnTo>
                    <a:pt x="994" y="261"/>
                  </a:lnTo>
                  <a:lnTo>
                    <a:pt x="982" y="263"/>
                  </a:lnTo>
                  <a:lnTo>
                    <a:pt x="968" y="264"/>
                  </a:lnTo>
                  <a:lnTo>
                    <a:pt x="957" y="267"/>
                  </a:lnTo>
                  <a:lnTo>
                    <a:pt x="945" y="269"/>
                  </a:lnTo>
                  <a:lnTo>
                    <a:pt x="934" y="273"/>
                  </a:lnTo>
                  <a:lnTo>
                    <a:pt x="924" y="277"/>
                  </a:lnTo>
                  <a:lnTo>
                    <a:pt x="912" y="283"/>
                  </a:lnTo>
                  <a:lnTo>
                    <a:pt x="902" y="290"/>
                  </a:lnTo>
                  <a:lnTo>
                    <a:pt x="893" y="296"/>
                  </a:lnTo>
                  <a:lnTo>
                    <a:pt x="883" y="304"/>
                  </a:lnTo>
                  <a:lnTo>
                    <a:pt x="860" y="329"/>
                  </a:lnTo>
                  <a:lnTo>
                    <a:pt x="841" y="356"/>
                  </a:lnTo>
                  <a:lnTo>
                    <a:pt x="824" y="385"/>
                  </a:lnTo>
                  <a:lnTo>
                    <a:pt x="812" y="416"/>
                  </a:lnTo>
                  <a:lnTo>
                    <a:pt x="800" y="450"/>
                  </a:lnTo>
                  <a:lnTo>
                    <a:pt x="789" y="485"/>
                  </a:lnTo>
                  <a:lnTo>
                    <a:pt x="779" y="522"/>
                  </a:lnTo>
                  <a:lnTo>
                    <a:pt x="769" y="562"/>
                  </a:lnTo>
                  <a:lnTo>
                    <a:pt x="758" y="562"/>
                  </a:lnTo>
                  <a:lnTo>
                    <a:pt x="746" y="562"/>
                  </a:lnTo>
                  <a:lnTo>
                    <a:pt x="735" y="564"/>
                  </a:lnTo>
                  <a:lnTo>
                    <a:pt x="724" y="566"/>
                  </a:lnTo>
                  <a:lnTo>
                    <a:pt x="713" y="568"/>
                  </a:lnTo>
                  <a:lnTo>
                    <a:pt x="703" y="570"/>
                  </a:lnTo>
                  <a:lnTo>
                    <a:pt x="692" y="573"/>
                  </a:lnTo>
                  <a:lnTo>
                    <a:pt x="681" y="576"/>
                  </a:lnTo>
                  <a:lnTo>
                    <a:pt x="670" y="580"/>
                  </a:lnTo>
                  <a:lnTo>
                    <a:pt x="661" y="582"/>
                  </a:lnTo>
                  <a:lnTo>
                    <a:pt x="650" y="586"/>
                  </a:lnTo>
                  <a:lnTo>
                    <a:pt x="639" y="591"/>
                  </a:lnTo>
                  <a:lnTo>
                    <a:pt x="630" y="595"/>
                  </a:lnTo>
                  <a:lnTo>
                    <a:pt x="619" y="600"/>
                  </a:lnTo>
                  <a:lnTo>
                    <a:pt x="610" y="604"/>
                  </a:lnTo>
                  <a:lnTo>
                    <a:pt x="600" y="609"/>
                  </a:lnTo>
                  <a:lnTo>
                    <a:pt x="576" y="622"/>
                  </a:lnTo>
                  <a:lnTo>
                    <a:pt x="556" y="636"/>
                  </a:lnTo>
                  <a:lnTo>
                    <a:pt x="538" y="651"/>
                  </a:lnTo>
                  <a:lnTo>
                    <a:pt x="523" y="667"/>
                  </a:lnTo>
                  <a:lnTo>
                    <a:pt x="512" y="685"/>
                  </a:lnTo>
                  <a:lnTo>
                    <a:pt x="506" y="705"/>
                  </a:lnTo>
                  <a:lnTo>
                    <a:pt x="500" y="727"/>
                  </a:lnTo>
                  <a:lnTo>
                    <a:pt x="499" y="752"/>
                  </a:lnTo>
                  <a:lnTo>
                    <a:pt x="476" y="761"/>
                  </a:lnTo>
                  <a:lnTo>
                    <a:pt x="457" y="770"/>
                  </a:lnTo>
                  <a:lnTo>
                    <a:pt x="441" y="782"/>
                  </a:lnTo>
                  <a:lnTo>
                    <a:pt x="425" y="796"/>
                  </a:lnTo>
                  <a:lnTo>
                    <a:pt x="409" y="809"/>
                  </a:lnTo>
                  <a:lnTo>
                    <a:pt x="397" y="825"/>
                  </a:lnTo>
                  <a:lnTo>
                    <a:pt x="383" y="841"/>
                  </a:lnTo>
                  <a:lnTo>
                    <a:pt x="371" y="859"/>
                  </a:lnTo>
                  <a:lnTo>
                    <a:pt x="360" y="875"/>
                  </a:lnTo>
                  <a:lnTo>
                    <a:pt x="349" y="891"/>
                  </a:lnTo>
                  <a:lnTo>
                    <a:pt x="339" y="908"/>
                  </a:lnTo>
                  <a:lnTo>
                    <a:pt x="330" y="924"/>
                  </a:lnTo>
                  <a:lnTo>
                    <a:pt x="324" y="943"/>
                  </a:lnTo>
                  <a:lnTo>
                    <a:pt x="318" y="963"/>
                  </a:lnTo>
                  <a:lnTo>
                    <a:pt x="316" y="984"/>
                  </a:lnTo>
                  <a:lnTo>
                    <a:pt x="317" y="1009"/>
                  </a:lnTo>
                  <a:lnTo>
                    <a:pt x="297" y="1010"/>
                  </a:lnTo>
                  <a:lnTo>
                    <a:pt x="278" y="1013"/>
                  </a:lnTo>
                  <a:lnTo>
                    <a:pt x="259" y="1017"/>
                  </a:lnTo>
                  <a:lnTo>
                    <a:pt x="241" y="1020"/>
                  </a:lnTo>
                  <a:lnTo>
                    <a:pt x="224" y="1025"/>
                  </a:lnTo>
                  <a:lnTo>
                    <a:pt x="208" y="1030"/>
                  </a:lnTo>
                  <a:lnTo>
                    <a:pt x="192" y="1037"/>
                  </a:lnTo>
                  <a:lnTo>
                    <a:pt x="177" y="1044"/>
                  </a:lnTo>
                  <a:lnTo>
                    <a:pt x="162" y="1052"/>
                  </a:lnTo>
                  <a:lnTo>
                    <a:pt x="150" y="1061"/>
                  </a:lnTo>
                  <a:lnTo>
                    <a:pt x="135" y="1071"/>
                  </a:lnTo>
                  <a:lnTo>
                    <a:pt x="123" y="1080"/>
                  </a:lnTo>
                  <a:lnTo>
                    <a:pt x="111" y="1092"/>
                  </a:lnTo>
                  <a:lnTo>
                    <a:pt x="100" y="1105"/>
                  </a:lnTo>
                  <a:lnTo>
                    <a:pt x="90" y="1117"/>
                  </a:lnTo>
                  <a:lnTo>
                    <a:pt x="80" y="1130"/>
                  </a:lnTo>
                  <a:lnTo>
                    <a:pt x="62" y="1157"/>
                  </a:lnTo>
                  <a:lnTo>
                    <a:pt x="47" y="1187"/>
                  </a:lnTo>
                  <a:lnTo>
                    <a:pt x="37" y="1219"/>
                  </a:lnTo>
                  <a:lnTo>
                    <a:pt x="28" y="1250"/>
                  </a:lnTo>
                  <a:lnTo>
                    <a:pt x="27" y="1284"/>
                  </a:lnTo>
                  <a:lnTo>
                    <a:pt x="30" y="1318"/>
                  </a:lnTo>
                  <a:lnTo>
                    <a:pt x="42" y="1351"/>
                  </a:lnTo>
                  <a:lnTo>
                    <a:pt x="59" y="1388"/>
                  </a:lnTo>
                  <a:lnTo>
                    <a:pt x="43" y="1411"/>
                  </a:lnTo>
                  <a:lnTo>
                    <a:pt x="28" y="1435"/>
                  </a:lnTo>
                  <a:lnTo>
                    <a:pt x="18" y="1459"/>
                  </a:lnTo>
                  <a:lnTo>
                    <a:pt x="8" y="1484"/>
                  </a:lnTo>
                  <a:lnTo>
                    <a:pt x="3" y="1509"/>
                  </a:lnTo>
                  <a:lnTo>
                    <a:pt x="0" y="1535"/>
                  </a:lnTo>
                  <a:lnTo>
                    <a:pt x="0" y="1561"/>
                  </a:lnTo>
                  <a:lnTo>
                    <a:pt x="6" y="1585"/>
                  </a:lnTo>
                  <a:lnTo>
                    <a:pt x="10" y="1594"/>
                  </a:lnTo>
                  <a:lnTo>
                    <a:pt x="12" y="1604"/>
                  </a:lnTo>
                  <a:lnTo>
                    <a:pt x="18" y="1613"/>
                  </a:lnTo>
                  <a:lnTo>
                    <a:pt x="23" y="1621"/>
                  </a:lnTo>
                  <a:lnTo>
                    <a:pt x="28" y="1629"/>
                  </a:lnTo>
                  <a:lnTo>
                    <a:pt x="35" y="1637"/>
                  </a:lnTo>
                  <a:lnTo>
                    <a:pt x="43" y="1644"/>
                  </a:lnTo>
                  <a:lnTo>
                    <a:pt x="50" y="1651"/>
                  </a:lnTo>
                  <a:lnTo>
                    <a:pt x="59" y="1658"/>
                  </a:lnTo>
                  <a:lnTo>
                    <a:pt x="69" y="1663"/>
                  </a:lnTo>
                  <a:lnTo>
                    <a:pt x="80" y="1667"/>
                  </a:lnTo>
                  <a:lnTo>
                    <a:pt x="90" y="1671"/>
                  </a:lnTo>
                  <a:lnTo>
                    <a:pt x="103" y="1675"/>
                  </a:lnTo>
                  <a:lnTo>
                    <a:pt x="115" y="1678"/>
                  </a:lnTo>
                  <a:lnTo>
                    <a:pt x="127" y="1678"/>
                  </a:lnTo>
                  <a:lnTo>
                    <a:pt x="140" y="1679"/>
                  </a:lnTo>
                  <a:lnTo>
                    <a:pt x="134" y="1695"/>
                  </a:lnTo>
                  <a:lnTo>
                    <a:pt x="131" y="1713"/>
                  </a:lnTo>
                  <a:lnTo>
                    <a:pt x="130" y="1732"/>
                  </a:lnTo>
                  <a:lnTo>
                    <a:pt x="130" y="1751"/>
                  </a:lnTo>
                  <a:lnTo>
                    <a:pt x="132" y="1770"/>
                  </a:lnTo>
                  <a:lnTo>
                    <a:pt x="138" y="1789"/>
                  </a:lnTo>
                  <a:lnTo>
                    <a:pt x="144" y="1806"/>
                  </a:lnTo>
                  <a:lnTo>
                    <a:pt x="154" y="1821"/>
                  </a:lnTo>
                  <a:lnTo>
                    <a:pt x="162" y="1830"/>
                  </a:lnTo>
                  <a:lnTo>
                    <a:pt x="174" y="1839"/>
                  </a:lnTo>
                  <a:lnTo>
                    <a:pt x="186" y="1845"/>
                  </a:lnTo>
                  <a:lnTo>
                    <a:pt x="201" y="1849"/>
                  </a:lnTo>
                  <a:lnTo>
                    <a:pt x="215" y="1852"/>
                  </a:lnTo>
                  <a:lnTo>
                    <a:pt x="229" y="1855"/>
                  </a:lnTo>
                  <a:lnTo>
                    <a:pt x="243" y="1855"/>
                  </a:lnTo>
                  <a:lnTo>
                    <a:pt x="256" y="1855"/>
                  </a:lnTo>
                  <a:lnTo>
                    <a:pt x="256" y="1870"/>
                  </a:lnTo>
                  <a:lnTo>
                    <a:pt x="260" y="1883"/>
                  </a:lnTo>
                  <a:lnTo>
                    <a:pt x="264" y="1894"/>
                  </a:lnTo>
                  <a:lnTo>
                    <a:pt x="270" y="1905"/>
                  </a:lnTo>
                  <a:lnTo>
                    <a:pt x="278" y="1914"/>
                  </a:lnTo>
                  <a:lnTo>
                    <a:pt x="287" y="1922"/>
                  </a:lnTo>
                  <a:lnTo>
                    <a:pt x="297" y="1929"/>
                  </a:lnTo>
                  <a:lnTo>
                    <a:pt x="308" y="1934"/>
                  </a:lnTo>
                  <a:lnTo>
                    <a:pt x="320" y="1940"/>
                  </a:lnTo>
                  <a:lnTo>
                    <a:pt x="332" y="1942"/>
                  </a:lnTo>
                  <a:lnTo>
                    <a:pt x="343" y="1946"/>
                  </a:lnTo>
                  <a:lnTo>
                    <a:pt x="356" y="1949"/>
                  </a:lnTo>
                  <a:lnTo>
                    <a:pt x="368" y="1949"/>
                  </a:lnTo>
                  <a:lnTo>
                    <a:pt x="380" y="1950"/>
                  </a:lnTo>
                  <a:lnTo>
                    <a:pt x="392" y="1950"/>
                  </a:lnTo>
                  <a:lnTo>
                    <a:pt x="405" y="1950"/>
                  </a:lnTo>
                  <a:lnTo>
                    <a:pt x="418" y="1949"/>
                  </a:lnTo>
                  <a:lnTo>
                    <a:pt x="433" y="1946"/>
                  </a:lnTo>
                  <a:lnTo>
                    <a:pt x="446" y="1941"/>
                  </a:lnTo>
                  <a:lnTo>
                    <a:pt x="460" y="1936"/>
                  </a:lnTo>
                  <a:lnTo>
                    <a:pt x="473" y="1929"/>
                  </a:lnTo>
                  <a:lnTo>
                    <a:pt x="485" y="1922"/>
                  </a:lnTo>
                  <a:lnTo>
                    <a:pt x="499" y="1913"/>
                  </a:lnTo>
                  <a:lnTo>
                    <a:pt x="511" y="1905"/>
                  </a:lnTo>
                  <a:lnTo>
                    <a:pt x="523" y="1895"/>
                  </a:lnTo>
                  <a:lnTo>
                    <a:pt x="535" y="1884"/>
                  </a:lnTo>
                  <a:lnTo>
                    <a:pt x="546" y="1875"/>
                  </a:lnTo>
                  <a:lnTo>
                    <a:pt x="558" y="1863"/>
                  </a:lnTo>
                  <a:lnTo>
                    <a:pt x="569" y="1853"/>
                  </a:lnTo>
                  <a:lnTo>
                    <a:pt x="579" y="1843"/>
                  </a:lnTo>
                  <a:lnTo>
                    <a:pt x="589" y="1832"/>
                  </a:lnTo>
                  <a:lnTo>
                    <a:pt x="600" y="1821"/>
                  </a:lnTo>
                  <a:lnTo>
                    <a:pt x="605" y="1863"/>
                  </a:lnTo>
                  <a:lnTo>
                    <a:pt x="611" y="1903"/>
                  </a:lnTo>
                  <a:lnTo>
                    <a:pt x="618" y="1940"/>
                  </a:lnTo>
                  <a:lnTo>
                    <a:pt x="630" y="1973"/>
                  </a:lnTo>
                  <a:lnTo>
                    <a:pt x="642" y="2004"/>
                  </a:lnTo>
                  <a:lnTo>
                    <a:pt x="661" y="2031"/>
                  </a:lnTo>
                  <a:lnTo>
                    <a:pt x="685" y="2053"/>
                  </a:lnTo>
                  <a:lnTo>
                    <a:pt x="715" y="2072"/>
                  </a:lnTo>
                  <a:lnTo>
                    <a:pt x="731" y="2077"/>
                  </a:lnTo>
                  <a:lnTo>
                    <a:pt x="747" y="2081"/>
                  </a:lnTo>
                  <a:lnTo>
                    <a:pt x="763" y="2084"/>
                  </a:lnTo>
                  <a:lnTo>
                    <a:pt x="779" y="2084"/>
                  </a:lnTo>
                  <a:lnTo>
                    <a:pt x="797" y="2084"/>
                  </a:lnTo>
                  <a:lnTo>
                    <a:pt x="814" y="2083"/>
                  </a:lnTo>
                  <a:lnTo>
                    <a:pt x="832" y="2079"/>
                  </a:lnTo>
                  <a:lnTo>
                    <a:pt x="848" y="2073"/>
                  </a:lnTo>
                  <a:lnTo>
                    <a:pt x="864" y="2067"/>
                  </a:lnTo>
                  <a:lnTo>
                    <a:pt x="882" y="2058"/>
                  </a:lnTo>
                  <a:lnTo>
                    <a:pt x="899" y="2049"/>
                  </a:lnTo>
                  <a:lnTo>
                    <a:pt x="914" y="2040"/>
                  </a:lnTo>
                  <a:lnTo>
                    <a:pt x="930" y="2029"/>
                  </a:lnTo>
                  <a:lnTo>
                    <a:pt x="944" y="2017"/>
                  </a:lnTo>
                  <a:lnTo>
                    <a:pt x="957" y="2004"/>
                  </a:lnTo>
                  <a:lnTo>
                    <a:pt x="971" y="1991"/>
                  </a:lnTo>
                  <a:lnTo>
                    <a:pt x="979" y="1998"/>
                  </a:lnTo>
                  <a:lnTo>
                    <a:pt x="988" y="2004"/>
                  </a:lnTo>
                  <a:lnTo>
                    <a:pt x="998" y="2010"/>
                  </a:lnTo>
                  <a:lnTo>
                    <a:pt x="1009" y="2014"/>
                  </a:lnTo>
                  <a:lnTo>
                    <a:pt x="1018" y="2018"/>
                  </a:lnTo>
                  <a:lnTo>
                    <a:pt x="1030" y="2022"/>
                  </a:lnTo>
                  <a:lnTo>
                    <a:pt x="1041" y="2025"/>
                  </a:lnTo>
                  <a:lnTo>
                    <a:pt x="1053" y="2027"/>
                  </a:lnTo>
                  <a:lnTo>
                    <a:pt x="1065" y="2029"/>
                  </a:lnTo>
                  <a:lnTo>
                    <a:pt x="1076" y="2029"/>
                  </a:lnTo>
                  <a:lnTo>
                    <a:pt x="1088" y="2029"/>
                  </a:lnTo>
                  <a:lnTo>
                    <a:pt x="1099" y="2029"/>
                  </a:lnTo>
                  <a:lnTo>
                    <a:pt x="1110" y="2029"/>
                  </a:lnTo>
                  <a:lnTo>
                    <a:pt x="1120" y="2027"/>
                  </a:lnTo>
                  <a:lnTo>
                    <a:pt x="1131" y="2026"/>
                  </a:lnTo>
                  <a:lnTo>
                    <a:pt x="1141" y="2025"/>
                  </a:lnTo>
                  <a:lnTo>
                    <a:pt x="1154" y="2021"/>
                  </a:lnTo>
                  <a:lnTo>
                    <a:pt x="1166" y="2018"/>
                  </a:lnTo>
                  <a:lnTo>
                    <a:pt x="1178" y="2013"/>
                  </a:lnTo>
                  <a:lnTo>
                    <a:pt x="1191" y="2009"/>
                  </a:lnTo>
                  <a:lnTo>
                    <a:pt x="1201" y="2004"/>
                  </a:lnTo>
                  <a:lnTo>
                    <a:pt x="1212" y="1999"/>
                  </a:lnTo>
                  <a:lnTo>
                    <a:pt x="1224" y="1992"/>
                  </a:lnTo>
                  <a:lnTo>
                    <a:pt x="1235" y="1986"/>
                  </a:lnTo>
                  <a:lnTo>
                    <a:pt x="1244" y="1980"/>
                  </a:lnTo>
                  <a:lnTo>
                    <a:pt x="1255" y="1973"/>
                  </a:lnTo>
                  <a:lnTo>
                    <a:pt x="1266" y="1964"/>
                  </a:lnTo>
                  <a:lnTo>
                    <a:pt x="1276" y="1956"/>
                  </a:lnTo>
                  <a:lnTo>
                    <a:pt x="1285" y="1946"/>
                  </a:lnTo>
                  <a:lnTo>
                    <a:pt x="1296" y="1937"/>
                  </a:lnTo>
                  <a:lnTo>
                    <a:pt x="1305" y="1926"/>
                  </a:lnTo>
                  <a:lnTo>
                    <a:pt x="1316" y="1915"/>
                  </a:lnTo>
                  <a:lnTo>
                    <a:pt x="1323" y="1946"/>
                  </a:lnTo>
                  <a:lnTo>
                    <a:pt x="1332" y="1976"/>
                  </a:lnTo>
                  <a:lnTo>
                    <a:pt x="1346" y="2003"/>
                  </a:lnTo>
                  <a:lnTo>
                    <a:pt x="1362" y="2029"/>
                  </a:lnTo>
                  <a:lnTo>
                    <a:pt x="1379" y="2052"/>
                  </a:lnTo>
                  <a:lnTo>
                    <a:pt x="1400" y="2072"/>
                  </a:lnTo>
                  <a:lnTo>
                    <a:pt x="1421" y="2087"/>
                  </a:lnTo>
                  <a:lnTo>
                    <a:pt x="1444" y="2099"/>
                  </a:lnTo>
                  <a:lnTo>
                    <a:pt x="1459" y="2104"/>
                  </a:lnTo>
                  <a:lnTo>
                    <a:pt x="1475" y="2108"/>
                  </a:lnTo>
                  <a:lnTo>
                    <a:pt x="1491" y="2112"/>
                  </a:lnTo>
                  <a:lnTo>
                    <a:pt x="1507" y="2114"/>
                  </a:lnTo>
                  <a:lnTo>
                    <a:pt x="1525" y="2115"/>
                  </a:lnTo>
                  <a:lnTo>
                    <a:pt x="1541" y="2116"/>
                  </a:lnTo>
                  <a:lnTo>
                    <a:pt x="1559" y="2115"/>
                  </a:lnTo>
                  <a:lnTo>
                    <a:pt x="1576" y="2112"/>
                  </a:lnTo>
                  <a:lnTo>
                    <a:pt x="1592" y="2110"/>
                  </a:lnTo>
                  <a:lnTo>
                    <a:pt x="1610" y="2107"/>
                  </a:lnTo>
                  <a:lnTo>
                    <a:pt x="1626" y="2103"/>
                  </a:lnTo>
                  <a:lnTo>
                    <a:pt x="1644" y="2098"/>
                  </a:lnTo>
                  <a:lnTo>
                    <a:pt x="1660" y="2092"/>
                  </a:lnTo>
                  <a:lnTo>
                    <a:pt x="1676" y="2085"/>
                  </a:lnTo>
                  <a:lnTo>
                    <a:pt x="1692" y="2079"/>
                  </a:lnTo>
                  <a:lnTo>
                    <a:pt x="1707" y="2072"/>
                  </a:lnTo>
                  <a:lnTo>
                    <a:pt x="1724" y="2079"/>
                  </a:lnTo>
                  <a:lnTo>
                    <a:pt x="1742" y="2087"/>
                  </a:lnTo>
                  <a:lnTo>
                    <a:pt x="1759" y="2096"/>
                  </a:lnTo>
                  <a:lnTo>
                    <a:pt x="1778" y="2103"/>
                  </a:lnTo>
                  <a:lnTo>
                    <a:pt x="1797" y="2111"/>
                  </a:lnTo>
                  <a:lnTo>
                    <a:pt x="1815" y="2119"/>
                  </a:lnTo>
                  <a:lnTo>
                    <a:pt x="1832" y="2126"/>
                  </a:lnTo>
                  <a:lnTo>
                    <a:pt x="1850" y="2133"/>
                  </a:lnTo>
                  <a:lnTo>
                    <a:pt x="1869" y="2138"/>
                  </a:lnTo>
                  <a:lnTo>
                    <a:pt x="1886" y="2145"/>
                  </a:lnTo>
                  <a:lnTo>
                    <a:pt x="1905" y="2149"/>
                  </a:lnTo>
                  <a:lnTo>
                    <a:pt x="1924" y="2152"/>
                  </a:lnTo>
                  <a:lnTo>
                    <a:pt x="1941" y="2154"/>
                  </a:lnTo>
                  <a:lnTo>
                    <a:pt x="1960" y="2156"/>
                  </a:lnTo>
                  <a:lnTo>
                    <a:pt x="1978" y="2154"/>
                  </a:lnTo>
                  <a:lnTo>
                    <a:pt x="1997" y="2153"/>
                  </a:lnTo>
                  <a:lnTo>
                    <a:pt x="2016" y="2150"/>
                  </a:lnTo>
                  <a:lnTo>
                    <a:pt x="2036" y="2146"/>
                  </a:lnTo>
                  <a:lnTo>
                    <a:pt x="2055" y="2142"/>
                  </a:lnTo>
                  <a:lnTo>
                    <a:pt x="2072" y="2137"/>
                  </a:lnTo>
                  <a:lnTo>
                    <a:pt x="2091" y="2131"/>
                  </a:lnTo>
                  <a:lnTo>
                    <a:pt x="2109" y="2125"/>
                  </a:lnTo>
                  <a:lnTo>
                    <a:pt x="2126" y="2116"/>
                  </a:lnTo>
                  <a:lnTo>
                    <a:pt x="2142" y="2108"/>
                  </a:lnTo>
                  <a:lnTo>
                    <a:pt x="2160" y="2099"/>
                  </a:lnTo>
                  <a:lnTo>
                    <a:pt x="2176" y="2087"/>
                  </a:lnTo>
                  <a:lnTo>
                    <a:pt x="2192" y="2075"/>
                  </a:lnTo>
                  <a:lnTo>
                    <a:pt x="2210" y="2060"/>
                  </a:lnTo>
                  <a:lnTo>
                    <a:pt x="2225" y="2044"/>
                  </a:lnTo>
                  <a:lnTo>
                    <a:pt x="2241" y="2025"/>
                  </a:lnTo>
                  <a:lnTo>
                    <a:pt x="2258" y="2006"/>
                  </a:lnTo>
                  <a:lnTo>
                    <a:pt x="2274" y="1984"/>
                  </a:lnTo>
                  <a:lnTo>
                    <a:pt x="2285" y="1992"/>
                  </a:lnTo>
                  <a:lnTo>
                    <a:pt x="2297" y="2000"/>
                  </a:lnTo>
                  <a:lnTo>
                    <a:pt x="2310" y="2009"/>
                  </a:lnTo>
                  <a:lnTo>
                    <a:pt x="2324" y="2015"/>
                  </a:lnTo>
                  <a:lnTo>
                    <a:pt x="2338" y="2022"/>
                  </a:lnTo>
                  <a:lnTo>
                    <a:pt x="2350" y="2029"/>
                  </a:lnTo>
                  <a:lnTo>
                    <a:pt x="2365" y="2033"/>
                  </a:lnTo>
                  <a:lnTo>
                    <a:pt x="2380" y="2038"/>
                  </a:lnTo>
                  <a:lnTo>
                    <a:pt x="2393" y="2042"/>
                  </a:lnTo>
                  <a:lnTo>
                    <a:pt x="2408" y="2046"/>
                  </a:lnTo>
                  <a:lnTo>
                    <a:pt x="2423" y="2049"/>
                  </a:lnTo>
                  <a:lnTo>
                    <a:pt x="2438" y="2052"/>
                  </a:lnTo>
                  <a:lnTo>
                    <a:pt x="2452" y="2053"/>
                  </a:lnTo>
                  <a:lnTo>
                    <a:pt x="2467" y="2053"/>
                  </a:lnTo>
                  <a:lnTo>
                    <a:pt x="2482" y="2053"/>
                  </a:lnTo>
                  <a:lnTo>
                    <a:pt x="2497" y="2052"/>
                  </a:lnTo>
                  <a:lnTo>
                    <a:pt x="2510" y="2049"/>
                  </a:lnTo>
                  <a:lnTo>
                    <a:pt x="2525" y="2046"/>
                  </a:lnTo>
                  <a:lnTo>
                    <a:pt x="2539" y="2042"/>
                  </a:lnTo>
                  <a:lnTo>
                    <a:pt x="2554" y="2038"/>
                  </a:lnTo>
                  <a:lnTo>
                    <a:pt x="2567" y="2033"/>
                  </a:lnTo>
                  <a:lnTo>
                    <a:pt x="2581" y="2027"/>
                  </a:lnTo>
                  <a:lnTo>
                    <a:pt x="2594" y="2022"/>
                  </a:lnTo>
                  <a:lnTo>
                    <a:pt x="2606" y="2014"/>
                  </a:lnTo>
                  <a:lnTo>
                    <a:pt x="2620" y="2007"/>
                  </a:lnTo>
                  <a:lnTo>
                    <a:pt x="2632" y="1998"/>
                  </a:lnTo>
                  <a:lnTo>
                    <a:pt x="2644" y="1988"/>
                  </a:lnTo>
                  <a:lnTo>
                    <a:pt x="2656" y="1979"/>
                  </a:lnTo>
                  <a:lnTo>
                    <a:pt x="2667" y="1967"/>
                  </a:lnTo>
                  <a:lnTo>
                    <a:pt x="2678" y="1956"/>
                  </a:lnTo>
                  <a:lnTo>
                    <a:pt x="2690" y="1942"/>
                  </a:lnTo>
                  <a:lnTo>
                    <a:pt x="2699" y="1929"/>
                  </a:lnTo>
                  <a:lnTo>
                    <a:pt x="2715" y="1922"/>
                  </a:lnTo>
                  <a:lnTo>
                    <a:pt x="2730" y="1913"/>
                  </a:lnTo>
                  <a:lnTo>
                    <a:pt x="2745" y="1903"/>
                  </a:lnTo>
                  <a:lnTo>
                    <a:pt x="2758" y="1892"/>
                  </a:lnTo>
                  <a:lnTo>
                    <a:pt x="2773" y="1882"/>
                  </a:lnTo>
                  <a:lnTo>
                    <a:pt x="2785" y="1871"/>
                  </a:lnTo>
                  <a:lnTo>
                    <a:pt x="2798" y="1859"/>
                  </a:lnTo>
                  <a:lnTo>
                    <a:pt x="2808" y="1847"/>
                  </a:lnTo>
                  <a:lnTo>
                    <a:pt x="2819" y="1834"/>
                  </a:lnTo>
                  <a:lnTo>
                    <a:pt x="2829" y="1821"/>
                  </a:lnTo>
                  <a:lnTo>
                    <a:pt x="2838" y="1806"/>
                  </a:lnTo>
                  <a:lnTo>
                    <a:pt x="2847" y="1793"/>
                  </a:lnTo>
                  <a:lnTo>
                    <a:pt x="2856" y="1778"/>
                  </a:lnTo>
                  <a:lnTo>
                    <a:pt x="2862" y="1763"/>
                  </a:lnTo>
                  <a:lnTo>
                    <a:pt x="2869" y="1748"/>
                  </a:lnTo>
                  <a:lnTo>
                    <a:pt x="2874" y="1733"/>
                  </a:lnTo>
                  <a:lnTo>
                    <a:pt x="2880" y="1710"/>
                  </a:lnTo>
                  <a:lnTo>
                    <a:pt x="2883" y="1687"/>
                  </a:lnTo>
                  <a:lnTo>
                    <a:pt x="2880" y="1663"/>
                  </a:lnTo>
                  <a:lnTo>
                    <a:pt x="2874" y="1640"/>
                  </a:lnTo>
                  <a:lnTo>
                    <a:pt x="2868" y="1616"/>
                  </a:lnTo>
                  <a:lnTo>
                    <a:pt x="2857" y="1593"/>
                  </a:lnTo>
                  <a:lnTo>
                    <a:pt x="2847" y="1571"/>
                  </a:lnTo>
                  <a:lnTo>
                    <a:pt x="2834" y="1551"/>
                  </a:lnTo>
                  <a:lnTo>
                    <a:pt x="2852" y="1528"/>
                  </a:lnTo>
                  <a:lnTo>
                    <a:pt x="2868" y="1504"/>
                  </a:lnTo>
                  <a:lnTo>
                    <a:pt x="2880" y="1477"/>
                  </a:lnTo>
                  <a:lnTo>
                    <a:pt x="2892" y="1447"/>
                  </a:lnTo>
                  <a:lnTo>
                    <a:pt x="2901" y="1418"/>
                  </a:lnTo>
                  <a:lnTo>
                    <a:pt x="2909" y="1388"/>
                  </a:lnTo>
                  <a:lnTo>
                    <a:pt x="2914" y="1357"/>
                  </a:lnTo>
                  <a:lnTo>
                    <a:pt x="2915" y="1327"/>
                  </a:lnTo>
                  <a:lnTo>
                    <a:pt x="2914" y="1302"/>
                  </a:lnTo>
                  <a:lnTo>
                    <a:pt x="2909" y="1277"/>
                  </a:lnTo>
                  <a:lnTo>
                    <a:pt x="2901" y="1254"/>
                  </a:lnTo>
                  <a:lnTo>
                    <a:pt x="2892" y="1231"/>
                  </a:lnTo>
                  <a:lnTo>
                    <a:pt x="2880" y="1208"/>
                  </a:lnTo>
                  <a:lnTo>
                    <a:pt x="2868" y="1185"/>
                  </a:lnTo>
                  <a:lnTo>
                    <a:pt x="2852" y="1163"/>
                  </a:lnTo>
                  <a:lnTo>
                    <a:pt x="2834" y="1137"/>
                  </a:lnTo>
                  <a:lnTo>
                    <a:pt x="2853" y="1115"/>
                  </a:lnTo>
                  <a:lnTo>
                    <a:pt x="2869" y="1091"/>
                  </a:lnTo>
                  <a:lnTo>
                    <a:pt x="2881" y="1064"/>
                  </a:lnTo>
                  <a:lnTo>
                    <a:pt x="2891" y="1036"/>
                  </a:lnTo>
                  <a:lnTo>
                    <a:pt x="2899" y="1007"/>
                  </a:lnTo>
                  <a:lnTo>
                    <a:pt x="2901" y="978"/>
                  </a:lnTo>
                  <a:lnTo>
                    <a:pt x="2903" y="949"/>
                  </a:lnTo>
                  <a:lnTo>
                    <a:pt x="2901" y="921"/>
                  </a:lnTo>
                  <a:lnTo>
                    <a:pt x="2896" y="887"/>
                  </a:lnTo>
                  <a:lnTo>
                    <a:pt x="2888" y="855"/>
                  </a:lnTo>
                  <a:lnTo>
                    <a:pt x="2877" y="824"/>
                  </a:lnTo>
                  <a:lnTo>
                    <a:pt x="2864" y="794"/>
                  </a:lnTo>
                  <a:lnTo>
                    <a:pt x="2847" y="763"/>
                  </a:lnTo>
                  <a:lnTo>
                    <a:pt x="2829" y="734"/>
                  </a:lnTo>
                  <a:lnTo>
                    <a:pt x="2808" y="705"/>
                  </a:lnTo>
                  <a:lnTo>
                    <a:pt x="2787" y="677"/>
                  </a:lnTo>
                  <a:lnTo>
                    <a:pt x="2796" y="650"/>
                  </a:lnTo>
                  <a:lnTo>
                    <a:pt x="2802" y="624"/>
                  </a:lnTo>
                  <a:lnTo>
                    <a:pt x="2806" y="600"/>
                  </a:lnTo>
                  <a:lnTo>
                    <a:pt x="2808" y="577"/>
                  </a:lnTo>
                  <a:lnTo>
                    <a:pt x="2808" y="553"/>
                  </a:lnTo>
                  <a:lnTo>
                    <a:pt x="2806" y="530"/>
                  </a:lnTo>
                  <a:lnTo>
                    <a:pt x="2800" y="507"/>
                  </a:lnTo>
                  <a:lnTo>
                    <a:pt x="2794" y="481"/>
                  </a:lnTo>
                  <a:lnTo>
                    <a:pt x="2785" y="460"/>
                  </a:lnTo>
                  <a:lnTo>
                    <a:pt x="2776" y="437"/>
                  </a:lnTo>
                  <a:lnTo>
                    <a:pt x="2764" y="415"/>
                  </a:lnTo>
                  <a:lnTo>
                    <a:pt x="2750" y="394"/>
                  </a:lnTo>
                  <a:lnTo>
                    <a:pt x="2734" y="373"/>
                  </a:lnTo>
                  <a:lnTo>
                    <a:pt x="2717" y="356"/>
                  </a:lnTo>
                  <a:lnTo>
                    <a:pt x="2698" y="341"/>
                  </a:lnTo>
                  <a:lnTo>
                    <a:pt x="2679" y="331"/>
                  </a:lnTo>
                  <a:lnTo>
                    <a:pt x="2678" y="304"/>
                  </a:lnTo>
                  <a:lnTo>
                    <a:pt x="2674" y="279"/>
                  </a:lnTo>
                  <a:lnTo>
                    <a:pt x="2668" y="253"/>
                  </a:lnTo>
                  <a:lnTo>
                    <a:pt x="2660" y="226"/>
                  </a:lnTo>
                  <a:lnTo>
                    <a:pt x="2649" y="203"/>
                  </a:lnTo>
                  <a:lnTo>
                    <a:pt x="2634" y="182"/>
                  </a:lnTo>
                  <a:lnTo>
                    <a:pt x="2618" y="164"/>
                  </a:lnTo>
                  <a:lnTo>
                    <a:pt x="2598" y="149"/>
                  </a:lnTo>
                  <a:lnTo>
                    <a:pt x="2586" y="143"/>
                  </a:lnTo>
                  <a:lnTo>
                    <a:pt x="2574" y="137"/>
                  </a:lnTo>
                  <a:lnTo>
                    <a:pt x="2560" y="133"/>
                  </a:lnTo>
                  <a:lnTo>
                    <a:pt x="2547" y="130"/>
                  </a:lnTo>
                  <a:lnTo>
                    <a:pt x="2533" y="129"/>
                  </a:lnTo>
                  <a:lnTo>
                    <a:pt x="2519" y="128"/>
                  </a:lnTo>
                  <a:lnTo>
                    <a:pt x="2504" y="128"/>
                  </a:lnTo>
                  <a:lnTo>
                    <a:pt x="2489" y="129"/>
                  </a:lnTo>
                  <a:lnTo>
                    <a:pt x="2475" y="130"/>
                  </a:lnTo>
                  <a:lnTo>
                    <a:pt x="2461" y="132"/>
                  </a:lnTo>
                  <a:lnTo>
                    <a:pt x="2447" y="134"/>
                  </a:lnTo>
                  <a:lnTo>
                    <a:pt x="2432" y="137"/>
                  </a:lnTo>
                  <a:lnTo>
                    <a:pt x="2419" y="143"/>
                  </a:lnTo>
                  <a:lnTo>
                    <a:pt x="2407" y="147"/>
                  </a:lnTo>
                  <a:lnTo>
                    <a:pt x="2393" y="151"/>
                  </a:lnTo>
                  <a:lnTo>
                    <a:pt x="2382" y="155"/>
                  </a:lnTo>
                  <a:lnTo>
                    <a:pt x="2370" y="148"/>
                  </a:lnTo>
                  <a:lnTo>
                    <a:pt x="2359" y="140"/>
                  </a:lnTo>
                  <a:lnTo>
                    <a:pt x="2350" y="132"/>
                  </a:lnTo>
                  <a:lnTo>
                    <a:pt x="2339" y="124"/>
                  </a:lnTo>
                  <a:lnTo>
                    <a:pt x="2328" y="117"/>
                  </a:lnTo>
                  <a:lnTo>
                    <a:pt x="2318" y="110"/>
                  </a:lnTo>
                  <a:lnTo>
                    <a:pt x="2306" y="105"/>
                  </a:lnTo>
                  <a:lnTo>
                    <a:pt x="2295" y="102"/>
                  </a:lnTo>
                  <a:lnTo>
                    <a:pt x="2280" y="99"/>
                  </a:lnTo>
                  <a:lnTo>
                    <a:pt x="2265" y="98"/>
                  </a:lnTo>
                  <a:lnTo>
                    <a:pt x="2252" y="98"/>
                  </a:lnTo>
                  <a:lnTo>
                    <a:pt x="2237" y="99"/>
                  </a:lnTo>
                  <a:lnTo>
                    <a:pt x="2223" y="102"/>
                  </a:lnTo>
                  <a:lnTo>
                    <a:pt x="2210" y="106"/>
                  </a:lnTo>
                  <a:lnTo>
                    <a:pt x="2198" y="113"/>
                  </a:lnTo>
                  <a:lnTo>
                    <a:pt x="2187" y="122"/>
                  </a:lnTo>
                  <a:close/>
                </a:path>
              </a:pathLst>
            </a:custGeom>
            <a:solidFill>
              <a:srgbClr val="E9F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42"/>
            <p:cNvSpPr>
              <a:spLocks/>
            </p:cNvSpPr>
            <p:nvPr/>
          </p:nvSpPr>
          <p:spPr bwMode="auto">
            <a:xfrm>
              <a:off x="1610" y="2073"/>
              <a:ext cx="79" cy="49"/>
            </a:xfrm>
            <a:custGeom>
              <a:avLst/>
              <a:gdLst>
                <a:gd name="T0" fmla="*/ 3 w 238"/>
                <a:gd name="T1" fmla="*/ 31 h 147"/>
                <a:gd name="T2" fmla="*/ 2 w 238"/>
                <a:gd name="T3" fmla="*/ 31 h 147"/>
                <a:gd name="T4" fmla="*/ 18 w 238"/>
                <a:gd name="T5" fmla="*/ 31 h 147"/>
                <a:gd name="T6" fmla="*/ 31 w 238"/>
                <a:gd name="T7" fmla="*/ 32 h 147"/>
                <a:gd name="T8" fmla="*/ 46 w 238"/>
                <a:gd name="T9" fmla="*/ 33 h 147"/>
                <a:gd name="T10" fmla="*/ 61 w 238"/>
                <a:gd name="T11" fmla="*/ 36 h 147"/>
                <a:gd name="T12" fmla="*/ 75 w 238"/>
                <a:gd name="T13" fmla="*/ 40 h 147"/>
                <a:gd name="T14" fmla="*/ 88 w 238"/>
                <a:gd name="T15" fmla="*/ 44 h 147"/>
                <a:gd name="T16" fmla="*/ 101 w 238"/>
                <a:gd name="T17" fmla="*/ 51 h 147"/>
                <a:gd name="T18" fmla="*/ 115 w 238"/>
                <a:gd name="T19" fmla="*/ 58 h 147"/>
                <a:gd name="T20" fmla="*/ 127 w 238"/>
                <a:gd name="T21" fmla="*/ 66 h 147"/>
                <a:gd name="T22" fmla="*/ 141 w 238"/>
                <a:gd name="T23" fmla="*/ 74 h 147"/>
                <a:gd name="T24" fmla="*/ 153 w 238"/>
                <a:gd name="T25" fmla="*/ 83 h 147"/>
                <a:gd name="T26" fmla="*/ 165 w 238"/>
                <a:gd name="T27" fmla="*/ 96 h 147"/>
                <a:gd name="T28" fmla="*/ 177 w 238"/>
                <a:gd name="T29" fmla="*/ 106 h 147"/>
                <a:gd name="T30" fmla="*/ 189 w 238"/>
                <a:gd name="T31" fmla="*/ 120 h 147"/>
                <a:gd name="T32" fmla="*/ 200 w 238"/>
                <a:gd name="T33" fmla="*/ 132 h 147"/>
                <a:gd name="T34" fmla="*/ 212 w 238"/>
                <a:gd name="T35" fmla="*/ 147 h 147"/>
                <a:gd name="T36" fmla="*/ 238 w 238"/>
                <a:gd name="T37" fmla="*/ 128 h 147"/>
                <a:gd name="T38" fmla="*/ 226 w 238"/>
                <a:gd name="T39" fmla="*/ 112 h 147"/>
                <a:gd name="T40" fmla="*/ 213 w 238"/>
                <a:gd name="T41" fmla="*/ 98 h 147"/>
                <a:gd name="T42" fmla="*/ 200 w 238"/>
                <a:gd name="T43" fmla="*/ 83 h 147"/>
                <a:gd name="T44" fmla="*/ 186 w 238"/>
                <a:gd name="T45" fmla="*/ 71 h 147"/>
                <a:gd name="T46" fmla="*/ 173 w 238"/>
                <a:gd name="T47" fmla="*/ 59 h 147"/>
                <a:gd name="T48" fmla="*/ 159 w 238"/>
                <a:gd name="T49" fmla="*/ 50 h 147"/>
                <a:gd name="T50" fmla="*/ 145 w 238"/>
                <a:gd name="T51" fmla="*/ 39 h 147"/>
                <a:gd name="T52" fmla="*/ 130 w 238"/>
                <a:gd name="T53" fmla="*/ 29 h 147"/>
                <a:gd name="T54" fmla="*/ 115 w 238"/>
                <a:gd name="T55" fmla="*/ 23 h 147"/>
                <a:gd name="T56" fmla="*/ 99 w 238"/>
                <a:gd name="T57" fmla="*/ 16 h 147"/>
                <a:gd name="T58" fmla="*/ 83 w 238"/>
                <a:gd name="T59" fmla="*/ 11 h 147"/>
                <a:gd name="T60" fmla="*/ 68 w 238"/>
                <a:gd name="T61" fmla="*/ 6 h 147"/>
                <a:gd name="T62" fmla="*/ 52 w 238"/>
                <a:gd name="T63" fmla="*/ 2 h 147"/>
                <a:gd name="T64" fmla="*/ 34 w 238"/>
                <a:gd name="T65" fmla="*/ 0 h 147"/>
                <a:gd name="T66" fmla="*/ 18 w 238"/>
                <a:gd name="T67" fmla="*/ 0 h 147"/>
                <a:gd name="T68" fmla="*/ 2 w 238"/>
                <a:gd name="T69" fmla="*/ 0 h 147"/>
                <a:gd name="T70" fmla="*/ 0 w 238"/>
                <a:gd name="T71" fmla="*/ 0 h 147"/>
                <a:gd name="T72" fmla="*/ 3 w 238"/>
                <a:gd name="T73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147">
                  <a:moveTo>
                    <a:pt x="3" y="31"/>
                  </a:moveTo>
                  <a:lnTo>
                    <a:pt x="2" y="31"/>
                  </a:lnTo>
                  <a:lnTo>
                    <a:pt x="18" y="31"/>
                  </a:lnTo>
                  <a:lnTo>
                    <a:pt x="31" y="32"/>
                  </a:lnTo>
                  <a:lnTo>
                    <a:pt x="46" y="33"/>
                  </a:lnTo>
                  <a:lnTo>
                    <a:pt x="61" y="36"/>
                  </a:lnTo>
                  <a:lnTo>
                    <a:pt x="75" y="40"/>
                  </a:lnTo>
                  <a:lnTo>
                    <a:pt x="88" y="44"/>
                  </a:lnTo>
                  <a:lnTo>
                    <a:pt x="101" y="51"/>
                  </a:lnTo>
                  <a:lnTo>
                    <a:pt x="115" y="58"/>
                  </a:lnTo>
                  <a:lnTo>
                    <a:pt x="127" y="66"/>
                  </a:lnTo>
                  <a:lnTo>
                    <a:pt x="141" y="74"/>
                  </a:lnTo>
                  <a:lnTo>
                    <a:pt x="153" y="83"/>
                  </a:lnTo>
                  <a:lnTo>
                    <a:pt x="165" y="96"/>
                  </a:lnTo>
                  <a:lnTo>
                    <a:pt x="177" y="106"/>
                  </a:lnTo>
                  <a:lnTo>
                    <a:pt x="189" y="120"/>
                  </a:lnTo>
                  <a:lnTo>
                    <a:pt x="200" y="132"/>
                  </a:lnTo>
                  <a:lnTo>
                    <a:pt x="212" y="147"/>
                  </a:lnTo>
                  <a:lnTo>
                    <a:pt x="238" y="128"/>
                  </a:lnTo>
                  <a:lnTo>
                    <a:pt x="226" y="112"/>
                  </a:lnTo>
                  <a:lnTo>
                    <a:pt x="213" y="98"/>
                  </a:lnTo>
                  <a:lnTo>
                    <a:pt x="200" y="83"/>
                  </a:lnTo>
                  <a:lnTo>
                    <a:pt x="186" y="71"/>
                  </a:lnTo>
                  <a:lnTo>
                    <a:pt x="173" y="59"/>
                  </a:lnTo>
                  <a:lnTo>
                    <a:pt x="159" y="50"/>
                  </a:lnTo>
                  <a:lnTo>
                    <a:pt x="145" y="39"/>
                  </a:lnTo>
                  <a:lnTo>
                    <a:pt x="130" y="29"/>
                  </a:lnTo>
                  <a:lnTo>
                    <a:pt x="115" y="23"/>
                  </a:lnTo>
                  <a:lnTo>
                    <a:pt x="99" y="16"/>
                  </a:lnTo>
                  <a:lnTo>
                    <a:pt x="83" y="11"/>
                  </a:lnTo>
                  <a:lnTo>
                    <a:pt x="68" y="6"/>
                  </a:lnTo>
                  <a:lnTo>
                    <a:pt x="52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43"/>
            <p:cNvSpPr>
              <a:spLocks/>
            </p:cNvSpPr>
            <p:nvPr/>
          </p:nvSpPr>
          <p:spPr bwMode="auto">
            <a:xfrm>
              <a:off x="1527" y="2072"/>
              <a:ext cx="84" cy="59"/>
            </a:xfrm>
            <a:custGeom>
              <a:avLst/>
              <a:gdLst>
                <a:gd name="T0" fmla="*/ 2 w 251"/>
                <a:gd name="T1" fmla="*/ 175 h 175"/>
                <a:gd name="T2" fmla="*/ 29 w 251"/>
                <a:gd name="T3" fmla="*/ 171 h 175"/>
                <a:gd name="T4" fmla="*/ 37 w 251"/>
                <a:gd name="T5" fmla="*/ 155 h 175"/>
                <a:gd name="T6" fmla="*/ 46 w 251"/>
                <a:gd name="T7" fmla="*/ 140 h 175"/>
                <a:gd name="T8" fmla="*/ 56 w 251"/>
                <a:gd name="T9" fmla="*/ 127 h 175"/>
                <a:gd name="T10" fmla="*/ 68 w 251"/>
                <a:gd name="T11" fmla="*/ 115 h 175"/>
                <a:gd name="T12" fmla="*/ 80 w 251"/>
                <a:gd name="T13" fmla="*/ 101 h 175"/>
                <a:gd name="T14" fmla="*/ 92 w 251"/>
                <a:gd name="T15" fmla="*/ 90 h 175"/>
                <a:gd name="T16" fmla="*/ 107 w 251"/>
                <a:gd name="T17" fmla="*/ 80 h 175"/>
                <a:gd name="T18" fmla="*/ 120 w 251"/>
                <a:gd name="T19" fmla="*/ 70 h 175"/>
                <a:gd name="T20" fmla="*/ 136 w 251"/>
                <a:gd name="T21" fmla="*/ 63 h 175"/>
                <a:gd name="T22" fmla="*/ 151 w 251"/>
                <a:gd name="T23" fmla="*/ 55 h 175"/>
                <a:gd name="T24" fmla="*/ 167 w 251"/>
                <a:gd name="T25" fmla="*/ 50 h 175"/>
                <a:gd name="T26" fmla="*/ 185 w 251"/>
                <a:gd name="T27" fmla="*/ 43 h 175"/>
                <a:gd name="T28" fmla="*/ 201 w 251"/>
                <a:gd name="T29" fmla="*/ 40 h 175"/>
                <a:gd name="T30" fmla="*/ 219 w 251"/>
                <a:gd name="T31" fmla="*/ 36 h 175"/>
                <a:gd name="T32" fmla="*/ 235 w 251"/>
                <a:gd name="T33" fmla="*/ 35 h 175"/>
                <a:gd name="T34" fmla="*/ 251 w 251"/>
                <a:gd name="T35" fmla="*/ 32 h 175"/>
                <a:gd name="T36" fmla="*/ 250 w 251"/>
                <a:gd name="T37" fmla="*/ 0 h 175"/>
                <a:gd name="T38" fmla="*/ 231 w 251"/>
                <a:gd name="T39" fmla="*/ 3 h 175"/>
                <a:gd name="T40" fmla="*/ 213 w 251"/>
                <a:gd name="T41" fmla="*/ 5 h 175"/>
                <a:gd name="T42" fmla="*/ 194 w 251"/>
                <a:gd name="T43" fmla="*/ 8 h 175"/>
                <a:gd name="T44" fmla="*/ 177 w 251"/>
                <a:gd name="T45" fmla="*/ 14 h 175"/>
                <a:gd name="T46" fmla="*/ 158 w 251"/>
                <a:gd name="T47" fmla="*/ 19 h 175"/>
                <a:gd name="T48" fmla="*/ 141 w 251"/>
                <a:gd name="T49" fmla="*/ 27 h 175"/>
                <a:gd name="T50" fmla="*/ 122 w 251"/>
                <a:gd name="T51" fmla="*/ 35 h 175"/>
                <a:gd name="T52" fmla="*/ 105 w 251"/>
                <a:gd name="T53" fmla="*/ 43 h 175"/>
                <a:gd name="T54" fmla="*/ 89 w 251"/>
                <a:gd name="T55" fmla="*/ 54 h 175"/>
                <a:gd name="T56" fmla="*/ 73 w 251"/>
                <a:gd name="T57" fmla="*/ 65 h 175"/>
                <a:gd name="T58" fmla="*/ 57 w 251"/>
                <a:gd name="T59" fmla="*/ 78 h 175"/>
                <a:gd name="T60" fmla="*/ 45 w 251"/>
                <a:gd name="T61" fmla="*/ 92 h 175"/>
                <a:gd name="T62" fmla="*/ 30 w 251"/>
                <a:gd name="T63" fmla="*/ 107 h 175"/>
                <a:gd name="T64" fmla="*/ 19 w 251"/>
                <a:gd name="T65" fmla="*/ 123 h 175"/>
                <a:gd name="T66" fmla="*/ 8 w 251"/>
                <a:gd name="T67" fmla="*/ 140 h 175"/>
                <a:gd name="T68" fmla="*/ 0 w 251"/>
                <a:gd name="T69" fmla="*/ 159 h 175"/>
                <a:gd name="T70" fmla="*/ 27 w 251"/>
                <a:gd name="T71" fmla="*/ 157 h 175"/>
                <a:gd name="T72" fmla="*/ 2 w 251"/>
                <a:gd name="T7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175">
                  <a:moveTo>
                    <a:pt x="2" y="175"/>
                  </a:moveTo>
                  <a:lnTo>
                    <a:pt x="29" y="171"/>
                  </a:lnTo>
                  <a:lnTo>
                    <a:pt x="37" y="155"/>
                  </a:lnTo>
                  <a:lnTo>
                    <a:pt x="46" y="140"/>
                  </a:lnTo>
                  <a:lnTo>
                    <a:pt x="56" y="127"/>
                  </a:lnTo>
                  <a:lnTo>
                    <a:pt x="68" y="115"/>
                  </a:lnTo>
                  <a:lnTo>
                    <a:pt x="80" y="101"/>
                  </a:lnTo>
                  <a:lnTo>
                    <a:pt x="92" y="90"/>
                  </a:lnTo>
                  <a:lnTo>
                    <a:pt x="107" y="80"/>
                  </a:lnTo>
                  <a:lnTo>
                    <a:pt x="120" y="70"/>
                  </a:lnTo>
                  <a:lnTo>
                    <a:pt x="136" y="63"/>
                  </a:lnTo>
                  <a:lnTo>
                    <a:pt x="151" y="55"/>
                  </a:lnTo>
                  <a:lnTo>
                    <a:pt x="167" y="50"/>
                  </a:lnTo>
                  <a:lnTo>
                    <a:pt x="185" y="43"/>
                  </a:lnTo>
                  <a:lnTo>
                    <a:pt x="201" y="40"/>
                  </a:lnTo>
                  <a:lnTo>
                    <a:pt x="219" y="36"/>
                  </a:lnTo>
                  <a:lnTo>
                    <a:pt x="235" y="35"/>
                  </a:lnTo>
                  <a:lnTo>
                    <a:pt x="251" y="32"/>
                  </a:lnTo>
                  <a:lnTo>
                    <a:pt x="250" y="0"/>
                  </a:lnTo>
                  <a:lnTo>
                    <a:pt x="231" y="3"/>
                  </a:lnTo>
                  <a:lnTo>
                    <a:pt x="213" y="5"/>
                  </a:lnTo>
                  <a:lnTo>
                    <a:pt x="194" y="8"/>
                  </a:lnTo>
                  <a:lnTo>
                    <a:pt x="177" y="14"/>
                  </a:lnTo>
                  <a:lnTo>
                    <a:pt x="158" y="19"/>
                  </a:lnTo>
                  <a:lnTo>
                    <a:pt x="141" y="27"/>
                  </a:lnTo>
                  <a:lnTo>
                    <a:pt x="122" y="35"/>
                  </a:lnTo>
                  <a:lnTo>
                    <a:pt x="105" y="43"/>
                  </a:lnTo>
                  <a:lnTo>
                    <a:pt x="89" y="54"/>
                  </a:lnTo>
                  <a:lnTo>
                    <a:pt x="73" y="65"/>
                  </a:lnTo>
                  <a:lnTo>
                    <a:pt x="57" y="78"/>
                  </a:lnTo>
                  <a:lnTo>
                    <a:pt x="45" y="92"/>
                  </a:lnTo>
                  <a:lnTo>
                    <a:pt x="30" y="107"/>
                  </a:lnTo>
                  <a:lnTo>
                    <a:pt x="19" y="123"/>
                  </a:lnTo>
                  <a:lnTo>
                    <a:pt x="8" y="140"/>
                  </a:lnTo>
                  <a:lnTo>
                    <a:pt x="0" y="159"/>
                  </a:lnTo>
                  <a:lnTo>
                    <a:pt x="27" y="157"/>
                  </a:lnTo>
                  <a:lnTo>
                    <a:pt x="2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44"/>
            <p:cNvSpPr>
              <a:spLocks/>
            </p:cNvSpPr>
            <p:nvPr/>
          </p:nvSpPr>
          <p:spPr bwMode="auto">
            <a:xfrm>
              <a:off x="1469" y="2082"/>
              <a:ext cx="67" cy="49"/>
            </a:xfrm>
            <a:custGeom>
              <a:avLst/>
              <a:gdLst>
                <a:gd name="T0" fmla="*/ 0 w 202"/>
                <a:gd name="T1" fmla="*/ 31 h 147"/>
                <a:gd name="T2" fmla="*/ 14 w 202"/>
                <a:gd name="T3" fmla="*/ 32 h 147"/>
                <a:gd name="T4" fmla="*/ 26 w 202"/>
                <a:gd name="T5" fmla="*/ 35 h 147"/>
                <a:gd name="T6" fmla="*/ 38 w 202"/>
                <a:gd name="T7" fmla="*/ 37 h 147"/>
                <a:gd name="T8" fmla="*/ 50 w 202"/>
                <a:gd name="T9" fmla="*/ 42 h 147"/>
                <a:gd name="T10" fmla="*/ 62 w 202"/>
                <a:gd name="T11" fmla="*/ 47 h 147"/>
                <a:gd name="T12" fmla="*/ 74 w 202"/>
                <a:gd name="T13" fmla="*/ 52 h 147"/>
                <a:gd name="T14" fmla="*/ 85 w 202"/>
                <a:gd name="T15" fmla="*/ 59 h 147"/>
                <a:gd name="T16" fmla="*/ 97 w 202"/>
                <a:gd name="T17" fmla="*/ 66 h 147"/>
                <a:gd name="T18" fmla="*/ 108 w 202"/>
                <a:gd name="T19" fmla="*/ 74 h 147"/>
                <a:gd name="T20" fmla="*/ 120 w 202"/>
                <a:gd name="T21" fmla="*/ 83 h 147"/>
                <a:gd name="T22" fmla="*/ 131 w 202"/>
                <a:gd name="T23" fmla="*/ 91 h 147"/>
                <a:gd name="T24" fmla="*/ 140 w 202"/>
                <a:gd name="T25" fmla="*/ 101 h 147"/>
                <a:gd name="T26" fmla="*/ 150 w 202"/>
                <a:gd name="T27" fmla="*/ 110 h 147"/>
                <a:gd name="T28" fmla="*/ 159 w 202"/>
                <a:gd name="T29" fmla="*/ 122 h 147"/>
                <a:gd name="T30" fmla="*/ 169 w 202"/>
                <a:gd name="T31" fmla="*/ 133 h 147"/>
                <a:gd name="T32" fmla="*/ 178 w 202"/>
                <a:gd name="T33" fmla="*/ 147 h 147"/>
                <a:gd name="T34" fmla="*/ 202 w 202"/>
                <a:gd name="T35" fmla="*/ 128 h 147"/>
                <a:gd name="T36" fmla="*/ 194 w 202"/>
                <a:gd name="T37" fmla="*/ 116 h 147"/>
                <a:gd name="T38" fmla="*/ 185 w 202"/>
                <a:gd name="T39" fmla="*/ 102 h 147"/>
                <a:gd name="T40" fmla="*/ 174 w 202"/>
                <a:gd name="T41" fmla="*/ 91 h 147"/>
                <a:gd name="T42" fmla="*/ 162 w 202"/>
                <a:gd name="T43" fmla="*/ 79 h 147"/>
                <a:gd name="T44" fmla="*/ 151 w 202"/>
                <a:gd name="T45" fmla="*/ 69 h 147"/>
                <a:gd name="T46" fmla="*/ 140 w 202"/>
                <a:gd name="T47" fmla="*/ 58 h 147"/>
                <a:gd name="T48" fmla="*/ 127 w 202"/>
                <a:gd name="T49" fmla="*/ 48 h 147"/>
                <a:gd name="T50" fmla="*/ 115 w 202"/>
                <a:gd name="T51" fmla="*/ 39 h 147"/>
                <a:gd name="T52" fmla="*/ 103 w 202"/>
                <a:gd name="T53" fmla="*/ 32 h 147"/>
                <a:gd name="T54" fmla="*/ 89 w 202"/>
                <a:gd name="T55" fmla="*/ 24 h 147"/>
                <a:gd name="T56" fmla="*/ 74 w 202"/>
                <a:gd name="T57" fmla="*/ 17 h 147"/>
                <a:gd name="T58" fmla="*/ 61 w 202"/>
                <a:gd name="T59" fmla="*/ 12 h 147"/>
                <a:gd name="T60" fmla="*/ 46 w 202"/>
                <a:gd name="T61" fmla="*/ 8 h 147"/>
                <a:gd name="T62" fmla="*/ 32 w 202"/>
                <a:gd name="T63" fmla="*/ 4 h 147"/>
                <a:gd name="T64" fmla="*/ 16 w 202"/>
                <a:gd name="T65" fmla="*/ 1 h 147"/>
                <a:gd name="T66" fmla="*/ 1 w 202"/>
                <a:gd name="T67" fmla="*/ 0 h 147"/>
                <a:gd name="T68" fmla="*/ 0 w 202"/>
                <a:gd name="T69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" h="147">
                  <a:moveTo>
                    <a:pt x="0" y="31"/>
                  </a:moveTo>
                  <a:lnTo>
                    <a:pt x="14" y="32"/>
                  </a:lnTo>
                  <a:lnTo>
                    <a:pt x="26" y="35"/>
                  </a:lnTo>
                  <a:lnTo>
                    <a:pt x="38" y="37"/>
                  </a:lnTo>
                  <a:lnTo>
                    <a:pt x="50" y="42"/>
                  </a:lnTo>
                  <a:lnTo>
                    <a:pt x="62" y="47"/>
                  </a:lnTo>
                  <a:lnTo>
                    <a:pt x="74" y="52"/>
                  </a:lnTo>
                  <a:lnTo>
                    <a:pt x="85" y="59"/>
                  </a:lnTo>
                  <a:lnTo>
                    <a:pt x="97" y="66"/>
                  </a:lnTo>
                  <a:lnTo>
                    <a:pt x="108" y="74"/>
                  </a:lnTo>
                  <a:lnTo>
                    <a:pt x="120" y="83"/>
                  </a:lnTo>
                  <a:lnTo>
                    <a:pt x="131" y="91"/>
                  </a:lnTo>
                  <a:lnTo>
                    <a:pt x="140" y="101"/>
                  </a:lnTo>
                  <a:lnTo>
                    <a:pt x="150" y="110"/>
                  </a:lnTo>
                  <a:lnTo>
                    <a:pt x="159" y="122"/>
                  </a:lnTo>
                  <a:lnTo>
                    <a:pt x="169" y="133"/>
                  </a:lnTo>
                  <a:lnTo>
                    <a:pt x="178" y="147"/>
                  </a:lnTo>
                  <a:lnTo>
                    <a:pt x="202" y="128"/>
                  </a:lnTo>
                  <a:lnTo>
                    <a:pt x="194" y="116"/>
                  </a:lnTo>
                  <a:lnTo>
                    <a:pt x="185" y="102"/>
                  </a:lnTo>
                  <a:lnTo>
                    <a:pt x="174" y="91"/>
                  </a:lnTo>
                  <a:lnTo>
                    <a:pt x="162" y="79"/>
                  </a:lnTo>
                  <a:lnTo>
                    <a:pt x="151" y="69"/>
                  </a:lnTo>
                  <a:lnTo>
                    <a:pt x="140" y="58"/>
                  </a:lnTo>
                  <a:lnTo>
                    <a:pt x="127" y="48"/>
                  </a:lnTo>
                  <a:lnTo>
                    <a:pt x="115" y="39"/>
                  </a:lnTo>
                  <a:lnTo>
                    <a:pt x="103" y="32"/>
                  </a:lnTo>
                  <a:lnTo>
                    <a:pt x="89" y="24"/>
                  </a:lnTo>
                  <a:lnTo>
                    <a:pt x="74" y="17"/>
                  </a:lnTo>
                  <a:lnTo>
                    <a:pt x="61" y="12"/>
                  </a:lnTo>
                  <a:lnTo>
                    <a:pt x="46" y="8"/>
                  </a:lnTo>
                  <a:lnTo>
                    <a:pt x="32" y="4"/>
                  </a:lnTo>
                  <a:lnTo>
                    <a:pt x="16" y="1"/>
                  </a:lnTo>
                  <a:lnTo>
                    <a:pt x="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45"/>
            <p:cNvSpPr>
              <a:spLocks/>
            </p:cNvSpPr>
            <p:nvPr/>
          </p:nvSpPr>
          <p:spPr bwMode="auto">
            <a:xfrm>
              <a:off x="1402" y="2082"/>
              <a:ext cx="67" cy="42"/>
            </a:xfrm>
            <a:custGeom>
              <a:avLst/>
              <a:gdLst>
                <a:gd name="T0" fmla="*/ 7 w 202"/>
                <a:gd name="T1" fmla="*/ 127 h 127"/>
                <a:gd name="T2" fmla="*/ 24 w 202"/>
                <a:gd name="T3" fmla="*/ 122 h 127"/>
                <a:gd name="T4" fmla="*/ 33 w 202"/>
                <a:gd name="T5" fmla="*/ 114 h 127"/>
                <a:gd name="T6" fmla="*/ 41 w 202"/>
                <a:gd name="T7" fmla="*/ 104 h 127"/>
                <a:gd name="T8" fmla="*/ 49 w 202"/>
                <a:gd name="T9" fmla="*/ 96 h 127"/>
                <a:gd name="T10" fmla="*/ 58 w 202"/>
                <a:gd name="T11" fmla="*/ 89 h 127"/>
                <a:gd name="T12" fmla="*/ 70 w 202"/>
                <a:gd name="T13" fmla="*/ 80 h 127"/>
                <a:gd name="T14" fmla="*/ 80 w 202"/>
                <a:gd name="T15" fmla="*/ 73 h 127"/>
                <a:gd name="T16" fmla="*/ 93 w 202"/>
                <a:gd name="T17" fmla="*/ 65 h 127"/>
                <a:gd name="T18" fmla="*/ 104 w 202"/>
                <a:gd name="T19" fmla="*/ 57 h 127"/>
                <a:gd name="T20" fmla="*/ 115 w 202"/>
                <a:gd name="T21" fmla="*/ 52 h 127"/>
                <a:gd name="T22" fmla="*/ 128 w 202"/>
                <a:gd name="T23" fmla="*/ 46 h 127"/>
                <a:gd name="T24" fmla="*/ 140 w 202"/>
                <a:gd name="T25" fmla="*/ 42 h 127"/>
                <a:gd name="T26" fmla="*/ 153 w 202"/>
                <a:gd name="T27" fmla="*/ 38 h 127"/>
                <a:gd name="T28" fmla="*/ 165 w 202"/>
                <a:gd name="T29" fmla="*/ 35 h 127"/>
                <a:gd name="T30" fmla="*/ 175 w 202"/>
                <a:gd name="T31" fmla="*/ 33 h 127"/>
                <a:gd name="T32" fmla="*/ 188 w 202"/>
                <a:gd name="T33" fmla="*/ 33 h 127"/>
                <a:gd name="T34" fmla="*/ 200 w 202"/>
                <a:gd name="T35" fmla="*/ 33 h 127"/>
                <a:gd name="T36" fmla="*/ 202 w 202"/>
                <a:gd name="T37" fmla="*/ 0 h 127"/>
                <a:gd name="T38" fmla="*/ 188 w 202"/>
                <a:gd name="T39" fmla="*/ 0 h 127"/>
                <a:gd name="T40" fmla="*/ 174 w 202"/>
                <a:gd name="T41" fmla="*/ 2 h 127"/>
                <a:gd name="T42" fmla="*/ 159 w 202"/>
                <a:gd name="T43" fmla="*/ 3 h 127"/>
                <a:gd name="T44" fmla="*/ 144 w 202"/>
                <a:gd name="T45" fmla="*/ 7 h 127"/>
                <a:gd name="T46" fmla="*/ 130 w 202"/>
                <a:gd name="T47" fmla="*/ 11 h 127"/>
                <a:gd name="T48" fmla="*/ 116 w 202"/>
                <a:gd name="T49" fmla="*/ 18 h 127"/>
                <a:gd name="T50" fmla="*/ 101 w 202"/>
                <a:gd name="T51" fmla="*/ 23 h 127"/>
                <a:gd name="T52" fmla="*/ 88 w 202"/>
                <a:gd name="T53" fmla="*/ 30 h 127"/>
                <a:gd name="T54" fmla="*/ 76 w 202"/>
                <a:gd name="T55" fmla="*/ 38 h 127"/>
                <a:gd name="T56" fmla="*/ 62 w 202"/>
                <a:gd name="T57" fmla="*/ 46 h 127"/>
                <a:gd name="T58" fmla="*/ 51 w 202"/>
                <a:gd name="T59" fmla="*/ 56 h 127"/>
                <a:gd name="T60" fmla="*/ 41 w 202"/>
                <a:gd name="T61" fmla="*/ 64 h 127"/>
                <a:gd name="T62" fmla="*/ 28 w 202"/>
                <a:gd name="T63" fmla="*/ 73 h 127"/>
                <a:gd name="T64" fmla="*/ 18 w 202"/>
                <a:gd name="T65" fmla="*/ 83 h 127"/>
                <a:gd name="T66" fmla="*/ 10 w 202"/>
                <a:gd name="T67" fmla="*/ 92 h 127"/>
                <a:gd name="T68" fmla="*/ 0 w 202"/>
                <a:gd name="T69" fmla="*/ 102 h 127"/>
                <a:gd name="T70" fmla="*/ 18 w 202"/>
                <a:gd name="T71" fmla="*/ 96 h 127"/>
                <a:gd name="T72" fmla="*/ 7 w 202"/>
                <a:gd name="T7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2" h="127">
                  <a:moveTo>
                    <a:pt x="7" y="127"/>
                  </a:moveTo>
                  <a:lnTo>
                    <a:pt x="24" y="122"/>
                  </a:lnTo>
                  <a:lnTo>
                    <a:pt x="33" y="114"/>
                  </a:lnTo>
                  <a:lnTo>
                    <a:pt x="41" y="104"/>
                  </a:lnTo>
                  <a:lnTo>
                    <a:pt x="49" y="96"/>
                  </a:lnTo>
                  <a:lnTo>
                    <a:pt x="58" y="89"/>
                  </a:lnTo>
                  <a:lnTo>
                    <a:pt x="70" y="80"/>
                  </a:lnTo>
                  <a:lnTo>
                    <a:pt x="80" y="73"/>
                  </a:lnTo>
                  <a:lnTo>
                    <a:pt x="93" y="65"/>
                  </a:lnTo>
                  <a:lnTo>
                    <a:pt x="104" y="57"/>
                  </a:lnTo>
                  <a:lnTo>
                    <a:pt x="115" y="52"/>
                  </a:lnTo>
                  <a:lnTo>
                    <a:pt x="128" y="46"/>
                  </a:lnTo>
                  <a:lnTo>
                    <a:pt x="140" y="42"/>
                  </a:lnTo>
                  <a:lnTo>
                    <a:pt x="153" y="38"/>
                  </a:lnTo>
                  <a:lnTo>
                    <a:pt x="165" y="35"/>
                  </a:lnTo>
                  <a:lnTo>
                    <a:pt x="175" y="33"/>
                  </a:lnTo>
                  <a:lnTo>
                    <a:pt x="188" y="33"/>
                  </a:lnTo>
                  <a:lnTo>
                    <a:pt x="200" y="33"/>
                  </a:lnTo>
                  <a:lnTo>
                    <a:pt x="202" y="0"/>
                  </a:lnTo>
                  <a:lnTo>
                    <a:pt x="188" y="0"/>
                  </a:lnTo>
                  <a:lnTo>
                    <a:pt x="174" y="2"/>
                  </a:lnTo>
                  <a:lnTo>
                    <a:pt x="159" y="3"/>
                  </a:lnTo>
                  <a:lnTo>
                    <a:pt x="144" y="7"/>
                  </a:lnTo>
                  <a:lnTo>
                    <a:pt x="130" y="11"/>
                  </a:lnTo>
                  <a:lnTo>
                    <a:pt x="116" y="18"/>
                  </a:lnTo>
                  <a:lnTo>
                    <a:pt x="101" y="23"/>
                  </a:lnTo>
                  <a:lnTo>
                    <a:pt x="88" y="30"/>
                  </a:lnTo>
                  <a:lnTo>
                    <a:pt x="76" y="38"/>
                  </a:lnTo>
                  <a:lnTo>
                    <a:pt x="62" y="46"/>
                  </a:lnTo>
                  <a:lnTo>
                    <a:pt x="51" y="56"/>
                  </a:lnTo>
                  <a:lnTo>
                    <a:pt x="41" y="64"/>
                  </a:lnTo>
                  <a:lnTo>
                    <a:pt x="28" y="73"/>
                  </a:lnTo>
                  <a:lnTo>
                    <a:pt x="18" y="83"/>
                  </a:lnTo>
                  <a:lnTo>
                    <a:pt x="10" y="92"/>
                  </a:lnTo>
                  <a:lnTo>
                    <a:pt x="0" y="102"/>
                  </a:lnTo>
                  <a:lnTo>
                    <a:pt x="18" y="96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46"/>
            <p:cNvSpPr>
              <a:spLocks/>
            </p:cNvSpPr>
            <p:nvPr/>
          </p:nvSpPr>
          <p:spPr bwMode="auto">
            <a:xfrm>
              <a:off x="1347" y="2108"/>
              <a:ext cx="60" cy="17"/>
            </a:xfrm>
            <a:custGeom>
              <a:avLst/>
              <a:gdLst>
                <a:gd name="T0" fmla="*/ 15 w 180"/>
                <a:gd name="T1" fmla="*/ 51 h 51"/>
                <a:gd name="T2" fmla="*/ 15 w 180"/>
                <a:gd name="T3" fmla="*/ 51 h 51"/>
                <a:gd name="T4" fmla="*/ 23 w 180"/>
                <a:gd name="T5" fmla="*/ 47 h 51"/>
                <a:gd name="T6" fmla="*/ 32 w 180"/>
                <a:gd name="T7" fmla="*/ 44 h 51"/>
                <a:gd name="T8" fmla="*/ 41 w 180"/>
                <a:gd name="T9" fmla="*/ 40 h 51"/>
                <a:gd name="T10" fmla="*/ 50 w 180"/>
                <a:gd name="T11" fmla="*/ 38 h 51"/>
                <a:gd name="T12" fmla="*/ 60 w 180"/>
                <a:gd name="T13" fmla="*/ 36 h 51"/>
                <a:gd name="T14" fmla="*/ 70 w 180"/>
                <a:gd name="T15" fmla="*/ 35 h 51"/>
                <a:gd name="T16" fmla="*/ 81 w 180"/>
                <a:gd name="T17" fmla="*/ 32 h 51"/>
                <a:gd name="T18" fmla="*/ 90 w 180"/>
                <a:gd name="T19" fmla="*/ 32 h 51"/>
                <a:gd name="T20" fmla="*/ 101 w 180"/>
                <a:gd name="T21" fmla="*/ 32 h 51"/>
                <a:gd name="T22" fmla="*/ 110 w 180"/>
                <a:gd name="T23" fmla="*/ 32 h 51"/>
                <a:gd name="T24" fmla="*/ 121 w 180"/>
                <a:gd name="T25" fmla="*/ 34 h 51"/>
                <a:gd name="T26" fmla="*/ 132 w 180"/>
                <a:gd name="T27" fmla="*/ 35 h 51"/>
                <a:gd name="T28" fmla="*/ 141 w 180"/>
                <a:gd name="T29" fmla="*/ 38 h 51"/>
                <a:gd name="T30" fmla="*/ 151 w 180"/>
                <a:gd name="T31" fmla="*/ 39 h 51"/>
                <a:gd name="T32" fmla="*/ 161 w 180"/>
                <a:gd name="T33" fmla="*/ 42 h 51"/>
                <a:gd name="T34" fmla="*/ 171 w 180"/>
                <a:gd name="T35" fmla="*/ 46 h 51"/>
                <a:gd name="T36" fmla="*/ 180 w 180"/>
                <a:gd name="T37" fmla="*/ 16 h 51"/>
                <a:gd name="T38" fmla="*/ 170 w 180"/>
                <a:gd name="T39" fmla="*/ 12 h 51"/>
                <a:gd name="T40" fmla="*/ 159 w 180"/>
                <a:gd name="T41" fmla="*/ 9 h 51"/>
                <a:gd name="T42" fmla="*/ 147 w 180"/>
                <a:gd name="T43" fmla="*/ 5 h 51"/>
                <a:gd name="T44" fmla="*/ 135 w 180"/>
                <a:gd name="T45" fmla="*/ 4 h 51"/>
                <a:gd name="T46" fmla="*/ 124 w 180"/>
                <a:gd name="T47" fmla="*/ 3 h 51"/>
                <a:gd name="T48" fmla="*/ 113 w 180"/>
                <a:gd name="T49" fmla="*/ 1 h 51"/>
                <a:gd name="T50" fmla="*/ 101 w 180"/>
                <a:gd name="T51" fmla="*/ 0 h 51"/>
                <a:gd name="T52" fmla="*/ 90 w 180"/>
                <a:gd name="T53" fmla="*/ 0 h 51"/>
                <a:gd name="T54" fmla="*/ 77 w 180"/>
                <a:gd name="T55" fmla="*/ 1 h 51"/>
                <a:gd name="T56" fmla="*/ 66 w 180"/>
                <a:gd name="T57" fmla="*/ 3 h 51"/>
                <a:gd name="T58" fmla="*/ 55 w 180"/>
                <a:gd name="T59" fmla="*/ 4 h 51"/>
                <a:gd name="T60" fmla="*/ 43 w 180"/>
                <a:gd name="T61" fmla="*/ 7 h 51"/>
                <a:gd name="T62" fmla="*/ 32 w 180"/>
                <a:gd name="T63" fmla="*/ 11 h 51"/>
                <a:gd name="T64" fmla="*/ 21 w 180"/>
                <a:gd name="T65" fmla="*/ 13 h 51"/>
                <a:gd name="T66" fmla="*/ 10 w 180"/>
                <a:gd name="T67" fmla="*/ 19 h 51"/>
                <a:gd name="T68" fmla="*/ 0 w 180"/>
                <a:gd name="T69" fmla="*/ 23 h 51"/>
                <a:gd name="T70" fmla="*/ 0 w 180"/>
                <a:gd name="T71" fmla="*/ 23 h 51"/>
                <a:gd name="T72" fmla="*/ 15 w 180"/>
                <a:gd name="T7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51">
                  <a:moveTo>
                    <a:pt x="15" y="51"/>
                  </a:moveTo>
                  <a:lnTo>
                    <a:pt x="15" y="51"/>
                  </a:lnTo>
                  <a:lnTo>
                    <a:pt x="23" y="47"/>
                  </a:lnTo>
                  <a:lnTo>
                    <a:pt x="32" y="44"/>
                  </a:lnTo>
                  <a:lnTo>
                    <a:pt x="41" y="40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70" y="35"/>
                  </a:lnTo>
                  <a:lnTo>
                    <a:pt x="81" y="32"/>
                  </a:lnTo>
                  <a:lnTo>
                    <a:pt x="90" y="32"/>
                  </a:lnTo>
                  <a:lnTo>
                    <a:pt x="101" y="32"/>
                  </a:lnTo>
                  <a:lnTo>
                    <a:pt x="110" y="32"/>
                  </a:lnTo>
                  <a:lnTo>
                    <a:pt x="121" y="34"/>
                  </a:lnTo>
                  <a:lnTo>
                    <a:pt x="132" y="35"/>
                  </a:lnTo>
                  <a:lnTo>
                    <a:pt x="141" y="38"/>
                  </a:lnTo>
                  <a:lnTo>
                    <a:pt x="151" y="39"/>
                  </a:lnTo>
                  <a:lnTo>
                    <a:pt x="161" y="42"/>
                  </a:lnTo>
                  <a:lnTo>
                    <a:pt x="171" y="46"/>
                  </a:lnTo>
                  <a:lnTo>
                    <a:pt x="180" y="16"/>
                  </a:lnTo>
                  <a:lnTo>
                    <a:pt x="170" y="12"/>
                  </a:lnTo>
                  <a:lnTo>
                    <a:pt x="159" y="9"/>
                  </a:lnTo>
                  <a:lnTo>
                    <a:pt x="147" y="5"/>
                  </a:lnTo>
                  <a:lnTo>
                    <a:pt x="135" y="4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7" y="1"/>
                  </a:lnTo>
                  <a:lnTo>
                    <a:pt x="66" y="3"/>
                  </a:lnTo>
                  <a:lnTo>
                    <a:pt x="55" y="4"/>
                  </a:lnTo>
                  <a:lnTo>
                    <a:pt x="43" y="7"/>
                  </a:lnTo>
                  <a:lnTo>
                    <a:pt x="32" y="11"/>
                  </a:lnTo>
                  <a:lnTo>
                    <a:pt x="21" y="13"/>
                  </a:lnTo>
                  <a:lnTo>
                    <a:pt x="1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47"/>
            <p:cNvSpPr>
              <a:spLocks/>
            </p:cNvSpPr>
            <p:nvPr/>
          </p:nvSpPr>
          <p:spPr bwMode="auto">
            <a:xfrm>
              <a:off x="1311" y="2116"/>
              <a:ext cx="41" cy="55"/>
            </a:xfrm>
            <a:custGeom>
              <a:avLst/>
              <a:gdLst>
                <a:gd name="T0" fmla="*/ 15 w 125"/>
                <a:gd name="T1" fmla="*/ 165 h 165"/>
                <a:gd name="T2" fmla="*/ 32 w 125"/>
                <a:gd name="T3" fmla="*/ 153 h 165"/>
                <a:gd name="T4" fmla="*/ 37 w 125"/>
                <a:gd name="T5" fmla="*/ 132 h 165"/>
                <a:gd name="T6" fmla="*/ 45 w 125"/>
                <a:gd name="T7" fmla="*/ 114 h 165"/>
                <a:gd name="T8" fmla="*/ 54 w 125"/>
                <a:gd name="T9" fmla="*/ 93 h 165"/>
                <a:gd name="T10" fmla="*/ 67 w 125"/>
                <a:gd name="T11" fmla="*/ 78 h 165"/>
                <a:gd name="T12" fmla="*/ 79 w 125"/>
                <a:gd name="T13" fmla="*/ 62 h 165"/>
                <a:gd name="T14" fmla="*/ 94 w 125"/>
                <a:gd name="T15" fmla="*/ 50 h 165"/>
                <a:gd name="T16" fmla="*/ 108 w 125"/>
                <a:gd name="T17" fmla="*/ 38 h 165"/>
                <a:gd name="T18" fmla="*/ 125 w 125"/>
                <a:gd name="T19" fmla="*/ 29 h 165"/>
                <a:gd name="T20" fmla="*/ 111 w 125"/>
                <a:gd name="T21" fmla="*/ 0 h 165"/>
                <a:gd name="T22" fmla="*/ 92 w 125"/>
                <a:gd name="T23" fmla="*/ 11 h 165"/>
                <a:gd name="T24" fmla="*/ 73 w 125"/>
                <a:gd name="T25" fmla="*/ 25 h 165"/>
                <a:gd name="T26" fmla="*/ 56 w 125"/>
                <a:gd name="T27" fmla="*/ 41 h 165"/>
                <a:gd name="T28" fmla="*/ 41 w 125"/>
                <a:gd name="T29" fmla="*/ 60 h 165"/>
                <a:gd name="T30" fmla="*/ 27 w 125"/>
                <a:gd name="T31" fmla="*/ 78 h 165"/>
                <a:gd name="T32" fmla="*/ 17 w 125"/>
                <a:gd name="T33" fmla="*/ 100 h 165"/>
                <a:gd name="T34" fmla="*/ 6 w 125"/>
                <a:gd name="T35" fmla="*/ 123 h 165"/>
                <a:gd name="T36" fmla="*/ 0 w 125"/>
                <a:gd name="T37" fmla="*/ 146 h 165"/>
                <a:gd name="T38" fmla="*/ 17 w 125"/>
                <a:gd name="T39" fmla="*/ 134 h 165"/>
                <a:gd name="T40" fmla="*/ 15 w 125"/>
                <a:gd name="T4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165">
                  <a:moveTo>
                    <a:pt x="15" y="165"/>
                  </a:moveTo>
                  <a:lnTo>
                    <a:pt x="32" y="153"/>
                  </a:lnTo>
                  <a:lnTo>
                    <a:pt x="37" y="132"/>
                  </a:lnTo>
                  <a:lnTo>
                    <a:pt x="45" y="114"/>
                  </a:lnTo>
                  <a:lnTo>
                    <a:pt x="54" y="93"/>
                  </a:lnTo>
                  <a:lnTo>
                    <a:pt x="67" y="78"/>
                  </a:lnTo>
                  <a:lnTo>
                    <a:pt x="79" y="62"/>
                  </a:lnTo>
                  <a:lnTo>
                    <a:pt x="94" y="50"/>
                  </a:lnTo>
                  <a:lnTo>
                    <a:pt x="108" y="38"/>
                  </a:lnTo>
                  <a:lnTo>
                    <a:pt x="125" y="29"/>
                  </a:lnTo>
                  <a:lnTo>
                    <a:pt x="111" y="0"/>
                  </a:lnTo>
                  <a:lnTo>
                    <a:pt x="92" y="11"/>
                  </a:lnTo>
                  <a:lnTo>
                    <a:pt x="73" y="25"/>
                  </a:lnTo>
                  <a:lnTo>
                    <a:pt x="56" y="41"/>
                  </a:lnTo>
                  <a:lnTo>
                    <a:pt x="41" y="60"/>
                  </a:lnTo>
                  <a:lnTo>
                    <a:pt x="27" y="78"/>
                  </a:lnTo>
                  <a:lnTo>
                    <a:pt x="17" y="100"/>
                  </a:lnTo>
                  <a:lnTo>
                    <a:pt x="6" y="123"/>
                  </a:lnTo>
                  <a:lnTo>
                    <a:pt x="0" y="146"/>
                  </a:lnTo>
                  <a:lnTo>
                    <a:pt x="17" y="134"/>
                  </a:lnTo>
                  <a:lnTo>
                    <a:pt x="15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48"/>
            <p:cNvSpPr>
              <a:spLocks/>
            </p:cNvSpPr>
            <p:nvPr/>
          </p:nvSpPr>
          <p:spPr bwMode="auto">
            <a:xfrm>
              <a:off x="1247" y="2160"/>
              <a:ext cx="69" cy="23"/>
            </a:xfrm>
            <a:custGeom>
              <a:avLst/>
              <a:gdLst>
                <a:gd name="T0" fmla="*/ 23 w 208"/>
                <a:gd name="T1" fmla="*/ 70 h 70"/>
                <a:gd name="T2" fmla="*/ 31 w 208"/>
                <a:gd name="T3" fmla="*/ 64 h 70"/>
                <a:gd name="T4" fmla="*/ 39 w 208"/>
                <a:gd name="T5" fmla="*/ 57 h 70"/>
                <a:gd name="T6" fmla="*/ 47 w 208"/>
                <a:gd name="T7" fmla="*/ 51 h 70"/>
                <a:gd name="T8" fmla="*/ 57 w 208"/>
                <a:gd name="T9" fmla="*/ 46 h 70"/>
                <a:gd name="T10" fmla="*/ 67 w 208"/>
                <a:gd name="T11" fmla="*/ 43 h 70"/>
                <a:gd name="T12" fmla="*/ 77 w 208"/>
                <a:gd name="T13" fmla="*/ 39 h 70"/>
                <a:gd name="T14" fmla="*/ 88 w 208"/>
                <a:gd name="T15" fmla="*/ 37 h 70"/>
                <a:gd name="T16" fmla="*/ 98 w 208"/>
                <a:gd name="T17" fmla="*/ 35 h 70"/>
                <a:gd name="T18" fmla="*/ 111 w 208"/>
                <a:gd name="T19" fmla="*/ 34 h 70"/>
                <a:gd name="T20" fmla="*/ 121 w 208"/>
                <a:gd name="T21" fmla="*/ 32 h 70"/>
                <a:gd name="T22" fmla="*/ 135 w 208"/>
                <a:gd name="T23" fmla="*/ 32 h 70"/>
                <a:gd name="T24" fmla="*/ 148 w 208"/>
                <a:gd name="T25" fmla="*/ 31 h 70"/>
                <a:gd name="T26" fmla="*/ 162 w 208"/>
                <a:gd name="T27" fmla="*/ 32 h 70"/>
                <a:gd name="T28" fmla="*/ 177 w 208"/>
                <a:gd name="T29" fmla="*/ 34 h 70"/>
                <a:gd name="T30" fmla="*/ 190 w 208"/>
                <a:gd name="T31" fmla="*/ 34 h 70"/>
                <a:gd name="T32" fmla="*/ 206 w 208"/>
                <a:gd name="T33" fmla="*/ 35 h 70"/>
                <a:gd name="T34" fmla="*/ 208 w 208"/>
                <a:gd name="T35" fmla="*/ 3 h 70"/>
                <a:gd name="T36" fmla="*/ 193 w 208"/>
                <a:gd name="T37" fmla="*/ 1 h 70"/>
                <a:gd name="T38" fmla="*/ 178 w 208"/>
                <a:gd name="T39" fmla="*/ 1 h 70"/>
                <a:gd name="T40" fmla="*/ 165 w 208"/>
                <a:gd name="T41" fmla="*/ 0 h 70"/>
                <a:gd name="T42" fmla="*/ 148 w 208"/>
                <a:gd name="T43" fmla="*/ 0 h 70"/>
                <a:gd name="T44" fmla="*/ 135 w 208"/>
                <a:gd name="T45" fmla="*/ 0 h 70"/>
                <a:gd name="T46" fmla="*/ 121 w 208"/>
                <a:gd name="T47" fmla="*/ 0 h 70"/>
                <a:gd name="T48" fmla="*/ 108 w 208"/>
                <a:gd name="T49" fmla="*/ 1 h 70"/>
                <a:gd name="T50" fmla="*/ 94 w 208"/>
                <a:gd name="T51" fmla="*/ 3 h 70"/>
                <a:gd name="T52" fmla="*/ 81 w 208"/>
                <a:gd name="T53" fmla="*/ 7 h 70"/>
                <a:gd name="T54" fmla="*/ 69 w 208"/>
                <a:gd name="T55" fmla="*/ 10 h 70"/>
                <a:gd name="T56" fmla="*/ 57 w 208"/>
                <a:gd name="T57" fmla="*/ 14 h 70"/>
                <a:gd name="T58" fmla="*/ 46 w 208"/>
                <a:gd name="T59" fmla="*/ 19 h 70"/>
                <a:gd name="T60" fmla="*/ 32 w 208"/>
                <a:gd name="T61" fmla="*/ 24 h 70"/>
                <a:gd name="T62" fmla="*/ 20 w 208"/>
                <a:gd name="T63" fmla="*/ 31 h 70"/>
                <a:gd name="T64" fmla="*/ 11 w 208"/>
                <a:gd name="T65" fmla="*/ 38 h 70"/>
                <a:gd name="T66" fmla="*/ 0 w 208"/>
                <a:gd name="T67" fmla="*/ 47 h 70"/>
                <a:gd name="T68" fmla="*/ 23 w 208"/>
                <a:gd name="T6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0">
                  <a:moveTo>
                    <a:pt x="23" y="70"/>
                  </a:moveTo>
                  <a:lnTo>
                    <a:pt x="31" y="64"/>
                  </a:lnTo>
                  <a:lnTo>
                    <a:pt x="39" y="57"/>
                  </a:lnTo>
                  <a:lnTo>
                    <a:pt x="47" y="51"/>
                  </a:lnTo>
                  <a:lnTo>
                    <a:pt x="57" y="46"/>
                  </a:lnTo>
                  <a:lnTo>
                    <a:pt x="67" y="43"/>
                  </a:lnTo>
                  <a:lnTo>
                    <a:pt x="77" y="39"/>
                  </a:lnTo>
                  <a:lnTo>
                    <a:pt x="88" y="37"/>
                  </a:lnTo>
                  <a:lnTo>
                    <a:pt x="98" y="35"/>
                  </a:lnTo>
                  <a:lnTo>
                    <a:pt x="111" y="34"/>
                  </a:lnTo>
                  <a:lnTo>
                    <a:pt x="121" y="32"/>
                  </a:lnTo>
                  <a:lnTo>
                    <a:pt x="135" y="32"/>
                  </a:lnTo>
                  <a:lnTo>
                    <a:pt x="148" y="31"/>
                  </a:lnTo>
                  <a:lnTo>
                    <a:pt x="162" y="32"/>
                  </a:lnTo>
                  <a:lnTo>
                    <a:pt x="177" y="34"/>
                  </a:lnTo>
                  <a:lnTo>
                    <a:pt x="190" y="34"/>
                  </a:lnTo>
                  <a:lnTo>
                    <a:pt x="206" y="35"/>
                  </a:lnTo>
                  <a:lnTo>
                    <a:pt x="208" y="3"/>
                  </a:lnTo>
                  <a:lnTo>
                    <a:pt x="193" y="1"/>
                  </a:lnTo>
                  <a:lnTo>
                    <a:pt x="178" y="1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4" y="3"/>
                  </a:lnTo>
                  <a:lnTo>
                    <a:pt x="81" y="7"/>
                  </a:lnTo>
                  <a:lnTo>
                    <a:pt x="69" y="10"/>
                  </a:lnTo>
                  <a:lnTo>
                    <a:pt x="57" y="14"/>
                  </a:lnTo>
                  <a:lnTo>
                    <a:pt x="46" y="19"/>
                  </a:lnTo>
                  <a:lnTo>
                    <a:pt x="32" y="24"/>
                  </a:lnTo>
                  <a:lnTo>
                    <a:pt x="20" y="31"/>
                  </a:lnTo>
                  <a:lnTo>
                    <a:pt x="11" y="38"/>
                  </a:lnTo>
                  <a:lnTo>
                    <a:pt x="0" y="47"/>
                  </a:lnTo>
                  <a:lnTo>
                    <a:pt x="23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49"/>
            <p:cNvSpPr>
              <a:spLocks/>
            </p:cNvSpPr>
            <p:nvPr/>
          </p:nvSpPr>
          <p:spPr bwMode="auto">
            <a:xfrm>
              <a:off x="1208" y="2176"/>
              <a:ext cx="47" cy="95"/>
            </a:xfrm>
            <a:custGeom>
              <a:avLst/>
              <a:gdLst>
                <a:gd name="T0" fmla="*/ 15 w 140"/>
                <a:gd name="T1" fmla="*/ 286 h 286"/>
                <a:gd name="T2" fmla="*/ 29 w 140"/>
                <a:gd name="T3" fmla="*/ 273 h 286"/>
                <a:gd name="T4" fmla="*/ 40 w 140"/>
                <a:gd name="T5" fmla="*/ 234 h 286"/>
                <a:gd name="T6" fmla="*/ 50 w 140"/>
                <a:gd name="T7" fmla="*/ 197 h 286"/>
                <a:gd name="T8" fmla="*/ 60 w 140"/>
                <a:gd name="T9" fmla="*/ 162 h 286"/>
                <a:gd name="T10" fmla="*/ 73 w 140"/>
                <a:gd name="T11" fmla="*/ 130 h 286"/>
                <a:gd name="T12" fmla="*/ 85 w 140"/>
                <a:gd name="T13" fmla="*/ 100 h 286"/>
                <a:gd name="T14" fmla="*/ 101 w 140"/>
                <a:gd name="T15" fmla="*/ 73 h 286"/>
                <a:gd name="T16" fmla="*/ 120 w 140"/>
                <a:gd name="T17" fmla="*/ 48 h 286"/>
                <a:gd name="T18" fmla="*/ 140 w 140"/>
                <a:gd name="T19" fmla="*/ 25 h 286"/>
                <a:gd name="T20" fmla="*/ 118 w 140"/>
                <a:gd name="T21" fmla="*/ 0 h 286"/>
                <a:gd name="T22" fmla="*/ 94 w 140"/>
                <a:gd name="T23" fmla="*/ 27 h 286"/>
                <a:gd name="T24" fmla="*/ 74 w 140"/>
                <a:gd name="T25" fmla="*/ 56 h 286"/>
                <a:gd name="T26" fmla="*/ 56 w 140"/>
                <a:gd name="T27" fmla="*/ 88 h 286"/>
                <a:gd name="T28" fmla="*/ 42 w 140"/>
                <a:gd name="T29" fmla="*/ 119 h 286"/>
                <a:gd name="T30" fmla="*/ 29 w 140"/>
                <a:gd name="T31" fmla="*/ 154 h 286"/>
                <a:gd name="T32" fmla="*/ 20 w 140"/>
                <a:gd name="T33" fmla="*/ 189 h 286"/>
                <a:gd name="T34" fmla="*/ 9 w 140"/>
                <a:gd name="T35" fmla="*/ 227 h 286"/>
                <a:gd name="T36" fmla="*/ 0 w 140"/>
                <a:gd name="T37" fmla="*/ 266 h 286"/>
                <a:gd name="T38" fmla="*/ 15 w 140"/>
                <a:gd name="T39" fmla="*/ 254 h 286"/>
                <a:gd name="T40" fmla="*/ 15 w 140"/>
                <a:gd name="T4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86">
                  <a:moveTo>
                    <a:pt x="15" y="286"/>
                  </a:moveTo>
                  <a:lnTo>
                    <a:pt x="29" y="273"/>
                  </a:lnTo>
                  <a:lnTo>
                    <a:pt x="40" y="234"/>
                  </a:lnTo>
                  <a:lnTo>
                    <a:pt x="50" y="197"/>
                  </a:lnTo>
                  <a:lnTo>
                    <a:pt x="60" y="162"/>
                  </a:lnTo>
                  <a:lnTo>
                    <a:pt x="73" y="130"/>
                  </a:lnTo>
                  <a:lnTo>
                    <a:pt x="85" y="100"/>
                  </a:lnTo>
                  <a:lnTo>
                    <a:pt x="101" y="73"/>
                  </a:lnTo>
                  <a:lnTo>
                    <a:pt x="120" y="48"/>
                  </a:lnTo>
                  <a:lnTo>
                    <a:pt x="140" y="25"/>
                  </a:lnTo>
                  <a:lnTo>
                    <a:pt x="118" y="0"/>
                  </a:lnTo>
                  <a:lnTo>
                    <a:pt x="94" y="27"/>
                  </a:lnTo>
                  <a:lnTo>
                    <a:pt x="74" y="56"/>
                  </a:lnTo>
                  <a:lnTo>
                    <a:pt x="56" y="88"/>
                  </a:lnTo>
                  <a:lnTo>
                    <a:pt x="42" y="119"/>
                  </a:lnTo>
                  <a:lnTo>
                    <a:pt x="29" y="154"/>
                  </a:lnTo>
                  <a:lnTo>
                    <a:pt x="20" y="189"/>
                  </a:lnTo>
                  <a:lnTo>
                    <a:pt x="9" y="227"/>
                  </a:lnTo>
                  <a:lnTo>
                    <a:pt x="0" y="266"/>
                  </a:lnTo>
                  <a:lnTo>
                    <a:pt x="15" y="254"/>
                  </a:lnTo>
                  <a:lnTo>
                    <a:pt x="15" y="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50"/>
            <p:cNvSpPr>
              <a:spLocks/>
            </p:cNvSpPr>
            <p:nvPr/>
          </p:nvSpPr>
          <p:spPr bwMode="auto">
            <a:xfrm>
              <a:off x="1154" y="2260"/>
              <a:ext cx="58" cy="26"/>
            </a:xfrm>
            <a:custGeom>
              <a:avLst/>
              <a:gdLst>
                <a:gd name="T0" fmla="*/ 13 w 175"/>
                <a:gd name="T1" fmla="*/ 78 h 78"/>
                <a:gd name="T2" fmla="*/ 23 w 175"/>
                <a:gd name="T3" fmla="*/ 73 h 78"/>
                <a:gd name="T4" fmla="*/ 32 w 175"/>
                <a:gd name="T5" fmla="*/ 69 h 78"/>
                <a:gd name="T6" fmla="*/ 43 w 175"/>
                <a:gd name="T7" fmla="*/ 63 h 78"/>
                <a:gd name="T8" fmla="*/ 51 w 175"/>
                <a:gd name="T9" fmla="*/ 61 h 78"/>
                <a:gd name="T10" fmla="*/ 63 w 175"/>
                <a:gd name="T11" fmla="*/ 57 h 78"/>
                <a:gd name="T12" fmla="*/ 71 w 175"/>
                <a:gd name="T13" fmla="*/ 53 h 78"/>
                <a:gd name="T14" fmla="*/ 81 w 175"/>
                <a:gd name="T15" fmla="*/ 49 h 78"/>
                <a:gd name="T16" fmla="*/ 92 w 175"/>
                <a:gd name="T17" fmla="*/ 46 h 78"/>
                <a:gd name="T18" fmla="*/ 102 w 175"/>
                <a:gd name="T19" fmla="*/ 42 h 78"/>
                <a:gd name="T20" fmla="*/ 112 w 175"/>
                <a:gd name="T21" fmla="*/ 39 h 78"/>
                <a:gd name="T22" fmla="*/ 123 w 175"/>
                <a:gd name="T23" fmla="*/ 38 h 78"/>
                <a:gd name="T24" fmla="*/ 132 w 175"/>
                <a:gd name="T25" fmla="*/ 36 h 78"/>
                <a:gd name="T26" fmla="*/ 144 w 175"/>
                <a:gd name="T27" fmla="*/ 35 h 78"/>
                <a:gd name="T28" fmla="*/ 155 w 175"/>
                <a:gd name="T29" fmla="*/ 32 h 78"/>
                <a:gd name="T30" fmla="*/ 164 w 175"/>
                <a:gd name="T31" fmla="*/ 32 h 78"/>
                <a:gd name="T32" fmla="*/ 175 w 175"/>
                <a:gd name="T33" fmla="*/ 32 h 78"/>
                <a:gd name="T34" fmla="*/ 175 w 175"/>
                <a:gd name="T35" fmla="*/ 0 h 78"/>
                <a:gd name="T36" fmla="*/ 164 w 175"/>
                <a:gd name="T37" fmla="*/ 0 h 78"/>
                <a:gd name="T38" fmla="*/ 151 w 175"/>
                <a:gd name="T39" fmla="*/ 1 h 78"/>
                <a:gd name="T40" fmla="*/ 140 w 175"/>
                <a:gd name="T41" fmla="*/ 3 h 78"/>
                <a:gd name="T42" fmla="*/ 129 w 175"/>
                <a:gd name="T43" fmla="*/ 4 h 78"/>
                <a:gd name="T44" fmla="*/ 117 w 175"/>
                <a:gd name="T45" fmla="*/ 5 h 78"/>
                <a:gd name="T46" fmla="*/ 106 w 175"/>
                <a:gd name="T47" fmla="*/ 9 h 78"/>
                <a:gd name="T48" fmla="*/ 94 w 175"/>
                <a:gd name="T49" fmla="*/ 12 h 78"/>
                <a:gd name="T50" fmla="*/ 84 w 175"/>
                <a:gd name="T51" fmla="*/ 15 h 78"/>
                <a:gd name="T52" fmla="*/ 73 w 175"/>
                <a:gd name="T53" fmla="*/ 19 h 78"/>
                <a:gd name="T54" fmla="*/ 62 w 175"/>
                <a:gd name="T55" fmla="*/ 22 h 78"/>
                <a:gd name="T56" fmla="*/ 51 w 175"/>
                <a:gd name="T57" fmla="*/ 26 h 78"/>
                <a:gd name="T58" fmla="*/ 40 w 175"/>
                <a:gd name="T59" fmla="*/ 30 h 78"/>
                <a:gd name="T60" fmla="*/ 30 w 175"/>
                <a:gd name="T61" fmla="*/ 35 h 78"/>
                <a:gd name="T62" fmla="*/ 19 w 175"/>
                <a:gd name="T63" fmla="*/ 40 h 78"/>
                <a:gd name="T64" fmla="*/ 9 w 175"/>
                <a:gd name="T65" fmla="*/ 45 h 78"/>
                <a:gd name="T66" fmla="*/ 0 w 175"/>
                <a:gd name="T67" fmla="*/ 50 h 78"/>
                <a:gd name="T68" fmla="*/ 13 w 175"/>
                <a:gd name="T6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" h="78">
                  <a:moveTo>
                    <a:pt x="13" y="78"/>
                  </a:moveTo>
                  <a:lnTo>
                    <a:pt x="23" y="73"/>
                  </a:lnTo>
                  <a:lnTo>
                    <a:pt x="32" y="69"/>
                  </a:lnTo>
                  <a:lnTo>
                    <a:pt x="43" y="63"/>
                  </a:lnTo>
                  <a:lnTo>
                    <a:pt x="51" y="61"/>
                  </a:lnTo>
                  <a:lnTo>
                    <a:pt x="63" y="57"/>
                  </a:lnTo>
                  <a:lnTo>
                    <a:pt x="71" y="53"/>
                  </a:lnTo>
                  <a:lnTo>
                    <a:pt x="81" y="49"/>
                  </a:lnTo>
                  <a:lnTo>
                    <a:pt x="92" y="46"/>
                  </a:lnTo>
                  <a:lnTo>
                    <a:pt x="102" y="42"/>
                  </a:lnTo>
                  <a:lnTo>
                    <a:pt x="112" y="39"/>
                  </a:lnTo>
                  <a:lnTo>
                    <a:pt x="123" y="38"/>
                  </a:lnTo>
                  <a:lnTo>
                    <a:pt x="132" y="36"/>
                  </a:lnTo>
                  <a:lnTo>
                    <a:pt x="144" y="35"/>
                  </a:lnTo>
                  <a:lnTo>
                    <a:pt x="155" y="32"/>
                  </a:lnTo>
                  <a:lnTo>
                    <a:pt x="164" y="32"/>
                  </a:lnTo>
                  <a:lnTo>
                    <a:pt x="175" y="32"/>
                  </a:lnTo>
                  <a:lnTo>
                    <a:pt x="175" y="0"/>
                  </a:lnTo>
                  <a:lnTo>
                    <a:pt x="164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29" y="4"/>
                  </a:lnTo>
                  <a:lnTo>
                    <a:pt x="117" y="5"/>
                  </a:lnTo>
                  <a:lnTo>
                    <a:pt x="106" y="9"/>
                  </a:lnTo>
                  <a:lnTo>
                    <a:pt x="94" y="12"/>
                  </a:lnTo>
                  <a:lnTo>
                    <a:pt x="84" y="15"/>
                  </a:lnTo>
                  <a:lnTo>
                    <a:pt x="73" y="19"/>
                  </a:lnTo>
                  <a:lnTo>
                    <a:pt x="62" y="22"/>
                  </a:lnTo>
                  <a:lnTo>
                    <a:pt x="51" y="26"/>
                  </a:lnTo>
                  <a:lnTo>
                    <a:pt x="40" y="30"/>
                  </a:lnTo>
                  <a:lnTo>
                    <a:pt x="30" y="35"/>
                  </a:lnTo>
                  <a:lnTo>
                    <a:pt x="19" y="40"/>
                  </a:lnTo>
                  <a:lnTo>
                    <a:pt x="9" y="45"/>
                  </a:lnTo>
                  <a:lnTo>
                    <a:pt x="0" y="50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51"/>
            <p:cNvSpPr>
              <a:spLocks/>
            </p:cNvSpPr>
            <p:nvPr/>
          </p:nvSpPr>
          <p:spPr bwMode="auto">
            <a:xfrm>
              <a:off x="1117" y="2276"/>
              <a:ext cx="41" cy="58"/>
            </a:xfrm>
            <a:custGeom>
              <a:avLst/>
              <a:gdLst>
                <a:gd name="T0" fmla="*/ 22 w 124"/>
                <a:gd name="T1" fmla="*/ 173 h 173"/>
                <a:gd name="T2" fmla="*/ 33 w 124"/>
                <a:gd name="T3" fmla="*/ 157 h 173"/>
                <a:gd name="T4" fmla="*/ 34 w 124"/>
                <a:gd name="T5" fmla="*/ 135 h 173"/>
                <a:gd name="T6" fmla="*/ 38 w 124"/>
                <a:gd name="T7" fmla="*/ 115 h 173"/>
                <a:gd name="T8" fmla="*/ 45 w 124"/>
                <a:gd name="T9" fmla="*/ 97 h 173"/>
                <a:gd name="T10" fmla="*/ 54 w 124"/>
                <a:gd name="T11" fmla="*/ 83 h 173"/>
                <a:gd name="T12" fmla="*/ 68 w 124"/>
                <a:gd name="T13" fmla="*/ 68 h 173"/>
                <a:gd name="T14" fmla="*/ 84 w 124"/>
                <a:gd name="T15" fmla="*/ 54 h 173"/>
                <a:gd name="T16" fmla="*/ 103 w 124"/>
                <a:gd name="T17" fmla="*/ 41 h 173"/>
                <a:gd name="T18" fmla="*/ 124 w 124"/>
                <a:gd name="T19" fmla="*/ 30 h 173"/>
                <a:gd name="T20" fmla="*/ 111 w 124"/>
                <a:gd name="T21" fmla="*/ 0 h 173"/>
                <a:gd name="T22" fmla="*/ 85 w 124"/>
                <a:gd name="T23" fmla="*/ 14 h 173"/>
                <a:gd name="T24" fmla="*/ 65 w 124"/>
                <a:gd name="T25" fmla="*/ 30 h 173"/>
                <a:gd name="T26" fmla="*/ 45 w 124"/>
                <a:gd name="T27" fmla="*/ 46 h 173"/>
                <a:gd name="T28" fmla="*/ 29 w 124"/>
                <a:gd name="T29" fmla="*/ 64 h 173"/>
                <a:gd name="T30" fmla="*/ 17 w 124"/>
                <a:gd name="T31" fmla="*/ 84 h 173"/>
                <a:gd name="T32" fmla="*/ 9 w 124"/>
                <a:gd name="T33" fmla="*/ 107 h 173"/>
                <a:gd name="T34" fmla="*/ 2 w 124"/>
                <a:gd name="T35" fmla="*/ 131 h 173"/>
                <a:gd name="T36" fmla="*/ 0 w 124"/>
                <a:gd name="T37" fmla="*/ 157 h 173"/>
                <a:gd name="T38" fmla="*/ 11 w 124"/>
                <a:gd name="T39" fmla="*/ 142 h 173"/>
                <a:gd name="T40" fmla="*/ 22 w 124"/>
                <a:gd name="T4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73">
                  <a:moveTo>
                    <a:pt x="22" y="173"/>
                  </a:moveTo>
                  <a:lnTo>
                    <a:pt x="33" y="157"/>
                  </a:lnTo>
                  <a:lnTo>
                    <a:pt x="34" y="135"/>
                  </a:lnTo>
                  <a:lnTo>
                    <a:pt x="38" y="115"/>
                  </a:lnTo>
                  <a:lnTo>
                    <a:pt x="45" y="97"/>
                  </a:lnTo>
                  <a:lnTo>
                    <a:pt x="54" y="83"/>
                  </a:lnTo>
                  <a:lnTo>
                    <a:pt x="68" y="68"/>
                  </a:lnTo>
                  <a:lnTo>
                    <a:pt x="84" y="54"/>
                  </a:lnTo>
                  <a:lnTo>
                    <a:pt x="103" y="41"/>
                  </a:lnTo>
                  <a:lnTo>
                    <a:pt x="124" y="30"/>
                  </a:lnTo>
                  <a:lnTo>
                    <a:pt x="111" y="0"/>
                  </a:lnTo>
                  <a:lnTo>
                    <a:pt x="85" y="14"/>
                  </a:lnTo>
                  <a:lnTo>
                    <a:pt x="65" y="30"/>
                  </a:lnTo>
                  <a:lnTo>
                    <a:pt x="45" y="46"/>
                  </a:lnTo>
                  <a:lnTo>
                    <a:pt x="29" y="64"/>
                  </a:lnTo>
                  <a:lnTo>
                    <a:pt x="17" y="84"/>
                  </a:lnTo>
                  <a:lnTo>
                    <a:pt x="9" y="107"/>
                  </a:lnTo>
                  <a:lnTo>
                    <a:pt x="2" y="131"/>
                  </a:lnTo>
                  <a:lnTo>
                    <a:pt x="0" y="157"/>
                  </a:lnTo>
                  <a:lnTo>
                    <a:pt x="11" y="142"/>
                  </a:lnTo>
                  <a:lnTo>
                    <a:pt x="2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52"/>
            <p:cNvSpPr>
              <a:spLocks/>
            </p:cNvSpPr>
            <p:nvPr/>
          </p:nvSpPr>
          <p:spPr bwMode="auto">
            <a:xfrm>
              <a:off x="1076" y="2324"/>
              <a:ext cx="48" cy="44"/>
            </a:xfrm>
            <a:custGeom>
              <a:avLst/>
              <a:gdLst>
                <a:gd name="T0" fmla="*/ 26 w 146"/>
                <a:gd name="T1" fmla="*/ 132 h 132"/>
                <a:gd name="T2" fmla="*/ 38 w 146"/>
                <a:gd name="T3" fmla="*/ 115 h 132"/>
                <a:gd name="T4" fmla="*/ 52 w 146"/>
                <a:gd name="T5" fmla="*/ 100 h 132"/>
                <a:gd name="T6" fmla="*/ 64 w 146"/>
                <a:gd name="T7" fmla="*/ 85 h 132"/>
                <a:gd name="T8" fmla="*/ 77 w 146"/>
                <a:gd name="T9" fmla="*/ 72 h 132"/>
                <a:gd name="T10" fmla="*/ 92 w 146"/>
                <a:gd name="T11" fmla="*/ 58 h 132"/>
                <a:gd name="T12" fmla="*/ 108 w 146"/>
                <a:gd name="T13" fmla="*/ 47 h 132"/>
                <a:gd name="T14" fmla="*/ 126 w 146"/>
                <a:gd name="T15" fmla="*/ 38 h 132"/>
                <a:gd name="T16" fmla="*/ 146 w 146"/>
                <a:gd name="T17" fmla="*/ 31 h 132"/>
                <a:gd name="T18" fmla="*/ 137 w 146"/>
                <a:gd name="T19" fmla="*/ 0 h 132"/>
                <a:gd name="T20" fmla="*/ 114 w 146"/>
                <a:gd name="T21" fmla="*/ 10 h 132"/>
                <a:gd name="T22" fmla="*/ 92 w 146"/>
                <a:gd name="T23" fmla="*/ 20 h 132"/>
                <a:gd name="T24" fmla="*/ 75 w 146"/>
                <a:gd name="T25" fmla="*/ 33 h 132"/>
                <a:gd name="T26" fmla="*/ 57 w 146"/>
                <a:gd name="T27" fmla="*/ 47 h 132"/>
                <a:gd name="T28" fmla="*/ 40 w 146"/>
                <a:gd name="T29" fmla="*/ 62 h 132"/>
                <a:gd name="T30" fmla="*/ 26 w 146"/>
                <a:gd name="T31" fmla="*/ 80 h 132"/>
                <a:gd name="T32" fmla="*/ 14 w 146"/>
                <a:gd name="T33" fmla="*/ 96 h 132"/>
                <a:gd name="T34" fmla="*/ 0 w 146"/>
                <a:gd name="T35" fmla="*/ 115 h 132"/>
                <a:gd name="T36" fmla="*/ 26 w 146"/>
                <a:gd name="T3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32">
                  <a:moveTo>
                    <a:pt x="26" y="132"/>
                  </a:moveTo>
                  <a:lnTo>
                    <a:pt x="38" y="115"/>
                  </a:lnTo>
                  <a:lnTo>
                    <a:pt x="52" y="100"/>
                  </a:lnTo>
                  <a:lnTo>
                    <a:pt x="64" y="85"/>
                  </a:lnTo>
                  <a:lnTo>
                    <a:pt x="77" y="72"/>
                  </a:lnTo>
                  <a:lnTo>
                    <a:pt x="92" y="58"/>
                  </a:lnTo>
                  <a:lnTo>
                    <a:pt x="108" y="47"/>
                  </a:lnTo>
                  <a:lnTo>
                    <a:pt x="126" y="38"/>
                  </a:lnTo>
                  <a:lnTo>
                    <a:pt x="146" y="31"/>
                  </a:lnTo>
                  <a:lnTo>
                    <a:pt x="137" y="0"/>
                  </a:lnTo>
                  <a:lnTo>
                    <a:pt x="114" y="10"/>
                  </a:lnTo>
                  <a:lnTo>
                    <a:pt x="92" y="20"/>
                  </a:lnTo>
                  <a:lnTo>
                    <a:pt x="75" y="33"/>
                  </a:lnTo>
                  <a:lnTo>
                    <a:pt x="57" y="47"/>
                  </a:lnTo>
                  <a:lnTo>
                    <a:pt x="40" y="62"/>
                  </a:lnTo>
                  <a:lnTo>
                    <a:pt x="26" y="80"/>
                  </a:lnTo>
                  <a:lnTo>
                    <a:pt x="14" y="96"/>
                  </a:lnTo>
                  <a:lnTo>
                    <a:pt x="0" y="115"/>
                  </a:lnTo>
                  <a:lnTo>
                    <a:pt x="26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53"/>
            <p:cNvSpPr>
              <a:spLocks/>
            </p:cNvSpPr>
            <p:nvPr/>
          </p:nvSpPr>
          <p:spPr bwMode="auto">
            <a:xfrm>
              <a:off x="1056" y="2362"/>
              <a:ext cx="28" cy="58"/>
            </a:xfrm>
            <a:custGeom>
              <a:avLst/>
              <a:gdLst>
                <a:gd name="T0" fmla="*/ 18 w 84"/>
                <a:gd name="T1" fmla="*/ 175 h 175"/>
                <a:gd name="T2" fmla="*/ 34 w 84"/>
                <a:gd name="T3" fmla="*/ 157 h 175"/>
                <a:gd name="T4" fmla="*/ 33 w 84"/>
                <a:gd name="T5" fmla="*/ 134 h 175"/>
                <a:gd name="T6" fmla="*/ 35 w 84"/>
                <a:gd name="T7" fmla="*/ 116 h 175"/>
                <a:gd name="T8" fmla="*/ 40 w 84"/>
                <a:gd name="T9" fmla="*/ 97 h 175"/>
                <a:gd name="T10" fmla="*/ 45 w 84"/>
                <a:gd name="T11" fmla="*/ 79 h 175"/>
                <a:gd name="T12" fmla="*/ 53 w 84"/>
                <a:gd name="T13" fmla="*/ 64 h 175"/>
                <a:gd name="T14" fmla="*/ 64 w 84"/>
                <a:gd name="T15" fmla="*/ 49 h 175"/>
                <a:gd name="T16" fmla="*/ 73 w 84"/>
                <a:gd name="T17" fmla="*/ 33 h 175"/>
                <a:gd name="T18" fmla="*/ 84 w 84"/>
                <a:gd name="T19" fmla="*/ 18 h 175"/>
                <a:gd name="T20" fmla="*/ 58 w 84"/>
                <a:gd name="T21" fmla="*/ 0 h 175"/>
                <a:gd name="T22" fmla="*/ 46 w 84"/>
                <a:gd name="T23" fmla="*/ 17 h 175"/>
                <a:gd name="T24" fmla="*/ 35 w 84"/>
                <a:gd name="T25" fmla="*/ 32 h 175"/>
                <a:gd name="T26" fmla="*/ 26 w 84"/>
                <a:gd name="T27" fmla="*/ 49 h 175"/>
                <a:gd name="T28" fmla="*/ 17 w 84"/>
                <a:gd name="T29" fmla="*/ 68 h 175"/>
                <a:gd name="T30" fmla="*/ 9 w 84"/>
                <a:gd name="T31" fmla="*/ 89 h 175"/>
                <a:gd name="T32" fmla="*/ 3 w 84"/>
                <a:gd name="T33" fmla="*/ 110 h 175"/>
                <a:gd name="T34" fmla="*/ 0 w 84"/>
                <a:gd name="T35" fmla="*/ 134 h 175"/>
                <a:gd name="T36" fmla="*/ 2 w 84"/>
                <a:gd name="T37" fmla="*/ 160 h 175"/>
                <a:gd name="T38" fmla="*/ 17 w 84"/>
                <a:gd name="T39" fmla="*/ 143 h 175"/>
                <a:gd name="T40" fmla="*/ 18 w 84"/>
                <a:gd name="T4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75">
                  <a:moveTo>
                    <a:pt x="18" y="175"/>
                  </a:moveTo>
                  <a:lnTo>
                    <a:pt x="34" y="157"/>
                  </a:lnTo>
                  <a:lnTo>
                    <a:pt x="33" y="134"/>
                  </a:lnTo>
                  <a:lnTo>
                    <a:pt x="35" y="116"/>
                  </a:lnTo>
                  <a:lnTo>
                    <a:pt x="40" y="97"/>
                  </a:lnTo>
                  <a:lnTo>
                    <a:pt x="45" y="79"/>
                  </a:lnTo>
                  <a:lnTo>
                    <a:pt x="53" y="64"/>
                  </a:lnTo>
                  <a:lnTo>
                    <a:pt x="64" y="49"/>
                  </a:lnTo>
                  <a:lnTo>
                    <a:pt x="73" y="33"/>
                  </a:lnTo>
                  <a:lnTo>
                    <a:pt x="84" y="18"/>
                  </a:lnTo>
                  <a:lnTo>
                    <a:pt x="58" y="0"/>
                  </a:lnTo>
                  <a:lnTo>
                    <a:pt x="46" y="17"/>
                  </a:lnTo>
                  <a:lnTo>
                    <a:pt x="35" y="32"/>
                  </a:lnTo>
                  <a:lnTo>
                    <a:pt x="26" y="49"/>
                  </a:lnTo>
                  <a:lnTo>
                    <a:pt x="17" y="68"/>
                  </a:lnTo>
                  <a:lnTo>
                    <a:pt x="9" y="89"/>
                  </a:lnTo>
                  <a:lnTo>
                    <a:pt x="3" y="110"/>
                  </a:lnTo>
                  <a:lnTo>
                    <a:pt x="0" y="134"/>
                  </a:lnTo>
                  <a:lnTo>
                    <a:pt x="2" y="160"/>
                  </a:lnTo>
                  <a:lnTo>
                    <a:pt x="17" y="143"/>
                  </a:lnTo>
                  <a:lnTo>
                    <a:pt x="18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54"/>
            <p:cNvSpPr>
              <a:spLocks/>
            </p:cNvSpPr>
            <p:nvPr/>
          </p:nvSpPr>
          <p:spPr bwMode="auto">
            <a:xfrm>
              <a:off x="979" y="2409"/>
              <a:ext cx="83" cy="49"/>
            </a:xfrm>
            <a:custGeom>
              <a:avLst/>
              <a:gdLst>
                <a:gd name="T0" fmla="*/ 27 w 251"/>
                <a:gd name="T1" fmla="*/ 145 h 145"/>
                <a:gd name="T2" fmla="*/ 37 w 251"/>
                <a:gd name="T3" fmla="*/ 133 h 145"/>
                <a:gd name="T4" fmla="*/ 46 w 251"/>
                <a:gd name="T5" fmla="*/ 121 h 145"/>
                <a:gd name="T6" fmla="*/ 57 w 251"/>
                <a:gd name="T7" fmla="*/ 110 h 145"/>
                <a:gd name="T8" fmla="*/ 68 w 251"/>
                <a:gd name="T9" fmla="*/ 99 h 145"/>
                <a:gd name="T10" fmla="*/ 78 w 251"/>
                <a:gd name="T11" fmla="*/ 90 h 145"/>
                <a:gd name="T12" fmla="*/ 92 w 251"/>
                <a:gd name="T13" fmla="*/ 81 h 145"/>
                <a:gd name="T14" fmla="*/ 104 w 251"/>
                <a:gd name="T15" fmla="*/ 72 h 145"/>
                <a:gd name="T16" fmla="*/ 117 w 251"/>
                <a:gd name="T17" fmla="*/ 66 h 145"/>
                <a:gd name="T18" fmla="*/ 132 w 251"/>
                <a:gd name="T19" fmla="*/ 58 h 145"/>
                <a:gd name="T20" fmla="*/ 147 w 251"/>
                <a:gd name="T21" fmla="*/ 52 h 145"/>
                <a:gd name="T22" fmla="*/ 163 w 251"/>
                <a:gd name="T23" fmla="*/ 47 h 145"/>
                <a:gd name="T24" fmla="*/ 180 w 251"/>
                <a:gd name="T25" fmla="*/ 41 h 145"/>
                <a:gd name="T26" fmla="*/ 196 w 251"/>
                <a:gd name="T27" fmla="*/ 39 h 145"/>
                <a:gd name="T28" fmla="*/ 215 w 251"/>
                <a:gd name="T29" fmla="*/ 36 h 145"/>
                <a:gd name="T30" fmla="*/ 232 w 251"/>
                <a:gd name="T31" fmla="*/ 33 h 145"/>
                <a:gd name="T32" fmla="*/ 251 w 251"/>
                <a:gd name="T33" fmla="*/ 32 h 145"/>
                <a:gd name="T34" fmla="*/ 250 w 251"/>
                <a:gd name="T35" fmla="*/ 0 h 145"/>
                <a:gd name="T36" fmla="*/ 229 w 251"/>
                <a:gd name="T37" fmla="*/ 1 h 145"/>
                <a:gd name="T38" fmla="*/ 209 w 251"/>
                <a:gd name="T39" fmla="*/ 4 h 145"/>
                <a:gd name="T40" fmla="*/ 190 w 251"/>
                <a:gd name="T41" fmla="*/ 8 h 145"/>
                <a:gd name="T42" fmla="*/ 171 w 251"/>
                <a:gd name="T43" fmla="*/ 12 h 145"/>
                <a:gd name="T44" fmla="*/ 153 w 251"/>
                <a:gd name="T45" fmla="*/ 17 h 145"/>
                <a:gd name="T46" fmla="*/ 136 w 251"/>
                <a:gd name="T47" fmla="*/ 23 h 145"/>
                <a:gd name="T48" fmla="*/ 120 w 251"/>
                <a:gd name="T49" fmla="*/ 29 h 145"/>
                <a:gd name="T50" fmla="*/ 104 w 251"/>
                <a:gd name="T51" fmla="*/ 37 h 145"/>
                <a:gd name="T52" fmla="*/ 88 w 251"/>
                <a:gd name="T53" fmla="*/ 45 h 145"/>
                <a:gd name="T54" fmla="*/ 73 w 251"/>
                <a:gd name="T55" fmla="*/ 55 h 145"/>
                <a:gd name="T56" fmla="*/ 60 w 251"/>
                <a:gd name="T57" fmla="*/ 64 h 145"/>
                <a:gd name="T58" fmla="*/ 47 w 251"/>
                <a:gd name="T59" fmla="*/ 75 h 145"/>
                <a:gd name="T60" fmla="*/ 33 w 251"/>
                <a:gd name="T61" fmla="*/ 89 h 145"/>
                <a:gd name="T62" fmla="*/ 22 w 251"/>
                <a:gd name="T63" fmla="*/ 101 h 145"/>
                <a:gd name="T64" fmla="*/ 11 w 251"/>
                <a:gd name="T65" fmla="*/ 114 h 145"/>
                <a:gd name="T66" fmla="*/ 0 w 251"/>
                <a:gd name="T67" fmla="*/ 128 h 145"/>
                <a:gd name="T68" fmla="*/ 27 w 251"/>
                <a:gd name="T6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" h="145">
                  <a:moveTo>
                    <a:pt x="27" y="145"/>
                  </a:moveTo>
                  <a:lnTo>
                    <a:pt x="37" y="133"/>
                  </a:lnTo>
                  <a:lnTo>
                    <a:pt x="46" y="121"/>
                  </a:lnTo>
                  <a:lnTo>
                    <a:pt x="57" y="110"/>
                  </a:lnTo>
                  <a:lnTo>
                    <a:pt x="68" y="99"/>
                  </a:lnTo>
                  <a:lnTo>
                    <a:pt x="78" y="90"/>
                  </a:lnTo>
                  <a:lnTo>
                    <a:pt x="92" y="81"/>
                  </a:lnTo>
                  <a:lnTo>
                    <a:pt x="104" y="72"/>
                  </a:lnTo>
                  <a:lnTo>
                    <a:pt x="117" y="66"/>
                  </a:lnTo>
                  <a:lnTo>
                    <a:pt x="132" y="58"/>
                  </a:lnTo>
                  <a:lnTo>
                    <a:pt x="147" y="52"/>
                  </a:lnTo>
                  <a:lnTo>
                    <a:pt x="163" y="47"/>
                  </a:lnTo>
                  <a:lnTo>
                    <a:pt x="180" y="41"/>
                  </a:lnTo>
                  <a:lnTo>
                    <a:pt x="196" y="39"/>
                  </a:lnTo>
                  <a:lnTo>
                    <a:pt x="215" y="36"/>
                  </a:lnTo>
                  <a:lnTo>
                    <a:pt x="232" y="33"/>
                  </a:lnTo>
                  <a:lnTo>
                    <a:pt x="251" y="32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9" y="4"/>
                  </a:lnTo>
                  <a:lnTo>
                    <a:pt x="190" y="8"/>
                  </a:lnTo>
                  <a:lnTo>
                    <a:pt x="171" y="12"/>
                  </a:lnTo>
                  <a:lnTo>
                    <a:pt x="153" y="17"/>
                  </a:lnTo>
                  <a:lnTo>
                    <a:pt x="136" y="23"/>
                  </a:lnTo>
                  <a:lnTo>
                    <a:pt x="120" y="29"/>
                  </a:lnTo>
                  <a:lnTo>
                    <a:pt x="104" y="37"/>
                  </a:lnTo>
                  <a:lnTo>
                    <a:pt x="88" y="45"/>
                  </a:lnTo>
                  <a:lnTo>
                    <a:pt x="73" y="55"/>
                  </a:lnTo>
                  <a:lnTo>
                    <a:pt x="60" y="64"/>
                  </a:lnTo>
                  <a:lnTo>
                    <a:pt x="47" y="75"/>
                  </a:lnTo>
                  <a:lnTo>
                    <a:pt x="33" y="89"/>
                  </a:lnTo>
                  <a:lnTo>
                    <a:pt x="22" y="101"/>
                  </a:lnTo>
                  <a:lnTo>
                    <a:pt x="11" y="114"/>
                  </a:lnTo>
                  <a:lnTo>
                    <a:pt x="0" y="128"/>
                  </a:lnTo>
                  <a:lnTo>
                    <a:pt x="2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55"/>
            <p:cNvSpPr>
              <a:spLocks/>
            </p:cNvSpPr>
            <p:nvPr/>
          </p:nvSpPr>
          <p:spPr bwMode="auto">
            <a:xfrm>
              <a:off x="960" y="2452"/>
              <a:ext cx="28" cy="92"/>
            </a:xfrm>
            <a:custGeom>
              <a:avLst/>
              <a:gdLst>
                <a:gd name="T0" fmla="*/ 61 w 82"/>
                <a:gd name="T1" fmla="*/ 275 h 275"/>
                <a:gd name="T2" fmla="*/ 62 w 82"/>
                <a:gd name="T3" fmla="*/ 258 h 275"/>
                <a:gd name="T4" fmla="*/ 44 w 82"/>
                <a:gd name="T5" fmla="*/ 225 h 275"/>
                <a:gd name="T6" fmla="*/ 35 w 82"/>
                <a:gd name="T7" fmla="*/ 193 h 275"/>
                <a:gd name="T8" fmla="*/ 31 w 82"/>
                <a:gd name="T9" fmla="*/ 162 h 275"/>
                <a:gd name="T10" fmla="*/ 32 w 82"/>
                <a:gd name="T11" fmla="*/ 131 h 275"/>
                <a:gd name="T12" fmla="*/ 39 w 82"/>
                <a:gd name="T13" fmla="*/ 101 h 275"/>
                <a:gd name="T14" fmla="*/ 51 w 82"/>
                <a:gd name="T15" fmla="*/ 72 h 275"/>
                <a:gd name="T16" fmla="*/ 65 w 82"/>
                <a:gd name="T17" fmla="*/ 43 h 275"/>
                <a:gd name="T18" fmla="*/ 82 w 82"/>
                <a:gd name="T19" fmla="*/ 16 h 275"/>
                <a:gd name="T20" fmla="*/ 55 w 82"/>
                <a:gd name="T21" fmla="*/ 0 h 275"/>
                <a:gd name="T22" fmla="*/ 36 w 82"/>
                <a:gd name="T23" fmla="*/ 28 h 275"/>
                <a:gd name="T24" fmla="*/ 22 w 82"/>
                <a:gd name="T25" fmla="*/ 59 h 275"/>
                <a:gd name="T26" fmla="*/ 9 w 82"/>
                <a:gd name="T27" fmla="*/ 93 h 275"/>
                <a:gd name="T28" fmla="*/ 1 w 82"/>
                <a:gd name="T29" fmla="*/ 127 h 275"/>
                <a:gd name="T30" fmla="*/ 0 w 82"/>
                <a:gd name="T31" fmla="*/ 162 h 275"/>
                <a:gd name="T32" fmla="*/ 3 w 82"/>
                <a:gd name="T33" fmla="*/ 198 h 275"/>
                <a:gd name="T34" fmla="*/ 15 w 82"/>
                <a:gd name="T35" fmla="*/ 236 h 275"/>
                <a:gd name="T36" fmla="*/ 35 w 82"/>
                <a:gd name="T37" fmla="*/ 274 h 275"/>
                <a:gd name="T38" fmla="*/ 35 w 82"/>
                <a:gd name="T39" fmla="*/ 256 h 275"/>
                <a:gd name="T40" fmla="*/ 61 w 82"/>
                <a:gd name="T4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275">
                  <a:moveTo>
                    <a:pt x="61" y="275"/>
                  </a:moveTo>
                  <a:lnTo>
                    <a:pt x="62" y="258"/>
                  </a:lnTo>
                  <a:lnTo>
                    <a:pt x="44" y="225"/>
                  </a:lnTo>
                  <a:lnTo>
                    <a:pt x="35" y="193"/>
                  </a:lnTo>
                  <a:lnTo>
                    <a:pt x="31" y="162"/>
                  </a:lnTo>
                  <a:lnTo>
                    <a:pt x="32" y="131"/>
                  </a:lnTo>
                  <a:lnTo>
                    <a:pt x="39" y="101"/>
                  </a:lnTo>
                  <a:lnTo>
                    <a:pt x="51" y="72"/>
                  </a:lnTo>
                  <a:lnTo>
                    <a:pt x="65" y="43"/>
                  </a:lnTo>
                  <a:lnTo>
                    <a:pt x="82" y="16"/>
                  </a:lnTo>
                  <a:lnTo>
                    <a:pt x="55" y="0"/>
                  </a:lnTo>
                  <a:lnTo>
                    <a:pt x="36" y="28"/>
                  </a:lnTo>
                  <a:lnTo>
                    <a:pt x="22" y="59"/>
                  </a:lnTo>
                  <a:lnTo>
                    <a:pt x="9" y="93"/>
                  </a:lnTo>
                  <a:lnTo>
                    <a:pt x="1" y="127"/>
                  </a:lnTo>
                  <a:lnTo>
                    <a:pt x="0" y="162"/>
                  </a:lnTo>
                  <a:lnTo>
                    <a:pt x="3" y="198"/>
                  </a:lnTo>
                  <a:lnTo>
                    <a:pt x="15" y="236"/>
                  </a:lnTo>
                  <a:lnTo>
                    <a:pt x="35" y="274"/>
                  </a:lnTo>
                  <a:lnTo>
                    <a:pt x="35" y="256"/>
                  </a:lnTo>
                  <a:lnTo>
                    <a:pt x="61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56"/>
            <p:cNvSpPr>
              <a:spLocks/>
            </p:cNvSpPr>
            <p:nvPr/>
          </p:nvSpPr>
          <p:spPr bwMode="auto">
            <a:xfrm>
              <a:off x="951" y="2538"/>
              <a:ext cx="30" cy="70"/>
            </a:xfrm>
            <a:custGeom>
              <a:avLst/>
              <a:gdLst>
                <a:gd name="T0" fmla="*/ 37 w 89"/>
                <a:gd name="T1" fmla="*/ 203 h 211"/>
                <a:gd name="T2" fmla="*/ 33 w 89"/>
                <a:gd name="T3" fmla="*/ 181 h 211"/>
                <a:gd name="T4" fmla="*/ 32 w 89"/>
                <a:gd name="T5" fmla="*/ 157 h 211"/>
                <a:gd name="T6" fmla="*/ 35 w 89"/>
                <a:gd name="T7" fmla="*/ 134 h 211"/>
                <a:gd name="T8" fmla="*/ 40 w 89"/>
                <a:gd name="T9" fmla="*/ 111 h 211"/>
                <a:gd name="T10" fmla="*/ 48 w 89"/>
                <a:gd name="T11" fmla="*/ 88 h 211"/>
                <a:gd name="T12" fmla="*/ 59 w 89"/>
                <a:gd name="T13" fmla="*/ 64 h 211"/>
                <a:gd name="T14" fmla="*/ 72 w 89"/>
                <a:gd name="T15" fmla="*/ 42 h 211"/>
                <a:gd name="T16" fmla="*/ 89 w 89"/>
                <a:gd name="T17" fmla="*/ 19 h 211"/>
                <a:gd name="T18" fmla="*/ 63 w 89"/>
                <a:gd name="T19" fmla="*/ 0 h 211"/>
                <a:gd name="T20" fmla="*/ 45 w 89"/>
                <a:gd name="T21" fmla="*/ 25 h 211"/>
                <a:gd name="T22" fmla="*/ 31 w 89"/>
                <a:gd name="T23" fmla="*/ 50 h 211"/>
                <a:gd name="T24" fmla="*/ 18 w 89"/>
                <a:gd name="T25" fmla="*/ 76 h 211"/>
                <a:gd name="T26" fmla="*/ 9 w 89"/>
                <a:gd name="T27" fmla="*/ 103 h 211"/>
                <a:gd name="T28" fmla="*/ 2 w 89"/>
                <a:gd name="T29" fmla="*/ 129 h 211"/>
                <a:gd name="T30" fmla="*/ 0 w 89"/>
                <a:gd name="T31" fmla="*/ 157 h 211"/>
                <a:gd name="T32" fmla="*/ 1 w 89"/>
                <a:gd name="T33" fmla="*/ 184 h 211"/>
                <a:gd name="T34" fmla="*/ 6 w 89"/>
                <a:gd name="T35" fmla="*/ 211 h 211"/>
                <a:gd name="T36" fmla="*/ 37 w 89"/>
                <a:gd name="T37" fmla="*/ 20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211">
                  <a:moveTo>
                    <a:pt x="37" y="203"/>
                  </a:moveTo>
                  <a:lnTo>
                    <a:pt x="33" y="181"/>
                  </a:lnTo>
                  <a:lnTo>
                    <a:pt x="32" y="157"/>
                  </a:lnTo>
                  <a:lnTo>
                    <a:pt x="35" y="134"/>
                  </a:lnTo>
                  <a:lnTo>
                    <a:pt x="40" y="111"/>
                  </a:lnTo>
                  <a:lnTo>
                    <a:pt x="48" y="88"/>
                  </a:lnTo>
                  <a:lnTo>
                    <a:pt x="59" y="64"/>
                  </a:lnTo>
                  <a:lnTo>
                    <a:pt x="72" y="42"/>
                  </a:lnTo>
                  <a:lnTo>
                    <a:pt x="89" y="19"/>
                  </a:lnTo>
                  <a:lnTo>
                    <a:pt x="63" y="0"/>
                  </a:lnTo>
                  <a:lnTo>
                    <a:pt x="45" y="25"/>
                  </a:lnTo>
                  <a:lnTo>
                    <a:pt x="31" y="50"/>
                  </a:lnTo>
                  <a:lnTo>
                    <a:pt x="18" y="76"/>
                  </a:lnTo>
                  <a:lnTo>
                    <a:pt x="9" y="103"/>
                  </a:lnTo>
                  <a:lnTo>
                    <a:pt x="2" y="129"/>
                  </a:lnTo>
                  <a:lnTo>
                    <a:pt x="0" y="157"/>
                  </a:lnTo>
                  <a:lnTo>
                    <a:pt x="1" y="184"/>
                  </a:lnTo>
                  <a:lnTo>
                    <a:pt x="6" y="211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57"/>
            <p:cNvSpPr>
              <a:spLocks/>
            </p:cNvSpPr>
            <p:nvPr/>
          </p:nvSpPr>
          <p:spPr bwMode="auto">
            <a:xfrm>
              <a:off x="953" y="2605"/>
              <a:ext cx="55" cy="38"/>
            </a:xfrm>
            <a:custGeom>
              <a:avLst/>
              <a:gdLst>
                <a:gd name="T0" fmla="*/ 165 w 165"/>
                <a:gd name="T1" fmla="*/ 107 h 116"/>
                <a:gd name="T2" fmla="*/ 151 w 165"/>
                <a:gd name="T3" fmla="*/ 84 h 116"/>
                <a:gd name="T4" fmla="*/ 138 w 165"/>
                <a:gd name="T5" fmla="*/ 84 h 116"/>
                <a:gd name="T6" fmla="*/ 126 w 165"/>
                <a:gd name="T7" fmla="*/ 83 h 116"/>
                <a:gd name="T8" fmla="*/ 115 w 165"/>
                <a:gd name="T9" fmla="*/ 81 h 116"/>
                <a:gd name="T10" fmla="*/ 106 w 165"/>
                <a:gd name="T11" fmla="*/ 77 h 116"/>
                <a:gd name="T12" fmla="*/ 95 w 165"/>
                <a:gd name="T13" fmla="*/ 73 h 116"/>
                <a:gd name="T14" fmla="*/ 85 w 165"/>
                <a:gd name="T15" fmla="*/ 69 h 116"/>
                <a:gd name="T16" fmla="*/ 79 w 165"/>
                <a:gd name="T17" fmla="*/ 65 h 116"/>
                <a:gd name="T18" fmla="*/ 69 w 165"/>
                <a:gd name="T19" fmla="*/ 60 h 116"/>
                <a:gd name="T20" fmla="*/ 64 w 165"/>
                <a:gd name="T21" fmla="*/ 54 h 116"/>
                <a:gd name="T22" fmla="*/ 57 w 165"/>
                <a:gd name="T23" fmla="*/ 48 h 116"/>
                <a:gd name="T24" fmla="*/ 52 w 165"/>
                <a:gd name="T25" fmla="*/ 41 h 116"/>
                <a:gd name="T26" fmla="*/ 46 w 165"/>
                <a:gd name="T27" fmla="*/ 34 h 116"/>
                <a:gd name="T28" fmla="*/ 41 w 165"/>
                <a:gd name="T29" fmla="*/ 26 h 116"/>
                <a:gd name="T30" fmla="*/ 37 w 165"/>
                <a:gd name="T31" fmla="*/ 18 h 116"/>
                <a:gd name="T32" fmla="*/ 34 w 165"/>
                <a:gd name="T33" fmla="*/ 10 h 116"/>
                <a:gd name="T34" fmla="*/ 31 w 165"/>
                <a:gd name="T35" fmla="*/ 0 h 116"/>
                <a:gd name="T36" fmla="*/ 0 w 165"/>
                <a:gd name="T37" fmla="*/ 10 h 116"/>
                <a:gd name="T38" fmla="*/ 4 w 165"/>
                <a:gd name="T39" fmla="*/ 21 h 116"/>
                <a:gd name="T40" fmla="*/ 8 w 165"/>
                <a:gd name="T41" fmla="*/ 30 h 116"/>
                <a:gd name="T42" fmla="*/ 14 w 165"/>
                <a:gd name="T43" fmla="*/ 41 h 116"/>
                <a:gd name="T44" fmla="*/ 19 w 165"/>
                <a:gd name="T45" fmla="*/ 50 h 116"/>
                <a:gd name="T46" fmla="*/ 26 w 165"/>
                <a:gd name="T47" fmla="*/ 61 h 116"/>
                <a:gd name="T48" fmla="*/ 34 w 165"/>
                <a:gd name="T49" fmla="*/ 69 h 116"/>
                <a:gd name="T50" fmla="*/ 42 w 165"/>
                <a:gd name="T51" fmla="*/ 77 h 116"/>
                <a:gd name="T52" fmla="*/ 52 w 165"/>
                <a:gd name="T53" fmla="*/ 85 h 116"/>
                <a:gd name="T54" fmla="*/ 61 w 165"/>
                <a:gd name="T55" fmla="*/ 92 h 116"/>
                <a:gd name="T56" fmla="*/ 72 w 165"/>
                <a:gd name="T57" fmla="*/ 99 h 116"/>
                <a:gd name="T58" fmla="*/ 84 w 165"/>
                <a:gd name="T59" fmla="*/ 104 h 116"/>
                <a:gd name="T60" fmla="*/ 95 w 165"/>
                <a:gd name="T61" fmla="*/ 108 h 116"/>
                <a:gd name="T62" fmla="*/ 108 w 165"/>
                <a:gd name="T63" fmla="*/ 111 h 116"/>
                <a:gd name="T64" fmla="*/ 123 w 165"/>
                <a:gd name="T65" fmla="*/ 115 h 116"/>
                <a:gd name="T66" fmla="*/ 137 w 165"/>
                <a:gd name="T67" fmla="*/ 115 h 116"/>
                <a:gd name="T68" fmla="*/ 151 w 165"/>
                <a:gd name="T69" fmla="*/ 116 h 116"/>
                <a:gd name="T70" fmla="*/ 137 w 165"/>
                <a:gd name="T71" fmla="*/ 94 h 116"/>
                <a:gd name="T72" fmla="*/ 165 w 165"/>
                <a:gd name="T73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116">
                  <a:moveTo>
                    <a:pt x="165" y="107"/>
                  </a:moveTo>
                  <a:lnTo>
                    <a:pt x="151" y="84"/>
                  </a:lnTo>
                  <a:lnTo>
                    <a:pt x="138" y="84"/>
                  </a:lnTo>
                  <a:lnTo>
                    <a:pt x="126" y="83"/>
                  </a:lnTo>
                  <a:lnTo>
                    <a:pt x="115" y="81"/>
                  </a:lnTo>
                  <a:lnTo>
                    <a:pt x="106" y="77"/>
                  </a:lnTo>
                  <a:lnTo>
                    <a:pt x="95" y="73"/>
                  </a:lnTo>
                  <a:lnTo>
                    <a:pt x="85" y="69"/>
                  </a:lnTo>
                  <a:lnTo>
                    <a:pt x="79" y="65"/>
                  </a:lnTo>
                  <a:lnTo>
                    <a:pt x="69" y="60"/>
                  </a:lnTo>
                  <a:lnTo>
                    <a:pt x="64" y="54"/>
                  </a:lnTo>
                  <a:lnTo>
                    <a:pt x="57" y="48"/>
                  </a:lnTo>
                  <a:lnTo>
                    <a:pt x="52" y="41"/>
                  </a:lnTo>
                  <a:lnTo>
                    <a:pt x="46" y="34"/>
                  </a:lnTo>
                  <a:lnTo>
                    <a:pt x="41" y="26"/>
                  </a:lnTo>
                  <a:lnTo>
                    <a:pt x="37" y="18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10"/>
                  </a:lnTo>
                  <a:lnTo>
                    <a:pt x="4" y="21"/>
                  </a:lnTo>
                  <a:lnTo>
                    <a:pt x="8" y="30"/>
                  </a:lnTo>
                  <a:lnTo>
                    <a:pt x="14" y="41"/>
                  </a:lnTo>
                  <a:lnTo>
                    <a:pt x="19" y="50"/>
                  </a:lnTo>
                  <a:lnTo>
                    <a:pt x="26" y="61"/>
                  </a:lnTo>
                  <a:lnTo>
                    <a:pt x="34" y="69"/>
                  </a:lnTo>
                  <a:lnTo>
                    <a:pt x="42" y="77"/>
                  </a:lnTo>
                  <a:lnTo>
                    <a:pt x="52" y="85"/>
                  </a:lnTo>
                  <a:lnTo>
                    <a:pt x="61" y="92"/>
                  </a:lnTo>
                  <a:lnTo>
                    <a:pt x="72" y="99"/>
                  </a:lnTo>
                  <a:lnTo>
                    <a:pt x="84" y="104"/>
                  </a:lnTo>
                  <a:lnTo>
                    <a:pt x="95" y="108"/>
                  </a:lnTo>
                  <a:lnTo>
                    <a:pt x="108" y="111"/>
                  </a:lnTo>
                  <a:lnTo>
                    <a:pt x="123" y="115"/>
                  </a:lnTo>
                  <a:lnTo>
                    <a:pt x="137" y="115"/>
                  </a:lnTo>
                  <a:lnTo>
                    <a:pt x="151" y="116"/>
                  </a:lnTo>
                  <a:lnTo>
                    <a:pt x="137" y="94"/>
                  </a:lnTo>
                  <a:lnTo>
                    <a:pt x="165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58"/>
            <p:cNvSpPr>
              <a:spLocks/>
            </p:cNvSpPr>
            <p:nvPr/>
          </p:nvSpPr>
          <p:spPr bwMode="auto">
            <a:xfrm>
              <a:off x="994" y="2636"/>
              <a:ext cx="18" cy="53"/>
            </a:xfrm>
            <a:custGeom>
              <a:avLst/>
              <a:gdLst>
                <a:gd name="T0" fmla="*/ 54 w 54"/>
                <a:gd name="T1" fmla="*/ 140 h 159"/>
                <a:gd name="T2" fmla="*/ 46 w 54"/>
                <a:gd name="T3" fmla="*/ 126 h 159"/>
                <a:gd name="T4" fmla="*/ 40 w 54"/>
                <a:gd name="T5" fmla="*/ 112 h 159"/>
                <a:gd name="T6" fmla="*/ 35 w 54"/>
                <a:gd name="T7" fmla="*/ 95 h 159"/>
                <a:gd name="T8" fmla="*/ 34 w 54"/>
                <a:gd name="T9" fmla="*/ 78 h 159"/>
                <a:gd name="T10" fmla="*/ 32 w 54"/>
                <a:gd name="T11" fmla="*/ 59 h 159"/>
                <a:gd name="T12" fmla="*/ 34 w 54"/>
                <a:gd name="T13" fmla="*/ 43 h 159"/>
                <a:gd name="T14" fmla="*/ 36 w 54"/>
                <a:gd name="T15" fmla="*/ 27 h 159"/>
                <a:gd name="T16" fmla="*/ 42 w 54"/>
                <a:gd name="T17" fmla="*/ 14 h 159"/>
                <a:gd name="T18" fmla="*/ 14 w 54"/>
                <a:gd name="T19" fmla="*/ 0 h 159"/>
                <a:gd name="T20" fmla="*/ 7 w 54"/>
                <a:gd name="T21" fmla="*/ 18 h 159"/>
                <a:gd name="T22" fmla="*/ 3 w 54"/>
                <a:gd name="T23" fmla="*/ 39 h 159"/>
                <a:gd name="T24" fmla="*/ 0 w 54"/>
                <a:gd name="T25" fmla="*/ 59 h 159"/>
                <a:gd name="T26" fmla="*/ 1 w 54"/>
                <a:gd name="T27" fmla="*/ 79 h 159"/>
                <a:gd name="T28" fmla="*/ 4 w 54"/>
                <a:gd name="T29" fmla="*/ 101 h 159"/>
                <a:gd name="T30" fmla="*/ 9 w 54"/>
                <a:gd name="T31" fmla="*/ 121 h 159"/>
                <a:gd name="T32" fmla="*/ 18 w 54"/>
                <a:gd name="T33" fmla="*/ 140 h 159"/>
                <a:gd name="T34" fmla="*/ 28 w 54"/>
                <a:gd name="T35" fmla="*/ 159 h 159"/>
                <a:gd name="T36" fmla="*/ 54 w 54"/>
                <a:gd name="T37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59">
                  <a:moveTo>
                    <a:pt x="54" y="140"/>
                  </a:moveTo>
                  <a:lnTo>
                    <a:pt x="46" y="126"/>
                  </a:lnTo>
                  <a:lnTo>
                    <a:pt x="40" y="112"/>
                  </a:lnTo>
                  <a:lnTo>
                    <a:pt x="35" y="95"/>
                  </a:lnTo>
                  <a:lnTo>
                    <a:pt x="34" y="78"/>
                  </a:lnTo>
                  <a:lnTo>
                    <a:pt x="32" y="59"/>
                  </a:lnTo>
                  <a:lnTo>
                    <a:pt x="34" y="43"/>
                  </a:lnTo>
                  <a:lnTo>
                    <a:pt x="36" y="27"/>
                  </a:lnTo>
                  <a:lnTo>
                    <a:pt x="42" y="14"/>
                  </a:lnTo>
                  <a:lnTo>
                    <a:pt x="14" y="0"/>
                  </a:lnTo>
                  <a:lnTo>
                    <a:pt x="7" y="18"/>
                  </a:lnTo>
                  <a:lnTo>
                    <a:pt x="3" y="39"/>
                  </a:lnTo>
                  <a:lnTo>
                    <a:pt x="0" y="59"/>
                  </a:lnTo>
                  <a:lnTo>
                    <a:pt x="1" y="79"/>
                  </a:lnTo>
                  <a:lnTo>
                    <a:pt x="4" y="101"/>
                  </a:lnTo>
                  <a:lnTo>
                    <a:pt x="9" y="121"/>
                  </a:lnTo>
                  <a:lnTo>
                    <a:pt x="18" y="140"/>
                  </a:lnTo>
                  <a:lnTo>
                    <a:pt x="28" y="159"/>
                  </a:lnTo>
                  <a:lnTo>
                    <a:pt x="54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59"/>
            <p:cNvSpPr>
              <a:spLocks/>
            </p:cNvSpPr>
            <p:nvPr/>
          </p:nvSpPr>
          <p:spPr bwMode="auto">
            <a:xfrm>
              <a:off x="1003" y="2682"/>
              <a:ext cx="44" cy="20"/>
            </a:xfrm>
            <a:custGeom>
              <a:avLst/>
              <a:gdLst>
                <a:gd name="T0" fmla="*/ 131 w 131"/>
                <a:gd name="T1" fmla="*/ 43 h 59"/>
                <a:gd name="T2" fmla="*/ 115 w 131"/>
                <a:gd name="T3" fmla="*/ 27 h 59"/>
                <a:gd name="T4" fmla="*/ 101 w 131"/>
                <a:gd name="T5" fmla="*/ 27 h 59"/>
                <a:gd name="T6" fmla="*/ 89 w 131"/>
                <a:gd name="T7" fmla="*/ 27 h 59"/>
                <a:gd name="T8" fmla="*/ 75 w 131"/>
                <a:gd name="T9" fmla="*/ 24 h 59"/>
                <a:gd name="T10" fmla="*/ 62 w 131"/>
                <a:gd name="T11" fmla="*/ 22 h 59"/>
                <a:gd name="T12" fmla="*/ 49 w 131"/>
                <a:gd name="T13" fmla="*/ 18 h 59"/>
                <a:gd name="T14" fmla="*/ 41 w 131"/>
                <a:gd name="T15" fmla="*/ 14 h 59"/>
                <a:gd name="T16" fmla="*/ 31 w 131"/>
                <a:gd name="T17" fmla="*/ 8 h 59"/>
                <a:gd name="T18" fmla="*/ 25 w 131"/>
                <a:gd name="T19" fmla="*/ 0 h 59"/>
                <a:gd name="T20" fmla="*/ 0 w 131"/>
                <a:gd name="T21" fmla="*/ 18 h 59"/>
                <a:gd name="T22" fmla="*/ 10 w 131"/>
                <a:gd name="T23" fmla="*/ 31 h 59"/>
                <a:gd name="T24" fmla="*/ 23 w 131"/>
                <a:gd name="T25" fmla="*/ 40 h 59"/>
                <a:gd name="T26" fmla="*/ 39 w 131"/>
                <a:gd name="T27" fmla="*/ 48 h 59"/>
                <a:gd name="T28" fmla="*/ 56 w 131"/>
                <a:gd name="T29" fmla="*/ 52 h 59"/>
                <a:gd name="T30" fmla="*/ 69 w 131"/>
                <a:gd name="T31" fmla="*/ 56 h 59"/>
                <a:gd name="T32" fmla="*/ 87 w 131"/>
                <a:gd name="T33" fmla="*/ 58 h 59"/>
                <a:gd name="T34" fmla="*/ 101 w 131"/>
                <a:gd name="T35" fmla="*/ 59 h 59"/>
                <a:gd name="T36" fmla="*/ 115 w 131"/>
                <a:gd name="T37" fmla="*/ 59 h 59"/>
                <a:gd name="T38" fmla="*/ 99 w 131"/>
                <a:gd name="T39" fmla="*/ 43 h 59"/>
                <a:gd name="T40" fmla="*/ 131 w 131"/>
                <a:gd name="T4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9">
                  <a:moveTo>
                    <a:pt x="131" y="43"/>
                  </a:moveTo>
                  <a:lnTo>
                    <a:pt x="115" y="27"/>
                  </a:lnTo>
                  <a:lnTo>
                    <a:pt x="101" y="27"/>
                  </a:lnTo>
                  <a:lnTo>
                    <a:pt x="89" y="27"/>
                  </a:lnTo>
                  <a:lnTo>
                    <a:pt x="75" y="24"/>
                  </a:lnTo>
                  <a:lnTo>
                    <a:pt x="62" y="22"/>
                  </a:lnTo>
                  <a:lnTo>
                    <a:pt x="49" y="18"/>
                  </a:lnTo>
                  <a:lnTo>
                    <a:pt x="41" y="14"/>
                  </a:lnTo>
                  <a:lnTo>
                    <a:pt x="31" y="8"/>
                  </a:lnTo>
                  <a:lnTo>
                    <a:pt x="25" y="0"/>
                  </a:lnTo>
                  <a:lnTo>
                    <a:pt x="0" y="18"/>
                  </a:lnTo>
                  <a:lnTo>
                    <a:pt x="10" y="31"/>
                  </a:lnTo>
                  <a:lnTo>
                    <a:pt x="23" y="40"/>
                  </a:lnTo>
                  <a:lnTo>
                    <a:pt x="39" y="48"/>
                  </a:lnTo>
                  <a:lnTo>
                    <a:pt x="56" y="52"/>
                  </a:lnTo>
                  <a:lnTo>
                    <a:pt x="69" y="56"/>
                  </a:lnTo>
                  <a:lnTo>
                    <a:pt x="87" y="58"/>
                  </a:lnTo>
                  <a:lnTo>
                    <a:pt x="101" y="59"/>
                  </a:lnTo>
                  <a:lnTo>
                    <a:pt x="115" y="59"/>
                  </a:lnTo>
                  <a:lnTo>
                    <a:pt x="99" y="43"/>
                  </a:lnTo>
                  <a:lnTo>
                    <a:pt x="13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60"/>
            <p:cNvSpPr>
              <a:spLocks/>
            </p:cNvSpPr>
            <p:nvPr/>
          </p:nvSpPr>
          <p:spPr bwMode="auto">
            <a:xfrm>
              <a:off x="1036" y="2697"/>
              <a:ext cx="55" cy="36"/>
            </a:xfrm>
            <a:custGeom>
              <a:avLst/>
              <a:gdLst>
                <a:gd name="T0" fmla="*/ 164 w 164"/>
                <a:gd name="T1" fmla="*/ 78 h 110"/>
                <a:gd name="T2" fmla="*/ 163 w 164"/>
                <a:gd name="T3" fmla="*/ 78 h 110"/>
                <a:gd name="T4" fmla="*/ 152 w 164"/>
                <a:gd name="T5" fmla="*/ 78 h 110"/>
                <a:gd name="T6" fmla="*/ 140 w 164"/>
                <a:gd name="T7" fmla="*/ 78 h 110"/>
                <a:gd name="T8" fmla="*/ 128 w 164"/>
                <a:gd name="T9" fmla="*/ 78 h 110"/>
                <a:gd name="T10" fmla="*/ 117 w 164"/>
                <a:gd name="T11" fmla="*/ 77 h 110"/>
                <a:gd name="T12" fmla="*/ 106 w 164"/>
                <a:gd name="T13" fmla="*/ 75 h 110"/>
                <a:gd name="T14" fmla="*/ 95 w 164"/>
                <a:gd name="T15" fmla="*/ 73 h 110"/>
                <a:gd name="T16" fmla="*/ 83 w 164"/>
                <a:gd name="T17" fmla="*/ 69 h 110"/>
                <a:gd name="T18" fmla="*/ 74 w 164"/>
                <a:gd name="T19" fmla="*/ 64 h 110"/>
                <a:gd name="T20" fmla="*/ 64 w 164"/>
                <a:gd name="T21" fmla="*/ 59 h 110"/>
                <a:gd name="T22" fmla="*/ 56 w 164"/>
                <a:gd name="T23" fmla="*/ 54 h 110"/>
                <a:gd name="T24" fmla="*/ 48 w 164"/>
                <a:gd name="T25" fmla="*/ 47 h 110"/>
                <a:gd name="T26" fmla="*/ 43 w 164"/>
                <a:gd name="T27" fmla="*/ 42 h 110"/>
                <a:gd name="T28" fmla="*/ 39 w 164"/>
                <a:gd name="T29" fmla="*/ 32 h 110"/>
                <a:gd name="T30" fmla="*/ 35 w 164"/>
                <a:gd name="T31" fmla="*/ 23 h 110"/>
                <a:gd name="T32" fmla="*/ 32 w 164"/>
                <a:gd name="T33" fmla="*/ 12 h 110"/>
                <a:gd name="T34" fmla="*/ 32 w 164"/>
                <a:gd name="T35" fmla="*/ 0 h 110"/>
                <a:gd name="T36" fmla="*/ 0 w 164"/>
                <a:gd name="T37" fmla="*/ 0 h 110"/>
                <a:gd name="T38" fmla="*/ 1 w 164"/>
                <a:gd name="T39" fmla="*/ 16 h 110"/>
                <a:gd name="T40" fmla="*/ 5 w 164"/>
                <a:gd name="T41" fmla="*/ 32 h 110"/>
                <a:gd name="T42" fmla="*/ 9 w 164"/>
                <a:gd name="T43" fmla="*/ 46 h 110"/>
                <a:gd name="T44" fmla="*/ 16 w 164"/>
                <a:gd name="T45" fmla="*/ 58 h 110"/>
                <a:gd name="T46" fmla="*/ 27 w 164"/>
                <a:gd name="T47" fmla="*/ 70 h 110"/>
                <a:gd name="T48" fmla="*/ 38 w 164"/>
                <a:gd name="T49" fmla="*/ 78 h 110"/>
                <a:gd name="T50" fmla="*/ 48 w 164"/>
                <a:gd name="T51" fmla="*/ 86 h 110"/>
                <a:gd name="T52" fmla="*/ 60 w 164"/>
                <a:gd name="T53" fmla="*/ 93 h 110"/>
                <a:gd name="T54" fmla="*/ 74 w 164"/>
                <a:gd name="T55" fmla="*/ 98 h 110"/>
                <a:gd name="T56" fmla="*/ 86 w 164"/>
                <a:gd name="T57" fmla="*/ 102 h 110"/>
                <a:gd name="T58" fmla="*/ 100 w 164"/>
                <a:gd name="T59" fmla="*/ 105 h 110"/>
                <a:gd name="T60" fmla="*/ 113 w 164"/>
                <a:gd name="T61" fmla="*/ 109 h 110"/>
                <a:gd name="T62" fmla="*/ 126 w 164"/>
                <a:gd name="T63" fmla="*/ 110 h 110"/>
                <a:gd name="T64" fmla="*/ 140 w 164"/>
                <a:gd name="T65" fmla="*/ 110 h 110"/>
                <a:gd name="T66" fmla="*/ 152 w 164"/>
                <a:gd name="T67" fmla="*/ 110 h 110"/>
                <a:gd name="T68" fmla="*/ 164 w 164"/>
                <a:gd name="T69" fmla="*/ 110 h 110"/>
                <a:gd name="T70" fmla="*/ 164 w 164"/>
                <a:gd name="T71" fmla="*/ 110 h 110"/>
                <a:gd name="T72" fmla="*/ 164 w 164"/>
                <a:gd name="T73" fmla="*/ 7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110">
                  <a:moveTo>
                    <a:pt x="164" y="78"/>
                  </a:moveTo>
                  <a:lnTo>
                    <a:pt x="163" y="78"/>
                  </a:lnTo>
                  <a:lnTo>
                    <a:pt x="152" y="78"/>
                  </a:lnTo>
                  <a:lnTo>
                    <a:pt x="140" y="78"/>
                  </a:lnTo>
                  <a:lnTo>
                    <a:pt x="128" y="78"/>
                  </a:lnTo>
                  <a:lnTo>
                    <a:pt x="117" y="77"/>
                  </a:lnTo>
                  <a:lnTo>
                    <a:pt x="106" y="75"/>
                  </a:lnTo>
                  <a:lnTo>
                    <a:pt x="95" y="73"/>
                  </a:lnTo>
                  <a:lnTo>
                    <a:pt x="83" y="69"/>
                  </a:lnTo>
                  <a:lnTo>
                    <a:pt x="74" y="64"/>
                  </a:lnTo>
                  <a:lnTo>
                    <a:pt x="64" y="59"/>
                  </a:lnTo>
                  <a:lnTo>
                    <a:pt x="56" y="54"/>
                  </a:lnTo>
                  <a:lnTo>
                    <a:pt x="48" y="47"/>
                  </a:lnTo>
                  <a:lnTo>
                    <a:pt x="43" y="42"/>
                  </a:lnTo>
                  <a:lnTo>
                    <a:pt x="39" y="32"/>
                  </a:lnTo>
                  <a:lnTo>
                    <a:pt x="35" y="23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5" y="32"/>
                  </a:lnTo>
                  <a:lnTo>
                    <a:pt x="9" y="46"/>
                  </a:lnTo>
                  <a:lnTo>
                    <a:pt x="16" y="58"/>
                  </a:lnTo>
                  <a:lnTo>
                    <a:pt x="27" y="70"/>
                  </a:lnTo>
                  <a:lnTo>
                    <a:pt x="38" y="78"/>
                  </a:lnTo>
                  <a:lnTo>
                    <a:pt x="48" y="86"/>
                  </a:lnTo>
                  <a:lnTo>
                    <a:pt x="60" y="93"/>
                  </a:lnTo>
                  <a:lnTo>
                    <a:pt x="74" y="98"/>
                  </a:lnTo>
                  <a:lnTo>
                    <a:pt x="86" y="102"/>
                  </a:lnTo>
                  <a:lnTo>
                    <a:pt x="100" y="105"/>
                  </a:lnTo>
                  <a:lnTo>
                    <a:pt x="113" y="109"/>
                  </a:lnTo>
                  <a:lnTo>
                    <a:pt x="126" y="110"/>
                  </a:lnTo>
                  <a:lnTo>
                    <a:pt x="140" y="110"/>
                  </a:lnTo>
                  <a:lnTo>
                    <a:pt x="152" y="110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61"/>
            <p:cNvSpPr>
              <a:spLocks/>
            </p:cNvSpPr>
            <p:nvPr/>
          </p:nvSpPr>
          <p:spPr bwMode="auto">
            <a:xfrm>
              <a:off x="1092" y="2682"/>
              <a:ext cx="70" cy="51"/>
            </a:xfrm>
            <a:custGeom>
              <a:avLst/>
              <a:gdLst>
                <a:gd name="T0" fmla="*/ 210 w 210"/>
                <a:gd name="T1" fmla="*/ 8 h 155"/>
                <a:gd name="T2" fmla="*/ 184 w 210"/>
                <a:gd name="T3" fmla="*/ 0 h 155"/>
                <a:gd name="T4" fmla="*/ 174 w 210"/>
                <a:gd name="T5" fmla="*/ 10 h 155"/>
                <a:gd name="T6" fmla="*/ 163 w 210"/>
                <a:gd name="T7" fmla="*/ 20 h 155"/>
                <a:gd name="T8" fmla="*/ 153 w 210"/>
                <a:gd name="T9" fmla="*/ 31 h 155"/>
                <a:gd name="T10" fmla="*/ 141 w 210"/>
                <a:gd name="T11" fmla="*/ 42 h 155"/>
                <a:gd name="T12" fmla="*/ 130 w 210"/>
                <a:gd name="T13" fmla="*/ 51 h 155"/>
                <a:gd name="T14" fmla="*/ 120 w 210"/>
                <a:gd name="T15" fmla="*/ 62 h 155"/>
                <a:gd name="T16" fmla="*/ 109 w 210"/>
                <a:gd name="T17" fmla="*/ 72 h 155"/>
                <a:gd name="T18" fmla="*/ 97 w 210"/>
                <a:gd name="T19" fmla="*/ 81 h 155"/>
                <a:gd name="T20" fmla="*/ 86 w 210"/>
                <a:gd name="T21" fmla="*/ 89 h 155"/>
                <a:gd name="T22" fmla="*/ 72 w 210"/>
                <a:gd name="T23" fmla="*/ 97 h 155"/>
                <a:gd name="T24" fmla="*/ 62 w 210"/>
                <a:gd name="T25" fmla="*/ 104 h 155"/>
                <a:gd name="T26" fmla="*/ 48 w 210"/>
                <a:gd name="T27" fmla="*/ 111 h 155"/>
                <a:gd name="T28" fmla="*/ 36 w 210"/>
                <a:gd name="T29" fmla="*/ 115 h 155"/>
                <a:gd name="T30" fmla="*/ 25 w 210"/>
                <a:gd name="T31" fmla="*/ 120 h 155"/>
                <a:gd name="T32" fmla="*/ 12 w 210"/>
                <a:gd name="T33" fmla="*/ 122 h 155"/>
                <a:gd name="T34" fmla="*/ 0 w 210"/>
                <a:gd name="T35" fmla="*/ 123 h 155"/>
                <a:gd name="T36" fmla="*/ 0 w 210"/>
                <a:gd name="T37" fmla="*/ 155 h 155"/>
                <a:gd name="T38" fmla="*/ 16 w 210"/>
                <a:gd name="T39" fmla="*/ 154 h 155"/>
                <a:gd name="T40" fmla="*/ 32 w 210"/>
                <a:gd name="T41" fmla="*/ 150 h 155"/>
                <a:gd name="T42" fmla="*/ 47 w 210"/>
                <a:gd name="T43" fmla="*/ 146 h 155"/>
                <a:gd name="T44" fmla="*/ 62 w 210"/>
                <a:gd name="T45" fmla="*/ 139 h 155"/>
                <a:gd name="T46" fmla="*/ 76 w 210"/>
                <a:gd name="T47" fmla="*/ 132 h 155"/>
                <a:gd name="T48" fmla="*/ 90 w 210"/>
                <a:gd name="T49" fmla="*/ 124 h 155"/>
                <a:gd name="T50" fmla="*/ 102 w 210"/>
                <a:gd name="T51" fmla="*/ 115 h 155"/>
                <a:gd name="T52" fmla="*/ 116 w 210"/>
                <a:gd name="T53" fmla="*/ 107 h 155"/>
                <a:gd name="T54" fmla="*/ 129 w 210"/>
                <a:gd name="T55" fmla="*/ 96 h 155"/>
                <a:gd name="T56" fmla="*/ 140 w 210"/>
                <a:gd name="T57" fmla="*/ 85 h 155"/>
                <a:gd name="T58" fmla="*/ 153 w 210"/>
                <a:gd name="T59" fmla="*/ 76 h 155"/>
                <a:gd name="T60" fmla="*/ 164 w 210"/>
                <a:gd name="T61" fmla="*/ 64 h 155"/>
                <a:gd name="T62" fmla="*/ 175 w 210"/>
                <a:gd name="T63" fmla="*/ 53 h 155"/>
                <a:gd name="T64" fmla="*/ 184 w 210"/>
                <a:gd name="T65" fmla="*/ 42 h 155"/>
                <a:gd name="T66" fmla="*/ 195 w 210"/>
                <a:gd name="T67" fmla="*/ 31 h 155"/>
                <a:gd name="T68" fmla="*/ 206 w 210"/>
                <a:gd name="T69" fmla="*/ 22 h 155"/>
                <a:gd name="T70" fmla="*/ 179 w 210"/>
                <a:gd name="T71" fmla="*/ 12 h 155"/>
                <a:gd name="T72" fmla="*/ 210 w 210"/>
                <a:gd name="T73" fmla="*/ 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55">
                  <a:moveTo>
                    <a:pt x="210" y="8"/>
                  </a:moveTo>
                  <a:lnTo>
                    <a:pt x="184" y="0"/>
                  </a:lnTo>
                  <a:lnTo>
                    <a:pt x="174" y="10"/>
                  </a:lnTo>
                  <a:lnTo>
                    <a:pt x="163" y="20"/>
                  </a:lnTo>
                  <a:lnTo>
                    <a:pt x="153" y="31"/>
                  </a:lnTo>
                  <a:lnTo>
                    <a:pt x="141" y="42"/>
                  </a:lnTo>
                  <a:lnTo>
                    <a:pt x="130" y="51"/>
                  </a:lnTo>
                  <a:lnTo>
                    <a:pt x="120" y="62"/>
                  </a:lnTo>
                  <a:lnTo>
                    <a:pt x="109" y="72"/>
                  </a:lnTo>
                  <a:lnTo>
                    <a:pt x="97" y="81"/>
                  </a:lnTo>
                  <a:lnTo>
                    <a:pt x="86" y="89"/>
                  </a:lnTo>
                  <a:lnTo>
                    <a:pt x="72" y="97"/>
                  </a:lnTo>
                  <a:lnTo>
                    <a:pt x="62" y="104"/>
                  </a:lnTo>
                  <a:lnTo>
                    <a:pt x="48" y="111"/>
                  </a:lnTo>
                  <a:lnTo>
                    <a:pt x="36" y="115"/>
                  </a:lnTo>
                  <a:lnTo>
                    <a:pt x="25" y="120"/>
                  </a:lnTo>
                  <a:lnTo>
                    <a:pt x="12" y="122"/>
                  </a:lnTo>
                  <a:lnTo>
                    <a:pt x="0" y="123"/>
                  </a:lnTo>
                  <a:lnTo>
                    <a:pt x="0" y="155"/>
                  </a:lnTo>
                  <a:lnTo>
                    <a:pt x="16" y="154"/>
                  </a:lnTo>
                  <a:lnTo>
                    <a:pt x="32" y="150"/>
                  </a:lnTo>
                  <a:lnTo>
                    <a:pt x="47" y="146"/>
                  </a:lnTo>
                  <a:lnTo>
                    <a:pt x="62" y="139"/>
                  </a:lnTo>
                  <a:lnTo>
                    <a:pt x="76" y="132"/>
                  </a:lnTo>
                  <a:lnTo>
                    <a:pt x="90" y="124"/>
                  </a:lnTo>
                  <a:lnTo>
                    <a:pt x="102" y="115"/>
                  </a:lnTo>
                  <a:lnTo>
                    <a:pt x="116" y="107"/>
                  </a:lnTo>
                  <a:lnTo>
                    <a:pt x="129" y="96"/>
                  </a:lnTo>
                  <a:lnTo>
                    <a:pt x="140" y="85"/>
                  </a:lnTo>
                  <a:lnTo>
                    <a:pt x="153" y="76"/>
                  </a:lnTo>
                  <a:lnTo>
                    <a:pt x="164" y="64"/>
                  </a:lnTo>
                  <a:lnTo>
                    <a:pt x="175" y="53"/>
                  </a:lnTo>
                  <a:lnTo>
                    <a:pt x="184" y="42"/>
                  </a:lnTo>
                  <a:lnTo>
                    <a:pt x="195" y="31"/>
                  </a:lnTo>
                  <a:lnTo>
                    <a:pt x="206" y="22"/>
                  </a:lnTo>
                  <a:lnTo>
                    <a:pt x="179" y="12"/>
                  </a:lnTo>
                  <a:lnTo>
                    <a:pt x="2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62"/>
            <p:cNvSpPr>
              <a:spLocks/>
            </p:cNvSpPr>
            <p:nvPr/>
          </p:nvSpPr>
          <p:spPr bwMode="auto">
            <a:xfrm>
              <a:off x="1151" y="2685"/>
              <a:ext cx="46" cy="88"/>
            </a:xfrm>
            <a:custGeom>
              <a:avLst/>
              <a:gdLst>
                <a:gd name="T0" fmla="*/ 137 w 137"/>
                <a:gd name="T1" fmla="*/ 236 h 265"/>
                <a:gd name="T2" fmla="*/ 110 w 137"/>
                <a:gd name="T3" fmla="*/ 221 h 265"/>
                <a:gd name="T4" fmla="*/ 89 w 137"/>
                <a:gd name="T5" fmla="*/ 201 h 265"/>
                <a:gd name="T6" fmla="*/ 72 w 137"/>
                <a:gd name="T7" fmla="*/ 176 h 265"/>
                <a:gd name="T8" fmla="*/ 60 w 137"/>
                <a:gd name="T9" fmla="*/ 148 h 265"/>
                <a:gd name="T10" fmla="*/ 49 w 137"/>
                <a:gd name="T11" fmla="*/ 116 h 265"/>
                <a:gd name="T12" fmla="*/ 43 w 137"/>
                <a:gd name="T13" fmla="*/ 81 h 265"/>
                <a:gd name="T14" fmla="*/ 37 w 137"/>
                <a:gd name="T15" fmla="*/ 41 h 265"/>
                <a:gd name="T16" fmla="*/ 32 w 137"/>
                <a:gd name="T17" fmla="*/ 0 h 265"/>
                <a:gd name="T18" fmla="*/ 0 w 137"/>
                <a:gd name="T19" fmla="*/ 2 h 265"/>
                <a:gd name="T20" fmla="*/ 5 w 137"/>
                <a:gd name="T21" fmla="*/ 44 h 265"/>
                <a:gd name="T22" fmla="*/ 10 w 137"/>
                <a:gd name="T23" fmla="*/ 85 h 265"/>
                <a:gd name="T24" fmla="*/ 18 w 137"/>
                <a:gd name="T25" fmla="*/ 124 h 265"/>
                <a:gd name="T26" fmla="*/ 29 w 137"/>
                <a:gd name="T27" fmla="*/ 159 h 265"/>
                <a:gd name="T28" fmla="*/ 45 w 137"/>
                <a:gd name="T29" fmla="*/ 191 h 265"/>
                <a:gd name="T30" fmla="*/ 66 w 137"/>
                <a:gd name="T31" fmla="*/ 221 h 265"/>
                <a:gd name="T32" fmla="*/ 91 w 137"/>
                <a:gd name="T33" fmla="*/ 247 h 265"/>
                <a:gd name="T34" fmla="*/ 125 w 137"/>
                <a:gd name="T35" fmla="*/ 265 h 265"/>
                <a:gd name="T36" fmla="*/ 137 w 137"/>
                <a:gd name="T37" fmla="*/ 2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65">
                  <a:moveTo>
                    <a:pt x="137" y="236"/>
                  </a:moveTo>
                  <a:lnTo>
                    <a:pt x="110" y="221"/>
                  </a:lnTo>
                  <a:lnTo>
                    <a:pt x="89" y="201"/>
                  </a:lnTo>
                  <a:lnTo>
                    <a:pt x="72" y="176"/>
                  </a:lnTo>
                  <a:lnTo>
                    <a:pt x="60" y="148"/>
                  </a:lnTo>
                  <a:lnTo>
                    <a:pt x="49" y="116"/>
                  </a:lnTo>
                  <a:lnTo>
                    <a:pt x="43" y="81"/>
                  </a:lnTo>
                  <a:lnTo>
                    <a:pt x="37" y="41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44"/>
                  </a:lnTo>
                  <a:lnTo>
                    <a:pt x="10" y="85"/>
                  </a:lnTo>
                  <a:lnTo>
                    <a:pt x="18" y="124"/>
                  </a:lnTo>
                  <a:lnTo>
                    <a:pt x="29" y="159"/>
                  </a:lnTo>
                  <a:lnTo>
                    <a:pt x="45" y="191"/>
                  </a:lnTo>
                  <a:lnTo>
                    <a:pt x="66" y="221"/>
                  </a:lnTo>
                  <a:lnTo>
                    <a:pt x="91" y="247"/>
                  </a:lnTo>
                  <a:lnTo>
                    <a:pt x="125" y="265"/>
                  </a:lnTo>
                  <a:lnTo>
                    <a:pt x="137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63"/>
            <p:cNvSpPr>
              <a:spLocks/>
            </p:cNvSpPr>
            <p:nvPr/>
          </p:nvSpPr>
          <p:spPr bwMode="auto">
            <a:xfrm>
              <a:off x="1192" y="2738"/>
              <a:ext cx="92" cy="40"/>
            </a:xfrm>
            <a:custGeom>
              <a:avLst/>
              <a:gdLst>
                <a:gd name="T0" fmla="*/ 273 w 275"/>
                <a:gd name="T1" fmla="*/ 0 h 121"/>
                <a:gd name="T2" fmla="*/ 250 w 275"/>
                <a:gd name="T3" fmla="*/ 0 h 121"/>
                <a:gd name="T4" fmla="*/ 238 w 275"/>
                <a:gd name="T5" fmla="*/ 13 h 121"/>
                <a:gd name="T6" fmla="*/ 226 w 275"/>
                <a:gd name="T7" fmla="*/ 25 h 121"/>
                <a:gd name="T8" fmla="*/ 213 w 275"/>
                <a:gd name="T9" fmla="*/ 36 h 121"/>
                <a:gd name="T10" fmla="*/ 198 w 275"/>
                <a:gd name="T11" fmla="*/ 46 h 121"/>
                <a:gd name="T12" fmla="*/ 182 w 275"/>
                <a:gd name="T13" fmla="*/ 56 h 121"/>
                <a:gd name="T14" fmla="*/ 167 w 275"/>
                <a:gd name="T15" fmla="*/ 65 h 121"/>
                <a:gd name="T16" fmla="*/ 151 w 275"/>
                <a:gd name="T17" fmla="*/ 73 h 121"/>
                <a:gd name="T18" fmla="*/ 134 w 275"/>
                <a:gd name="T19" fmla="*/ 78 h 121"/>
                <a:gd name="T20" fmla="*/ 118 w 275"/>
                <a:gd name="T21" fmla="*/ 83 h 121"/>
                <a:gd name="T22" fmla="*/ 103 w 275"/>
                <a:gd name="T23" fmla="*/ 86 h 121"/>
                <a:gd name="T24" fmla="*/ 87 w 275"/>
                <a:gd name="T25" fmla="*/ 89 h 121"/>
                <a:gd name="T26" fmla="*/ 71 w 275"/>
                <a:gd name="T27" fmla="*/ 89 h 121"/>
                <a:gd name="T28" fmla="*/ 56 w 275"/>
                <a:gd name="T29" fmla="*/ 89 h 121"/>
                <a:gd name="T30" fmla="*/ 41 w 275"/>
                <a:gd name="T31" fmla="*/ 86 h 121"/>
                <a:gd name="T32" fmla="*/ 27 w 275"/>
                <a:gd name="T33" fmla="*/ 82 h 121"/>
                <a:gd name="T34" fmla="*/ 13 w 275"/>
                <a:gd name="T35" fmla="*/ 77 h 121"/>
                <a:gd name="T36" fmla="*/ 0 w 275"/>
                <a:gd name="T37" fmla="*/ 106 h 121"/>
                <a:gd name="T38" fmla="*/ 18 w 275"/>
                <a:gd name="T39" fmla="*/ 113 h 121"/>
                <a:gd name="T40" fmla="*/ 36 w 275"/>
                <a:gd name="T41" fmla="*/ 117 h 121"/>
                <a:gd name="T42" fmla="*/ 54 w 275"/>
                <a:gd name="T43" fmla="*/ 120 h 121"/>
                <a:gd name="T44" fmla="*/ 71 w 275"/>
                <a:gd name="T45" fmla="*/ 121 h 121"/>
                <a:gd name="T46" fmla="*/ 89 w 275"/>
                <a:gd name="T47" fmla="*/ 120 h 121"/>
                <a:gd name="T48" fmla="*/ 109 w 275"/>
                <a:gd name="T49" fmla="*/ 119 h 121"/>
                <a:gd name="T50" fmla="*/ 128 w 275"/>
                <a:gd name="T51" fmla="*/ 113 h 121"/>
                <a:gd name="T52" fmla="*/ 145 w 275"/>
                <a:gd name="T53" fmla="*/ 109 h 121"/>
                <a:gd name="T54" fmla="*/ 163 w 275"/>
                <a:gd name="T55" fmla="*/ 101 h 121"/>
                <a:gd name="T56" fmla="*/ 180 w 275"/>
                <a:gd name="T57" fmla="*/ 93 h 121"/>
                <a:gd name="T58" fmla="*/ 199 w 275"/>
                <a:gd name="T59" fmla="*/ 83 h 121"/>
                <a:gd name="T60" fmla="*/ 214 w 275"/>
                <a:gd name="T61" fmla="*/ 73 h 121"/>
                <a:gd name="T62" fmla="*/ 230 w 275"/>
                <a:gd name="T63" fmla="*/ 62 h 121"/>
                <a:gd name="T64" fmla="*/ 246 w 275"/>
                <a:gd name="T65" fmla="*/ 48 h 121"/>
                <a:gd name="T66" fmla="*/ 260 w 275"/>
                <a:gd name="T67" fmla="*/ 35 h 121"/>
                <a:gd name="T68" fmla="*/ 275 w 275"/>
                <a:gd name="T69" fmla="*/ 21 h 121"/>
                <a:gd name="T70" fmla="*/ 252 w 275"/>
                <a:gd name="T71" fmla="*/ 21 h 121"/>
                <a:gd name="T72" fmla="*/ 273 w 275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5" h="121">
                  <a:moveTo>
                    <a:pt x="273" y="0"/>
                  </a:moveTo>
                  <a:lnTo>
                    <a:pt x="250" y="0"/>
                  </a:lnTo>
                  <a:lnTo>
                    <a:pt x="238" y="13"/>
                  </a:lnTo>
                  <a:lnTo>
                    <a:pt x="226" y="25"/>
                  </a:lnTo>
                  <a:lnTo>
                    <a:pt x="213" y="36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7" y="65"/>
                  </a:lnTo>
                  <a:lnTo>
                    <a:pt x="151" y="73"/>
                  </a:lnTo>
                  <a:lnTo>
                    <a:pt x="134" y="78"/>
                  </a:lnTo>
                  <a:lnTo>
                    <a:pt x="118" y="83"/>
                  </a:lnTo>
                  <a:lnTo>
                    <a:pt x="103" y="86"/>
                  </a:lnTo>
                  <a:lnTo>
                    <a:pt x="87" y="89"/>
                  </a:lnTo>
                  <a:lnTo>
                    <a:pt x="71" y="89"/>
                  </a:lnTo>
                  <a:lnTo>
                    <a:pt x="56" y="89"/>
                  </a:lnTo>
                  <a:lnTo>
                    <a:pt x="41" y="86"/>
                  </a:lnTo>
                  <a:lnTo>
                    <a:pt x="27" y="82"/>
                  </a:lnTo>
                  <a:lnTo>
                    <a:pt x="13" y="77"/>
                  </a:lnTo>
                  <a:lnTo>
                    <a:pt x="0" y="106"/>
                  </a:lnTo>
                  <a:lnTo>
                    <a:pt x="18" y="113"/>
                  </a:lnTo>
                  <a:lnTo>
                    <a:pt x="36" y="117"/>
                  </a:lnTo>
                  <a:lnTo>
                    <a:pt x="54" y="120"/>
                  </a:lnTo>
                  <a:lnTo>
                    <a:pt x="71" y="121"/>
                  </a:lnTo>
                  <a:lnTo>
                    <a:pt x="89" y="120"/>
                  </a:lnTo>
                  <a:lnTo>
                    <a:pt x="109" y="119"/>
                  </a:lnTo>
                  <a:lnTo>
                    <a:pt x="128" y="113"/>
                  </a:lnTo>
                  <a:lnTo>
                    <a:pt x="145" y="109"/>
                  </a:lnTo>
                  <a:lnTo>
                    <a:pt x="163" y="101"/>
                  </a:lnTo>
                  <a:lnTo>
                    <a:pt x="180" y="93"/>
                  </a:lnTo>
                  <a:lnTo>
                    <a:pt x="199" y="83"/>
                  </a:lnTo>
                  <a:lnTo>
                    <a:pt x="214" y="73"/>
                  </a:lnTo>
                  <a:lnTo>
                    <a:pt x="230" y="62"/>
                  </a:lnTo>
                  <a:lnTo>
                    <a:pt x="246" y="48"/>
                  </a:lnTo>
                  <a:lnTo>
                    <a:pt x="260" y="35"/>
                  </a:lnTo>
                  <a:lnTo>
                    <a:pt x="275" y="21"/>
                  </a:lnTo>
                  <a:lnTo>
                    <a:pt x="252" y="2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64"/>
            <p:cNvSpPr>
              <a:spLocks/>
            </p:cNvSpPr>
            <p:nvPr/>
          </p:nvSpPr>
          <p:spPr bwMode="auto">
            <a:xfrm>
              <a:off x="1276" y="2738"/>
              <a:ext cx="61" cy="22"/>
            </a:xfrm>
            <a:custGeom>
              <a:avLst/>
              <a:gdLst>
                <a:gd name="T0" fmla="*/ 176 w 183"/>
                <a:gd name="T1" fmla="*/ 30 h 65"/>
                <a:gd name="T2" fmla="*/ 168 w 183"/>
                <a:gd name="T3" fmla="*/ 30 h 65"/>
                <a:gd name="T4" fmla="*/ 159 w 183"/>
                <a:gd name="T5" fmla="*/ 33 h 65"/>
                <a:gd name="T6" fmla="*/ 149 w 183"/>
                <a:gd name="T7" fmla="*/ 33 h 65"/>
                <a:gd name="T8" fmla="*/ 139 w 183"/>
                <a:gd name="T9" fmla="*/ 33 h 65"/>
                <a:gd name="T10" fmla="*/ 128 w 183"/>
                <a:gd name="T11" fmla="*/ 33 h 65"/>
                <a:gd name="T12" fmla="*/ 116 w 183"/>
                <a:gd name="T13" fmla="*/ 33 h 65"/>
                <a:gd name="T14" fmla="*/ 106 w 183"/>
                <a:gd name="T15" fmla="*/ 33 h 65"/>
                <a:gd name="T16" fmla="*/ 95 w 183"/>
                <a:gd name="T17" fmla="*/ 31 h 65"/>
                <a:gd name="T18" fmla="*/ 85 w 183"/>
                <a:gd name="T19" fmla="*/ 30 h 65"/>
                <a:gd name="T20" fmla="*/ 72 w 183"/>
                <a:gd name="T21" fmla="*/ 27 h 65"/>
                <a:gd name="T22" fmla="*/ 63 w 183"/>
                <a:gd name="T23" fmla="*/ 23 h 65"/>
                <a:gd name="T24" fmla="*/ 54 w 183"/>
                <a:gd name="T25" fmla="*/ 19 h 65"/>
                <a:gd name="T26" fmla="*/ 43 w 183"/>
                <a:gd name="T27" fmla="*/ 16 h 65"/>
                <a:gd name="T28" fmla="*/ 36 w 183"/>
                <a:gd name="T29" fmla="*/ 11 h 65"/>
                <a:gd name="T30" fmla="*/ 29 w 183"/>
                <a:gd name="T31" fmla="*/ 6 h 65"/>
                <a:gd name="T32" fmla="*/ 21 w 183"/>
                <a:gd name="T33" fmla="*/ 0 h 65"/>
                <a:gd name="T34" fmla="*/ 0 w 183"/>
                <a:gd name="T35" fmla="*/ 22 h 65"/>
                <a:gd name="T36" fmla="*/ 9 w 183"/>
                <a:gd name="T37" fmla="*/ 31 h 65"/>
                <a:gd name="T38" fmla="*/ 19 w 183"/>
                <a:gd name="T39" fmla="*/ 38 h 65"/>
                <a:gd name="T40" fmla="*/ 31 w 183"/>
                <a:gd name="T41" fmla="*/ 45 h 65"/>
                <a:gd name="T42" fmla="*/ 41 w 183"/>
                <a:gd name="T43" fmla="*/ 49 h 65"/>
                <a:gd name="T44" fmla="*/ 52 w 183"/>
                <a:gd name="T45" fmla="*/ 54 h 65"/>
                <a:gd name="T46" fmla="*/ 66 w 183"/>
                <a:gd name="T47" fmla="*/ 57 h 65"/>
                <a:gd name="T48" fmla="*/ 78 w 183"/>
                <a:gd name="T49" fmla="*/ 60 h 65"/>
                <a:gd name="T50" fmla="*/ 90 w 183"/>
                <a:gd name="T51" fmla="*/ 64 h 65"/>
                <a:gd name="T52" fmla="*/ 102 w 183"/>
                <a:gd name="T53" fmla="*/ 65 h 65"/>
                <a:gd name="T54" fmla="*/ 116 w 183"/>
                <a:gd name="T55" fmla="*/ 65 h 65"/>
                <a:gd name="T56" fmla="*/ 128 w 183"/>
                <a:gd name="T57" fmla="*/ 65 h 65"/>
                <a:gd name="T58" fmla="*/ 139 w 183"/>
                <a:gd name="T59" fmla="*/ 65 h 65"/>
                <a:gd name="T60" fmla="*/ 151 w 183"/>
                <a:gd name="T61" fmla="*/ 65 h 65"/>
                <a:gd name="T62" fmla="*/ 163 w 183"/>
                <a:gd name="T63" fmla="*/ 64 h 65"/>
                <a:gd name="T64" fmla="*/ 174 w 183"/>
                <a:gd name="T65" fmla="*/ 62 h 65"/>
                <a:gd name="T66" fmla="*/ 183 w 183"/>
                <a:gd name="T67" fmla="*/ 60 h 65"/>
                <a:gd name="T68" fmla="*/ 176 w 183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65">
                  <a:moveTo>
                    <a:pt x="176" y="30"/>
                  </a:moveTo>
                  <a:lnTo>
                    <a:pt x="168" y="30"/>
                  </a:lnTo>
                  <a:lnTo>
                    <a:pt x="159" y="33"/>
                  </a:lnTo>
                  <a:lnTo>
                    <a:pt x="149" y="33"/>
                  </a:lnTo>
                  <a:lnTo>
                    <a:pt x="139" y="33"/>
                  </a:lnTo>
                  <a:lnTo>
                    <a:pt x="128" y="33"/>
                  </a:lnTo>
                  <a:lnTo>
                    <a:pt x="116" y="33"/>
                  </a:lnTo>
                  <a:lnTo>
                    <a:pt x="106" y="33"/>
                  </a:lnTo>
                  <a:lnTo>
                    <a:pt x="95" y="31"/>
                  </a:lnTo>
                  <a:lnTo>
                    <a:pt x="85" y="30"/>
                  </a:lnTo>
                  <a:lnTo>
                    <a:pt x="72" y="27"/>
                  </a:lnTo>
                  <a:lnTo>
                    <a:pt x="63" y="23"/>
                  </a:lnTo>
                  <a:lnTo>
                    <a:pt x="54" y="19"/>
                  </a:lnTo>
                  <a:lnTo>
                    <a:pt x="43" y="16"/>
                  </a:lnTo>
                  <a:lnTo>
                    <a:pt x="36" y="11"/>
                  </a:lnTo>
                  <a:lnTo>
                    <a:pt x="29" y="6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1" y="49"/>
                  </a:lnTo>
                  <a:lnTo>
                    <a:pt x="52" y="54"/>
                  </a:lnTo>
                  <a:lnTo>
                    <a:pt x="66" y="57"/>
                  </a:lnTo>
                  <a:lnTo>
                    <a:pt x="78" y="60"/>
                  </a:lnTo>
                  <a:lnTo>
                    <a:pt x="90" y="64"/>
                  </a:lnTo>
                  <a:lnTo>
                    <a:pt x="102" y="65"/>
                  </a:lnTo>
                  <a:lnTo>
                    <a:pt x="116" y="65"/>
                  </a:lnTo>
                  <a:lnTo>
                    <a:pt x="128" y="65"/>
                  </a:lnTo>
                  <a:lnTo>
                    <a:pt x="139" y="65"/>
                  </a:lnTo>
                  <a:lnTo>
                    <a:pt x="151" y="65"/>
                  </a:lnTo>
                  <a:lnTo>
                    <a:pt x="163" y="64"/>
                  </a:lnTo>
                  <a:lnTo>
                    <a:pt x="174" y="62"/>
                  </a:lnTo>
                  <a:lnTo>
                    <a:pt x="183" y="6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65"/>
            <p:cNvSpPr>
              <a:spLocks/>
            </p:cNvSpPr>
            <p:nvPr/>
          </p:nvSpPr>
          <p:spPr bwMode="auto">
            <a:xfrm>
              <a:off x="1335" y="2713"/>
              <a:ext cx="65" cy="45"/>
            </a:xfrm>
            <a:custGeom>
              <a:avLst/>
              <a:gdLst>
                <a:gd name="T0" fmla="*/ 194 w 194"/>
                <a:gd name="T1" fmla="*/ 8 h 135"/>
                <a:gd name="T2" fmla="*/ 167 w 194"/>
                <a:gd name="T3" fmla="*/ 0 h 135"/>
                <a:gd name="T4" fmla="*/ 157 w 194"/>
                <a:gd name="T5" fmla="*/ 10 h 135"/>
                <a:gd name="T6" fmla="*/ 147 w 194"/>
                <a:gd name="T7" fmla="*/ 21 h 135"/>
                <a:gd name="T8" fmla="*/ 138 w 194"/>
                <a:gd name="T9" fmla="*/ 29 h 135"/>
                <a:gd name="T10" fmla="*/ 127 w 194"/>
                <a:gd name="T11" fmla="*/ 39 h 135"/>
                <a:gd name="T12" fmla="*/ 119 w 194"/>
                <a:gd name="T13" fmla="*/ 47 h 135"/>
                <a:gd name="T14" fmla="*/ 108 w 194"/>
                <a:gd name="T15" fmla="*/ 55 h 135"/>
                <a:gd name="T16" fmla="*/ 100 w 194"/>
                <a:gd name="T17" fmla="*/ 60 h 135"/>
                <a:gd name="T18" fmla="*/ 89 w 194"/>
                <a:gd name="T19" fmla="*/ 67 h 135"/>
                <a:gd name="T20" fmla="*/ 80 w 194"/>
                <a:gd name="T21" fmla="*/ 74 h 135"/>
                <a:gd name="T22" fmla="*/ 69 w 194"/>
                <a:gd name="T23" fmla="*/ 79 h 135"/>
                <a:gd name="T24" fmla="*/ 60 w 194"/>
                <a:gd name="T25" fmla="*/ 85 h 135"/>
                <a:gd name="T26" fmla="*/ 47 w 194"/>
                <a:gd name="T27" fmla="*/ 89 h 135"/>
                <a:gd name="T28" fmla="*/ 37 w 194"/>
                <a:gd name="T29" fmla="*/ 93 h 135"/>
                <a:gd name="T30" fmla="*/ 26 w 194"/>
                <a:gd name="T31" fmla="*/ 97 h 135"/>
                <a:gd name="T32" fmla="*/ 14 w 194"/>
                <a:gd name="T33" fmla="*/ 101 h 135"/>
                <a:gd name="T34" fmla="*/ 0 w 194"/>
                <a:gd name="T35" fmla="*/ 104 h 135"/>
                <a:gd name="T36" fmla="*/ 7 w 194"/>
                <a:gd name="T37" fmla="*/ 135 h 135"/>
                <a:gd name="T38" fmla="*/ 21 w 194"/>
                <a:gd name="T39" fmla="*/ 130 h 135"/>
                <a:gd name="T40" fmla="*/ 34 w 194"/>
                <a:gd name="T41" fmla="*/ 128 h 135"/>
                <a:gd name="T42" fmla="*/ 46 w 194"/>
                <a:gd name="T43" fmla="*/ 122 h 135"/>
                <a:gd name="T44" fmla="*/ 60 w 194"/>
                <a:gd name="T45" fmla="*/ 118 h 135"/>
                <a:gd name="T46" fmla="*/ 72 w 194"/>
                <a:gd name="T47" fmla="*/ 113 h 135"/>
                <a:gd name="T48" fmla="*/ 83 w 194"/>
                <a:gd name="T49" fmla="*/ 108 h 135"/>
                <a:gd name="T50" fmla="*/ 95 w 194"/>
                <a:gd name="T51" fmla="*/ 101 h 135"/>
                <a:gd name="T52" fmla="*/ 107 w 194"/>
                <a:gd name="T53" fmla="*/ 94 h 135"/>
                <a:gd name="T54" fmla="*/ 116 w 194"/>
                <a:gd name="T55" fmla="*/ 87 h 135"/>
                <a:gd name="T56" fmla="*/ 127 w 194"/>
                <a:gd name="T57" fmla="*/ 81 h 135"/>
                <a:gd name="T58" fmla="*/ 139 w 194"/>
                <a:gd name="T59" fmla="*/ 71 h 135"/>
                <a:gd name="T60" fmla="*/ 150 w 194"/>
                <a:gd name="T61" fmla="*/ 63 h 135"/>
                <a:gd name="T62" fmla="*/ 159 w 194"/>
                <a:gd name="T63" fmla="*/ 54 h 135"/>
                <a:gd name="T64" fmla="*/ 170 w 194"/>
                <a:gd name="T65" fmla="*/ 43 h 135"/>
                <a:gd name="T66" fmla="*/ 181 w 194"/>
                <a:gd name="T67" fmla="*/ 32 h 135"/>
                <a:gd name="T68" fmla="*/ 190 w 194"/>
                <a:gd name="T69" fmla="*/ 20 h 135"/>
                <a:gd name="T70" fmla="*/ 163 w 194"/>
                <a:gd name="T71" fmla="*/ 13 h 135"/>
                <a:gd name="T72" fmla="*/ 194 w 194"/>
                <a:gd name="T73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135">
                  <a:moveTo>
                    <a:pt x="194" y="8"/>
                  </a:moveTo>
                  <a:lnTo>
                    <a:pt x="167" y="0"/>
                  </a:lnTo>
                  <a:lnTo>
                    <a:pt x="157" y="10"/>
                  </a:lnTo>
                  <a:lnTo>
                    <a:pt x="147" y="21"/>
                  </a:lnTo>
                  <a:lnTo>
                    <a:pt x="138" y="29"/>
                  </a:lnTo>
                  <a:lnTo>
                    <a:pt x="127" y="39"/>
                  </a:lnTo>
                  <a:lnTo>
                    <a:pt x="119" y="47"/>
                  </a:lnTo>
                  <a:lnTo>
                    <a:pt x="108" y="55"/>
                  </a:lnTo>
                  <a:lnTo>
                    <a:pt x="100" y="60"/>
                  </a:lnTo>
                  <a:lnTo>
                    <a:pt x="89" y="67"/>
                  </a:lnTo>
                  <a:lnTo>
                    <a:pt x="80" y="74"/>
                  </a:lnTo>
                  <a:lnTo>
                    <a:pt x="69" y="79"/>
                  </a:lnTo>
                  <a:lnTo>
                    <a:pt x="60" y="85"/>
                  </a:lnTo>
                  <a:lnTo>
                    <a:pt x="47" y="89"/>
                  </a:lnTo>
                  <a:lnTo>
                    <a:pt x="37" y="93"/>
                  </a:lnTo>
                  <a:lnTo>
                    <a:pt x="26" y="97"/>
                  </a:lnTo>
                  <a:lnTo>
                    <a:pt x="14" y="101"/>
                  </a:lnTo>
                  <a:lnTo>
                    <a:pt x="0" y="104"/>
                  </a:lnTo>
                  <a:lnTo>
                    <a:pt x="7" y="135"/>
                  </a:lnTo>
                  <a:lnTo>
                    <a:pt x="21" y="130"/>
                  </a:lnTo>
                  <a:lnTo>
                    <a:pt x="34" y="128"/>
                  </a:lnTo>
                  <a:lnTo>
                    <a:pt x="46" y="122"/>
                  </a:lnTo>
                  <a:lnTo>
                    <a:pt x="60" y="118"/>
                  </a:lnTo>
                  <a:lnTo>
                    <a:pt x="72" y="113"/>
                  </a:lnTo>
                  <a:lnTo>
                    <a:pt x="83" y="108"/>
                  </a:lnTo>
                  <a:lnTo>
                    <a:pt x="95" y="101"/>
                  </a:lnTo>
                  <a:lnTo>
                    <a:pt x="107" y="94"/>
                  </a:lnTo>
                  <a:lnTo>
                    <a:pt x="116" y="87"/>
                  </a:lnTo>
                  <a:lnTo>
                    <a:pt x="127" y="81"/>
                  </a:lnTo>
                  <a:lnTo>
                    <a:pt x="139" y="71"/>
                  </a:lnTo>
                  <a:lnTo>
                    <a:pt x="150" y="63"/>
                  </a:lnTo>
                  <a:lnTo>
                    <a:pt x="159" y="54"/>
                  </a:lnTo>
                  <a:lnTo>
                    <a:pt x="170" y="43"/>
                  </a:lnTo>
                  <a:lnTo>
                    <a:pt x="181" y="32"/>
                  </a:lnTo>
                  <a:lnTo>
                    <a:pt x="190" y="20"/>
                  </a:lnTo>
                  <a:lnTo>
                    <a:pt x="163" y="13"/>
                  </a:lnTo>
                  <a:lnTo>
                    <a:pt x="19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66"/>
            <p:cNvSpPr>
              <a:spLocks/>
            </p:cNvSpPr>
            <p:nvPr/>
          </p:nvSpPr>
          <p:spPr bwMode="auto">
            <a:xfrm>
              <a:off x="1389" y="2716"/>
              <a:ext cx="51" cy="67"/>
            </a:xfrm>
            <a:custGeom>
              <a:avLst/>
              <a:gdLst>
                <a:gd name="T0" fmla="*/ 151 w 151"/>
                <a:gd name="T1" fmla="*/ 170 h 201"/>
                <a:gd name="T2" fmla="*/ 131 w 151"/>
                <a:gd name="T3" fmla="*/ 160 h 201"/>
                <a:gd name="T4" fmla="*/ 111 w 151"/>
                <a:gd name="T5" fmla="*/ 145 h 201"/>
                <a:gd name="T6" fmla="*/ 92 w 151"/>
                <a:gd name="T7" fmla="*/ 127 h 201"/>
                <a:gd name="T8" fmla="*/ 75 w 151"/>
                <a:gd name="T9" fmla="*/ 105 h 201"/>
                <a:gd name="T10" fmla="*/ 61 w 151"/>
                <a:gd name="T11" fmla="*/ 82 h 201"/>
                <a:gd name="T12" fmla="*/ 49 w 151"/>
                <a:gd name="T13" fmla="*/ 55 h 201"/>
                <a:gd name="T14" fmla="*/ 40 w 151"/>
                <a:gd name="T15" fmla="*/ 28 h 201"/>
                <a:gd name="T16" fmla="*/ 33 w 151"/>
                <a:gd name="T17" fmla="*/ 0 h 201"/>
                <a:gd name="T18" fmla="*/ 0 w 151"/>
                <a:gd name="T19" fmla="*/ 4 h 201"/>
                <a:gd name="T20" fmla="*/ 9 w 151"/>
                <a:gd name="T21" fmla="*/ 36 h 201"/>
                <a:gd name="T22" fmla="*/ 19 w 151"/>
                <a:gd name="T23" fmla="*/ 67 h 201"/>
                <a:gd name="T24" fmla="*/ 33 w 151"/>
                <a:gd name="T25" fmla="*/ 97 h 201"/>
                <a:gd name="T26" fmla="*/ 50 w 151"/>
                <a:gd name="T27" fmla="*/ 124 h 201"/>
                <a:gd name="T28" fmla="*/ 68 w 151"/>
                <a:gd name="T29" fmla="*/ 147 h 201"/>
                <a:gd name="T30" fmla="*/ 91 w 151"/>
                <a:gd name="T31" fmla="*/ 170 h 201"/>
                <a:gd name="T32" fmla="*/ 114 w 151"/>
                <a:gd name="T33" fmla="*/ 187 h 201"/>
                <a:gd name="T34" fmla="*/ 139 w 151"/>
                <a:gd name="T35" fmla="*/ 201 h 201"/>
                <a:gd name="T36" fmla="*/ 151 w 151"/>
                <a:gd name="T37" fmla="*/ 17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01">
                  <a:moveTo>
                    <a:pt x="151" y="170"/>
                  </a:moveTo>
                  <a:lnTo>
                    <a:pt x="131" y="160"/>
                  </a:lnTo>
                  <a:lnTo>
                    <a:pt x="111" y="145"/>
                  </a:lnTo>
                  <a:lnTo>
                    <a:pt x="92" y="127"/>
                  </a:lnTo>
                  <a:lnTo>
                    <a:pt x="75" y="105"/>
                  </a:lnTo>
                  <a:lnTo>
                    <a:pt x="61" y="82"/>
                  </a:lnTo>
                  <a:lnTo>
                    <a:pt x="49" y="55"/>
                  </a:lnTo>
                  <a:lnTo>
                    <a:pt x="40" y="28"/>
                  </a:lnTo>
                  <a:lnTo>
                    <a:pt x="33" y="0"/>
                  </a:lnTo>
                  <a:lnTo>
                    <a:pt x="0" y="4"/>
                  </a:lnTo>
                  <a:lnTo>
                    <a:pt x="9" y="36"/>
                  </a:lnTo>
                  <a:lnTo>
                    <a:pt x="19" y="67"/>
                  </a:lnTo>
                  <a:lnTo>
                    <a:pt x="33" y="97"/>
                  </a:lnTo>
                  <a:lnTo>
                    <a:pt x="50" y="124"/>
                  </a:lnTo>
                  <a:lnTo>
                    <a:pt x="68" y="147"/>
                  </a:lnTo>
                  <a:lnTo>
                    <a:pt x="91" y="170"/>
                  </a:lnTo>
                  <a:lnTo>
                    <a:pt x="114" y="187"/>
                  </a:lnTo>
                  <a:lnTo>
                    <a:pt x="139" y="201"/>
                  </a:lnTo>
                  <a:lnTo>
                    <a:pt x="151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67"/>
            <p:cNvSpPr>
              <a:spLocks/>
            </p:cNvSpPr>
            <p:nvPr/>
          </p:nvSpPr>
          <p:spPr bwMode="auto">
            <a:xfrm>
              <a:off x="1436" y="2764"/>
              <a:ext cx="91" cy="25"/>
            </a:xfrm>
            <a:custGeom>
              <a:avLst/>
              <a:gdLst>
                <a:gd name="T0" fmla="*/ 275 w 275"/>
                <a:gd name="T1" fmla="*/ 0 h 74"/>
                <a:gd name="T2" fmla="*/ 262 w 275"/>
                <a:gd name="T3" fmla="*/ 0 h 74"/>
                <a:gd name="T4" fmla="*/ 247 w 275"/>
                <a:gd name="T5" fmla="*/ 7 h 74"/>
                <a:gd name="T6" fmla="*/ 232 w 275"/>
                <a:gd name="T7" fmla="*/ 14 h 74"/>
                <a:gd name="T8" fmla="*/ 217 w 275"/>
                <a:gd name="T9" fmla="*/ 20 h 74"/>
                <a:gd name="T10" fmla="*/ 201 w 275"/>
                <a:gd name="T11" fmla="*/ 26 h 74"/>
                <a:gd name="T12" fmla="*/ 184 w 275"/>
                <a:gd name="T13" fmla="*/ 30 h 74"/>
                <a:gd name="T14" fmla="*/ 167 w 275"/>
                <a:gd name="T15" fmla="*/ 34 h 74"/>
                <a:gd name="T16" fmla="*/ 151 w 275"/>
                <a:gd name="T17" fmla="*/ 37 h 74"/>
                <a:gd name="T18" fmla="*/ 136 w 275"/>
                <a:gd name="T19" fmla="*/ 39 h 74"/>
                <a:gd name="T20" fmla="*/ 120 w 275"/>
                <a:gd name="T21" fmla="*/ 42 h 74"/>
                <a:gd name="T22" fmla="*/ 103 w 275"/>
                <a:gd name="T23" fmla="*/ 42 h 74"/>
                <a:gd name="T24" fmla="*/ 87 w 275"/>
                <a:gd name="T25" fmla="*/ 42 h 74"/>
                <a:gd name="T26" fmla="*/ 70 w 275"/>
                <a:gd name="T27" fmla="*/ 41 h 74"/>
                <a:gd name="T28" fmla="*/ 56 w 275"/>
                <a:gd name="T29" fmla="*/ 39 h 74"/>
                <a:gd name="T30" fmla="*/ 39 w 275"/>
                <a:gd name="T31" fmla="*/ 37 h 74"/>
                <a:gd name="T32" fmla="*/ 26 w 275"/>
                <a:gd name="T33" fmla="*/ 32 h 74"/>
                <a:gd name="T34" fmla="*/ 11 w 275"/>
                <a:gd name="T35" fmla="*/ 27 h 74"/>
                <a:gd name="T36" fmla="*/ 0 w 275"/>
                <a:gd name="T37" fmla="*/ 57 h 74"/>
                <a:gd name="T38" fmla="*/ 15 w 275"/>
                <a:gd name="T39" fmla="*/ 62 h 74"/>
                <a:gd name="T40" fmla="*/ 33 w 275"/>
                <a:gd name="T41" fmla="*/ 66 h 74"/>
                <a:gd name="T42" fmla="*/ 52 w 275"/>
                <a:gd name="T43" fmla="*/ 70 h 74"/>
                <a:gd name="T44" fmla="*/ 69 w 275"/>
                <a:gd name="T45" fmla="*/ 73 h 74"/>
                <a:gd name="T46" fmla="*/ 87 w 275"/>
                <a:gd name="T47" fmla="*/ 73 h 74"/>
                <a:gd name="T48" fmla="*/ 103 w 275"/>
                <a:gd name="T49" fmla="*/ 74 h 74"/>
                <a:gd name="T50" fmla="*/ 122 w 275"/>
                <a:gd name="T51" fmla="*/ 73 h 74"/>
                <a:gd name="T52" fmla="*/ 139 w 275"/>
                <a:gd name="T53" fmla="*/ 70 h 74"/>
                <a:gd name="T54" fmla="*/ 157 w 275"/>
                <a:gd name="T55" fmla="*/ 69 h 74"/>
                <a:gd name="T56" fmla="*/ 174 w 275"/>
                <a:gd name="T57" fmla="*/ 65 h 74"/>
                <a:gd name="T58" fmla="*/ 193 w 275"/>
                <a:gd name="T59" fmla="*/ 61 h 74"/>
                <a:gd name="T60" fmla="*/ 209 w 275"/>
                <a:gd name="T61" fmla="*/ 54 h 74"/>
                <a:gd name="T62" fmla="*/ 227 w 275"/>
                <a:gd name="T63" fmla="*/ 50 h 74"/>
                <a:gd name="T64" fmla="*/ 244 w 275"/>
                <a:gd name="T65" fmla="*/ 42 h 74"/>
                <a:gd name="T66" fmla="*/ 260 w 275"/>
                <a:gd name="T67" fmla="*/ 35 h 74"/>
                <a:gd name="T68" fmla="*/ 275 w 275"/>
                <a:gd name="T69" fmla="*/ 28 h 74"/>
                <a:gd name="T70" fmla="*/ 263 w 275"/>
                <a:gd name="T71" fmla="*/ 28 h 74"/>
                <a:gd name="T72" fmla="*/ 275 w 275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5" h="74">
                  <a:moveTo>
                    <a:pt x="275" y="0"/>
                  </a:moveTo>
                  <a:lnTo>
                    <a:pt x="262" y="0"/>
                  </a:lnTo>
                  <a:lnTo>
                    <a:pt x="247" y="7"/>
                  </a:lnTo>
                  <a:lnTo>
                    <a:pt x="232" y="14"/>
                  </a:lnTo>
                  <a:lnTo>
                    <a:pt x="217" y="20"/>
                  </a:lnTo>
                  <a:lnTo>
                    <a:pt x="201" y="26"/>
                  </a:lnTo>
                  <a:lnTo>
                    <a:pt x="184" y="30"/>
                  </a:lnTo>
                  <a:lnTo>
                    <a:pt x="167" y="34"/>
                  </a:lnTo>
                  <a:lnTo>
                    <a:pt x="151" y="37"/>
                  </a:lnTo>
                  <a:lnTo>
                    <a:pt x="136" y="39"/>
                  </a:lnTo>
                  <a:lnTo>
                    <a:pt x="120" y="42"/>
                  </a:lnTo>
                  <a:lnTo>
                    <a:pt x="103" y="42"/>
                  </a:lnTo>
                  <a:lnTo>
                    <a:pt x="87" y="42"/>
                  </a:lnTo>
                  <a:lnTo>
                    <a:pt x="70" y="41"/>
                  </a:lnTo>
                  <a:lnTo>
                    <a:pt x="56" y="39"/>
                  </a:lnTo>
                  <a:lnTo>
                    <a:pt x="39" y="37"/>
                  </a:lnTo>
                  <a:lnTo>
                    <a:pt x="26" y="32"/>
                  </a:lnTo>
                  <a:lnTo>
                    <a:pt x="11" y="27"/>
                  </a:lnTo>
                  <a:lnTo>
                    <a:pt x="0" y="57"/>
                  </a:lnTo>
                  <a:lnTo>
                    <a:pt x="15" y="62"/>
                  </a:lnTo>
                  <a:lnTo>
                    <a:pt x="33" y="66"/>
                  </a:lnTo>
                  <a:lnTo>
                    <a:pt x="52" y="70"/>
                  </a:lnTo>
                  <a:lnTo>
                    <a:pt x="69" y="73"/>
                  </a:lnTo>
                  <a:lnTo>
                    <a:pt x="87" y="73"/>
                  </a:lnTo>
                  <a:lnTo>
                    <a:pt x="103" y="74"/>
                  </a:lnTo>
                  <a:lnTo>
                    <a:pt x="122" y="73"/>
                  </a:lnTo>
                  <a:lnTo>
                    <a:pt x="139" y="70"/>
                  </a:lnTo>
                  <a:lnTo>
                    <a:pt x="157" y="69"/>
                  </a:lnTo>
                  <a:lnTo>
                    <a:pt x="174" y="65"/>
                  </a:lnTo>
                  <a:lnTo>
                    <a:pt x="193" y="61"/>
                  </a:lnTo>
                  <a:lnTo>
                    <a:pt x="209" y="54"/>
                  </a:lnTo>
                  <a:lnTo>
                    <a:pt x="227" y="50"/>
                  </a:lnTo>
                  <a:lnTo>
                    <a:pt x="244" y="42"/>
                  </a:lnTo>
                  <a:lnTo>
                    <a:pt x="260" y="35"/>
                  </a:lnTo>
                  <a:lnTo>
                    <a:pt x="275" y="28"/>
                  </a:lnTo>
                  <a:lnTo>
                    <a:pt x="263" y="2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68"/>
            <p:cNvSpPr>
              <a:spLocks/>
            </p:cNvSpPr>
            <p:nvPr/>
          </p:nvSpPr>
          <p:spPr bwMode="auto">
            <a:xfrm>
              <a:off x="1523" y="2764"/>
              <a:ext cx="99" cy="38"/>
            </a:xfrm>
            <a:custGeom>
              <a:avLst/>
              <a:gdLst>
                <a:gd name="T0" fmla="*/ 294 w 297"/>
                <a:gd name="T1" fmla="*/ 80 h 115"/>
                <a:gd name="T2" fmla="*/ 277 w 297"/>
                <a:gd name="T3" fmla="*/ 81 h 115"/>
                <a:gd name="T4" fmla="*/ 259 w 297"/>
                <a:gd name="T5" fmla="*/ 82 h 115"/>
                <a:gd name="T6" fmla="*/ 240 w 297"/>
                <a:gd name="T7" fmla="*/ 81 h 115"/>
                <a:gd name="T8" fmla="*/ 224 w 297"/>
                <a:gd name="T9" fmla="*/ 78 h 115"/>
                <a:gd name="T10" fmla="*/ 206 w 297"/>
                <a:gd name="T11" fmla="*/ 76 h 115"/>
                <a:gd name="T12" fmla="*/ 189 w 297"/>
                <a:gd name="T13" fmla="*/ 73 h 115"/>
                <a:gd name="T14" fmla="*/ 173 w 297"/>
                <a:gd name="T15" fmla="*/ 66 h 115"/>
                <a:gd name="T16" fmla="*/ 154 w 297"/>
                <a:gd name="T17" fmla="*/ 61 h 115"/>
                <a:gd name="T18" fmla="*/ 136 w 297"/>
                <a:gd name="T19" fmla="*/ 54 h 115"/>
                <a:gd name="T20" fmla="*/ 119 w 297"/>
                <a:gd name="T21" fmla="*/ 47 h 115"/>
                <a:gd name="T22" fmla="*/ 101 w 297"/>
                <a:gd name="T23" fmla="*/ 41 h 115"/>
                <a:gd name="T24" fmla="*/ 84 w 297"/>
                <a:gd name="T25" fmla="*/ 31 h 115"/>
                <a:gd name="T26" fmla="*/ 65 w 297"/>
                <a:gd name="T27" fmla="*/ 24 h 115"/>
                <a:gd name="T28" fmla="*/ 47 w 297"/>
                <a:gd name="T29" fmla="*/ 16 h 115"/>
                <a:gd name="T30" fmla="*/ 30 w 297"/>
                <a:gd name="T31" fmla="*/ 7 h 115"/>
                <a:gd name="T32" fmla="*/ 11 w 297"/>
                <a:gd name="T33" fmla="*/ 0 h 115"/>
                <a:gd name="T34" fmla="*/ 0 w 297"/>
                <a:gd name="T35" fmla="*/ 28 h 115"/>
                <a:gd name="T36" fmla="*/ 18 w 297"/>
                <a:gd name="T37" fmla="*/ 37 h 115"/>
                <a:gd name="T38" fmla="*/ 34 w 297"/>
                <a:gd name="T39" fmla="*/ 45 h 115"/>
                <a:gd name="T40" fmla="*/ 53 w 297"/>
                <a:gd name="T41" fmla="*/ 53 h 115"/>
                <a:gd name="T42" fmla="*/ 72 w 297"/>
                <a:gd name="T43" fmla="*/ 61 h 115"/>
                <a:gd name="T44" fmla="*/ 89 w 297"/>
                <a:gd name="T45" fmla="*/ 69 h 115"/>
                <a:gd name="T46" fmla="*/ 107 w 297"/>
                <a:gd name="T47" fmla="*/ 77 h 115"/>
                <a:gd name="T48" fmla="*/ 126 w 297"/>
                <a:gd name="T49" fmla="*/ 84 h 115"/>
                <a:gd name="T50" fmla="*/ 144 w 297"/>
                <a:gd name="T51" fmla="*/ 90 h 115"/>
                <a:gd name="T52" fmla="*/ 162 w 297"/>
                <a:gd name="T53" fmla="*/ 97 h 115"/>
                <a:gd name="T54" fmla="*/ 181 w 297"/>
                <a:gd name="T55" fmla="*/ 103 h 115"/>
                <a:gd name="T56" fmla="*/ 201 w 297"/>
                <a:gd name="T57" fmla="*/ 107 h 115"/>
                <a:gd name="T58" fmla="*/ 220 w 297"/>
                <a:gd name="T59" fmla="*/ 111 h 115"/>
                <a:gd name="T60" fmla="*/ 239 w 297"/>
                <a:gd name="T61" fmla="*/ 113 h 115"/>
                <a:gd name="T62" fmla="*/ 259 w 297"/>
                <a:gd name="T63" fmla="*/ 115 h 115"/>
                <a:gd name="T64" fmla="*/ 278 w 297"/>
                <a:gd name="T65" fmla="*/ 113 h 115"/>
                <a:gd name="T66" fmla="*/ 297 w 297"/>
                <a:gd name="T67" fmla="*/ 112 h 115"/>
                <a:gd name="T68" fmla="*/ 294 w 297"/>
                <a:gd name="T69" fmla="*/ 8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115">
                  <a:moveTo>
                    <a:pt x="294" y="80"/>
                  </a:moveTo>
                  <a:lnTo>
                    <a:pt x="277" y="81"/>
                  </a:lnTo>
                  <a:lnTo>
                    <a:pt x="259" y="82"/>
                  </a:lnTo>
                  <a:lnTo>
                    <a:pt x="240" y="81"/>
                  </a:lnTo>
                  <a:lnTo>
                    <a:pt x="224" y="78"/>
                  </a:lnTo>
                  <a:lnTo>
                    <a:pt x="206" y="76"/>
                  </a:lnTo>
                  <a:lnTo>
                    <a:pt x="189" y="73"/>
                  </a:lnTo>
                  <a:lnTo>
                    <a:pt x="173" y="66"/>
                  </a:lnTo>
                  <a:lnTo>
                    <a:pt x="154" y="61"/>
                  </a:lnTo>
                  <a:lnTo>
                    <a:pt x="136" y="54"/>
                  </a:lnTo>
                  <a:lnTo>
                    <a:pt x="119" y="47"/>
                  </a:lnTo>
                  <a:lnTo>
                    <a:pt x="101" y="41"/>
                  </a:lnTo>
                  <a:lnTo>
                    <a:pt x="84" y="31"/>
                  </a:lnTo>
                  <a:lnTo>
                    <a:pt x="65" y="24"/>
                  </a:lnTo>
                  <a:lnTo>
                    <a:pt x="47" y="16"/>
                  </a:lnTo>
                  <a:lnTo>
                    <a:pt x="30" y="7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8" y="37"/>
                  </a:lnTo>
                  <a:lnTo>
                    <a:pt x="34" y="45"/>
                  </a:lnTo>
                  <a:lnTo>
                    <a:pt x="53" y="53"/>
                  </a:lnTo>
                  <a:lnTo>
                    <a:pt x="72" y="61"/>
                  </a:lnTo>
                  <a:lnTo>
                    <a:pt x="89" y="69"/>
                  </a:lnTo>
                  <a:lnTo>
                    <a:pt x="107" y="77"/>
                  </a:lnTo>
                  <a:lnTo>
                    <a:pt x="126" y="84"/>
                  </a:lnTo>
                  <a:lnTo>
                    <a:pt x="144" y="90"/>
                  </a:lnTo>
                  <a:lnTo>
                    <a:pt x="162" y="97"/>
                  </a:lnTo>
                  <a:lnTo>
                    <a:pt x="181" y="103"/>
                  </a:lnTo>
                  <a:lnTo>
                    <a:pt x="201" y="107"/>
                  </a:lnTo>
                  <a:lnTo>
                    <a:pt x="220" y="111"/>
                  </a:lnTo>
                  <a:lnTo>
                    <a:pt x="239" y="113"/>
                  </a:lnTo>
                  <a:lnTo>
                    <a:pt x="259" y="115"/>
                  </a:lnTo>
                  <a:lnTo>
                    <a:pt x="278" y="113"/>
                  </a:lnTo>
                  <a:lnTo>
                    <a:pt x="297" y="112"/>
                  </a:lnTo>
                  <a:lnTo>
                    <a:pt x="29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69"/>
            <p:cNvSpPr>
              <a:spLocks/>
            </p:cNvSpPr>
            <p:nvPr/>
          </p:nvSpPr>
          <p:spPr bwMode="auto">
            <a:xfrm>
              <a:off x="1621" y="2735"/>
              <a:ext cx="97" cy="66"/>
            </a:xfrm>
            <a:custGeom>
              <a:avLst/>
              <a:gdLst>
                <a:gd name="T0" fmla="*/ 289 w 291"/>
                <a:gd name="T1" fmla="*/ 0 h 197"/>
                <a:gd name="T2" fmla="*/ 267 w 291"/>
                <a:gd name="T3" fmla="*/ 2 h 197"/>
                <a:gd name="T4" fmla="*/ 251 w 291"/>
                <a:gd name="T5" fmla="*/ 24 h 197"/>
                <a:gd name="T6" fmla="*/ 235 w 291"/>
                <a:gd name="T7" fmla="*/ 43 h 197"/>
                <a:gd name="T8" fmla="*/ 218 w 291"/>
                <a:gd name="T9" fmla="*/ 60 h 197"/>
                <a:gd name="T10" fmla="*/ 204 w 291"/>
                <a:gd name="T11" fmla="*/ 77 h 197"/>
                <a:gd name="T12" fmla="*/ 187 w 291"/>
                <a:gd name="T13" fmla="*/ 90 h 197"/>
                <a:gd name="T14" fmla="*/ 171 w 291"/>
                <a:gd name="T15" fmla="*/ 102 h 197"/>
                <a:gd name="T16" fmla="*/ 156 w 291"/>
                <a:gd name="T17" fmla="*/ 113 h 197"/>
                <a:gd name="T18" fmla="*/ 140 w 291"/>
                <a:gd name="T19" fmla="*/ 123 h 197"/>
                <a:gd name="T20" fmla="*/ 124 w 291"/>
                <a:gd name="T21" fmla="*/ 131 h 197"/>
                <a:gd name="T22" fmla="*/ 107 w 291"/>
                <a:gd name="T23" fmla="*/ 139 h 197"/>
                <a:gd name="T24" fmla="*/ 92 w 291"/>
                <a:gd name="T25" fmla="*/ 144 h 197"/>
                <a:gd name="T26" fmla="*/ 73 w 291"/>
                <a:gd name="T27" fmla="*/ 151 h 197"/>
                <a:gd name="T28" fmla="*/ 57 w 291"/>
                <a:gd name="T29" fmla="*/ 155 h 197"/>
                <a:gd name="T30" fmla="*/ 38 w 291"/>
                <a:gd name="T31" fmla="*/ 159 h 197"/>
                <a:gd name="T32" fmla="*/ 19 w 291"/>
                <a:gd name="T33" fmla="*/ 162 h 197"/>
                <a:gd name="T34" fmla="*/ 0 w 291"/>
                <a:gd name="T35" fmla="*/ 166 h 197"/>
                <a:gd name="T36" fmla="*/ 4 w 291"/>
                <a:gd name="T37" fmla="*/ 197 h 197"/>
                <a:gd name="T38" fmla="*/ 24 w 291"/>
                <a:gd name="T39" fmla="*/ 194 h 197"/>
                <a:gd name="T40" fmla="*/ 43 w 291"/>
                <a:gd name="T41" fmla="*/ 190 h 197"/>
                <a:gd name="T42" fmla="*/ 63 w 291"/>
                <a:gd name="T43" fmla="*/ 186 h 197"/>
                <a:gd name="T44" fmla="*/ 82 w 291"/>
                <a:gd name="T45" fmla="*/ 181 h 197"/>
                <a:gd name="T46" fmla="*/ 101 w 291"/>
                <a:gd name="T47" fmla="*/ 175 h 197"/>
                <a:gd name="T48" fmla="*/ 119 w 291"/>
                <a:gd name="T49" fmla="*/ 167 h 197"/>
                <a:gd name="T50" fmla="*/ 138 w 291"/>
                <a:gd name="T51" fmla="*/ 159 h 197"/>
                <a:gd name="T52" fmla="*/ 155 w 291"/>
                <a:gd name="T53" fmla="*/ 151 h 197"/>
                <a:gd name="T54" fmla="*/ 173 w 291"/>
                <a:gd name="T55" fmla="*/ 140 h 197"/>
                <a:gd name="T56" fmla="*/ 190 w 291"/>
                <a:gd name="T57" fmla="*/ 128 h 197"/>
                <a:gd name="T58" fmla="*/ 208 w 291"/>
                <a:gd name="T59" fmla="*/ 114 h 197"/>
                <a:gd name="T60" fmla="*/ 225 w 291"/>
                <a:gd name="T61" fmla="*/ 100 h 197"/>
                <a:gd name="T62" fmla="*/ 241 w 291"/>
                <a:gd name="T63" fmla="*/ 83 h 197"/>
                <a:gd name="T64" fmla="*/ 258 w 291"/>
                <a:gd name="T65" fmla="*/ 63 h 197"/>
                <a:gd name="T66" fmla="*/ 275 w 291"/>
                <a:gd name="T67" fmla="*/ 44 h 197"/>
                <a:gd name="T68" fmla="*/ 291 w 291"/>
                <a:gd name="T69" fmla="*/ 21 h 197"/>
                <a:gd name="T70" fmla="*/ 270 w 291"/>
                <a:gd name="T71" fmla="*/ 25 h 197"/>
                <a:gd name="T72" fmla="*/ 289 w 291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197">
                  <a:moveTo>
                    <a:pt x="289" y="0"/>
                  </a:moveTo>
                  <a:lnTo>
                    <a:pt x="267" y="2"/>
                  </a:lnTo>
                  <a:lnTo>
                    <a:pt x="251" y="24"/>
                  </a:lnTo>
                  <a:lnTo>
                    <a:pt x="235" y="43"/>
                  </a:lnTo>
                  <a:lnTo>
                    <a:pt x="218" y="60"/>
                  </a:lnTo>
                  <a:lnTo>
                    <a:pt x="204" y="77"/>
                  </a:lnTo>
                  <a:lnTo>
                    <a:pt x="187" y="90"/>
                  </a:lnTo>
                  <a:lnTo>
                    <a:pt x="171" y="102"/>
                  </a:lnTo>
                  <a:lnTo>
                    <a:pt x="156" y="113"/>
                  </a:lnTo>
                  <a:lnTo>
                    <a:pt x="140" y="123"/>
                  </a:lnTo>
                  <a:lnTo>
                    <a:pt x="124" y="131"/>
                  </a:lnTo>
                  <a:lnTo>
                    <a:pt x="107" y="139"/>
                  </a:lnTo>
                  <a:lnTo>
                    <a:pt x="92" y="144"/>
                  </a:lnTo>
                  <a:lnTo>
                    <a:pt x="73" y="151"/>
                  </a:lnTo>
                  <a:lnTo>
                    <a:pt x="57" y="155"/>
                  </a:lnTo>
                  <a:lnTo>
                    <a:pt x="38" y="159"/>
                  </a:lnTo>
                  <a:lnTo>
                    <a:pt x="19" y="162"/>
                  </a:lnTo>
                  <a:lnTo>
                    <a:pt x="0" y="166"/>
                  </a:lnTo>
                  <a:lnTo>
                    <a:pt x="4" y="197"/>
                  </a:lnTo>
                  <a:lnTo>
                    <a:pt x="24" y="194"/>
                  </a:lnTo>
                  <a:lnTo>
                    <a:pt x="43" y="190"/>
                  </a:lnTo>
                  <a:lnTo>
                    <a:pt x="63" y="186"/>
                  </a:lnTo>
                  <a:lnTo>
                    <a:pt x="82" y="181"/>
                  </a:lnTo>
                  <a:lnTo>
                    <a:pt x="101" y="175"/>
                  </a:lnTo>
                  <a:lnTo>
                    <a:pt x="119" y="167"/>
                  </a:lnTo>
                  <a:lnTo>
                    <a:pt x="138" y="159"/>
                  </a:lnTo>
                  <a:lnTo>
                    <a:pt x="155" y="151"/>
                  </a:lnTo>
                  <a:lnTo>
                    <a:pt x="173" y="140"/>
                  </a:lnTo>
                  <a:lnTo>
                    <a:pt x="190" y="128"/>
                  </a:lnTo>
                  <a:lnTo>
                    <a:pt x="208" y="114"/>
                  </a:lnTo>
                  <a:lnTo>
                    <a:pt x="225" y="100"/>
                  </a:lnTo>
                  <a:lnTo>
                    <a:pt x="241" y="83"/>
                  </a:lnTo>
                  <a:lnTo>
                    <a:pt x="258" y="63"/>
                  </a:lnTo>
                  <a:lnTo>
                    <a:pt x="275" y="44"/>
                  </a:lnTo>
                  <a:lnTo>
                    <a:pt x="291" y="21"/>
                  </a:lnTo>
                  <a:lnTo>
                    <a:pt x="270" y="2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70"/>
            <p:cNvSpPr>
              <a:spLocks/>
            </p:cNvSpPr>
            <p:nvPr/>
          </p:nvSpPr>
          <p:spPr bwMode="auto">
            <a:xfrm>
              <a:off x="1712" y="2735"/>
              <a:ext cx="77" cy="33"/>
            </a:xfrm>
            <a:custGeom>
              <a:avLst/>
              <a:gdLst>
                <a:gd name="T0" fmla="*/ 229 w 233"/>
                <a:gd name="T1" fmla="*/ 63 h 97"/>
                <a:gd name="T2" fmla="*/ 216 w 233"/>
                <a:gd name="T3" fmla="*/ 64 h 97"/>
                <a:gd name="T4" fmla="*/ 202 w 233"/>
                <a:gd name="T5" fmla="*/ 64 h 97"/>
                <a:gd name="T6" fmla="*/ 187 w 233"/>
                <a:gd name="T7" fmla="*/ 64 h 97"/>
                <a:gd name="T8" fmla="*/ 174 w 233"/>
                <a:gd name="T9" fmla="*/ 63 h 97"/>
                <a:gd name="T10" fmla="*/ 160 w 233"/>
                <a:gd name="T11" fmla="*/ 62 h 97"/>
                <a:gd name="T12" fmla="*/ 146 w 233"/>
                <a:gd name="T13" fmla="*/ 59 h 97"/>
                <a:gd name="T14" fmla="*/ 132 w 233"/>
                <a:gd name="T15" fmla="*/ 56 h 97"/>
                <a:gd name="T16" fmla="*/ 119 w 233"/>
                <a:gd name="T17" fmla="*/ 52 h 97"/>
                <a:gd name="T18" fmla="*/ 105 w 233"/>
                <a:gd name="T19" fmla="*/ 47 h 97"/>
                <a:gd name="T20" fmla="*/ 92 w 233"/>
                <a:gd name="T21" fmla="*/ 42 h 97"/>
                <a:gd name="T22" fmla="*/ 78 w 233"/>
                <a:gd name="T23" fmla="*/ 36 h 97"/>
                <a:gd name="T24" fmla="*/ 66 w 233"/>
                <a:gd name="T25" fmla="*/ 29 h 97"/>
                <a:gd name="T26" fmla="*/ 53 w 233"/>
                <a:gd name="T27" fmla="*/ 23 h 97"/>
                <a:gd name="T28" fmla="*/ 41 w 233"/>
                <a:gd name="T29" fmla="*/ 16 h 97"/>
                <a:gd name="T30" fmla="*/ 30 w 233"/>
                <a:gd name="T31" fmla="*/ 8 h 97"/>
                <a:gd name="T32" fmla="*/ 18 w 233"/>
                <a:gd name="T33" fmla="*/ 0 h 97"/>
                <a:gd name="T34" fmla="*/ 0 w 233"/>
                <a:gd name="T35" fmla="*/ 25 h 97"/>
                <a:gd name="T36" fmla="*/ 11 w 233"/>
                <a:gd name="T37" fmla="*/ 33 h 97"/>
                <a:gd name="T38" fmla="*/ 24 w 233"/>
                <a:gd name="T39" fmla="*/ 42 h 97"/>
                <a:gd name="T40" fmla="*/ 38 w 233"/>
                <a:gd name="T41" fmla="*/ 50 h 97"/>
                <a:gd name="T42" fmla="*/ 51 w 233"/>
                <a:gd name="T43" fmla="*/ 58 h 97"/>
                <a:gd name="T44" fmla="*/ 65 w 233"/>
                <a:gd name="T45" fmla="*/ 64 h 97"/>
                <a:gd name="T46" fmla="*/ 80 w 233"/>
                <a:gd name="T47" fmla="*/ 71 h 97"/>
                <a:gd name="T48" fmla="*/ 94 w 233"/>
                <a:gd name="T49" fmla="*/ 77 h 97"/>
                <a:gd name="T50" fmla="*/ 109 w 233"/>
                <a:gd name="T51" fmla="*/ 82 h 97"/>
                <a:gd name="T52" fmla="*/ 124 w 233"/>
                <a:gd name="T53" fmla="*/ 86 h 97"/>
                <a:gd name="T54" fmla="*/ 139 w 233"/>
                <a:gd name="T55" fmla="*/ 89 h 97"/>
                <a:gd name="T56" fmla="*/ 155 w 233"/>
                <a:gd name="T57" fmla="*/ 94 h 97"/>
                <a:gd name="T58" fmla="*/ 170 w 233"/>
                <a:gd name="T59" fmla="*/ 96 h 97"/>
                <a:gd name="T60" fmla="*/ 186 w 233"/>
                <a:gd name="T61" fmla="*/ 97 h 97"/>
                <a:gd name="T62" fmla="*/ 202 w 233"/>
                <a:gd name="T63" fmla="*/ 97 h 97"/>
                <a:gd name="T64" fmla="*/ 217 w 233"/>
                <a:gd name="T65" fmla="*/ 97 h 97"/>
                <a:gd name="T66" fmla="*/ 233 w 233"/>
                <a:gd name="T67" fmla="*/ 96 h 97"/>
                <a:gd name="T68" fmla="*/ 229 w 233"/>
                <a:gd name="T69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97">
                  <a:moveTo>
                    <a:pt x="229" y="63"/>
                  </a:moveTo>
                  <a:lnTo>
                    <a:pt x="216" y="64"/>
                  </a:lnTo>
                  <a:lnTo>
                    <a:pt x="202" y="64"/>
                  </a:lnTo>
                  <a:lnTo>
                    <a:pt x="187" y="64"/>
                  </a:lnTo>
                  <a:lnTo>
                    <a:pt x="174" y="63"/>
                  </a:lnTo>
                  <a:lnTo>
                    <a:pt x="160" y="62"/>
                  </a:lnTo>
                  <a:lnTo>
                    <a:pt x="146" y="59"/>
                  </a:lnTo>
                  <a:lnTo>
                    <a:pt x="132" y="56"/>
                  </a:lnTo>
                  <a:lnTo>
                    <a:pt x="119" y="52"/>
                  </a:lnTo>
                  <a:lnTo>
                    <a:pt x="105" y="47"/>
                  </a:lnTo>
                  <a:lnTo>
                    <a:pt x="92" y="42"/>
                  </a:lnTo>
                  <a:lnTo>
                    <a:pt x="78" y="36"/>
                  </a:lnTo>
                  <a:lnTo>
                    <a:pt x="66" y="29"/>
                  </a:lnTo>
                  <a:lnTo>
                    <a:pt x="53" y="23"/>
                  </a:lnTo>
                  <a:lnTo>
                    <a:pt x="41" y="16"/>
                  </a:lnTo>
                  <a:lnTo>
                    <a:pt x="30" y="8"/>
                  </a:lnTo>
                  <a:lnTo>
                    <a:pt x="18" y="0"/>
                  </a:lnTo>
                  <a:lnTo>
                    <a:pt x="0" y="25"/>
                  </a:lnTo>
                  <a:lnTo>
                    <a:pt x="11" y="33"/>
                  </a:lnTo>
                  <a:lnTo>
                    <a:pt x="24" y="42"/>
                  </a:lnTo>
                  <a:lnTo>
                    <a:pt x="38" y="50"/>
                  </a:lnTo>
                  <a:lnTo>
                    <a:pt x="51" y="58"/>
                  </a:lnTo>
                  <a:lnTo>
                    <a:pt x="65" y="64"/>
                  </a:lnTo>
                  <a:lnTo>
                    <a:pt x="80" y="71"/>
                  </a:lnTo>
                  <a:lnTo>
                    <a:pt x="94" y="77"/>
                  </a:lnTo>
                  <a:lnTo>
                    <a:pt x="109" y="82"/>
                  </a:lnTo>
                  <a:lnTo>
                    <a:pt x="124" y="86"/>
                  </a:lnTo>
                  <a:lnTo>
                    <a:pt x="139" y="89"/>
                  </a:lnTo>
                  <a:lnTo>
                    <a:pt x="155" y="94"/>
                  </a:lnTo>
                  <a:lnTo>
                    <a:pt x="170" y="96"/>
                  </a:lnTo>
                  <a:lnTo>
                    <a:pt x="186" y="97"/>
                  </a:lnTo>
                  <a:lnTo>
                    <a:pt x="202" y="97"/>
                  </a:lnTo>
                  <a:lnTo>
                    <a:pt x="217" y="97"/>
                  </a:lnTo>
                  <a:lnTo>
                    <a:pt x="233" y="96"/>
                  </a:lnTo>
                  <a:lnTo>
                    <a:pt x="22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71"/>
            <p:cNvSpPr>
              <a:spLocks/>
            </p:cNvSpPr>
            <p:nvPr/>
          </p:nvSpPr>
          <p:spPr bwMode="auto">
            <a:xfrm>
              <a:off x="1788" y="2717"/>
              <a:ext cx="72" cy="51"/>
            </a:xfrm>
            <a:custGeom>
              <a:avLst/>
              <a:gdLst>
                <a:gd name="T0" fmla="*/ 197 w 217"/>
                <a:gd name="T1" fmla="*/ 0 h 153"/>
                <a:gd name="T2" fmla="*/ 192 w 217"/>
                <a:gd name="T3" fmla="*/ 6 h 153"/>
                <a:gd name="T4" fmla="*/ 181 w 217"/>
                <a:gd name="T5" fmla="*/ 18 h 153"/>
                <a:gd name="T6" fmla="*/ 171 w 217"/>
                <a:gd name="T7" fmla="*/ 30 h 153"/>
                <a:gd name="T8" fmla="*/ 161 w 217"/>
                <a:gd name="T9" fmla="*/ 41 h 153"/>
                <a:gd name="T10" fmla="*/ 150 w 217"/>
                <a:gd name="T11" fmla="*/ 53 h 153"/>
                <a:gd name="T12" fmla="*/ 139 w 217"/>
                <a:gd name="T13" fmla="*/ 61 h 153"/>
                <a:gd name="T14" fmla="*/ 127 w 217"/>
                <a:gd name="T15" fmla="*/ 71 h 153"/>
                <a:gd name="T16" fmla="*/ 116 w 217"/>
                <a:gd name="T17" fmla="*/ 79 h 153"/>
                <a:gd name="T18" fmla="*/ 104 w 217"/>
                <a:gd name="T19" fmla="*/ 85 h 153"/>
                <a:gd name="T20" fmla="*/ 92 w 217"/>
                <a:gd name="T21" fmla="*/ 92 h 153"/>
                <a:gd name="T22" fmla="*/ 80 w 217"/>
                <a:gd name="T23" fmla="*/ 99 h 153"/>
                <a:gd name="T24" fmla="*/ 66 w 217"/>
                <a:gd name="T25" fmla="*/ 103 h 153"/>
                <a:gd name="T26" fmla="*/ 53 w 217"/>
                <a:gd name="T27" fmla="*/ 108 h 153"/>
                <a:gd name="T28" fmla="*/ 41 w 217"/>
                <a:gd name="T29" fmla="*/ 112 h 153"/>
                <a:gd name="T30" fmla="*/ 27 w 217"/>
                <a:gd name="T31" fmla="*/ 115 h 153"/>
                <a:gd name="T32" fmla="*/ 12 w 217"/>
                <a:gd name="T33" fmla="*/ 118 h 153"/>
                <a:gd name="T34" fmla="*/ 0 w 217"/>
                <a:gd name="T35" fmla="*/ 120 h 153"/>
                <a:gd name="T36" fmla="*/ 3 w 217"/>
                <a:gd name="T37" fmla="*/ 153 h 153"/>
                <a:gd name="T38" fmla="*/ 18 w 217"/>
                <a:gd name="T39" fmla="*/ 150 h 153"/>
                <a:gd name="T40" fmla="*/ 33 w 217"/>
                <a:gd name="T41" fmla="*/ 147 h 153"/>
                <a:gd name="T42" fmla="*/ 47 w 217"/>
                <a:gd name="T43" fmla="*/ 143 h 153"/>
                <a:gd name="T44" fmla="*/ 64 w 217"/>
                <a:gd name="T45" fmla="*/ 138 h 153"/>
                <a:gd name="T46" fmla="*/ 77 w 217"/>
                <a:gd name="T47" fmla="*/ 134 h 153"/>
                <a:gd name="T48" fmla="*/ 92 w 217"/>
                <a:gd name="T49" fmla="*/ 127 h 153"/>
                <a:gd name="T50" fmla="*/ 105 w 217"/>
                <a:gd name="T51" fmla="*/ 122 h 153"/>
                <a:gd name="T52" fmla="*/ 119 w 217"/>
                <a:gd name="T53" fmla="*/ 112 h 153"/>
                <a:gd name="T54" fmla="*/ 132 w 217"/>
                <a:gd name="T55" fmla="*/ 106 h 153"/>
                <a:gd name="T56" fmla="*/ 146 w 217"/>
                <a:gd name="T57" fmla="*/ 96 h 153"/>
                <a:gd name="T58" fmla="*/ 159 w 217"/>
                <a:gd name="T59" fmla="*/ 87 h 153"/>
                <a:gd name="T60" fmla="*/ 171 w 217"/>
                <a:gd name="T61" fmla="*/ 76 h 153"/>
                <a:gd name="T62" fmla="*/ 184 w 217"/>
                <a:gd name="T63" fmla="*/ 62 h 153"/>
                <a:gd name="T64" fmla="*/ 194 w 217"/>
                <a:gd name="T65" fmla="*/ 50 h 153"/>
                <a:gd name="T66" fmla="*/ 207 w 217"/>
                <a:gd name="T67" fmla="*/ 38 h 153"/>
                <a:gd name="T68" fmla="*/ 217 w 217"/>
                <a:gd name="T69" fmla="*/ 23 h 153"/>
                <a:gd name="T70" fmla="*/ 211 w 217"/>
                <a:gd name="T71" fmla="*/ 29 h 153"/>
                <a:gd name="T72" fmla="*/ 197 w 217"/>
                <a:gd name="T7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7" h="153">
                  <a:moveTo>
                    <a:pt x="197" y="0"/>
                  </a:moveTo>
                  <a:lnTo>
                    <a:pt x="192" y="6"/>
                  </a:lnTo>
                  <a:lnTo>
                    <a:pt x="181" y="18"/>
                  </a:lnTo>
                  <a:lnTo>
                    <a:pt x="171" y="30"/>
                  </a:lnTo>
                  <a:lnTo>
                    <a:pt x="161" y="41"/>
                  </a:lnTo>
                  <a:lnTo>
                    <a:pt x="150" y="53"/>
                  </a:lnTo>
                  <a:lnTo>
                    <a:pt x="139" y="61"/>
                  </a:lnTo>
                  <a:lnTo>
                    <a:pt x="127" y="71"/>
                  </a:lnTo>
                  <a:lnTo>
                    <a:pt x="116" y="79"/>
                  </a:lnTo>
                  <a:lnTo>
                    <a:pt x="104" y="85"/>
                  </a:lnTo>
                  <a:lnTo>
                    <a:pt x="92" y="92"/>
                  </a:lnTo>
                  <a:lnTo>
                    <a:pt x="80" y="99"/>
                  </a:lnTo>
                  <a:lnTo>
                    <a:pt x="66" y="103"/>
                  </a:lnTo>
                  <a:lnTo>
                    <a:pt x="53" y="108"/>
                  </a:lnTo>
                  <a:lnTo>
                    <a:pt x="41" y="112"/>
                  </a:lnTo>
                  <a:lnTo>
                    <a:pt x="27" y="115"/>
                  </a:lnTo>
                  <a:lnTo>
                    <a:pt x="12" y="118"/>
                  </a:lnTo>
                  <a:lnTo>
                    <a:pt x="0" y="120"/>
                  </a:lnTo>
                  <a:lnTo>
                    <a:pt x="3" y="153"/>
                  </a:lnTo>
                  <a:lnTo>
                    <a:pt x="18" y="150"/>
                  </a:lnTo>
                  <a:lnTo>
                    <a:pt x="33" y="147"/>
                  </a:lnTo>
                  <a:lnTo>
                    <a:pt x="47" y="143"/>
                  </a:lnTo>
                  <a:lnTo>
                    <a:pt x="64" y="138"/>
                  </a:lnTo>
                  <a:lnTo>
                    <a:pt x="77" y="134"/>
                  </a:lnTo>
                  <a:lnTo>
                    <a:pt x="92" y="127"/>
                  </a:lnTo>
                  <a:lnTo>
                    <a:pt x="105" y="122"/>
                  </a:lnTo>
                  <a:lnTo>
                    <a:pt x="119" y="112"/>
                  </a:lnTo>
                  <a:lnTo>
                    <a:pt x="132" y="106"/>
                  </a:lnTo>
                  <a:lnTo>
                    <a:pt x="146" y="96"/>
                  </a:lnTo>
                  <a:lnTo>
                    <a:pt x="159" y="87"/>
                  </a:lnTo>
                  <a:lnTo>
                    <a:pt x="171" y="76"/>
                  </a:lnTo>
                  <a:lnTo>
                    <a:pt x="184" y="62"/>
                  </a:lnTo>
                  <a:lnTo>
                    <a:pt x="194" y="50"/>
                  </a:lnTo>
                  <a:lnTo>
                    <a:pt x="207" y="38"/>
                  </a:lnTo>
                  <a:lnTo>
                    <a:pt x="217" y="23"/>
                  </a:lnTo>
                  <a:lnTo>
                    <a:pt x="211" y="2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72"/>
            <p:cNvSpPr>
              <a:spLocks/>
            </p:cNvSpPr>
            <p:nvPr/>
          </p:nvSpPr>
          <p:spPr bwMode="auto">
            <a:xfrm>
              <a:off x="1854" y="2654"/>
              <a:ext cx="65" cy="72"/>
            </a:xfrm>
            <a:custGeom>
              <a:avLst/>
              <a:gdLst>
                <a:gd name="T0" fmla="*/ 167 w 197"/>
                <a:gd name="T1" fmla="*/ 0 h 216"/>
                <a:gd name="T2" fmla="*/ 162 w 197"/>
                <a:gd name="T3" fmla="*/ 15 h 216"/>
                <a:gd name="T4" fmla="*/ 155 w 197"/>
                <a:gd name="T5" fmla="*/ 28 h 216"/>
                <a:gd name="T6" fmla="*/ 148 w 197"/>
                <a:gd name="T7" fmla="*/ 43 h 216"/>
                <a:gd name="T8" fmla="*/ 140 w 197"/>
                <a:gd name="T9" fmla="*/ 58 h 216"/>
                <a:gd name="T10" fmla="*/ 132 w 197"/>
                <a:gd name="T11" fmla="*/ 70 h 216"/>
                <a:gd name="T12" fmla="*/ 124 w 197"/>
                <a:gd name="T13" fmla="*/ 84 h 216"/>
                <a:gd name="T14" fmla="*/ 113 w 197"/>
                <a:gd name="T15" fmla="*/ 97 h 216"/>
                <a:gd name="T16" fmla="*/ 105 w 197"/>
                <a:gd name="T17" fmla="*/ 109 h 216"/>
                <a:gd name="T18" fmla="*/ 93 w 197"/>
                <a:gd name="T19" fmla="*/ 121 h 216"/>
                <a:gd name="T20" fmla="*/ 82 w 197"/>
                <a:gd name="T21" fmla="*/ 131 h 216"/>
                <a:gd name="T22" fmla="*/ 70 w 197"/>
                <a:gd name="T23" fmla="*/ 143 h 216"/>
                <a:gd name="T24" fmla="*/ 58 w 197"/>
                <a:gd name="T25" fmla="*/ 152 h 216"/>
                <a:gd name="T26" fmla="*/ 45 w 197"/>
                <a:gd name="T27" fmla="*/ 162 h 216"/>
                <a:gd name="T28" fmla="*/ 30 w 197"/>
                <a:gd name="T29" fmla="*/ 171 h 216"/>
                <a:gd name="T30" fmla="*/ 15 w 197"/>
                <a:gd name="T31" fmla="*/ 179 h 216"/>
                <a:gd name="T32" fmla="*/ 0 w 197"/>
                <a:gd name="T33" fmla="*/ 187 h 216"/>
                <a:gd name="T34" fmla="*/ 14 w 197"/>
                <a:gd name="T35" fmla="*/ 216 h 216"/>
                <a:gd name="T36" fmla="*/ 30 w 197"/>
                <a:gd name="T37" fmla="*/ 208 h 216"/>
                <a:gd name="T38" fmla="*/ 46 w 197"/>
                <a:gd name="T39" fmla="*/ 198 h 216"/>
                <a:gd name="T40" fmla="*/ 62 w 197"/>
                <a:gd name="T41" fmla="*/ 189 h 216"/>
                <a:gd name="T42" fmla="*/ 76 w 197"/>
                <a:gd name="T43" fmla="*/ 178 h 216"/>
                <a:gd name="T44" fmla="*/ 90 w 197"/>
                <a:gd name="T45" fmla="*/ 166 h 216"/>
                <a:gd name="T46" fmla="*/ 104 w 197"/>
                <a:gd name="T47" fmla="*/ 155 h 216"/>
                <a:gd name="T48" fmla="*/ 116 w 197"/>
                <a:gd name="T49" fmla="*/ 143 h 216"/>
                <a:gd name="T50" fmla="*/ 128 w 197"/>
                <a:gd name="T51" fmla="*/ 129 h 216"/>
                <a:gd name="T52" fmla="*/ 139 w 197"/>
                <a:gd name="T53" fmla="*/ 116 h 216"/>
                <a:gd name="T54" fmla="*/ 150 w 197"/>
                <a:gd name="T55" fmla="*/ 102 h 216"/>
                <a:gd name="T56" fmla="*/ 159 w 197"/>
                <a:gd name="T57" fmla="*/ 88 h 216"/>
                <a:gd name="T58" fmla="*/ 167 w 197"/>
                <a:gd name="T59" fmla="*/ 73 h 216"/>
                <a:gd name="T60" fmla="*/ 177 w 197"/>
                <a:gd name="T61" fmla="*/ 57 h 216"/>
                <a:gd name="T62" fmla="*/ 183 w 197"/>
                <a:gd name="T63" fmla="*/ 43 h 216"/>
                <a:gd name="T64" fmla="*/ 190 w 197"/>
                <a:gd name="T65" fmla="*/ 27 h 216"/>
                <a:gd name="T66" fmla="*/ 197 w 197"/>
                <a:gd name="T67" fmla="*/ 11 h 216"/>
                <a:gd name="T68" fmla="*/ 167 w 197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" h="216">
                  <a:moveTo>
                    <a:pt x="167" y="0"/>
                  </a:moveTo>
                  <a:lnTo>
                    <a:pt x="162" y="15"/>
                  </a:lnTo>
                  <a:lnTo>
                    <a:pt x="155" y="28"/>
                  </a:lnTo>
                  <a:lnTo>
                    <a:pt x="148" y="43"/>
                  </a:lnTo>
                  <a:lnTo>
                    <a:pt x="140" y="58"/>
                  </a:lnTo>
                  <a:lnTo>
                    <a:pt x="132" y="70"/>
                  </a:lnTo>
                  <a:lnTo>
                    <a:pt x="124" y="84"/>
                  </a:lnTo>
                  <a:lnTo>
                    <a:pt x="113" y="97"/>
                  </a:lnTo>
                  <a:lnTo>
                    <a:pt x="105" y="109"/>
                  </a:lnTo>
                  <a:lnTo>
                    <a:pt x="93" y="121"/>
                  </a:lnTo>
                  <a:lnTo>
                    <a:pt x="82" y="131"/>
                  </a:lnTo>
                  <a:lnTo>
                    <a:pt x="70" y="143"/>
                  </a:lnTo>
                  <a:lnTo>
                    <a:pt x="58" y="152"/>
                  </a:lnTo>
                  <a:lnTo>
                    <a:pt x="45" y="162"/>
                  </a:lnTo>
                  <a:lnTo>
                    <a:pt x="30" y="171"/>
                  </a:lnTo>
                  <a:lnTo>
                    <a:pt x="15" y="179"/>
                  </a:lnTo>
                  <a:lnTo>
                    <a:pt x="0" y="187"/>
                  </a:lnTo>
                  <a:lnTo>
                    <a:pt x="14" y="216"/>
                  </a:lnTo>
                  <a:lnTo>
                    <a:pt x="30" y="208"/>
                  </a:lnTo>
                  <a:lnTo>
                    <a:pt x="46" y="198"/>
                  </a:lnTo>
                  <a:lnTo>
                    <a:pt x="62" y="189"/>
                  </a:lnTo>
                  <a:lnTo>
                    <a:pt x="76" y="178"/>
                  </a:lnTo>
                  <a:lnTo>
                    <a:pt x="90" y="166"/>
                  </a:lnTo>
                  <a:lnTo>
                    <a:pt x="104" y="155"/>
                  </a:lnTo>
                  <a:lnTo>
                    <a:pt x="116" y="143"/>
                  </a:lnTo>
                  <a:lnTo>
                    <a:pt x="128" y="129"/>
                  </a:lnTo>
                  <a:lnTo>
                    <a:pt x="139" y="116"/>
                  </a:lnTo>
                  <a:lnTo>
                    <a:pt x="150" y="102"/>
                  </a:lnTo>
                  <a:lnTo>
                    <a:pt x="159" y="88"/>
                  </a:lnTo>
                  <a:lnTo>
                    <a:pt x="167" y="73"/>
                  </a:lnTo>
                  <a:lnTo>
                    <a:pt x="177" y="57"/>
                  </a:lnTo>
                  <a:lnTo>
                    <a:pt x="183" y="43"/>
                  </a:lnTo>
                  <a:lnTo>
                    <a:pt x="190" y="27"/>
                  </a:lnTo>
                  <a:lnTo>
                    <a:pt x="197" y="1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73"/>
            <p:cNvSpPr>
              <a:spLocks/>
            </p:cNvSpPr>
            <p:nvPr/>
          </p:nvSpPr>
          <p:spPr bwMode="auto">
            <a:xfrm>
              <a:off x="1896" y="2592"/>
              <a:ext cx="26" cy="65"/>
            </a:xfrm>
            <a:custGeom>
              <a:avLst/>
              <a:gdLst>
                <a:gd name="T0" fmla="*/ 1 w 78"/>
                <a:gd name="T1" fmla="*/ 0 h 197"/>
                <a:gd name="T2" fmla="*/ 0 w 78"/>
                <a:gd name="T3" fmla="*/ 19 h 197"/>
                <a:gd name="T4" fmla="*/ 12 w 78"/>
                <a:gd name="T5" fmla="*/ 38 h 197"/>
                <a:gd name="T6" fmla="*/ 23 w 78"/>
                <a:gd name="T7" fmla="*/ 58 h 197"/>
                <a:gd name="T8" fmla="*/ 31 w 78"/>
                <a:gd name="T9" fmla="*/ 80 h 197"/>
                <a:gd name="T10" fmla="*/ 39 w 78"/>
                <a:gd name="T11" fmla="*/ 103 h 197"/>
                <a:gd name="T12" fmla="*/ 43 w 78"/>
                <a:gd name="T13" fmla="*/ 124 h 197"/>
                <a:gd name="T14" fmla="*/ 46 w 78"/>
                <a:gd name="T15" fmla="*/ 147 h 197"/>
                <a:gd name="T16" fmla="*/ 45 w 78"/>
                <a:gd name="T17" fmla="*/ 168 h 197"/>
                <a:gd name="T18" fmla="*/ 39 w 78"/>
                <a:gd name="T19" fmla="*/ 188 h 197"/>
                <a:gd name="T20" fmla="*/ 69 w 78"/>
                <a:gd name="T21" fmla="*/ 197 h 197"/>
                <a:gd name="T22" fmla="*/ 76 w 78"/>
                <a:gd name="T23" fmla="*/ 172 h 197"/>
                <a:gd name="T24" fmla="*/ 78 w 78"/>
                <a:gd name="T25" fmla="*/ 147 h 197"/>
                <a:gd name="T26" fmla="*/ 76 w 78"/>
                <a:gd name="T27" fmla="*/ 120 h 197"/>
                <a:gd name="T28" fmla="*/ 69 w 78"/>
                <a:gd name="T29" fmla="*/ 95 h 197"/>
                <a:gd name="T30" fmla="*/ 62 w 78"/>
                <a:gd name="T31" fmla="*/ 70 h 197"/>
                <a:gd name="T32" fmla="*/ 51 w 78"/>
                <a:gd name="T33" fmla="*/ 48 h 197"/>
                <a:gd name="T34" fmla="*/ 41 w 78"/>
                <a:gd name="T35" fmla="*/ 23 h 197"/>
                <a:gd name="T36" fmla="*/ 27 w 78"/>
                <a:gd name="T37" fmla="*/ 2 h 197"/>
                <a:gd name="T38" fmla="*/ 26 w 78"/>
                <a:gd name="T39" fmla="*/ 21 h 197"/>
                <a:gd name="T40" fmla="*/ 1 w 78"/>
                <a:gd name="T4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197">
                  <a:moveTo>
                    <a:pt x="1" y="0"/>
                  </a:moveTo>
                  <a:lnTo>
                    <a:pt x="0" y="19"/>
                  </a:lnTo>
                  <a:lnTo>
                    <a:pt x="12" y="38"/>
                  </a:lnTo>
                  <a:lnTo>
                    <a:pt x="23" y="58"/>
                  </a:lnTo>
                  <a:lnTo>
                    <a:pt x="31" y="80"/>
                  </a:lnTo>
                  <a:lnTo>
                    <a:pt x="39" y="103"/>
                  </a:lnTo>
                  <a:lnTo>
                    <a:pt x="43" y="124"/>
                  </a:lnTo>
                  <a:lnTo>
                    <a:pt x="46" y="147"/>
                  </a:lnTo>
                  <a:lnTo>
                    <a:pt x="45" y="168"/>
                  </a:lnTo>
                  <a:lnTo>
                    <a:pt x="39" y="188"/>
                  </a:lnTo>
                  <a:lnTo>
                    <a:pt x="69" y="197"/>
                  </a:lnTo>
                  <a:lnTo>
                    <a:pt x="76" y="172"/>
                  </a:lnTo>
                  <a:lnTo>
                    <a:pt x="78" y="147"/>
                  </a:lnTo>
                  <a:lnTo>
                    <a:pt x="76" y="120"/>
                  </a:lnTo>
                  <a:lnTo>
                    <a:pt x="69" y="95"/>
                  </a:lnTo>
                  <a:lnTo>
                    <a:pt x="62" y="70"/>
                  </a:lnTo>
                  <a:lnTo>
                    <a:pt x="51" y="48"/>
                  </a:lnTo>
                  <a:lnTo>
                    <a:pt x="41" y="23"/>
                  </a:lnTo>
                  <a:lnTo>
                    <a:pt x="27" y="2"/>
                  </a:lnTo>
                  <a:lnTo>
                    <a:pt x="26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74"/>
            <p:cNvSpPr>
              <a:spLocks/>
            </p:cNvSpPr>
            <p:nvPr/>
          </p:nvSpPr>
          <p:spPr bwMode="auto">
            <a:xfrm>
              <a:off x="1897" y="2520"/>
              <a:ext cx="36" cy="79"/>
            </a:xfrm>
            <a:custGeom>
              <a:avLst/>
              <a:gdLst>
                <a:gd name="T0" fmla="*/ 77 w 108"/>
                <a:gd name="T1" fmla="*/ 0 h 235"/>
                <a:gd name="T2" fmla="*/ 74 w 108"/>
                <a:gd name="T3" fmla="*/ 29 h 235"/>
                <a:gd name="T4" fmla="*/ 70 w 108"/>
                <a:gd name="T5" fmla="*/ 59 h 235"/>
                <a:gd name="T6" fmla="*/ 63 w 108"/>
                <a:gd name="T7" fmla="*/ 88 h 235"/>
                <a:gd name="T8" fmla="*/ 54 w 108"/>
                <a:gd name="T9" fmla="*/ 116 h 235"/>
                <a:gd name="T10" fmla="*/ 43 w 108"/>
                <a:gd name="T11" fmla="*/ 144 h 235"/>
                <a:gd name="T12" fmla="*/ 31 w 108"/>
                <a:gd name="T13" fmla="*/ 170 h 235"/>
                <a:gd name="T14" fmla="*/ 15 w 108"/>
                <a:gd name="T15" fmla="*/ 193 h 235"/>
                <a:gd name="T16" fmla="*/ 0 w 108"/>
                <a:gd name="T17" fmla="*/ 214 h 235"/>
                <a:gd name="T18" fmla="*/ 23 w 108"/>
                <a:gd name="T19" fmla="*/ 235 h 235"/>
                <a:gd name="T20" fmla="*/ 40 w 108"/>
                <a:gd name="T21" fmla="*/ 212 h 235"/>
                <a:gd name="T22" fmla="*/ 58 w 108"/>
                <a:gd name="T23" fmla="*/ 185 h 235"/>
                <a:gd name="T24" fmla="*/ 73 w 108"/>
                <a:gd name="T25" fmla="*/ 156 h 235"/>
                <a:gd name="T26" fmla="*/ 85 w 108"/>
                <a:gd name="T27" fmla="*/ 125 h 235"/>
                <a:gd name="T28" fmla="*/ 94 w 108"/>
                <a:gd name="T29" fmla="*/ 96 h 235"/>
                <a:gd name="T30" fmla="*/ 102 w 108"/>
                <a:gd name="T31" fmla="*/ 63 h 235"/>
                <a:gd name="T32" fmla="*/ 106 w 108"/>
                <a:gd name="T33" fmla="*/ 31 h 235"/>
                <a:gd name="T34" fmla="*/ 108 w 108"/>
                <a:gd name="T35" fmla="*/ 0 h 235"/>
                <a:gd name="T36" fmla="*/ 77 w 108"/>
                <a:gd name="T3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235">
                  <a:moveTo>
                    <a:pt x="77" y="0"/>
                  </a:moveTo>
                  <a:lnTo>
                    <a:pt x="74" y="29"/>
                  </a:lnTo>
                  <a:lnTo>
                    <a:pt x="70" y="59"/>
                  </a:lnTo>
                  <a:lnTo>
                    <a:pt x="63" y="88"/>
                  </a:lnTo>
                  <a:lnTo>
                    <a:pt x="54" y="116"/>
                  </a:lnTo>
                  <a:lnTo>
                    <a:pt x="43" y="144"/>
                  </a:lnTo>
                  <a:lnTo>
                    <a:pt x="31" y="170"/>
                  </a:lnTo>
                  <a:lnTo>
                    <a:pt x="15" y="193"/>
                  </a:lnTo>
                  <a:lnTo>
                    <a:pt x="0" y="214"/>
                  </a:lnTo>
                  <a:lnTo>
                    <a:pt x="23" y="235"/>
                  </a:lnTo>
                  <a:lnTo>
                    <a:pt x="40" y="212"/>
                  </a:lnTo>
                  <a:lnTo>
                    <a:pt x="58" y="185"/>
                  </a:lnTo>
                  <a:lnTo>
                    <a:pt x="73" y="156"/>
                  </a:lnTo>
                  <a:lnTo>
                    <a:pt x="85" y="125"/>
                  </a:lnTo>
                  <a:lnTo>
                    <a:pt x="94" y="96"/>
                  </a:lnTo>
                  <a:lnTo>
                    <a:pt x="102" y="63"/>
                  </a:lnTo>
                  <a:lnTo>
                    <a:pt x="106" y="31"/>
                  </a:lnTo>
                  <a:lnTo>
                    <a:pt x="108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75"/>
            <p:cNvSpPr>
              <a:spLocks/>
            </p:cNvSpPr>
            <p:nvPr/>
          </p:nvSpPr>
          <p:spPr bwMode="auto">
            <a:xfrm>
              <a:off x="1897" y="2454"/>
              <a:ext cx="37" cy="67"/>
            </a:xfrm>
            <a:custGeom>
              <a:avLst/>
              <a:gdLst>
                <a:gd name="T0" fmla="*/ 3 w 111"/>
                <a:gd name="T1" fmla="*/ 0 h 201"/>
                <a:gd name="T2" fmla="*/ 0 w 111"/>
                <a:gd name="T3" fmla="*/ 20 h 201"/>
                <a:gd name="T4" fmla="*/ 17 w 111"/>
                <a:gd name="T5" fmla="*/ 45 h 201"/>
                <a:gd name="T6" fmla="*/ 33 w 111"/>
                <a:gd name="T7" fmla="*/ 68 h 201"/>
                <a:gd name="T8" fmla="*/ 45 w 111"/>
                <a:gd name="T9" fmla="*/ 89 h 201"/>
                <a:gd name="T10" fmla="*/ 57 w 111"/>
                <a:gd name="T11" fmla="*/ 112 h 201"/>
                <a:gd name="T12" fmla="*/ 67 w 111"/>
                <a:gd name="T13" fmla="*/ 134 h 201"/>
                <a:gd name="T14" fmla="*/ 73 w 111"/>
                <a:gd name="T15" fmla="*/ 154 h 201"/>
                <a:gd name="T16" fmla="*/ 77 w 111"/>
                <a:gd name="T17" fmla="*/ 177 h 201"/>
                <a:gd name="T18" fmla="*/ 79 w 111"/>
                <a:gd name="T19" fmla="*/ 201 h 201"/>
                <a:gd name="T20" fmla="*/ 111 w 111"/>
                <a:gd name="T21" fmla="*/ 201 h 201"/>
                <a:gd name="T22" fmla="*/ 108 w 111"/>
                <a:gd name="T23" fmla="*/ 174 h 201"/>
                <a:gd name="T24" fmla="*/ 104 w 111"/>
                <a:gd name="T25" fmla="*/ 149 h 201"/>
                <a:gd name="T26" fmla="*/ 96 w 111"/>
                <a:gd name="T27" fmla="*/ 123 h 201"/>
                <a:gd name="T28" fmla="*/ 87 w 111"/>
                <a:gd name="T29" fmla="*/ 100 h 201"/>
                <a:gd name="T30" fmla="*/ 75 w 111"/>
                <a:gd name="T31" fmla="*/ 74 h 201"/>
                <a:gd name="T32" fmla="*/ 60 w 111"/>
                <a:gd name="T33" fmla="*/ 51 h 201"/>
                <a:gd name="T34" fmla="*/ 44 w 111"/>
                <a:gd name="T35" fmla="*/ 27 h 201"/>
                <a:gd name="T36" fmla="*/ 26 w 111"/>
                <a:gd name="T37" fmla="*/ 1 h 201"/>
                <a:gd name="T38" fmla="*/ 25 w 111"/>
                <a:gd name="T39" fmla="*/ 22 h 201"/>
                <a:gd name="T40" fmla="*/ 3 w 111"/>
                <a:gd name="T4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201">
                  <a:moveTo>
                    <a:pt x="3" y="0"/>
                  </a:moveTo>
                  <a:lnTo>
                    <a:pt x="0" y="20"/>
                  </a:lnTo>
                  <a:lnTo>
                    <a:pt x="17" y="45"/>
                  </a:lnTo>
                  <a:lnTo>
                    <a:pt x="33" y="68"/>
                  </a:lnTo>
                  <a:lnTo>
                    <a:pt x="45" y="89"/>
                  </a:lnTo>
                  <a:lnTo>
                    <a:pt x="57" y="112"/>
                  </a:lnTo>
                  <a:lnTo>
                    <a:pt x="67" y="134"/>
                  </a:lnTo>
                  <a:lnTo>
                    <a:pt x="73" y="154"/>
                  </a:lnTo>
                  <a:lnTo>
                    <a:pt x="77" y="177"/>
                  </a:lnTo>
                  <a:lnTo>
                    <a:pt x="79" y="201"/>
                  </a:lnTo>
                  <a:lnTo>
                    <a:pt x="111" y="201"/>
                  </a:lnTo>
                  <a:lnTo>
                    <a:pt x="108" y="174"/>
                  </a:lnTo>
                  <a:lnTo>
                    <a:pt x="104" y="149"/>
                  </a:lnTo>
                  <a:lnTo>
                    <a:pt x="96" y="123"/>
                  </a:lnTo>
                  <a:lnTo>
                    <a:pt x="87" y="100"/>
                  </a:lnTo>
                  <a:lnTo>
                    <a:pt x="75" y="74"/>
                  </a:lnTo>
                  <a:lnTo>
                    <a:pt x="60" y="51"/>
                  </a:lnTo>
                  <a:lnTo>
                    <a:pt x="44" y="27"/>
                  </a:lnTo>
                  <a:lnTo>
                    <a:pt x="26" y="1"/>
                  </a:lnTo>
                  <a:lnTo>
                    <a:pt x="25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76"/>
            <p:cNvSpPr>
              <a:spLocks/>
            </p:cNvSpPr>
            <p:nvPr/>
          </p:nvSpPr>
          <p:spPr bwMode="auto">
            <a:xfrm>
              <a:off x="1897" y="2384"/>
              <a:ext cx="33" cy="77"/>
            </a:xfrm>
            <a:custGeom>
              <a:avLst/>
              <a:gdLst>
                <a:gd name="T0" fmla="*/ 62 w 97"/>
                <a:gd name="T1" fmla="*/ 3 h 230"/>
                <a:gd name="T2" fmla="*/ 65 w 97"/>
                <a:gd name="T3" fmla="*/ 30 h 230"/>
                <a:gd name="T4" fmla="*/ 62 w 97"/>
                <a:gd name="T5" fmla="*/ 58 h 230"/>
                <a:gd name="T6" fmla="*/ 59 w 97"/>
                <a:gd name="T7" fmla="*/ 87 h 230"/>
                <a:gd name="T8" fmla="*/ 52 w 97"/>
                <a:gd name="T9" fmla="*/ 114 h 230"/>
                <a:gd name="T10" fmla="*/ 43 w 97"/>
                <a:gd name="T11" fmla="*/ 139 h 230"/>
                <a:gd name="T12" fmla="*/ 32 w 97"/>
                <a:gd name="T13" fmla="*/ 164 h 230"/>
                <a:gd name="T14" fmla="*/ 17 w 97"/>
                <a:gd name="T15" fmla="*/ 187 h 230"/>
                <a:gd name="T16" fmla="*/ 0 w 97"/>
                <a:gd name="T17" fmla="*/ 207 h 230"/>
                <a:gd name="T18" fmla="*/ 23 w 97"/>
                <a:gd name="T19" fmla="*/ 230 h 230"/>
                <a:gd name="T20" fmla="*/ 42 w 97"/>
                <a:gd name="T21" fmla="*/ 205 h 230"/>
                <a:gd name="T22" fmla="*/ 59 w 97"/>
                <a:gd name="T23" fmla="*/ 180 h 230"/>
                <a:gd name="T24" fmla="*/ 74 w 97"/>
                <a:gd name="T25" fmla="*/ 151 h 230"/>
                <a:gd name="T26" fmla="*/ 82 w 97"/>
                <a:gd name="T27" fmla="*/ 122 h 230"/>
                <a:gd name="T28" fmla="*/ 92 w 97"/>
                <a:gd name="T29" fmla="*/ 91 h 230"/>
                <a:gd name="T30" fmla="*/ 94 w 97"/>
                <a:gd name="T31" fmla="*/ 60 h 230"/>
                <a:gd name="T32" fmla="*/ 97 w 97"/>
                <a:gd name="T33" fmla="*/ 30 h 230"/>
                <a:gd name="T34" fmla="*/ 94 w 97"/>
                <a:gd name="T35" fmla="*/ 0 h 230"/>
                <a:gd name="T36" fmla="*/ 62 w 97"/>
                <a:gd name="T37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30">
                  <a:moveTo>
                    <a:pt x="62" y="3"/>
                  </a:moveTo>
                  <a:lnTo>
                    <a:pt x="65" y="30"/>
                  </a:lnTo>
                  <a:lnTo>
                    <a:pt x="62" y="58"/>
                  </a:lnTo>
                  <a:lnTo>
                    <a:pt x="59" y="87"/>
                  </a:lnTo>
                  <a:lnTo>
                    <a:pt x="52" y="114"/>
                  </a:lnTo>
                  <a:lnTo>
                    <a:pt x="43" y="139"/>
                  </a:lnTo>
                  <a:lnTo>
                    <a:pt x="32" y="164"/>
                  </a:lnTo>
                  <a:lnTo>
                    <a:pt x="17" y="187"/>
                  </a:lnTo>
                  <a:lnTo>
                    <a:pt x="0" y="207"/>
                  </a:lnTo>
                  <a:lnTo>
                    <a:pt x="23" y="230"/>
                  </a:lnTo>
                  <a:lnTo>
                    <a:pt x="42" y="205"/>
                  </a:lnTo>
                  <a:lnTo>
                    <a:pt x="59" y="180"/>
                  </a:lnTo>
                  <a:lnTo>
                    <a:pt x="74" y="151"/>
                  </a:lnTo>
                  <a:lnTo>
                    <a:pt x="82" y="122"/>
                  </a:lnTo>
                  <a:lnTo>
                    <a:pt x="92" y="91"/>
                  </a:lnTo>
                  <a:lnTo>
                    <a:pt x="94" y="60"/>
                  </a:lnTo>
                  <a:lnTo>
                    <a:pt x="97" y="30"/>
                  </a:lnTo>
                  <a:lnTo>
                    <a:pt x="9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77"/>
            <p:cNvSpPr>
              <a:spLocks/>
            </p:cNvSpPr>
            <p:nvPr/>
          </p:nvSpPr>
          <p:spPr bwMode="auto">
            <a:xfrm>
              <a:off x="1880" y="2301"/>
              <a:ext cx="49" cy="85"/>
            </a:xfrm>
            <a:custGeom>
              <a:avLst/>
              <a:gdLst>
                <a:gd name="T0" fmla="*/ 0 w 145"/>
                <a:gd name="T1" fmla="*/ 6 h 255"/>
                <a:gd name="T2" fmla="*/ 2 w 145"/>
                <a:gd name="T3" fmla="*/ 21 h 255"/>
                <a:gd name="T4" fmla="*/ 24 w 145"/>
                <a:gd name="T5" fmla="*/ 48 h 255"/>
                <a:gd name="T6" fmla="*/ 44 w 145"/>
                <a:gd name="T7" fmla="*/ 76 h 255"/>
                <a:gd name="T8" fmla="*/ 62 w 145"/>
                <a:gd name="T9" fmla="*/ 104 h 255"/>
                <a:gd name="T10" fmla="*/ 76 w 145"/>
                <a:gd name="T11" fmla="*/ 134 h 255"/>
                <a:gd name="T12" fmla="*/ 90 w 145"/>
                <a:gd name="T13" fmla="*/ 164 h 255"/>
                <a:gd name="T14" fmla="*/ 101 w 145"/>
                <a:gd name="T15" fmla="*/ 192 h 255"/>
                <a:gd name="T16" fmla="*/ 109 w 145"/>
                <a:gd name="T17" fmla="*/ 224 h 255"/>
                <a:gd name="T18" fmla="*/ 113 w 145"/>
                <a:gd name="T19" fmla="*/ 255 h 255"/>
                <a:gd name="T20" fmla="*/ 145 w 145"/>
                <a:gd name="T21" fmla="*/ 253 h 255"/>
                <a:gd name="T22" fmla="*/ 140 w 145"/>
                <a:gd name="T23" fmla="*/ 219 h 255"/>
                <a:gd name="T24" fmla="*/ 130 w 145"/>
                <a:gd name="T25" fmla="*/ 184 h 255"/>
                <a:gd name="T26" fmla="*/ 120 w 145"/>
                <a:gd name="T27" fmla="*/ 152 h 255"/>
                <a:gd name="T28" fmla="*/ 106 w 145"/>
                <a:gd name="T29" fmla="*/ 120 h 255"/>
                <a:gd name="T30" fmla="*/ 89 w 145"/>
                <a:gd name="T31" fmla="*/ 89 h 255"/>
                <a:gd name="T32" fmla="*/ 71 w 145"/>
                <a:gd name="T33" fmla="*/ 58 h 255"/>
                <a:gd name="T34" fmla="*/ 49 w 145"/>
                <a:gd name="T35" fmla="*/ 30 h 255"/>
                <a:gd name="T36" fmla="*/ 28 w 145"/>
                <a:gd name="T37" fmla="*/ 0 h 255"/>
                <a:gd name="T38" fmla="*/ 29 w 145"/>
                <a:gd name="T39" fmla="*/ 15 h 255"/>
                <a:gd name="T40" fmla="*/ 0 w 145"/>
                <a:gd name="T41" fmla="*/ 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255">
                  <a:moveTo>
                    <a:pt x="0" y="6"/>
                  </a:moveTo>
                  <a:lnTo>
                    <a:pt x="2" y="21"/>
                  </a:lnTo>
                  <a:lnTo>
                    <a:pt x="24" y="48"/>
                  </a:lnTo>
                  <a:lnTo>
                    <a:pt x="44" y="76"/>
                  </a:lnTo>
                  <a:lnTo>
                    <a:pt x="62" y="104"/>
                  </a:lnTo>
                  <a:lnTo>
                    <a:pt x="76" y="134"/>
                  </a:lnTo>
                  <a:lnTo>
                    <a:pt x="90" y="164"/>
                  </a:lnTo>
                  <a:lnTo>
                    <a:pt x="101" y="192"/>
                  </a:lnTo>
                  <a:lnTo>
                    <a:pt x="109" y="224"/>
                  </a:lnTo>
                  <a:lnTo>
                    <a:pt x="113" y="255"/>
                  </a:lnTo>
                  <a:lnTo>
                    <a:pt x="145" y="253"/>
                  </a:lnTo>
                  <a:lnTo>
                    <a:pt x="140" y="219"/>
                  </a:lnTo>
                  <a:lnTo>
                    <a:pt x="130" y="184"/>
                  </a:lnTo>
                  <a:lnTo>
                    <a:pt x="120" y="152"/>
                  </a:lnTo>
                  <a:lnTo>
                    <a:pt x="106" y="120"/>
                  </a:lnTo>
                  <a:lnTo>
                    <a:pt x="89" y="89"/>
                  </a:lnTo>
                  <a:lnTo>
                    <a:pt x="71" y="58"/>
                  </a:lnTo>
                  <a:lnTo>
                    <a:pt x="49" y="30"/>
                  </a:lnTo>
                  <a:lnTo>
                    <a:pt x="28" y="0"/>
                  </a:lnTo>
                  <a:lnTo>
                    <a:pt x="29" y="1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78"/>
            <p:cNvSpPr>
              <a:spLocks/>
            </p:cNvSpPr>
            <p:nvPr/>
          </p:nvSpPr>
          <p:spPr bwMode="auto">
            <a:xfrm>
              <a:off x="1880" y="2237"/>
              <a:ext cx="17" cy="68"/>
            </a:xfrm>
            <a:custGeom>
              <a:avLst/>
              <a:gdLst>
                <a:gd name="T0" fmla="*/ 6 w 51"/>
                <a:gd name="T1" fmla="*/ 8 h 205"/>
                <a:gd name="T2" fmla="*/ 13 w 51"/>
                <a:gd name="T3" fmla="*/ 32 h 205"/>
                <a:gd name="T4" fmla="*/ 17 w 51"/>
                <a:gd name="T5" fmla="*/ 55 h 205"/>
                <a:gd name="T6" fmla="*/ 20 w 51"/>
                <a:gd name="T7" fmla="*/ 77 h 205"/>
                <a:gd name="T8" fmla="*/ 20 w 51"/>
                <a:gd name="T9" fmla="*/ 100 h 205"/>
                <a:gd name="T10" fmla="*/ 18 w 51"/>
                <a:gd name="T11" fmla="*/ 121 h 205"/>
                <a:gd name="T12" fmla="*/ 13 w 51"/>
                <a:gd name="T13" fmla="*/ 146 h 205"/>
                <a:gd name="T14" fmla="*/ 9 w 51"/>
                <a:gd name="T15" fmla="*/ 168 h 205"/>
                <a:gd name="T16" fmla="*/ 0 w 51"/>
                <a:gd name="T17" fmla="*/ 195 h 205"/>
                <a:gd name="T18" fmla="*/ 29 w 51"/>
                <a:gd name="T19" fmla="*/ 205 h 205"/>
                <a:gd name="T20" fmla="*/ 39 w 51"/>
                <a:gd name="T21" fmla="*/ 178 h 205"/>
                <a:gd name="T22" fmla="*/ 45 w 51"/>
                <a:gd name="T23" fmla="*/ 151 h 205"/>
                <a:gd name="T24" fmla="*/ 49 w 51"/>
                <a:gd name="T25" fmla="*/ 125 h 205"/>
                <a:gd name="T26" fmla="*/ 51 w 51"/>
                <a:gd name="T27" fmla="*/ 100 h 205"/>
                <a:gd name="T28" fmla="*/ 51 w 51"/>
                <a:gd name="T29" fmla="*/ 77 h 205"/>
                <a:gd name="T30" fmla="*/ 49 w 51"/>
                <a:gd name="T31" fmla="*/ 50 h 205"/>
                <a:gd name="T32" fmla="*/ 43 w 51"/>
                <a:gd name="T33" fmla="*/ 25 h 205"/>
                <a:gd name="T34" fmla="*/ 36 w 51"/>
                <a:gd name="T35" fmla="*/ 0 h 205"/>
                <a:gd name="T36" fmla="*/ 6 w 51"/>
                <a:gd name="T37" fmla="*/ 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05">
                  <a:moveTo>
                    <a:pt x="6" y="8"/>
                  </a:moveTo>
                  <a:lnTo>
                    <a:pt x="13" y="32"/>
                  </a:lnTo>
                  <a:lnTo>
                    <a:pt x="17" y="55"/>
                  </a:lnTo>
                  <a:lnTo>
                    <a:pt x="20" y="77"/>
                  </a:lnTo>
                  <a:lnTo>
                    <a:pt x="20" y="100"/>
                  </a:lnTo>
                  <a:lnTo>
                    <a:pt x="18" y="121"/>
                  </a:lnTo>
                  <a:lnTo>
                    <a:pt x="13" y="146"/>
                  </a:lnTo>
                  <a:lnTo>
                    <a:pt x="9" y="168"/>
                  </a:lnTo>
                  <a:lnTo>
                    <a:pt x="0" y="195"/>
                  </a:lnTo>
                  <a:lnTo>
                    <a:pt x="29" y="205"/>
                  </a:lnTo>
                  <a:lnTo>
                    <a:pt x="39" y="178"/>
                  </a:lnTo>
                  <a:lnTo>
                    <a:pt x="45" y="151"/>
                  </a:lnTo>
                  <a:lnTo>
                    <a:pt x="49" y="125"/>
                  </a:lnTo>
                  <a:lnTo>
                    <a:pt x="51" y="100"/>
                  </a:lnTo>
                  <a:lnTo>
                    <a:pt x="51" y="77"/>
                  </a:lnTo>
                  <a:lnTo>
                    <a:pt x="49" y="50"/>
                  </a:lnTo>
                  <a:lnTo>
                    <a:pt x="43" y="25"/>
                  </a:lnTo>
                  <a:lnTo>
                    <a:pt x="3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79"/>
            <p:cNvSpPr>
              <a:spLocks/>
            </p:cNvSpPr>
            <p:nvPr/>
          </p:nvSpPr>
          <p:spPr bwMode="auto">
            <a:xfrm>
              <a:off x="1844" y="2183"/>
              <a:ext cx="49" cy="57"/>
            </a:xfrm>
            <a:custGeom>
              <a:avLst/>
              <a:gdLst>
                <a:gd name="T0" fmla="*/ 0 w 145"/>
                <a:gd name="T1" fmla="*/ 16 h 170"/>
                <a:gd name="T2" fmla="*/ 11 w 145"/>
                <a:gd name="T3" fmla="*/ 31 h 170"/>
                <a:gd name="T4" fmla="*/ 27 w 145"/>
                <a:gd name="T5" fmla="*/ 39 h 170"/>
                <a:gd name="T6" fmla="*/ 44 w 145"/>
                <a:gd name="T7" fmla="*/ 52 h 170"/>
                <a:gd name="T8" fmla="*/ 59 w 145"/>
                <a:gd name="T9" fmla="*/ 68 h 170"/>
                <a:gd name="T10" fmla="*/ 75 w 145"/>
                <a:gd name="T11" fmla="*/ 88 h 170"/>
                <a:gd name="T12" fmla="*/ 87 w 145"/>
                <a:gd name="T13" fmla="*/ 107 h 170"/>
                <a:gd name="T14" fmla="*/ 98 w 145"/>
                <a:gd name="T15" fmla="*/ 128 h 170"/>
                <a:gd name="T16" fmla="*/ 108 w 145"/>
                <a:gd name="T17" fmla="*/ 150 h 170"/>
                <a:gd name="T18" fmla="*/ 116 w 145"/>
                <a:gd name="T19" fmla="*/ 170 h 170"/>
                <a:gd name="T20" fmla="*/ 145 w 145"/>
                <a:gd name="T21" fmla="*/ 161 h 170"/>
                <a:gd name="T22" fmla="*/ 139 w 145"/>
                <a:gd name="T23" fmla="*/ 138 h 170"/>
                <a:gd name="T24" fmla="*/ 126 w 145"/>
                <a:gd name="T25" fmla="*/ 115 h 170"/>
                <a:gd name="T26" fmla="*/ 114 w 145"/>
                <a:gd name="T27" fmla="*/ 92 h 170"/>
                <a:gd name="T28" fmla="*/ 101 w 145"/>
                <a:gd name="T29" fmla="*/ 69 h 170"/>
                <a:gd name="T30" fmla="*/ 83 w 145"/>
                <a:gd name="T31" fmla="*/ 47 h 170"/>
                <a:gd name="T32" fmla="*/ 64 w 145"/>
                <a:gd name="T33" fmla="*/ 29 h 170"/>
                <a:gd name="T34" fmla="*/ 44 w 145"/>
                <a:gd name="T35" fmla="*/ 12 h 170"/>
                <a:gd name="T36" fmla="*/ 21 w 145"/>
                <a:gd name="T37" fmla="*/ 0 h 170"/>
                <a:gd name="T38" fmla="*/ 32 w 145"/>
                <a:gd name="T39" fmla="*/ 16 h 170"/>
                <a:gd name="T40" fmla="*/ 0 w 145"/>
                <a:gd name="T41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70">
                  <a:moveTo>
                    <a:pt x="0" y="16"/>
                  </a:moveTo>
                  <a:lnTo>
                    <a:pt x="11" y="31"/>
                  </a:lnTo>
                  <a:lnTo>
                    <a:pt x="27" y="39"/>
                  </a:lnTo>
                  <a:lnTo>
                    <a:pt x="44" y="52"/>
                  </a:lnTo>
                  <a:lnTo>
                    <a:pt x="59" y="68"/>
                  </a:lnTo>
                  <a:lnTo>
                    <a:pt x="75" y="88"/>
                  </a:lnTo>
                  <a:lnTo>
                    <a:pt x="87" y="107"/>
                  </a:lnTo>
                  <a:lnTo>
                    <a:pt x="98" y="128"/>
                  </a:lnTo>
                  <a:lnTo>
                    <a:pt x="108" y="150"/>
                  </a:lnTo>
                  <a:lnTo>
                    <a:pt x="116" y="170"/>
                  </a:lnTo>
                  <a:lnTo>
                    <a:pt x="145" y="161"/>
                  </a:lnTo>
                  <a:lnTo>
                    <a:pt x="139" y="138"/>
                  </a:lnTo>
                  <a:lnTo>
                    <a:pt x="126" y="115"/>
                  </a:lnTo>
                  <a:lnTo>
                    <a:pt x="114" y="92"/>
                  </a:lnTo>
                  <a:lnTo>
                    <a:pt x="101" y="69"/>
                  </a:lnTo>
                  <a:lnTo>
                    <a:pt x="83" y="47"/>
                  </a:lnTo>
                  <a:lnTo>
                    <a:pt x="64" y="29"/>
                  </a:lnTo>
                  <a:lnTo>
                    <a:pt x="44" y="12"/>
                  </a:lnTo>
                  <a:lnTo>
                    <a:pt x="21" y="0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0"/>
            <p:cNvSpPr>
              <a:spLocks/>
            </p:cNvSpPr>
            <p:nvPr/>
          </p:nvSpPr>
          <p:spPr bwMode="auto">
            <a:xfrm>
              <a:off x="1820" y="2123"/>
              <a:ext cx="35" cy="66"/>
            </a:xfrm>
            <a:custGeom>
              <a:avLst/>
              <a:gdLst>
                <a:gd name="T0" fmla="*/ 0 w 105"/>
                <a:gd name="T1" fmla="*/ 27 h 197"/>
                <a:gd name="T2" fmla="*/ 16 w 105"/>
                <a:gd name="T3" fmla="*/ 41 h 197"/>
                <a:gd name="T4" fmla="*/ 31 w 105"/>
                <a:gd name="T5" fmla="*/ 58 h 197"/>
                <a:gd name="T6" fmla="*/ 44 w 105"/>
                <a:gd name="T7" fmla="*/ 76 h 197"/>
                <a:gd name="T8" fmla="*/ 54 w 105"/>
                <a:gd name="T9" fmla="*/ 99 h 197"/>
                <a:gd name="T10" fmla="*/ 63 w 105"/>
                <a:gd name="T11" fmla="*/ 123 h 197"/>
                <a:gd name="T12" fmla="*/ 67 w 105"/>
                <a:gd name="T13" fmla="*/ 148 h 197"/>
                <a:gd name="T14" fmla="*/ 71 w 105"/>
                <a:gd name="T15" fmla="*/ 172 h 197"/>
                <a:gd name="T16" fmla="*/ 73 w 105"/>
                <a:gd name="T17" fmla="*/ 197 h 197"/>
                <a:gd name="T18" fmla="*/ 105 w 105"/>
                <a:gd name="T19" fmla="*/ 197 h 197"/>
                <a:gd name="T20" fmla="*/ 104 w 105"/>
                <a:gd name="T21" fmla="*/ 170 h 197"/>
                <a:gd name="T22" fmla="*/ 100 w 105"/>
                <a:gd name="T23" fmla="*/ 142 h 197"/>
                <a:gd name="T24" fmla="*/ 93 w 105"/>
                <a:gd name="T25" fmla="*/ 115 h 197"/>
                <a:gd name="T26" fmla="*/ 85 w 105"/>
                <a:gd name="T27" fmla="*/ 87 h 197"/>
                <a:gd name="T28" fmla="*/ 71 w 105"/>
                <a:gd name="T29" fmla="*/ 61 h 197"/>
                <a:gd name="T30" fmla="*/ 57 w 105"/>
                <a:gd name="T31" fmla="*/ 38 h 197"/>
                <a:gd name="T32" fmla="*/ 39 w 105"/>
                <a:gd name="T33" fmla="*/ 18 h 197"/>
                <a:gd name="T34" fmla="*/ 16 w 105"/>
                <a:gd name="T35" fmla="*/ 0 h 197"/>
                <a:gd name="T36" fmla="*/ 0 w 105"/>
                <a:gd name="T37" fmla="*/ 2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97">
                  <a:moveTo>
                    <a:pt x="0" y="27"/>
                  </a:moveTo>
                  <a:lnTo>
                    <a:pt x="16" y="41"/>
                  </a:lnTo>
                  <a:lnTo>
                    <a:pt x="31" y="58"/>
                  </a:lnTo>
                  <a:lnTo>
                    <a:pt x="44" y="76"/>
                  </a:lnTo>
                  <a:lnTo>
                    <a:pt x="54" y="99"/>
                  </a:lnTo>
                  <a:lnTo>
                    <a:pt x="63" y="123"/>
                  </a:lnTo>
                  <a:lnTo>
                    <a:pt x="67" y="148"/>
                  </a:lnTo>
                  <a:lnTo>
                    <a:pt x="71" y="172"/>
                  </a:lnTo>
                  <a:lnTo>
                    <a:pt x="73" y="197"/>
                  </a:lnTo>
                  <a:lnTo>
                    <a:pt x="105" y="197"/>
                  </a:lnTo>
                  <a:lnTo>
                    <a:pt x="104" y="170"/>
                  </a:lnTo>
                  <a:lnTo>
                    <a:pt x="100" y="142"/>
                  </a:lnTo>
                  <a:lnTo>
                    <a:pt x="93" y="115"/>
                  </a:lnTo>
                  <a:lnTo>
                    <a:pt x="85" y="87"/>
                  </a:lnTo>
                  <a:lnTo>
                    <a:pt x="71" y="61"/>
                  </a:lnTo>
                  <a:lnTo>
                    <a:pt x="57" y="38"/>
                  </a:lnTo>
                  <a:lnTo>
                    <a:pt x="39" y="18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81"/>
            <p:cNvSpPr>
              <a:spLocks/>
            </p:cNvSpPr>
            <p:nvPr/>
          </p:nvSpPr>
          <p:spPr bwMode="auto">
            <a:xfrm>
              <a:off x="1748" y="2116"/>
              <a:ext cx="77" cy="19"/>
            </a:xfrm>
            <a:custGeom>
              <a:avLst/>
              <a:gdLst>
                <a:gd name="T0" fmla="*/ 0 w 232"/>
                <a:gd name="T1" fmla="*/ 56 h 58"/>
                <a:gd name="T2" fmla="*/ 15 w 232"/>
                <a:gd name="T3" fmla="*/ 58 h 58"/>
                <a:gd name="T4" fmla="*/ 26 w 232"/>
                <a:gd name="T5" fmla="*/ 54 h 58"/>
                <a:gd name="T6" fmla="*/ 38 w 232"/>
                <a:gd name="T7" fmla="*/ 48 h 58"/>
                <a:gd name="T8" fmla="*/ 50 w 232"/>
                <a:gd name="T9" fmla="*/ 44 h 58"/>
                <a:gd name="T10" fmla="*/ 63 w 232"/>
                <a:gd name="T11" fmla="*/ 40 h 58"/>
                <a:gd name="T12" fmla="*/ 75 w 232"/>
                <a:gd name="T13" fmla="*/ 37 h 58"/>
                <a:gd name="T14" fmla="*/ 89 w 232"/>
                <a:gd name="T15" fmla="*/ 35 h 58"/>
                <a:gd name="T16" fmla="*/ 104 w 232"/>
                <a:gd name="T17" fmla="*/ 33 h 58"/>
                <a:gd name="T18" fmla="*/ 117 w 232"/>
                <a:gd name="T19" fmla="*/ 32 h 58"/>
                <a:gd name="T20" fmla="*/ 131 w 232"/>
                <a:gd name="T21" fmla="*/ 31 h 58"/>
                <a:gd name="T22" fmla="*/ 146 w 232"/>
                <a:gd name="T23" fmla="*/ 31 h 58"/>
                <a:gd name="T24" fmla="*/ 158 w 232"/>
                <a:gd name="T25" fmla="*/ 32 h 58"/>
                <a:gd name="T26" fmla="*/ 171 w 232"/>
                <a:gd name="T27" fmla="*/ 35 h 58"/>
                <a:gd name="T28" fmla="*/ 183 w 232"/>
                <a:gd name="T29" fmla="*/ 36 h 58"/>
                <a:gd name="T30" fmla="*/ 195 w 232"/>
                <a:gd name="T31" fmla="*/ 40 h 58"/>
                <a:gd name="T32" fmla="*/ 206 w 232"/>
                <a:gd name="T33" fmla="*/ 44 h 58"/>
                <a:gd name="T34" fmla="*/ 217 w 232"/>
                <a:gd name="T35" fmla="*/ 49 h 58"/>
                <a:gd name="T36" fmla="*/ 232 w 232"/>
                <a:gd name="T37" fmla="*/ 22 h 58"/>
                <a:gd name="T38" fmla="*/ 218 w 232"/>
                <a:gd name="T39" fmla="*/ 17 h 58"/>
                <a:gd name="T40" fmla="*/ 205 w 232"/>
                <a:gd name="T41" fmla="*/ 10 h 58"/>
                <a:gd name="T42" fmla="*/ 190 w 232"/>
                <a:gd name="T43" fmla="*/ 6 h 58"/>
                <a:gd name="T44" fmla="*/ 177 w 232"/>
                <a:gd name="T45" fmla="*/ 2 h 58"/>
                <a:gd name="T46" fmla="*/ 162 w 232"/>
                <a:gd name="T47" fmla="*/ 1 h 58"/>
                <a:gd name="T48" fmla="*/ 146 w 232"/>
                <a:gd name="T49" fmla="*/ 0 h 58"/>
                <a:gd name="T50" fmla="*/ 131 w 232"/>
                <a:gd name="T51" fmla="*/ 0 h 58"/>
                <a:gd name="T52" fmla="*/ 115 w 232"/>
                <a:gd name="T53" fmla="*/ 1 h 58"/>
                <a:gd name="T54" fmla="*/ 100 w 232"/>
                <a:gd name="T55" fmla="*/ 2 h 58"/>
                <a:gd name="T56" fmla="*/ 86 w 232"/>
                <a:gd name="T57" fmla="*/ 4 h 58"/>
                <a:gd name="T58" fmla="*/ 70 w 232"/>
                <a:gd name="T59" fmla="*/ 6 h 58"/>
                <a:gd name="T60" fmla="*/ 55 w 232"/>
                <a:gd name="T61" fmla="*/ 10 h 58"/>
                <a:gd name="T62" fmla="*/ 42 w 232"/>
                <a:gd name="T63" fmla="*/ 14 h 58"/>
                <a:gd name="T64" fmla="*/ 27 w 232"/>
                <a:gd name="T65" fmla="*/ 18 h 58"/>
                <a:gd name="T66" fmla="*/ 15 w 232"/>
                <a:gd name="T67" fmla="*/ 22 h 58"/>
                <a:gd name="T68" fmla="*/ 3 w 232"/>
                <a:gd name="T69" fmla="*/ 29 h 58"/>
                <a:gd name="T70" fmla="*/ 16 w 232"/>
                <a:gd name="T71" fmla="*/ 29 h 58"/>
                <a:gd name="T72" fmla="*/ 0 w 232"/>
                <a:gd name="T7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58">
                  <a:moveTo>
                    <a:pt x="0" y="56"/>
                  </a:moveTo>
                  <a:lnTo>
                    <a:pt x="15" y="58"/>
                  </a:lnTo>
                  <a:lnTo>
                    <a:pt x="26" y="54"/>
                  </a:lnTo>
                  <a:lnTo>
                    <a:pt x="38" y="48"/>
                  </a:lnTo>
                  <a:lnTo>
                    <a:pt x="50" y="44"/>
                  </a:lnTo>
                  <a:lnTo>
                    <a:pt x="63" y="40"/>
                  </a:lnTo>
                  <a:lnTo>
                    <a:pt x="75" y="37"/>
                  </a:lnTo>
                  <a:lnTo>
                    <a:pt x="89" y="35"/>
                  </a:lnTo>
                  <a:lnTo>
                    <a:pt x="104" y="33"/>
                  </a:lnTo>
                  <a:lnTo>
                    <a:pt x="117" y="32"/>
                  </a:lnTo>
                  <a:lnTo>
                    <a:pt x="131" y="31"/>
                  </a:lnTo>
                  <a:lnTo>
                    <a:pt x="146" y="31"/>
                  </a:lnTo>
                  <a:lnTo>
                    <a:pt x="158" y="32"/>
                  </a:lnTo>
                  <a:lnTo>
                    <a:pt x="171" y="35"/>
                  </a:lnTo>
                  <a:lnTo>
                    <a:pt x="183" y="36"/>
                  </a:lnTo>
                  <a:lnTo>
                    <a:pt x="195" y="40"/>
                  </a:lnTo>
                  <a:lnTo>
                    <a:pt x="206" y="44"/>
                  </a:lnTo>
                  <a:lnTo>
                    <a:pt x="217" y="49"/>
                  </a:lnTo>
                  <a:lnTo>
                    <a:pt x="232" y="22"/>
                  </a:lnTo>
                  <a:lnTo>
                    <a:pt x="218" y="17"/>
                  </a:lnTo>
                  <a:lnTo>
                    <a:pt x="205" y="10"/>
                  </a:lnTo>
                  <a:lnTo>
                    <a:pt x="190" y="6"/>
                  </a:lnTo>
                  <a:lnTo>
                    <a:pt x="177" y="2"/>
                  </a:lnTo>
                  <a:lnTo>
                    <a:pt x="162" y="1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5" y="1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70" y="6"/>
                  </a:lnTo>
                  <a:lnTo>
                    <a:pt x="55" y="10"/>
                  </a:lnTo>
                  <a:lnTo>
                    <a:pt x="42" y="14"/>
                  </a:lnTo>
                  <a:lnTo>
                    <a:pt x="27" y="18"/>
                  </a:lnTo>
                  <a:lnTo>
                    <a:pt x="15" y="22"/>
                  </a:lnTo>
                  <a:lnTo>
                    <a:pt x="3" y="29"/>
                  </a:lnTo>
                  <a:lnTo>
                    <a:pt x="16" y="2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82"/>
            <p:cNvSpPr>
              <a:spLocks/>
            </p:cNvSpPr>
            <p:nvPr/>
          </p:nvSpPr>
          <p:spPr bwMode="auto">
            <a:xfrm>
              <a:off x="1720" y="2107"/>
              <a:ext cx="33" cy="27"/>
            </a:xfrm>
            <a:custGeom>
              <a:avLst/>
              <a:gdLst>
                <a:gd name="T0" fmla="*/ 0 w 98"/>
                <a:gd name="T1" fmla="*/ 32 h 83"/>
                <a:gd name="T2" fmla="*/ 9 w 98"/>
                <a:gd name="T3" fmla="*/ 35 h 83"/>
                <a:gd name="T4" fmla="*/ 19 w 98"/>
                <a:gd name="T5" fmla="*/ 39 h 83"/>
                <a:gd name="T6" fmla="*/ 28 w 98"/>
                <a:gd name="T7" fmla="*/ 44 h 83"/>
                <a:gd name="T8" fmla="*/ 37 w 98"/>
                <a:gd name="T9" fmla="*/ 49 h 83"/>
                <a:gd name="T10" fmla="*/ 47 w 98"/>
                <a:gd name="T11" fmla="*/ 58 h 83"/>
                <a:gd name="T12" fmla="*/ 58 w 98"/>
                <a:gd name="T13" fmla="*/ 67 h 83"/>
                <a:gd name="T14" fmla="*/ 70 w 98"/>
                <a:gd name="T15" fmla="*/ 75 h 83"/>
                <a:gd name="T16" fmla="*/ 81 w 98"/>
                <a:gd name="T17" fmla="*/ 83 h 83"/>
                <a:gd name="T18" fmla="*/ 98 w 98"/>
                <a:gd name="T19" fmla="*/ 56 h 83"/>
                <a:gd name="T20" fmla="*/ 87 w 98"/>
                <a:gd name="T21" fmla="*/ 49 h 83"/>
                <a:gd name="T22" fmla="*/ 77 w 98"/>
                <a:gd name="T23" fmla="*/ 41 h 83"/>
                <a:gd name="T24" fmla="*/ 67 w 98"/>
                <a:gd name="T25" fmla="*/ 35 h 83"/>
                <a:gd name="T26" fmla="*/ 56 w 98"/>
                <a:gd name="T27" fmla="*/ 25 h 83"/>
                <a:gd name="T28" fmla="*/ 44 w 98"/>
                <a:gd name="T29" fmla="*/ 17 h 83"/>
                <a:gd name="T30" fmla="*/ 32 w 98"/>
                <a:gd name="T31" fmla="*/ 10 h 83"/>
                <a:gd name="T32" fmla="*/ 19 w 98"/>
                <a:gd name="T33" fmla="*/ 4 h 83"/>
                <a:gd name="T34" fmla="*/ 5 w 98"/>
                <a:gd name="T35" fmla="*/ 0 h 83"/>
                <a:gd name="T36" fmla="*/ 0 w 98"/>
                <a:gd name="T37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83">
                  <a:moveTo>
                    <a:pt x="0" y="32"/>
                  </a:moveTo>
                  <a:lnTo>
                    <a:pt x="9" y="35"/>
                  </a:lnTo>
                  <a:lnTo>
                    <a:pt x="19" y="39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47" y="58"/>
                  </a:lnTo>
                  <a:lnTo>
                    <a:pt x="58" y="67"/>
                  </a:lnTo>
                  <a:lnTo>
                    <a:pt x="70" y="75"/>
                  </a:lnTo>
                  <a:lnTo>
                    <a:pt x="81" y="83"/>
                  </a:lnTo>
                  <a:lnTo>
                    <a:pt x="98" y="56"/>
                  </a:lnTo>
                  <a:lnTo>
                    <a:pt x="87" y="49"/>
                  </a:lnTo>
                  <a:lnTo>
                    <a:pt x="77" y="41"/>
                  </a:lnTo>
                  <a:lnTo>
                    <a:pt x="67" y="35"/>
                  </a:lnTo>
                  <a:lnTo>
                    <a:pt x="56" y="25"/>
                  </a:lnTo>
                  <a:lnTo>
                    <a:pt x="44" y="17"/>
                  </a:lnTo>
                  <a:lnTo>
                    <a:pt x="32" y="10"/>
                  </a:lnTo>
                  <a:lnTo>
                    <a:pt x="19" y="4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83"/>
            <p:cNvSpPr>
              <a:spLocks/>
            </p:cNvSpPr>
            <p:nvPr/>
          </p:nvSpPr>
          <p:spPr bwMode="auto">
            <a:xfrm>
              <a:off x="1681" y="2106"/>
              <a:ext cx="41" cy="17"/>
            </a:xfrm>
            <a:custGeom>
              <a:avLst/>
              <a:gdLst>
                <a:gd name="T0" fmla="*/ 0 w 123"/>
                <a:gd name="T1" fmla="*/ 50 h 51"/>
                <a:gd name="T2" fmla="*/ 23 w 123"/>
                <a:gd name="T3" fmla="*/ 51 h 51"/>
                <a:gd name="T4" fmla="*/ 31 w 123"/>
                <a:gd name="T5" fmla="*/ 44 h 51"/>
                <a:gd name="T6" fmla="*/ 41 w 123"/>
                <a:gd name="T7" fmla="*/ 39 h 51"/>
                <a:gd name="T8" fmla="*/ 53 w 123"/>
                <a:gd name="T9" fmla="*/ 35 h 51"/>
                <a:gd name="T10" fmla="*/ 65 w 123"/>
                <a:gd name="T11" fmla="*/ 34 h 51"/>
                <a:gd name="T12" fmla="*/ 77 w 123"/>
                <a:gd name="T13" fmla="*/ 32 h 51"/>
                <a:gd name="T14" fmla="*/ 91 w 123"/>
                <a:gd name="T15" fmla="*/ 32 h 51"/>
                <a:gd name="T16" fmla="*/ 104 w 123"/>
                <a:gd name="T17" fmla="*/ 34 h 51"/>
                <a:gd name="T18" fmla="*/ 118 w 123"/>
                <a:gd name="T19" fmla="*/ 36 h 51"/>
                <a:gd name="T20" fmla="*/ 123 w 123"/>
                <a:gd name="T21" fmla="*/ 4 h 51"/>
                <a:gd name="T22" fmla="*/ 107 w 123"/>
                <a:gd name="T23" fmla="*/ 3 h 51"/>
                <a:gd name="T24" fmla="*/ 92 w 123"/>
                <a:gd name="T25" fmla="*/ 0 h 51"/>
                <a:gd name="T26" fmla="*/ 77 w 123"/>
                <a:gd name="T27" fmla="*/ 0 h 51"/>
                <a:gd name="T28" fmla="*/ 61 w 123"/>
                <a:gd name="T29" fmla="*/ 1 h 51"/>
                <a:gd name="T30" fmla="*/ 45 w 123"/>
                <a:gd name="T31" fmla="*/ 5 h 51"/>
                <a:gd name="T32" fmla="*/ 29 w 123"/>
                <a:gd name="T33" fmla="*/ 11 h 51"/>
                <a:gd name="T34" fmla="*/ 15 w 123"/>
                <a:gd name="T35" fmla="*/ 17 h 51"/>
                <a:gd name="T36" fmla="*/ 2 w 123"/>
                <a:gd name="T37" fmla="*/ 28 h 51"/>
                <a:gd name="T38" fmla="*/ 25 w 123"/>
                <a:gd name="T39" fmla="*/ 31 h 51"/>
                <a:gd name="T40" fmla="*/ 0 w 123"/>
                <a:gd name="T4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51">
                  <a:moveTo>
                    <a:pt x="0" y="50"/>
                  </a:moveTo>
                  <a:lnTo>
                    <a:pt x="23" y="51"/>
                  </a:lnTo>
                  <a:lnTo>
                    <a:pt x="31" y="44"/>
                  </a:lnTo>
                  <a:lnTo>
                    <a:pt x="41" y="39"/>
                  </a:lnTo>
                  <a:lnTo>
                    <a:pt x="53" y="35"/>
                  </a:lnTo>
                  <a:lnTo>
                    <a:pt x="65" y="34"/>
                  </a:lnTo>
                  <a:lnTo>
                    <a:pt x="77" y="32"/>
                  </a:lnTo>
                  <a:lnTo>
                    <a:pt x="91" y="32"/>
                  </a:lnTo>
                  <a:lnTo>
                    <a:pt x="104" y="34"/>
                  </a:lnTo>
                  <a:lnTo>
                    <a:pt x="118" y="36"/>
                  </a:lnTo>
                  <a:lnTo>
                    <a:pt x="123" y="4"/>
                  </a:lnTo>
                  <a:lnTo>
                    <a:pt x="107" y="3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5" y="5"/>
                  </a:lnTo>
                  <a:lnTo>
                    <a:pt x="29" y="11"/>
                  </a:lnTo>
                  <a:lnTo>
                    <a:pt x="15" y="17"/>
                  </a:lnTo>
                  <a:lnTo>
                    <a:pt x="2" y="28"/>
                  </a:lnTo>
                  <a:lnTo>
                    <a:pt x="25" y="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4"/>
            <p:cNvSpPr>
              <a:spLocks/>
            </p:cNvSpPr>
            <p:nvPr/>
          </p:nvSpPr>
          <p:spPr bwMode="auto">
            <a:xfrm>
              <a:off x="1248" y="2649"/>
              <a:ext cx="8" cy="9"/>
            </a:xfrm>
            <a:custGeom>
              <a:avLst/>
              <a:gdLst>
                <a:gd name="T0" fmla="*/ 17 w 24"/>
                <a:gd name="T1" fmla="*/ 27 h 27"/>
                <a:gd name="T2" fmla="*/ 23 w 24"/>
                <a:gd name="T3" fmla="*/ 23 h 27"/>
                <a:gd name="T4" fmla="*/ 24 w 24"/>
                <a:gd name="T5" fmla="*/ 16 h 27"/>
                <a:gd name="T6" fmla="*/ 24 w 24"/>
                <a:gd name="T7" fmla="*/ 12 h 27"/>
                <a:gd name="T8" fmla="*/ 21 w 24"/>
                <a:gd name="T9" fmla="*/ 5 h 27"/>
                <a:gd name="T10" fmla="*/ 17 w 24"/>
                <a:gd name="T11" fmla="*/ 2 h 27"/>
                <a:gd name="T12" fmla="*/ 12 w 24"/>
                <a:gd name="T13" fmla="*/ 0 h 27"/>
                <a:gd name="T14" fmla="*/ 6 w 24"/>
                <a:gd name="T15" fmla="*/ 0 h 27"/>
                <a:gd name="T16" fmla="*/ 0 w 24"/>
                <a:gd name="T17" fmla="*/ 2 h 27"/>
                <a:gd name="T18" fmla="*/ 17 w 24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17" y="27"/>
                  </a:moveTo>
                  <a:lnTo>
                    <a:pt x="23" y="23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85"/>
            <p:cNvSpPr>
              <a:spLocks/>
            </p:cNvSpPr>
            <p:nvPr/>
          </p:nvSpPr>
          <p:spPr bwMode="auto">
            <a:xfrm>
              <a:off x="1151" y="2650"/>
              <a:ext cx="103" cy="42"/>
            </a:xfrm>
            <a:custGeom>
              <a:avLst/>
              <a:gdLst>
                <a:gd name="T0" fmla="*/ 0 w 310"/>
                <a:gd name="T1" fmla="*/ 125 h 127"/>
                <a:gd name="T2" fmla="*/ 21 w 310"/>
                <a:gd name="T3" fmla="*/ 126 h 127"/>
                <a:gd name="T4" fmla="*/ 41 w 310"/>
                <a:gd name="T5" fmla="*/ 127 h 127"/>
                <a:gd name="T6" fmla="*/ 60 w 310"/>
                <a:gd name="T7" fmla="*/ 127 h 127"/>
                <a:gd name="T8" fmla="*/ 82 w 310"/>
                <a:gd name="T9" fmla="*/ 126 h 127"/>
                <a:gd name="T10" fmla="*/ 99 w 310"/>
                <a:gd name="T11" fmla="*/ 123 h 127"/>
                <a:gd name="T12" fmla="*/ 121 w 310"/>
                <a:gd name="T13" fmla="*/ 119 h 127"/>
                <a:gd name="T14" fmla="*/ 140 w 310"/>
                <a:gd name="T15" fmla="*/ 114 h 127"/>
                <a:gd name="T16" fmla="*/ 160 w 310"/>
                <a:gd name="T17" fmla="*/ 107 h 127"/>
                <a:gd name="T18" fmla="*/ 179 w 310"/>
                <a:gd name="T19" fmla="*/ 99 h 127"/>
                <a:gd name="T20" fmla="*/ 198 w 310"/>
                <a:gd name="T21" fmla="*/ 91 h 127"/>
                <a:gd name="T22" fmla="*/ 217 w 310"/>
                <a:gd name="T23" fmla="*/ 83 h 127"/>
                <a:gd name="T24" fmla="*/ 235 w 310"/>
                <a:gd name="T25" fmla="*/ 72 h 127"/>
                <a:gd name="T26" fmla="*/ 253 w 310"/>
                <a:gd name="T27" fmla="*/ 61 h 127"/>
                <a:gd name="T28" fmla="*/ 273 w 310"/>
                <a:gd name="T29" fmla="*/ 50 h 127"/>
                <a:gd name="T30" fmla="*/ 292 w 310"/>
                <a:gd name="T31" fmla="*/ 38 h 127"/>
                <a:gd name="T32" fmla="*/ 310 w 310"/>
                <a:gd name="T33" fmla="*/ 26 h 127"/>
                <a:gd name="T34" fmla="*/ 291 w 310"/>
                <a:gd name="T35" fmla="*/ 0 h 127"/>
                <a:gd name="T36" fmla="*/ 273 w 310"/>
                <a:gd name="T37" fmla="*/ 13 h 127"/>
                <a:gd name="T38" fmla="*/ 256 w 310"/>
                <a:gd name="T39" fmla="*/ 23 h 127"/>
                <a:gd name="T40" fmla="*/ 238 w 310"/>
                <a:gd name="T41" fmla="*/ 34 h 127"/>
                <a:gd name="T42" fmla="*/ 221 w 310"/>
                <a:gd name="T43" fmla="*/ 45 h 127"/>
                <a:gd name="T44" fmla="*/ 203 w 310"/>
                <a:gd name="T45" fmla="*/ 54 h 127"/>
                <a:gd name="T46" fmla="*/ 186 w 310"/>
                <a:gd name="T47" fmla="*/ 62 h 127"/>
                <a:gd name="T48" fmla="*/ 167 w 310"/>
                <a:gd name="T49" fmla="*/ 71 h 127"/>
                <a:gd name="T50" fmla="*/ 149 w 310"/>
                <a:gd name="T51" fmla="*/ 77 h 127"/>
                <a:gd name="T52" fmla="*/ 132 w 310"/>
                <a:gd name="T53" fmla="*/ 84 h 127"/>
                <a:gd name="T54" fmla="*/ 114 w 310"/>
                <a:gd name="T55" fmla="*/ 88 h 127"/>
                <a:gd name="T56" fmla="*/ 97 w 310"/>
                <a:gd name="T57" fmla="*/ 91 h 127"/>
                <a:gd name="T58" fmla="*/ 78 w 310"/>
                <a:gd name="T59" fmla="*/ 93 h 127"/>
                <a:gd name="T60" fmla="*/ 60 w 310"/>
                <a:gd name="T61" fmla="*/ 95 h 127"/>
                <a:gd name="T62" fmla="*/ 41 w 310"/>
                <a:gd name="T63" fmla="*/ 95 h 127"/>
                <a:gd name="T64" fmla="*/ 22 w 310"/>
                <a:gd name="T65" fmla="*/ 95 h 127"/>
                <a:gd name="T66" fmla="*/ 5 w 310"/>
                <a:gd name="T67" fmla="*/ 92 h 127"/>
                <a:gd name="T68" fmla="*/ 0 w 310"/>
                <a:gd name="T6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127">
                  <a:moveTo>
                    <a:pt x="0" y="125"/>
                  </a:moveTo>
                  <a:lnTo>
                    <a:pt x="21" y="126"/>
                  </a:lnTo>
                  <a:lnTo>
                    <a:pt x="41" y="127"/>
                  </a:lnTo>
                  <a:lnTo>
                    <a:pt x="60" y="127"/>
                  </a:lnTo>
                  <a:lnTo>
                    <a:pt x="82" y="126"/>
                  </a:lnTo>
                  <a:lnTo>
                    <a:pt x="99" y="123"/>
                  </a:lnTo>
                  <a:lnTo>
                    <a:pt x="121" y="119"/>
                  </a:lnTo>
                  <a:lnTo>
                    <a:pt x="140" y="114"/>
                  </a:lnTo>
                  <a:lnTo>
                    <a:pt x="160" y="107"/>
                  </a:lnTo>
                  <a:lnTo>
                    <a:pt x="179" y="99"/>
                  </a:lnTo>
                  <a:lnTo>
                    <a:pt x="198" y="91"/>
                  </a:lnTo>
                  <a:lnTo>
                    <a:pt x="217" y="83"/>
                  </a:lnTo>
                  <a:lnTo>
                    <a:pt x="235" y="72"/>
                  </a:lnTo>
                  <a:lnTo>
                    <a:pt x="253" y="61"/>
                  </a:lnTo>
                  <a:lnTo>
                    <a:pt x="273" y="50"/>
                  </a:lnTo>
                  <a:lnTo>
                    <a:pt x="292" y="38"/>
                  </a:lnTo>
                  <a:lnTo>
                    <a:pt x="310" y="26"/>
                  </a:lnTo>
                  <a:lnTo>
                    <a:pt x="291" y="0"/>
                  </a:lnTo>
                  <a:lnTo>
                    <a:pt x="273" y="13"/>
                  </a:lnTo>
                  <a:lnTo>
                    <a:pt x="256" y="23"/>
                  </a:lnTo>
                  <a:lnTo>
                    <a:pt x="238" y="34"/>
                  </a:lnTo>
                  <a:lnTo>
                    <a:pt x="221" y="45"/>
                  </a:lnTo>
                  <a:lnTo>
                    <a:pt x="203" y="54"/>
                  </a:lnTo>
                  <a:lnTo>
                    <a:pt x="186" y="62"/>
                  </a:lnTo>
                  <a:lnTo>
                    <a:pt x="167" y="71"/>
                  </a:lnTo>
                  <a:lnTo>
                    <a:pt x="149" y="77"/>
                  </a:lnTo>
                  <a:lnTo>
                    <a:pt x="132" y="84"/>
                  </a:lnTo>
                  <a:lnTo>
                    <a:pt x="114" y="88"/>
                  </a:lnTo>
                  <a:lnTo>
                    <a:pt x="97" y="91"/>
                  </a:lnTo>
                  <a:lnTo>
                    <a:pt x="78" y="93"/>
                  </a:lnTo>
                  <a:lnTo>
                    <a:pt x="60" y="95"/>
                  </a:lnTo>
                  <a:lnTo>
                    <a:pt x="41" y="95"/>
                  </a:lnTo>
                  <a:lnTo>
                    <a:pt x="22" y="95"/>
                  </a:lnTo>
                  <a:lnTo>
                    <a:pt x="5" y="9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86"/>
            <p:cNvSpPr>
              <a:spLocks/>
            </p:cNvSpPr>
            <p:nvPr/>
          </p:nvSpPr>
          <p:spPr bwMode="auto">
            <a:xfrm>
              <a:off x="1097" y="2627"/>
              <a:ext cx="56" cy="64"/>
            </a:xfrm>
            <a:custGeom>
              <a:avLst/>
              <a:gdLst>
                <a:gd name="T0" fmla="*/ 0 w 167"/>
                <a:gd name="T1" fmla="*/ 0 h 193"/>
                <a:gd name="T2" fmla="*/ 1 w 167"/>
                <a:gd name="T3" fmla="*/ 16 h 193"/>
                <a:gd name="T4" fmla="*/ 4 w 167"/>
                <a:gd name="T5" fmla="*/ 31 h 193"/>
                <a:gd name="T6" fmla="*/ 8 w 167"/>
                <a:gd name="T7" fmla="*/ 47 h 193"/>
                <a:gd name="T8" fmla="*/ 15 w 167"/>
                <a:gd name="T9" fmla="*/ 62 h 193"/>
                <a:gd name="T10" fmla="*/ 21 w 167"/>
                <a:gd name="T11" fmla="*/ 78 h 193"/>
                <a:gd name="T12" fmla="*/ 29 w 167"/>
                <a:gd name="T13" fmla="*/ 93 h 193"/>
                <a:gd name="T14" fmla="*/ 40 w 167"/>
                <a:gd name="T15" fmla="*/ 106 h 193"/>
                <a:gd name="T16" fmla="*/ 51 w 167"/>
                <a:gd name="T17" fmla="*/ 121 h 193"/>
                <a:gd name="T18" fmla="*/ 62 w 167"/>
                <a:gd name="T19" fmla="*/ 133 h 193"/>
                <a:gd name="T20" fmla="*/ 75 w 167"/>
                <a:gd name="T21" fmla="*/ 147 h 193"/>
                <a:gd name="T22" fmla="*/ 87 w 167"/>
                <a:gd name="T23" fmla="*/ 157 h 193"/>
                <a:gd name="T24" fmla="*/ 102 w 167"/>
                <a:gd name="T25" fmla="*/ 168 h 193"/>
                <a:gd name="T26" fmla="*/ 116 w 167"/>
                <a:gd name="T27" fmla="*/ 176 h 193"/>
                <a:gd name="T28" fmla="*/ 132 w 167"/>
                <a:gd name="T29" fmla="*/ 183 h 193"/>
                <a:gd name="T30" fmla="*/ 147 w 167"/>
                <a:gd name="T31" fmla="*/ 187 h 193"/>
                <a:gd name="T32" fmla="*/ 162 w 167"/>
                <a:gd name="T33" fmla="*/ 193 h 193"/>
                <a:gd name="T34" fmla="*/ 167 w 167"/>
                <a:gd name="T35" fmla="*/ 160 h 193"/>
                <a:gd name="T36" fmla="*/ 155 w 167"/>
                <a:gd name="T37" fmla="*/ 157 h 193"/>
                <a:gd name="T38" fmla="*/ 143 w 167"/>
                <a:gd name="T39" fmla="*/ 153 h 193"/>
                <a:gd name="T40" fmla="*/ 132 w 167"/>
                <a:gd name="T41" fmla="*/ 148 h 193"/>
                <a:gd name="T42" fmla="*/ 118 w 167"/>
                <a:gd name="T43" fmla="*/ 141 h 193"/>
                <a:gd name="T44" fmla="*/ 108 w 167"/>
                <a:gd name="T45" fmla="*/ 132 h 193"/>
                <a:gd name="T46" fmla="*/ 97 w 167"/>
                <a:gd name="T47" fmla="*/ 122 h 193"/>
                <a:gd name="T48" fmla="*/ 86 w 167"/>
                <a:gd name="T49" fmla="*/ 112 h 193"/>
                <a:gd name="T50" fmla="*/ 75 w 167"/>
                <a:gd name="T51" fmla="*/ 101 h 193"/>
                <a:gd name="T52" fmla="*/ 66 w 167"/>
                <a:gd name="T53" fmla="*/ 89 h 193"/>
                <a:gd name="T54" fmla="*/ 58 w 167"/>
                <a:gd name="T55" fmla="*/ 76 h 193"/>
                <a:gd name="T56" fmla="*/ 50 w 167"/>
                <a:gd name="T57" fmla="*/ 63 h 193"/>
                <a:gd name="T58" fmla="*/ 43 w 167"/>
                <a:gd name="T59" fmla="*/ 51 h 193"/>
                <a:gd name="T60" fmla="*/ 39 w 167"/>
                <a:gd name="T61" fmla="*/ 37 h 193"/>
                <a:gd name="T62" fmla="*/ 35 w 167"/>
                <a:gd name="T63" fmla="*/ 25 h 193"/>
                <a:gd name="T64" fmla="*/ 32 w 167"/>
                <a:gd name="T65" fmla="*/ 12 h 193"/>
                <a:gd name="T66" fmla="*/ 32 w 167"/>
                <a:gd name="T67" fmla="*/ 0 h 193"/>
                <a:gd name="T68" fmla="*/ 0 w 167"/>
                <a:gd name="T6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193">
                  <a:moveTo>
                    <a:pt x="0" y="0"/>
                  </a:moveTo>
                  <a:lnTo>
                    <a:pt x="1" y="16"/>
                  </a:lnTo>
                  <a:lnTo>
                    <a:pt x="4" y="31"/>
                  </a:lnTo>
                  <a:lnTo>
                    <a:pt x="8" y="47"/>
                  </a:lnTo>
                  <a:lnTo>
                    <a:pt x="15" y="62"/>
                  </a:lnTo>
                  <a:lnTo>
                    <a:pt x="21" y="78"/>
                  </a:lnTo>
                  <a:lnTo>
                    <a:pt x="29" y="93"/>
                  </a:lnTo>
                  <a:lnTo>
                    <a:pt x="40" y="106"/>
                  </a:lnTo>
                  <a:lnTo>
                    <a:pt x="51" y="121"/>
                  </a:lnTo>
                  <a:lnTo>
                    <a:pt x="62" y="133"/>
                  </a:lnTo>
                  <a:lnTo>
                    <a:pt x="75" y="147"/>
                  </a:lnTo>
                  <a:lnTo>
                    <a:pt x="87" y="157"/>
                  </a:lnTo>
                  <a:lnTo>
                    <a:pt x="102" y="168"/>
                  </a:lnTo>
                  <a:lnTo>
                    <a:pt x="116" y="176"/>
                  </a:lnTo>
                  <a:lnTo>
                    <a:pt x="132" y="183"/>
                  </a:lnTo>
                  <a:lnTo>
                    <a:pt x="147" y="187"/>
                  </a:lnTo>
                  <a:lnTo>
                    <a:pt x="162" y="193"/>
                  </a:lnTo>
                  <a:lnTo>
                    <a:pt x="167" y="160"/>
                  </a:lnTo>
                  <a:lnTo>
                    <a:pt x="155" y="157"/>
                  </a:lnTo>
                  <a:lnTo>
                    <a:pt x="143" y="153"/>
                  </a:lnTo>
                  <a:lnTo>
                    <a:pt x="132" y="148"/>
                  </a:lnTo>
                  <a:lnTo>
                    <a:pt x="118" y="141"/>
                  </a:lnTo>
                  <a:lnTo>
                    <a:pt x="108" y="132"/>
                  </a:lnTo>
                  <a:lnTo>
                    <a:pt x="97" y="122"/>
                  </a:lnTo>
                  <a:lnTo>
                    <a:pt x="86" y="112"/>
                  </a:lnTo>
                  <a:lnTo>
                    <a:pt x="75" y="101"/>
                  </a:lnTo>
                  <a:lnTo>
                    <a:pt x="66" y="89"/>
                  </a:lnTo>
                  <a:lnTo>
                    <a:pt x="58" y="76"/>
                  </a:lnTo>
                  <a:lnTo>
                    <a:pt x="50" y="63"/>
                  </a:lnTo>
                  <a:lnTo>
                    <a:pt x="43" y="51"/>
                  </a:lnTo>
                  <a:lnTo>
                    <a:pt x="39" y="37"/>
                  </a:lnTo>
                  <a:lnTo>
                    <a:pt x="35" y="25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87"/>
            <p:cNvSpPr>
              <a:spLocks/>
            </p:cNvSpPr>
            <p:nvPr/>
          </p:nvSpPr>
          <p:spPr bwMode="auto">
            <a:xfrm>
              <a:off x="1097" y="2509"/>
              <a:ext cx="59" cy="117"/>
            </a:xfrm>
            <a:custGeom>
              <a:avLst/>
              <a:gdLst>
                <a:gd name="T0" fmla="*/ 151 w 178"/>
                <a:gd name="T1" fmla="*/ 22 h 351"/>
                <a:gd name="T2" fmla="*/ 156 w 178"/>
                <a:gd name="T3" fmla="*/ 0 h 351"/>
                <a:gd name="T4" fmla="*/ 135 w 178"/>
                <a:gd name="T5" fmla="*/ 14 h 351"/>
                <a:gd name="T6" fmla="*/ 114 w 178"/>
                <a:gd name="T7" fmla="*/ 30 h 351"/>
                <a:gd name="T8" fmla="*/ 95 w 178"/>
                <a:gd name="T9" fmla="*/ 48 h 351"/>
                <a:gd name="T10" fmla="*/ 81 w 178"/>
                <a:gd name="T11" fmla="*/ 68 h 351"/>
                <a:gd name="T12" fmla="*/ 66 w 178"/>
                <a:gd name="T13" fmla="*/ 88 h 351"/>
                <a:gd name="T14" fmla="*/ 52 w 178"/>
                <a:gd name="T15" fmla="*/ 110 h 351"/>
                <a:gd name="T16" fmla="*/ 42 w 178"/>
                <a:gd name="T17" fmla="*/ 133 h 351"/>
                <a:gd name="T18" fmla="*/ 32 w 178"/>
                <a:gd name="T19" fmla="*/ 157 h 351"/>
                <a:gd name="T20" fmla="*/ 24 w 178"/>
                <a:gd name="T21" fmla="*/ 180 h 351"/>
                <a:gd name="T22" fmla="*/ 17 w 178"/>
                <a:gd name="T23" fmla="*/ 204 h 351"/>
                <a:gd name="T24" fmla="*/ 11 w 178"/>
                <a:gd name="T25" fmla="*/ 230 h 351"/>
                <a:gd name="T26" fmla="*/ 7 w 178"/>
                <a:gd name="T27" fmla="*/ 254 h 351"/>
                <a:gd name="T28" fmla="*/ 4 w 178"/>
                <a:gd name="T29" fmla="*/ 280 h 351"/>
                <a:gd name="T30" fmla="*/ 1 w 178"/>
                <a:gd name="T31" fmla="*/ 304 h 351"/>
                <a:gd name="T32" fmla="*/ 0 w 178"/>
                <a:gd name="T33" fmla="*/ 328 h 351"/>
                <a:gd name="T34" fmla="*/ 0 w 178"/>
                <a:gd name="T35" fmla="*/ 351 h 351"/>
                <a:gd name="T36" fmla="*/ 32 w 178"/>
                <a:gd name="T37" fmla="*/ 351 h 351"/>
                <a:gd name="T38" fmla="*/ 32 w 178"/>
                <a:gd name="T39" fmla="*/ 328 h 351"/>
                <a:gd name="T40" fmla="*/ 33 w 178"/>
                <a:gd name="T41" fmla="*/ 305 h 351"/>
                <a:gd name="T42" fmla="*/ 36 w 178"/>
                <a:gd name="T43" fmla="*/ 281 h 351"/>
                <a:gd name="T44" fmla="*/ 39 w 178"/>
                <a:gd name="T45" fmla="*/ 257 h 351"/>
                <a:gd name="T46" fmla="*/ 43 w 178"/>
                <a:gd name="T47" fmla="*/ 235 h 351"/>
                <a:gd name="T48" fmla="*/ 48 w 178"/>
                <a:gd name="T49" fmla="*/ 211 h 351"/>
                <a:gd name="T50" fmla="*/ 55 w 178"/>
                <a:gd name="T51" fmla="*/ 188 h 351"/>
                <a:gd name="T52" fmla="*/ 62 w 178"/>
                <a:gd name="T53" fmla="*/ 166 h 351"/>
                <a:gd name="T54" fmla="*/ 70 w 178"/>
                <a:gd name="T55" fmla="*/ 145 h 351"/>
                <a:gd name="T56" fmla="*/ 82 w 178"/>
                <a:gd name="T57" fmla="*/ 126 h 351"/>
                <a:gd name="T58" fmla="*/ 93 w 178"/>
                <a:gd name="T59" fmla="*/ 106 h 351"/>
                <a:gd name="T60" fmla="*/ 105 w 178"/>
                <a:gd name="T61" fmla="*/ 87 h 351"/>
                <a:gd name="T62" fmla="*/ 120 w 178"/>
                <a:gd name="T63" fmla="*/ 69 h 351"/>
                <a:gd name="T64" fmla="*/ 135 w 178"/>
                <a:gd name="T65" fmla="*/ 54 h 351"/>
                <a:gd name="T66" fmla="*/ 153 w 178"/>
                <a:gd name="T67" fmla="*/ 40 h 351"/>
                <a:gd name="T68" fmla="*/ 172 w 178"/>
                <a:gd name="T69" fmla="*/ 27 h 351"/>
                <a:gd name="T70" fmla="*/ 178 w 178"/>
                <a:gd name="T71" fmla="*/ 4 h 351"/>
                <a:gd name="T72" fmla="*/ 151 w 178"/>
                <a:gd name="T73" fmla="*/ 2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351">
                  <a:moveTo>
                    <a:pt x="151" y="22"/>
                  </a:moveTo>
                  <a:lnTo>
                    <a:pt x="156" y="0"/>
                  </a:lnTo>
                  <a:lnTo>
                    <a:pt x="135" y="14"/>
                  </a:lnTo>
                  <a:lnTo>
                    <a:pt x="114" y="30"/>
                  </a:lnTo>
                  <a:lnTo>
                    <a:pt x="95" y="48"/>
                  </a:lnTo>
                  <a:lnTo>
                    <a:pt x="81" y="68"/>
                  </a:lnTo>
                  <a:lnTo>
                    <a:pt x="66" y="88"/>
                  </a:lnTo>
                  <a:lnTo>
                    <a:pt x="52" y="110"/>
                  </a:lnTo>
                  <a:lnTo>
                    <a:pt x="42" y="133"/>
                  </a:lnTo>
                  <a:lnTo>
                    <a:pt x="32" y="157"/>
                  </a:lnTo>
                  <a:lnTo>
                    <a:pt x="24" y="180"/>
                  </a:lnTo>
                  <a:lnTo>
                    <a:pt x="17" y="204"/>
                  </a:lnTo>
                  <a:lnTo>
                    <a:pt x="11" y="230"/>
                  </a:lnTo>
                  <a:lnTo>
                    <a:pt x="7" y="254"/>
                  </a:lnTo>
                  <a:lnTo>
                    <a:pt x="4" y="280"/>
                  </a:lnTo>
                  <a:lnTo>
                    <a:pt x="1" y="304"/>
                  </a:lnTo>
                  <a:lnTo>
                    <a:pt x="0" y="328"/>
                  </a:lnTo>
                  <a:lnTo>
                    <a:pt x="0" y="351"/>
                  </a:lnTo>
                  <a:lnTo>
                    <a:pt x="32" y="351"/>
                  </a:lnTo>
                  <a:lnTo>
                    <a:pt x="32" y="328"/>
                  </a:lnTo>
                  <a:lnTo>
                    <a:pt x="33" y="305"/>
                  </a:lnTo>
                  <a:lnTo>
                    <a:pt x="36" y="281"/>
                  </a:lnTo>
                  <a:lnTo>
                    <a:pt x="39" y="257"/>
                  </a:lnTo>
                  <a:lnTo>
                    <a:pt x="43" y="235"/>
                  </a:lnTo>
                  <a:lnTo>
                    <a:pt x="48" y="211"/>
                  </a:lnTo>
                  <a:lnTo>
                    <a:pt x="55" y="188"/>
                  </a:lnTo>
                  <a:lnTo>
                    <a:pt x="62" y="166"/>
                  </a:lnTo>
                  <a:lnTo>
                    <a:pt x="70" y="145"/>
                  </a:lnTo>
                  <a:lnTo>
                    <a:pt x="82" y="126"/>
                  </a:lnTo>
                  <a:lnTo>
                    <a:pt x="93" y="106"/>
                  </a:lnTo>
                  <a:lnTo>
                    <a:pt x="105" y="87"/>
                  </a:lnTo>
                  <a:lnTo>
                    <a:pt x="120" y="69"/>
                  </a:lnTo>
                  <a:lnTo>
                    <a:pt x="135" y="54"/>
                  </a:lnTo>
                  <a:lnTo>
                    <a:pt x="153" y="40"/>
                  </a:lnTo>
                  <a:lnTo>
                    <a:pt x="172" y="27"/>
                  </a:lnTo>
                  <a:lnTo>
                    <a:pt x="178" y="4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88"/>
            <p:cNvSpPr>
              <a:spLocks/>
            </p:cNvSpPr>
            <p:nvPr/>
          </p:nvSpPr>
          <p:spPr bwMode="auto">
            <a:xfrm>
              <a:off x="1136" y="2425"/>
              <a:ext cx="21" cy="91"/>
            </a:xfrm>
            <a:custGeom>
              <a:avLst/>
              <a:gdLst>
                <a:gd name="T0" fmla="*/ 33 w 63"/>
                <a:gd name="T1" fmla="*/ 0 h 273"/>
                <a:gd name="T2" fmla="*/ 21 w 63"/>
                <a:gd name="T3" fmla="*/ 31 h 273"/>
                <a:gd name="T4" fmla="*/ 10 w 63"/>
                <a:gd name="T5" fmla="*/ 64 h 273"/>
                <a:gd name="T6" fmla="*/ 4 w 63"/>
                <a:gd name="T7" fmla="*/ 97 h 273"/>
                <a:gd name="T8" fmla="*/ 0 w 63"/>
                <a:gd name="T9" fmla="*/ 131 h 273"/>
                <a:gd name="T10" fmla="*/ 0 w 63"/>
                <a:gd name="T11" fmla="*/ 165 h 273"/>
                <a:gd name="T12" fmla="*/ 5 w 63"/>
                <a:gd name="T13" fmla="*/ 201 h 273"/>
                <a:gd name="T14" fmla="*/ 17 w 63"/>
                <a:gd name="T15" fmla="*/ 236 h 273"/>
                <a:gd name="T16" fmla="*/ 35 w 63"/>
                <a:gd name="T17" fmla="*/ 273 h 273"/>
                <a:gd name="T18" fmla="*/ 62 w 63"/>
                <a:gd name="T19" fmla="*/ 256 h 273"/>
                <a:gd name="T20" fmla="*/ 46 w 63"/>
                <a:gd name="T21" fmla="*/ 225 h 273"/>
                <a:gd name="T22" fmla="*/ 36 w 63"/>
                <a:gd name="T23" fmla="*/ 194 h 273"/>
                <a:gd name="T24" fmla="*/ 31 w 63"/>
                <a:gd name="T25" fmla="*/ 163 h 273"/>
                <a:gd name="T26" fmla="*/ 31 w 63"/>
                <a:gd name="T27" fmla="*/ 131 h 273"/>
                <a:gd name="T28" fmla="*/ 35 w 63"/>
                <a:gd name="T29" fmla="*/ 103 h 273"/>
                <a:gd name="T30" fmla="*/ 40 w 63"/>
                <a:gd name="T31" fmla="*/ 72 h 273"/>
                <a:gd name="T32" fmla="*/ 51 w 63"/>
                <a:gd name="T33" fmla="*/ 42 h 273"/>
                <a:gd name="T34" fmla="*/ 63 w 63"/>
                <a:gd name="T35" fmla="*/ 14 h 273"/>
                <a:gd name="T36" fmla="*/ 33 w 63"/>
                <a:gd name="T3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73">
                  <a:moveTo>
                    <a:pt x="33" y="0"/>
                  </a:moveTo>
                  <a:lnTo>
                    <a:pt x="21" y="31"/>
                  </a:lnTo>
                  <a:lnTo>
                    <a:pt x="10" y="64"/>
                  </a:lnTo>
                  <a:lnTo>
                    <a:pt x="4" y="97"/>
                  </a:lnTo>
                  <a:lnTo>
                    <a:pt x="0" y="131"/>
                  </a:lnTo>
                  <a:lnTo>
                    <a:pt x="0" y="165"/>
                  </a:lnTo>
                  <a:lnTo>
                    <a:pt x="5" y="201"/>
                  </a:lnTo>
                  <a:lnTo>
                    <a:pt x="17" y="236"/>
                  </a:lnTo>
                  <a:lnTo>
                    <a:pt x="35" y="273"/>
                  </a:lnTo>
                  <a:lnTo>
                    <a:pt x="62" y="256"/>
                  </a:lnTo>
                  <a:lnTo>
                    <a:pt x="46" y="225"/>
                  </a:lnTo>
                  <a:lnTo>
                    <a:pt x="36" y="194"/>
                  </a:lnTo>
                  <a:lnTo>
                    <a:pt x="31" y="163"/>
                  </a:lnTo>
                  <a:lnTo>
                    <a:pt x="31" y="131"/>
                  </a:lnTo>
                  <a:lnTo>
                    <a:pt x="35" y="103"/>
                  </a:lnTo>
                  <a:lnTo>
                    <a:pt x="40" y="72"/>
                  </a:lnTo>
                  <a:lnTo>
                    <a:pt x="51" y="42"/>
                  </a:lnTo>
                  <a:lnTo>
                    <a:pt x="63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89"/>
            <p:cNvSpPr>
              <a:spLocks/>
            </p:cNvSpPr>
            <p:nvPr/>
          </p:nvSpPr>
          <p:spPr bwMode="auto">
            <a:xfrm>
              <a:off x="1147" y="2371"/>
              <a:ext cx="73" cy="59"/>
            </a:xfrm>
            <a:custGeom>
              <a:avLst/>
              <a:gdLst>
                <a:gd name="T0" fmla="*/ 189 w 219"/>
                <a:gd name="T1" fmla="*/ 12 h 178"/>
                <a:gd name="T2" fmla="*/ 204 w 219"/>
                <a:gd name="T3" fmla="*/ 0 h 178"/>
                <a:gd name="T4" fmla="*/ 188 w 219"/>
                <a:gd name="T5" fmla="*/ 1 h 178"/>
                <a:gd name="T6" fmla="*/ 170 w 219"/>
                <a:gd name="T7" fmla="*/ 4 h 178"/>
                <a:gd name="T8" fmla="*/ 154 w 219"/>
                <a:gd name="T9" fmla="*/ 9 h 178"/>
                <a:gd name="T10" fmla="*/ 139 w 219"/>
                <a:gd name="T11" fmla="*/ 16 h 178"/>
                <a:gd name="T12" fmla="*/ 123 w 219"/>
                <a:gd name="T13" fmla="*/ 24 h 178"/>
                <a:gd name="T14" fmla="*/ 108 w 219"/>
                <a:gd name="T15" fmla="*/ 34 h 178"/>
                <a:gd name="T16" fmla="*/ 95 w 219"/>
                <a:gd name="T17" fmla="*/ 43 h 178"/>
                <a:gd name="T18" fmla="*/ 81 w 219"/>
                <a:gd name="T19" fmla="*/ 54 h 178"/>
                <a:gd name="T20" fmla="*/ 69 w 219"/>
                <a:gd name="T21" fmla="*/ 66 h 178"/>
                <a:gd name="T22" fmla="*/ 56 w 219"/>
                <a:gd name="T23" fmla="*/ 79 h 178"/>
                <a:gd name="T24" fmla="*/ 45 w 219"/>
                <a:gd name="T25" fmla="*/ 94 h 178"/>
                <a:gd name="T26" fmla="*/ 34 w 219"/>
                <a:gd name="T27" fmla="*/ 106 h 178"/>
                <a:gd name="T28" fmla="*/ 23 w 219"/>
                <a:gd name="T29" fmla="*/ 121 h 178"/>
                <a:gd name="T30" fmla="*/ 15 w 219"/>
                <a:gd name="T31" fmla="*/ 136 h 178"/>
                <a:gd name="T32" fmla="*/ 7 w 219"/>
                <a:gd name="T33" fmla="*/ 151 h 178"/>
                <a:gd name="T34" fmla="*/ 0 w 219"/>
                <a:gd name="T35" fmla="*/ 164 h 178"/>
                <a:gd name="T36" fmla="*/ 29 w 219"/>
                <a:gd name="T37" fmla="*/ 178 h 178"/>
                <a:gd name="T38" fmla="*/ 35 w 219"/>
                <a:gd name="T39" fmla="*/ 164 h 178"/>
                <a:gd name="T40" fmla="*/ 42 w 219"/>
                <a:gd name="T41" fmla="*/ 151 h 178"/>
                <a:gd name="T42" fmla="*/ 50 w 219"/>
                <a:gd name="T43" fmla="*/ 139 h 178"/>
                <a:gd name="T44" fmla="*/ 60 w 219"/>
                <a:gd name="T45" fmla="*/ 125 h 178"/>
                <a:gd name="T46" fmla="*/ 71 w 219"/>
                <a:gd name="T47" fmla="*/ 112 h 178"/>
                <a:gd name="T48" fmla="*/ 79 w 219"/>
                <a:gd name="T49" fmla="*/ 100 h 178"/>
                <a:gd name="T50" fmla="*/ 91 w 219"/>
                <a:gd name="T51" fmla="*/ 90 h 178"/>
                <a:gd name="T52" fmla="*/ 103 w 219"/>
                <a:gd name="T53" fmla="*/ 78 h 178"/>
                <a:gd name="T54" fmla="*/ 115 w 219"/>
                <a:gd name="T55" fmla="*/ 69 h 178"/>
                <a:gd name="T56" fmla="*/ 126 w 219"/>
                <a:gd name="T57" fmla="*/ 59 h 178"/>
                <a:gd name="T58" fmla="*/ 138 w 219"/>
                <a:gd name="T59" fmla="*/ 50 h 178"/>
                <a:gd name="T60" fmla="*/ 150 w 219"/>
                <a:gd name="T61" fmla="*/ 44 h 178"/>
                <a:gd name="T62" fmla="*/ 165 w 219"/>
                <a:gd name="T63" fmla="*/ 39 h 178"/>
                <a:gd name="T64" fmla="*/ 177 w 219"/>
                <a:gd name="T65" fmla="*/ 34 h 178"/>
                <a:gd name="T66" fmla="*/ 191 w 219"/>
                <a:gd name="T67" fmla="*/ 32 h 178"/>
                <a:gd name="T68" fmla="*/ 204 w 219"/>
                <a:gd name="T69" fmla="*/ 32 h 178"/>
                <a:gd name="T70" fmla="*/ 219 w 219"/>
                <a:gd name="T71" fmla="*/ 19 h 178"/>
                <a:gd name="T72" fmla="*/ 189 w 219"/>
                <a:gd name="T73" fmla="*/ 1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89" y="12"/>
                  </a:moveTo>
                  <a:lnTo>
                    <a:pt x="204" y="0"/>
                  </a:lnTo>
                  <a:lnTo>
                    <a:pt x="188" y="1"/>
                  </a:lnTo>
                  <a:lnTo>
                    <a:pt x="170" y="4"/>
                  </a:lnTo>
                  <a:lnTo>
                    <a:pt x="154" y="9"/>
                  </a:lnTo>
                  <a:lnTo>
                    <a:pt x="139" y="16"/>
                  </a:lnTo>
                  <a:lnTo>
                    <a:pt x="123" y="24"/>
                  </a:lnTo>
                  <a:lnTo>
                    <a:pt x="108" y="34"/>
                  </a:lnTo>
                  <a:lnTo>
                    <a:pt x="95" y="43"/>
                  </a:lnTo>
                  <a:lnTo>
                    <a:pt x="81" y="54"/>
                  </a:lnTo>
                  <a:lnTo>
                    <a:pt x="69" y="66"/>
                  </a:lnTo>
                  <a:lnTo>
                    <a:pt x="56" y="79"/>
                  </a:lnTo>
                  <a:lnTo>
                    <a:pt x="45" y="94"/>
                  </a:lnTo>
                  <a:lnTo>
                    <a:pt x="34" y="106"/>
                  </a:lnTo>
                  <a:lnTo>
                    <a:pt x="23" y="121"/>
                  </a:lnTo>
                  <a:lnTo>
                    <a:pt x="15" y="136"/>
                  </a:lnTo>
                  <a:lnTo>
                    <a:pt x="7" y="151"/>
                  </a:lnTo>
                  <a:lnTo>
                    <a:pt x="0" y="164"/>
                  </a:lnTo>
                  <a:lnTo>
                    <a:pt x="29" y="178"/>
                  </a:lnTo>
                  <a:lnTo>
                    <a:pt x="35" y="164"/>
                  </a:lnTo>
                  <a:lnTo>
                    <a:pt x="42" y="151"/>
                  </a:lnTo>
                  <a:lnTo>
                    <a:pt x="50" y="139"/>
                  </a:lnTo>
                  <a:lnTo>
                    <a:pt x="60" y="125"/>
                  </a:lnTo>
                  <a:lnTo>
                    <a:pt x="71" y="112"/>
                  </a:lnTo>
                  <a:lnTo>
                    <a:pt x="79" y="100"/>
                  </a:lnTo>
                  <a:lnTo>
                    <a:pt x="91" y="90"/>
                  </a:lnTo>
                  <a:lnTo>
                    <a:pt x="103" y="78"/>
                  </a:lnTo>
                  <a:lnTo>
                    <a:pt x="115" y="69"/>
                  </a:lnTo>
                  <a:lnTo>
                    <a:pt x="126" y="59"/>
                  </a:lnTo>
                  <a:lnTo>
                    <a:pt x="138" y="50"/>
                  </a:lnTo>
                  <a:lnTo>
                    <a:pt x="150" y="44"/>
                  </a:lnTo>
                  <a:lnTo>
                    <a:pt x="165" y="39"/>
                  </a:lnTo>
                  <a:lnTo>
                    <a:pt x="177" y="34"/>
                  </a:lnTo>
                  <a:lnTo>
                    <a:pt x="191" y="32"/>
                  </a:lnTo>
                  <a:lnTo>
                    <a:pt x="204" y="32"/>
                  </a:lnTo>
                  <a:lnTo>
                    <a:pt x="219" y="19"/>
                  </a:lnTo>
                  <a:lnTo>
                    <a:pt x="18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90"/>
            <p:cNvSpPr>
              <a:spLocks/>
            </p:cNvSpPr>
            <p:nvPr/>
          </p:nvSpPr>
          <p:spPr bwMode="auto">
            <a:xfrm>
              <a:off x="1210" y="2334"/>
              <a:ext cx="31" cy="43"/>
            </a:xfrm>
            <a:custGeom>
              <a:avLst/>
              <a:gdLst>
                <a:gd name="T0" fmla="*/ 72 w 95"/>
                <a:gd name="T1" fmla="*/ 0 h 129"/>
                <a:gd name="T2" fmla="*/ 61 w 95"/>
                <a:gd name="T3" fmla="*/ 12 h 129"/>
                <a:gd name="T4" fmla="*/ 47 w 95"/>
                <a:gd name="T5" fmla="*/ 24 h 129"/>
                <a:gd name="T6" fmla="*/ 39 w 95"/>
                <a:gd name="T7" fmla="*/ 38 h 129"/>
                <a:gd name="T8" fmla="*/ 28 w 95"/>
                <a:gd name="T9" fmla="*/ 51 h 129"/>
                <a:gd name="T10" fmla="*/ 20 w 95"/>
                <a:gd name="T11" fmla="*/ 67 h 129"/>
                <a:gd name="T12" fmla="*/ 12 w 95"/>
                <a:gd name="T13" fmla="*/ 84 h 129"/>
                <a:gd name="T14" fmla="*/ 6 w 95"/>
                <a:gd name="T15" fmla="*/ 102 h 129"/>
                <a:gd name="T16" fmla="*/ 0 w 95"/>
                <a:gd name="T17" fmla="*/ 123 h 129"/>
                <a:gd name="T18" fmla="*/ 31 w 95"/>
                <a:gd name="T19" fmla="*/ 129 h 129"/>
                <a:gd name="T20" fmla="*/ 37 w 95"/>
                <a:gd name="T21" fmla="*/ 112 h 129"/>
                <a:gd name="T22" fmla="*/ 43 w 95"/>
                <a:gd name="T23" fmla="*/ 96 h 129"/>
                <a:gd name="T24" fmla="*/ 49 w 95"/>
                <a:gd name="T25" fmla="*/ 81 h 129"/>
                <a:gd name="T26" fmla="*/ 55 w 95"/>
                <a:gd name="T27" fmla="*/ 67 h 129"/>
                <a:gd name="T28" fmla="*/ 64 w 95"/>
                <a:gd name="T29" fmla="*/ 57 h 129"/>
                <a:gd name="T30" fmla="*/ 73 w 95"/>
                <a:gd name="T31" fmla="*/ 44 h 129"/>
                <a:gd name="T32" fmla="*/ 82 w 95"/>
                <a:gd name="T33" fmla="*/ 34 h 129"/>
                <a:gd name="T34" fmla="*/ 95 w 95"/>
                <a:gd name="T35" fmla="*/ 23 h 129"/>
                <a:gd name="T36" fmla="*/ 72 w 95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29">
                  <a:moveTo>
                    <a:pt x="72" y="0"/>
                  </a:moveTo>
                  <a:lnTo>
                    <a:pt x="61" y="12"/>
                  </a:lnTo>
                  <a:lnTo>
                    <a:pt x="47" y="24"/>
                  </a:lnTo>
                  <a:lnTo>
                    <a:pt x="39" y="38"/>
                  </a:lnTo>
                  <a:lnTo>
                    <a:pt x="28" y="51"/>
                  </a:lnTo>
                  <a:lnTo>
                    <a:pt x="20" y="67"/>
                  </a:lnTo>
                  <a:lnTo>
                    <a:pt x="12" y="84"/>
                  </a:lnTo>
                  <a:lnTo>
                    <a:pt x="6" y="102"/>
                  </a:lnTo>
                  <a:lnTo>
                    <a:pt x="0" y="123"/>
                  </a:lnTo>
                  <a:lnTo>
                    <a:pt x="31" y="129"/>
                  </a:lnTo>
                  <a:lnTo>
                    <a:pt x="37" y="112"/>
                  </a:lnTo>
                  <a:lnTo>
                    <a:pt x="43" y="96"/>
                  </a:lnTo>
                  <a:lnTo>
                    <a:pt x="49" y="81"/>
                  </a:lnTo>
                  <a:lnTo>
                    <a:pt x="55" y="67"/>
                  </a:lnTo>
                  <a:lnTo>
                    <a:pt x="64" y="57"/>
                  </a:lnTo>
                  <a:lnTo>
                    <a:pt x="73" y="44"/>
                  </a:lnTo>
                  <a:lnTo>
                    <a:pt x="82" y="34"/>
                  </a:lnTo>
                  <a:lnTo>
                    <a:pt x="95" y="2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91"/>
            <p:cNvSpPr>
              <a:spLocks/>
            </p:cNvSpPr>
            <p:nvPr/>
          </p:nvSpPr>
          <p:spPr bwMode="auto">
            <a:xfrm>
              <a:off x="1234" y="2319"/>
              <a:ext cx="49" cy="23"/>
            </a:xfrm>
            <a:custGeom>
              <a:avLst/>
              <a:gdLst>
                <a:gd name="T0" fmla="*/ 116 w 148"/>
                <a:gd name="T1" fmla="*/ 13 h 69"/>
                <a:gd name="T2" fmla="*/ 132 w 148"/>
                <a:gd name="T3" fmla="*/ 0 h 69"/>
                <a:gd name="T4" fmla="*/ 113 w 148"/>
                <a:gd name="T5" fmla="*/ 0 h 69"/>
                <a:gd name="T6" fmla="*/ 94 w 148"/>
                <a:gd name="T7" fmla="*/ 3 h 69"/>
                <a:gd name="T8" fmla="*/ 77 w 148"/>
                <a:gd name="T9" fmla="*/ 7 h 69"/>
                <a:gd name="T10" fmla="*/ 59 w 148"/>
                <a:gd name="T11" fmla="*/ 13 h 69"/>
                <a:gd name="T12" fmla="*/ 42 w 148"/>
                <a:gd name="T13" fmla="*/ 19 h 69"/>
                <a:gd name="T14" fmla="*/ 27 w 148"/>
                <a:gd name="T15" fmla="*/ 27 h 69"/>
                <a:gd name="T16" fmla="*/ 13 w 148"/>
                <a:gd name="T17" fmla="*/ 35 h 69"/>
                <a:gd name="T18" fmla="*/ 0 w 148"/>
                <a:gd name="T19" fmla="*/ 45 h 69"/>
                <a:gd name="T20" fmla="*/ 22 w 148"/>
                <a:gd name="T21" fmla="*/ 69 h 69"/>
                <a:gd name="T22" fmla="*/ 31 w 148"/>
                <a:gd name="T23" fmla="*/ 62 h 69"/>
                <a:gd name="T24" fmla="*/ 42 w 148"/>
                <a:gd name="T25" fmla="*/ 54 h 69"/>
                <a:gd name="T26" fmla="*/ 55 w 148"/>
                <a:gd name="T27" fmla="*/ 48 h 69"/>
                <a:gd name="T28" fmla="*/ 69 w 148"/>
                <a:gd name="T29" fmla="*/ 42 h 69"/>
                <a:gd name="T30" fmla="*/ 84 w 148"/>
                <a:gd name="T31" fmla="*/ 38 h 69"/>
                <a:gd name="T32" fmla="*/ 100 w 148"/>
                <a:gd name="T33" fmla="*/ 35 h 69"/>
                <a:gd name="T34" fmla="*/ 115 w 148"/>
                <a:gd name="T35" fmla="*/ 33 h 69"/>
                <a:gd name="T36" fmla="*/ 132 w 148"/>
                <a:gd name="T37" fmla="*/ 31 h 69"/>
                <a:gd name="T38" fmla="*/ 148 w 148"/>
                <a:gd name="T39" fmla="*/ 19 h 69"/>
                <a:gd name="T40" fmla="*/ 116 w 148"/>
                <a:gd name="T41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69">
                  <a:moveTo>
                    <a:pt x="116" y="13"/>
                  </a:moveTo>
                  <a:lnTo>
                    <a:pt x="132" y="0"/>
                  </a:lnTo>
                  <a:lnTo>
                    <a:pt x="113" y="0"/>
                  </a:lnTo>
                  <a:lnTo>
                    <a:pt x="94" y="3"/>
                  </a:lnTo>
                  <a:lnTo>
                    <a:pt x="77" y="7"/>
                  </a:lnTo>
                  <a:lnTo>
                    <a:pt x="59" y="13"/>
                  </a:lnTo>
                  <a:lnTo>
                    <a:pt x="42" y="19"/>
                  </a:lnTo>
                  <a:lnTo>
                    <a:pt x="27" y="27"/>
                  </a:lnTo>
                  <a:lnTo>
                    <a:pt x="13" y="35"/>
                  </a:lnTo>
                  <a:lnTo>
                    <a:pt x="0" y="45"/>
                  </a:lnTo>
                  <a:lnTo>
                    <a:pt x="22" y="69"/>
                  </a:lnTo>
                  <a:lnTo>
                    <a:pt x="31" y="62"/>
                  </a:lnTo>
                  <a:lnTo>
                    <a:pt x="42" y="54"/>
                  </a:lnTo>
                  <a:lnTo>
                    <a:pt x="55" y="48"/>
                  </a:lnTo>
                  <a:lnTo>
                    <a:pt x="69" y="42"/>
                  </a:lnTo>
                  <a:lnTo>
                    <a:pt x="84" y="38"/>
                  </a:lnTo>
                  <a:lnTo>
                    <a:pt x="100" y="35"/>
                  </a:lnTo>
                  <a:lnTo>
                    <a:pt x="115" y="33"/>
                  </a:lnTo>
                  <a:lnTo>
                    <a:pt x="132" y="31"/>
                  </a:lnTo>
                  <a:lnTo>
                    <a:pt x="148" y="19"/>
                  </a:lnTo>
                  <a:lnTo>
                    <a:pt x="1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92"/>
            <p:cNvSpPr>
              <a:spLocks/>
            </p:cNvSpPr>
            <p:nvPr/>
          </p:nvSpPr>
          <p:spPr bwMode="auto">
            <a:xfrm>
              <a:off x="1273" y="2234"/>
              <a:ext cx="45" cy="91"/>
            </a:xfrm>
            <a:custGeom>
              <a:avLst/>
              <a:gdLst>
                <a:gd name="T0" fmla="*/ 113 w 135"/>
                <a:gd name="T1" fmla="*/ 0 h 272"/>
                <a:gd name="T2" fmla="*/ 89 w 135"/>
                <a:gd name="T3" fmla="*/ 27 h 272"/>
                <a:gd name="T4" fmla="*/ 69 w 135"/>
                <a:gd name="T5" fmla="*/ 55 h 272"/>
                <a:gd name="T6" fmla="*/ 52 w 135"/>
                <a:gd name="T7" fmla="*/ 86 h 272"/>
                <a:gd name="T8" fmla="*/ 38 w 135"/>
                <a:gd name="T9" fmla="*/ 121 h 272"/>
                <a:gd name="T10" fmla="*/ 27 w 135"/>
                <a:gd name="T11" fmla="*/ 156 h 272"/>
                <a:gd name="T12" fmla="*/ 17 w 135"/>
                <a:gd name="T13" fmla="*/ 194 h 272"/>
                <a:gd name="T14" fmla="*/ 9 w 135"/>
                <a:gd name="T15" fmla="*/ 229 h 272"/>
                <a:gd name="T16" fmla="*/ 0 w 135"/>
                <a:gd name="T17" fmla="*/ 266 h 272"/>
                <a:gd name="T18" fmla="*/ 32 w 135"/>
                <a:gd name="T19" fmla="*/ 272 h 272"/>
                <a:gd name="T20" fmla="*/ 39 w 135"/>
                <a:gd name="T21" fmla="*/ 236 h 272"/>
                <a:gd name="T22" fmla="*/ 47 w 135"/>
                <a:gd name="T23" fmla="*/ 201 h 272"/>
                <a:gd name="T24" fmla="*/ 58 w 135"/>
                <a:gd name="T25" fmla="*/ 164 h 272"/>
                <a:gd name="T26" fmla="*/ 69 w 135"/>
                <a:gd name="T27" fmla="*/ 132 h 272"/>
                <a:gd name="T28" fmla="*/ 81 w 135"/>
                <a:gd name="T29" fmla="*/ 101 h 272"/>
                <a:gd name="T30" fmla="*/ 96 w 135"/>
                <a:gd name="T31" fmla="*/ 71 h 272"/>
                <a:gd name="T32" fmla="*/ 113 w 135"/>
                <a:gd name="T33" fmla="*/ 47 h 272"/>
                <a:gd name="T34" fmla="*/ 135 w 135"/>
                <a:gd name="T35" fmla="*/ 24 h 272"/>
                <a:gd name="T36" fmla="*/ 113 w 135"/>
                <a:gd name="T3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72">
                  <a:moveTo>
                    <a:pt x="113" y="0"/>
                  </a:moveTo>
                  <a:lnTo>
                    <a:pt x="89" y="27"/>
                  </a:lnTo>
                  <a:lnTo>
                    <a:pt x="69" y="55"/>
                  </a:lnTo>
                  <a:lnTo>
                    <a:pt x="52" y="86"/>
                  </a:lnTo>
                  <a:lnTo>
                    <a:pt x="38" y="121"/>
                  </a:lnTo>
                  <a:lnTo>
                    <a:pt x="27" y="156"/>
                  </a:lnTo>
                  <a:lnTo>
                    <a:pt x="17" y="194"/>
                  </a:lnTo>
                  <a:lnTo>
                    <a:pt x="9" y="229"/>
                  </a:lnTo>
                  <a:lnTo>
                    <a:pt x="0" y="266"/>
                  </a:lnTo>
                  <a:lnTo>
                    <a:pt x="32" y="272"/>
                  </a:lnTo>
                  <a:lnTo>
                    <a:pt x="39" y="236"/>
                  </a:lnTo>
                  <a:lnTo>
                    <a:pt x="47" y="201"/>
                  </a:lnTo>
                  <a:lnTo>
                    <a:pt x="58" y="164"/>
                  </a:lnTo>
                  <a:lnTo>
                    <a:pt x="69" y="132"/>
                  </a:lnTo>
                  <a:lnTo>
                    <a:pt x="81" y="101"/>
                  </a:lnTo>
                  <a:lnTo>
                    <a:pt x="96" y="71"/>
                  </a:lnTo>
                  <a:lnTo>
                    <a:pt x="113" y="47"/>
                  </a:lnTo>
                  <a:lnTo>
                    <a:pt x="135" y="2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93"/>
            <p:cNvSpPr>
              <a:spLocks/>
            </p:cNvSpPr>
            <p:nvPr/>
          </p:nvSpPr>
          <p:spPr bwMode="auto">
            <a:xfrm>
              <a:off x="1310" y="2202"/>
              <a:ext cx="92" cy="41"/>
            </a:xfrm>
            <a:custGeom>
              <a:avLst/>
              <a:gdLst>
                <a:gd name="T0" fmla="*/ 275 w 275"/>
                <a:gd name="T1" fmla="*/ 0 h 122"/>
                <a:gd name="T2" fmla="*/ 256 w 275"/>
                <a:gd name="T3" fmla="*/ 0 h 122"/>
                <a:gd name="T4" fmla="*/ 236 w 275"/>
                <a:gd name="T5" fmla="*/ 1 h 122"/>
                <a:gd name="T6" fmla="*/ 218 w 275"/>
                <a:gd name="T7" fmla="*/ 2 h 122"/>
                <a:gd name="T8" fmla="*/ 199 w 275"/>
                <a:gd name="T9" fmla="*/ 5 h 122"/>
                <a:gd name="T10" fmla="*/ 180 w 275"/>
                <a:gd name="T11" fmla="*/ 8 h 122"/>
                <a:gd name="T12" fmla="*/ 163 w 275"/>
                <a:gd name="T13" fmla="*/ 12 h 122"/>
                <a:gd name="T14" fmla="*/ 145 w 275"/>
                <a:gd name="T15" fmla="*/ 17 h 122"/>
                <a:gd name="T16" fmla="*/ 128 w 275"/>
                <a:gd name="T17" fmla="*/ 23 h 122"/>
                <a:gd name="T18" fmla="*/ 110 w 275"/>
                <a:gd name="T19" fmla="*/ 28 h 122"/>
                <a:gd name="T20" fmla="*/ 94 w 275"/>
                <a:gd name="T21" fmla="*/ 36 h 122"/>
                <a:gd name="T22" fmla="*/ 79 w 275"/>
                <a:gd name="T23" fmla="*/ 43 h 122"/>
                <a:gd name="T24" fmla="*/ 62 w 275"/>
                <a:gd name="T25" fmla="*/ 52 h 122"/>
                <a:gd name="T26" fmla="*/ 47 w 275"/>
                <a:gd name="T27" fmla="*/ 62 h 122"/>
                <a:gd name="T28" fmla="*/ 32 w 275"/>
                <a:gd name="T29" fmla="*/ 74 h 122"/>
                <a:gd name="T30" fmla="*/ 16 w 275"/>
                <a:gd name="T31" fmla="*/ 85 h 122"/>
                <a:gd name="T32" fmla="*/ 0 w 275"/>
                <a:gd name="T33" fmla="*/ 98 h 122"/>
                <a:gd name="T34" fmla="*/ 21 w 275"/>
                <a:gd name="T35" fmla="*/ 122 h 122"/>
                <a:gd name="T36" fmla="*/ 36 w 275"/>
                <a:gd name="T37" fmla="*/ 110 h 122"/>
                <a:gd name="T38" fmla="*/ 50 w 275"/>
                <a:gd name="T39" fmla="*/ 98 h 122"/>
                <a:gd name="T40" fmla="*/ 63 w 275"/>
                <a:gd name="T41" fmla="*/ 89 h 122"/>
                <a:gd name="T42" fmla="*/ 79 w 275"/>
                <a:gd name="T43" fmla="*/ 79 h 122"/>
                <a:gd name="T44" fmla="*/ 91 w 275"/>
                <a:gd name="T45" fmla="*/ 71 h 122"/>
                <a:gd name="T46" fmla="*/ 108 w 275"/>
                <a:gd name="T47" fmla="*/ 64 h 122"/>
                <a:gd name="T48" fmla="*/ 122 w 275"/>
                <a:gd name="T49" fmla="*/ 58 h 122"/>
                <a:gd name="T50" fmla="*/ 139 w 275"/>
                <a:gd name="T51" fmla="*/ 52 h 122"/>
                <a:gd name="T52" fmla="*/ 153 w 275"/>
                <a:gd name="T53" fmla="*/ 47 h 122"/>
                <a:gd name="T54" fmla="*/ 170 w 275"/>
                <a:gd name="T55" fmla="*/ 41 h 122"/>
                <a:gd name="T56" fmla="*/ 186 w 275"/>
                <a:gd name="T57" fmla="*/ 40 h 122"/>
                <a:gd name="T58" fmla="*/ 202 w 275"/>
                <a:gd name="T59" fmla="*/ 36 h 122"/>
                <a:gd name="T60" fmla="*/ 220 w 275"/>
                <a:gd name="T61" fmla="*/ 35 h 122"/>
                <a:gd name="T62" fmla="*/ 238 w 275"/>
                <a:gd name="T63" fmla="*/ 33 h 122"/>
                <a:gd name="T64" fmla="*/ 256 w 275"/>
                <a:gd name="T65" fmla="*/ 32 h 122"/>
                <a:gd name="T66" fmla="*/ 275 w 275"/>
                <a:gd name="T67" fmla="*/ 32 h 122"/>
                <a:gd name="T68" fmla="*/ 275 w 275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122">
                  <a:moveTo>
                    <a:pt x="275" y="0"/>
                  </a:moveTo>
                  <a:lnTo>
                    <a:pt x="256" y="0"/>
                  </a:lnTo>
                  <a:lnTo>
                    <a:pt x="236" y="1"/>
                  </a:lnTo>
                  <a:lnTo>
                    <a:pt x="218" y="2"/>
                  </a:lnTo>
                  <a:lnTo>
                    <a:pt x="199" y="5"/>
                  </a:lnTo>
                  <a:lnTo>
                    <a:pt x="180" y="8"/>
                  </a:lnTo>
                  <a:lnTo>
                    <a:pt x="163" y="12"/>
                  </a:lnTo>
                  <a:lnTo>
                    <a:pt x="145" y="17"/>
                  </a:lnTo>
                  <a:lnTo>
                    <a:pt x="128" y="23"/>
                  </a:lnTo>
                  <a:lnTo>
                    <a:pt x="110" y="28"/>
                  </a:lnTo>
                  <a:lnTo>
                    <a:pt x="94" y="36"/>
                  </a:lnTo>
                  <a:lnTo>
                    <a:pt x="79" y="43"/>
                  </a:lnTo>
                  <a:lnTo>
                    <a:pt x="62" y="52"/>
                  </a:lnTo>
                  <a:lnTo>
                    <a:pt x="47" y="62"/>
                  </a:lnTo>
                  <a:lnTo>
                    <a:pt x="32" y="74"/>
                  </a:lnTo>
                  <a:lnTo>
                    <a:pt x="16" y="85"/>
                  </a:lnTo>
                  <a:lnTo>
                    <a:pt x="0" y="98"/>
                  </a:lnTo>
                  <a:lnTo>
                    <a:pt x="21" y="122"/>
                  </a:lnTo>
                  <a:lnTo>
                    <a:pt x="36" y="110"/>
                  </a:lnTo>
                  <a:lnTo>
                    <a:pt x="50" y="98"/>
                  </a:lnTo>
                  <a:lnTo>
                    <a:pt x="63" y="89"/>
                  </a:lnTo>
                  <a:lnTo>
                    <a:pt x="79" y="79"/>
                  </a:lnTo>
                  <a:lnTo>
                    <a:pt x="91" y="71"/>
                  </a:lnTo>
                  <a:lnTo>
                    <a:pt x="108" y="64"/>
                  </a:lnTo>
                  <a:lnTo>
                    <a:pt x="122" y="58"/>
                  </a:lnTo>
                  <a:lnTo>
                    <a:pt x="139" y="52"/>
                  </a:lnTo>
                  <a:lnTo>
                    <a:pt x="153" y="47"/>
                  </a:lnTo>
                  <a:lnTo>
                    <a:pt x="170" y="41"/>
                  </a:lnTo>
                  <a:lnTo>
                    <a:pt x="186" y="40"/>
                  </a:lnTo>
                  <a:lnTo>
                    <a:pt x="202" y="36"/>
                  </a:lnTo>
                  <a:lnTo>
                    <a:pt x="220" y="35"/>
                  </a:lnTo>
                  <a:lnTo>
                    <a:pt x="238" y="33"/>
                  </a:lnTo>
                  <a:lnTo>
                    <a:pt x="256" y="32"/>
                  </a:lnTo>
                  <a:lnTo>
                    <a:pt x="275" y="3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94"/>
            <p:cNvSpPr>
              <a:spLocks/>
            </p:cNvSpPr>
            <p:nvPr/>
          </p:nvSpPr>
          <p:spPr bwMode="auto">
            <a:xfrm>
              <a:off x="1401" y="2202"/>
              <a:ext cx="81" cy="53"/>
            </a:xfrm>
            <a:custGeom>
              <a:avLst/>
              <a:gdLst>
                <a:gd name="T0" fmla="*/ 230 w 243"/>
                <a:gd name="T1" fmla="*/ 128 h 160"/>
                <a:gd name="T2" fmla="*/ 243 w 243"/>
                <a:gd name="T3" fmla="*/ 133 h 160"/>
                <a:gd name="T4" fmla="*/ 230 w 243"/>
                <a:gd name="T5" fmla="*/ 120 h 160"/>
                <a:gd name="T6" fmla="*/ 218 w 243"/>
                <a:gd name="T7" fmla="*/ 106 h 160"/>
                <a:gd name="T8" fmla="*/ 204 w 243"/>
                <a:gd name="T9" fmla="*/ 93 h 160"/>
                <a:gd name="T10" fmla="*/ 191 w 243"/>
                <a:gd name="T11" fmla="*/ 81 h 160"/>
                <a:gd name="T12" fmla="*/ 176 w 243"/>
                <a:gd name="T13" fmla="*/ 68 h 160"/>
                <a:gd name="T14" fmla="*/ 161 w 243"/>
                <a:gd name="T15" fmla="*/ 58 h 160"/>
                <a:gd name="T16" fmla="*/ 146 w 243"/>
                <a:gd name="T17" fmla="*/ 45 h 160"/>
                <a:gd name="T18" fmla="*/ 130 w 243"/>
                <a:gd name="T19" fmla="*/ 37 h 160"/>
                <a:gd name="T20" fmla="*/ 114 w 243"/>
                <a:gd name="T21" fmla="*/ 29 h 160"/>
                <a:gd name="T22" fmla="*/ 98 w 243"/>
                <a:gd name="T23" fmla="*/ 21 h 160"/>
                <a:gd name="T24" fmla="*/ 81 w 243"/>
                <a:gd name="T25" fmla="*/ 14 h 160"/>
                <a:gd name="T26" fmla="*/ 65 w 243"/>
                <a:gd name="T27" fmla="*/ 9 h 160"/>
                <a:gd name="T28" fmla="*/ 49 w 243"/>
                <a:gd name="T29" fmla="*/ 5 h 160"/>
                <a:gd name="T30" fmla="*/ 33 w 243"/>
                <a:gd name="T31" fmla="*/ 2 h 160"/>
                <a:gd name="T32" fmla="*/ 17 w 243"/>
                <a:gd name="T33" fmla="*/ 0 h 160"/>
                <a:gd name="T34" fmla="*/ 0 w 243"/>
                <a:gd name="T35" fmla="*/ 0 h 160"/>
                <a:gd name="T36" fmla="*/ 0 w 243"/>
                <a:gd name="T37" fmla="*/ 31 h 160"/>
                <a:gd name="T38" fmla="*/ 15 w 243"/>
                <a:gd name="T39" fmla="*/ 32 h 160"/>
                <a:gd name="T40" fmla="*/ 29 w 243"/>
                <a:gd name="T41" fmla="*/ 33 h 160"/>
                <a:gd name="T42" fmla="*/ 42 w 243"/>
                <a:gd name="T43" fmla="*/ 36 h 160"/>
                <a:gd name="T44" fmla="*/ 57 w 243"/>
                <a:gd name="T45" fmla="*/ 40 h 160"/>
                <a:gd name="T46" fmla="*/ 71 w 243"/>
                <a:gd name="T47" fmla="*/ 44 h 160"/>
                <a:gd name="T48" fmla="*/ 87 w 243"/>
                <a:gd name="T49" fmla="*/ 51 h 160"/>
                <a:gd name="T50" fmla="*/ 100 w 243"/>
                <a:gd name="T51" fmla="*/ 58 h 160"/>
                <a:gd name="T52" fmla="*/ 115 w 243"/>
                <a:gd name="T53" fmla="*/ 64 h 160"/>
                <a:gd name="T54" fmla="*/ 129 w 243"/>
                <a:gd name="T55" fmla="*/ 72 h 160"/>
                <a:gd name="T56" fmla="*/ 143 w 243"/>
                <a:gd name="T57" fmla="*/ 82 h 160"/>
                <a:gd name="T58" fmla="*/ 156 w 243"/>
                <a:gd name="T59" fmla="*/ 93 h 160"/>
                <a:gd name="T60" fmla="*/ 170 w 243"/>
                <a:gd name="T61" fmla="*/ 103 h 160"/>
                <a:gd name="T62" fmla="*/ 182 w 243"/>
                <a:gd name="T63" fmla="*/ 116 h 160"/>
                <a:gd name="T64" fmla="*/ 195 w 243"/>
                <a:gd name="T65" fmla="*/ 128 h 160"/>
                <a:gd name="T66" fmla="*/ 207 w 243"/>
                <a:gd name="T67" fmla="*/ 141 h 160"/>
                <a:gd name="T68" fmla="*/ 218 w 243"/>
                <a:gd name="T69" fmla="*/ 155 h 160"/>
                <a:gd name="T70" fmla="*/ 231 w 243"/>
                <a:gd name="T71" fmla="*/ 160 h 160"/>
                <a:gd name="T72" fmla="*/ 230 w 243"/>
                <a:gd name="T73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160">
                  <a:moveTo>
                    <a:pt x="230" y="128"/>
                  </a:moveTo>
                  <a:lnTo>
                    <a:pt x="243" y="133"/>
                  </a:lnTo>
                  <a:lnTo>
                    <a:pt x="230" y="120"/>
                  </a:lnTo>
                  <a:lnTo>
                    <a:pt x="218" y="106"/>
                  </a:lnTo>
                  <a:lnTo>
                    <a:pt x="204" y="93"/>
                  </a:lnTo>
                  <a:lnTo>
                    <a:pt x="191" y="81"/>
                  </a:lnTo>
                  <a:lnTo>
                    <a:pt x="176" y="68"/>
                  </a:lnTo>
                  <a:lnTo>
                    <a:pt x="161" y="58"/>
                  </a:lnTo>
                  <a:lnTo>
                    <a:pt x="146" y="45"/>
                  </a:lnTo>
                  <a:lnTo>
                    <a:pt x="130" y="37"/>
                  </a:lnTo>
                  <a:lnTo>
                    <a:pt x="114" y="29"/>
                  </a:lnTo>
                  <a:lnTo>
                    <a:pt x="98" y="21"/>
                  </a:lnTo>
                  <a:lnTo>
                    <a:pt x="81" y="14"/>
                  </a:lnTo>
                  <a:lnTo>
                    <a:pt x="65" y="9"/>
                  </a:lnTo>
                  <a:lnTo>
                    <a:pt x="49" y="5"/>
                  </a:lnTo>
                  <a:lnTo>
                    <a:pt x="33" y="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32"/>
                  </a:lnTo>
                  <a:lnTo>
                    <a:pt x="29" y="33"/>
                  </a:lnTo>
                  <a:lnTo>
                    <a:pt x="42" y="36"/>
                  </a:lnTo>
                  <a:lnTo>
                    <a:pt x="57" y="40"/>
                  </a:lnTo>
                  <a:lnTo>
                    <a:pt x="71" y="44"/>
                  </a:lnTo>
                  <a:lnTo>
                    <a:pt x="87" y="51"/>
                  </a:lnTo>
                  <a:lnTo>
                    <a:pt x="100" y="58"/>
                  </a:lnTo>
                  <a:lnTo>
                    <a:pt x="115" y="64"/>
                  </a:lnTo>
                  <a:lnTo>
                    <a:pt x="129" y="72"/>
                  </a:lnTo>
                  <a:lnTo>
                    <a:pt x="143" y="82"/>
                  </a:lnTo>
                  <a:lnTo>
                    <a:pt x="156" y="93"/>
                  </a:lnTo>
                  <a:lnTo>
                    <a:pt x="170" y="103"/>
                  </a:lnTo>
                  <a:lnTo>
                    <a:pt x="182" y="116"/>
                  </a:lnTo>
                  <a:lnTo>
                    <a:pt x="195" y="128"/>
                  </a:lnTo>
                  <a:lnTo>
                    <a:pt x="207" y="141"/>
                  </a:lnTo>
                  <a:lnTo>
                    <a:pt x="218" y="155"/>
                  </a:lnTo>
                  <a:lnTo>
                    <a:pt x="231" y="160"/>
                  </a:lnTo>
                  <a:lnTo>
                    <a:pt x="23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95"/>
            <p:cNvSpPr>
              <a:spLocks/>
            </p:cNvSpPr>
            <p:nvPr/>
          </p:nvSpPr>
          <p:spPr bwMode="auto">
            <a:xfrm>
              <a:off x="1478" y="2244"/>
              <a:ext cx="77" cy="38"/>
            </a:xfrm>
            <a:custGeom>
              <a:avLst/>
              <a:gdLst>
                <a:gd name="T0" fmla="*/ 232 w 232"/>
                <a:gd name="T1" fmla="*/ 96 h 114"/>
                <a:gd name="T2" fmla="*/ 221 w 232"/>
                <a:gd name="T3" fmla="*/ 83 h 114"/>
                <a:gd name="T4" fmla="*/ 210 w 232"/>
                <a:gd name="T5" fmla="*/ 69 h 114"/>
                <a:gd name="T6" fmla="*/ 198 w 232"/>
                <a:gd name="T7" fmla="*/ 57 h 114"/>
                <a:gd name="T8" fmla="*/ 183 w 232"/>
                <a:gd name="T9" fmla="*/ 46 h 114"/>
                <a:gd name="T10" fmla="*/ 168 w 232"/>
                <a:gd name="T11" fmla="*/ 38 h 114"/>
                <a:gd name="T12" fmla="*/ 155 w 232"/>
                <a:gd name="T13" fmla="*/ 29 h 114"/>
                <a:gd name="T14" fmla="*/ 140 w 232"/>
                <a:gd name="T15" fmla="*/ 22 h 114"/>
                <a:gd name="T16" fmla="*/ 124 w 232"/>
                <a:gd name="T17" fmla="*/ 17 h 114"/>
                <a:gd name="T18" fmla="*/ 108 w 232"/>
                <a:gd name="T19" fmla="*/ 11 h 114"/>
                <a:gd name="T20" fmla="*/ 91 w 232"/>
                <a:gd name="T21" fmla="*/ 7 h 114"/>
                <a:gd name="T22" fmla="*/ 75 w 232"/>
                <a:gd name="T23" fmla="*/ 4 h 114"/>
                <a:gd name="T24" fmla="*/ 59 w 232"/>
                <a:gd name="T25" fmla="*/ 2 h 114"/>
                <a:gd name="T26" fmla="*/ 43 w 232"/>
                <a:gd name="T27" fmla="*/ 0 h 114"/>
                <a:gd name="T28" fmla="*/ 28 w 232"/>
                <a:gd name="T29" fmla="*/ 0 h 114"/>
                <a:gd name="T30" fmla="*/ 14 w 232"/>
                <a:gd name="T31" fmla="*/ 0 h 114"/>
                <a:gd name="T32" fmla="*/ 0 w 232"/>
                <a:gd name="T33" fmla="*/ 2 h 114"/>
                <a:gd name="T34" fmla="*/ 2 w 232"/>
                <a:gd name="T35" fmla="*/ 34 h 114"/>
                <a:gd name="T36" fmla="*/ 14 w 232"/>
                <a:gd name="T37" fmla="*/ 33 h 114"/>
                <a:gd name="T38" fmla="*/ 28 w 232"/>
                <a:gd name="T39" fmla="*/ 33 h 114"/>
                <a:gd name="T40" fmla="*/ 41 w 232"/>
                <a:gd name="T41" fmla="*/ 33 h 114"/>
                <a:gd name="T42" fmla="*/ 56 w 232"/>
                <a:gd name="T43" fmla="*/ 34 h 114"/>
                <a:gd name="T44" fmla="*/ 71 w 232"/>
                <a:gd name="T45" fmla="*/ 37 h 114"/>
                <a:gd name="T46" fmla="*/ 85 w 232"/>
                <a:gd name="T47" fmla="*/ 38 h 114"/>
                <a:gd name="T48" fmla="*/ 99 w 232"/>
                <a:gd name="T49" fmla="*/ 42 h 114"/>
                <a:gd name="T50" fmla="*/ 113 w 232"/>
                <a:gd name="T51" fmla="*/ 46 h 114"/>
                <a:gd name="T52" fmla="*/ 128 w 232"/>
                <a:gd name="T53" fmla="*/ 50 h 114"/>
                <a:gd name="T54" fmla="*/ 141 w 232"/>
                <a:gd name="T55" fmla="*/ 58 h 114"/>
                <a:gd name="T56" fmla="*/ 153 w 232"/>
                <a:gd name="T57" fmla="*/ 65 h 114"/>
                <a:gd name="T58" fmla="*/ 167 w 232"/>
                <a:gd name="T59" fmla="*/ 73 h 114"/>
                <a:gd name="T60" fmla="*/ 176 w 232"/>
                <a:gd name="T61" fmla="*/ 80 h 114"/>
                <a:gd name="T62" fmla="*/ 187 w 232"/>
                <a:gd name="T63" fmla="*/ 91 h 114"/>
                <a:gd name="T64" fmla="*/ 195 w 232"/>
                <a:gd name="T65" fmla="*/ 100 h 114"/>
                <a:gd name="T66" fmla="*/ 205 w 232"/>
                <a:gd name="T67" fmla="*/ 114 h 114"/>
                <a:gd name="T68" fmla="*/ 232 w 232"/>
                <a:gd name="T6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114">
                  <a:moveTo>
                    <a:pt x="232" y="96"/>
                  </a:moveTo>
                  <a:lnTo>
                    <a:pt x="221" y="83"/>
                  </a:lnTo>
                  <a:lnTo>
                    <a:pt x="210" y="69"/>
                  </a:lnTo>
                  <a:lnTo>
                    <a:pt x="198" y="57"/>
                  </a:lnTo>
                  <a:lnTo>
                    <a:pt x="183" y="46"/>
                  </a:lnTo>
                  <a:lnTo>
                    <a:pt x="168" y="38"/>
                  </a:lnTo>
                  <a:lnTo>
                    <a:pt x="155" y="29"/>
                  </a:lnTo>
                  <a:lnTo>
                    <a:pt x="140" y="22"/>
                  </a:lnTo>
                  <a:lnTo>
                    <a:pt x="124" y="17"/>
                  </a:lnTo>
                  <a:lnTo>
                    <a:pt x="108" y="11"/>
                  </a:lnTo>
                  <a:lnTo>
                    <a:pt x="91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2" y="34"/>
                  </a:lnTo>
                  <a:lnTo>
                    <a:pt x="14" y="33"/>
                  </a:lnTo>
                  <a:lnTo>
                    <a:pt x="28" y="33"/>
                  </a:lnTo>
                  <a:lnTo>
                    <a:pt x="41" y="33"/>
                  </a:lnTo>
                  <a:lnTo>
                    <a:pt x="56" y="34"/>
                  </a:lnTo>
                  <a:lnTo>
                    <a:pt x="71" y="37"/>
                  </a:lnTo>
                  <a:lnTo>
                    <a:pt x="85" y="38"/>
                  </a:lnTo>
                  <a:lnTo>
                    <a:pt x="99" y="42"/>
                  </a:lnTo>
                  <a:lnTo>
                    <a:pt x="113" y="46"/>
                  </a:lnTo>
                  <a:lnTo>
                    <a:pt x="128" y="50"/>
                  </a:lnTo>
                  <a:lnTo>
                    <a:pt x="141" y="58"/>
                  </a:lnTo>
                  <a:lnTo>
                    <a:pt x="153" y="65"/>
                  </a:lnTo>
                  <a:lnTo>
                    <a:pt x="167" y="73"/>
                  </a:lnTo>
                  <a:lnTo>
                    <a:pt x="176" y="80"/>
                  </a:lnTo>
                  <a:lnTo>
                    <a:pt x="187" y="91"/>
                  </a:lnTo>
                  <a:lnTo>
                    <a:pt x="195" y="100"/>
                  </a:lnTo>
                  <a:lnTo>
                    <a:pt x="205" y="114"/>
                  </a:lnTo>
                  <a:lnTo>
                    <a:pt x="232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96"/>
            <p:cNvSpPr>
              <a:spLocks/>
            </p:cNvSpPr>
            <p:nvPr/>
          </p:nvSpPr>
          <p:spPr bwMode="auto">
            <a:xfrm>
              <a:off x="1546" y="2276"/>
              <a:ext cx="25" cy="124"/>
            </a:xfrm>
            <a:custGeom>
              <a:avLst/>
              <a:gdLst>
                <a:gd name="T0" fmla="*/ 48 w 74"/>
                <a:gd name="T1" fmla="*/ 348 h 373"/>
                <a:gd name="T2" fmla="*/ 54 w 74"/>
                <a:gd name="T3" fmla="*/ 364 h 373"/>
                <a:gd name="T4" fmla="*/ 64 w 74"/>
                <a:gd name="T5" fmla="*/ 317 h 373"/>
                <a:gd name="T6" fmla="*/ 70 w 74"/>
                <a:gd name="T7" fmla="*/ 269 h 373"/>
                <a:gd name="T8" fmla="*/ 74 w 74"/>
                <a:gd name="T9" fmla="*/ 220 h 373"/>
                <a:gd name="T10" fmla="*/ 74 w 74"/>
                <a:gd name="T11" fmla="*/ 174 h 373"/>
                <a:gd name="T12" fmla="*/ 70 w 74"/>
                <a:gd name="T13" fmla="*/ 127 h 373"/>
                <a:gd name="T14" fmla="*/ 60 w 74"/>
                <a:gd name="T15" fmla="*/ 81 h 373"/>
                <a:gd name="T16" fmla="*/ 45 w 74"/>
                <a:gd name="T17" fmla="*/ 39 h 373"/>
                <a:gd name="T18" fmla="*/ 27 w 74"/>
                <a:gd name="T19" fmla="*/ 0 h 373"/>
                <a:gd name="T20" fmla="*/ 0 w 74"/>
                <a:gd name="T21" fmla="*/ 16 h 373"/>
                <a:gd name="T22" fmla="*/ 17 w 74"/>
                <a:gd name="T23" fmla="*/ 51 h 373"/>
                <a:gd name="T24" fmla="*/ 31 w 74"/>
                <a:gd name="T25" fmla="*/ 89 h 373"/>
                <a:gd name="T26" fmla="*/ 37 w 74"/>
                <a:gd name="T27" fmla="*/ 131 h 373"/>
                <a:gd name="T28" fmla="*/ 41 w 74"/>
                <a:gd name="T29" fmla="*/ 174 h 373"/>
                <a:gd name="T30" fmla="*/ 41 w 74"/>
                <a:gd name="T31" fmla="*/ 220 h 373"/>
                <a:gd name="T32" fmla="*/ 39 w 74"/>
                <a:gd name="T33" fmla="*/ 266 h 373"/>
                <a:gd name="T34" fmla="*/ 33 w 74"/>
                <a:gd name="T35" fmla="*/ 312 h 373"/>
                <a:gd name="T36" fmla="*/ 25 w 74"/>
                <a:gd name="T37" fmla="*/ 358 h 373"/>
                <a:gd name="T38" fmla="*/ 31 w 74"/>
                <a:gd name="T39" fmla="*/ 373 h 373"/>
                <a:gd name="T40" fmla="*/ 48 w 74"/>
                <a:gd name="T41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373">
                  <a:moveTo>
                    <a:pt x="48" y="348"/>
                  </a:moveTo>
                  <a:lnTo>
                    <a:pt x="54" y="364"/>
                  </a:lnTo>
                  <a:lnTo>
                    <a:pt x="64" y="317"/>
                  </a:lnTo>
                  <a:lnTo>
                    <a:pt x="70" y="269"/>
                  </a:lnTo>
                  <a:lnTo>
                    <a:pt x="74" y="220"/>
                  </a:lnTo>
                  <a:lnTo>
                    <a:pt x="74" y="174"/>
                  </a:lnTo>
                  <a:lnTo>
                    <a:pt x="70" y="127"/>
                  </a:lnTo>
                  <a:lnTo>
                    <a:pt x="60" y="81"/>
                  </a:lnTo>
                  <a:lnTo>
                    <a:pt x="45" y="39"/>
                  </a:lnTo>
                  <a:lnTo>
                    <a:pt x="27" y="0"/>
                  </a:lnTo>
                  <a:lnTo>
                    <a:pt x="0" y="16"/>
                  </a:lnTo>
                  <a:lnTo>
                    <a:pt x="17" y="51"/>
                  </a:lnTo>
                  <a:lnTo>
                    <a:pt x="31" y="89"/>
                  </a:lnTo>
                  <a:lnTo>
                    <a:pt x="37" y="131"/>
                  </a:lnTo>
                  <a:lnTo>
                    <a:pt x="41" y="174"/>
                  </a:lnTo>
                  <a:lnTo>
                    <a:pt x="41" y="220"/>
                  </a:lnTo>
                  <a:lnTo>
                    <a:pt x="39" y="266"/>
                  </a:lnTo>
                  <a:lnTo>
                    <a:pt x="33" y="312"/>
                  </a:lnTo>
                  <a:lnTo>
                    <a:pt x="25" y="358"/>
                  </a:lnTo>
                  <a:lnTo>
                    <a:pt x="31" y="373"/>
                  </a:lnTo>
                  <a:lnTo>
                    <a:pt x="48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97"/>
            <p:cNvSpPr>
              <a:spLocks/>
            </p:cNvSpPr>
            <p:nvPr/>
          </p:nvSpPr>
          <p:spPr bwMode="auto">
            <a:xfrm>
              <a:off x="1556" y="2393"/>
              <a:ext cx="36" cy="51"/>
            </a:xfrm>
            <a:custGeom>
              <a:avLst/>
              <a:gdLst>
                <a:gd name="T0" fmla="*/ 106 w 106"/>
                <a:gd name="T1" fmla="*/ 153 h 155"/>
                <a:gd name="T2" fmla="*/ 102 w 106"/>
                <a:gd name="T3" fmla="*/ 129 h 155"/>
                <a:gd name="T4" fmla="*/ 97 w 106"/>
                <a:gd name="T5" fmla="*/ 108 h 155"/>
                <a:gd name="T6" fmla="*/ 89 w 106"/>
                <a:gd name="T7" fmla="*/ 86 h 155"/>
                <a:gd name="T8" fmla="*/ 78 w 106"/>
                <a:gd name="T9" fmla="*/ 66 h 155"/>
                <a:gd name="T10" fmla="*/ 66 w 106"/>
                <a:gd name="T11" fmla="*/ 47 h 155"/>
                <a:gd name="T12" fmla="*/ 52 w 106"/>
                <a:gd name="T13" fmla="*/ 29 h 155"/>
                <a:gd name="T14" fmla="*/ 36 w 106"/>
                <a:gd name="T15" fmla="*/ 13 h 155"/>
                <a:gd name="T16" fmla="*/ 18 w 106"/>
                <a:gd name="T17" fmla="*/ 0 h 155"/>
                <a:gd name="T18" fmla="*/ 0 w 106"/>
                <a:gd name="T19" fmla="*/ 24 h 155"/>
                <a:gd name="T20" fmla="*/ 16 w 106"/>
                <a:gd name="T21" fmla="*/ 36 h 155"/>
                <a:gd name="T22" fmla="*/ 29 w 106"/>
                <a:gd name="T23" fmla="*/ 50 h 155"/>
                <a:gd name="T24" fmla="*/ 41 w 106"/>
                <a:gd name="T25" fmla="*/ 66 h 155"/>
                <a:gd name="T26" fmla="*/ 51 w 106"/>
                <a:gd name="T27" fmla="*/ 81 h 155"/>
                <a:gd name="T28" fmla="*/ 60 w 106"/>
                <a:gd name="T29" fmla="*/ 97 h 155"/>
                <a:gd name="T30" fmla="*/ 66 w 106"/>
                <a:gd name="T31" fmla="*/ 116 h 155"/>
                <a:gd name="T32" fmla="*/ 70 w 106"/>
                <a:gd name="T33" fmla="*/ 135 h 155"/>
                <a:gd name="T34" fmla="*/ 74 w 106"/>
                <a:gd name="T35" fmla="*/ 155 h 155"/>
                <a:gd name="T36" fmla="*/ 106 w 106"/>
                <a:gd name="T37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55">
                  <a:moveTo>
                    <a:pt x="106" y="153"/>
                  </a:moveTo>
                  <a:lnTo>
                    <a:pt x="102" y="129"/>
                  </a:lnTo>
                  <a:lnTo>
                    <a:pt x="97" y="108"/>
                  </a:lnTo>
                  <a:lnTo>
                    <a:pt x="89" y="86"/>
                  </a:lnTo>
                  <a:lnTo>
                    <a:pt x="78" y="66"/>
                  </a:lnTo>
                  <a:lnTo>
                    <a:pt x="66" y="47"/>
                  </a:lnTo>
                  <a:lnTo>
                    <a:pt x="52" y="29"/>
                  </a:lnTo>
                  <a:lnTo>
                    <a:pt x="36" y="13"/>
                  </a:lnTo>
                  <a:lnTo>
                    <a:pt x="18" y="0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29" y="50"/>
                  </a:lnTo>
                  <a:lnTo>
                    <a:pt x="41" y="66"/>
                  </a:lnTo>
                  <a:lnTo>
                    <a:pt x="51" y="81"/>
                  </a:lnTo>
                  <a:lnTo>
                    <a:pt x="60" y="97"/>
                  </a:lnTo>
                  <a:lnTo>
                    <a:pt x="66" y="116"/>
                  </a:lnTo>
                  <a:lnTo>
                    <a:pt x="70" y="135"/>
                  </a:lnTo>
                  <a:lnTo>
                    <a:pt x="74" y="155"/>
                  </a:lnTo>
                  <a:lnTo>
                    <a:pt x="106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98"/>
            <p:cNvSpPr>
              <a:spLocks/>
            </p:cNvSpPr>
            <p:nvPr/>
          </p:nvSpPr>
          <p:spPr bwMode="auto">
            <a:xfrm>
              <a:off x="1562" y="2443"/>
              <a:ext cx="30" cy="89"/>
            </a:xfrm>
            <a:custGeom>
              <a:avLst/>
              <a:gdLst>
                <a:gd name="T0" fmla="*/ 27 w 91"/>
                <a:gd name="T1" fmla="*/ 267 h 267"/>
                <a:gd name="T2" fmla="*/ 44 w 91"/>
                <a:gd name="T3" fmla="*/ 236 h 267"/>
                <a:gd name="T4" fmla="*/ 59 w 91"/>
                <a:gd name="T5" fmla="*/ 204 h 267"/>
                <a:gd name="T6" fmla="*/ 71 w 91"/>
                <a:gd name="T7" fmla="*/ 169 h 267"/>
                <a:gd name="T8" fmla="*/ 79 w 91"/>
                <a:gd name="T9" fmla="*/ 135 h 267"/>
                <a:gd name="T10" fmla="*/ 86 w 91"/>
                <a:gd name="T11" fmla="*/ 100 h 267"/>
                <a:gd name="T12" fmla="*/ 90 w 91"/>
                <a:gd name="T13" fmla="*/ 65 h 267"/>
                <a:gd name="T14" fmla="*/ 91 w 91"/>
                <a:gd name="T15" fmla="*/ 32 h 267"/>
                <a:gd name="T16" fmla="*/ 90 w 91"/>
                <a:gd name="T17" fmla="*/ 0 h 267"/>
                <a:gd name="T18" fmla="*/ 58 w 91"/>
                <a:gd name="T19" fmla="*/ 3 h 267"/>
                <a:gd name="T20" fmla="*/ 59 w 91"/>
                <a:gd name="T21" fmla="*/ 32 h 267"/>
                <a:gd name="T22" fmla="*/ 58 w 91"/>
                <a:gd name="T23" fmla="*/ 64 h 267"/>
                <a:gd name="T24" fmla="*/ 55 w 91"/>
                <a:gd name="T25" fmla="*/ 96 h 267"/>
                <a:gd name="T26" fmla="*/ 50 w 91"/>
                <a:gd name="T27" fmla="*/ 128 h 267"/>
                <a:gd name="T28" fmla="*/ 40 w 91"/>
                <a:gd name="T29" fmla="*/ 161 h 267"/>
                <a:gd name="T30" fmla="*/ 28 w 91"/>
                <a:gd name="T31" fmla="*/ 192 h 267"/>
                <a:gd name="T32" fmla="*/ 16 w 91"/>
                <a:gd name="T33" fmla="*/ 223 h 267"/>
                <a:gd name="T34" fmla="*/ 0 w 91"/>
                <a:gd name="T35" fmla="*/ 251 h 267"/>
                <a:gd name="T36" fmla="*/ 27 w 91"/>
                <a:gd name="T3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267">
                  <a:moveTo>
                    <a:pt x="27" y="267"/>
                  </a:moveTo>
                  <a:lnTo>
                    <a:pt x="44" y="236"/>
                  </a:lnTo>
                  <a:lnTo>
                    <a:pt x="59" y="204"/>
                  </a:lnTo>
                  <a:lnTo>
                    <a:pt x="71" y="169"/>
                  </a:lnTo>
                  <a:lnTo>
                    <a:pt x="79" y="135"/>
                  </a:lnTo>
                  <a:lnTo>
                    <a:pt x="86" y="100"/>
                  </a:lnTo>
                  <a:lnTo>
                    <a:pt x="90" y="65"/>
                  </a:lnTo>
                  <a:lnTo>
                    <a:pt x="91" y="32"/>
                  </a:lnTo>
                  <a:lnTo>
                    <a:pt x="90" y="0"/>
                  </a:lnTo>
                  <a:lnTo>
                    <a:pt x="58" y="3"/>
                  </a:lnTo>
                  <a:lnTo>
                    <a:pt x="59" y="32"/>
                  </a:lnTo>
                  <a:lnTo>
                    <a:pt x="58" y="64"/>
                  </a:lnTo>
                  <a:lnTo>
                    <a:pt x="55" y="96"/>
                  </a:lnTo>
                  <a:lnTo>
                    <a:pt x="50" y="128"/>
                  </a:lnTo>
                  <a:lnTo>
                    <a:pt x="40" y="161"/>
                  </a:lnTo>
                  <a:lnTo>
                    <a:pt x="28" y="192"/>
                  </a:lnTo>
                  <a:lnTo>
                    <a:pt x="16" y="223"/>
                  </a:lnTo>
                  <a:lnTo>
                    <a:pt x="0" y="251"/>
                  </a:lnTo>
                  <a:lnTo>
                    <a:pt x="27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99"/>
            <p:cNvSpPr>
              <a:spLocks/>
            </p:cNvSpPr>
            <p:nvPr/>
          </p:nvSpPr>
          <p:spPr bwMode="auto">
            <a:xfrm>
              <a:off x="1581" y="2441"/>
              <a:ext cx="10" cy="8"/>
            </a:xfrm>
            <a:custGeom>
              <a:avLst/>
              <a:gdLst>
                <a:gd name="T0" fmla="*/ 2 w 29"/>
                <a:gd name="T1" fmla="*/ 0 h 24"/>
                <a:gd name="T2" fmla="*/ 0 w 29"/>
                <a:gd name="T3" fmla="*/ 7 h 24"/>
                <a:gd name="T4" fmla="*/ 1 w 29"/>
                <a:gd name="T5" fmla="*/ 12 h 24"/>
                <a:gd name="T6" fmla="*/ 4 w 29"/>
                <a:gd name="T7" fmla="*/ 18 h 24"/>
                <a:gd name="T8" fmla="*/ 8 w 29"/>
                <a:gd name="T9" fmla="*/ 22 h 24"/>
                <a:gd name="T10" fmla="*/ 13 w 29"/>
                <a:gd name="T11" fmla="*/ 23 h 24"/>
                <a:gd name="T12" fmla="*/ 20 w 29"/>
                <a:gd name="T13" fmla="*/ 24 h 24"/>
                <a:gd name="T14" fmla="*/ 24 w 29"/>
                <a:gd name="T15" fmla="*/ 22 h 24"/>
                <a:gd name="T16" fmla="*/ 29 w 29"/>
                <a:gd name="T17" fmla="*/ 16 h 24"/>
                <a:gd name="T18" fmla="*/ 2 w 2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4">
                  <a:moveTo>
                    <a:pt x="2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3" y="23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9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00"/>
            <p:cNvSpPr>
              <a:spLocks/>
            </p:cNvSpPr>
            <p:nvPr/>
          </p:nvSpPr>
          <p:spPr bwMode="auto">
            <a:xfrm>
              <a:off x="1390" y="2718"/>
              <a:ext cx="10" cy="6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7 h 20"/>
                <a:gd name="T4" fmla="*/ 1 w 29"/>
                <a:gd name="T5" fmla="*/ 12 h 20"/>
                <a:gd name="T6" fmla="*/ 5 w 29"/>
                <a:gd name="T7" fmla="*/ 16 h 20"/>
                <a:gd name="T8" fmla="*/ 12 w 29"/>
                <a:gd name="T9" fmla="*/ 19 h 20"/>
                <a:gd name="T10" fmla="*/ 16 w 29"/>
                <a:gd name="T11" fmla="*/ 20 h 20"/>
                <a:gd name="T12" fmla="*/ 23 w 29"/>
                <a:gd name="T13" fmla="*/ 18 h 20"/>
                <a:gd name="T14" fmla="*/ 27 w 29"/>
                <a:gd name="T15" fmla="*/ 14 h 20"/>
                <a:gd name="T16" fmla="*/ 29 w 29"/>
                <a:gd name="T17" fmla="*/ 8 h 20"/>
                <a:gd name="T18" fmla="*/ 0 w 2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0">
                  <a:moveTo>
                    <a:pt x="0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12" y="19"/>
                  </a:lnTo>
                  <a:lnTo>
                    <a:pt x="16" y="20"/>
                  </a:lnTo>
                  <a:lnTo>
                    <a:pt x="23" y="18"/>
                  </a:lnTo>
                  <a:lnTo>
                    <a:pt x="27" y="14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01"/>
            <p:cNvSpPr>
              <a:spLocks/>
            </p:cNvSpPr>
            <p:nvPr/>
          </p:nvSpPr>
          <p:spPr bwMode="auto">
            <a:xfrm>
              <a:off x="1390" y="2658"/>
              <a:ext cx="51" cy="62"/>
            </a:xfrm>
            <a:custGeom>
              <a:avLst/>
              <a:gdLst>
                <a:gd name="T0" fmla="*/ 120 w 152"/>
                <a:gd name="T1" fmla="*/ 16 h 187"/>
                <a:gd name="T2" fmla="*/ 129 w 152"/>
                <a:gd name="T3" fmla="*/ 0 h 187"/>
                <a:gd name="T4" fmla="*/ 100 w 152"/>
                <a:gd name="T5" fmla="*/ 16 h 187"/>
                <a:gd name="T6" fmla="*/ 75 w 152"/>
                <a:gd name="T7" fmla="*/ 35 h 187"/>
                <a:gd name="T8" fmla="*/ 56 w 152"/>
                <a:gd name="T9" fmla="*/ 55 h 187"/>
                <a:gd name="T10" fmla="*/ 39 w 152"/>
                <a:gd name="T11" fmla="*/ 77 h 187"/>
                <a:gd name="T12" fmla="*/ 27 w 152"/>
                <a:gd name="T13" fmla="*/ 100 h 187"/>
                <a:gd name="T14" fmla="*/ 15 w 152"/>
                <a:gd name="T15" fmla="*/ 125 h 187"/>
                <a:gd name="T16" fmla="*/ 7 w 152"/>
                <a:gd name="T17" fmla="*/ 151 h 187"/>
                <a:gd name="T18" fmla="*/ 0 w 152"/>
                <a:gd name="T19" fmla="*/ 178 h 187"/>
                <a:gd name="T20" fmla="*/ 29 w 152"/>
                <a:gd name="T21" fmla="*/ 187 h 187"/>
                <a:gd name="T22" fmla="*/ 38 w 152"/>
                <a:gd name="T23" fmla="*/ 160 h 187"/>
                <a:gd name="T24" fmla="*/ 46 w 152"/>
                <a:gd name="T25" fmla="*/ 136 h 187"/>
                <a:gd name="T26" fmla="*/ 55 w 152"/>
                <a:gd name="T27" fmla="*/ 113 h 187"/>
                <a:gd name="T28" fmla="*/ 66 w 152"/>
                <a:gd name="T29" fmla="*/ 94 h 187"/>
                <a:gd name="T30" fmla="*/ 79 w 152"/>
                <a:gd name="T31" fmla="*/ 75 h 187"/>
                <a:gd name="T32" fmla="*/ 95 w 152"/>
                <a:gd name="T33" fmla="*/ 58 h 187"/>
                <a:gd name="T34" fmla="*/ 116 w 152"/>
                <a:gd name="T35" fmla="*/ 43 h 187"/>
                <a:gd name="T36" fmla="*/ 143 w 152"/>
                <a:gd name="T37" fmla="*/ 28 h 187"/>
                <a:gd name="T38" fmla="*/ 152 w 152"/>
                <a:gd name="T39" fmla="*/ 12 h 187"/>
                <a:gd name="T40" fmla="*/ 120 w 152"/>
                <a:gd name="T41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87">
                  <a:moveTo>
                    <a:pt x="120" y="16"/>
                  </a:moveTo>
                  <a:lnTo>
                    <a:pt x="129" y="0"/>
                  </a:lnTo>
                  <a:lnTo>
                    <a:pt x="100" y="16"/>
                  </a:lnTo>
                  <a:lnTo>
                    <a:pt x="75" y="35"/>
                  </a:lnTo>
                  <a:lnTo>
                    <a:pt x="56" y="55"/>
                  </a:lnTo>
                  <a:lnTo>
                    <a:pt x="39" y="77"/>
                  </a:lnTo>
                  <a:lnTo>
                    <a:pt x="27" y="100"/>
                  </a:lnTo>
                  <a:lnTo>
                    <a:pt x="15" y="125"/>
                  </a:lnTo>
                  <a:lnTo>
                    <a:pt x="7" y="151"/>
                  </a:lnTo>
                  <a:lnTo>
                    <a:pt x="0" y="178"/>
                  </a:lnTo>
                  <a:lnTo>
                    <a:pt x="29" y="187"/>
                  </a:lnTo>
                  <a:lnTo>
                    <a:pt x="38" y="160"/>
                  </a:lnTo>
                  <a:lnTo>
                    <a:pt x="46" y="136"/>
                  </a:lnTo>
                  <a:lnTo>
                    <a:pt x="55" y="113"/>
                  </a:lnTo>
                  <a:lnTo>
                    <a:pt x="66" y="94"/>
                  </a:lnTo>
                  <a:lnTo>
                    <a:pt x="79" y="75"/>
                  </a:lnTo>
                  <a:lnTo>
                    <a:pt x="95" y="58"/>
                  </a:lnTo>
                  <a:lnTo>
                    <a:pt x="116" y="43"/>
                  </a:lnTo>
                  <a:lnTo>
                    <a:pt x="143" y="28"/>
                  </a:lnTo>
                  <a:lnTo>
                    <a:pt x="152" y="12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2"/>
            <p:cNvSpPr>
              <a:spLocks/>
            </p:cNvSpPr>
            <p:nvPr/>
          </p:nvSpPr>
          <p:spPr bwMode="auto">
            <a:xfrm>
              <a:off x="1429" y="2573"/>
              <a:ext cx="35" cy="90"/>
            </a:xfrm>
            <a:custGeom>
              <a:avLst/>
              <a:gdLst>
                <a:gd name="T0" fmla="*/ 84 w 105"/>
                <a:gd name="T1" fmla="*/ 0 h 270"/>
                <a:gd name="T2" fmla="*/ 84 w 105"/>
                <a:gd name="T3" fmla="*/ 0 h 270"/>
                <a:gd name="T4" fmla="*/ 59 w 105"/>
                <a:gd name="T5" fmla="*/ 28 h 270"/>
                <a:gd name="T6" fmla="*/ 38 w 105"/>
                <a:gd name="T7" fmla="*/ 59 h 270"/>
                <a:gd name="T8" fmla="*/ 22 w 105"/>
                <a:gd name="T9" fmla="*/ 91 h 270"/>
                <a:gd name="T10" fmla="*/ 12 w 105"/>
                <a:gd name="T11" fmla="*/ 126 h 270"/>
                <a:gd name="T12" fmla="*/ 4 w 105"/>
                <a:gd name="T13" fmla="*/ 163 h 270"/>
                <a:gd name="T14" fmla="*/ 0 w 105"/>
                <a:gd name="T15" fmla="*/ 199 h 270"/>
                <a:gd name="T16" fmla="*/ 0 w 105"/>
                <a:gd name="T17" fmla="*/ 234 h 270"/>
                <a:gd name="T18" fmla="*/ 4 w 105"/>
                <a:gd name="T19" fmla="*/ 270 h 270"/>
                <a:gd name="T20" fmla="*/ 36 w 105"/>
                <a:gd name="T21" fmla="*/ 267 h 270"/>
                <a:gd name="T22" fmla="*/ 32 w 105"/>
                <a:gd name="T23" fmla="*/ 234 h 270"/>
                <a:gd name="T24" fmla="*/ 32 w 105"/>
                <a:gd name="T25" fmla="*/ 199 h 270"/>
                <a:gd name="T26" fmla="*/ 36 w 105"/>
                <a:gd name="T27" fmla="*/ 167 h 270"/>
                <a:gd name="T28" fmla="*/ 42 w 105"/>
                <a:gd name="T29" fmla="*/ 133 h 270"/>
                <a:gd name="T30" fmla="*/ 53 w 105"/>
                <a:gd name="T31" fmla="*/ 104 h 270"/>
                <a:gd name="T32" fmla="*/ 65 w 105"/>
                <a:gd name="T33" fmla="*/ 74 h 270"/>
                <a:gd name="T34" fmla="*/ 84 w 105"/>
                <a:gd name="T35" fmla="*/ 47 h 270"/>
                <a:gd name="T36" fmla="*/ 105 w 105"/>
                <a:gd name="T37" fmla="*/ 23 h 270"/>
                <a:gd name="T38" fmla="*/ 105 w 105"/>
                <a:gd name="T39" fmla="*/ 21 h 270"/>
                <a:gd name="T40" fmla="*/ 84 w 105"/>
                <a:gd name="T4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270">
                  <a:moveTo>
                    <a:pt x="84" y="0"/>
                  </a:moveTo>
                  <a:lnTo>
                    <a:pt x="84" y="0"/>
                  </a:lnTo>
                  <a:lnTo>
                    <a:pt x="59" y="28"/>
                  </a:lnTo>
                  <a:lnTo>
                    <a:pt x="38" y="59"/>
                  </a:lnTo>
                  <a:lnTo>
                    <a:pt x="22" y="91"/>
                  </a:lnTo>
                  <a:lnTo>
                    <a:pt x="12" y="126"/>
                  </a:lnTo>
                  <a:lnTo>
                    <a:pt x="4" y="163"/>
                  </a:lnTo>
                  <a:lnTo>
                    <a:pt x="0" y="199"/>
                  </a:lnTo>
                  <a:lnTo>
                    <a:pt x="0" y="234"/>
                  </a:lnTo>
                  <a:lnTo>
                    <a:pt x="4" y="270"/>
                  </a:lnTo>
                  <a:lnTo>
                    <a:pt x="36" y="267"/>
                  </a:lnTo>
                  <a:lnTo>
                    <a:pt x="32" y="234"/>
                  </a:lnTo>
                  <a:lnTo>
                    <a:pt x="32" y="199"/>
                  </a:lnTo>
                  <a:lnTo>
                    <a:pt x="36" y="167"/>
                  </a:lnTo>
                  <a:lnTo>
                    <a:pt x="42" y="133"/>
                  </a:lnTo>
                  <a:lnTo>
                    <a:pt x="53" y="104"/>
                  </a:lnTo>
                  <a:lnTo>
                    <a:pt x="65" y="74"/>
                  </a:lnTo>
                  <a:lnTo>
                    <a:pt x="84" y="47"/>
                  </a:lnTo>
                  <a:lnTo>
                    <a:pt x="105" y="23"/>
                  </a:lnTo>
                  <a:lnTo>
                    <a:pt x="105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3"/>
            <p:cNvSpPr>
              <a:spLocks/>
            </p:cNvSpPr>
            <p:nvPr/>
          </p:nvSpPr>
          <p:spPr bwMode="auto">
            <a:xfrm>
              <a:off x="1456" y="2524"/>
              <a:ext cx="106" cy="57"/>
            </a:xfrm>
            <a:custGeom>
              <a:avLst/>
              <a:gdLst>
                <a:gd name="T0" fmla="*/ 313 w 318"/>
                <a:gd name="T1" fmla="*/ 0 h 170"/>
                <a:gd name="T2" fmla="*/ 290 w 318"/>
                <a:gd name="T3" fmla="*/ 5 h 170"/>
                <a:gd name="T4" fmla="*/ 269 w 318"/>
                <a:gd name="T5" fmla="*/ 10 h 170"/>
                <a:gd name="T6" fmla="*/ 247 w 318"/>
                <a:gd name="T7" fmla="*/ 16 h 170"/>
                <a:gd name="T8" fmla="*/ 227 w 318"/>
                <a:gd name="T9" fmla="*/ 23 h 170"/>
                <a:gd name="T10" fmla="*/ 207 w 318"/>
                <a:gd name="T11" fmla="*/ 28 h 170"/>
                <a:gd name="T12" fmla="*/ 185 w 318"/>
                <a:gd name="T13" fmla="*/ 35 h 170"/>
                <a:gd name="T14" fmla="*/ 165 w 318"/>
                <a:gd name="T15" fmla="*/ 41 h 170"/>
                <a:gd name="T16" fmla="*/ 146 w 318"/>
                <a:gd name="T17" fmla="*/ 51 h 170"/>
                <a:gd name="T18" fmla="*/ 126 w 318"/>
                <a:gd name="T19" fmla="*/ 59 h 170"/>
                <a:gd name="T20" fmla="*/ 108 w 318"/>
                <a:gd name="T21" fmla="*/ 68 h 170"/>
                <a:gd name="T22" fmla="*/ 89 w 318"/>
                <a:gd name="T23" fmla="*/ 79 h 170"/>
                <a:gd name="T24" fmla="*/ 70 w 318"/>
                <a:gd name="T25" fmla="*/ 90 h 170"/>
                <a:gd name="T26" fmla="*/ 53 w 318"/>
                <a:gd name="T27" fmla="*/ 103 h 170"/>
                <a:gd name="T28" fmla="*/ 35 w 318"/>
                <a:gd name="T29" fmla="*/ 116 h 170"/>
                <a:gd name="T30" fmla="*/ 16 w 318"/>
                <a:gd name="T31" fmla="*/ 132 h 170"/>
                <a:gd name="T32" fmla="*/ 0 w 318"/>
                <a:gd name="T33" fmla="*/ 147 h 170"/>
                <a:gd name="T34" fmla="*/ 22 w 318"/>
                <a:gd name="T35" fmla="*/ 170 h 170"/>
                <a:gd name="T36" fmla="*/ 38 w 318"/>
                <a:gd name="T37" fmla="*/ 155 h 170"/>
                <a:gd name="T38" fmla="*/ 54 w 318"/>
                <a:gd name="T39" fmla="*/ 141 h 170"/>
                <a:gd name="T40" fmla="*/ 72 w 318"/>
                <a:gd name="T41" fmla="*/ 129 h 170"/>
                <a:gd name="T42" fmla="*/ 88 w 318"/>
                <a:gd name="T43" fmla="*/ 117 h 170"/>
                <a:gd name="T44" fmla="*/ 104 w 318"/>
                <a:gd name="T45" fmla="*/ 106 h 170"/>
                <a:gd name="T46" fmla="*/ 123 w 318"/>
                <a:gd name="T47" fmla="*/ 97 h 170"/>
                <a:gd name="T48" fmla="*/ 139 w 318"/>
                <a:gd name="T49" fmla="*/ 87 h 170"/>
                <a:gd name="T50" fmla="*/ 158 w 318"/>
                <a:gd name="T51" fmla="*/ 79 h 170"/>
                <a:gd name="T52" fmla="*/ 177 w 318"/>
                <a:gd name="T53" fmla="*/ 71 h 170"/>
                <a:gd name="T54" fmla="*/ 196 w 318"/>
                <a:gd name="T55" fmla="*/ 64 h 170"/>
                <a:gd name="T56" fmla="*/ 215 w 318"/>
                <a:gd name="T57" fmla="*/ 58 h 170"/>
                <a:gd name="T58" fmla="*/ 235 w 318"/>
                <a:gd name="T59" fmla="*/ 52 h 170"/>
                <a:gd name="T60" fmla="*/ 255 w 318"/>
                <a:gd name="T61" fmla="*/ 47 h 170"/>
                <a:gd name="T62" fmla="*/ 275 w 318"/>
                <a:gd name="T63" fmla="*/ 40 h 170"/>
                <a:gd name="T64" fmla="*/ 297 w 318"/>
                <a:gd name="T65" fmla="*/ 37 h 170"/>
                <a:gd name="T66" fmla="*/ 318 w 318"/>
                <a:gd name="T67" fmla="*/ 32 h 170"/>
                <a:gd name="T68" fmla="*/ 313 w 318"/>
                <a:gd name="T6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170">
                  <a:moveTo>
                    <a:pt x="313" y="0"/>
                  </a:moveTo>
                  <a:lnTo>
                    <a:pt x="290" y="5"/>
                  </a:lnTo>
                  <a:lnTo>
                    <a:pt x="269" y="10"/>
                  </a:lnTo>
                  <a:lnTo>
                    <a:pt x="247" y="16"/>
                  </a:lnTo>
                  <a:lnTo>
                    <a:pt x="227" y="23"/>
                  </a:lnTo>
                  <a:lnTo>
                    <a:pt x="207" y="28"/>
                  </a:lnTo>
                  <a:lnTo>
                    <a:pt x="185" y="35"/>
                  </a:lnTo>
                  <a:lnTo>
                    <a:pt x="165" y="41"/>
                  </a:lnTo>
                  <a:lnTo>
                    <a:pt x="146" y="51"/>
                  </a:lnTo>
                  <a:lnTo>
                    <a:pt x="126" y="59"/>
                  </a:lnTo>
                  <a:lnTo>
                    <a:pt x="108" y="68"/>
                  </a:lnTo>
                  <a:lnTo>
                    <a:pt x="89" y="79"/>
                  </a:lnTo>
                  <a:lnTo>
                    <a:pt x="70" y="90"/>
                  </a:lnTo>
                  <a:lnTo>
                    <a:pt x="53" y="103"/>
                  </a:lnTo>
                  <a:lnTo>
                    <a:pt x="35" y="116"/>
                  </a:lnTo>
                  <a:lnTo>
                    <a:pt x="16" y="132"/>
                  </a:lnTo>
                  <a:lnTo>
                    <a:pt x="0" y="147"/>
                  </a:lnTo>
                  <a:lnTo>
                    <a:pt x="22" y="170"/>
                  </a:lnTo>
                  <a:lnTo>
                    <a:pt x="38" y="155"/>
                  </a:lnTo>
                  <a:lnTo>
                    <a:pt x="54" y="141"/>
                  </a:lnTo>
                  <a:lnTo>
                    <a:pt x="72" y="129"/>
                  </a:lnTo>
                  <a:lnTo>
                    <a:pt x="88" y="117"/>
                  </a:lnTo>
                  <a:lnTo>
                    <a:pt x="104" y="106"/>
                  </a:lnTo>
                  <a:lnTo>
                    <a:pt x="123" y="97"/>
                  </a:lnTo>
                  <a:lnTo>
                    <a:pt x="139" y="87"/>
                  </a:lnTo>
                  <a:lnTo>
                    <a:pt x="158" y="79"/>
                  </a:lnTo>
                  <a:lnTo>
                    <a:pt x="177" y="71"/>
                  </a:lnTo>
                  <a:lnTo>
                    <a:pt x="196" y="64"/>
                  </a:lnTo>
                  <a:lnTo>
                    <a:pt x="215" y="58"/>
                  </a:lnTo>
                  <a:lnTo>
                    <a:pt x="235" y="52"/>
                  </a:lnTo>
                  <a:lnTo>
                    <a:pt x="255" y="47"/>
                  </a:lnTo>
                  <a:lnTo>
                    <a:pt x="275" y="40"/>
                  </a:lnTo>
                  <a:lnTo>
                    <a:pt x="297" y="37"/>
                  </a:lnTo>
                  <a:lnTo>
                    <a:pt x="318" y="3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4"/>
            <p:cNvSpPr>
              <a:spLocks/>
            </p:cNvSpPr>
            <p:nvPr/>
          </p:nvSpPr>
          <p:spPr bwMode="auto">
            <a:xfrm>
              <a:off x="1561" y="2523"/>
              <a:ext cx="40" cy="20"/>
            </a:xfrm>
            <a:custGeom>
              <a:avLst/>
              <a:gdLst>
                <a:gd name="T0" fmla="*/ 101 w 121"/>
                <a:gd name="T1" fmla="*/ 33 h 58"/>
                <a:gd name="T2" fmla="*/ 119 w 121"/>
                <a:gd name="T3" fmla="*/ 31 h 58"/>
                <a:gd name="T4" fmla="*/ 107 w 121"/>
                <a:gd name="T5" fmla="*/ 23 h 58"/>
                <a:gd name="T6" fmla="*/ 92 w 121"/>
                <a:gd name="T7" fmla="*/ 18 h 58"/>
                <a:gd name="T8" fmla="*/ 78 w 121"/>
                <a:gd name="T9" fmla="*/ 10 h 58"/>
                <a:gd name="T10" fmla="*/ 62 w 121"/>
                <a:gd name="T11" fmla="*/ 6 h 58"/>
                <a:gd name="T12" fmla="*/ 47 w 121"/>
                <a:gd name="T13" fmla="*/ 2 h 58"/>
                <a:gd name="T14" fmla="*/ 31 w 121"/>
                <a:gd name="T15" fmla="*/ 0 h 58"/>
                <a:gd name="T16" fmla="*/ 15 w 121"/>
                <a:gd name="T17" fmla="*/ 0 h 58"/>
                <a:gd name="T18" fmla="*/ 0 w 121"/>
                <a:gd name="T19" fmla="*/ 2 h 58"/>
                <a:gd name="T20" fmla="*/ 5 w 121"/>
                <a:gd name="T21" fmla="*/ 34 h 58"/>
                <a:gd name="T22" fmla="*/ 18 w 121"/>
                <a:gd name="T23" fmla="*/ 31 h 58"/>
                <a:gd name="T24" fmla="*/ 30 w 121"/>
                <a:gd name="T25" fmla="*/ 31 h 58"/>
                <a:gd name="T26" fmla="*/ 42 w 121"/>
                <a:gd name="T27" fmla="*/ 34 h 58"/>
                <a:gd name="T28" fmla="*/ 55 w 121"/>
                <a:gd name="T29" fmla="*/ 35 h 58"/>
                <a:gd name="T30" fmla="*/ 67 w 121"/>
                <a:gd name="T31" fmla="*/ 41 h 58"/>
                <a:gd name="T32" fmla="*/ 81 w 121"/>
                <a:gd name="T33" fmla="*/ 45 h 58"/>
                <a:gd name="T34" fmla="*/ 92 w 121"/>
                <a:gd name="T35" fmla="*/ 52 h 58"/>
                <a:gd name="T36" fmla="*/ 103 w 121"/>
                <a:gd name="T37" fmla="*/ 58 h 58"/>
                <a:gd name="T38" fmla="*/ 121 w 121"/>
                <a:gd name="T39" fmla="*/ 57 h 58"/>
                <a:gd name="T40" fmla="*/ 101 w 121"/>
                <a:gd name="T41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58">
                  <a:moveTo>
                    <a:pt x="101" y="33"/>
                  </a:moveTo>
                  <a:lnTo>
                    <a:pt x="119" y="31"/>
                  </a:lnTo>
                  <a:lnTo>
                    <a:pt x="107" y="23"/>
                  </a:lnTo>
                  <a:lnTo>
                    <a:pt x="92" y="18"/>
                  </a:lnTo>
                  <a:lnTo>
                    <a:pt x="78" y="10"/>
                  </a:lnTo>
                  <a:lnTo>
                    <a:pt x="62" y="6"/>
                  </a:lnTo>
                  <a:lnTo>
                    <a:pt x="47" y="2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0" y="2"/>
                  </a:lnTo>
                  <a:lnTo>
                    <a:pt x="5" y="34"/>
                  </a:lnTo>
                  <a:lnTo>
                    <a:pt x="18" y="31"/>
                  </a:lnTo>
                  <a:lnTo>
                    <a:pt x="30" y="31"/>
                  </a:lnTo>
                  <a:lnTo>
                    <a:pt x="42" y="34"/>
                  </a:lnTo>
                  <a:lnTo>
                    <a:pt x="55" y="35"/>
                  </a:lnTo>
                  <a:lnTo>
                    <a:pt x="67" y="41"/>
                  </a:lnTo>
                  <a:lnTo>
                    <a:pt x="81" y="45"/>
                  </a:lnTo>
                  <a:lnTo>
                    <a:pt x="92" y="52"/>
                  </a:lnTo>
                  <a:lnTo>
                    <a:pt x="103" y="58"/>
                  </a:lnTo>
                  <a:lnTo>
                    <a:pt x="121" y="57"/>
                  </a:lnTo>
                  <a:lnTo>
                    <a:pt x="1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05"/>
            <p:cNvSpPr>
              <a:spLocks/>
            </p:cNvSpPr>
            <p:nvPr/>
          </p:nvSpPr>
          <p:spPr bwMode="auto">
            <a:xfrm>
              <a:off x="1594" y="2502"/>
              <a:ext cx="64" cy="40"/>
            </a:xfrm>
            <a:custGeom>
              <a:avLst/>
              <a:gdLst>
                <a:gd name="T0" fmla="*/ 182 w 191"/>
                <a:gd name="T1" fmla="*/ 0 h 122"/>
                <a:gd name="T2" fmla="*/ 170 w 191"/>
                <a:gd name="T3" fmla="*/ 5 h 122"/>
                <a:gd name="T4" fmla="*/ 159 w 191"/>
                <a:gd name="T5" fmla="*/ 9 h 122"/>
                <a:gd name="T6" fmla="*/ 145 w 191"/>
                <a:gd name="T7" fmla="*/ 13 h 122"/>
                <a:gd name="T8" fmla="*/ 135 w 191"/>
                <a:gd name="T9" fmla="*/ 19 h 122"/>
                <a:gd name="T10" fmla="*/ 123 w 191"/>
                <a:gd name="T11" fmla="*/ 25 h 122"/>
                <a:gd name="T12" fmla="*/ 109 w 191"/>
                <a:gd name="T13" fmla="*/ 29 h 122"/>
                <a:gd name="T14" fmla="*/ 98 w 191"/>
                <a:gd name="T15" fmla="*/ 36 h 122"/>
                <a:gd name="T16" fmla="*/ 87 w 191"/>
                <a:gd name="T17" fmla="*/ 41 h 122"/>
                <a:gd name="T18" fmla="*/ 74 w 191"/>
                <a:gd name="T19" fmla="*/ 48 h 122"/>
                <a:gd name="T20" fmla="*/ 62 w 191"/>
                <a:gd name="T21" fmla="*/ 54 h 122"/>
                <a:gd name="T22" fmla="*/ 51 w 191"/>
                <a:gd name="T23" fmla="*/ 61 h 122"/>
                <a:gd name="T24" fmla="*/ 40 w 191"/>
                <a:gd name="T25" fmla="*/ 68 h 122"/>
                <a:gd name="T26" fmla="*/ 29 w 191"/>
                <a:gd name="T27" fmla="*/ 75 h 122"/>
                <a:gd name="T28" fmla="*/ 20 w 191"/>
                <a:gd name="T29" fmla="*/ 83 h 122"/>
                <a:gd name="T30" fmla="*/ 9 w 191"/>
                <a:gd name="T31" fmla="*/ 90 h 122"/>
                <a:gd name="T32" fmla="*/ 0 w 191"/>
                <a:gd name="T33" fmla="*/ 99 h 122"/>
                <a:gd name="T34" fmla="*/ 20 w 191"/>
                <a:gd name="T35" fmla="*/ 122 h 122"/>
                <a:gd name="T36" fmla="*/ 29 w 191"/>
                <a:gd name="T37" fmla="*/ 115 h 122"/>
                <a:gd name="T38" fmla="*/ 38 w 191"/>
                <a:gd name="T39" fmla="*/ 107 h 122"/>
                <a:gd name="T40" fmla="*/ 47 w 191"/>
                <a:gd name="T41" fmla="*/ 102 h 122"/>
                <a:gd name="T42" fmla="*/ 56 w 191"/>
                <a:gd name="T43" fmla="*/ 95 h 122"/>
                <a:gd name="T44" fmla="*/ 69 w 191"/>
                <a:gd name="T45" fmla="*/ 88 h 122"/>
                <a:gd name="T46" fmla="*/ 79 w 191"/>
                <a:gd name="T47" fmla="*/ 81 h 122"/>
                <a:gd name="T48" fmla="*/ 89 w 191"/>
                <a:gd name="T49" fmla="*/ 75 h 122"/>
                <a:gd name="T50" fmla="*/ 100 w 191"/>
                <a:gd name="T51" fmla="*/ 69 h 122"/>
                <a:gd name="T52" fmla="*/ 112 w 191"/>
                <a:gd name="T53" fmla="*/ 64 h 122"/>
                <a:gd name="T54" fmla="*/ 123 w 191"/>
                <a:gd name="T55" fmla="*/ 57 h 122"/>
                <a:gd name="T56" fmla="*/ 135 w 191"/>
                <a:gd name="T57" fmla="*/ 53 h 122"/>
                <a:gd name="T58" fmla="*/ 145 w 191"/>
                <a:gd name="T59" fmla="*/ 48 h 122"/>
                <a:gd name="T60" fmla="*/ 158 w 191"/>
                <a:gd name="T61" fmla="*/ 44 h 122"/>
                <a:gd name="T62" fmla="*/ 168 w 191"/>
                <a:gd name="T63" fmla="*/ 40 h 122"/>
                <a:gd name="T64" fmla="*/ 180 w 191"/>
                <a:gd name="T65" fmla="*/ 36 h 122"/>
                <a:gd name="T66" fmla="*/ 191 w 191"/>
                <a:gd name="T67" fmla="*/ 32 h 122"/>
                <a:gd name="T68" fmla="*/ 182 w 191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22">
                  <a:moveTo>
                    <a:pt x="182" y="0"/>
                  </a:moveTo>
                  <a:lnTo>
                    <a:pt x="170" y="5"/>
                  </a:lnTo>
                  <a:lnTo>
                    <a:pt x="159" y="9"/>
                  </a:lnTo>
                  <a:lnTo>
                    <a:pt x="145" y="13"/>
                  </a:lnTo>
                  <a:lnTo>
                    <a:pt x="135" y="19"/>
                  </a:lnTo>
                  <a:lnTo>
                    <a:pt x="123" y="25"/>
                  </a:lnTo>
                  <a:lnTo>
                    <a:pt x="109" y="29"/>
                  </a:lnTo>
                  <a:lnTo>
                    <a:pt x="98" y="36"/>
                  </a:lnTo>
                  <a:lnTo>
                    <a:pt x="87" y="41"/>
                  </a:lnTo>
                  <a:lnTo>
                    <a:pt x="74" y="48"/>
                  </a:lnTo>
                  <a:lnTo>
                    <a:pt x="62" y="54"/>
                  </a:lnTo>
                  <a:lnTo>
                    <a:pt x="51" y="61"/>
                  </a:lnTo>
                  <a:lnTo>
                    <a:pt x="40" y="68"/>
                  </a:lnTo>
                  <a:lnTo>
                    <a:pt x="29" y="75"/>
                  </a:lnTo>
                  <a:lnTo>
                    <a:pt x="20" y="83"/>
                  </a:lnTo>
                  <a:lnTo>
                    <a:pt x="9" y="90"/>
                  </a:lnTo>
                  <a:lnTo>
                    <a:pt x="0" y="99"/>
                  </a:lnTo>
                  <a:lnTo>
                    <a:pt x="20" y="122"/>
                  </a:lnTo>
                  <a:lnTo>
                    <a:pt x="29" y="115"/>
                  </a:lnTo>
                  <a:lnTo>
                    <a:pt x="38" y="107"/>
                  </a:lnTo>
                  <a:lnTo>
                    <a:pt x="47" y="102"/>
                  </a:lnTo>
                  <a:lnTo>
                    <a:pt x="56" y="95"/>
                  </a:lnTo>
                  <a:lnTo>
                    <a:pt x="69" y="88"/>
                  </a:lnTo>
                  <a:lnTo>
                    <a:pt x="79" y="81"/>
                  </a:lnTo>
                  <a:lnTo>
                    <a:pt x="89" y="75"/>
                  </a:lnTo>
                  <a:lnTo>
                    <a:pt x="100" y="69"/>
                  </a:lnTo>
                  <a:lnTo>
                    <a:pt x="112" y="64"/>
                  </a:lnTo>
                  <a:lnTo>
                    <a:pt x="123" y="57"/>
                  </a:lnTo>
                  <a:lnTo>
                    <a:pt x="135" y="53"/>
                  </a:lnTo>
                  <a:lnTo>
                    <a:pt x="145" y="48"/>
                  </a:lnTo>
                  <a:lnTo>
                    <a:pt x="158" y="44"/>
                  </a:lnTo>
                  <a:lnTo>
                    <a:pt x="168" y="40"/>
                  </a:lnTo>
                  <a:lnTo>
                    <a:pt x="180" y="36"/>
                  </a:lnTo>
                  <a:lnTo>
                    <a:pt x="191" y="3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06"/>
            <p:cNvSpPr>
              <a:spLocks/>
            </p:cNvSpPr>
            <p:nvPr/>
          </p:nvSpPr>
          <p:spPr bwMode="auto">
            <a:xfrm>
              <a:off x="1655" y="2499"/>
              <a:ext cx="51" cy="13"/>
            </a:xfrm>
            <a:custGeom>
              <a:avLst/>
              <a:gdLst>
                <a:gd name="T0" fmla="*/ 125 w 154"/>
                <a:gd name="T1" fmla="*/ 10 h 38"/>
                <a:gd name="T2" fmla="*/ 139 w 154"/>
                <a:gd name="T3" fmla="*/ 0 h 38"/>
                <a:gd name="T4" fmla="*/ 131 w 154"/>
                <a:gd name="T5" fmla="*/ 0 h 38"/>
                <a:gd name="T6" fmla="*/ 123 w 154"/>
                <a:gd name="T7" fmla="*/ 2 h 38"/>
                <a:gd name="T8" fmla="*/ 113 w 154"/>
                <a:gd name="T9" fmla="*/ 0 h 38"/>
                <a:gd name="T10" fmla="*/ 105 w 154"/>
                <a:gd name="T11" fmla="*/ 0 h 38"/>
                <a:gd name="T12" fmla="*/ 97 w 154"/>
                <a:gd name="T13" fmla="*/ 0 h 38"/>
                <a:gd name="T14" fmla="*/ 87 w 154"/>
                <a:gd name="T15" fmla="*/ 0 h 38"/>
                <a:gd name="T16" fmla="*/ 79 w 154"/>
                <a:gd name="T17" fmla="*/ 0 h 38"/>
                <a:gd name="T18" fmla="*/ 71 w 154"/>
                <a:gd name="T19" fmla="*/ 0 h 38"/>
                <a:gd name="T20" fmla="*/ 62 w 154"/>
                <a:gd name="T21" fmla="*/ 0 h 38"/>
                <a:gd name="T22" fmla="*/ 54 w 154"/>
                <a:gd name="T23" fmla="*/ 0 h 38"/>
                <a:gd name="T24" fmla="*/ 46 w 154"/>
                <a:gd name="T25" fmla="*/ 0 h 38"/>
                <a:gd name="T26" fmla="*/ 36 w 154"/>
                <a:gd name="T27" fmla="*/ 0 h 38"/>
                <a:gd name="T28" fmla="*/ 28 w 154"/>
                <a:gd name="T29" fmla="*/ 2 h 38"/>
                <a:gd name="T30" fmla="*/ 19 w 154"/>
                <a:gd name="T31" fmla="*/ 3 h 38"/>
                <a:gd name="T32" fmla="*/ 9 w 154"/>
                <a:gd name="T33" fmla="*/ 6 h 38"/>
                <a:gd name="T34" fmla="*/ 0 w 154"/>
                <a:gd name="T35" fmla="*/ 8 h 38"/>
                <a:gd name="T36" fmla="*/ 9 w 154"/>
                <a:gd name="T37" fmla="*/ 38 h 38"/>
                <a:gd name="T38" fmla="*/ 16 w 154"/>
                <a:gd name="T39" fmla="*/ 35 h 38"/>
                <a:gd name="T40" fmla="*/ 23 w 154"/>
                <a:gd name="T41" fmla="*/ 35 h 38"/>
                <a:gd name="T42" fmla="*/ 31 w 154"/>
                <a:gd name="T43" fmla="*/ 33 h 38"/>
                <a:gd name="T44" fmla="*/ 38 w 154"/>
                <a:gd name="T45" fmla="*/ 33 h 38"/>
                <a:gd name="T46" fmla="*/ 46 w 154"/>
                <a:gd name="T47" fmla="*/ 31 h 38"/>
                <a:gd name="T48" fmla="*/ 54 w 154"/>
                <a:gd name="T49" fmla="*/ 31 h 38"/>
                <a:gd name="T50" fmla="*/ 62 w 154"/>
                <a:gd name="T51" fmla="*/ 31 h 38"/>
                <a:gd name="T52" fmla="*/ 71 w 154"/>
                <a:gd name="T53" fmla="*/ 31 h 38"/>
                <a:gd name="T54" fmla="*/ 79 w 154"/>
                <a:gd name="T55" fmla="*/ 31 h 38"/>
                <a:gd name="T56" fmla="*/ 87 w 154"/>
                <a:gd name="T57" fmla="*/ 31 h 38"/>
                <a:gd name="T58" fmla="*/ 97 w 154"/>
                <a:gd name="T59" fmla="*/ 33 h 38"/>
                <a:gd name="T60" fmla="*/ 105 w 154"/>
                <a:gd name="T61" fmla="*/ 33 h 38"/>
                <a:gd name="T62" fmla="*/ 113 w 154"/>
                <a:gd name="T63" fmla="*/ 33 h 38"/>
                <a:gd name="T64" fmla="*/ 123 w 154"/>
                <a:gd name="T65" fmla="*/ 33 h 38"/>
                <a:gd name="T66" fmla="*/ 131 w 154"/>
                <a:gd name="T67" fmla="*/ 33 h 38"/>
                <a:gd name="T68" fmla="*/ 140 w 154"/>
                <a:gd name="T69" fmla="*/ 33 h 38"/>
                <a:gd name="T70" fmla="*/ 154 w 154"/>
                <a:gd name="T71" fmla="*/ 23 h 38"/>
                <a:gd name="T72" fmla="*/ 125 w 154"/>
                <a:gd name="T7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38">
                  <a:moveTo>
                    <a:pt x="125" y="10"/>
                  </a:moveTo>
                  <a:lnTo>
                    <a:pt x="139" y="0"/>
                  </a:lnTo>
                  <a:lnTo>
                    <a:pt x="131" y="0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19" y="3"/>
                  </a:lnTo>
                  <a:lnTo>
                    <a:pt x="9" y="6"/>
                  </a:lnTo>
                  <a:lnTo>
                    <a:pt x="0" y="8"/>
                  </a:lnTo>
                  <a:lnTo>
                    <a:pt x="9" y="38"/>
                  </a:lnTo>
                  <a:lnTo>
                    <a:pt x="16" y="35"/>
                  </a:lnTo>
                  <a:lnTo>
                    <a:pt x="23" y="35"/>
                  </a:lnTo>
                  <a:lnTo>
                    <a:pt x="31" y="33"/>
                  </a:lnTo>
                  <a:lnTo>
                    <a:pt x="38" y="33"/>
                  </a:lnTo>
                  <a:lnTo>
                    <a:pt x="46" y="31"/>
                  </a:lnTo>
                  <a:lnTo>
                    <a:pt x="54" y="31"/>
                  </a:lnTo>
                  <a:lnTo>
                    <a:pt x="62" y="31"/>
                  </a:lnTo>
                  <a:lnTo>
                    <a:pt x="71" y="31"/>
                  </a:lnTo>
                  <a:lnTo>
                    <a:pt x="79" y="31"/>
                  </a:lnTo>
                  <a:lnTo>
                    <a:pt x="87" y="31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3" y="33"/>
                  </a:lnTo>
                  <a:lnTo>
                    <a:pt x="123" y="33"/>
                  </a:lnTo>
                  <a:lnTo>
                    <a:pt x="131" y="33"/>
                  </a:lnTo>
                  <a:lnTo>
                    <a:pt x="140" y="33"/>
                  </a:lnTo>
                  <a:lnTo>
                    <a:pt x="154" y="23"/>
                  </a:lnTo>
                  <a:lnTo>
                    <a:pt x="12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07"/>
            <p:cNvSpPr>
              <a:spLocks/>
            </p:cNvSpPr>
            <p:nvPr/>
          </p:nvSpPr>
          <p:spPr bwMode="auto">
            <a:xfrm>
              <a:off x="1696" y="2469"/>
              <a:ext cx="90" cy="38"/>
            </a:xfrm>
            <a:custGeom>
              <a:avLst/>
              <a:gdLst>
                <a:gd name="T0" fmla="*/ 270 w 270"/>
                <a:gd name="T1" fmla="*/ 11 h 114"/>
                <a:gd name="T2" fmla="*/ 252 w 270"/>
                <a:gd name="T3" fmla="*/ 6 h 114"/>
                <a:gd name="T4" fmla="*/ 233 w 270"/>
                <a:gd name="T5" fmla="*/ 2 h 114"/>
                <a:gd name="T6" fmla="*/ 214 w 270"/>
                <a:gd name="T7" fmla="*/ 0 h 114"/>
                <a:gd name="T8" fmla="*/ 195 w 270"/>
                <a:gd name="T9" fmla="*/ 0 h 114"/>
                <a:gd name="T10" fmla="*/ 175 w 270"/>
                <a:gd name="T11" fmla="*/ 3 h 114"/>
                <a:gd name="T12" fmla="*/ 155 w 270"/>
                <a:gd name="T13" fmla="*/ 7 h 114"/>
                <a:gd name="T14" fmla="*/ 135 w 270"/>
                <a:gd name="T15" fmla="*/ 12 h 114"/>
                <a:gd name="T16" fmla="*/ 116 w 270"/>
                <a:gd name="T17" fmla="*/ 18 h 114"/>
                <a:gd name="T18" fmla="*/ 96 w 270"/>
                <a:gd name="T19" fmla="*/ 26 h 114"/>
                <a:gd name="T20" fmla="*/ 78 w 270"/>
                <a:gd name="T21" fmla="*/ 34 h 114"/>
                <a:gd name="T22" fmla="*/ 62 w 270"/>
                <a:gd name="T23" fmla="*/ 44 h 114"/>
                <a:gd name="T24" fmla="*/ 46 w 270"/>
                <a:gd name="T25" fmla="*/ 53 h 114"/>
                <a:gd name="T26" fmla="*/ 31 w 270"/>
                <a:gd name="T27" fmla="*/ 64 h 114"/>
                <a:gd name="T28" fmla="*/ 17 w 270"/>
                <a:gd name="T29" fmla="*/ 76 h 114"/>
                <a:gd name="T30" fmla="*/ 8 w 270"/>
                <a:gd name="T31" fmla="*/ 88 h 114"/>
                <a:gd name="T32" fmla="*/ 0 w 270"/>
                <a:gd name="T33" fmla="*/ 100 h 114"/>
                <a:gd name="T34" fmla="*/ 28 w 270"/>
                <a:gd name="T35" fmla="*/ 114 h 114"/>
                <a:gd name="T36" fmla="*/ 34 w 270"/>
                <a:gd name="T37" fmla="*/ 107 h 114"/>
                <a:gd name="T38" fmla="*/ 42 w 270"/>
                <a:gd name="T39" fmla="*/ 97 h 114"/>
                <a:gd name="T40" fmla="*/ 51 w 270"/>
                <a:gd name="T41" fmla="*/ 88 h 114"/>
                <a:gd name="T42" fmla="*/ 62 w 270"/>
                <a:gd name="T43" fmla="*/ 80 h 114"/>
                <a:gd name="T44" fmla="*/ 77 w 270"/>
                <a:gd name="T45" fmla="*/ 71 h 114"/>
                <a:gd name="T46" fmla="*/ 92 w 270"/>
                <a:gd name="T47" fmla="*/ 62 h 114"/>
                <a:gd name="T48" fmla="*/ 108 w 270"/>
                <a:gd name="T49" fmla="*/ 56 h 114"/>
                <a:gd name="T50" fmla="*/ 125 w 270"/>
                <a:gd name="T51" fmla="*/ 49 h 114"/>
                <a:gd name="T52" fmla="*/ 143 w 270"/>
                <a:gd name="T53" fmla="*/ 42 h 114"/>
                <a:gd name="T54" fmla="*/ 162 w 270"/>
                <a:gd name="T55" fmla="*/ 38 h 114"/>
                <a:gd name="T56" fmla="*/ 178 w 270"/>
                <a:gd name="T57" fmla="*/ 35 h 114"/>
                <a:gd name="T58" fmla="*/ 197 w 270"/>
                <a:gd name="T59" fmla="*/ 33 h 114"/>
                <a:gd name="T60" fmla="*/ 214 w 270"/>
                <a:gd name="T61" fmla="*/ 33 h 114"/>
                <a:gd name="T62" fmla="*/ 230 w 270"/>
                <a:gd name="T63" fmla="*/ 33 h 114"/>
                <a:gd name="T64" fmla="*/ 245 w 270"/>
                <a:gd name="T65" fmla="*/ 35 h 114"/>
                <a:gd name="T66" fmla="*/ 257 w 270"/>
                <a:gd name="T67" fmla="*/ 39 h 114"/>
                <a:gd name="T68" fmla="*/ 270 w 270"/>
                <a:gd name="T69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114">
                  <a:moveTo>
                    <a:pt x="270" y="11"/>
                  </a:moveTo>
                  <a:lnTo>
                    <a:pt x="252" y="6"/>
                  </a:lnTo>
                  <a:lnTo>
                    <a:pt x="233" y="2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5" y="3"/>
                  </a:lnTo>
                  <a:lnTo>
                    <a:pt x="155" y="7"/>
                  </a:lnTo>
                  <a:lnTo>
                    <a:pt x="135" y="12"/>
                  </a:lnTo>
                  <a:lnTo>
                    <a:pt x="116" y="18"/>
                  </a:lnTo>
                  <a:lnTo>
                    <a:pt x="96" y="26"/>
                  </a:lnTo>
                  <a:lnTo>
                    <a:pt x="78" y="34"/>
                  </a:lnTo>
                  <a:lnTo>
                    <a:pt x="62" y="44"/>
                  </a:lnTo>
                  <a:lnTo>
                    <a:pt x="46" y="53"/>
                  </a:lnTo>
                  <a:lnTo>
                    <a:pt x="31" y="64"/>
                  </a:lnTo>
                  <a:lnTo>
                    <a:pt x="17" y="76"/>
                  </a:lnTo>
                  <a:lnTo>
                    <a:pt x="8" y="88"/>
                  </a:lnTo>
                  <a:lnTo>
                    <a:pt x="0" y="100"/>
                  </a:lnTo>
                  <a:lnTo>
                    <a:pt x="28" y="114"/>
                  </a:lnTo>
                  <a:lnTo>
                    <a:pt x="34" y="107"/>
                  </a:lnTo>
                  <a:lnTo>
                    <a:pt x="42" y="97"/>
                  </a:lnTo>
                  <a:lnTo>
                    <a:pt x="51" y="88"/>
                  </a:lnTo>
                  <a:lnTo>
                    <a:pt x="62" y="80"/>
                  </a:lnTo>
                  <a:lnTo>
                    <a:pt x="77" y="71"/>
                  </a:lnTo>
                  <a:lnTo>
                    <a:pt x="92" y="62"/>
                  </a:lnTo>
                  <a:lnTo>
                    <a:pt x="108" y="56"/>
                  </a:lnTo>
                  <a:lnTo>
                    <a:pt x="125" y="49"/>
                  </a:lnTo>
                  <a:lnTo>
                    <a:pt x="143" y="42"/>
                  </a:lnTo>
                  <a:lnTo>
                    <a:pt x="162" y="38"/>
                  </a:lnTo>
                  <a:lnTo>
                    <a:pt x="178" y="35"/>
                  </a:lnTo>
                  <a:lnTo>
                    <a:pt x="197" y="33"/>
                  </a:lnTo>
                  <a:lnTo>
                    <a:pt x="214" y="33"/>
                  </a:lnTo>
                  <a:lnTo>
                    <a:pt x="230" y="33"/>
                  </a:lnTo>
                  <a:lnTo>
                    <a:pt x="245" y="35"/>
                  </a:lnTo>
                  <a:lnTo>
                    <a:pt x="257" y="39"/>
                  </a:lnTo>
                  <a:lnTo>
                    <a:pt x="27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08"/>
            <p:cNvSpPr>
              <a:spLocks/>
            </p:cNvSpPr>
            <p:nvPr/>
          </p:nvSpPr>
          <p:spPr bwMode="auto">
            <a:xfrm>
              <a:off x="1782" y="2473"/>
              <a:ext cx="62" cy="91"/>
            </a:xfrm>
            <a:custGeom>
              <a:avLst/>
              <a:gdLst>
                <a:gd name="T0" fmla="*/ 184 w 184"/>
                <a:gd name="T1" fmla="*/ 270 h 273"/>
                <a:gd name="T2" fmla="*/ 184 w 184"/>
                <a:gd name="T3" fmla="*/ 270 h 273"/>
                <a:gd name="T4" fmla="*/ 182 w 184"/>
                <a:gd name="T5" fmla="*/ 248 h 273"/>
                <a:gd name="T6" fmla="*/ 178 w 184"/>
                <a:gd name="T7" fmla="*/ 225 h 273"/>
                <a:gd name="T8" fmla="*/ 172 w 184"/>
                <a:gd name="T9" fmla="*/ 205 h 273"/>
                <a:gd name="T10" fmla="*/ 168 w 184"/>
                <a:gd name="T11" fmla="*/ 184 h 273"/>
                <a:gd name="T12" fmla="*/ 161 w 184"/>
                <a:gd name="T13" fmla="*/ 165 h 273"/>
                <a:gd name="T14" fmla="*/ 153 w 184"/>
                <a:gd name="T15" fmla="*/ 146 h 273"/>
                <a:gd name="T16" fmla="*/ 145 w 184"/>
                <a:gd name="T17" fmla="*/ 127 h 273"/>
                <a:gd name="T18" fmla="*/ 136 w 184"/>
                <a:gd name="T19" fmla="*/ 109 h 273"/>
                <a:gd name="T20" fmla="*/ 125 w 184"/>
                <a:gd name="T21" fmla="*/ 92 h 273"/>
                <a:gd name="T22" fmla="*/ 114 w 184"/>
                <a:gd name="T23" fmla="*/ 76 h 273"/>
                <a:gd name="T24" fmla="*/ 99 w 184"/>
                <a:gd name="T25" fmla="*/ 61 h 273"/>
                <a:gd name="T26" fmla="*/ 85 w 184"/>
                <a:gd name="T27" fmla="*/ 46 h 273"/>
                <a:gd name="T28" fmla="*/ 68 w 184"/>
                <a:gd name="T29" fmla="*/ 33 h 273"/>
                <a:gd name="T30" fmla="*/ 51 w 184"/>
                <a:gd name="T31" fmla="*/ 20 h 273"/>
                <a:gd name="T32" fmla="*/ 32 w 184"/>
                <a:gd name="T33" fmla="*/ 10 h 273"/>
                <a:gd name="T34" fmla="*/ 11 w 184"/>
                <a:gd name="T35" fmla="*/ 0 h 273"/>
                <a:gd name="T36" fmla="*/ 0 w 184"/>
                <a:gd name="T37" fmla="*/ 28 h 273"/>
                <a:gd name="T38" fmla="*/ 17 w 184"/>
                <a:gd name="T39" fmla="*/ 38 h 273"/>
                <a:gd name="T40" fmla="*/ 35 w 184"/>
                <a:gd name="T41" fmla="*/ 47 h 273"/>
                <a:gd name="T42" fmla="*/ 50 w 184"/>
                <a:gd name="T43" fmla="*/ 58 h 273"/>
                <a:gd name="T44" fmla="*/ 64 w 184"/>
                <a:gd name="T45" fmla="*/ 70 h 273"/>
                <a:gd name="T46" fmla="*/ 78 w 184"/>
                <a:gd name="T47" fmla="*/ 82 h 273"/>
                <a:gd name="T48" fmla="*/ 89 w 184"/>
                <a:gd name="T49" fmla="*/ 96 h 273"/>
                <a:gd name="T50" fmla="*/ 98 w 184"/>
                <a:gd name="T51" fmla="*/ 109 h 273"/>
                <a:gd name="T52" fmla="*/ 109 w 184"/>
                <a:gd name="T53" fmla="*/ 124 h 273"/>
                <a:gd name="T54" fmla="*/ 117 w 184"/>
                <a:gd name="T55" fmla="*/ 140 h 273"/>
                <a:gd name="T56" fmla="*/ 125 w 184"/>
                <a:gd name="T57" fmla="*/ 157 h 273"/>
                <a:gd name="T58" fmla="*/ 132 w 184"/>
                <a:gd name="T59" fmla="*/ 174 h 273"/>
                <a:gd name="T60" fmla="*/ 137 w 184"/>
                <a:gd name="T61" fmla="*/ 193 h 273"/>
                <a:gd name="T62" fmla="*/ 143 w 184"/>
                <a:gd name="T63" fmla="*/ 212 h 273"/>
                <a:gd name="T64" fmla="*/ 145 w 184"/>
                <a:gd name="T65" fmla="*/ 231 h 273"/>
                <a:gd name="T66" fmla="*/ 149 w 184"/>
                <a:gd name="T67" fmla="*/ 251 h 273"/>
                <a:gd name="T68" fmla="*/ 152 w 184"/>
                <a:gd name="T69" fmla="*/ 273 h 273"/>
                <a:gd name="T70" fmla="*/ 152 w 184"/>
                <a:gd name="T71" fmla="*/ 273 h 273"/>
                <a:gd name="T72" fmla="*/ 184 w 184"/>
                <a:gd name="T73" fmla="*/ 2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273">
                  <a:moveTo>
                    <a:pt x="184" y="270"/>
                  </a:moveTo>
                  <a:lnTo>
                    <a:pt x="184" y="270"/>
                  </a:lnTo>
                  <a:lnTo>
                    <a:pt x="182" y="248"/>
                  </a:lnTo>
                  <a:lnTo>
                    <a:pt x="178" y="225"/>
                  </a:lnTo>
                  <a:lnTo>
                    <a:pt x="172" y="205"/>
                  </a:lnTo>
                  <a:lnTo>
                    <a:pt x="168" y="184"/>
                  </a:lnTo>
                  <a:lnTo>
                    <a:pt x="161" y="165"/>
                  </a:lnTo>
                  <a:lnTo>
                    <a:pt x="153" y="146"/>
                  </a:lnTo>
                  <a:lnTo>
                    <a:pt x="145" y="127"/>
                  </a:lnTo>
                  <a:lnTo>
                    <a:pt x="136" y="109"/>
                  </a:lnTo>
                  <a:lnTo>
                    <a:pt x="125" y="92"/>
                  </a:lnTo>
                  <a:lnTo>
                    <a:pt x="114" y="76"/>
                  </a:lnTo>
                  <a:lnTo>
                    <a:pt x="99" y="61"/>
                  </a:lnTo>
                  <a:lnTo>
                    <a:pt x="85" y="46"/>
                  </a:lnTo>
                  <a:lnTo>
                    <a:pt x="68" y="33"/>
                  </a:lnTo>
                  <a:lnTo>
                    <a:pt x="51" y="20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7" y="38"/>
                  </a:lnTo>
                  <a:lnTo>
                    <a:pt x="35" y="47"/>
                  </a:lnTo>
                  <a:lnTo>
                    <a:pt x="50" y="58"/>
                  </a:lnTo>
                  <a:lnTo>
                    <a:pt x="64" y="70"/>
                  </a:lnTo>
                  <a:lnTo>
                    <a:pt x="78" y="82"/>
                  </a:lnTo>
                  <a:lnTo>
                    <a:pt x="89" y="96"/>
                  </a:lnTo>
                  <a:lnTo>
                    <a:pt x="98" y="109"/>
                  </a:lnTo>
                  <a:lnTo>
                    <a:pt x="109" y="124"/>
                  </a:lnTo>
                  <a:lnTo>
                    <a:pt x="117" y="140"/>
                  </a:lnTo>
                  <a:lnTo>
                    <a:pt x="125" y="157"/>
                  </a:lnTo>
                  <a:lnTo>
                    <a:pt x="132" y="174"/>
                  </a:lnTo>
                  <a:lnTo>
                    <a:pt x="137" y="193"/>
                  </a:lnTo>
                  <a:lnTo>
                    <a:pt x="143" y="212"/>
                  </a:lnTo>
                  <a:lnTo>
                    <a:pt x="145" y="231"/>
                  </a:lnTo>
                  <a:lnTo>
                    <a:pt x="149" y="251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84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09"/>
            <p:cNvSpPr>
              <a:spLocks/>
            </p:cNvSpPr>
            <p:nvPr/>
          </p:nvSpPr>
          <p:spPr bwMode="auto">
            <a:xfrm>
              <a:off x="1795" y="2563"/>
              <a:ext cx="49" cy="89"/>
            </a:xfrm>
            <a:custGeom>
              <a:avLst/>
              <a:gdLst>
                <a:gd name="T0" fmla="*/ 13 w 145"/>
                <a:gd name="T1" fmla="*/ 266 h 266"/>
                <a:gd name="T2" fmla="*/ 47 w 145"/>
                <a:gd name="T3" fmla="*/ 246 h 266"/>
                <a:gd name="T4" fmla="*/ 77 w 145"/>
                <a:gd name="T5" fmla="*/ 220 h 266"/>
                <a:gd name="T6" fmla="*/ 100 w 145"/>
                <a:gd name="T7" fmla="*/ 188 h 266"/>
                <a:gd name="T8" fmla="*/ 118 w 145"/>
                <a:gd name="T9" fmla="*/ 154 h 266"/>
                <a:gd name="T10" fmla="*/ 133 w 145"/>
                <a:gd name="T11" fmla="*/ 116 h 266"/>
                <a:gd name="T12" fmla="*/ 141 w 145"/>
                <a:gd name="T13" fmla="*/ 79 h 266"/>
                <a:gd name="T14" fmla="*/ 145 w 145"/>
                <a:gd name="T15" fmla="*/ 38 h 266"/>
                <a:gd name="T16" fmla="*/ 144 w 145"/>
                <a:gd name="T17" fmla="*/ 0 h 266"/>
                <a:gd name="T18" fmla="*/ 113 w 145"/>
                <a:gd name="T19" fmla="*/ 2 h 266"/>
                <a:gd name="T20" fmla="*/ 114 w 145"/>
                <a:gd name="T21" fmla="*/ 38 h 266"/>
                <a:gd name="T22" fmla="*/ 110 w 145"/>
                <a:gd name="T23" fmla="*/ 73 h 266"/>
                <a:gd name="T24" fmla="*/ 102 w 145"/>
                <a:gd name="T25" fmla="*/ 108 h 266"/>
                <a:gd name="T26" fmla="*/ 90 w 145"/>
                <a:gd name="T27" fmla="*/ 141 h 266"/>
                <a:gd name="T28" fmla="*/ 73 w 145"/>
                <a:gd name="T29" fmla="*/ 172 h 266"/>
                <a:gd name="T30" fmla="*/ 52 w 145"/>
                <a:gd name="T31" fmla="*/ 197 h 266"/>
                <a:gd name="T32" fmla="*/ 28 w 145"/>
                <a:gd name="T33" fmla="*/ 220 h 266"/>
                <a:gd name="T34" fmla="*/ 0 w 145"/>
                <a:gd name="T35" fmla="*/ 236 h 266"/>
                <a:gd name="T36" fmla="*/ 13 w 145"/>
                <a:gd name="T3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266">
                  <a:moveTo>
                    <a:pt x="13" y="266"/>
                  </a:moveTo>
                  <a:lnTo>
                    <a:pt x="47" y="246"/>
                  </a:lnTo>
                  <a:lnTo>
                    <a:pt x="77" y="220"/>
                  </a:lnTo>
                  <a:lnTo>
                    <a:pt x="100" y="188"/>
                  </a:lnTo>
                  <a:lnTo>
                    <a:pt x="118" y="154"/>
                  </a:lnTo>
                  <a:lnTo>
                    <a:pt x="133" y="116"/>
                  </a:lnTo>
                  <a:lnTo>
                    <a:pt x="141" y="79"/>
                  </a:lnTo>
                  <a:lnTo>
                    <a:pt x="145" y="38"/>
                  </a:lnTo>
                  <a:lnTo>
                    <a:pt x="144" y="0"/>
                  </a:lnTo>
                  <a:lnTo>
                    <a:pt x="113" y="2"/>
                  </a:lnTo>
                  <a:lnTo>
                    <a:pt x="114" y="38"/>
                  </a:lnTo>
                  <a:lnTo>
                    <a:pt x="110" y="73"/>
                  </a:lnTo>
                  <a:lnTo>
                    <a:pt x="102" y="108"/>
                  </a:lnTo>
                  <a:lnTo>
                    <a:pt x="90" y="141"/>
                  </a:lnTo>
                  <a:lnTo>
                    <a:pt x="73" y="172"/>
                  </a:lnTo>
                  <a:lnTo>
                    <a:pt x="52" y="197"/>
                  </a:lnTo>
                  <a:lnTo>
                    <a:pt x="28" y="220"/>
                  </a:lnTo>
                  <a:lnTo>
                    <a:pt x="0" y="236"/>
                  </a:lnTo>
                  <a:lnTo>
                    <a:pt x="13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10"/>
            <p:cNvSpPr>
              <a:spLocks/>
            </p:cNvSpPr>
            <p:nvPr/>
          </p:nvSpPr>
          <p:spPr bwMode="auto">
            <a:xfrm>
              <a:off x="1736" y="2612"/>
              <a:ext cx="64" cy="42"/>
            </a:xfrm>
            <a:custGeom>
              <a:avLst/>
              <a:gdLst>
                <a:gd name="T0" fmla="*/ 0 w 193"/>
                <a:gd name="T1" fmla="*/ 30 h 125"/>
                <a:gd name="T2" fmla="*/ 11 w 193"/>
                <a:gd name="T3" fmla="*/ 34 h 125"/>
                <a:gd name="T4" fmla="*/ 20 w 193"/>
                <a:gd name="T5" fmla="*/ 40 h 125"/>
                <a:gd name="T6" fmla="*/ 31 w 193"/>
                <a:gd name="T7" fmla="*/ 46 h 125"/>
                <a:gd name="T8" fmla="*/ 42 w 193"/>
                <a:gd name="T9" fmla="*/ 54 h 125"/>
                <a:gd name="T10" fmla="*/ 54 w 193"/>
                <a:gd name="T11" fmla="*/ 64 h 125"/>
                <a:gd name="T12" fmla="*/ 63 w 193"/>
                <a:gd name="T13" fmla="*/ 72 h 125"/>
                <a:gd name="T14" fmla="*/ 74 w 193"/>
                <a:gd name="T15" fmla="*/ 81 h 125"/>
                <a:gd name="T16" fmla="*/ 85 w 193"/>
                <a:gd name="T17" fmla="*/ 91 h 125"/>
                <a:gd name="T18" fmla="*/ 97 w 193"/>
                <a:gd name="T19" fmla="*/ 99 h 125"/>
                <a:gd name="T20" fmla="*/ 109 w 193"/>
                <a:gd name="T21" fmla="*/ 108 h 125"/>
                <a:gd name="T22" fmla="*/ 121 w 193"/>
                <a:gd name="T23" fmla="*/ 115 h 125"/>
                <a:gd name="T24" fmla="*/ 135 w 193"/>
                <a:gd name="T25" fmla="*/ 120 h 125"/>
                <a:gd name="T26" fmla="*/ 148 w 193"/>
                <a:gd name="T27" fmla="*/ 123 h 125"/>
                <a:gd name="T28" fmla="*/ 162 w 193"/>
                <a:gd name="T29" fmla="*/ 125 h 125"/>
                <a:gd name="T30" fmla="*/ 176 w 193"/>
                <a:gd name="T31" fmla="*/ 123 h 125"/>
                <a:gd name="T32" fmla="*/ 193 w 193"/>
                <a:gd name="T33" fmla="*/ 118 h 125"/>
                <a:gd name="T34" fmla="*/ 179 w 193"/>
                <a:gd name="T35" fmla="*/ 89 h 125"/>
                <a:gd name="T36" fmla="*/ 170 w 193"/>
                <a:gd name="T37" fmla="*/ 92 h 125"/>
                <a:gd name="T38" fmla="*/ 162 w 193"/>
                <a:gd name="T39" fmla="*/ 93 h 125"/>
                <a:gd name="T40" fmla="*/ 154 w 193"/>
                <a:gd name="T41" fmla="*/ 92 h 125"/>
                <a:gd name="T42" fmla="*/ 144 w 193"/>
                <a:gd name="T43" fmla="*/ 89 h 125"/>
                <a:gd name="T44" fmla="*/ 135 w 193"/>
                <a:gd name="T45" fmla="*/ 85 h 125"/>
                <a:gd name="T46" fmla="*/ 125 w 193"/>
                <a:gd name="T47" fmla="*/ 81 h 125"/>
                <a:gd name="T48" fmla="*/ 116 w 193"/>
                <a:gd name="T49" fmla="*/ 73 h 125"/>
                <a:gd name="T50" fmla="*/ 105 w 193"/>
                <a:gd name="T51" fmla="*/ 65 h 125"/>
                <a:gd name="T52" fmla="*/ 94 w 193"/>
                <a:gd name="T53" fmla="*/ 57 h 125"/>
                <a:gd name="T54" fmla="*/ 83 w 193"/>
                <a:gd name="T55" fmla="*/ 48 h 125"/>
                <a:gd name="T56" fmla="*/ 71 w 193"/>
                <a:gd name="T57" fmla="*/ 38 h 125"/>
                <a:gd name="T58" fmla="*/ 59 w 193"/>
                <a:gd name="T59" fmla="*/ 29 h 125"/>
                <a:gd name="T60" fmla="*/ 50 w 193"/>
                <a:gd name="T61" fmla="*/ 21 h 125"/>
                <a:gd name="T62" fmla="*/ 35 w 193"/>
                <a:gd name="T63" fmla="*/ 13 h 125"/>
                <a:gd name="T64" fmla="*/ 23 w 193"/>
                <a:gd name="T65" fmla="*/ 6 h 125"/>
                <a:gd name="T66" fmla="*/ 8 w 193"/>
                <a:gd name="T67" fmla="*/ 0 h 125"/>
                <a:gd name="T68" fmla="*/ 0 w 193"/>
                <a:gd name="T69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25">
                  <a:moveTo>
                    <a:pt x="0" y="30"/>
                  </a:moveTo>
                  <a:lnTo>
                    <a:pt x="11" y="34"/>
                  </a:lnTo>
                  <a:lnTo>
                    <a:pt x="20" y="40"/>
                  </a:lnTo>
                  <a:lnTo>
                    <a:pt x="31" y="46"/>
                  </a:lnTo>
                  <a:lnTo>
                    <a:pt x="42" y="54"/>
                  </a:lnTo>
                  <a:lnTo>
                    <a:pt x="54" y="64"/>
                  </a:lnTo>
                  <a:lnTo>
                    <a:pt x="63" y="72"/>
                  </a:lnTo>
                  <a:lnTo>
                    <a:pt x="74" y="81"/>
                  </a:lnTo>
                  <a:lnTo>
                    <a:pt x="85" y="91"/>
                  </a:lnTo>
                  <a:lnTo>
                    <a:pt x="97" y="99"/>
                  </a:lnTo>
                  <a:lnTo>
                    <a:pt x="109" y="108"/>
                  </a:lnTo>
                  <a:lnTo>
                    <a:pt x="121" y="115"/>
                  </a:lnTo>
                  <a:lnTo>
                    <a:pt x="135" y="120"/>
                  </a:lnTo>
                  <a:lnTo>
                    <a:pt x="148" y="123"/>
                  </a:lnTo>
                  <a:lnTo>
                    <a:pt x="162" y="125"/>
                  </a:lnTo>
                  <a:lnTo>
                    <a:pt x="176" y="123"/>
                  </a:lnTo>
                  <a:lnTo>
                    <a:pt x="193" y="118"/>
                  </a:lnTo>
                  <a:lnTo>
                    <a:pt x="179" y="89"/>
                  </a:lnTo>
                  <a:lnTo>
                    <a:pt x="170" y="92"/>
                  </a:lnTo>
                  <a:lnTo>
                    <a:pt x="162" y="93"/>
                  </a:lnTo>
                  <a:lnTo>
                    <a:pt x="154" y="92"/>
                  </a:lnTo>
                  <a:lnTo>
                    <a:pt x="144" y="89"/>
                  </a:lnTo>
                  <a:lnTo>
                    <a:pt x="135" y="85"/>
                  </a:lnTo>
                  <a:lnTo>
                    <a:pt x="125" y="81"/>
                  </a:lnTo>
                  <a:lnTo>
                    <a:pt x="116" y="73"/>
                  </a:lnTo>
                  <a:lnTo>
                    <a:pt x="105" y="65"/>
                  </a:lnTo>
                  <a:lnTo>
                    <a:pt x="94" y="57"/>
                  </a:lnTo>
                  <a:lnTo>
                    <a:pt x="83" y="48"/>
                  </a:lnTo>
                  <a:lnTo>
                    <a:pt x="71" y="38"/>
                  </a:lnTo>
                  <a:lnTo>
                    <a:pt x="59" y="29"/>
                  </a:lnTo>
                  <a:lnTo>
                    <a:pt x="50" y="21"/>
                  </a:lnTo>
                  <a:lnTo>
                    <a:pt x="35" y="13"/>
                  </a:lnTo>
                  <a:lnTo>
                    <a:pt x="23" y="6"/>
                  </a:lnTo>
                  <a:lnTo>
                    <a:pt x="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11"/>
            <p:cNvSpPr>
              <a:spLocks/>
            </p:cNvSpPr>
            <p:nvPr/>
          </p:nvSpPr>
          <p:spPr bwMode="auto">
            <a:xfrm>
              <a:off x="1680" y="2610"/>
              <a:ext cx="58" cy="14"/>
            </a:xfrm>
            <a:custGeom>
              <a:avLst/>
              <a:gdLst>
                <a:gd name="T0" fmla="*/ 19 w 176"/>
                <a:gd name="T1" fmla="*/ 35 h 40"/>
                <a:gd name="T2" fmla="*/ 8 w 176"/>
                <a:gd name="T3" fmla="*/ 37 h 40"/>
                <a:gd name="T4" fmla="*/ 19 w 176"/>
                <a:gd name="T5" fmla="*/ 39 h 40"/>
                <a:gd name="T6" fmla="*/ 31 w 176"/>
                <a:gd name="T7" fmla="*/ 40 h 40"/>
                <a:gd name="T8" fmla="*/ 42 w 176"/>
                <a:gd name="T9" fmla="*/ 39 h 40"/>
                <a:gd name="T10" fmla="*/ 53 w 176"/>
                <a:gd name="T11" fmla="*/ 39 h 40"/>
                <a:gd name="T12" fmla="*/ 64 w 176"/>
                <a:gd name="T13" fmla="*/ 37 h 40"/>
                <a:gd name="T14" fmla="*/ 76 w 176"/>
                <a:gd name="T15" fmla="*/ 37 h 40"/>
                <a:gd name="T16" fmla="*/ 85 w 176"/>
                <a:gd name="T17" fmla="*/ 36 h 40"/>
                <a:gd name="T18" fmla="*/ 95 w 176"/>
                <a:gd name="T19" fmla="*/ 35 h 40"/>
                <a:gd name="T20" fmla="*/ 104 w 176"/>
                <a:gd name="T21" fmla="*/ 33 h 40"/>
                <a:gd name="T22" fmla="*/ 114 w 176"/>
                <a:gd name="T23" fmla="*/ 33 h 40"/>
                <a:gd name="T24" fmla="*/ 123 w 176"/>
                <a:gd name="T25" fmla="*/ 32 h 40"/>
                <a:gd name="T26" fmla="*/ 132 w 176"/>
                <a:gd name="T27" fmla="*/ 32 h 40"/>
                <a:gd name="T28" fmla="*/ 142 w 176"/>
                <a:gd name="T29" fmla="*/ 33 h 40"/>
                <a:gd name="T30" fmla="*/ 150 w 176"/>
                <a:gd name="T31" fmla="*/ 33 h 40"/>
                <a:gd name="T32" fmla="*/ 159 w 176"/>
                <a:gd name="T33" fmla="*/ 35 h 40"/>
                <a:gd name="T34" fmla="*/ 168 w 176"/>
                <a:gd name="T35" fmla="*/ 37 h 40"/>
                <a:gd name="T36" fmla="*/ 176 w 176"/>
                <a:gd name="T37" fmla="*/ 8 h 40"/>
                <a:gd name="T38" fmla="*/ 166 w 176"/>
                <a:gd name="T39" fmla="*/ 5 h 40"/>
                <a:gd name="T40" fmla="*/ 154 w 176"/>
                <a:gd name="T41" fmla="*/ 2 h 40"/>
                <a:gd name="T42" fmla="*/ 143 w 176"/>
                <a:gd name="T43" fmla="*/ 1 h 40"/>
                <a:gd name="T44" fmla="*/ 132 w 176"/>
                <a:gd name="T45" fmla="*/ 0 h 40"/>
                <a:gd name="T46" fmla="*/ 123 w 176"/>
                <a:gd name="T47" fmla="*/ 0 h 40"/>
                <a:gd name="T48" fmla="*/ 112 w 176"/>
                <a:gd name="T49" fmla="*/ 1 h 40"/>
                <a:gd name="T50" fmla="*/ 103 w 176"/>
                <a:gd name="T51" fmla="*/ 2 h 40"/>
                <a:gd name="T52" fmla="*/ 93 w 176"/>
                <a:gd name="T53" fmla="*/ 2 h 40"/>
                <a:gd name="T54" fmla="*/ 83 w 176"/>
                <a:gd name="T55" fmla="*/ 4 h 40"/>
                <a:gd name="T56" fmla="*/ 72 w 176"/>
                <a:gd name="T57" fmla="*/ 5 h 40"/>
                <a:gd name="T58" fmla="*/ 62 w 176"/>
                <a:gd name="T59" fmla="*/ 6 h 40"/>
                <a:gd name="T60" fmla="*/ 53 w 176"/>
                <a:gd name="T61" fmla="*/ 8 h 40"/>
                <a:gd name="T62" fmla="*/ 42 w 176"/>
                <a:gd name="T63" fmla="*/ 8 h 40"/>
                <a:gd name="T64" fmla="*/ 31 w 176"/>
                <a:gd name="T65" fmla="*/ 8 h 40"/>
                <a:gd name="T66" fmla="*/ 22 w 176"/>
                <a:gd name="T67" fmla="*/ 8 h 40"/>
                <a:gd name="T68" fmla="*/ 11 w 176"/>
                <a:gd name="T69" fmla="*/ 6 h 40"/>
                <a:gd name="T70" fmla="*/ 0 w 176"/>
                <a:gd name="T71" fmla="*/ 9 h 40"/>
                <a:gd name="T72" fmla="*/ 19 w 176"/>
                <a:gd name="T7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40">
                  <a:moveTo>
                    <a:pt x="19" y="35"/>
                  </a:moveTo>
                  <a:lnTo>
                    <a:pt x="8" y="37"/>
                  </a:lnTo>
                  <a:lnTo>
                    <a:pt x="19" y="39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53" y="39"/>
                  </a:lnTo>
                  <a:lnTo>
                    <a:pt x="64" y="37"/>
                  </a:lnTo>
                  <a:lnTo>
                    <a:pt x="76" y="37"/>
                  </a:lnTo>
                  <a:lnTo>
                    <a:pt x="85" y="36"/>
                  </a:lnTo>
                  <a:lnTo>
                    <a:pt x="95" y="35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23" y="32"/>
                  </a:lnTo>
                  <a:lnTo>
                    <a:pt x="132" y="32"/>
                  </a:lnTo>
                  <a:lnTo>
                    <a:pt x="142" y="33"/>
                  </a:lnTo>
                  <a:lnTo>
                    <a:pt x="150" y="33"/>
                  </a:lnTo>
                  <a:lnTo>
                    <a:pt x="159" y="35"/>
                  </a:lnTo>
                  <a:lnTo>
                    <a:pt x="168" y="37"/>
                  </a:lnTo>
                  <a:lnTo>
                    <a:pt x="176" y="8"/>
                  </a:lnTo>
                  <a:lnTo>
                    <a:pt x="166" y="5"/>
                  </a:lnTo>
                  <a:lnTo>
                    <a:pt x="154" y="2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12" y="1"/>
                  </a:lnTo>
                  <a:lnTo>
                    <a:pt x="103" y="2"/>
                  </a:lnTo>
                  <a:lnTo>
                    <a:pt x="93" y="2"/>
                  </a:lnTo>
                  <a:lnTo>
                    <a:pt x="83" y="4"/>
                  </a:lnTo>
                  <a:lnTo>
                    <a:pt x="72" y="5"/>
                  </a:lnTo>
                  <a:lnTo>
                    <a:pt x="62" y="6"/>
                  </a:lnTo>
                  <a:lnTo>
                    <a:pt x="53" y="8"/>
                  </a:lnTo>
                  <a:lnTo>
                    <a:pt x="42" y="8"/>
                  </a:lnTo>
                  <a:lnTo>
                    <a:pt x="31" y="8"/>
                  </a:lnTo>
                  <a:lnTo>
                    <a:pt x="22" y="8"/>
                  </a:lnTo>
                  <a:lnTo>
                    <a:pt x="11" y="6"/>
                  </a:lnTo>
                  <a:lnTo>
                    <a:pt x="0" y="9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12"/>
            <p:cNvSpPr>
              <a:spLocks/>
            </p:cNvSpPr>
            <p:nvPr/>
          </p:nvSpPr>
          <p:spPr bwMode="auto">
            <a:xfrm>
              <a:off x="1629" y="2613"/>
              <a:ext cx="57" cy="46"/>
            </a:xfrm>
            <a:custGeom>
              <a:avLst/>
              <a:gdLst>
                <a:gd name="T0" fmla="*/ 10 w 170"/>
                <a:gd name="T1" fmla="*/ 136 h 136"/>
                <a:gd name="T2" fmla="*/ 21 w 170"/>
                <a:gd name="T3" fmla="*/ 132 h 136"/>
                <a:gd name="T4" fmla="*/ 34 w 170"/>
                <a:gd name="T5" fmla="*/ 127 h 136"/>
                <a:gd name="T6" fmla="*/ 45 w 170"/>
                <a:gd name="T7" fmla="*/ 122 h 136"/>
                <a:gd name="T8" fmla="*/ 56 w 170"/>
                <a:gd name="T9" fmla="*/ 115 h 136"/>
                <a:gd name="T10" fmla="*/ 66 w 170"/>
                <a:gd name="T11" fmla="*/ 107 h 136"/>
                <a:gd name="T12" fmla="*/ 76 w 170"/>
                <a:gd name="T13" fmla="*/ 101 h 136"/>
                <a:gd name="T14" fmla="*/ 85 w 170"/>
                <a:gd name="T15" fmla="*/ 93 h 136"/>
                <a:gd name="T16" fmla="*/ 96 w 170"/>
                <a:gd name="T17" fmla="*/ 86 h 136"/>
                <a:gd name="T18" fmla="*/ 105 w 170"/>
                <a:gd name="T19" fmla="*/ 78 h 136"/>
                <a:gd name="T20" fmla="*/ 115 w 170"/>
                <a:gd name="T21" fmla="*/ 69 h 136"/>
                <a:gd name="T22" fmla="*/ 124 w 170"/>
                <a:gd name="T23" fmla="*/ 62 h 136"/>
                <a:gd name="T24" fmla="*/ 132 w 170"/>
                <a:gd name="T25" fmla="*/ 54 h 136"/>
                <a:gd name="T26" fmla="*/ 142 w 170"/>
                <a:gd name="T27" fmla="*/ 47 h 136"/>
                <a:gd name="T28" fmla="*/ 151 w 170"/>
                <a:gd name="T29" fmla="*/ 39 h 136"/>
                <a:gd name="T30" fmla="*/ 159 w 170"/>
                <a:gd name="T31" fmla="*/ 31 h 136"/>
                <a:gd name="T32" fmla="*/ 170 w 170"/>
                <a:gd name="T33" fmla="*/ 24 h 136"/>
                <a:gd name="T34" fmla="*/ 151 w 170"/>
                <a:gd name="T35" fmla="*/ 0 h 136"/>
                <a:gd name="T36" fmla="*/ 142 w 170"/>
                <a:gd name="T37" fmla="*/ 7 h 136"/>
                <a:gd name="T38" fmla="*/ 131 w 170"/>
                <a:gd name="T39" fmla="*/ 14 h 136"/>
                <a:gd name="T40" fmla="*/ 122 w 170"/>
                <a:gd name="T41" fmla="*/ 22 h 136"/>
                <a:gd name="T42" fmla="*/ 112 w 170"/>
                <a:gd name="T43" fmla="*/ 30 h 136"/>
                <a:gd name="T44" fmla="*/ 104 w 170"/>
                <a:gd name="T45" fmla="*/ 38 h 136"/>
                <a:gd name="T46" fmla="*/ 93 w 170"/>
                <a:gd name="T47" fmla="*/ 46 h 136"/>
                <a:gd name="T48" fmla="*/ 85 w 170"/>
                <a:gd name="T49" fmla="*/ 54 h 136"/>
                <a:gd name="T50" fmla="*/ 76 w 170"/>
                <a:gd name="T51" fmla="*/ 61 h 136"/>
                <a:gd name="T52" fmla="*/ 68 w 170"/>
                <a:gd name="T53" fmla="*/ 69 h 136"/>
                <a:gd name="T54" fmla="*/ 57 w 170"/>
                <a:gd name="T55" fmla="*/ 76 h 136"/>
                <a:gd name="T56" fmla="*/ 48 w 170"/>
                <a:gd name="T57" fmla="*/ 82 h 136"/>
                <a:gd name="T58" fmla="*/ 38 w 170"/>
                <a:gd name="T59" fmla="*/ 88 h 136"/>
                <a:gd name="T60" fmla="*/ 29 w 170"/>
                <a:gd name="T61" fmla="*/ 93 h 136"/>
                <a:gd name="T62" fmla="*/ 21 w 170"/>
                <a:gd name="T63" fmla="*/ 99 h 136"/>
                <a:gd name="T64" fmla="*/ 11 w 170"/>
                <a:gd name="T65" fmla="*/ 103 h 136"/>
                <a:gd name="T66" fmla="*/ 0 w 170"/>
                <a:gd name="T67" fmla="*/ 105 h 136"/>
                <a:gd name="T68" fmla="*/ 10 w 170"/>
                <a:gd name="T6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136">
                  <a:moveTo>
                    <a:pt x="10" y="136"/>
                  </a:moveTo>
                  <a:lnTo>
                    <a:pt x="21" y="132"/>
                  </a:lnTo>
                  <a:lnTo>
                    <a:pt x="34" y="127"/>
                  </a:lnTo>
                  <a:lnTo>
                    <a:pt x="45" y="122"/>
                  </a:lnTo>
                  <a:lnTo>
                    <a:pt x="56" y="115"/>
                  </a:lnTo>
                  <a:lnTo>
                    <a:pt x="66" y="107"/>
                  </a:lnTo>
                  <a:lnTo>
                    <a:pt x="76" y="101"/>
                  </a:lnTo>
                  <a:lnTo>
                    <a:pt x="85" y="93"/>
                  </a:lnTo>
                  <a:lnTo>
                    <a:pt x="96" y="86"/>
                  </a:lnTo>
                  <a:lnTo>
                    <a:pt x="105" y="78"/>
                  </a:lnTo>
                  <a:lnTo>
                    <a:pt x="115" y="69"/>
                  </a:lnTo>
                  <a:lnTo>
                    <a:pt x="124" y="62"/>
                  </a:lnTo>
                  <a:lnTo>
                    <a:pt x="132" y="54"/>
                  </a:lnTo>
                  <a:lnTo>
                    <a:pt x="142" y="47"/>
                  </a:lnTo>
                  <a:lnTo>
                    <a:pt x="151" y="39"/>
                  </a:lnTo>
                  <a:lnTo>
                    <a:pt x="159" y="31"/>
                  </a:lnTo>
                  <a:lnTo>
                    <a:pt x="170" y="24"/>
                  </a:lnTo>
                  <a:lnTo>
                    <a:pt x="151" y="0"/>
                  </a:lnTo>
                  <a:lnTo>
                    <a:pt x="142" y="7"/>
                  </a:lnTo>
                  <a:lnTo>
                    <a:pt x="131" y="14"/>
                  </a:lnTo>
                  <a:lnTo>
                    <a:pt x="122" y="22"/>
                  </a:lnTo>
                  <a:lnTo>
                    <a:pt x="112" y="30"/>
                  </a:lnTo>
                  <a:lnTo>
                    <a:pt x="104" y="38"/>
                  </a:lnTo>
                  <a:lnTo>
                    <a:pt x="93" y="46"/>
                  </a:lnTo>
                  <a:lnTo>
                    <a:pt x="85" y="54"/>
                  </a:lnTo>
                  <a:lnTo>
                    <a:pt x="76" y="61"/>
                  </a:lnTo>
                  <a:lnTo>
                    <a:pt x="68" y="69"/>
                  </a:lnTo>
                  <a:lnTo>
                    <a:pt x="57" y="76"/>
                  </a:lnTo>
                  <a:lnTo>
                    <a:pt x="48" y="82"/>
                  </a:lnTo>
                  <a:lnTo>
                    <a:pt x="38" y="88"/>
                  </a:lnTo>
                  <a:lnTo>
                    <a:pt x="29" y="93"/>
                  </a:lnTo>
                  <a:lnTo>
                    <a:pt x="21" y="99"/>
                  </a:lnTo>
                  <a:lnTo>
                    <a:pt x="11" y="103"/>
                  </a:lnTo>
                  <a:lnTo>
                    <a:pt x="0" y="105"/>
                  </a:lnTo>
                  <a:lnTo>
                    <a:pt x="1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13"/>
            <p:cNvSpPr>
              <a:spLocks/>
            </p:cNvSpPr>
            <p:nvPr/>
          </p:nvSpPr>
          <p:spPr bwMode="auto">
            <a:xfrm>
              <a:off x="1563" y="2648"/>
              <a:ext cx="70" cy="15"/>
            </a:xfrm>
            <a:custGeom>
              <a:avLst/>
              <a:gdLst>
                <a:gd name="T0" fmla="*/ 0 w 209"/>
                <a:gd name="T1" fmla="*/ 31 h 45"/>
                <a:gd name="T2" fmla="*/ 12 w 209"/>
                <a:gd name="T3" fmla="*/ 34 h 45"/>
                <a:gd name="T4" fmla="*/ 25 w 209"/>
                <a:gd name="T5" fmla="*/ 37 h 45"/>
                <a:gd name="T6" fmla="*/ 38 w 209"/>
                <a:gd name="T7" fmla="*/ 38 h 45"/>
                <a:gd name="T8" fmla="*/ 51 w 209"/>
                <a:gd name="T9" fmla="*/ 39 h 45"/>
                <a:gd name="T10" fmla="*/ 65 w 209"/>
                <a:gd name="T11" fmla="*/ 42 h 45"/>
                <a:gd name="T12" fmla="*/ 78 w 209"/>
                <a:gd name="T13" fmla="*/ 42 h 45"/>
                <a:gd name="T14" fmla="*/ 90 w 209"/>
                <a:gd name="T15" fmla="*/ 44 h 45"/>
                <a:gd name="T16" fmla="*/ 105 w 209"/>
                <a:gd name="T17" fmla="*/ 45 h 45"/>
                <a:gd name="T18" fmla="*/ 117 w 209"/>
                <a:gd name="T19" fmla="*/ 45 h 45"/>
                <a:gd name="T20" fmla="*/ 131 w 209"/>
                <a:gd name="T21" fmla="*/ 44 h 45"/>
                <a:gd name="T22" fmla="*/ 144 w 209"/>
                <a:gd name="T23" fmla="*/ 42 h 45"/>
                <a:gd name="T24" fmla="*/ 156 w 209"/>
                <a:gd name="T25" fmla="*/ 42 h 45"/>
                <a:gd name="T26" fmla="*/ 170 w 209"/>
                <a:gd name="T27" fmla="*/ 39 h 45"/>
                <a:gd name="T28" fmla="*/ 182 w 209"/>
                <a:gd name="T29" fmla="*/ 37 h 45"/>
                <a:gd name="T30" fmla="*/ 195 w 209"/>
                <a:gd name="T31" fmla="*/ 34 h 45"/>
                <a:gd name="T32" fmla="*/ 209 w 209"/>
                <a:gd name="T33" fmla="*/ 31 h 45"/>
                <a:gd name="T34" fmla="*/ 199 w 209"/>
                <a:gd name="T35" fmla="*/ 0 h 45"/>
                <a:gd name="T36" fmla="*/ 189 w 209"/>
                <a:gd name="T37" fmla="*/ 4 h 45"/>
                <a:gd name="T38" fmla="*/ 176 w 209"/>
                <a:gd name="T39" fmla="*/ 6 h 45"/>
                <a:gd name="T40" fmla="*/ 164 w 209"/>
                <a:gd name="T41" fmla="*/ 8 h 45"/>
                <a:gd name="T42" fmla="*/ 155 w 209"/>
                <a:gd name="T43" fmla="*/ 10 h 45"/>
                <a:gd name="T44" fmla="*/ 141 w 209"/>
                <a:gd name="T45" fmla="*/ 11 h 45"/>
                <a:gd name="T46" fmla="*/ 129 w 209"/>
                <a:gd name="T47" fmla="*/ 12 h 45"/>
                <a:gd name="T48" fmla="*/ 117 w 209"/>
                <a:gd name="T49" fmla="*/ 12 h 45"/>
                <a:gd name="T50" fmla="*/ 105 w 209"/>
                <a:gd name="T51" fmla="*/ 12 h 45"/>
                <a:gd name="T52" fmla="*/ 93 w 209"/>
                <a:gd name="T53" fmla="*/ 12 h 45"/>
                <a:gd name="T54" fmla="*/ 79 w 209"/>
                <a:gd name="T55" fmla="*/ 11 h 45"/>
                <a:gd name="T56" fmla="*/ 67 w 209"/>
                <a:gd name="T57" fmla="*/ 10 h 45"/>
                <a:gd name="T58" fmla="*/ 55 w 209"/>
                <a:gd name="T59" fmla="*/ 8 h 45"/>
                <a:gd name="T60" fmla="*/ 42 w 209"/>
                <a:gd name="T61" fmla="*/ 7 h 45"/>
                <a:gd name="T62" fmla="*/ 29 w 209"/>
                <a:gd name="T63" fmla="*/ 6 h 45"/>
                <a:gd name="T64" fmla="*/ 17 w 209"/>
                <a:gd name="T65" fmla="*/ 3 h 45"/>
                <a:gd name="T66" fmla="*/ 5 w 209"/>
                <a:gd name="T67" fmla="*/ 0 h 45"/>
                <a:gd name="T68" fmla="*/ 0 w 209"/>
                <a:gd name="T69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45">
                  <a:moveTo>
                    <a:pt x="0" y="31"/>
                  </a:moveTo>
                  <a:lnTo>
                    <a:pt x="12" y="34"/>
                  </a:lnTo>
                  <a:lnTo>
                    <a:pt x="25" y="37"/>
                  </a:lnTo>
                  <a:lnTo>
                    <a:pt x="38" y="38"/>
                  </a:lnTo>
                  <a:lnTo>
                    <a:pt x="51" y="39"/>
                  </a:lnTo>
                  <a:lnTo>
                    <a:pt x="65" y="42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105" y="45"/>
                  </a:lnTo>
                  <a:lnTo>
                    <a:pt x="117" y="45"/>
                  </a:lnTo>
                  <a:lnTo>
                    <a:pt x="131" y="44"/>
                  </a:lnTo>
                  <a:lnTo>
                    <a:pt x="144" y="42"/>
                  </a:lnTo>
                  <a:lnTo>
                    <a:pt x="156" y="42"/>
                  </a:lnTo>
                  <a:lnTo>
                    <a:pt x="170" y="39"/>
                  </a:lnTo>
                  <a:lnTo>
                    <a:pt x="182" y="37"/>
                  </a:lnTo>
                  <a:lnTo>
                    <a:pt x="195" y="34"/>
                  </a:lnTo>
                  <a:lnTo>
                    <a:pt x="209" y="31"/>
                  </a:lnTo>
                  <a:lnTo>
                    <a:pt x="199" y="0"/>
                  </a:lnTo>
                  <a:lnTo>
                    <a:pt x="189" y="4"/>
                  </a:lnTo>
                  <a:lnTo>
                    <a:pt x="176" y="6"/>
                  </a:lnTo>
                  <a:lnTo>
                    <a:pt x="164" y="8"/>
                  </a:lnTo>
                  <a:lnTo>
                    <a:pt x="155" y="10"/>
                  </a:lnTo>
                  <a:lnTo>
                    <a:pt x="141" y="11"/>
                  </a:lnTo>
                  <a:lnTo>
                    <a:pt x="129" y="12"/>
                  </a:lnTo>
                  <a:lnTo>
                    <a:pt x="117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9" y="11"/>
                  </a:lnTo>
                  <a:lnTo>
                    <a:pt x="67" y="10"/>
                  </a:lnTo>
                  <a:lnTo>
                    <a:pt x="55" y="8"/>
                  </a:lnTo>
                  <a:lnTo>
                    <a:pt x="42" y="7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14"/>
            <p:cNvSpPr>
              <a:spLocks/>
            </p:cNvSpPr>
            <p:nvPr/>
          </p:nvSpPr>
          <p:spPr bwMode="auto">
            <a:xfrm>
              <a:off x="1625" y="2648"/>
              <a:ext cx="7" cy="11"/>
            </a:xfrm>
            <a:custGeom>
              <a:avLst/>
              <a:gdLst>
                <a:gd name="T0" fmla="*/ 19 w 19"/>
                <a:gd name="T1" fmla="*/ 0 h 33"/>
                <a:gd name="T2" fmla="*/ 12 w 19"/>
                <a:gd name="T3" fmla="*/ 0 h 33"/>
                <a:gd name="T4" fmla="*/ 7 w 19"/>
                <a:gd name="T5" fmla="*/ 4 h 33"/>
                <a:gd name="T6" fmla="*/ 3 w 19"/>
                <a:gd name="T7" fmla="*/ 8 h 33"/>
                <a:gd name="T8" fmla="*/ 0 w 19"/>
                <a:gd name="T9" fmla="*/ 14 h 33"/>
                <a:gd name="T10" fmla="*/ 0 w 19"/>
                <a:gd name="T11" fmla="*/ 19 h 33"/>
                <a:gd name="T12" fmla="*/ 3 w 19"/>
                <a:gd name="T13" fmla="*/ 26 h 33"/>
                <a:gd name="T14" fmla="*/ 7 w 19"/>
                <a:gd name="T15" fmla="*/ 30 h 33"/>
                <a:gd name="T16" fmla="*/ 14 w 19"/>
                <a:gd name="T17" fmla="*/ 33 h 33"/>
                <a:gd name="T18" fmla="*/ 19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19" y="0"/>
                  </a:moveTo>
                  <a:lnTo>
                    <a:pt x="12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15"/>
            <p:cNvSpPr>
              <a:spLocks/>
            </p:cNvSpPr>
            <p:nvPr/>
          </p:nvSpPr>
          <p:spPr bwMode="auto">
            <a:xfrm>
              <a:off x="1882" y="2300"/>
              <a:ext cx="9" cy="9"/>
            </a:xfrm>
            <a:custGeom>
              <a:avLst/>
              <a:gdLst>
                <a:gd name="T0" fmla="*/ 0 w 27"/>
                <a:gd name="T1" fmla="*/ 22 h 27"/>
                <a:gd name="T2" fmla="*/ 5 w 27"/>
                <a:gd name="T3" fmla="*/ 27 h 27"/>
                <a:gd name="T4" fmla="*/ 10 w 27"/>
                <a:gd name="T5" fmla="*/ 27 h 27"/>
                <a:gd name="T6" fmla="*/ 17 w 27"/>
                <a:gd name="T7" fmla="*/ 26 h 27"/>
                <a:gd name="T8" fmla="*/ 21 w 27"/>
                <a:gd name="T9" fmla="*/ 22 h 27"/>
                <a:gd name="T10" fmla="*/ 25 w 27"/>
                <a:gd name="T11" fmla="*/ 18 h 27"/>
                <a:gd name="T12" fmla="*/ 27 w 27"/>
                <a:gd name="T13" fmla="*/ 12 h 27"/>
                <a:gd name="T14" fmla="*/ 27 w 27"/>
                <a:gd name="T15" fmla="*/ 7 h 27"/>
                <a:gd name="T16" fmla="*/ 23 w 27"/>
                <a:gd name="T17" fmla="*/ 0 h 27"/>
                <a:gd name="T18" fmla="*/ 0 w 27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0" y="22"/>
                  </a:moveTo>
                  <a:lnTo>
                    <a:pt x="5" y="27"/>
                  </a:lnTo>
                  <a:lnTo>
                    <a:pt x="10" y="27"/>
                  </a:lnTo>
                  <a:lnTo>
                    <a:pt x="17" y="26"/>
                  </a:lnTo>
                  <a:lnTo>
                    <a:pt x="21" y="22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16"/>
            <p:cNvSpPr>
              <a:spLocks/>
            </p:cNvSpPr>
            <p:nvPr/>
          </p:nvSpPr>
          <p:spPr bwMode="auto">
            <a:xfrm>
              <a:off x="1807" y="2243"/>
              <a:ext cx="82" cy="65"/>
            </a:xfrm>
            <a:custGeom>
              <a:avLst/>
              <a:gdLst>
                <a:gd name="T0" fmla="*/ 0 w 246"/>
                <a:gd name="T1" fmla="*/ 30 h 195"/>
                <a:gd name="T2" fmla="*/ 15 w 246"/>
                <a:gd name="T3" fmla="*/ 35 h 195"/>
                <a:gd name="T4" fmla="*/ 33 w 246"/>
                <a:gd name="T5" fmla="*/ 41 h 195"/>
                <a:gd name="T6" fmla="*/ 47 w 246"/>
                <a:gd name="T7" fmla="*/ 48 h 195"/>
                <a:gd name="T8" fmla="*/ 61 w 246"/>
                <a:gd name="T9" fmla="*/ 54 h 195"/>
                <a:gd name="T10" fmla="*/ 77 w 246"/>
                <a:gd name="T11" fmla="*/ 62 h 195"/>
                <a:gd name="T12" fmla="*/ 91 w 246"/>
                <a:gd name="T13" fmla="*/ 72 h 195"/>
                <a:gd name="T14" fmla="*/ 104 w 246"/>
                <a:gd name="T15" fmla="*/ 81 h 195"/>
                <a:gd name="T16" fmla="*/ 118 w 246"/>
                <a:gd name="T17" fmla="*/ 92 h 195"/>
                <a:gd name="T18" fmla="*/ 132 w 246"/>
                <a:gd name="T19" fmla="*/ 104 h 195"/>
                <a:gd name="T20" fmla="*/ 144 w 246"/>
                <a:gd name="T21" fmla="*/ 115 h 195"/>
                <a:gd name="T22" fmla="*/ 158 w 246"/>
                <a:gd name="T23" fmla="*/ 127 h 195"/>
                <a:gd name="T24" fmla="*/ 171 w 246"/>
                <a:gd name="T25" fmla="*/ 141 h 195"/>
                <a:gd name="T26" fmla="*/ 184 w 246"/>
                <a:gd name="T27" fmla="*/ 154 h 195"/>
                <a:gd name="T28" fmla="*/ 197 w 246"/>
                <a:gd name="T29" fmla="*/ 168 h 195"/>
                <a:gd name="T30" fmla="*/ 209 w 246"/>
                <a:gd name="T31" fmla="*/ 181 h 195"/>
                <a:gd name="T32" fmla="*/ 223 w 246"/>
                <a:gd name="T33" fmla="*/ 195 h 195"/>
                <a:gd name="T34" fmla="*/ 246 w 246"/>
                <a:gd name="T35" fmla="*/ 173 h 195"/>
                <a:gd name="T36" fmla="*/ 233 w 246"/>
                <a:gd name="T37" fmla="*/ 160 h 195"/>
                <a:gd name="T38" fmla="*/ 220 w 246"/>
                <a:gd name="T39" fmla="*/ 146 h 195"/>
                <a:gd name="T40" fmla="*/ 206 w 246"/>
                <a:gd name="T41" fmla="*/ 133 h 195"/>
                <a:gd name="T42" fmla="*/ 193 w 246"/>
                <a:gd name="T43" fmla="*/ 118 h 195"/>
                <a:gd name="T44" fmla="*/ 180 w 246"/>
                <a:gd name="T45" fmla="*/ 106 h 195"/>
                <a:gd name="T46" fmla="*/ 166 w 246"/>
                <a:gd name="T47" fmla="*/ 92 h 195"/>
                <a:gd name="T48" fmla="*/ 153 w 246"/>
                <a:gd name="T49" fmla="*/ 80 h 195"/>
                <a:gd name="T50" fmla="*/ 138 w 246"/>
                <a:gd name="T51" fmla="*/ 66 h 195"/>
                <a:gd name="T52" fmla="*/ 123 w 246"/>
                <a:gd name="T53" fmla="*/ 57 h 195"/>
                <a:gd name="T54" fmla="*/ 108 w 246"/>
                <a:gd name="T55" fmla="*/ 45 h 195"/>
                <a:gd name="T56" fmla="*/ 93 w 246"/>
                <a:gd name="T57" fmla="*/ 37 h 195"/>
                <a:gd name="T58" fmla="*/ 77 w 246"/>
                <a:gd name="T59" fmla="*/ 26 h 195"/>
                <a:gd name="T60" fmla="*/ 61 w 246"/>
                <a:gd name="T61" fmla="*/ 18 h 195"/>
                <a:gd name="T62" fmla="*/ 42 w 246"/>
                <a:gd name="T63" fmla="*/ 11 h 195"/>
                <a:gd name="T64" fmla="*/ 26 w 246"/>
                <a:gd name="T65" fmla="*/ 6 h 195"/>
                <a:gd name="T66" fmla="*/ 7 w 246"/>
                <a:gd name="T67" fmla="*/ 0 h 195"/>
                <a:gd name="T68" fmla="*/ 0 w 246"/>
                <a:gd name="T69" fmla="*/ 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195">
                  <a:moveTo>
                    <a:pt x="0" y="30"/>
                  </a:moveTo>
                  <a:lnTo>
                    <a:pt x="15" y="35"/>
                  </a:lnTo>
                  <a:lnTo>
                    <a:pt x="33" y="41"/>
                  </a:lnTo>
                  <a:lnTo>
                    <a:pt x="47" y="48"/>
                  </a:lnTo>
                  <a:lnTo>
                    <a:pt x="61" y="54"/>
                  </a:lnTo>
                  <a:lnTo>
                    <a:pt x="77" y="62"/>
                  </a:lnTo>
                  <a:lnTo>
                    <a:pt x="91" y="72"/>
                  </a:lnTo>
                  <a:lnTo>
                    <a:pt x="104" y="81"/>
                  </a:lnTo>
                  <a:lnTo>
                    <a:pt x="118" y="92"/>
                  </a:lnTo>
                  <a:lnTo>
                    <a:pt x="132" y="104"/>
                  </a:lnTo>
                  <a:lnTo>
                    <a:pt x="144" y="115"/>
                  </a:lnTo>
                  <a:lnTo>
                    <a:pt x="158" y="127"/>
                  </a:lnTo>
                  <a:lnTo>
                    <a:pt x="171" y="141"/>
                  </a:lnTo>
                  <a:lnTo>
                    <a:pt x="184" y="154"/>
                  </a:lnTo>
                  <a:lnTo>
                    <a:pt x="197" y="168"/>
                  </a:lnTo>
                  <a:lnTo>
                    <a:pt x="209" y="181"/>
                  </a:lnTo>
                  <a:lnTo>
                    <a:pt x="223" y="195"/>
                  </a:lnTo>
                  <a:lnTo>
                    <a:pt x="246" y="173"/>
                  </a:lnTo>
                  <a:lnTo>
                    <a:pt x="233" y="160"/>
                  </a:lnTo>
                  <a:lnTo>
                    <a:pt x="220" y="146"/>
                  </a:lnTo>
                  <a:lnTo>
                    <a:pt x="206" y="133"/>
                  </a:lnTo>
                  <a:lnTo>
                    <a:pt x="193" y="118"/>
                  </a:lnTo>
                  <a:lnTo>
                    <a:pt x="180" y="106"/>
                  </a:lnTo>
                  <a:lnTo>
                    <a:pt x="166" y="92"/>
                  </a:lnTo>
                  <a:lnTo>
                    <a:pt x="153" y="80"/>
                  </a:lnTo>
                  <a:lnTo>
                    <a:pt x="138" y="66"/>
                  </a:lnTo>
                  <a:lnTo>
                    <a:pt x="123" y="57"/>
                  </a:lnTo>
                  <a:lnTo>
                    <a:pt x="108" y="45"/>
                  </a:lnTo>
                  <a:lnTo>
                    <a:pt x="93" y="37"/>
                  </a:lnTo>
                  <a:lnTo>
                    <a:pt x="77" y="26"/>
                  </a:lnTo>
                  <a:lnTo>
                    <a:pt x="61" y="18"/>
                  </a:lnTo>
                  <a:lnTo>
                    <a:pt x="42" y="11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17"/>
            <p:cNvSpPr>
              <a:spLocks/>
            </p:cNvSpPr>
            <p:nvPr/>
          </p:nvSpPr>
          <p:spPr bwMode="auto">
            <a:xfrm>
              <a:off x="1745" y="2241"/>
              <a:ext cx="65" cy="32"/>
            </a:xfrm>
            <a:custGeom>
              <a:avLst/>
              <a:gdLst>
                <a:gd name="T0" fmla="*/ 0 w 194"/>
                <a:gd name="T1" fmla="*/ 93 h 97"/>
                <a:gd name="T2" fmla="*/ 27 w 194"/>
                <a:gd name="T3" fmla="*/ 97 h 97"/>
                <a:gd name="T4" fmla="*/ 36 w 194"/>
                <a:gd name="T5" fmla="*/ 89 h 97"/>
                <a:gd name="T6" fmla="*/ 46 w 194"/>
                <a:gd name="T7" fmla="*/ 80 h 97"/>
                <a:gd name="T8" fmla="*/ 56 w 194"/>
                <a:gd name="T9" fmla="*/ 71 h 97"/>
                <a:gd name="T10" fmla="*/ 66 w 194"/>
                <a:gd name="T11" fmla="*/ 65 h 97"/>
                <a:gd name="T12" fmla="*/ 77 w 194"/>
                <a:gd name="T13" fmla="*/ 58 h 97"/>
                <a:gd name="T14" fmla="*/ 86 w 194"/>
                <a:gd name="T15" fmla="*/ 51 h 97"/>
                <a:gd name="T16" fmla="*/ 97 w 194"/>
                <a:gd name="T17" fmla="*/ 46 h 97"/>
                <a:gd name="T18" fmla="*/ 105 w 194"/>
                <a:gd name="T19" fmla="*/ 43 h 97"/>
                <a:gd name="T20" fmla="*/ 117 w 194"/>
                <a:gd name="T21" fmla="*/ 39 h 97"/>
                <a:gd name="T22" fmla="*/ 128 w 194"/>
                <a:gd name="T23" fmla="*/ 35 h 97"/>
                <a:gd name="T24" fmla="*/ 137 w 194"/>
                <a:gd name="T25" fmla="*/ 34 h 97"/>
                <a:gd name="T26" fmla="*/ 147 w 194"/>
                <a:gd name="T27" fmla="*/ 32 h 97"/>
                <a:gd name="T28" fmla="*/ 158 w 194"/>
                <a:gd name="T29" fmla="*/ 32 h 97"/>
                <a:gd name="T30" fmla="*/ 168 w 194"/>
                <a:gd name="T31" fmla="*/ 32 h 97"/>
                <a:gd name="T32" fmla="*/ 178 w 194"/>
                <a:gd name="T33" fmla="*/ 32 h 97"/>
                <a:gd name="T34" fmla="*/ 187 w 194"/>
                <a:gd name="T35" fmla="*/ 35 h 97"/>
                <a:gd name="T36" fmla="*/ 194 w 194"/>
                <a:gd name="T37" fmla="*/ 4 h 97"/>
                <a:gd name="T38" fmla="*/ 182 w 194"/>
                <a:gd name="T39" fmla="*/ 1 h 97"/>
                <a:gd name="T40" fmla="*/ 168 w 194"/>
                <a:gd name="T41" fmla="*/ 0 h 97"/>
                <a:gd name="T42" fmla="*/ 158 w 194"/>
                <a:gd name="T43" fmla="*/ 0 h 97"/>
                <a:gd name="T44" fmla="*/ 145 w 194"/>
                <a:gd name="T45" fmla="*/ 0 h 97"/>
                <a:gd name="T46" fmla="*/ 132 w 194"/>
                <a:gd name="T47" fmla="*/ 1 h 97"/>
                <a:gd name="T48" fmla="*/ 118 w 194"/>
                <a:gd name="T49" fmla="*/ 5 h 97"/>
                <a:gd name="T50" fmla="*/ 108 w 194"/>
                <a:gd name="T51" fmla="*/ 8 h 97"/>
                <a:gd name="T52" fmla="*/ 96 w 194"/>
                <a:gd name="T53" fmla="*/ 13 h 97"/>
                <a:gd name="T54" fmla="*/ 83 w 194"/>
                <a:gd name="T55" fmla="*/ 18 h 97"/>
                <a:gd name="T56" fmla="*/ 71 w 194"/>
                <a:gd name="T57" fmla="*/ 24 h 97"/>
                <a:gd name="T58" fmla="*/ 59 w 194"/>
                <a:gd name="T59" fmla="*/ 31 h 97"/>
                <a:gd name="T60" fmla="*/ 50 w 194"/>
                <a:gd name="T61" fmla="*/ 38 h 97"/>
                <a:gd name="T62" fmla="*/ 38 w 194"/>
                <a:gd name="T63" fmla="*/ 46 h 97"/>
                <a:gd name="T64" fmla="*/ 25 w 194"/>
                <a:gd name="T65" fmla="*/ 55 h 97"/>
                <a:gd name="T66" fmla="*/ 15 w 194"/>
                <a:gd name="T67" fmla="*/ 65 h 97"/>
                <a:gd name="T68" fmla="*/ 4 w 194"/>
                <a:gd name="T69" fmla="*/ 76 h 97"/>
                <a:gd name="T70" fmla="*/ 31 w 194"/>
                <a:gd name="T71" fmla="*/ 81 h 97"/>
                <a:gd name="T72" fmla="*/ 0 w 194"/>
                <a:gd name="T73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97">
                  <a:moveTo>
                    <a:pt x="0" y="93"/>
                  </a:moveTo>
                  <a:lnTo>
                    <a:pt x="27" y="97"/>
                  </a:lnTo>
                  <a:lnTo>
                    <a:pt x="36" y="89"/>
                  </a:lnTo>
                  <a:lnTo>
                    <a:pt x="46" y="80"/>
                  </a:lnTo>
                  <a:lnTo>
                    <a:pt x="56" y="71"/>
                  </a:lnTo>
                  <a:lnTo>
                    <a:pt x="66" y="65"/>
                  </a:lnTo>
                  <a:lnTo>
                    <a:pt x="77" y="58"/>
                  </a:lnTo>
                  <a:lnTo>
                    <a:pt x="86" y="51"/>
                  </a:lnTo>
                  <a:lnTo>
                    <a:pt x="97" y="46"/>
                  </a:lnTo>
                  <a:lnTo>
                    <a:pt x="105" y="43"/>
                  </a:lnTo>
                  <a:lnTo>
                    <a:pt x="117" y="39"/>
                  </a:lnTo>
                  <a:lnTo>
                    <a:pt x="128" y="35"/>
                  </a:lnTo>
                  <a:lnTo>
                    <a:pt x="137" y="34"/>
                  </a:lnTo>
                  <a:lnTo>
                    <a:pt x="147" y="32"/>
                  </a:lnTo>
                  <a:lnTo>
                    <a:pt x="158" y="32"/>
                  </a:lnTo>
                  <a:lnTo>
                    <a:pt x="168" y="32"/>
                  </a:lnTo>
                  <a:lnTo>
                    <a:pt x="178" y="32"/>
                  </a:lnTo>
                  <a:lnTo>
                    <a:pt x="187" y="35"/>
                  </a:lnTo>
                  <a:lnTo>
                    <a:pt x="194" y="4"/>
                  </a:lnTo>
                  <a:lnTo>
                    <a:pt x="182" y="1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2" y="1"/>
                  </a:lnTo>
                  <a:lnTo>
                    <a:pt x="118" y="5"/>
                  </a:lnTo>
                  <a:lnTo>
                    <a:pt x="108" y="8"/>
                  </a:lnTo>
                  <a:lnTo>
                    <a:pt x="96" y="13"/>
                  </a:lnTo>
                  <a:lnTo>
                    <a:pt x="83" y="18"/>
                  </a:lnTo>
                  <a:lnTo>
                    <a:pt x="71" y="24"/>
                  </a:lnTo>
                  <a:lnTo>
                    <a:pt x="59" y="31"/>
                  </a:lnTo>
                  <a:lnTo>
                    <a:pt x="50" y="38"/>
                  </a:lnTo>
                  <a:lnTo>
                    <a:pt x="38" y="46"/>
                  </a:lnTo>
                  <a:lnTo>
                    <a:pt x="25" y="55"/>
                  </a:lnTo>
                  <a:lnTo>
                    <a:pt x="15" y="65"/>
                  </a:lnTo>
                  <a:lnTo>
                    <a:pt x="4" y="76"/>
                  </a:lnTo>
                  <a:lnTo>
                    <a:pt x="31" y="8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18"/>
            <p:cNvSpPr>
              <a:spLocks/>
            </p:cNvSpPr>
            <p:nvPr/>
          </p:nvSpPr>
          <p:spPr bwMode="auto">
            <a:xfrm>
              <a:off x="1661" y="2213"/>
              <a:ext cx="94" cy="59"/>
            </a:xfrm>
            <a:custGeom>
              <a:avLst/>
              <a:gdLst>
                <a:gd name="T0" fmla="*/ 8 w 282"/>
                <a:gd name="T1" fmla="*/ 37 h 177"/>
                <a:gd name="T2" fmla="*/ 23 w 282"/>
                <a:gd name="T3" fmla="*/ 34 h 177"/>
                <a:gd name="T4" fmla="*/ 38 w 282"/>
                <a:gd name="T5" fmla="*/ 31 h 177"/>
                <a:gd name="T6" fmla="*/ 57 w 282"/>
                <a:gd name="T7" fmla="*/ 31 h 177"/>
                <a:gd name="T8" fmla="*/ 74 w 282"/>
                <a:gd name="T9" fmla="*/ 34 h 177"/>
                <a:gd name="T10" fmla="*/ 90 w 282"/>
                <a:gd name="T11" fmla="*/ 35 h 177"/>
                <a:gd name="T12" fmla="*/ 108 w 282"/>
                <a:gd name="T13" fmla="*/ 42 h 177"/>
                <a:gd name="T14" fmla="*/ 125 w 282"/>
                <a:gd name="T15" fmla="*/ 48 h 177"/>
                <a:gd name="T16" fmla="*/ 143 w 282"/>
                <a:gd name="T17" fmla="*/ 56 h 177"/>
                <a:gd name="T18" fmla="*/ 159 w 282"/>
                <a:gd name="T19" fmla="*/ 68 h 177"/>
                <a:gd name="T20" fmla="*/ 177 w 282"/>
                <a:gd name="T21" fmla="*/ 79 h 177"/>
                <a:gd name="T22" fmla="*/ 192 w 282"/>
                <a:gd name="T23" fmla="*/ 92 h 177"/>
                <a:gd name="T24" fmla="*/ 206 w 282"/>
                <a:gd name="T25" fmla="*/ 106 h 177"/>
                <a:gd name="T26" fmla="*/ 218 w 282"/>
                <a:gd name="T27" fmla="*/ 122 h 177"/>
                <a:gd name="T28" fmla="*/ 232 w 282"/>
                <a:gd name="T29" fmla="*/ 138 h 177"/>
                <a:gd name="T30" fmla="*/ 241 w 282"/>
                <a:gd name="T31" fmla="*/ 157 h 177"/>
                <a:gd name="T32" fmla="*/ 251 w 282"/>
                <a:gd name="T33" fmla="*/ 177 h 177"/>
                <a:gd name="T34" fmla="*/ 282 w 282"/>
                <a:gd name="T35" fmla="*/ 165 h 177"/>
                <a:gd name="T36" fmla="*/ 271 w 282"/>
                <a:gd name="T37" fmla="*/ 143 h 177"/>
                <a:gd name="T38" fmla="*/ 259 w 282"/>
                <a:gd name="T39" fmla="*/ 122 h 177"/>
                <a:gd name="T40" fmla="*/ 244 w 282"/>
                <a:gd name="T41" fmla="*/ 102 h 177"/>
                <a:gd name="T42" fmla="*/ 229 w 282"/>
                <a:gd name="T43" fmla="*/ 84 h 177"/>
                <a:gd name="T44" fmla="*/ 213 w 282"/>
                <a:gd name="T45" fmla="*/ 68 h 177"/>
                <a:gd name="T46" fmla="*/ 194 w 282"/>
                <a:gd name="T47" fmla="*/ 53 h 177"/>
                <a:gd name="T48" fmla="*/ 177 w 282"/>
                <a:gd name="T49" fmla="*/ 39 h 177"/>
                <a:gd name="T50" fmla="*/ 158 w 282"/>
                <a:gd name="T51" fmla="*/ 30 h 177"/>
                <a:gd name="T52" fmla="*/ 138 w 282"/>
                <a:gd name="T53" fmla="*/ 19 h 177"/>
                <a:gd name="T54" fmla="*/ 119 w 282"/>
                <a:gd name="T55" fmla="*/ 11 h 177"/>
                <a:gd name="T56" fmla="*/ 97 w 282"/>
                <a:gd name="T57" fmla="*/ 6 h 177"/>
                <a:gd name="T58" fmla="*/ 77 w 282"/>
                <a:gd name="T59" fmla="*/ 2 h 177"/>
                <a:gd name="T60" fmla="*/ 57 w 282"/>
                <a:gd name="T61" fmla="*/ 0 h 177"/>
                <a:gd name="T62" fmla="*/ 38 w 282"/>
                <a:gd name="T63" fmla="*/ 0 h 177"/>
                <a:gd name="T64" fmla="*/ 18 w 282"/>
                <a:gd name="T65" fmla="*/ 2 h 177"/>
                <a:gd name="T66" fmla="*/ 0 w 282"/>
                <a:gd name="T67" fmla="*/ 7 h 177"/>
                <a:gd name="T68" fmla="*/ 8 w 282"/>
                <a:gd name="T69" fmla="*/ 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77">
                  <a:moveTo>
                    <a:pt x="8" y="37"/>
                  </a:moveTo>
                  <a:lnTo>
                    <a:pt x="23" y="34"/>
                  </a:lnTo>
                  <a:lnTo>
                    <a:pt x="38" y="31"/>
                  </a:lnTo>
                  <a:lnTo>
                    <a:pt x="57" y="31"/>
                  </a:lnTo>
                  <a:lnTo>
                    <a:pt x="74" y="34"/>
                  </a:lnTo>
                  <a:lnTo>
                    <a:pt x="90" y="35"/>
                  </a:lnTo>
                  <a:lnTo>
                    <a:pt x="108" y="42"/>
                  </a:lnTo>
                  <a:lnTo>
                    <a:pt x="125" y="48"/>
                  </a:lnTo>
                  <a:lnTo>
                    <a:pt x="143" y="56"/>
                  </a:lnTo>
                  <a:lnTo>
                    <a:pt x="159" y="68"/>
                  </a:lnTo>
                  <a:lnTo>
                    <a:pt x="177" y="79"/>
                  </a:lnTo>
                  <a:lnTo>
                    <a:pt x="192" y="92"/>
                  </a:lnTo>
                  <a:lnTo>
                    <a:pt x="206" y="106"/>
                  </a:lnTo>
                  <a:lnTo>
                    <a:pt x="218" y="122"/>
                  </a:lnTo>
                  <a:lnTo>
                    <a:pt x="232" y="138"/>
                  </a:lnTo>
                  <a:lnTo>
                    <a:pt x="241" y="157"/>
                  </a:lnTo>
                  <a:lnTo>
                    <a:pt x="251" y="177"/>
                  </a:lnTo>
                  <a:lnTo>
                    <a:pt x="282" y="165"/>
                  </a:lnTo>
                  <a:lnTo>
                    <a:pt x="271" y="143"/>
                  </a:lnTo>
                  <a:lnTo>
                    <a:pt x="259" y="122"/>
                  </a:lnTo>
                  <a:lnTo>
                    <a:pt x="244" y="102"/>
                  </a:lnTo>
                  <a:lnTo>
                    <a:pt x="229" y="84"/>
                  </a:lnTo>
                  <a:lnTo>
                    <a:pt x="213" y="68"/>
                  </a:lnTo>
                  <a:lnTo>
                    <a:pt x="194" y="53"/>
                  </a:lnTo>
                  <a:lnTo>
                    <a:pt x="177" y="39"/>
                  </a:lnTo>
                  <a:lnTo>
                    <a:pt x="158" y="30"/>
                  </a:lnTo>
                  <a:lnTo>
                    <a:pt x="138" y="19"/>
                  </a:lnTo>
                  <a:lnTo>
                    <a:pt x="119" y="11"/>
                  </a:lnTo>
                  <a:lnTo>
                    <a:pt x="97" y="6"/>
                  </a:lnTo>
                  <a:lnTo>
                    <a:pt x="77" y="2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18" y="2"/>
                  </a:lnTo>
                  <a:lnTo>
                    <a:pt x="0" y="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19"/>
            <p:cNvSpPr>
              <a:spLocks/>
            </p:cNvSpPr>
            <p:nvPr/>
          </p:nvSpPr>
          <p:spPr bwMode="auto">
            <a:xfrm>
              <a:off x="1554" y="2215"/>
              <a:ext cx="110" cy="85"/>
            </a:xfrm>
            <a:custGeom>
              <a:avLst/>
              <a:gdLst>
                <a:gd name="T0" fmla="*/ 29 w 329"/>
                <a:gd name="T1" fmla="*/ 254 h 254"/>
                <a:gd name="T2" fmla="*/ 39 w 329"/>
                <a:gd name="T3" fmla="*/ 235 h 254"/>
                <a:gd name="T4" fmla="*/ 51 w 329"/>
                <a:gd name="T5" fmla="*/ 217 h 254"/>
                <a:gd name="T6" fmla="*/ 65 w 329"/>
                <a:gd name="T7" fmla="*/ 198 h 254"/>
                <a:gd name="T8" fmla="*/ 80 w 329"/>
                <a:gd name="T9" fmla="*/ 182 h 254"/>
                <a:gd name="T10" fmla="*/ 96 w 329"/>
                <a:gd name="T11" fmla="*/ 165 h 254"/>
                <a:gd name="T12" fmla="*/ 113 w 329"/>
                <a:gd name="T13" fmla="*/ 148 h 254"/>
                <a:gd name="T14" fmla="*/ 134 w 329"/>
                <a:gd name="T15" fmla="*/ 134 h 254"/>
                <a:gd name="T16" fmla="*/ 153 w 329"/>
                <a:gd name="T17" fmla="*/ 117 h 254"/>
                <a:gd name="T18" fmla="*/ 173 w 329"/>
                <a:gd name="T19" fmla="*/ 104 h 254"/>
                <a:gd name="T20" fmla="*/ 194 w 329"/>
                <a:gd name="T21" fmla="*/ 90 h 254"/>
                <a:gd name="T22" fmla="*/ 216 w 329"/>
                <a:gd name="T23" fmla="*/ 78 h 254"/>
                <a:gd name="T24" fmla="*/ 237 w 329"/>
                <a:gd name="T25" fmla="*/ 66 h 254"/>
                <a:gd name="T26" fmla="*/ 260 w 329"/>
                <a:gd name="T27" fmla="*/ 55 h 254"/>
                <a:gd name="T28" fmla="*/ 285 w 329"/>
                <a:gd name="T29" fmla="*/ 46 h 254"/>
                <a:gd name="T30" fmla="*/ 306 w 329"/>
                <a:gd name="T31" fmla="*/ 38 h 254"/>
                <a:gd name="T32" fmla="*/ 329 w 329"/>
                <a:gd name="T33" fmla="*/ 30 h 254"/>
                <a:gd name="T34" fmla="*/ 321 w 329"/>
                <a:gd name="T35" fmla="*/ 0 h 254"/>
                <a:gd name="T36" fmla="*/ 297 w 329"/>
                <a:gd name="T37" fmla="*/ 7 h 254"/>
                <a:gd name="T38" fmla="*/ 273 w 329"/>
                <a:gd name="T39" fmla="*/ 18 h 254"/>
                <a:gd name="T40" fmla="*/ 248 w 329"/>
                <a:gd name="T41" fmla="*/ 27 h 254"/>
                <a:gd name="T42" fmla="*/ 224 w 329"/>
                <a:gd name="T43" fmla="*/ 38 h 254"/>
                <a:gd name="T44" fmla="*/ 201 w 329"/>
                <a:gd name="T45" fmla="*/ 50 h 254"/>
                <a:gd name="T46" fmla="*/ 178 w 329"/>
                <a:gd name="T47" fmla="*/ 63 h 254"/>
                <a:gd name="T48" fmla="*/ 157 w 329"/>
                <a:gd name="T49" fmla="*/ 77 h 254"/>
                <a:gd name="T50" fmla="*/ 134 w 329"/>
                <a:gd name="T51" fmla="*/ 92 h 254"/>
                <a:gd name="T52" fmla="*/ 113 w 329"/>
                <a:gd name="T53" fmla="*/ 108 h 254"/>
                <a:gd name="T54" fmla="*/ 93 w 329"/>
                <a:gd name="T55" fmla="*/ 124 h 254"/>
                <a:gd name="T56" fmla="*/ 74 w 329"/>
                <a:gd name="T57" fmla="*/ 143 h 254"/>
                <a:gd name="T58" fmla="*/ 57 w 329"/>
                <a:gd name="T59" fmla="*/ 161 h 254"/>
                <a:gd name="T60" fmla="*/ 39 w 329"/>
                <a:gd name="T61" fmla="*/ 178 h 254"/>
                <a:gd name="T62" fmla="*/ 26 w 329"/>
                <a:gd name="T63" fmla="*/ 198 h 254"/>
                <a:gd name="T64" fmla="*/ 12 w 329"/>
                <a:gd name="T65" fmla="*/ 220 h 254"/>
                <a:gd name="T66" fmla="*/ 0 w 329"/>
                <a:gd name="T67" fmla="*/ 242 h 254"/>
                <a:gd name="T68" fmla="*/ 29 w 329"/>
                <a:gd name="T6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254">
                  <a:moveTo>
                    <a:pt x="29" y="254"/>
                  </a:moveTo>
                  <a:lnTo>
                    <a:pt x="39" y="235"/>
                  </a:lnTo>
                  <a:lnTo>
                    <a:pt x="51" y="217"/>
                  </a:lnTo>
                  <a:lnTo>
                    <a:pt x="65" y="198"/>
                  </a:lnTo>
                  <a:lnTo>
                    <a:pt x="80" y="182"/>
                  </a:lnTo>
                  <a:lnTo>
                    <a:pt x="96" y="165"/>
                  </a:lnTo>
                  <a:lnTo>
                    <a:pt x="113" y="148"/>
                  </a:lnTo>
                  <a:lnTo>
                    <a:pt x="134" y="134"/>
                  </a:lnTo>
                  <a:lnTo>
                    <a:pt x="153" y="117"/>
                  </a:lnTo>
                  <a:lnTo>
                    <a:pt x="173" y="104"/>
                  </a:lnTo>
                  <a:lnTo>
                    <a:pt x="194" y="90"/>
                  </a:lnTo>
                  <a:lnTo>
                    <a:pt x="216" y="78"/>
                  </a:lnTo>
                  <a:lnTo>
                    <a:pt x="237" y="66"/>
                  </a:lnTo>
                  <a:lnTo>
                    <a:pt x="260" y="55"/>
                  </a:lnTo>
                  <a:lnTo>
                    <a:pt x="285" y="46"/>
                  </a:lnTo>
                  <a:lnTo>
                    <a:pt x="306" y="38"/>
                  </a:lnTo>
                  <a:lnTo>
                    <a:pt x="329" y="30"/>
                  </a:lnTo>
                  <a:lnTo>
                    <a:pt x="321" y="0"/>
                  </a:lnTo>
                  <a:lnTo>
                    <a:pt x="297" y="7"/>
                  </a:lnTo>
                  <a:lnTo>
                    <a:pt x="273" y="18"/>
                  </a:lnTo>
                  <a:lnTo>
                    <a:pt x="248" y="27"/>
                  </a:lnTo>
                  <a:lnTo>
                    <a:pt x="224" y="38"/>
                  </a:lnTo>
                  <a:lnTo>
                    <a:pt x="201" y="50"/>
                  </a:lnTo>
                  <a:lnTo>
                    <a:pt x="178" y="63"/>
                  </a:lnTo>
                  <a:lnTo>
                    <a:pt x="157" y="77"/>
                  </a:lnTo>
                  <a:lnTo>
                    <a:pt x="134" y="92"/>
                  </a:lnTo>
                  <a:lnTo>
                    <a:pt x="113" y="108"/>
                  </a:lnTo>
                  <a:lnTo>
                    <a:pt x="93" y="124"/>
                  </a:lnTo>
                  <a:lnTo>
                    <a:pt x="74" y="143"/>
                  </a:lnTo>
                  <a:lnTo>
                    <a:pt x="57" y="161"/>
                  </a:lnTo>
                  <a:lnTo>
                    <a:pt x="39" y="178"/>
                  </a:lnTo>
                  <a:lnTo>
                    <a:pt x="26" y="198"/>
                  </a:lnTo>
                  <a:lnTo>
                    <a:pt x="12" y="220"/>
                  </a:lnTo>
                  <a:lnTo>
                    <a:pt x="0" y="242"/>
                  </a:lnTo>
                  <a:lnTo>
                    <a:pt x="29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20"/>
            <p:cNvSpPr>
              <a:spLocks/>
            </p:cNvSpPr>
            <p:nvPr/>
          </p:nvSpPr>
          <p:spPr bwMode="auto">
            <a:xfrm>
              <a:off x="1657" y="2218"/>
              <a:ext cx="10" cy="7"/>
            </a:xfrm>
            <a:custGeom>
              <a:avLst/>
              <a:gdLst>
                <a:gd name="T0" fmla="*/ 1 w 30"/>
                <a:gd name="T1" fmla="*/ 0 h 22"/>
                <a:gd name="T2" fmla="*/ 0 w 30"/>
                <a:gd name="T3" fmla="*/ 7 h 22"/>
                <a:gd name="T4" fmla="*/ 1 w 30"/>
                <a:gd name="T5" fmla="*/ 12 h 22"/>
                <a:gd name="T6" fmla="*/ 4 w 30"/>
                <a:gd name="T7" fmla="*/ 18 h 22"/>
                <a:gd name="T8" fmla="*/ 9 w 30"/>
                <a:gd name="T9" fmla="*/ 20 h 22"/>
                <a:gd name="T10" fmla="*/ 15 w 30"/>
                <a:gd name="T11" fmla="*/ 22 h 22"/>
                <a:gd name="T12" fmla="*/ 20 w 30"/>
                <a:gd name="T13" fmla="*/ 22 h 22"/>
                <a:gd name="T14" fmla="*/ 26 w 30"/>
                <a:gd name="T15" fmla="*/ 19 h 22"/>
                <a:gd name="T16" fmla="*/ 30 w 30"/>
                <a:gd name="T17" fmla="*/ 14 h 22"/>
                <a:gd name="T18" fmla="*/ 1 w 3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2">
                  <a:moveTo>
                    <a:pt x="1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9" y="20"/>
                  </a:lnTo>
                  <a:lnTo>
                    <a:pt x="15" y="22"/>
                  </a:lnTo>
                  <a:lnTo>
                    <a:pt x="20" y="22"/>
                  </a:lnTo>
                  <a:lnTo>
                    <a:pt x="26" y="19"/>
                  </a:lnTo>
                  <a:lnTo>
                    <a:pt x="3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21"/>
            <p:cNvSpPr>
              <a:spLocks/>
            </p:cNvSpPr>
            <p:nvPr/>
          </p:nvSpPr>
          <p:spPr bwMode="auto">
            <a:xfrm>
              <a:off x="1367" y="2303"/>
              <a:ext cx="11" cy="5"/>
            </a:xfrm>
            <a:custGeom>
              <a:avLst/>
              <a:gdLst>
                <a:gd name="T0" fmla="*/ 32 w 32"/>
                <a:gd name="T1" fmla="*/ 15 h 16"/>
                <a:gd name="T2" fmla="*/ 31 w 32"/>
                <a:gd name="T3" fmla="*/ 8 h 16"/>
                <a:gd name="T4" fmla="*/ 27 w 32"/>
                <a:gd name="T5" fmla="*/ 3 h 16"/>
                <a:gd name="T6" fmla="*/ 22 w 32"/>
                <a:gd name="T7" fmla="*/ 2 h 16"/>
                <a:gd name="T8" fmla="*/ 16 w 32"/>
                <a:gd name="T9" fmla="*/ 0 h 16"/>
                <a:gd name="T10" fmla="*/ 9 w 32"/>
                <a:gd name="T11" fmla="*/ 2 h 16"/>
                <a:gd name="T12" fmla="*/ 4 w 32"/>
                <a:gd name="T13" fmla="*/ 6 h 16"/>
                <a:gd name="T14" fmla="*/ 1 w 32"/>
                <a:gd name="T15" fmla="*/ 10 h 16"/>
                <a:gd name="T16" fmla="*/ 0 w 32"/>
                <a:gd name="T17" fmla="*/ 16 h 16"/>
                <a:gd name="T18" fmla="*/ 32 w 32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6">
                  <a:moveTo>
                    <a:pt x="32" y="15"/>
                  </a:moveTo>
                  <a:lnTo>
                    <a:pt x="31" y="8"/>
                  </a:lnTo>
                  <a:lnTo>
                    <a:pt x="27" y="3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22"/>
            <p:cNvSpPr>
              <a:spLocks/>
            </p:cNvSpPr>
            <p:nvPr/>
          </p:nvSpPr>
          <p:spPr bwMode="auto">
            <a:xfrm>
              <a:off x="1346" y="2308"/>
              <a:ext cx="32" cy="83"/>
            </a:xfrm>
            <a:custGeom>
              <a:avLst/>
              <a:gdLst>
                <a:gd name="T0" fmla="*/ 24 w 97"/>
                <a:gd name="T1" fmla="*/ 248 h 248"/>
                <a:gd name="T2" fmla="*/ 44 w 97"/>
                <a:gd name="T3" fmla="*/ 223 h 248"/>
                <a:gd name="T4" fmla="*/ 60 w 97"/>
                <a:gd name="T5" fmla="*/ 196 h 248"/>
                <a:gd name="T6" fmla="*/ 74 w 97"/>
                <a:gd name="T7" fmla="*/ 167 h 248"/>
                <a:gd name="T8" fmla="*/ 83 w 97"/>
                <a:gd name="T9" fmla="*/ 136 h 248"/>
                <a:gd name="T10" fmla="*/ 91 w 97"/>
                <a:gd name="T11" fmla="*/ 104 h 248"/>
                <a:gd name="T12" fmla="*/ 95 w 97"/>
                <a:gd name="T13" fmla="*/ 70 h 248"/>
                <a:gd name="T14" fmla="*/ 97 w 97"/>
                <a:gd name="T15" fmla="*/ 36 h 248"/>
                <a:gd name="T16" fmla="*/ 95 w 97"/>
                <a:gd name="T17" fmla="*/ 0 h 248"/>
                <a:gd name="T18" fmla="*/ 63 w 97"/>
                <a:gd name="T19" fmla="*/ 3 h 248"/>
                <a:gd name="T20" fmla="*/ 64 w 97"/>
                <a:gd name="T21" fmla="*/ 36 h 248"/>
                <a:gd name="T22" fmla="*/ 63 w 97"/>
                <a:gd name="T23" fmla="*/ 69 h 248"/>
                <a:gd name="T24" fmla="*/ 59 w 97"/>
                <a:gd name="T25" fmla="*/ 98 h 248"/>
                <a:gd name="T26" fmla="*/ 54 w 97"/>
                <a:gd name="T27" fmla="*/ 128 h 248"/>
                <a:gd name="T28" fmla="*/ 43 w 97"/>
                <a:gd name="T29" fmla="*/ 155 h 248"/>
                <a:gd name="T30" fmla="*/ 32 w 97"/>
                <a:gd name="T31" fmla="*/ 182 h 248"/>
                <a:gd name="T32" fmla="*/ 17 w 97"/>
                <a:gd name="T33" fmla="*/ 205 h 248"/>
                <a:gd name="T34" fmla="*/ 0 w 97"/>
                <a:gd name="T35" fmla="*/ 228 h 248"/>
                <a:gd name="T36" fmla="*/ 24 w 97"/>
                <a:gd name="T3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48">
                  <a:moveTo>
                    <a:pt x="24" y="248"/>
                  </a:moveTo>
                  <a:lnTo>
                    <a:pt x="44" y="223"/>
                  </a:lnTo>
                  <a:lnTo>
                    <a:pt x="60" y="196"/>
                  </a:lnTo>
                  <a:lnTo>
                    <a:pt x="74" y="167"/>
                  </a:lnTo>
                  <a:lnTo>
                    <a:pt x="83" y="136"/>
                  </a:lnTo>
                  <a:lnTo>
                    <a:pt x="91" y="104"/>
                  </a:lnTo>
                  <a:lnTo>
                    <a:pt x="95" y="70"/>
                  </a:lnTo>
                  <a:lnTo>
                    <a:pt x="97" y="36"/>
                  </a:lnTo>
                  <a:lnTo>
                    <a:pt x="95" y="0"/>
                  </a:lnTo>
                  <a:lnTo>
                    <a:pt x="63" y="3"/>
                  </a:lnTo>
                  <a:lnTo>
                    <a:pt x="64" y="36"/>
                  </a:lnTo>
                  <a:lnTo>
                    <a:pt x="63" y="69"/>
                  </a:lnTo>
                  <a:lnTo>
                    <a:pt x="59" y="98"/>
                  </a:lnTo>
                  <a:lnTo>
                    <a:pt x="54" y="128"/>
                  </a:lnTo>
                  <a:lnTo>
                    <a:pt x="43" y="155"/>
                  </a:lnTo>
                  <a:lnTo>
                    <a:pt x="32" y="182"/>
                  </a:lnTo>
                  <a:lnTo>
                    <a:pt x="17" y="205"/>
                  </a:lnTo>
                  <a:lnTo>
                    <a:pt x="0" y="228"/>
                  </a:lnTo>
                  <a:lnTo>
                    <a:pt x="2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23"/>
            <p:cNvSpPr>
              <a:spLocks/>
            </p:cNvSpPr>
            <p:nvPr/>
          </p:nvSpPr>
          <p:spPr bwMode="auto">
            <a:xfrm>
              <a:off x="1284" y="2384"/>
              <a:ext cx="70" cy="28"/>
            </a:xfrm>
            <a:custGeom>
              <a:avLst/>
              <a:gdLst>
                <a:gd name="T0" fmla="*/ 31 w 210"/>
                <a:gd name="T1" fmla="*/ 70 h 84"/>
                <a:gd name="T2" fmla="*/ 12 w 210"/>
                <a:gd name="T3" fmla="*/ 80 h 84"/>
                <a:gd name="T4" fmla="*/ 25 w 210"/>
                <a:gd name="T5" fmla="*/ 82 h 84"/>
                <a:gd name="T6" fmla="*/ 39 w 210"/>
                <a:gd name="T7" fmla="*/ 84 h 84"/>
                <a:gd name="T8" fmla="*/ 51 w 210"/>
                <a:gd name="T9" fmla="*/ 84 h 84"/>
                <a:gd name="T10" fmla="*/ 64 w 210"/>
                <a:gd name="T11" fmla="*/ 84 h 84"/>
                <a:gd name="T12" fmla="*/ 78 w 210"/>
                <a:gd name="T13" fmla="*/ 84 h 84"/>
                <a:gd name="T14" fmla="*/ 91 w 210"/>
                <a:gd name="T15" fmla="*/ 81 h 84"/>
                <a:gd name="T16" fmla="*/ 106 w 210"/>
                <a:gd name="T17" fmla="*/ 78 h 84"/>
                <a:gd name="T18" fmla="*/ 118 w 210"/>
                <a:gd name="T19" fmla="*/ 76 h 84"/>
                <a:gd name="T20" fmla="*/ 132 w 210"/>
                <a:gd name="T21" fmla="*/ 70 h 84"/>
                <a:gd name="T22" fmla="*/ 144 w 210"/>
                <a:gd name="T23" fmla="*/ 66 h 84"/>
                <a:gd name="T24" fmla="*/ 157 w 210"/>
                <a:gd name="T25" fmla="*/ 61 h 84"/>
                <a:gd name="T26" fmla="*/ 168 w 210"/>
                <a:gd name="T27" fmla="*/ 54 h 84"/>
                <a:gd name="T28" fmla="*/ 180 w 210"/>
                <a:gd name="T29" fmla="*/ 46 h 84"/>
                <a:gd name="T30" fmla="*/ 191 w 210"/>
                <a:gd name="T31" fmla="*/ 38 h 84"/>
                <a:gd name="T32" fmla="*/ 200 w 210"/>
                <a:gd name="T33" fmla="*/ 30 h 84"/>
                <a:gd name="T34" fmla="*/ 210 w 210"/>
                <a:gd name="T35" fmla="*/ 20 h 84"/>
                <a:gd name="T36" fmla="*/ 186 w 210"/>
                <a:gd name="T37" fmla="*/ 0 h 84"/>
                <a:gd name="T38" fmla="*/ 179 w 210"/>
                <a:gd name="T39" fmla="*/ 7 h 84"/>
                <a:gd name="T40" fmla="*/ 171 w 210"/>
                <a:gd name="T41" fmla="*/ 14 h 84"/>
                <a:gd name="T42" fmla="*/ 161 w 210"/>
                <a:gd name="T43" fmla="*/ 22 h 84"/>
                <a:gd name="T44" fmla="*/ 153 w 210"/>
                <a:gd name="T45" fmla="*/ 27 h 84"/>
                <a:gd name="T46" fmla="*/ 144 w 210"/>
                <a:gd name="T47" fmla="*/ 32 h 84"/>
                <a:gd name="T48" fmla="*/ 133 w 210"/>
                <a:gd name="T49" fmla="*/ 36 h 84"/>
                <a:gd name="T50" fmla="*/ 121 w 210"/>
                <a:gd name="T51" fmla="*/ 40 h 84"/>
                <a:gd name="T52" fmla="*/ 110 w 210"/>
                <a:gd name="T53" fmla="*/ 45 h 84"/>
                <a:gd name="T54" fmla="*/ 98 w 210"/>
                <a:gd name="T55" fmla="*/ 49 h 84"/>
                <a:gd name="T56" fmla="*/ 87 w 210"/>
                <a:gd name="T57" fmla="*/ 50 h 84"/>
                <a:gd name="T58" fmla="*/ 76 w 210"/>
                <a:gd name="T59" fmla="*/ 51 h 84"/>
                <a:gd name="T60" fmla="*/ 64 w 210"/>
                <a:gd name="T61" fmla="*/ 53 h 84"/>
                <a:gd name="T62" fmla="*/ 51 w 210"/>
                <a:gd name="T63" fmla="*/ 53 h 84"/>
                <a:gd name="T64" fmla="*/ 40 w 210"/>
                <a:gd name="T65" fmla="*/ 51 h 84"/>
                <a:gd name="T66" fmla="*/ 29 w 210"/>
                <a:gd name="T67" fmla="*/ 50 h 84"/>
                <a:gd name="T68" fmla="*/ 18 w 210"/>
                <a:gd name="T69" fmla="*/ 49 h 84"/>
                <a:gd name="T70" fmla="*/ 0 w 210"/>
                <a:gd name="T71" fmla="*/ 58 h 84"/>
                <a:gd name="T72" fmla="*/ 31 w 210"/>
                <a:gd name="T73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84">
                  <a:moveTo>
                    <a:pt x="31" y="70"/>
                  </a:moveTo>
                  <a:lnTo>
                    <a:pt x="12" y="80"/>
                  </a:lnTo>
                  <a:lnTo>
                    <a:pt x="25" y="82"/>
                  </a:lnTo>
                  <a:lnTo>
                    <a:pt x="39" y="84"/>
                  </a:lnTo>
                  <a:lnTo>
                    <a:pt x="51" y="84"/>
                  </a:lnTo>
                  <a:lnTo>
                    <a:pt x="64" y="84"/>
                  </a:lnTo>
                  <a:lnTo>
                    <a:pt x="78" y="84"/>
                  </a:lnTo>
                  <a:lnTo>
                    <a:pt x="91" y="81"/>
                  </a:lnTo>
                  <a:lnTo>
                    <a:pt x="106" y="78"/>
                  </a:lnTo>
                  <a:lnTo>
                    <a:pt x="118" y="76"/>
                  </a:lnTo>
                  <a:lnTo>
                    <a:pt x="132" y="70"/>
                  </a:lnTo>
                  <a:lnTo>
                    <a:pt x="144" y="66"/>
                  </a:lnTo>
                  <a:lnTo>
                    <a:pt x="157" y="61"/>
                  </a:lnTo>
                  <a:lnTo>
                    <a:pt x="168" y="54"/>
                  </a:lnTo>
                  <a:lnTo>
                    <a:pt x="180" y="46"/>
                  </a:lnTo>
                  <a:lnTo>
                    <a:pt x="191" y="38"/>
                  </a:lnTo>
                  <a:lnTo>
                    <a:pt x="200" y="30"/>
                  </a:lnTo>
                  <a:lnTo>
                    <a:pt x="210" y="20"/>
                  </a:lnTo>
                  <a:lnTo>
                    <a:pt x="186" y="0"/>
                  </a:lnTo>
                  <a:lnTo>
                    <a:pt x="179" y="7"/>
                  </a:lnTo>
                  <a:lnTo>
                    <a:pt x="171" y="14"/>
                  </a:lnTo>
                  <a:lnTo>
                    <a:pt x="161" y="22"/>
                  </a:lnTo>
                  <a:lnTo>
                    <a:pt x="153" y="27"/>
                  </a:lnTo>
                  <a:lnTo>
                    <a:pt x="144" y="32"/>
                  </a:lnTo>
                  <a:lnTo>
                    <a:pt x="133" y="36"/>
                  </a:lnTo>
                  <a:lnTo>
                    <a:pt x="121" y="40"/>
                  </a:lnTo>
                  <a:lnTo>
                    <a:pt x="110" y="45"/>
                  </a:lnTo>
                  <a:lnTo>
                    <a:pt x="98" y="49"/>
                  </a:lnTo>
                  <a:lnTo>
                    <a:pt x="87" y="50"/>
                  </a:lnTo>
                  <a:lnTo>
                    <a:pt x="76" y="51"/>
                  </a:lnTo>
                  <a:lnTo>
                    <a:pt x="64" y="53"/>
                  </a:lnTo>
                  <a:lnTo>
                    <a:pt x="51" y="53"/>
                  </a:lnTo>
                  <a:lnTo>
                    <a:pt x="40" y="51"/>
                  </a:lnTo>
                  <a:lnTo>
                    <a:pt x="29" y="50"/>
                  </a:lnTo>
                  <a:lnTo>
                    <a:pt x="18" y="49"/>
                  </a:lnTo>
                  <a:lnTo>
                    <a:pt x="0" y="58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24"/>
            <p:cNvSpPr>
              <a:spLocks/>
            </p:cNvSpPr>
            <p:nvPr/>
          </p:nvSpPr>
          <p:spPr bwMode="auto">
            <a:xfrm>
              <a:off x="1273" y="2403"/>
              <a:ext cx="21" cy="33"/>
            </a:xfrm>
            <a:custGeom>
              <a:avLst/>
              <a:gdLst>
                <a:gd name="T0" fmla="*/ 26 w 62"/>
                <a:gd name="T1" fmla="*/ 77 h 97"/>
                <a:gd name="T2" fmla="*/ 29 w 62"/>
                <a:gd name="T3" fmla="*/ 93 h 97"/>
                <a:gd name="T4" fmla="*/ 33 w 62"/>
                <a:gd name="T5" fmla="*/ 84 h 97"/>
                <a:gd name="T6" fmla="*/ 37 w 62"/>
                <a:gd name="T7" fmla="*/ 73 h 97"/>
                <a:gd name="T8" fmla="*/ 41 w 62"/>
                <a:gd name="T9" fmla="*/ 62 h 97"/>
                <a:gd name="T10" fmla="*/ 45 w 62"/>
                <a:gd name="T11" fmla="*/ 53 h 97"/>
                <a:gd name="T12" fmla="*/ 49 w 62"/>
                <a:gd name="T13" fmla="*/ 42 h 97"/>
                <a:gd name="T14" fmla="*/ 53 w 62"/>
                <a:gd name="T15" fmla="*/ 32 h 97"/>
                <a:gd name="T16" fmla="*/ 58 w 62"/>
                <a:gd name="T17" fmla="*/ 22 h 97"/>
                <a:gd name="T18" fmla="*/ 62 w 62"/>
                <a:gd name="T19" fmla="*/ 12 h 97"/>
                <a:gd name="T20" fmla="*/ 33 w 62"/>
                <a:gd name="T21" fmla="*/ 0 h 97"/>
                <a:gd name="T22" fmla="*/ 30 w 62"/>
                <a:gd name="T23" fmla="*/ 11 h 97"/>
                <a:gd name="T24" fmla="*/ 26 w 62"/>
                <a:gd name="T25" fmla="*/ 20 h 97"/>
                <a:gd name="T26" fmla="*/ 20 w 62"/>
                <a:gd name="T27" fmla="*/ 30 h 97"/>
                <a:gd name="T28" fmla="*/ 16 w 62"/>
                <a:gd name="T29" fmla="*/ 41 h 97"/>
                <a:gd name="T30" fmla="*/ 12 w 62"/>
                <a:gd name="T31" fmla="*/ 50 h 97"/>
                <a:gd name="T32" fmla="*/ 7 w 62"/>
                <a:gd name="T33" fmla="*/ 61 h 97"/>
                <a:gd name="T34" fmla="*/ 3 w 62"/>
                <a:gd name="T35" fmla="*/ 72 h 97"/>
                <a:gd name="T36" fmla="*/ 0 w 62"/>
                <a:gd name="T37" fmla="*/ 82 h 97"/>
                <a:gd name="T38" fmla="*/ 3 w 62"/>
                <a:gd name="T39" fmla="*/ 97 h 97"/>
                <a:gd name="T40" fmla="*/ 26 w 62"/>
                <a:gd name="T41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97">
                  <a:moveTo>
                    <a:pt x="26" y="77"/>
                  </a:moveTo>
                  <a:lnTo>
                    <a:pt x="29" y="93"/>
                  </a:lnTo>
                  <a:lnTo>
                    <a:pt x="33" y="84"/>
                  </a:lnTo>
                  <a:lnTo>
                    <a:pt x="37" y="73"/>
                  </a:lnTo>
                  <a:lnTo>
                    <a:pt x="41" y="62"/>
                  </a:lnTo>
                  <a:lnTo>
                    <a:pt x="45" y="53"/>
                  </a:lnTo>
                  <a:lnTo>
                    <a:pt x="49" y="42"/>
                  </a:lnTo>
                  <a:lnTo>
                    <a:pt x="53" y="32"/>
                  </a:lnTo>
                  <a:lnTo>
                    <a:pt x="58" y="22"/>
                  </a:lnTo>
                  <a:lnTo>
                    <a:pt x="62" y="12"/>
                  </a:lnTo>
                  <a:lnTo>
                    <a:pt x="33" y="0"/>
                  </a:lnTo>
                  <a:lnTo>
                    <a:pt x="30" y="11"/>
                  </a:lnTo>
                  <a:lnTo>
                    <a:pt x="26" y="20"/>
                  </a:lnTo>
                  <a:lnTo>
                    <a:pt x="20" y="30"/>
                  </a:lnTo>
                  <a:lnTo>
                    <a:pt x="16" y="41"/>
                  </a:lnTo>
                  <a:lnTo>
                    <a:pt x="12" y="50"/>
                  </a:lnTo>
                  <a:lnTo>
                    <a:pt x="7" y="61"/>
                  </a:lnTo>
                  <a:lnTo>
                    <a:pt x="3" y="72"/>
                  </a:lnTo>
                  <a:lnTo>
                    <a:pt x="0" y="82"/>
                  </a:lnTo>
                  <a:lnTo>
                    <a:pt x="3" y="97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25"/>
            <p:cNvSpPr>
              <a:spLocks/>
            </p:cNvSpPr>
            <p:nvPr/>
          </p:nvSpPr>
          <p:spPr bwMode="auto">
            <a:xfrm>
              <a:off x="1274" y="2429"/>
              <a:ext cx="27" cy="60"/>
            </a:xfrm>
            <a:custGeom>
              <a:avLst/>
              <a:gdLst>
                <a:gd name="T0" fmla="*/ 81 w 81"/>
                <a:gd name="T1" fmla="*/ 180 h 180"/>
                <a:gd name="T2" fmla="*/ 81 w 81"/>
                <a:gd name="T3" fmla="*/ 155 h 180"/>
                <a:gd name="T4" fmla="*/ 80 w 81"/>
                <a:gd name="T5" fmla="*/ 131 h 180"/>
                <a:gd name="T6" fmla="*/ 74 w 81"/>
                <a:gd name="T7" fmla="*/ 107 h 180"/>
                <a:gd name="T8" fmla="*/ 69 w 81"/>
                <a:gd name="T9" fmla="*/ 83 h 180"/>
                <a:gd name="T10" fmla="*/ 60 w 81"/>
                <a:gd name="T11" fmla="*/ 60 h 180"/>
                <a:gd name="T12" fmla="*/ 49 w 81"/>
                <a:gd name="T13" fmla="*/ 37 h 180"/>
                <a:gd name="T14" fmla="*/ 37 w 81"/>
                <a:gd name="T15" fmla="*/ 18 h 180"/>
                <a:gd name="T16" fmla="*/ 23 w 81"/>
                <a:gd name="T17" fmla="*/ 0 h 180"/>
                <a:gd name="T18" fmla="*/ 0 w 81"/>
                <a:gd name="T19" fmla="*/ 19 h 180"/>
                <a:gd name="T20" fmla="*/ 10 w 81"/>
                <a:gd name="T21" fmla="*/ 35 h 180"/>
                <a:gd name="T22" fmla="*/ 21 w 81"/>
                <a:gd name="T23" fmla="*/ 53 h 180"/>
                <a:gd name="T24" fmla="*/ 30 w 81"/>
                <a:gd name="T25" fmla="*/ 70 h 180"/>
                <a:gd name="T26" fmla="*/ 38 w 81"/>
                <a:gd name="T27" fmla="*/ 91 h 180"/>
                <a:gd name="T28" fmla="*/ 45 w 81"/>
                <a:gd name="T29" fmla="*/ 112 h 180"/>
                <a:gd name="T30" fmla="*/ 49 w 81"/>
                <a:gd name="T31" fmla="*/ 135 h 180"/>
                <a:gd name="T32" fmla="*/ 50 w 81"/>
                <a:gd name="T33" fmla="*/ 155 h 180"/>
                <a:gd name="T34" fmla="*/ 49 w 81"/>
                <a:gd name="T35" fmla="*/ 178 h 180"/>
                <a:gd name="T36" fmla="*/ 81 w 81"/>
                <a:gd name="T3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180">
                  <a:moveTo>
                    <a:pt x="81" y="180"/>
                  </a:moveTo>
                  <a:lnTo>
                    <a:pt x="81" y="155"/>
                  </a:lnTo>
                  <a:lnTo>
                    <a:pt x="80" y="131"/>
                  </a:lnTo>
                  <a:lnTo>
                    <a:pt x="74" y="107"/>
                  </a:lnTo>
                  <a:lnTo>
                    <a:pt x="69" y="83"/>
                  </a:lnTo>
                  <a:lnTo>
                    <a:pt x="60" y="60"/>
                  </a:lnTo>
                  <a:lnTo>
                    <a:pt x="49" y="37"/>
                  </a:lnTo>
                  <a:lnTo>
                    <a:pt x="37" y="18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35"/>
                  </a:lnTo>
                  <a:lnTo>
                    <a:pt x="21" y="53"/>
                  </a:lnTo>
                  <a:lnTo>
                    <a:pt x="30" y="70"/>
                  </a:lnTo>
                  <a:lnTo>
                    <a:pt x="38" y="91"/>
                  </a:lnTo>
                  <a:lnTo>
                    <a:pt x="45" y="112"/>
                  </a:lnTo>
                  <a:lnTo>
                    <a:pt x="49" y="135"/>
                  </a:lnTo>
                  <a:lnTo>
                    <a:pt x="50" y="155"/>
                  </a:lnTo>
                  <a:lnTo>
                    <a:pt x="49" y="178"/>
                  </a:lnTo>
                  <a:lnTo>
                    <a:pt x="81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26"/>
            <p:cNvSpPr>
              <a:spLocks/>
            </p:cNvSpPr>
            <p:nvPr/>
          </p:nvSpPr>
          <p:spPr bwMode="auto">
            <a:xfrm>
              <a:off x="1261" y="2488"/>
              <a:ext cx="40" cy="53"/>
            </a:xfrm>
            <a:custGeom>
              <a:avLst/>
              <a:gdLst>
                <a:gd name="T0" fmla="*/ 31 w 119"/>
                <a:gd name="T1" fmla="*/ 140 h 159"/>
                <a:gd name="T2" fmla="*/ 20 w 119"/>
                <a:gd name="T3" fmla="*/ 159 h 159"/>
                <a:gd name="T4" fmla="*/ 45 w 119"/>
                <a:gd name="T5" fmla="*/ 147 h 159"/>
                <a:gd name="T6" fmla="*/ 66 w 119"/>
                <a:gd name="T7" fmla="*/ 132 h 159"/>
                <a:gd name="T8" fmla="*/ 81 w 119"/>
                <a:gd name="T9" fmla="*/ 113 h 159"/>
                <a:gd name="T10" fmla="*/ 95 w 119"/>
                <a:gd name="T11" fmla="*/ 92 h 159"/>
                <a:gd name="T12" fmla="*/ 104 w 119"/>
                <a:gd name="T13" fmla="*/ 72 h 159"/>
                <a:gd name="T14" fmla="*/ 111 w 119"/>
                <a:gd name="T15" fmla="*/ 47 h 159"/>
                <a:gd name="T16" fmla="*/ 116 w 119"/>
                <a:gd name="T17" fmla="*/ 24 h 159"/>
                <a:gd name="T18" fmla="*/ 119 w 119"/>
                <a:gd name="T19" fmla="*/ 3 h 159"/>
                <a:gd name="T20" fmla="*/ 88 w 119"/>
                <a:gd name="T21" fmla="*/ 0 h 159"/>
                <a:gd name="T22" fmla="*/ 84 w 119"/>
                <a:gd name="T23" fmla="*/ 20 h 159"/>
                <a:gd name="T24" fmla="*/ 81 w 119"/>
                <a:gd name="T25" fmla="*/ 40 h 159"/>
                <a:gd name="T26" fmla="*/ 74 w 119"/>
                <a:gd name="T27" fmla="*/ 59 h 159"/>
                <a:gd name="T28" fmla="*/ 66 w 119"/>
                <a:gd name="T29" fmla="*/ 78 h 159"/>
                <a:gd name="T30" fmla="*/ 55 w 119"/>
                <a:gd name="T31" fmla="*/ 94 h 159"/>
                <a:gd name="T32" fmla="*/ 43 w 119"/>
                <a:gd name="T33" fmla="*/ 109 h 159"/>
                <a:gd name="T34" fmla="*/ 29 w 119"/>
                <a:gd name="T35" fmla="*/ 120 h 159"/>
                <a:gd name="T36" fmla="*/ 11 w 119"/>
                <a:gd name="T37" fmla="*/ 128 h 159"/>
                <a:gd name="T38" fmla="*/ 0 w 119"/>
                <a:gd name="T39" fmla="*/ 146 h 159"/>
                <a:gd name="T40" fmla="*/ 31 w 119"/>
                <a:gd name="T41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59">
                  <a:moveTo>
                    <a:pt x="31" y="140"/>
                  </a:moveTo>
                  <a:lnTo>
                    <a:pt x="20" y="159"/>
                  </a:lnTo>
                  <a:lnTo>
                    <a:pt x="45" y="147"/>
                  </a:lnTo>
                  <a:lnTo>
                    <a:pt x="66" y="132"/>
                  </a:lnTo>
                  <a:lnTo>
                    <a:pt x="81" y="113"/>
                  </a:lnTo>
                  <a:lnTo>
                    <a:pt x="95" y="92"/>
                  </a:lnTo>
                  <a:lnTo>
                    <a:pt x="104" y="72"/>
                  </a:lnTo>
                  <a:lnTo>
                    <a:pt x="111" y="47"/>
                  </a:lnTo>
                  <a:lnTo>
                    <a:pt x="116" y="24"/>
                  </a:lnTo>
                  <a:lnTo>
                    <a:pt x="119" y="3"/>
                  </a:lnTo>
                  <a:lnTo>
                    <a:pt x="88" y="0"/>
                  </a:lnTo>
                  <a:lnTo>
                    <a:pt x="84" y="20"/>
                  </a:lnTo>
                  <a:lnTo>
                    <a:pt x="81" y="40"/>
                  </a:lnTo>
                  <a:lnTo>
                    <a:pt x="74" y="59"/>
                  </a:lnTo>
                  <a:lnTo>
                    <a:pt x="66" y="78"/>
                  </a:lnTo>
                  <a:lnTo>
                    <a:pt x="55" y="94"/>
                  </a:lnTo>
                  <a:lnTo>
                    <a:pt x="43" y="109"/>
                  </a:lnTo>
                  <a:lnTo>
                    <a:pt x="29" y="120"/>
                  </a:lnTo>
                  <a:lnTo>
                    <a:pt x="11" y="128"/>
                  </a:lnTo>
                  <a:lnTo>
                    <a:pt x="0" y="146"/>
                  </a:lnTo>
                  <a:lnTo>
                    <a:pt x="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27"/>
            <p:cNvSpPr>
              <a:spLocks/>
            </p:cNvSpPr>
            <p:nvPr/>
          </p:nvSpPr>
          <p:spPr bwMode="auto">
            <a:xfrm>
              <a:off x="1247" y="2535"/>
              <a:ext cx="27" cy="57"/>
            </a:xfrm>
            <a:custGeom>
              <a:avLst/>
              <a:gdLst>
                <a:gd name="T0" fmla="*/ 22 w 79"/>
                <a:gd name="T1" fmla="*/ 170 h 170"/>
                <a:gd name="T2" fmla="*/ 38 w 79"/>
                <a:gd name="T3" fmla="*/ 153 h 170"/>
                <a:gd name="T4" fmla="*/ 53 w 79"/>
                <a:gd name="T5" fmla="*/ 135 h 170"/>
                <a:gd name="T6" fmla="*/ 64 w 79"/>
                <a:gd name="T7" fmla="*/ 115 h 170"/>
                <a:gd name="T8" fmla="*/ 72 w 79"/>
                <a:gd name="T9" fmla="*/ 95 h 170"/>
                <a:gd name="T10" fmla="*/ 77 w 79"/>
                <a:gd name="T11" fmla="*/ 72 h 170"/>
                <a:gd name="T12" fmla="*/ 79 w 79"/>
                <a:gd name="T13" fmla="*/ 50 h 170"/>
                <a:gd name="T14" fmla="*/ 79 w 79"/>
                <a:gd name="T15" fmla="*/ 27 h 170"/>
                <a:gd name="T16" fmla="*/ 75 w 79"/>
                <a:gd name="T17" fmla="*/ 0 h 170"/>
                <a:gd name="T18" fmla="*/ 42 w 79"/>
                <a:gd name="T19" fmla="*/ 6 h 170"/>
                <a:gd name="T20" fmla="*/ 46 w 79"/>
                <a:gd name="T21" fmla="*/ 29 h 170"/>
                <a:gd name="T22" fmla="*/ 46 w 79"/>
                <a:gd name="T23" fmla="*/ 50 h 170"/>
                <a:gd name="T24" fmla="*/ 45 w 79"/>
                <a:gd name="T25" fmla="*/ 69 h 170"/>
                <a:gd name="T26" fmla="*/ 42 w 79"/>
                <a:gd name="T27" fmla="*/ 87 h 170"/>
                <a:gd name="T28" fmla="*/ 35 w 79"/>
                <a:gd name="T29" fmla="*/ 102 h 170"/>
                <a:gd name="T30" fmla="*/ 26 w 79"/>
                <a:gd name="T31" fmla="*/ 118 h 170"/>
                <a:gd name="T32" fmla="*/ 15 w 79"/>
                <a:gd name="T33" fmla="*/ 133 h 170"/>
                <a:gd name="T34" fmla="*/ 0 w 79"/>
                <a:gd name="T35" fmla="*/ 147 h 170"/>
                <a:gd name="T36" fmla="*/ 22 w 79"/>
                <a:gd name="T3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70">
                  <a:moveTo>
                    <a:pt x="22" y="170"/>
                  </a:moveTo>
                  <a:lnTo>
                    <a:pt x="38" y="153"/>
                  </a:lnTo>
                  <a:lnTo>
                    <a:pt x="53" y="135"/>
                  </a:lnTo>
                  <a:lnTo>
                    <a:pt x="64" y="115"/>
                  </a:lnTo>
                  <a:lnTo>
                    <a:pt x="72" y="95"/>
                  </a:lnTo>
                  <a:lnTo>
                    <a:pt x="77" y="72"/>
                  </a:lnTo>
                  <a:lnTo>
                    <a:pt x="79" y="50"/>
                  </a:lnTo>
                  <a:lnTo>
                    <a:pt x="79" y="27"/>
                  </a:lnTo>
                  <a:lnTo>
                    <a:pt x="75" y="0"/>
                  </a:lnTo>
                  <a:lnTo>
                    <a:pt x="42" y="6"/>
                  </a:lnTo>
                  <a:lnTo>
                    <a:pt x="46" y="29"/>
                  </a:lnTo>
                  <a:lnTo>
                    <a:pt x="46" y="50"/>
                  </a:lnTo>
                  <a:lnTo>
                    <a:pt x="45" y="69"/>
                  </a:lnTo>
                  <a:lnTo>
                    <a:pt x="42" y="87"/>
                  </a:lnTo>
                  <a:lnTo>
                    <a:pt x="35" y="102"/>
                  </a:lnTo>
                  <a:lnTo>
                    <a:pt x="26" y="118"/>
                  </a:lnTo>
                  <a:lnTo>
                    <a:pt x="15" y="133"/>
                  </a:lnTo>
                  <a:lnTo>
                    <a:pt x="0" y="147"/>
                  </a:lnTo>
                  <a:lnTo>
                    <a:pt x="22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28"/>
            <p:cNvSpPr>
              <a:spLocks/>
            </p:cNvSpPr>
            <p:nvPr/>
          </p:nvSpPr>
          <p:spPr bwMode="auto">
            <a:xfrm>
              <a:off x="1199" y="2584"/>
              <a:ext cx="56" cy="30"/>
            </a:xfrm>
            <a:custGeom>
              <a:avLst/>
              <a:gdLst>
                <a:gd name="T0" fmla="*/ 0 w 167"/>
                <a:gd name="T1" fmla="*/ 89 h 89"/>
                <a:gd name="T2" fmla="*/ 12 w 167"/>
                <a:gd name="T3" fmla="*/ 89 h 89"/>
                <a:gd name="T4" fmla="*/ 21 w 167"/>
                <a:gd name="T5" fmla="*/ 89 h 89"/>
                <a:gd name="T6" fmla="*/ 32 w 167"/>
                <a:gd name="T7" fmla="*/ 89 h 89"/>
                <a:gd name="T8" fmla="*/ 44 w 167"/>
                <a:gd name="T9" fmla="*/ 88 h 89"/>
                <a:gd name="T10" fmla="*/ 56 w 167"/>
                <a:gd name="T11" fmla="*/ 85 h 89"/>
                <a:gd name="T12" fmla="*/ 67 w 167"/>
                <a:gd name="T13" fmla="*/ 83 h 89"/>
                <a:gd name="T14" fmla="*/ 78 w 167"/>
                <a:gd name="T15" fmla="*/ 79 h 89"/>
                <a:gd name="T16" fmla="*/ 87 w 167"/>
                <a:gd name="T17" fmla="*/ 76 h 89"/>
                <a:gd name="T18" fmla="*/ 100 w 167"/>
                <a:gd name="T19" fmla="*/ 71 h 89"/>
                <a:gd name="T20" fmla="*/ 110 w 167"/>
                <a:gd name="T21" fmla="*/ 65 h 89"/>
                <a:gd name="T22" fmla="*/ 121 w 167"/>
                <a:gd name="T23" fmla="*/ 58 h 89"/>
                <a:gd name="T24" fmla="*/ 131 w 167"/>
                <a:gd name="T25" fmla="*/ 53 h 89"/>
                <a:gd name="T26" fmla="*/ 140 w 167"/>
                <a:gd name="T27" fmla="*/ 46 h 89"/>
                <a:gd name="T28" fmla="*/ 149 w 167"/>
                <a:gd name="T29" fmla="*/ 38 h 89"/>
                <a:gd name="T30" fmla="*/ 159 w 167"/>
                <a:gd name="T31" fmla="*/ 31 h 89"/>
                <a:gd name="T32" fmla="*/ 167 w 167"/>
                <a:gd name="T33" fmla="*/ 22 h 89"/>
                <a:gd name="T34" fmla="*/ 145 w 167"/>
                <a:gd name="T35" fmla="*/ 0 h 89"/>
                <a:gd name="T36" fmla="*/ 137 w 167"/>
                <a:gd name="T37" fmla="*/ 7 h 89"/>
                <a:gd name="T38" fmla="*/ 129 w 167"/>
                <a:gd name="T39" fmla="*/ 15 h 89"/>
                <a:gd name="T40" fmla="*/ 121 w 167"/>
                <a:gd name="T41" fmla="*/ 21 h 89"/>
                <a:gd name="T42" fmla="*/ 113 w 167"/>
                <a:gd name="T43" fmla="*/ 26 h 89"/>
                <a:gd name="T44" fmla="*/ 104 w 167"/>
                <a:gd name="T45" fmla="*/ 31 h 89"/>
                <a:gd name="T46" fmla="*/ 96 w 167"/>
                <a:gd name="T47" fmla="*/ 38 h 89"/>
                <a:gd name="T48" fmla="*/ 86 w 167"/>
                <a:gd name="T49" fmla="*/ 42 h 89"/>
                <a:gd name="T50" fmla="*/ 78 w 167"/>
                <a:gd name="T51" fmla="*/ 45 h 89"/>
                <a:gd name="T52" fmla="*/ 67 w 167"/>
                <a:gd name="T53" fmla="*/ 49 h 89"/>
                <a:gd name="T54" fmla="*/ 58 w 167"/>
                <a:gd name="T55" fmla="*/ 52 h 89"/>
                <a:gd name="T56" fmla="*/ 50 w 167"/>
                <a:gd name="T57" fmla="*/ 54 h 89"/>
                <a:gd name="T58" fmla="*/ 40 w 167"/>
                <a:gd name="T59" fmla="*/ 56 h 89"/>
                <a:gd name="T60" fmla="*/ 31 w 167"/>
                <a:gd name="T61" fmla="*/ 57 h 89"/>
                <a:gd name="T62" fmla="*/ 21 w 167"/>
                <a:gd name="T63" fmla="*/ 58 h 89"/>
                <a:gd name="T64" fmla="*/ 12 w 167"/>
                <a:gd name="T65" fmla="*/ 58 h 89"/>
                <a:gd name="T66" fmla="*/ 3 w 167"/>
                <a:gd name="T67" fmla="*/ 57 h 89"/>
                <a:gd name="T68" fmla="*/ 0 w 167"/>
                <a:gd name="T6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89">
                  <a:moveTo>
                    <a:pt x="0" y="89"/>
                  </a:moveTo>
                  <a:lnTo>
                    <a:pt x="12" y="89"/>
                  </a:lnTo>
                  <a:lnTo>
                    <a:pt x="21" y="89"/>
                  </a:lnTo>
                  <a:lnTo>
                    <a:pt x="32" y="89"/>
                  </a:lnTo>
                  <a:lnTo>
                    <a:pt x="44" y="88"/>
                  </a:lnTo>
                  <a:lnTo>
                    <a:pt x="56" y="85"/>
                  </a:lnTo>
                  <a:lnTo>
                    <a:pt x="67" y="83"/>
                  </a:lnTo>
                  <a:lnTo>
                    <a:pt x="78" y="79"/>
                  </a:lnTo>
                  <a:lnTo>
                    <a:pt x="87" y="76"/>
                  </a:lnTo>
                  <a:lnTo>
                    <a:pt x="100" y="71"/>
                  </a:lnTo>
                  <a:lnTo>
                    <a:pt x="110" y="65"/>
                  </a:lnTo>
                  <a:lnTo>
                    <a:pt x="121" y="58"/>
                  </a:lnTo>
                  <a:lnTo>
                    <a:pt x="131" y="53"/>
                  </a:lnTo>
                  <a:lnTo>
                    <a:pt x="140" y="46"/>
                  </a:lnTo>
                  <a:lnTo>
                    <a:pt x="149" y="38"/>
                  </a:lnTo>
                  <a:lnTo>
                    <a:pt x="159" y="31"/>
                  </a:lnTo>
                  <a:lnTo>
                    <a:pt x="167" y="22"/>
                  </a:lnTo>
                  <a:lnTo>
                    <a:pt x="145" y="0"/>
                  </a:lnTo>
                  <a:lnTo>
                    <a:pt x="137" y="7"/>
                  </a:lnTo>
                  <a:lnTo>
                    <a:pt x="129" y="15"/>
                  </a:lnTo>
                  <a:lnTo>
                    <a:pt x="121" y="21"/>
                  </a:lnTo>
                  <a:lnTo>
                    <a:pt x="113" y="26"/>
                  </a:lnTo>
                  <a:lnTo>
                    <a:pt x="104" y="31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78" y="45"/>
                  </a:lnTo>
                  <a:lnTo>
                    <a:pt x="67" y="49"/>
                  </a:lnTo>
                  <a:lnTo>
                    <a:pt x="58" y="52"/>
                  </a:lnTo>
                  <a:lnTo>
                    <a:pt x="50" y="54"/>
                  </a:lnTo>
                  <a:lnTo>
                    <a:pt x="40" y="56"/>
                  </a:lnTo>
                  <a:lnTo>
                    <a:pt x="31" y="57"/>
                  </a:lnTo>
                  <a:lnTo>
                    <a:pt x="21" y="58"/>
                  </a:lnTo>
                  <a:lnTo>
                    <a:pt x="12" y="58"/>
                  </a:lnTo>
                  <a:lnTo>
                    <a:pt x="3" y="5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29"/>
            <p:cNvSpPr>
              <a:spLocks/>
            </p:cNvSpPr>
            <p:nvPr/>
          </p:nvSpPr>
          <p:spPr bwMode="auto">
            <a:xfrm>
              <a:off x="1246" y="2583"/>
              <a:ext cx="6" cy="11"/>
            </a:xfrm>
            <a:custGeom>
              <a:avLst/>
              <a:gdLst>
                <a:gd name="T0" fmla="*/ 18 w 18"/>
                <a:gd name="T1" fmla="*/ 0 h 33"/>
                <a:gd name="T2" fmla="*/ 4 w 18"/>
                <a:gd name="T3" fmla="*/ 4 h 33"/>
                <a:gd name="T4" fmla="*/ 0 w 18"/>
                <a:gd name="T5" fmla="*/ 15 h 33"/>
                <a:gd name="T6" fmla="*/ 3 w 18"/>
                <a:gd name="T7" fmla="*/ 27 h 33"/>
                <a:gd name="T8" fmla="*/ 13 w 18"/>
                <a:gd name="T9" fmla="*/ 33 h 33"/>
                <a:gd name="T10" fmla="*/ 18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lnTo>
                    <a:pt x="4" y="4"/>
                  </a:lnTo>
                  <a:lnTo>
                    <a:pt x="0" y="15"/>
                  </a:lnTo>
                  <a:lnTo>
                    <a:pt x="3" y="27"/>
                  </a:lnTo>
                  <a:lnTo>
                    <a:pt x="13" y="3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30"/>
            <p:cNvSpPr>
              <a:spLocks/>
            </p:cNvSpPr>
            <p:nvPr/>
          </p:nvSpPr>
          <p:spPr bwMode="auto">
            <a:xfrm>
              <a:off x="1457" y="2576"/>
              <a:ext cx="11" cy="6"/>
            </a:xfrm>
            <a:custGeom>
              <a:avLst/>
              <a:gdLst>
                <a:gd name="T0" fmla="*/ 0 w 32"/>
                <a:gd name="T1" fmla="*/ 6 h 19"/>
                <a:gd name="T2" fmla="*/ 2 w 32"/>
                <a:gd name="T3" fmla="*/ 12 h 19"/>
                <a:gd name="T4" fmla="*/ 6 w 32"/>
                <a:gd name="T5" fmla="*/ 16 h 19"/>
                <a:gd name="T6" fmla="*/ 13 w 32"/>
                <a:gd name="T7" fmla="*/ 19 h 19"/>
                <a:gd name="T8" fmla="*/ 19 w 32"/>
                <a:gd name="T9" fmla="*/ 19 h 19"/>
                <a:gd name="T10" fmla="*/ 24 w 32"/>
                <a:gd name="T11" fmla="*/ 16 h 19"/>
                <a:gd name="T12" fmla="*/ 28 w 32"/>
                <a:gd name="T13" fmla="*/ 14 h 19"/>
                <a:gd name="T14" fmla="*/ 32 w 32"/>
                <a:gd name="T15" fmla="*/ 7 h 19"/>
                <a:gd name="T16" fmla="*/ 32 w 32"/>
                <a:gd name="T17" fmla="*/ 0 h 19"/>
                <a:gd name="T18" fmla="*/ 0 w 32"/>
                <a:gd name="T1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0" y="6"/>
                  </a:moveTo>
                  <a:lnTo>
                    <a:pt x="2" y="12"/>
                  </a:lnTo>
                  <a:lnTo>
                    <a:pt x="6" y="16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31"/>
            <p:cNvSpPr>
              <a:spLocks/>
            </p:cNvSpPr>
            <p:nvPr/>
          </p:nvSpPr>
          <p:spPr bwMode="auto">
            <a:xfrm>
              <a:off x="1437" y="2527"/>
              <a:ext cx="31" cy="51"/>
            </a:xfrm>
            <a:custGeom>
              <a:avLst/>
              <a:gdLst>
                <a:gd name="T0" fmla="*/ 0 w 93"/>
                <a:gd name="T1" fmla="*/ 25 h 152"/>
                <a:gd name="T2" fmla="*/ 0 w 93"/>
                <a:gd name="T3" fmla="*/ 26 h 152"/>
                <a:gd name="T4" fmla="*/ 12 w 93"/>
                <a:gd name="T5" fmla="*/ 37 h 152"/>
                <a:gd name="T6" fmla="*/ 22 w 93"/>
                <a:gd name="T7" fmla="*/ 48 h 152"/>
                <a:gd name="T8" fmla="*/ 30 w 93"/>
                <a:gd name="T9" fmla="*/ 60 h 152"/>
                <a:gd name="T10" fmla="*/ 38 w 93"/>
                <a:gd name="T11" fmla="*/ 75 h 152"/>
                <a:gd name="T12" fmla="*/ 44 w 93"/>
                <a:gd name="T13" fmla="*/ 89 h 152"/>
                <a:gd name="T14" fmla="*/ 51 w 93"/>
                <a:gd name="T15" fmla="*/ 107 h 152"/>
                <a:gd name="T16" fmla="*/ 57 w 93"/>
                <a:gd name="T17" fmla="*/ 129 h 152"/>
                <a:gd name="T18" fmla="*/ 61 w 93"/>
                <a:gd name="T19" fmla="*/ 152 h 152"/>
                <a:gd name="T20" fmla="*/ 93 w 93"/>
                <a:gd name="T21" fmla="*/ 146 h 152"/>
                <a:gd name="T22" fmla="*/ 86 w 93"/>
                <a:gd name="T23" fmla="*/ 122 h 152"/>
                <a:gd name="T24" fmla="*/ 81 w 93"/>
                <a:gd name="T25" fmla="*/ 99 h 152"/>
                <a:gd name="T26" fmla="*/ 75 w 93"/>
                <a:gd name="T27" fmla="*/ 80 h 152"/>
                <a:gd name="T28" fmla="*/ 67 w 93"/>
                <a:gd name="T29" fmla="*/ 61 h 152"/>
                <a:gd name="T30" fmla="*/ 57 w 93"/>
                <a:gd name="T31" fmla="*/ 45 h 152"/>
                <a:gd name="T32" fmla="*/ 47 w 93"/>
                <a:gd name="T33" fmla="*/ 30 h 152"/>
                <a:gd name="T34" fmla="*/ 34 w 93"/>
                <a:gd name="T35" fmla="*/ 15 h 152"/>
                <a:gd name="T36" fmla="*/ 20 w 93"/>
                <a:gd name="T37" fmla="*/ 0 h 152"/>
                <a:gd name="T38" fmla="*/ 20 w 93"/>
                <a:gd name="T39" fmla="*/ 2 h 152"/>
                <a:gd name="T40" fmla="*/ 0 w 93"/>
                <a:gd name="T41" fmla="*/ 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52">
                  <a:moveTo>
                    <a:pt x="0" y="25"/>
                  </a:moveTo>
                  <a:lnTo>
                    <a:pt x="0" y="26"/>
                  </a:lnTo>
                  <a:lnTo>
                    <a:pt x="12" y="37"/>
                  </a:lnTo>
                  <a:lnTo>
                    <a:pt x="22" y="48"/>
                  </a:lnTo>
                  <a:lnTo>
                    <a:pt x="30" y="60"/>
                  </a:lnTo>
                  <a:lnTo>
                    <a:pt x="38" y="75"/>
                  </a:lnTo>
                  <a:lnTo>
                    <a:pt x="44" y="89"/>
                  </a:lnTo>
                  <a:lnTo>
                    <a:pt x="51" y="107"/>
                  </a:lnTo>
                  <a:lnTo>
                    <a:pt x="57" y="129"/>
                  </a:lnTo>
                  <a:lnTo>
                    <a:pt x="61" y="152"/>
                  </a:lnTo>
                  <a:lnTo>
                    <a:pt x="93" y="146"/>
                  </a:lnTo>
                  <a:lnTo>
                    <a:pt x="86" y="122"/>
                  </a:lnTo>
                  <a:lnTo>
                    <a:pt x="81" y="99"/>
                  </a:lnTo>
                  <a:lnTo>
                    <a:pt x="75" y="80"/>
                  </a:lnTo>
                  <a:lnTo>
                    <a:pt x="67" y="61"/>
                  </a:lnTo>
                  <a:lnTo>
                    <a:pt x="57" y="45"/>
                  </a:lnTo>
                  <a:lnTo>
                    <a:pt x="47" y="30"/>
                  </a:lnTo>
                  <a:lnTo>
                    <a:pt x="34" y="15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32"/>
            <p:cNvSpPr>
              <a:spLocks/>
            </p:cNvSpPr>
            <p:nvPr/>
          </p:nvSpPr>
          <p:spPr bwMode="auto">
            <a:xfrm>
              <a:off x="1391" y="2515"/>
              <a:ext cx="52" cy="21"/>
            </a:xfrm>
            <a:custGeom>
              <a:avLst/>
              <a:gdLst>
                <a:gd name="T0" fmla="*/ 0 w 157"/>
                <a:gd name="T1" fmla="*/ 7 h 61"/>
                <a:gd name="T2" fmla="*/ 13 w 157"/>
                <a:gd name="T3" fmla="*/ 31 h 61"/>
                <a:gd name="T4" fmla="*/ 22 w 157"/>
                <a:gd name="T5" fmla="*/ 31 h 61"/>
                <a:gd name="T6" fmla="*/ 33 w 157"/>
                <a:gd name="T7" fmla="*/ 31 h 61"/>
                <a:gd name="T8" fmla="*/ 42 w 157"/>
                <a:gd name="T9" fmla="*/ 32 h 61"/>
                <a:gd name="T10" fmla="*/ 52 w 157"/>
                <a:gd name="T11" fmla="*/ 32 h 61"/>
                <a:gd name="T12" fmla="*/ 60 w 157"/>
                <a:gd name="T13" fmla="*/ 32 h 61"/>
                <a:gd name="T14" fmla="*/ 68 w 157"/>
                <a:gd name="T15" fmla="*/ 34 h 61"/>
                <a:gd name="T16" fmla="*/ 76 w 157"/>
                <a:gd name="T17" fmla="*/ 35 h 61"/>
                <a:gd name="T18" fmla="*/ 85 w 157"/>
                <a:gd name="T19" fmla="*/ 38 h 61"/>
                <a:gd name="T20" fmla="*/ 92 w 157"/>
                <a:gd name="T21" fmla="*/ 38 h 61"/>
                <a:gd name="T22" fmla="*/ 99 w 157"/>
                <a:gd name="T23" fmla="*/ 40 h 61"/>
                <a:gd name="T24" fmla="*/ 107 w 157"/>
                <a:gd name="T25" fmla="*/ 43 h 61"/>
                <a:gd name="T26" fmla="*/ 112 w 157"/>
                <a:gd name="T27" fmla="*/ 46 h 61"/>
                <a:gd name="T28" fmla="*/ 119 w 157"/>
                <a:gd name="T29" fmla="*/ 49 h 61"/>
                <a:gd name="T30" fmla="*/ 126 w 157"/>
                <a:gd name="T31" fmla="*/ 53 h 61"/>
                <a:gd name="T32" fmla="*/ 131 w 157"/>
                <a:gd name="T33" fmla="*/ 57 h 61"/>
                <a:gd name="T34" fmla="*/ 137 w 157"/>
                <a:gd name="T35" fmla="*/ 61 h 61"/>
                <a:gd name="T36" fmla="*/ 157 w 157"/>
                <a:gd name="T37" fmla="*/ 38 h 61"/>
                <a:gd name="T38" fmla="*/ 150 w 157"/>
                <a:gd name="T39" fmla="*/ 31 h 61"/>
                <a:gd name="T40" fmla="*/ 142 w 157"/>
                <a:gd name="T41" fmla="*/ 26 h 61"/>
                <a:gd name="T42" fmla="*/ 134 w 157"/>
                <a:gd name="T43" fmla="*/ 20 h 61"/>
                <a:gd name="T44" fmla="*/ 126 w 157"/>
                <a:gd name="T45" fmla="*/ 18 h 61"/>
                <a:gd name="T46" fmla="*/ 116 w 157"/>
                <a:gd name="T47" fmla="*/ 12 h 61"/>
                <a:gd name="T48" fmla="*/ 107 w 157"/>
                <a:gd name="T49" fmla="*/ 11 h 61"/>
                <a:gd name="T50" fmla="*/ 99 w 157"/>
                <a:gd name="T51" fmla="*/ 8 h 61"/>
                <a:gd name="T52" fmla="*/ 89 w 157"/>
                <a:gd name="T53" fmla="*/ 5 h 61"/>
                <a:gd name="T54" fmla="*/ 80 w 157"/>
                <a:gd name="T55" fmla="*/ 4 h 61"/>
                <a:gd name="T56" fmla="*/ 72 w 157"/>
                <a:gd name="T57" fmla="*/ 3 h 61"/>
                <a:gd name="T58" fmla="*/ 61 w 157"/>
                <a:gd name="T59" fmla="*/ 1 h 61"/>
                <a:gd name="T60" fmla="*/ 52 w 157"/>
                <a:gd name="T61" fmla="*/ 0 h 61"/>
                <a:gd name="T62" fmla="*/ 42 w 157"/>
                <a:gd name="T63" fmla="*/ 0 h 61"/>
                <a:gd name="T64" fmla="*/ 33 w 157"/>
                <a:gd name="T65" fmla="*/ 0 h 61"/>
                <a:gd name="T66" fmla="*/ 22 w 157"/>
                <a:gd name="T67" fmla="*/ 0 h 61"/>
                <a:gd name="T68" fmla="*/ 13 w 157"/>
                <a:gd name="T69" fmla="*/ 0 h 61"/>
                <a:gd name="T70" fmla="*/ 25 w 157"/>
                <a:gd name="T71" fmla="*/ 24 h 61"/>
                <a:gd name="T72" fmla="*/ 0 w 157"/>
                <a:gd name="T7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61">
                  <a:moveTo>
                    <a:pt x="0" y="7"/>
                  </a:moveTo>
                  <a:lnTo>
                    <a:pt x="13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42" y="32"/>
                  </a:lnTo>
                  <a:lnTo>
                    <a:pt x="52" y="32"/>
                  </a:lnTo>
                  <a:lnTo>
                    <a:pt x="60" y="32"/>
                  </a:lnTo>
                  <a:lnTo>
                    <a:pt x="68" y="34"/>
                  </a:lnTo>
                  <a:lnTo>
                    <a:pt x="76" y="35"/>
                  </a:lnTo>
                  <a:lnTo>
                    <a:pt x="85" y="38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107" y="43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6" y="53"/>
                  </a:lnTo>
                  <a:lnTo>
                    <a:pt x="131" y="57"/>
                  </a:lnTo>
                  <a:lnTo>
                    <a:pt x="137" y="61"/>
                  </a:lnTo>
                  <a:lnTo>
                    <a:pt x="157" y="38"/>
                  </a:lnTo>
                  <a:lnTo>
                    <a:pt x="150" y="31"/>
                  </a:lnTo>
                  <a:lnTo>
                    <a:pt x="142" y="26"/>
                  </a:lnTo>
                  <a:lnTo>
                    <a:pt x="134" y="20"/>
                  </a:lnTo>
                  <a:lnTo>
                    <a:pt x="126" y="18"/>
                  </a:lnTo>
                  <a:lnTo>
                    <a:pt x="116" y="12"/>
                  </a:lnTo>
                  <a:lnTo>
                    <a:pt x="107" y="11"/>
                  </a:lnTo>
                  <a:lnTo>
                    <a:pt x="99" y="8"/>
                  </a:lnTo>
                  <a:lnTo>
                    <a:pt x="89" y="5"/>
                  </a:lnTo>
                  <a:lnTo>
                    <a:pt x="80" y="4"/>
                  </a:lnTo>
                  <a:lnTo>
                    <a:pt x="72" y="3"/>
                  </a:lnTo>
                  <a:lnTo>
                    <a:pt x="61" y="1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25" y="2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33"/>
            <p:cNvSpPr>
              <a:spLocks/>
            </p:cNvSpPr>
            <p:nvPr/>
          </p:nvSpPr>
          <p:spPr bwMode="auto">
            <a:xfrm>
              <a:off x="1391" y="2445"/>
              <a:ext cx="22" cy="79"/>
            </a:xfrm>
            <a:custGeom>
              <a:avLst/>
              <a:gdLst>
                <a:gd name="T0" fmla="*/ 25 w 68"/>
                <a:gd name="T1" fmla="*/ 5 h 236"/>
                <a:gd name="T2" fmla="*/ 31 w 68"/>
                <a:gd name="T3" fmla="*/ 35 h 236"/>
                <a:gd name="T4" fmla="*/ 36 w 68"/>
                <a:gd name="T5" fmla="*/ 62 h 236"/>
                <a:gd name="T6" fmla="*/ 37 w 68"/>
                <a:gd name="T7" fmla="*/ 91 h 236"/>
                <a:gd name="T8" fmla="*/ 36 w 68"/>
                <a:gd name="T9" fmla="*/ 120 h 236"/>
                <a:gd name="T10" fmla="*/ 31 w 68"/>
                <a:gd name="T11" fmla="*/ 145 h 236"/>
                <a:gd name="T12" fmla="*/ 25 w 68"/>
                <a:gd name="T13" fmla="*/ 171 h 236"/>
                <a:gd name="T14" fmla="*/ 14 w 68"/>
                <a:gd name="T15" fmla="*/ 194 h 236"/>
                <a:gd name="T16" fmla="*/ 0 w 68"/>
                <a:gd name="T17" fmla="*/ 217 h 236"/>
                <a:gd name="T18" fmla="*/ 26 w 68"/>
                <a:gd name="T19" fmla="*/ 236 h 236"/>
                <a:gd name="T20" fmla="*/ 42 w 68"/>
                <a:gd name="T21" fmla="*/ 209 h 236"/>
                <a:gd name="T22" fmla="*/ 56 w 68"/>
                <a:gd name="T23" fmla="*/ 180 h 236"/>
                <a:gd name="T24" fmla="*/ 64 w 68"/>
                <a:gd name="T25" fmla="*/ 152 h 236"/>
                <a:gd name="T26" fmla="*/ 68 w 68"/>
                <a:gd name="T27" fmla="*/ 121 h 236"/>
                <a:gd name="T28" fmla="*/ 68 w 68"/>
                <a:gd name="T29" fmla="*/ 91 h 236"/>
                <a:gd name="T30" fmla="*/ 67 w 68"/>
                <a:gd name="T31" fmla="*/ 60 h 236"/>
                <a:gd name="T32" fmla="*/ 62 w 68"/>
                <a:gd name="T33" fmla="*/ 29 h 236"/>
                <a:gd name="T34" fmla="*/ 56 w 68"/>
                <a:gd name="T35" fmla="*/ 0 h 236"/>
                <a:gd name="T36" fmla="*/ 25 w 68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36">
                  <a:moveTo>
                    <a:pt x="25" y="5"/>
                  </a:moveTo>
                  <a:lnTo>
                    <a:pt x="31" y="35"/>
                  </a:lnTo>
                  <a:lnTo>
                    <a:pt x="36" y="62"/>
                  </a:lnTo>
                  <a:lnTo>
                    <a:pt x="37" y="91"/>
                  </a:lnTo>
                  <a:lnTo>
                    <a:pt x="36" y="120"/>
                  </a:lnTo>
                  <a:lnTo>
                    <a:pt x="31" y="145"/>
                  </a:lnTo>
                  <a:lnTo>
                    <a:pt x="25" y="171"/>
                  </a:lnTo>
                  <a:lnTo>
                    <a:pt x="14" y="194"/>
                  </a:lnTo>
                  <a:lnTo>
                    <a:pt x="0" y="217"/>
                  </a:lnTo>
                  <a:lnTo>
                    <a:pt x="26" y="236"/>
                  </a:lnTo>
                  <a:lnTo>
                    <a:pt x="42" y="209"/>
                  </a:lnTo>
                  <a:lnTo>
                    <a:pt x="56" y="180"/>
                  </a:lnTo>
                  <a:lnTo>
                    <a:pt x="64" y="152"/>
                  </a:lnTo>
                  <a:lnTo>
                    <a:pt x="68" y="121"/>
                  </a:lnTo>
                  <a:lnTo>
                    <a:pt x="68" y="91"/>
                  </a:lnTo>
                  <a:lnTo>
                    <a:pt x="67" y="60"/>
                  </a:lnTo>
                  <a:lnTo>
                    <a:pt x="62" y="29"/>
                  </a:lnTo>
                  <a:lnTo>
                    <a:pt x="56" y="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34"/>
            <p:cNvSpPr>
              <a:spLocks/>
            </p:cNvSpPr>
            <p:nvPr/>
          </p:nvSpPr>
          <p:spPr bwMode="auto">
            <a:xfrm>
              <a:off x="1355" y="2376"/>
              <a:ext cx="54" cy="71"/>
            </a:xfrm>
            <a:custGeom>
              <a:avLst/>
              <a:gdLst>
                <a:gd name="T0" fmla="*/ 0 w 161"/>
                <a:gd name="T1" fmla="*/ 24 h 213"/>
                <a:gd name="T2" fmla="*/ 9 w 161"/>
                <a:gd name="T3" fmla="*/ 31 h 213"/>
                <a:gd name="T4" fmla="*/ 18 w 161"/>
                <a:gd name="T5" fmla="*/ 39 h 213"/>
                <a:gd name="T6" fmla="*/ 27 w 161"/>
                <a:gd name="T7" fmla="*/ 47 h 213"/>
                <a:gd name="T8" fmla="*/ 36 w 161"/>
                <a:gd name="T9" fmla="*/ 56 h 213"/>
                <a:gd name="T10" fmla="*/ 47 w 161"/>
                <a:gd name="T11" fmla="*/ 66 h 213"/>
                <a:gd name="T12" fmla="*/ 56 w 161"/>
                <a:gd name="T13" fmla="*/ 78 h 213"/>
                <a:gd name="T14" fmla="*/ 66 w 161"/>
                <a:gd name="T15" fmla="*/ 90 h 213"/>
                <a:gd name="T16" fmla="*/ 75 w 161"/>
                <a:gd name="T17" fmla="*/ 102 h 213"/>
                <a:gd name="T18" fmla="*/ 83 w 161"/>
                <a:gd name="T19" fmla="*/ 116 h 213"/>
                <a:gd name="T20" fmla="*/ 93 w 161"/>
                <a:gd name="T21" fmla="*/ 129 h 213"/>
                <a:gd name="T22" fmla="*/ 101 w 161"/>
                <a:gd name="T23" fmla="*/ 143 h 213"/>
                <a:gd name="T24" fmla="*/ 107 w 161"/>
                <a:gd name="T25" fmla="*/ 158 h 213"/>
                <a:gd name="T26" fmla="*/ 116 w 161"/>
                <a:gd name="T27" fmla="*/ 171 h 213"/>
                <a:gd name="T28" fmla="*/ 121 w 161"/>
                <a:gd name="T29" fmla="*/ 186 h 213"/>
                <a:gd name="T30" fmla="*/ 126 w 161"/>
                <a:gd name="T31" fmla="*/ 201 h 213"/>
                <a:gd name="T32" fmla="*/ 130 w 161"/>
                <a:gd name="T33" fmla="*/ 213 h 213"/>
                <a:gd name="T34" fmla="*/ 161 w 161"/>
                <a:gd name="T35" fmla="*/ 208 h 213"/>
                <a:gd name="T36" fmla="*/ 157 w 161"/>
                <a:gd name="T37" fmla="*/ 190 h 213"/>
                <a:gd name="T38" fmla="*/ 151 w 161"/>
                <a:gd name="T39" fmla="*/ 174 h 213"/>
                <a:gd name="T40" fmla="*/ 144 w 161"/>
                <a:gd name="T41" fmla="*/ 158 h 213"/>
                <a:gd name="T42" fmla="*/ 137 w 161"/>
                <a:gd name="T43" fmla="*/ 144 h 213"/>
                <a:gd name="T44" fmla="*/ 129 w 161"/>
                <a:gd name="T45" fmla="*/ 128 h 213"/>
                <a:gd name="T46" fmla="*/ 120 w 161"/>
                <a:gd name="T47" fmla="*/ 113 h 213"/>
                <a:gd name="T48" fmla="*/ 110 w 161"/>
                <a:gd name="T49" fmla="*/ 98 h 213"/>
                <a:gd name="T50" fmla="*/ 101 w 161"/>
                <a:gd name="T51" fmla="*/ 85 h 213"/>
                <a:gd name="T52" fmla="*/ 90 w 161"/>
                <a:gd name="T53" fmla="*/ 71 h 213"/>
                <a:gd name="T54" fmla="*/ 82 w 161"/>
                <a:gd name="T55" fmla="*/ 58 h 213"/>
                <a:gd name="T56" fmla="*/ 70 w 161"/>
                <a:gd name="T57" fmla="*/ 46 h 213"/>
                <a:gd name="T58" fmla="*/ 60 w 161"/>
                <a:gd name="T59" fmla="*/ 35 h 213"/>
                <a:gd name="T60" fmla="*/ 49 w 161"/>
                <a:gd name="T61" fmla="*/ 24 h 213"/>
                <a:gd name="T62" fmla="*/ 39 w 161"/>
                <a:gd name="T63" fmla="*/ 15 h 213"/>
                <a:gd name="T64" fmla="*/ 29 w 161"/>
                <a:gd name="T65" fmla="*/ 6 h 213"/>
                <a:gd name="T66" fmla="*/ 18 w 161"/>
                <a:gd name="T67" fmla="*/ 0 h 213"/>
                <a:gd name="T68" fmla="*/ 0 w 161"/>
                <a:gd name="T69" fmla="*/ 2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213">
                  <a:moveTo>
                    <a:pt x="0" y="24"/>
                  </a:moveTo>
                  <a:lnTo>
                    <a:pt x="9" y="31"/>
                  </a:lnTo>
                  <a:lnTo>
                    <a:pt x="18" y="39"/>
                  </a:lnTo>
                  <a:lnTo>
                    <a:pt x="27" y="47"/>
                  </a:lnTo>
                  <a:lnTo>
                    <a:pt x="36" y="56"/>
                  </a:lnTo>
                  <a:lnTo>
                    <a:pt x="47" y="66"/>
                  </a:lnTo>
                  <a:lnTo>
                    <a:pt x="56" y="78"/>
                  </a:lnTo>
                  <a:lnTo>
                    <a:pt x="66" y="90"/>
                  </a:lnTo>
                  <a:lnTo>
                    <a:pt x="75" y="102"/>
                  </a:lnTo>
                  <a:lnTo>
                    <a:pt x="83" y="116"/>
                  </a:lnTo>
                  <a:lnTo>
                    <a:pt x="93" y="129"/>
                  </a:lnTo>
                  <a:lnTo>
                    <a:pt x="101" y="143"/>
                  </a:lnTo>
                  <a:lnTo>
                    <a:pt x="107" y="158"/>
                  </a:lnTo>
                  <a:lnTo>
                    <a:pt x="116" y="171"/>
                  </a:lnTo>
                  <a:lnTo>
                    <a:pt x="121" y="186"/>
                  </a:lnTo>
                  <a:lnTo>
                    <a:pt x="126" y="201"/>
                  </a:lnTo>
                  <a:lnTo>
                    <a:pt x="130" y="213"/>
                  </a:lnTo>
                  <a:lnTo>
                    <a:pt x="161" y="208"/>
                  </a:lnTo>
                  <a:lnTo>
                    <a:pt x="157" y="190"/>
                  </a:lnTo>
                  <a:lnTo>
                    <a:pt x="151" y="174"/>
                  </a:lnTo>
                  <a:lnTo>
                    <a:pt x="144" y="158"/>
                  </a:lnTo>
                  <a:lnTo>
                    <a:pt x="137" y="144"/>
                  </a:lnTo>
                  <a:lnTo>
                    <a:pt x="129" y="128"/>
                  </a:lnTo>
                  <a:lnTo>
                    <a:pt x="120" y="113"/>
                  </a:lnTo>
                  <a:lnTo>
                    <a:pt x="110" y="98"/>
                  </a:lnTo>
                  <a:lnTo>
                    <a:pt x="101" y="85"/>
                  </a:lnTo>
                  <a:lnTo>
                    <a:pt x="90" y="71"/>
                  </a:lnTo>
                  <a:lnTo>
                    <a:pt x="82" y="58"/>
                  </a:lnTo>
                  <a:lnTo>
                    <a:pt x="70" y="46"/>
                  </a:lnTo>
                  <a:lnTo>
                    <a:pt x="60" y="35"/>
                  </a:lnTo>
                  <a:lnTo>
                    <a:pt x="49" y="24"/>
                  </a:lnTo>
                  <a:lnTo>
                    <a:pt x="39" y="15"/>
                  </a:lnTo>
                  <a:lnTo>
                    <a:pt x="29" y="6"/>
                  </a:lnTo>
                  <a:lnTo>
                    <a:pt x="1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35"/>
            <p:cNvSpPr>
              <a:spLocks/>
            </p:cNvSpPr>
            <p:nvPr/>
          </p:nvSpPr>
          <p:spPr bwMode="auto">
            <a:xfrm>
              <a:off x="1399" y="2441"/>
              <a:ext cx="8" cy="9"/>
            </a:xfrm>
            <a:custGeom>
              <a:avLst/>
              <a:gdLst>
                <a:gd name="T0" fmla="*/ 24 w 24"/>
                <a:gd name="T1" fmla="*/ 3 h 27"/>
                <a:gd name="T2" fmla="*/ 17 w 24"/>
                <a:gd name="T3" fmla="*/ 0 h 27"/>
                <a:gd name="T4" fmla="*/ 12 w 24"/>
                <a:gd name="T5" fmla="*/ 0 h 27"/>
                <a:gd name="T6" fmla="*/ 6 w 24"/>
                <a:gd name="T7" fmla="*/ 3 h 27"/>
                <a:gd name="T8" fmla="*/ 2 w 24"/>
                <a:gd name="T9" fmla="*/ 6 h 27"/>
                <a:gd name="T10" fmla="*/ 0 w 24"/>
                <a:gd name="T11" fmla="*/ 13 h 27"/>
                <a:gd name="T12" fmla="*/ 0 w 24"/>
                <a:gd name="T13" fmla="*/ 17 h 27"/>
                <a:gd name="T14" fmla="*/ 1 w 24"/>
                <a:gd name="T15" fmla="*/ 22 h 27"/>
                <a:gd name="T16" fmla="*/ 6 w 24"/>
                <a:gd name="T17" fmla="*/ 27 h 27"/>
                <a:gd name="T18" fmla="*/ 24 w 24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4" y="3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6" y="2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36"/>
            <p:cNvSpPr>
              <a:spLocks/>
            </p:cNvSpPr>
            <p:nvPr/>
          </p:nvSpPr>
          <p:spPr bwMode="auto">
            <a:xfrm>
              <a:off x="1419" y="2287"/>
              <a:ext cx="9" cy="9"/>
            </a:xfrm>
            <a:custGeom>
              <a:avLst/>
              <a:gdLst>
                <a:gd name="T0" fmla="*/ 26 w 26"/>
                <a:gd name="T1" fmla="*/ 5 h 27"/>
                <a:gd name="T2" fmla="*/ 21 w 26"/>
                <a:gd name="T3" fmla="*/ 2 h 27"/>
                <a:gd name="T4" fmla="*/ 14 w 26"/>
                <a:gd name="T5" fmla="*/ 0 h 27"/>
                <a:gd name="T6" fmla="*/ 10 w 26"/>
                <a:gd name="T7" fmla="*/ 2 h 27"/>
                <a:gd name="T8" fmla="*/ 4 w 26"/>
                <a:gd name="T9" fmla="*/ 5 h 27"/>
                <a:gd name="T10" fmla="*/ 0 w 26"/>
                <a:gd name="T11" fmla="*/ 10 h 27"/>
                <a:gd name="T12" fmla="*/ 0 w 26"/>
                <a:gd name="T13" fmla="*/ 14 h 27"/>
                <a:gd name="T14" fmla="*/ 0 w 26"/>
                <a:gd name="T15" fmla="*/ 21 h 27"/>
                <a:gd name="T16" fmla="*/ 4 w 26"/>
                <a:gd name="T17" fmla="*/ 27 h 27"/>
                <a:gd name="T18" fmla="*/ 26 w 26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26" y="5"/>
                  </a:moveTo>
                  <a:lnTo>
                    <a:pt x="21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37"/>
            <p:cNvSpPr>
              <a:spLocks/>
            </p:cNvSpPr>
            <p:nvPr/>
          </p:nvSpPr>
          <p:spPr bwMode="auto">
            <a:xfrm>
              <a:off x="1420" y="2289"/>
              <a:ext cx="23" cy="40"/>
            </a:xfrm>
            <a:custGeom>
              <a:avLst/>
              <a:gdLst>
                <a:gd name="T0" fmla="*/ 58 w 68"/>
                <a:gd name="T1" fmla="*/ 90 h 121"/>
                <a:gd name="T2" fmla="*/ 68 w 68"/>
                <a:gd name="T3" fmla="*/ 104 h 121"/>
                <a:gd name="T4" fmla="*/ 65 w 68"/>
                <a:gd name="T5" fmla="*/ 90 h 121"/>
                <a:gd name="T6" fmla="*/ 62 w 68"/>
                <a:gd name="T7" fmla="*/ 77 h 121"/>
                <a:gd name="T8" fmla="*/ 58 w 68"/>
                <a:gd name="T9" fmla="*/ 63 h 121"/>
                <a:gd name="T10" fmla="*/ 54 w 68"/>
                <a:gd name="T11" fmla="*/ 50 h 121"/>
                <a:gd name="T12" fmla="*/ 49 w 68"/>
                <a:gd name="T13" fmla="*/ 38 h 121"/>
                <a:gd name="T14" fmla="*/ 42 w 68"/>
                <a:gd name="T15" fmla="*/ 26 h 121"/>
                <a:gd name="T16" fmla="*/ 34 w 68"/>
                <a:gd name="T17" fmla="*/ 11 h 121"/>
                <a:gd name="T18" fmla="*/ 23 w 68"/>
                <a:gd name="T19" fmla="*/ 0 h 121"/>
                <a:gd name="T20" fmla="*/ 0 w 68"/>
                <a:gd name="T21" fmla="*/ 23 h 121"/>
                <a:gd name="T22" fmla="*/ 8 w 68"/>
                <a:gd name="T23" fmla="*/ 32 h 121"/>
                <a:gd name="T24" fmla="*/ 15 w 68"/>
                <a:gd name="T25" fmla="*/ 40 h 121"/>
                <a:gd name="T26" fmla="*/ 20 w 68"/>
                <a:gd name="T27" fmla="*/ 51 h 121"/>
                <a:gd name="T28" fmla="*/ 24 w 68"/>
                <a:gd name="T29" fmla="*/ 62 h 121"/>
                <a:gd name="T30" fmla="*/ 28 w 68"/>
                <a:gd name="T31" fmla="*/ 71 h 121"/>
                <a:gd name="T32" fmla="*/ 31 w 68"/>
                <a:gd name="T33" fmla="*/ 84 h 121"/>
                <a:gd name="T34" fmla="*/ 34 w 68"/>
                <a:gd name="T35" fmla="*/ 96 h 121"/>
                <a:gd name="T36" fmla="*/ 36 w 68"/>
                <a:gd name="T37" fmla="*/ 108 h 121"/>
                <a:gd name="T38" fmla="*/ 46 w 68"/>
                <a:gd name="T39" fmla="*/ 121 h 121"/>
                <a:gd name="T40" fmla="*/ 58 w 68"/>
                <a:gd name="T41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21">
                  <a:moveTo>
                    <a:pt x="58" y="90"/>
                  </a:moveTo>
                  <a:lnTo>
                    <a:pt x="68" y="104"/>
                  </a:lnTo>
                  <a:lnTo>
                    <a:pt x="65" y="90"/>
                  </a:lnTo>
                  <a:lnTo>
                    <a:pt x="62" y="77"/>
                  </a:lnTo>
                  <a:lnTo>
                    <a:pt x="58" y="63"/>
                  </a:lnTo>
                  <a:lnTo>
                    <a:pt x="54" y="50"/>
                  </a:lnTo>
                  <a:lnTo>
                    <a:pt x="49" y="38"/>
                  </a:lnTo>
                  <a:lnTo>
                    <a:pt x="42" y="26"/>
                  </a:lnTo>
                  <a:lnTo>
                    <a:pt x="34" y="11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8" y="32"/>
                  </a:lnTo>
                  <a:lnTo>
                    <a:pt x="15" y="40"/>
                  </a:lnTo>
                  <a:lnTo>
                    <a:pt x="20" y="51"/>
                  </a:lnTo>
                  <a:lnTo>
                    <a:pt x="24" y="62"/>
                  </a:lnTo>
                  <a:lnTo>
                    <a:pt x="28" y="71"/>
                  </a:lnTo>
                  <a:lnTo>
                    <a:pt x="31" y="84"/>
                  </a:lnTo>
                  <a:lnTo>
                    <a:pt x="34" y="96"/>
                  </a:lnTo>
                  <a:lnTo>
                    <a:pt x="36" y="108"/>
                  </a:lnTo>
                  <a:lnTo>
                    <a:pt x="46" y="121"/>
                  </a:lnTo>
                  <a:lnTo>
                    <a:pt x="5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38"/>
            <p:cNvSpPr>
              <a:spLocks/>
            </p:cNvSpPr>
            <p:nvPr/>
          </p:nvSpPr>
          <p:spPr bwMode="auto">
            <a:xfrm>
              <a:off x="1436" y="2319"/>
              <a:ext cx="38" cy="28"/>
            </a:xfrm>
            <a:custGeom>
              <a:avLst/>
              <a:gdLst>
                <a:gd name="T0" fmla="*/ 115 w 115"/>
                <a:gd name="T1" fmla="*/ 71 h 84"/>
                <a:gd name="T2" fmla="*/ 105 w 115"/>
                <a:gd name="T3" fmla="*/ 56 h 84"/>
                <a:gd name="T4" fmla="*/ 95 w 115"/>
                <a:gd name="T5" fmla="*/ 46 h 84"/>
                <a:gd name="T6" fmla="*/ 83 w 115"/>
                <a:gd name="T7" fmla="*/ 35 h 84"/>
                <a:gd name="T8" fmla="*/ 68 w 115"/>
                <a:gd name="T9" fmla="*/ 27 h 84"/>
                <a:gd name="T10" fmla="*/ 54 w 115"/>
                <a:gd name="T11" fmla="*/ 19 h 84"/>
                <a:gd name="T12" fmla="*/ 38 w 115"/>
                <a:gd name="T13" fmla="*/ 13 h 84"/>
                <a:gd name="T14" fmla="*/ 25 w 115"/>
                <a:gd name="T15" fmla="*/ 6 h 84"/>
                <a:gd name="T16" fmla="*/ 11 w 115"/>
                <a:gd name="T17" fmla="*/ 0 h 84"/>
                <a:gd name="T18" fmla="*/ 0 w 115"/>
                <a:gd name="T19" fmla="*/ 31 h 84"/>
                <a:gd name="T20" fmla="*/ 14 w 115"/>
                <a:gd name="T21" fmla="*/ 35 h 84"/>
                <a:gd name="T22" fmla="*/ 27 w 115"/>
                <a:gd name="T23" fmla="*/ 41 h 84"/>
                <a:gd name="T24" fmla="*/ 41 w 115"/>
                <a:gd name="T25" fmla="*/ 48 h 84"/>
                <a:gd name="T26" fmla="*/ 53 w 115"/>
                <a:gd name="T27" fmla="*/ 54 h 84"/>
                <a:gd name="T28" fmla="*/ 64 w 115"/>
                <a:gd name="T29" fmla="*/ 61 h 84"/>
                <a:gd name="T30" fmla="*/ 74 w 115"/>
                <a:gd name="T31" fmla="*/ 69 h 84"/>
                <a:gd name="T32" fmla="*/ 81 w 115"/>
                <a:gd name="T33" fmla="*/ 77 h 84"/>
                <a:gd name="T34" fmla="*/ 85 w 115"/>
                <a:gd name="T35" fmla="*/ 84 h 84"/>
                <a:gd name="T36" fmla="*/ 115 w 115"/>
                <a:gd name="T3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84">
                  <a:moveTo>
                    <a:pt x="115" y="71"/>
                  </a:moveTo>
                  <a:lnTo>
                    <a:pt x="105" y="56"/>
                  </a:lnTo>
                  <a:lnTo>
                    <a:pt x="95" y="46"/>
                  </a:lnTo>
                  <a:lnTo>
                    <a:pt x="83" y="35"/>
                  </a:lnTo>
                  <a:lnTo>
                    <a:pt x="68" y="27"/>
                  </a:lnTo>
                  <a:lnTo>
                    <a:pt x="54" y="19"/>
                  </a:lnTo>
                  <a:lnTo>
                    <a:pt x="38" y="13"/>
                  </a:lnTo>
                  <a:lnTo>
                    <a:pt x="25" y="6"/>
                  </a:lnTo>
                  <a:lnTo>
                    <a:pt x="11" y="0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27" y="41"/>
                  </a:lnTo>
                  <a:lnTo>
                    <a:pt x="41" y="48"/>
                  </a:lnTo>
                  <a:lnTo>
                    <a:pt x="53" y="54"/>
                  </a:lnTo>
                  <a:lnTo>
                    <a:pt x="64" y="61"/>
                  </a:lnTo>
                  <a:lnTo>
                    <a:pt x="74" y="69"/>
                  </a:lnTo>
                  <a:lnTo>
                    <a:pt x="81" y="77"/>
                  </a:lnTo>
                  <a:lnTo>
                    <a:pt x="85" y="84"/>
                  </a:lnTo>
                  <a:lnTo>
                    <a:pt x="1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39"/>
            <p:cNvSpPr>
              <a:spLocks/>
            </p:cNvSpPr>
            <p:nvPr/>
          </p:nvSpPr>
          <p:spPr bwMode="auto">
            <a:xfrm>
              <a:off x="1464" y="2342"/>
              <a:ext cx="26" cy="76"/>
            </a:xfrm>
            <a:custGeom>
              <a:avLst/>
              <a:gdLst>
                <a:gd name="T0" fmla="*/ 50 w 78"/>
                <a:gd name="T1" fmla="*/ 206 h 226"/>
                <a:gd name="T2" fmla="*/ 78 w 78"/>
                <a:gd name="T3" fmla="*/ 215 h 226"/>
                <a:gd name="T4" fmla="*/ 76 w 78"/>
                <a:gd name="T5" fmla="*/ 186 h 226"/>
                <a:gd name="T6" fmla="*/ 73 w 78"/>
                <a:gd name="T7" fmla="*/ 157 h 226"/>
                <a:gd name="T8" fmla="*/ 68 w 78"/>
                <a:gd name="T9" fmla="*/ 129 h 226"/>
                <a:gd name="T10" fmla="*/ 64 w 78"/>
                <a:gd name="T11" fmla="*/ 102 h 226"/>
                <a:gd name="T12" fmla="*/ 57 w 78"/>
                <a:gd name="T13" fmla="*/ 76 h 226"/>
                <a:gd name="T14" fmla="*/ 50 w 78"/>
                <a:gd name="T15" fmla="*/ 49 h 226"/>
                <a:gd name="T16" fmla="*/ 41 w 78"/>
                <a:gd name="T17" fmla="*/ 25 h 226"/>
                <a:gd name="T18" fmla="*/ 30 w 78"/>
                <a:gd name="T19" fmla="*/ 0 h 226"/>
                <a:gd name="T20" fmla="*/ 0 w 78"/>
                <a:gd name="T21" fmla="*/ 13 h 226"/>
                <a:gd name="T22" fmla="*/ 10 w 78"/>
                <a:gd name="T23" fmla="*/ 36 h 226"/>
                <a:gd name="T24" fmla="*/ 19 w 78"/>
                <a:gd name="T25" fmla="*/ 59 h 226"/>
                <a:gd name="T26" fmla="*/ 26 w 78"/>
                <a:gd name="T27" fmla="*/ 83 h 226"/>
                <a:gd name="T28" fmla="*/ 33 w 78"/>
                <a:gd name="T29" fmla="*/ 107 h 226"/>
                <a:gd name="T30" fmla="*/ 37 w 78"/>
                <a:gd name="T31" fmla="*/ 133 h 226"/>
                <a:gd name="T32" fmla="*/ 41 w 78"/>
                <a:gd name="T33" fmla="*/ 160 h 226"/>
                <a:gd name="T34" fmla="*/ 43 w 78"/>
                <a:gd name="T35" fmla="*/ 188 h 226"/>
                <a:gd name="T36" fmla="*/ 46 w 78"/>
                <a:gd name="T37" fmla="*/ 217 h 226"/>
                <a:gd name="T38" fmla="*/ 74 w 78"/>
                <a:gd name="T39" fmla="*/ 226 h 226"/>
                <a:gd name="T40" fmla="*/ 50 w 78"/>
                <a:gd name="T41" fmla="*/ 2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226">
                  <a:moveTo>
                    <a:pt x="50" y="206"/>
                  </a:moveTo>
                  <a:lnTo>
                    <a:pt x="78" y="215"/>
                  </a:lnTo>
                  <a:lnTo>
                    <a:pt x="76" y="186"/>
                  </a:lnTo>
                  <a:lnTo>
                    <a:pt x="73" y="157"/>
                  </a:lnTo>
                  <a:lnTo>
                    <a:pt x="68" y="129"/>
                  </a:lnTo>
                  <a:lnTo>
                    <a:pt x="64" y="102"/>
                  </a:lnTo>
                  <a:lnTo>
                    <a:pt x="57" y="76"/>
                  </a:lnTo>
                  <a:lnTo>
                    <a:pt x="50" y="49"/>
                  </a:lnTo>
                  <a:lnTo>
                    <a:pt x="41" y="25"/>
                  </a:lnTo>
                  <a:lnTo>
                    <a:pt x="30" y="0"/>
                  </a:lnTo>
                  <a:lnTo>
                    <a:pt x="0" y="13"/>
                  </a:lnTo>
                  <a:lnTo>
                    <a:pt x="10" y="36"/>
                  </a:lnTo>
                  <a:lnTo>
                    <a:pt x="19" y="59"/>
                  </a:lnTo>
                  <a:lnTo>
                    <a:pt x="26" y="83"/>
                  </a:lnTo>
                  <a:lnTo>
                    <a:pt x="33" y="107"/>
                  </a:lnTo>
                  <a:lnTo>
                    <a:pt x="37" y="133"/>
                  </a:lnTo>
                  <a:lnTo>
                    <a:pt x="41" y="160"/>
                  </a:lnTo>
                  <a:lnTo>
                    <a:pt x="43" y="188"/>
                  </a:lnTo>
                  <a:lnTo>
                    <a:pt x="46" y="217"/>
                  </a:lnTo>
                  <a:lnTo>
                    <a:pt x="74" y="226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40"/>
            <p:cNvSpPr>
              <a:spLocks/>
            </p:cNvSpPr>
            <p:nvPr/>
          </p:nvSpPr>
          <p:spPr bwMode="auto">
            <a:xfrm>
              <a:off x="1481" y="2384"/>
              <a:ext cx="41" cy="34"/>
            </a:xfrm>
            <a:custGeom>
              <a:avLst/>
              <a:gdLst>
                <a:gd name="T0" fmla="*/ 119 w 124"/>
                <a:gd name="T1" fmla="*/ 0 h 100"/>
                <a:gd name="T2" fmla="*/ 100 w 124"/>
                <a:gd name="T3" fmla="*/ 6 h 100"/>
                <a:gd name="T4" fmla="*/ 84 w 124"/>
                <a:gd name="T5" fmla="*/ 13 h 100"/>
                <a:gd name="T6" fmla="*/ 69 w 124"/>
                <a:gd name="T7" fmla="*/ 22 h 100"/>
                <a:gd name="T8" fmla="*/ 53 w 124"/>
                <a:gd name="T9" fmla="*/ 31 h 100"/>
                <a:gd name="T10" fmla="*/ 38 w 124"/>
                <a:gd name="T11" fmla="*/ 42 h 100"/>
                <a:gd name="T12" fmla="*/ 24 w 124"/>
                <a:gd name="T13" fmla="*/ 54 h 100"/>
                <a:gd name="T14" fmla="*/ 12 w 124"/>
                <a:gd name="T15" fmla="*/ 66 h 100"/>
                <a:gd name="T16" fmla="*/ 0 w 124"/>
                <a:gd name="T17" fmla="*/ 80 h 100"/>
                <a:gd name="T18" fmla="*/ 26 w 124"/>
                <a:gd name="T19" fmla="*/ 100 h 100"/>
                <a:gd name="T20" fmla="*/ 35 w 124"/>
                <a:gd name="T21" fmla="*/ 88 h 100"/>
                <a:gd name="T22" fmla="*/ 46 w 124"/>
                <a:gd name="T23" fmla="*/ 79 h 100"/>
                <a:gd name="T24" fmla="*/ 58 w 124"/>
                <a:gd name="T25" fmla="*/ 66 h 100"/>
                <a:gd name="T26" fmla="*/ 70 w 124"/>
                <a:gd name="T27" fmla="*/ 57 h 100"/>
                <a:gd name="T28" fmla="*/ 84 w 124"/>
                <a:gd name="T29" fmla="*/ 49 h 100"/>
                <a:gd name="T30" fmla="*/ 97 w 124"/>
                <a:gd name="T31" fmla="*/ 42 h 100"/>
                <a:gd name="T32" fmla="*/ 111 w 124"/>
                <a:gd name="T33" fmla="*/ 35 h 100"/>
                <a:gd name="T34" fmla="*/ 124 w 124"/>
                <a:gd name="T35" fmla="*/ 31 h 100"/>
                <a:gd name="T36" fmla="*/ 119 w 124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0">
                  <a:moveTo>
                    <a:pt x="119" y="0"/>
                  </a:moveTo>
                  <a:lnTo>
                    <a:pt x="100" y="6"/>
                  </a:lnTo>
                  <a:lnTo>
                    <a:pt x="84" y="13"/>
                  </a:lnTo>
                  <a:lnTo>
                    <a:pt x="69" y="22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4"/>
                  </a:lnTo>
                  <a:lnTo>
                    <a:pt x="12" y="66"/>
                  </a:lnTo>
                  <a:lnTo>
                    <a:pt x="0" y="80"/>
                  </a:lnTo>
                  <a:lnTo>
                    <a:pt x="26" y="100"/>
                  </a:lnTo>
                  <a:lnTo>
                    <a:pt x="35" y="88"/>
                  </a:lnTo>
                  <a:lnTo>
                    <a:pt x="46" y="79"/>
                  </a:lnTo>
                  <a:lnTo>
                    <a:pt x="58" y="66"/>
                  </a:lnTo>
                  <a:lnTo>
                    <a:pt x="70" y="57"/>
                  </a:lnTo>
                  <a:lnTo>
                    <a:pt x="84" y="49"/>
                  </a:lnTo>
                  <a:lnTo>
                    <a:pt x="97" y="42"/>
                  </a:lnTo>
                  <a:lnTo>
                    <a:pt x="111" y="35"/>
                  </a:lnTo>
                  <a:lnTo>
                    <a:pt x="124" y="3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41"/>
            <p:cNvSpPr>
              <a:spLocks/>
            </p:cNvSpPr>
            <p:nvPr/>
          </p:nvSpPr>
          <p:spPr bwMode="auto">
            <a:xfrm>
              <a:off x="1520" y="2383"/>
              <a:ext cx="41" cy="16"/>
            </a:xfrm>
            <a:custGeom>
              <a:avLst/>
              <a:gdLst>
                <a:gd name="T0" fmla="*/ 124 w 124"/>
                <a:gd name="T1" fmla="*/ 20 h 49"/>
                <a:gd name="T2" fmla="*/ 107 w 124"/>
                <a:gd name="T3" fmla="*/ 13 h 49"/>
                <a:gd name="T4" fmla="*/ 89 w 124"/>
                <a:gd name="T5" fmla="*/ 8 h 49"/>
                <a:gd name="T6" fmla="*/ 73 w 124"/>
                <a:gd name="T7" fmla="*/ 3 h 49"/>
                <a:gd name="T8" fmla="*/ 58 w 124"/>
                <a:gd name="T9" fmla="*/ 1 h 49"/>
                <a:gd name="T10" fmla="*/ 44 w 124"/>
                <a:gd name="T11" fmla="*/ 0 h 49"/>
                <a:gd name="T12" fmla="*/ 30 w 124"/>
                <a:gd name="T13" fmla="*/ 0 h 49"/>
                <a:gd name="T14" fmla="*/ 15 w 124"/>
                <a:gd name="T15" fmla="*/ 3 h 49"/>
                <a:gd name="T16" fmla="*/ 0 w 124"/>
                <a:gd name="T17" fmla="*/ 5 h 49"/>
                <a:gd name="T18" fmla="*/ 7 w 124"/>
                <a:gd name="T19" fmla="*/ 36 h 49"/>
                <a:gd name="T20" fmla="*/ 21 w 124"/>
                <a:gd name="T21" fmla="*/ 34 h 49"/>
                <a:gd name="T22" fmla="*/ 31 w 124"/>
                <a:gd name="T23" fmla="*/ 32 h 49"/>
                <a:gd name="T24" fmla="*/ 44 w 124"/>
                <a:gd name="T25" fmla="*/ 32 h 49"/>
                <a:gd name="T26" fmla="*/ 56 w 124"/>
                <a:gd name="T27" fmla="*/ 32 h 49"/>
                <a:gd name="T28" fmla="*/ 69 w 124"/>
                <a:gd name="T29" fmla="*/ 34 h 49"/>
                <a:gd name="T30" fmla="*/ 81 w 124"/>
                <a:gd name="T31" fmla="*/ 38 h 49"/>
                <a:gd name="T32" fmla="*/ 96 w 124"/>
                <a:gd name="T33" fmla="*/ 43 h 49"/>
                <a:gd name="T34" fmla="*/ 112 w 124"/>
                <a:gd name="T35" fmla="*/ 49 h 49"/>
                <a:gd name="T36" fmla="*/ 124 w 124"/>
                <a:gd name="T3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">
                  <a:moveTo>
                    <a:pt x="124" y="20"/>
                  </a:moveTo>
                  <a:lnTo>
                    <a:pt x="107" y="13"/>
                  </a:lnTo>
                  <a:lnTo>
                    <a:pt x="89" y="8"/>
                  </a:lnTo>
                  <a:lnTo>
                    <a:pt x="73" y="3"/>
                  </a:lnTo>
                  <a:lnTo>
                    <a:pt x="58" y="1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5" y="3"/>
                  </a:lnTo>
                  <a:lnTo>
                    <a:pt x="0" y="5"/>
                  </a:lnTo>
                  <a:lnTo>
                    <a:pt x="7" y="36"/>
                  </a:lnTo>
                  <a:lnTo>
                    <a:pt x="21" y="34"/>
                  </a:lnTo>
                  <a:lnTo>
                    <a:pt x="31" y="32"/>
                  </a:lnTo>
                  <a:lnTo>
                    <a:pt x="44" y="32"/>
                  </a:lnTo>
                  <a:lnTo>
                    <a:pt x="56" y="32"/>
                  </a:lnTo>
                  <a:lnTo>
                    <a:pt x="69" y="34"/>
                  </a:lnTo>
                  <a:lnTo>
                    <a:pt x="81" y="38"/>
                  </a:lnTo>
                  <a:lnTo>
                    <a:pt x="96" y="43"/>
                  </a:lnTo>
                  <a:lnTo>
                    <a:pt x="112" y="49"/>
                  </a:lnTo>
                  <a:lnTo>
                    <a:pt x="12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42"/>
            <p:cNvSpPr>
              <a:spLocks/>
            </p:cNvSpPr>
            <p:nvPr/>
          </p:nvSpPr>
          <p:spPr bwMode="auto">
            <a:xfrm>
              <a:off x="1519" y="2385"/>
              <a:ext cx="7" cy="10"/>
            </a:xfrm>
            <a:custGeom>
              <a:avLst/>
              <a:gdLst>
                <a:gd name="T0" fmla="*/ 0 w 21"/>
                <a:gd name="T1" fmla="*/ 28 h 29"/>
                <a:gd name="T2" fmla="*/ 8 w 21"/>
                <a:gd name="T3" fmla="*/ 29 h 29"/>
                <a:gd name="T4" fmla="*/ 13 w 21"/>
                <a:gd name="T5" fmla="*/ 28 h 29"/>
                <a:gd name="T6" fmla="*/ 17 w 21"/>
                <a:gd name="T7" fmla="*/ 25 h 29"/>
                <a:gd name="T8" fmla="*/ 20 w 21"/>
                <a:gd name="T9" fmla="*/ 20 h 29"/>
                <a:gd name="T10" fmla="*/ 21 w 21"/>
                <a:gd name="T11" fmla="*/ 15 h 29"/>
                <a:gd name="T12" fmla="*/ 20 w 21"/>
                <a:gd name="T13" fmla="*/ 8 h 29"/>
                <a:gd name="T14" fmla="*/ 19 w 21"/>
                <a:gd name="T15" fmla="*/ 4 h 29"/>
                <a:gd name="T16" fmla="*/ 12 w 21"/>
                <a:gd name="T17" fmla="*/ 0 h 29"/>
                <a:gd name="T18" fmla="*/ 0 w 21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9">
                  <a:moveTo>
                    <a:pt x="0" y="28"/>
                  </a:moveTo>
                  <a:lnTo>
                    <a:pt x="8" y="29"/>
                  </a:lnTo>
                  <a:lnTo>
                    <a:pt x="13" y="28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43"/>
            <p:cNvSpPr>
              <a:spLocks/>
            </p:cNvSpPr>
            <p:nvPr/>
          </p:nvSpPr>
          <p:spPr bwMode="auto">
            <a:xfrm>
              <a:off x="1264" y="2531"/>
              <a:ext cx="7" cy="10"/>
            </a:xfrm>
            <a:custGeom>
              <a:avLst/>
              <a:gdLst>
                <a:gd name="T0" fmla="*/ 22 w 22"/>
                <a:gd name="T1" fmla="*/ 3 h 30"/>
                <a:gd name="T2" fmla="*/ 15 w 22"/>
                <a:gd name="T3" fmla="*/ 0 h 30"/>
                <a:gd name="T4" fmla="*/ 10 w 22"/>
                <a:gd name="T5" fmla="*/ 1 h 30"/>
                <a:gd name="T6" fmla="*/ 6 w 22"/>
                <a:gd name="T7" fmla="*/ 5 h 30"/>
                <a:gd name="T8" fmla="*/ 2 w 22"/>
                <a:gd name="T9" fmla="*/ 9 h 30"/>
                <a:gd name="T10" fmla="*/ 0 w 22"/>
                <a:gd name="T11" fmla="*/ 13 h 30"/>
                <a:gd name="T12" fmla="*/ 0 w 22"/>
                <a:gd name="T13" fmla="*/ 20 h 30"/>
                <a:gd name="T14" fmla="*/ 3 w 22"/>
                <a:gd name="T15" fmla="*/ 25 h 30"/>
                <a:gd name="T16" fmla="*/ 7 w 22"/>
                <a:gd name="T17" fmla="*/ 30 h 30"/>
                <a:gd name="T18" fmla="*/ 22 w 22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0">
                  <a:moveTo>
                    <a:pt x="22" y="3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7" y="3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44"/>
            <p:cNvSpPr>
              <a:spLocks/>
            </p:cNvSpPr>
            <p:nvPr/>
          </p:nvSpPr>
          <p:spPr bwMode="auto">
            <a:xfrm>
              <a:off x="1266" y="2532"/>
              <a:ext cx="80" cy="134"/>
            </a:xfrm>
            <a:custGeom>
              <a:avLst/>
              <a:gdLst>
                <a:gd name="T0" fmla="*/ 227 w 240"/>
                <a:gd name="T1" fmla="*/ 402 h 402"/>
                <a:gd name="T2" fmla="*/ 235 w 240"/>
                <a:gd name="T3" fmla="*/ 358 h 402"/>
                <a:gd name="T4" fmla="*/ 239 w 240"/>
                <a:gd name="T5" fmla="*/ 319 h 402"/>
                <a:gd name="T6" fmla="*/ 240 w 240"/>
                <a:gd name="T7" fmla="*/ 284 h 402"/>
                <a:gd name="T8" fmla="*/ 239 w 240"/>
                <a:gd name="T9" fmla="*/ 250 h 402"/>
                <a:gd name="T10" fmla="*/ 235 w 240"/>
                <a:gd name="T11" fmla="*/ 221 h 402"/>
                <a:gd name="T12" fmla="*/ 227 w 240"/>
                <a:gd name="T13" fmla="*/ 192 h 402"/>
                <a:gd name="T14" fmla="*/ 216 w 240"/>
                <a:gd name="T15" fmla="*/ 168 h 402"/>
                <a:gd name="T16" fmla="*/ 204 w 240"/>
                <a:gd name="T17" fmla="*/ 144 h 402"/>
                <a:gd name="T18" fmla="*/ 187 w 240"/>
                <a:gd name="T19" fmla="*/ 124 h 402"/>
                <a:gd name="T20" fmla="*/ 170 w 240"/>
                <a:gd name="T21" fmla="*/ 103 h 402"/>
                <a:gd name="T22" fmla="*/ 148 w 240"/>
                <a:gd name="T23" fmla="*/ 86 h 402"/>
                <a:gd name="T24" fmla="*/ 127 w 240"/>
                <a:gd name="T25" fmla="*/ 68 h 402"/>
                <a:gd name="T26" fmla="*/ 101 w 240"/>
                <a:gd name="T27" fmla="*/ 49 h 402"/>
                <a:gd name="T28" fmla="*/ 74 w 240"/>
                <a:gd name="T29" fmla="*/ 35 h 402"/>
                <a:gd name="T30" fmla="*/ 46 w 240"/>
                <a:gd name="T31" fmla="*/ 17 h 402"/>
                <a:gd name="T32" fmla="*/ 15 w 240"/>
                <a:gd name="T33" fmla="*/ 0 h 402"/>
                <a:gd name="T34" fmla="*/ 0 w 240"/>
                <a:gd name="T35" fmla="*/ 27 h 402"/>
                <a:gd name="T36" fmla="*/ 30 w 240"/>
                <a:gd name="T37" fmla="*/ 44 h 402"/>
                <a:gd name="T38" fmla="*/ 59 w 240"/>
                <a:gd name="T39" fmla="*/ 62 h 402"/>
                <a:gd name="T40" fmla="*/ 84 w 240"/>
                <a:gd name="T41" fmla="*/ 76 h 402"/>
                <a:gd name="T42" fmla="*/ 108 w 240"/>
                <a:gd name="T43" fmla="*/ 93 h 402"/>
                <a:gd name="T44" fmla="*/ 128 w 240"/>
                <a:gd name="T45" fmla="*/ 109 h 402"/>
                <a:gd name="T46" fmla="*/ 147 w 240"/>
                <a:gd name="T47" fmla="*/ 125 h 402"/>
                <a:gd name="T48" fmla="*/ 163 w 240"/>
                <a:gd name="T49" fmla="*/ 144 h 402"/>
                <a:gd name="T50" fmla="*/ 177 w 240"/>
                <a:gd name="T51" fmla="*/ 161 h 402"/>
                <a:gd name="T52" fmla="*/ 187 w 240"/>
                <a:gd name="T53" fmla="*/ 182 h 402"/>
                <a:gd name="T54" fmla="*/ 196 w 240"/>
                <a:gd name="T55" fmla="*/ 203 h 402"/>
                <a:gd name="T56" fmla="*/ 202 w 240"/>
                <a:gd name="T57" fmla="*/ 226 h 402"/>
                <a:gd name="T58" fmla="*/ 206 w 240"/>
                <a:gd name="T59" fmla="*/ 253 h 402"/>
                <a:gd name="T60" fmla="*/ 208 w 240"/>
                <a:gd name="T61" fmla="*/ 284 h 402"/>
                <a:gd name="T62" fmla="*/ 206 w 240"/>
                <a:gd name="T63" fmla="*/ 318 h 402"/>
                <a:gd name="T64" fmla="*/ 202 w 240"/>
                <a:gd name="T65" fmla="*/ 356 h 402"/>
                <a:gd name="T66" fmla="*/ 194 w 240"/>
                <a:gd name="T67" fmla="*/ 396 h 402"/>
                <a:gd name="T68" fmla="*/ 227 w 240"/>
                <a:gd name="T6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402">
                  <a:moveTo>
                    <a:pt x="227" y="402"/>
                  </a:moveTo>
                  <a:lnTo>
                    <a:pt x="235" y="358"/>
                  </a:lnTo>
                  <a:lnTo>
                    <a:pt x="239" y="319"/>
                  </a:lnTo>
                  <a:lnTo>
                    <a:pt x="240" y="284"/>
                  </a:lnTo>
                  <a:lnTo>
                    <a:pt x="239" y="250"/>
                  </a:lnTo>
                  <a:lnTo>
                    <a:pt x="235" y="221"/>
                  </a:lnTo>
                  <a:lnTo>
                    <a:pt x="227" y="192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187" y="124"/>
                  </a:lnTo>
                  <a:lnTo>
                    <a:pt x="170" y="103"/>
                  </a:lnTo>
                  <a:lnTo>
                    <a:pt x="148" y="86"/>
                  </a:lnTo>
                  <a:lnTo>
                    <a:pt x="127" y="68"/>
                  </a:lnTo>
                  <a:lnTo>
                    <a:pt x="101" y="49"/>
                  </a:lnTo>
                  <a:lnTo>
                    <a:pt x="74" y="35"/>
                  </a:lnTo>
                  <a:lnTo>
                    <a:pt x="46" y="17"/>
                  </a:lnTo>
                  <a:lnTo>
                    <a:pt x="15" y="0"/>
                  </a:lnTo>
                  <a:lnTo>
                    <a:pt x="0" y="27"/>
                  </a:lnTo>
                  <a:lnTo>
                    <a:pt x="30" y="44"/>
                  </a:lnTo>
                  <a:lnTo>
                    <a:pt x="59" y="62"/>
                  </a:lnTo>
                  <a:lnTo>
                    <a:pt x="84" y="76"/>
                  </a:lnTo>
                  <a:lnTo>
                    <a:pt x="108" y="93"/>
                  </a:lnTo>
                  <a:lnTo>
                    <a:pt x="128" y="109"/>
                  </a:lnTo>
                  <a:lnTo>
                    <a:pt x="147" y="125"/>
                  </a:lnTo>
                  <a:lnTo>
                    <a:pt x="163" y="144"/>
                  </a:lnTo>
                  <a:lnTo>
                    <a:pt x="177" y="161"/>
                  </a:lnTo>
                  <a:lnTo>
                    <a:pt x="187" y="182"/>
                  </a:lnTo>
                  <a:lnTo>
                    <a:pt x="196" y="203"/>
                  </a:lnTo>
                  <a:lnTo>
                    <a:pt x="202" y="226"/>
                  </a:lnTo>
                  <a:lnTo>
                    <a:pt x="206" y="253"/>
                  </a:lnTo>
                  <a:lnTo>
                    <a:pt x="208" y="284"/>
                  </a:lnTo>
                  <a:lnTo>
                    <a:pt x="206" y="318"/>
                  </a:lnTo>
                  <a:lnTo>
                    <a:pt x="202" y="356"/>
                  </a:lnTo>
                  <a:lnTo>
                    <a:pt x="194" y="396"/>
                  </a:lnTo>
                  <a:lnTo>
                    <a:pt x="227" y="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45"/>
            <p:cNvSpPr>
              <a:spLocks/>
            </p:cNvSpPr>
            <p:nvPr/>
          </p:nvSpPr>
          <p:spPr bwMode="auto">
            <a:xfrm>
              <a:off x="1263" y="2535"/>
              <a:ext cx="11" cy="6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7 h 19"/>
                <a:gd name="T4" fmla="*/ 4 w 32"/>
                <a:gd name="T5" fmla="*/ 14 h 19"/>
                <a:gd name="T6" fmla="*/ 8 w 32"/>
                <a:gd name="T7" fmla="*/ 17 h 19"/>
                <a:gd name="T8" fmla="*/ 13 w 32"/>
                <a:gd name="T9" fmla="*/ 19 h 19"/>
                <a:gd name="T10" fmla="*/ 18 w 32"/>
                <a:gd name="T11" fmla="*/ 19 h 19"/>
                <a:gd name="T12" fmla="*/ 25 w 32"/>
                <a:gd name="T13" fmla="*/ 17 h 19"/>
                <a:gd name="T14" fmla="*/ 29 w 32"/>
                <a:gd name="T15" fmla="*/ 12 h 19"/>
                <a:gd name="T16" fmla="*/ 32 w 32"/>
                <a:gd name="T17" fmla="*/ 6 h 19"/>
                <a:gd name="T18" fmla="*/ 0 w 32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8" y="17"/>
                  </a:lnTo>
                  <a:lnTo>
                    <a:pt x="13" y="19"/>
                  </a:lnTo>
                  <a:lnTo>
                    <a:pt x="18" y="19"/>
                  </a:lnTo>
                  <a:lnTo>
                    <a:pt x="25" y="17"/>
                  </a:lnTo>
                  <a:lnTo>
                    <a:pt x="29" y="12"/>
                  </a:lnTo>
                  <a:lnTo>
                    <a:pt x="3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46"/>
            <p:cNvSpPr>
              <a:spLocks/>
            </p:cNvSpPr>
            <p:nvPr/>
          </p:nvSpPr>
          <p:spPr bwMode="auto">
            <a:xfrm>
              <a:off x="1398" y="2205"/>
              <a:ext cx="10" cy="7"/>
            </a:xfrm>
            <a:custGeom>
              <a:avLst/>
              <a:gdLst>
                <a:gd name="T0" fmla="*/ 3 w 30"/>
                <a:gd name="T1" fmla="*/ 0 h 21"/>
                <a:gd name="T2" fmla="*/ 0 w 30"/>
                <a:gd name="T3" fmla="*/ 6 h 21"/>
                <a:gd name="T4" fmla="*/ 2 w 30"/>
                <a:gd name="T5" fmla="*/ 12 h 21"/>
                <a:gd name="T6" fmla="*/ 6 w 30"/>
                <a:gd name="T7" fmla="*/ 16 h 21"/>
                <a:gd name="T8" fmla="*/ 10 w 30"/>
                <a:gd name="T9" fmla="*/ 20 h 21"/>
                <a:gd name="T10" fmla="*/ 14 w 30"/>
                <a:gd name="T11" fmla="*/ 21 h 21"/>
                <a:gd name="T12" fmla="*/ 21 w 30"/>
                <a:gd name="T13" fmla="*/ 21 h 21"/>
                <a:gd name="T14" fmla="*/ 26 w 30"/>
                <a:gd name="T15" fmla="*/ 20 h 21"/>
                <a:gd name="T16" fmla="*/ 30 w 30"/>
                <a:gd name="T17" fmla="*/ 15 h 21"/>
                <a:gd name="T18" fmla="*/ 3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3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6" y="20"/>
                  </a:lnTo>
                  <a:lnTo>
                    <a:pt x="3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47"/>
            <p:cNvSpPr>
              <a:spLocks/>
            </p:cNvSpPr>
            <p:nvPr/>
          </p:nvSpPr>
          <p:spPr bwMode="auto">
            <a:xfrm>
              <a:off x="1400" y="2156"/>
              <a:ext cx="69" cy="53"/>
            </a:xfrm>
            <a:custGeom>
              <a:avLst/>
              <a:gdLst>
                <a:gd name="T0" fmla="*/ 208 w 208"/>
                <a:gd name="T1" fmla="*/ 0 h 159"/>
                <a:gd name="T2" fmla="*/ 192 w 208"/>
                <a:gd name="T3" fmla="*/ 1 h 159"/>
                <a:gd name="T4" fmla="*/ 176 w 208"/>
                <a:gd name="T5" fmla="*/ 4 h 159"/>
                <a:gd name="T6" fmla="*/ 160 w 208"/>
                <a:gd name="T7" fmla="*/ 8 h 159"/>
                <a:gd name="T8" fmla="*/ 145 w 208"/>
                <a:gd name="T9" fmla="*/ 12 h 159"/>
                <a:gd name="T10" fmla="*/ 129 w 208"/>
                <a:gd name="T11" fmla="*/ 19 h 159"/>
                <a:gd name="T12" fmla="*/ 114 w 208"/>
                <a:gd name="T13" fmla="*/ 28 h 159"/>
                <a:gd name="T14" fmla="*/ 100 w 208"/>
                <a:gd name="T15" fmla="*/ 35 h 159"/>
                <a:gd name="T16" fmla="*/ 87 w 208"/>
                <a:gd name="T17" fmla="*/ 46 h 159"/>
                <a:gd name="T18" fmla="*/ 73 w 208"/>
                <a:gd name="T19" fmla="*/ 55 h 159"/>
                <a:gd name="T20" fmla="*/ 61 w 208"/>
                <a:gd name="T21" fmla="*/ 66 h 159"/>
                <a:gd name="T22" fmla="*/ 49 w 208"/>
                <a:gd name="T23" fmla="*/ 80 h 159"/>
                <a:gd name="T24" fmla="*/ 38 w 208"/>
                <a:gd name="T25" fmla="*/ 92 h 159"/>
                <a:gd name="T26" fmla="*/ 26 w 208"/>
                <a:gd name="T27" fmla="*/ 104 h 159"/>
                <a:gd name="T28" fmla="*/ 18 w 208"/>
                <a:gd name="T29" fmla="*/ 117 h 159"/>
                <a:gd name="T30" fmla="*/ 7 w 208"/>
                <a:gd name="T31" fmla="*/ 131 h 159"/>
                <a:gd name="T32" fmla="*/ 0 w 208"/>
                <a:gd name="T33" fmla="*/ 144 h 159"/>
                <a:gd name="T34" fmla="*/ 26 w 208"/>
                <a:gd name="T35" fmla="*/ 159 h 159"/>
                <a:gd name="T36" fmla="*/ 34 w 208"/>
                <a:gd name="T37" fmla="*/ 147 h 159"/>
                <a:gd name="T38" fmla="*/ 42 w 208"/>
                <a:gd name="T39" fmla="*/ 135 h 159"/>
                <a:gd name="T40" fmla="*/ 52 w 208"/>
                <a:gd name="T41" fmla="*/ 124 h 159"/>
                <a:gd name="T42" fmla="*/ 61 w 208"/>
                <a:gd name="T43" fmla="*/ 112 h 159"/>
                <a:gd name="T44" fmla="*/ 72 w 208"/>
                <a:gd name="T45" fmla="*/ 101 h 159"/>
                <a:gd name="T46" fmla="*/ 83 w 208"/>
                <a:gd name="T47" fmla="*/ 90 h 159"/>
                <a:gd name="T48" fmla="*/ 93 w 208"/>
                <a:gd name="T49" fmla="*/ 81 h 159"/>
                <a:gd name="T50" fmla="*/ 106 w 208"/>
                <a:gd name="T51" fmla="*/ 71 h 159"/>
                <a:gd name="T52" fmla="*/ 116 w 208"/>
                <a:gd name="T53" fmla="*/ 62 h 159"/>
                <a:gd name="T54" fmla="*/ 130 w 208"/>
                <a:gd name="T55" fmla="*/ 55 h 159"/>
                <a:gd name="T56" fmla="*/ 142 w 208"/>
                <a:gd name="T57" fmla="*/ 49 h 159"/>
                <a:gd name="T58" fmla="*/ 155 w 208"/>
                <a:gd name="T59" fmla="*/ 43 h 159"/>
                <a:gd name="T60" fmla="*/ 168 w 208"/>
                <a:gd name="T61" fmla="*/ 38 h 159"/>
                <a:gd name="T62" fmla="*/ 181 w 208"/>
                <a:gd name="T63" fmla="*/ 35 h 159"/>
                <a:gd name="T64" fmla="*/ 195 w 208"/>
                <a:gd name="T65" fmla="*/ 34 h 159"/>
                <a:gd name="T66" fmla="*/ 208 w 208"/>
                <a:gd name="T67" fmla="*/ 32 h 159"/>
                <a:gd name="T68" fmla="*/ 208 w 208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159">
                  <a:moveTo>
                    <a:pt x="208" y="0"/>
                  </a:moveTo>
                  <a:lnTo>
                    <a:pt x="192" y="1"/>
                  </a:lnTo>
                  <a:lnTo>
                    <a:pt x="176" y="4"/>
                  </a:lnTo>
                  <a:lnTo>
                    <a:pt x="160" y="8"/>
                  </a:lnTo>
                  <a:lnTo>
                    <a:pt x="145" y="12"/>
                  </a:lnTo>
                  <a:lnTo>
                    <a:pt x="129" y="19"/>
                  </a:lnTo>
                  <a:lnTo>
                    <a:pt x="114" y="28"/>
                  </a:lnTo>
                  <a:lnTo>
                    <a:pt x="100" y="35"/>
                  </a:lnTo>
                  <a:lnTo>
                    <a:pt x="87" y="46"/>
                  </a:lnTo>
                  <a:lnTo>
                    <a:pt x="73" y="55"/>
                  </a:lnTo>
                  <a:lnTo>
                    <a:pt x="61" y="66"/>
                  </a:lnTo>
                  <a:lnTo>
                    <a:pt x="49" y="80"/>
                  </a:lnTo>
                  <a:lnTo>
                    <a:pt x="38" y="92"/>
                  </a:lnTo>
                  <a:lnTo>
                    <a:pt x="26" y="104"/>
                  </a:lnTo>
                  <a:lnTo>
                    <a:pt x="18" y="117"/>
                  </a:lnTo>
                  <a:lnTo>
                    <a:pt x="7" y="131"/>
                  </a:lnTo>
                  <a:lnTo>
                    <a:pt x="0" y="144"/>
                  </a:lnTo>
                  <a:lnTo>
                    <a:pt x="26" y="159"/>
                  </a:lnTo>
                  <a:lnTo>
                    <a:pt x="34" y="147"/>
                  </a:lnTo>
                  <a:lnTo>
                    <a:pt x="42" y="135"/>
                  </a:lnTo>
                  <a:lnTo>
                    <a:pt x="52" y="124"/>
                  </a:lnTo>
                  <a:lnTo>
                    <a:pt x="61" y="112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93" y="81"/>
                  </a:lnTo>
                  <a:lnTo>
                    <a:pt x="106" y="71"/>
                  </a:lnTo>
                  <a:lnTo>
                    <a:pt x="116" y="62"/>
                  </a:lnTo>
                  <a:lnTo>
                    <a:pt x="130" y="55"/>
                  </a:lnTo>
                  <a:lnTo>
                    <a:pt x="142" y="49"/>
                  </a:lnTo>
                  <a:lnTo>
                    <a:pt x="155" y="43"/>
                  </a:lnTo>
                  <a:lnTo>
                    <a:pt x="168" y="38"/>
                  </a:lnTo>
                  <a:lnTo>
                    <a:pt x="181" y="35"/>
                  </a:lnTo>
                  <a:lnTo>
                    <a:pt x="195" y="34"/>
                  </a:lnTo>
                  <a:lnTo>
                    <a:pt x="208" y="3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48"/>
            <p:cNvSpPr>
              <a:spLocks/>
            </p:cNvSpPr>
            <p:nvPr/>
          </p:nvSpPr>
          <p:spPr bwMode="auto">
            <a:xfrm>
              <a:off x="1469" y="2156"/>
              <a:ext cx="57" cy="50"/>
            </a:xfrm>
            <a:custGeom>
              <a:avLst/>
              <a:gdLst>
                <a:gd name="T0" fmla="*/ 146 w 170"/>
                <a:gd name="T1" fmla="*/ 127 h 149"/>
                <a:gd name="T2" fmla="*/ 170 w 170"/>
                <a:gd name="T3" fmla="*/ 133 h 149"/>
                <a:gd name="T4" fmla="*/ 166 w 170"/>
                <a:gd name="T5" fmla="*/ 119 h 149"/>
                <a:gd name="T6" fmla="*/ 158 w 170"/>
                <a:gd name="T7" fmla="*/ 107 h 149"/>
                <a:gd name="T8" fmla="*/ 151 w 170"/>
                <a:gd name="T9" fmla="*/ 96 h 149"/>
                <a:gd name="T10" fmla="*/ 143 w 170"/>
                <a:gd name="T11" fmla="*/ 84 h 149"/>
                <a:gd name="T12" fmla="*/ 134 w 170"/>
                <a:gd name="T13" fmla="*/ 73 h 149"/>
                <a:gd name="T14" fmla="*/ 124 w 170"/>
                <a:gd name="T15" fmla="*/ 61 h 149"/>
                <a:gd name="T16" fmla="*/ 113 w 170"/>
                <a:gd name="T17" fmla="*/ 52 h 149"/>
                <a:gd name="T18" fmla="*/ 103 w 170"/>
                <a:gd name="T19" fmla="*/ 42 h 149"/>
                <a:gd name="T20" fmla="*/ 92 w 170"/>
                <a:gd name="T21" fmla="*/ 33 h 149"/>
                <a:gd name="T22" fmla="*/ 80 w 170"/>
                <a:gd name="T23" fmla="*/ 26 h 149"/>
                <a:gd name="T24" fmla="*/ 67 w 170"/>
                <a:gd name="T25" fmla="*/ 19 h 149"/>
                <a:gd name="T26" fmla="*/ 54 w 170"/>
                <a:gd name="T27" fmla="*/ 12 h 149"/>
                <a:gd name="T28" fmla="*/ 40 w 170"/>
                <a:gd name="T29" fmla="*/ 7 h 149"/>
                <a:gd name="T30" fmla="*/ 28 w 170"/>
                <a:gd name="T31" fmla="*/ 3 h 149"/>
                <a:gd name="T32" fmla="*/ 14 w 170"/>
                <a:gd name="T33" fmla="*/ 2 h 149"/>
                <a:gd name="T34" fmla="*/ 0 w 170"/>
                <a:gd name="T35" fmla="*/ 0 h 149"/>
                <a:gd name="T36" fmla="*/ 0 w 170"/>
                <a:gd name="T37" fmla="*/ 31 h 149"/>
                <a:gd name="T38" fmla="*/ 12 w 170"/>
                <a:gd name="T39" fmla="*/ 33 h 149"/>
                <a:gd name="T40" fmla="*/ 22 w 170"/>
                <a:gd name="T41" fmla="*/ 34 h 149"/>
                <a:gd name="T42" fmla="*/ 32 w 170"/>
                <a:gd name="T43" fmla="*/ 37 h 149"/>
                <a:gd name="T44" fmla="*/ 42 w 170"/>
                <a:gd name="T45" fmla="*/ 41 h 149"/>
                <a:gd name="T46" fmla="*/ 53 w 170"/>
                <a:gd name="T47" fmla="*/ 46 h 149"/>
                <a:gd name="T48" fmla="*/ 62 w 170"/>
                <a:gd name="T49" fmla="*/ 52 h 149"/>
                <a:gd name="T50" fmla="*/ 73 w 170"/>
                <a:gd name="T51" fmla="*/ 58 h 149"/>
                <a:gd name="T52" fmla="*/ 82 w 170"/>
                <a:gd name="T53" fmla="*/ 66 h 149"/>
                <a:gd name="T54" fmla="*/ 92 w 170"/>
                <a:gd name="T55" fmla="*/ 75 h 149"/>
                <a:gd name="T56" fmla="*/ 101 w 170"/>
                <a:gd name="T57" fmla="*/ 83 h 149"/>
                <a:gd name="T58" fmla="*/ 109 w 170"/>
                <a:gd name="T59" fmla="*/ 93 h 149"/>
                <a:gd name="T60" fmla="*/ 117 w 170"/>
                <a:gd name="T61" fmla="*/ 103 h 149"/>
                <a:gd name="T62" fmla="*/ 124 w 170"/>
                <a:gd name="T63" fmla="*/ 112 h 149"/>
                <a:gd name="T64" fmla="*/ 131 w 170"/>
                <a:gd name="T65" fmla="*/ 123 h 149"/>
                <a:gd name="T66" fmla="*/ 136 w 170"/>
                <a:gd name="T67" fmla="*/ 133 h 149"/>
                <a:gd name="T68" fmla="*/ 142 w 170"/>
                <a:gd name="T69" fmla="*/ 145 h 149"/>
                <a:gd name="T70" fmla="*/ 167 w 170"/>
                <a:gd name="T71" fmla="*/ 149 h 149"/>
                <a:gd name="T72" fmla="*/ 146 w 170"/>
                <a:gd name="T73" fmla="*/ 1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46" y="127"/>
                  </a:moveTo>
                  <a:lnTo>
                    <a:pt x="170" y="133"/>
                  </a:lnTo>
                  <a:lnTo>
                    <a:pt x="166" y="119"/>
                  </a:lnTo>
                  <a:lnTo>
                    <a:pt x="158" y="107"/>
                  </a:lnTo>
                  <a:lnTo>
                    <a:pt x="151" y="96"/>
                  </a:lnTo>
                  <a:lnTo>
                    <a:pt x="143" y="84"/>
                  </a:lnTo>
                  <a:lnTo>
                    <a:pt x="134" y="73"/>
                  </a:lnTo>
                  <a:lnTo>
                    <a:pt x="124" y="61"/>
                  </a:lnTo>
                  <a:lnTo>
                    <a:pt x="113" y="52"/>
                  </a:lnTo>
                  <a:lnTo>
                    <a:pt x="103" y="42"/>
                  </a:lnTo>
                  <a:lnTo>
                    <a:pt x="92" y="33"/>
                  </a:lnTo>
                  <a:lnTo>
                    <a:pt x="80" y="26"/>
                  </a:lnTo>
                  <a:lnTo>
                    <a:pt x="67" y="19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2" y="33"/>
                  </a:lnTo>
                  <a:lnTo>
                    <a:pt x="22" y="34"/>
                  </a:lnTo>
                  <a:lnTo>
                    <a:pt x="32" y="37"/>
                  </a:lnTo>
                  <a:lnTo>
                    <a:pt x="42" y="41"/>
                  </a:lnTo>
                  <a:lnTo>
                    <a:pt x="53" y="46"/>
                  </a:lnTo>
                  <a:lnTo>
                    <a:pt x="62" y="52"/>
                  </a:lnTo>
                  <a:lnTo>
                    <a:pt x="73" y="58"/>
                  </a:lnTo>
                  <a:lnTo>
                    <a:pt x="82" y="66"/>
                  </a:lnTo>
                  <a:lnTo>
                    <a:pt x="92" y="75"/>
                  </a:lnTo>
                  <a:lnTo>
                    <a:pt x="101" y="83"/>
                  </a:lnTo>
                  <a:lnTo>
                    <a:pt x="109" y="93"/>
                  </a:lnTo>
                  <a:lnTo>
                    <a:pt x="117" y="103"/>
                  </a:lnTo>
                  <a:lnTo>
                    <a:pt x="124" y="112"/>
                  </a:lnTo>
                  <a:lnTo>
                    <a:pt x="131" y="123"/>
                  </a:lnTo>
                  <a:lnTo>
                    <a:pt x="136" y="133"/>
                  </a:lnTo>
                  <a:lnTo>
                    <a:pt x="142" y="145"/>
                  </a:lnTo>
                  <a:lnTo>
                    <a:pt x="167" y="149"/>
                  </a:lnTo>
                  <a:lnTo>
                    <a:pt x="146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49"/>
            <p:cNvSpPr>
              <a:spLocks/>
            </p:cNvSpPr>
            <p:nvPr/>
          </p:nvSpPr>
          <p:spPr bwMode="auto">
            <a:xfrm>
              <a:off x="1518" y="2183"/>
              <a:ext cx="35" cy="22"/>
            </a:xfrm>
            <a:custGeom>
              <a:avLst/>
              <a:gdLst>
                <a:gd name="T0" fmla="*/ 105 w 105"/>
                <a:gd name="T1" fmla="*/ 0 h 67"/>
                <a:gd name="T2" fmla="*/ 91 w 105"/>
                <a:gd name="T3" fmla="*/ 0 h 67"/>
                <a:gd name="T4" fmla="*/ 76 w 105"/>
                <a:gd name="T5" fmla="*/ 1 h 67"/>
                <a:gd name="T6" fmla="*/ 62 w 105"/>
                <a:gd name="T7" fmla="*/ 5 h 67"/>
                <a:gd name="T8" fmla="*/ 48 w 105"/>
                <a:gd name="T9" fmla="*/ 12 h 67"/>
                <a:gd name="T10" fmla="*/ 36 w 105"/>
                <a:gd name="T11" fmla="*/ 19 h 67"/>
                <a:gd name="T12" fmla="*/ 23 w 105"/>
                <a:gd name="T13" fmla="*/ 27 h 67"/>
                <a:gd name="T14" fmla="*/ 10 w 105"/>
                <a:gd name="T15" fmla="*/ 36 h 67"/>
                <a:gd name="T16" fmla="*/ 0 w 105"/>
                <a:gd name="T17" fmla="*/ 46 h 67"/>
                <a:gd name="T18" fmla="*/ 21 w 105"/>
                <a:gd name="T19" fmla="*/ 67 h 67"/>
                <a:gd name="T20" fmla="*/ 31 w 105"/>
                <a:gd name="T21" fmla="*/ 59 h 67"/>
                <a:gd name="T22" fmla="*/ 41 w 105"/>
                <a:gd name="T23" fmla="*/ 51 h 67"/>
                <a:gd name="T24" fmla="*/ 51 w 105"/>
                <a:gd name="T25" fmla="*/ 44 h 67"/>
                <a:gd name="T26" fmla="*/ 62 w 105"/>
                <a:gd name="T27" fmla="*/ 40 h 67"/>
                <a:gd name="T28" fmla="*/ 72 w 105"/>
                <a:gd name="T29" fmla="*/ 36 h 67"/>
                <a:gd name="T30" fmla="*/ 82 w 105"/>
                <a:gd name="T31" fmla="*/ 34 h 67"/>
                <a:gd name="T32" fmla="*/ 93 w 105"/>
                <a:gd name="T33" fmla="*/ 32 h 67"/>
                <a:gd name="T34" fmla="*/ 105 w 105"/>
                <a:gd name="T35" fmla="*/ 32 h 67"/>
                <a:gd name="T36" fmla="*/ 105 w 105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lnTo>
                    <a:pt x="91" y="0"/>
                  </a:lnTo>
                  <a:lnTo>
                    <a:pt x="76" y="1"/>
                  </a:lnTo>
                  <a:lnTo>
                    <a:pt x="62" y="5"/>
                  </a:lnTo>
                  <a:lnTo>
                    <a:pt x="48" y="12"/>
                  </a:lnTo>
                  <a:lnTo>
                    <a:pt x="36" y="19"/>
                  </a:lnTo>
                  <a:lnTo>
                    <a:pt x="23" y="27"/>
                  </a:lnTo>
                  <a:lnTo>
                    <a:pt x="10" y="36"/>
                  </a:lnTo>
                  <a:lnTo>
                    <a:pt x="0" y="46"/>
                  </a:lnTo>
                  <a:lnTo>
                    <a:pt x="21" y="67"/>
                  </a:lnTo>
                  <a:lnTo>
                    <a:pt x="31" y="59"/>
                  </a:lnTo>
                  <a:lnTo>
                    <a:pt x="41" y="51"/>
                  </a:lnTo>
                  <a:lnTo>
                    <a:pt x="51" y="44"/>
                  </a:lnTo>
                  <a:lnTo>
                    <a:pt x="62" y="40"/>
                  </a:lnTo>
                  <a:lnTo>
                    <a:pt x="72" y="36"/>
                  </a:lnTo>
                  <a:lnTo>
                    <a:pt x="82" y="34"/>
                  </a:lnTo>
                  <a:lnTo>
                    <a:pt x="93" y="32"/>
                  </a:lnTo>
                  <a:lnTo>
                    <a:pt x="105" y="3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50"/>
            <p:cNvSpPr>
              <a:spLocks/>
            </p:cNvSpPr>
            <p:nvPr/>
          </p:nvSpPr>
          <p:spPr bwMode="auto">
            <a:xfrm>
              <a:off x="1552" y="2183"/>
              <a:ext cx="34" cy="28"/>
            </a:xfrm>
            <a:custGeom>
              <a:avLst/>
              <a:gdLst>
                <a:gd name="T0" fmla="*/ 76 w 103"/>
                <a:gd name="T1" fmla="*/ 62 h 84"/>
                <a:gd name="T2" fmla="*/ 96 w 103"/>
                <a:gd name="T3" fmla="*/ 57 h 84"/>
                <a:gd name="T4" fmla="*/ 87 w 103"/>
                <a:gd name="T5" fmla="*/ 50 h 84"/>
                <a:gd name="T6" fmla="*/ 76 w 103"/>
                <a:gd name="T7" fmla="*/ 41 h 84"/>
                <a:gd name="T8" fmla="*/ 65 w 103"/>
                <a:gd name="T9" fmla="*/ 33 h 84"/>
                <a:gd name="T10" fmla="*/ 56 w 103"/>
                <a:gd name="T11" fmla="*/ 23 h 84"/>
                <a:gd name="T12" fmla="*/ 44 w 103"/>
                <a:gd name="T13" fmla="*/ 15 h 84"/>
                <a:gd name="T14" fmla="*/ 31 w 103"/>
                <a:gd name="T15" fmla="*/ 8 h 84"/>
                <a:gd name="T16" fmla="*/ 17 w 103"/>
                <a:gd name="T17" fmla="*/ 3 h 84"/>
                <a:gd name="T18" fmla="*/ 0 w 103"/>
                <a:gd name="T19" fmla="*/ 0 h 84"/>
                <a:gd name="T20" fmla="*/ 0 w 103"/>
                <a:gd name="T21" fmla="*/ 33 h 84"/>
                <a:gd name="T22" fmla="*/ 9 w 103"/>
                <a:gd name="T23" fmla="*/ 33 h 84"/>
                <a:gd name="T24" fmla="*/ 18 w 103"/>
                <a:gd name="T25" fmla="*/ 37 h 84"/>
                <a:gd name="T26" fmla="*/ 26 w 103"/>
                <a:gd name="T27" fmla="*/ 42 h 84"/>
                <a:gd name="T28" fmla="*/ 36 w 103"/>
                <a:gd name="T29" fmla="*/ 49 h 84"/>
                <a:gd name="T30" fmla="*/ 45 w 103"/>
                <a:gd name="T31" fmla="*/ 57 h 84"/>
                <a:gd name="T32" fmla="*/ 56 w 103"/>
                <a:gd name="T33" fmla="*/ 66 h 84"/>
                <a:gd name="T34" fmla="*/ 68 w 103"/>
                <a:gd name="T35" fmla="*/ 76 h 84"/>
                <a:gd name="T36" fmla="*/ 81 w 103"/>
                <a:gd name="T37" fmla="*/ 84 h 84"/>
                <a:gd name="T38" fmla="*/ 103 w 103"/>
                <a:gd name="T39" fmla="*/ 80 h 84"/>
                <a:gd name="T40" fmla="*/ 76 w 103"/>
                <a:gd name="T41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84">
                  <a:moveTo>
                    <a:pt x="76" y="62"/>
                  </a:moveTo>
                  <a:lnTo>
                    <a:pt x="96" y="57"/>
                  </a:lnTo>
                  <a:lnTo>
                    <a:pt x="87" y="50"/>
                  </a:lnTo>
                  <a:lnTo>
                    <a:pt x="76" y="41"/>
                  </a:lnTo>
                  <a:lnTo>
                    <a:pt x="65" y="33"/>
                  </a:lnTo>
                  <a:lnTo>
                    <a:pt x="56" y="23"/>
                  </a:lnTo>
                  <a:lnTo>
                    <a:pt x="44" y="15"/>
                  </a:lnTo>
                  <a:lnTo>
                    <a:pt x="31" y="8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18" y="37"/>
                  </a:lnTo>
                  <a:lnTo>
                    <a:pt x="26" y="42"/>
                  </a:lnTo>
                  <a:lnTo>
                    <a:pt x="36" y="49"/>
                  </a:lnTo>
                  <a:lnTo>
                    <a:pt x="45" y="57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81" y="84"/>
                  </a:lnTo>
                  <a:lnTo>
                    <a:pt x="103" y="80"/>
                  </a:lnTo>
                  <a:lnTo>
                    <a:pt x="7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51"/>
            <p:cNvSpPr>
              <a:spLocks/>
            </p:cNvSpPr>
            <p:nvPr/>
          </p:nvSpPr>
          <p:spPr bwMode="auto">
            <a:xfrm>
              <a:off x="1577" y="2159"/>
              <a:ext cx="66" cy="51"/>
            </a:xfrm>
            <a:custGeom>
              <a:avLst/>
              <a:gdLst>
                <a:gd name="T0" fmla="*/ 179 w 197"/>
                <a:gd name="T1" fmla="*/ 27 h 153"/>
                <a:gd name="T2" fmla="*/ 183 w 197"/>
                <a:gd name="T3" fmla="*/ 0 h 153"/>
                <a:gd name="T4" fmla="*/ 168 w 197"/>
                <a:gd name="T5" fmla="*/ 4 h 153"/>
                <a:gd name="T6" fmla="*/ 155 w 197"/>
                <a:gd name="T7" fmla="*/ 11 h 153"/>
                <a:gd name="T8" fmla="*/ 142 w 197"/>
                <a:gd name="T9" fmla="*/ 18 h 153"/>
                <a:gd name="T10" fmla="*/ 128 w 197"/>
                <a:gd name="T11" fmla="*/ 23 h 153"/>
                <a:gd name="T12" fmla="*/ 115 w 197"/>
                <a:gd name="T13" fmla="*/ 30 h 153"/>
                <a:gd name="T14" fmla="*/ 102 w 197"/>
                <a:gd name="T15" fmla="*/ 38 h 153"/>
                <a:gd name="T16" fmla="*/ 90 w 197"/>
                <a:gd name="T17" fmla="*/ 45 h 153"/>
                <a:gd name="T18" fmla="*/ 78 w 197"/>
                <a:gd name="T19" fmla="*/ 54 h 153"/>
                <a:gd name="T20" fmla="*/ 67 w 197"/>
                <a:gd name="T21" fmla="*/ 62 h 153"/>
                <a:gd name="T22" fmla="*/ 57 w 197"/>
                <a:gd name="T23" fmla="*/ 72 h 153"/>
                <a:gd name="T24" fmla="*/ 46 w 197"/>
                <a:gd name="T25" fmla="*/ 81 h 153"/>
                <a:gd name="T26" fmla="*/ 35 w 197"/>
                <a:gd name="T27" fmla="*/ 90 h 153"/>
                <a:gd name="T28" fmla="*/ 26 w 197"/>
                <a:gd name="T29" fmla="*/ 101 h 153"/>
                <a:gd name="T30" fmla="*/ 16 w 197"/>
                <a:gd name="T31" fmla="*/ 111 h 153"/>
                <a:gd name="T32" fmla="*/ 8 w 197"/>
                <a:gd name="T33" fmla="*/ 123 h 153"/>
                <a:gd name="T34" fmla="*/ 0 w 197"/>
                <a:gd name="T35" fmla="*/ 135 h 153"/>
                <a:gd name="T36" fmla="*/ 27 w 197"/>
                <a:gd name="T37" fmla="*/ 153 h 153"/>
                <a:gd name="T38" fmla="*/ 34 w 197"/>
                <a:gd name="T39" fmla="*/ 142 h 153"/>
                <a:gd name="T40" fmla="*/ 42 w 197"/>
                <a:gd name="T41" fmla="*/ 132 h 153"/>
                <a:gd name="T42" fmla="*/ 50 w 197"/>
                <a:gd name="T43" fmla="*/ 121 h 153"/>
                <a:gd name="T44" fmla="*/ 58 w 197"/>
                <a:gd name="T45" fmla="*/ 112 h 153"/>
                <a:gd name="T46" fmla="*/ 67 w 197"/>
                <a:gd name="T47" fmla="*/ 104 h 153"/>
                <a:gd name="T48" fmla="*/ 77 w 197"/>
                <a:gd name="T49" fmla="*/ 95 h 153"/>
                <a:gd name="T50" fmla="*/ 88 w 197"/>
                <a:gd name="T51" fmla="*/ 86 h 153"/>
                <a:gd name="T52" fmla="*/ 97 w 197"/>
                <a:gd name="T53" fmla="*/ 78 h 153"/>
                <a:gd name="T54" fmla="*/ 106 w 197"/>
                <a:gd name="T55" fmla="*/ 72 h 153"/>
                <a:gd name="T56" fmla="*/ 119 w 197"/>
                <a:gd name="T57" fmla="*/ 65 h 153"/>
                <a:gd name="T58" fmla="*/ 129 w 197"/>
                <a:gd name="T59" fmla="*/ 58 h 153"/>
                <a:gd name="T60" fmla="*/ 142 w 197"/>
                <a:gd name="T61" fmla="*/ 51 h 153"/>
                <a:gd name="T62" fmla="*/ 154 w 197"/>
                <a:gd name="T63" fmla="*/ 46 h 153"/>
                <a:gd name="T64" fmla="*/ 167 w 197"/>
                <a:gd name="T65" fmla="*/ 41 h 153"/>
                <a:gd name="T66" fmla="*/ 181 w 197"/>
                <a:gd name="T67" fmla="*/ 35 h 153"/>
                <a:gd name="T68" fmla="*/ 193 w 197"/>
                <a:gd name="T69" fmla="*/ 30 h 153"/>
                <a:gd name="T70" fmla="*/ 197 w 197"/>
                <a:gd name="T71" fmla="*/ 3 h 153"/>
                <a:gd name="T72" fmla="*/ 179 w 197"/>
                <a:gd name="T73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153">
                  <a:moveTo>
                    <a:pt x="179" y="27"/>
                  </a:moveTo>
                  <a:lnTo>
                    <a:pt x="183" y="0"/>
                  </a:lnTo>
                  <a:lnTo>
                    <a:pt x="168" y="4"/>
                  </a:lnTo>
                  <a:lnTo>
                    <a:pt x="155" y="11"/>
                  </a:lnTo>
                  <a:lnTo>
                    <a:pt x="142" y="18"/>
                  </a:lnTo>
                  <a:lnTo>
                    <a:pt x="128" y="23"/>
                  </a:lnTo>
                  <a:lnTo>
                    <a:pt x="115" y="30"/>
                  </a:lnTo>
                  <a:lnTo>
                    <a:pt x="102" y="38"/>
                  </a:lnTo>
                  <a:lnTo>
                    <a:pt x="90" y="45"/>
                  </a:lnTo>
                  <a:lnTo>
                    <a:pt x="78" y="54"/>
                  </a:lnTo>
                  <a:lnTo>
                    <a:pt x="67" y="62"/>
                  </a:lnTo>
                  <a:lnTo>
                    <a:pt x="57" y="72"/>
                  </a:lnTo>
                  <a:lnTo>
                    <a:pt x="46" y="81"/>
                  </a:lnTo>
                  <a:lnTo>
                    <a:pt x="35" y="90"/>
                  </a:lnTo>
                  <a:lnTo>
                    <a:pt x="26" y="101"/>
                  </a:lnTo>
                  <a:lnTo>
                    <a:pt x="16" y="111"/>
                  </a:lnTo>
                  <a:lnTo>
                    <a:pt x="8" y="123"/>
                  </a:lnTo>
                  <a:lnTo>
                    <a:pt x="0" y="135"/>
                  </a:lnTo>
                  <a:lnTo>
                    <a:pt x="27" y="153"/>
                  </a:lnTo>
                  <a:lnTo>
                    <a:pt x="34" y="142"/>
                  </a:lnTo>
                  <a:lnTo>
                    <a:pt x="42" y="132"/>
                  </a:lnTo>
                  <a:lnTo>
                    <a:pt x="50" y="121"/>
                  </a:lnTo>
                  <a:lnTo>
                    <a:pt x="58" y="112"/>
                  </a:lnTo>
                  <a:lnTo>
                    <a:pt x="67" y="104"/>
                  </a:lnTo>
                  <a:lnTo>
                    <a:pt x="77" y="95"/>
                  </a:lnTo>
                  <a:lnTo>
                    <a:pt x="88" y="86"/>
                  </a:lnTo>
                  <a:lnTo>
                    <a:pt x="97" y="78"/>
                  </a:lnTo>
                  <a:lnTo>
                    <a:pt x="106" y="72"/>
                  </a:lnTo>
                  <a:lnTo>
                    <a:pt x="119" y="65"/>
                  </a:lnTo>
                  <a:lnTo>
                    <a:pt x="129" y="58"/>
                  </a:lnTo>
                  <a:lnTo>
                    <a:pt x="142" y="51"/>
                  </a:lnTo>
                  <a:lnTo>
                    <a:pt x="154" y="46"/>
                  </a:lnTo>
                  <a:lnTo>
                    <a:pt x="167" y="41"/>
                  </a:lnTo>
                  <a:lnTo>
                    <a:pt x="181" y="35"/>
                  </a:lnTo>
                  <a:lnTo>
                    <a:pt x="193" y="30"/>
                  </a:lnTo>
                  <a:lnTo>
                    <a:pt x="197" y="3"/>
                  </a:lnTo>
                  <a:lnTo>
                    <a:pt x="17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52"/>
            <p:cNvSpPr>
              <a:spLocks/>
            </p:cNvSpPr>
            <p:nvPr/>
          </p:nvSpPr>
          <p:spPr bwMode="auto">
            <a:xfrm>
              <a:off x="1620" y="2134"/>
              <a:ext cx="23" cy="34"/>
            </a:xfrm>
            <a:custGeom>
              <a:avLst/>
              <a:gdLst>
                <a:gd name="T0" fmla="*/ 0 w 71"/>
                <a:gd name="T1" fmla="*/ 12 h 100"/>
                <a:gd name="T2" fmla="*/ 4 w 71"/>
                <a:gd name="T3" fmla="*/ 24 h 100"/>
                <a:gd name="T4" fmla="*/ 9 w 71"/>
                <a:gd name="T5" fmla="*/ 35 h 100"/>
                <a:gd name="T6" fmla="*/ 13 w 71"/>
                <a:gd name="T7" fmla="*/ 47 h 100"/>
                <a:gd name="T8" fmla="*/ 19 w 71"/>
                <a:gd name="T9" fmla="*/ 60 h 100"/>
                <a:gd name="T10" fmla="*/ 24 w 71"/>
                <a:gd name="T11" fmla="*/ 70 h 100"/>
                <a:gd name="T12" fmla="*/ 32 w 71"/>
                <a:gd name="T13" fmla="*/ 81 h 100"/>
                <a:gd name="T14" fmla="*/ 41 w 71"/>
                <a:gd name="T15" fmla="*/ 91 h 100"/>
                <a:gd name="T16" fmla="*/ 52 w 71"/>
                <a:gd name="T17" fmla="*/ 100 h 100"/>
                <a:gd name="T18" fmla="*/ 71 w 71"/>
                <a:gd name="T19" fmla="*/ 76 h 100"/>
                <a:gd name="T20" fmla="*/ 63 w 71"/>
                <a:gd name="T21" fmla="*/ 69 h 100"/>
                <a:gd name="T22" fmla="*/ 58 w 71"/>
                <a:gd name="T23" fmla="*/ 61 h 100"/>
                <a:gd name="T24" fmla="*/ 51 w 71"/>
                <a:gd name="T25" fmla="*/ 54 h 100"/>
                <a:gd name="T26" fmla="*/ 47 w 71"/>
                <a:gd name="T27" fmla="*/ 46 h 100"/>
                <a:gd name="T28" fmla="*/ 41 w 71"/>
                <a:gd name="T29" fmla="*/ 35 h 100"/>
                <a:gd name="T30" fmla="*/ 39 w 71"/>
                <a:gd name="T31" fmla="*/ 26 h 100"/>
                <a:gd name="T32" fmla="*/ 35 w 71"/>
                <a:gd name="T33" fmla="*/ 14 h 100"/>
                <a:gd name="T34" fmla="*/ 29 w 71"/>
                <a:gd name="T35" fmla="*/ 0 h 100"/>
                <a:gd name="T36" fmla="*/ 0 w 71"/>
                <a:gd name="T3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00">
                  <a:moveTo>
                    <a:pt x="0" y="12"/>
                  </a:moveTo>
                  <a:lnTo>
                    <a:pt x="4" y="24"/>
                  </a:lnTo>
                  <a:lnTo>
                    <a:pt x="9" y="35"/>
                  </a:lnTo>
                  <a:lnTo>
                    <a:pt x="13" y="47"/>
                  </a:lnTo>
                  <a:lnTo>
                    <a:pt x="19" y="60"/>
                  </a:lnTo>
                  <a:lnTo>
                    <a:pt x="24" y="70"/>
                  </a:lnTo>
                  <a:lnTo>
                    <a:pt x="32" y="81"/>
                  </a:lnTo>
                  <a:lnTo>
                    <a:pt x="41" y="91"/>
                  </a:lnTo>
                  <a:lnTo>
                    <a:pt x="52" y="100"/>
                  </a:lnTo>
                  <a:lnTo>
                    <a:pt x="71" y="76"/>
                  </a:lnTo>
                  <a:lnTo>
                    <a:pt x="63" y="69"/>
                  </a:lnTo>
                  <a:lnTo>
                    <a:pt x="58" y="61"/>
                  </a:lnTo>
                  <a:lnTo>
                    <a:pt x="51" y="54"/>
                  </a:lnTo>
                  <a:lnTo>
                    <a:pt x="47" y="46"/>
                  </a:lnTo>
                  <a:lnTo>
                    <a:pt x="41" y="35"/>
                  </a:lnTo>
                  <a:lnTo>
                    <a:pt x="39" y="26"/>
                  </a:lnTo>
                  <a:lnTo>
                    <a:pt x="35" y="14"/>
                  </a:lnTo>
                  <a:lnTo>
                    <a:pt x="2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53"/>
            <p:cNvSpPr>
              <a:spLocks/>
            </p:cNvSpPr>
            <p:nvPr/>
          </p:nvSpPr>
          <p:spPr bwMode="auto">
            <a:xfrm>
              <a:off x="1635" y="2159"/>
              <a:ext cx="10" cy="7"/>
            </a:xfrm>
            <a:custGeom>
              <a:avLst/>
              <a:gdLst>
                <a:gd name="T0" fmla="*/ 31 w 31"/>
                <a:gd name="T1" fmla="*/ 11 h 22"/>
                <a:gd name="T2" fmla="*/ 26 w 31"/>
                <a:gd name="T3" fmla="*/ 4 h 22"/>
                <a:gd name="T4" fmla="*/ 21 w 31"/>
                <a:gd name="T5" fmla="*/ 0 h 22"/>
                <a:gd name="T6" fmla="*/ 14 w 31"/>
                <a:gd name="T7" fmla="*/ 0 h 22"/>
                <a:gd name="T8" fmla="*/ 9 w 31"/>
                <a:gd name="T9" fmla="*/ 0 h 22"/>
                <a:gd name="T10" fmla="*/ 4 w 31"/>
                <a:gd name="T11" fmla="*/ 4 h 22"/>
                <a:gd name="T12" fmla="*/ 1 w 31"/>
                <a:gd name="T13" fmla="*/ 8 h 22"/>
                <a:gd name="T14" fmla="*/ 0 w 31"/>
                <a:gd name="T15" fmla="*/ 15 h 22"/>
                <a:gd name="T16" fmla="*/ 0 w 31"/>
                <a:gd name="T17" fmla="*/ 22 h 22"/>
                <a:gd name="T18" fmla="*/ 31 w 31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31" y="11"/>
                  </a:moveTo>
                  <a:lnTo>
                    <a:pt x="26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54"/>
            <p:cNvSpPr>
              <a:spLocks/>
            </p:cNvSpPr>
            <p:nvPr/>
          </p:nvSpPr>
          <p:spPr bwMode="auto">
            <a:xfrm>
              <a:off x="1743" y="2265"/>
              <a:ext cx="10" cy="6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5 h 18"/>
                <a:gd name="T6" fmla="*/ 23 w 32"/>
                <a:gd name="T7" fmla="*/ 2 h 18"/>
                <a:gd name="T8" fmla="*/ 18 w 32"/>
                <a:gd name="T9" fmla="*/ 0 h 18"/>
                <a:gd name="T10" fmla="*/ 11 w 32"/>
                <a:gd name="T11" fmla="*/ 0 h 18"/>
                <a:gd name="T12" fmla="*/ 7 w 32"/>
                <a:gd name="T13" fmla="*/ 3 h 18"/>
                <a:gd name="T14" fmla="*/ 3 w 32"/>
                <a:gd name="T15" fmla="*/ 7 h 18"/>
                <a:gd name="T16" fmla="*/ 0 w 32"/>
                <a:gd name="T17" fmla="*/ 14 h 18"/>
                <a:gd name="T18" fmla="*/ 32 w 32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14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55"/>
            <p:cNvSpPr>
              <a:spLocks/>
            </p:cNvSpPr>
            <p:nvPr/>
          </p:nvSpPr>
          <p:spPr bwMode="auto">
            <a:xfrm>
              <a:off x="1732" y="2269"/>
              <a:ext cx="21" cy="48"/>
            </a:xfrm>
            <a:custGeom>
              <a:avLst/>
              <a:gdLst>
                <a:gd name="T0" fmla="*/ 29 w 64"/>
                <a:gd name="T1" fmla="*/ 143 h 143"/>
                <a:gd name="T2" fmla="*/ 36 w 64"/>
                <a:gd name="T3" fmla="*/ 127 h 143"/>
                <a:gd name="T4" fmla="*/ 42 w 64"/>
                <a:gd name="T5" fmla="*/ 109 h 143"/>
                <a:gd name="T6" fmla="*/ 47 w 64"/>
                <a:gd name="T7" fmla="*/ 92 h 143"/>
                <a:gd name="T8" fmla="*/ 51 w 64"/>
                <a:gd name="T9" fmla="*/ 74 h 143"/>
                <a:gd name="T10" fmla="*/ 56 w 64"/>
                <a:gd name="T11" fmla="*/ 55 h 143"/>
                <a:gd name="T12" fmla="*/ 58 w 64"/>
                <a:gd name="T13" fmla="*/ 39 h 143"/>
                <a:gd name="T14" fmla="*/ 62 w 64"/>
                <a:gd name="T15" fmla="*/ 22 h 143"/>
                <a:gd name="T16" fmla="*/ 64 w 64"/>
                <a:gd name="T17" fmla="*/ 4 h 143"/>
                <a:gd name="T18" fmla="*/ 32 w 64"/>
                <a:gd name="T19" fmla="*/ 0 h 143"/>
                <a:gd name="T20" fmla="*/ 31 w 64"/>
                <a:gd name="T21" fmla="*/ 16 h 143"/>
                <a:gd name="T22" fmla="*/ 27 w 64"/>
                <a:gd name="T23" fmla="*/ 34 h 143"/>
                <a:gd name="T24" fmla="*/ 24 w 64"/>
                <a:gd name="T25" fmla="*/ 51 h 143"/>
                <a:gd name="T26" fmla="*/ 21 w 64"/>
                <a:gd name="T27" fmla="*/ 67 h 143"/>
                <a:gd name="T28" fmla="*/ 16 w 64"/>
                <a:gd name="T29" fmla="*/ 84 h 143"/>
                <a:gd name="T30" fmla="*/ 12 w 64"/>
                <a:gd name="T31" fmla="*/ 101 h 143"/>
                <a:gd name="T32" fmla="*/ 6 w 64"/>
                <a:gd name="T33" fmla="*/ 116 h 143"/>
                <a:gd name="T34" fmla="*/ 0 w 64"/>
                <a:gd name="T35" fmla="*/ 131 h 143"/>
                <a:gd name="T36" fmla="*/ 29 w 64"/>
                <a:gd name="T3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3">
                  <a:moveTo>
                    <a:pt x="29" y="143"/>
                  </a:moveTo>
                  <a:lnTo>
                    <a:pt x="36" y="127"/>
                  </a:lnTo>
                  <a:lnTo>
                    <a:pt x="42" y="109"/>
                  </a:lnTo>
                  <a:lnTo>
                    <a:pt x="47" y="92"/>
                  </a:lnTo>
                  <a:lnTo>
                    <a:pt x="51" y="74"/>
                  </a:lnTo>
                  <a:lnTo>
                    <a:pt x="56" y="55"/>
                  </a:lnTo>
                  <a:lnTo>
                    <a:pt x="58" y="39"/>
                  </a:lnTo>
                  <a:lnTo>
                    <a:pt x="62" y="22"/>
                  </a:lnTo>
                  <a:lnTo>
                    <a:pt x="64" y="4"/>
                  </a:lnTo>
                  <a:lnTo>
                    <a:pt x="32" y="0"/>
                  </a:lnTo>
                  <a:lnTo>
                    <a:pt x="31" y="16"/>
                  </a:lnTo>
                  <a:lnTo>
                    <a:pt x="27" y="34"/>
                  </a:lnTo>
                  <a:lnTo>
                    <a:pt x="24" y="51"/>
                  </a:lnTo>
                  <a:lnTo>
                    <a:pt x="21" y="67"/>
                  </a:lnTo>
                  <a:lnTo>
                    <a:pt x="16" y="84"/>
                  </a:lnTo>
                  <a:lnTo>
                    <a:pt x="12" y="101"/>
                  </a:lnTo>
                  <a:lnTo>
                    <a:pt x="6" y="116"/>
                  </a:lnTo>
                  <a:lnTo>
                    <a:pt x="0" y="131"/>
                  </a:lnTo>
                  <a:lnTo>
                    <a:pt x="2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56"/>
            <p:cNvSpPr>
              <a:spLocks/>
            </p:cNvSpPr>
            <p:nvPr/>
          </p:nvSpPr>
          <p:spPr bwMode="auto">
            <a:xfrm>
              <a:off x="1713" y="2313"/>
              <a:ext cx="28" cy="72"/>
            </a:xfrm>
            <a:custGeom>
              <a:avLst/>
              <a:gdLst>
                <a:gd name="T0" fmla="*/ 31 w 84"/>
                <a:gd name="T1" fmla="*/ 216 h 216"/>
                <a:gd name="T2" fmla="*/ 34 w 84"/>
                <a:gd name="T3" fmla="*/ 190 h 216"/>
                <a:gd name="T4" fmla="*/ 37 w 84"/>
                <a:gd name="T5" fmla="*/ 163 h 216"/>
                <a:gd name="T6" fmla="*/ 41 w 84"/>
                <a:gd name="T7" fmla="*/ 139 h 216"/>
                <a:gd name="T8" fmla="*/ 46 w 84"/>
                <a:gd name="T9" fmla="*/ 115 h 216"/>
                <a:gd name="T10" fmla="*/ 54 w 84"/>
                <a:gd name="T11" fmla="*/ 90 h 216"/>
                <a:gd name="T12" fmla="*/ 64 w 84"/>
                <a:gd name="T13" fmla="*/ 65 h 216"/>
                <a:gd name="T14" fmla="*/ 73 w 84"/>
                <a:gd name="T15" fmla="*/ 39 h 216"/>
                <a:gd name="T16" fmla="*/ 84 w 84"/>
                <a:gd name="T17" fmla="*/ 12 h 216"/>
                <a:gd name="T18" fmla="*/ 56 w 84"/>
                <a:gd name="T19" fmla="*/ 0 h 216"/>
                <a:gd name="T20" fmla="*/ 44 w 84"/>
                <a:gd name="T21" fmla="*/ 28 h 216"/>
                <a:gd name="T22" fmla="*/ 33 w 84"/>
                <a:gd name="T23" fmla="*/ 55 h 216"/>
                <a:gd name="T24" fmla="*/ 23 w 84"/>
                <a:gd name="T25" fmla="*/ 81 h 216"/>
                <a:gd name="T26" fmla="*/ 17 w 84"/>
                <a:gd name="T27" fmla="*/ 108 h 216"/>
                <a:gd name="T28" fmla="*/ 10 w 84"/>
                <a:gd name="T29" fmla="*/ 135 h 216"/>
                <a:gd name="T30" fmla="*/ 6 w 84"/>
                <a:gd name="T31" fmla="*/ 160 h 216"/>
                <a:gd name="T32" fmla="*/ 2 w 84"/>
                <a:gd name="T33" fmla="*/ 187 h 216"/>
                <a:gd name="T34" fmla="*/ 0 w 84"/>
                <a:gd name="T35" fmla="*/ 216 h 216"/>
                <a:gd name="T36" fmla="*/ 31 w 84"/>
                <a:gd name="T3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216">
                  <a:moveTo>
                    <a:pt x="31" y="216"/>
                  </a:moveTo>
                  <a:lnTo>
                    <a:pt x="34" y="190"/>
                  </a:lnTo>
                  <a:lnTo>
                    <a:pt x="37" y="163"/>
                  </a:lnTo>
                  <a:lnTo>
                    <a:pt x="41" y="139"/>
                  </a:lnTo>
                  <a:lnTo>
                    <a:pt x="46" y="115"/>
                  </a:lnTo>
                  <a:lnTo>
                    <a:pt x="54" y="90"/>
                  </a:lnTo>
                  <a:lnTo>
                    <a:pt x="64" y="65"/>
                  </a:lnTo>
                  <a:lnTo>
                    <a:pt x="73" y="39"/>
                  </a:lnTo>
                  <a:lnTo>
                    <a:pt x="84" y="12"/>
                  </a:lnTo>
                  <a:lnTo>
                    <a:pt x="56" y="0"/>
                  </a:lnTo>
                  <a:lnTo>
                    <a:pt x="44" y="28"/>
                  </a:lnTo>
                  <a:lnTo>
                    <a:pt x="33" y="55"/>
                  </a:lnTo>
                  <a:lnTo>
                    <a:pt x="23" y="81"/>
                  </a:lnTo>
                  <a:lnTo>
                    <a:pt x="17" y="108"/>
                  </a:lnTo>
                  <a:lnTo>
                    <a:pt x="10" y="135"/>
                  </a:lnTo>
                  <a:lnTo>
                    <a:pt x="6" y="160"/>
                  </a:lnTo>
                  <a:lnTo>
                    <a:pt x="2" y="187"/>
                  </a:lnTo>
                  <a:lnTo>
                    <a:pt x="0" y="216"/>
                  </a:lnTo>
                  <a:lnTo>
                    <a:pt x="31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57"/>
            <p:cNvSpPr>
              <a:spLocks/>
            </p:cNvSpPr>
            <p:nvPr/>
          </p:nvSpPr>
          <p:spPr bwMode="auto">
            <a:xfrm>
              <a:off x="1713" y="2385"/>
              <a:ext cx="27" cy="37"/>
            </a:xfrm>
            <a:custGeom>
              <a:avLst/>
              <a:gdLst>
                <a:gd name="T0" fmla="*/ 81 w 81"/>
                <a:gd name="T1" fmla="*/ 79 h 110"/>
                <a:gd name="T2" fmla="*/ 81 w 81"/>
                <a:gd name="T3" fmla="*/ 78 h 110"/>
                <a:gd name="T4" fmla="*/ 71 w 81"/>
                <a:gd name="T5" fmla="*/ 75 h 110"/>
                <a:gd name="T6" fmla="*/ 61 w 81"/>
                <a:gd name="T7" fmla="*/ 70 h 110"/>
                <a:gd name="T8" fmla="*/ 53 w 81"/>
                <a:gd name="T9" fmla="*/ 62 h 110"/>
                <a:gd name="T10" fmla="*/ 46 w 81"/>
                <a:gd name="T11" fmla="*/ 52 h 110"/>
                <a:gd name="T12" fmla="*/ 41 w 81"/>
                <a:gd name="T13" fmla="*/ 39 h 110"/>
                <a:gd name="T14" fmla="*/ 36 w 81"/>
                <a:gd name="T15" fmla="*/ 27 h 110"/>
                <a:gd name="T16" fmla="*/ 34 w 81"/>
                <a:gd name="T17" fmla="*/ 13 h 110"/>
                <a:gd name="T18" fmla="*/ 33 w 81"/>
                <a:gd name="T19" fmla="*/ 0 h 110"/>
                <a:gd name="T20" fmla="*/ 0 w 81"/>
                <a:gd name="T21" fmla="*/ 0 h 110"/>
                <a:gd name="T22" fmla="*/ 2 w 81"/>
                <a:gd name="T23" fmla="*/ 17 h 110"/>
                <a:gd name="T24" fmla="*/ 4 w 81"/>
                <a:gd name="T25" fmla="*/ 33 h 110"/>
                <a:gd name="T26" fmla="*/ 10 w 81"/>
                <a:gd name="T27" fmla="*/ 51 h 110"/>
                <a:gd name="T28" fmla="*/ 19 w 81"/>
                <a:gd name="T29" fmla="*/ 67 h 110"/>
                <a:gd name="T30" fmla="*/ 30 w 81"/>
                <a:gd name="T31" fmla="*/ 82 h 110"/>
                <a:gd name="T32" fmla="*/ 42 w 81"/>
                <a:gd name="T33" fmla="*/ 94 h 110"/>
                <a:gd name="T34" fmla="*/ 57 w 81"/>
                <a:gd name="T35" fmla="*/ 104 h 110"/>
                <a:gd name="T36" fmla="*/ 75 w 81"/>
                <a:gd name="T37" fmla="*/ 110 h 110"/>
                <a:gd name="T38" fmla="*/ 75 w 81"/>
                <a:gd name="T39" fmla="*/ 110 h 110"/>
                <a:gd name="T40" fmla="*/ 81 w 81"/>
                <a:gd name="T41" fmla="*/ 7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10">
                  <a:moveTo>
                    <a:pt x="81" y="79"/>
                  </a:moveTo>
                  <a:lnTo>
                    <a:pt x="81" y="78"/>
                  </a:lnTo>
                  <a:lnTo>
                    <a:pt x="71" y="75"/>
                  </a:lnTo>
                  <a:lnTo>
                    <a:pt x="61" y="70"/>
                  </a:lnTo>
                  <a:lnTo>
                    <a:pt x="53" y="62"/>
                  </a:lnTo>
                  <a:lnTo>
                    <a:pt x="46" y="52"/>
                  </a:lnTo>
                  <a:lnTo>
                    <a:pt x="41" y="39"/>
                  </a:lnTo>
                  <a:lnTo>
                    <a:pt x="36" y="27"/>
                  </a:lnTo>
                  <a:lnTo>
                    <a:pt x="34" y="13"/>
                  </a:lnTo>
                  <a:lnTo>
                    <a:pt x="33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4" y="33"/>
                  </a:lnTo>
                  <a:lnTo>
                    <a:pt x="10" y="51"/>
                  </a:lnTo>
                  <a:lnTo>
                    <a:pt x="19" y="67"/>
                  </a:lnTo>
                  <a:lnTo>
                    <a:pt x="30" y="82"/>
                  </a:lnTo>
                  <a:lnTo>
                    <a:pt x="42" y="94"/>
                  </a:lnTo>
                  <a:lnTo>
                    <a:pt x="57" y="104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58"/>
            <p:cNvSpPr>
              <a:spLocks/>
            </p:cNvSpPr>
            <p:nvPr/>
          </p:nvSpPr>
          <p:spPr bwMode="auto">
            <a:xfrm>
              <a:off x="1738" y="2393"/>
              <a:ext cx="57" cy="30"/>
            </a:xfrm>
            <a:custGeom>
              <a:avLst/>
              <a:gdLst>
                <a:gd name="T0" fmla="*/ 145 w 171"/>
                <a:gd name="T1" fmla="*/ 0 h 89"/>
                <a:gd name="T2" fmla="*/ 138 w 171"/>
                <a:gd name="T3" fmla="*/ 8 h 89"/>
                <a:gd name="T4" fmla="*/ 132 w 171"/>
                <a:gd name="T5" fmla="*/ 15 h 89"/>
                <a:gd name="T6" fmla="*/ 124 w 171"/>
                <a:gd name="T7" fmla="*/ 22 h 89"/>
                <a:gd name="T8" fmla="*/ 117 w 171"/>
                <a:gd name="T9" fmla="*/ 29 h 89"/>
                <a:gd name="T10" fmla="*/ 109 w 171"/>
                <a:gd name="T11" fmla="*/ 34 h 89"/>
                <a:gd name="T12" fmla="*/ 101 w 171"/>
                <a:gd name="T13" fmla="*/ 41 h 89"/>
                <a:gd name="T14" fmla="*/ 91 w 171"/>
                <a:gd name="T15" fmla="*/ 45 h 89"/>
                <a:gd name="T16" fmla="*/ 83 w 171"/>
                <a:gd name="T17" fmla="*/ 49 h 89"/>
                <a:gd name="T18" fmla="*/ 74 w 171"/>
                <a:gd name="T19" fmla="*/ 52 h 89"/>
                <a:gd name="T20" fmla="*/ 64 w 171"/>
                <a:gd name="T21" fmla="*/ 54 h 89"/>
                <a:gd name="T22" fmla="*/ 56 w 171"/>
                <a:gd name="T23" fmla="*/ 56 h 89"/>
                <a:gd name="T24" fmla="*/ 45 w 171"/>
                <a:gd name="T25" fmla="*/ 57 h 89"/>
                <a:gd name="T26" fmla="*/ 36 w 171"/>
                <a:gd name="T27" fmla="*/ 58 h 89"/>
                <a:gd name="T28" fmla="*/ 25 w 171"/>
                <a:gd name="T29" fmla="*/ 58 h 89"/>
                <a:gd name="T30" fmla="*/ 16 w 171"/>
                <a:gd name="T31" fmla="*/ 56 h 89"/>
                <a:gd name="T32" fmla="*/ 6 w 171"/>
                <a:gd name="T33" fmla="*/ 56 h 89"/>
                <a:gd name="T34" fmla="*/ 0 w 171"/>
                <a:gd name="T35" fmla="*/ 85 h 89"/>
                <a:gd name="T36" fmla="*/ 12 w 171"/>
                <a:gd name="T37" fmla="*/ 88 h 89"/>
                <a:gd name="T38" fmla="*/ 24 w 171"/>
                <a:gd name="T39" fmla="*/ 89 h 89"/>
                <a:gd name="T40" fmla="*/ 36 w 171"/>
                <a:gd name="T41" fmla="*/ 89 h 89"/>
                <a:gd name="T42" fmla="*/ 47 w 171"/>
                <a:gd name="T43" fmla="*/ 89 h 89"/>
                <a:gd name="T44" fmla="*/ 59 w 171"/>
                <a:gd name="T45" fmla="*/ 88 h 89"/>
                <a:gd name="T46" fmla="*/ 71 w 171"/>
                <a:gd name="T47" fmla="*/ 85 h 89"/>
                <a:gd name="T48" fmla="*/ 83 w 171"/>
                <a:gd name="T49" fmla="*/ 83 h 89"/>
                <a:gd name="T50" fmla="*/ 94 w 171"/>
                <a:gd name="T51" fmla="*/ 77 h 89"/>
                <a:gd name="T52" fmla="*/ 106 w 171"/>
                <a:gd name="T53" fmla="*/ 73 h 89"/>
                <a:gd name="T54" fmla="*/ 116 w 171"/>
                <a:gd name="T55" fmla="*/ 68 h 89"/>
                <a:gd name="T56" fmla="*/ 125 w 171"/>
                <a:gd name="T57" fmla="*/ 61 h 89"/>
                <a:gd name="T58" fmla="*/ 136 w 171"/>
                <a:gd name="T59" fmla="*/ 53 h 89"/>
                <a:gd name="T60" fmla="*/ 145 w 171"/>
                <a:gd name="T61" fmla="*/ 46 h 89"/>
                <a:gd name="T62" fmla="*/ 155 w 171"/>
                <a:gd name="T63" fmla="*/ 37 h 89"/>
                <a:gd name="T64" fmla="*/ 163 w 171"/>
                <a:gd name="T65" fmla="*/ 29 h 89"/>
                <a:gd name="T66" fmla="*/ 171 w 171"/>
                <a:gd name="T67" fmla="*/ 18 h 89"/>
                <a:gd name="T68" fmla="*/ 145 w 171"/>
                <a:gd name="T6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89">
                  <a:moveTo>
                    <a:pt x="145" y="0"/>
                  </a:moveTo>
                  <a:lnTo>
                    <a:pt x="138" y="8"/>
                  </a:lnTo>
                  <a:lnTo>
                    <a:pt x="132" y="15"/>
                  </a:lnTo>
                  <a:lnTo>
                    <a:pt x="124" y="22"/>
                  </a:lnTo>
                  <a:lnTo>
                    <a:pt x="117" y="29"/>
                  </a:lnTo>
                  <a:lnTo>
                    <a:pt x="109" y="34"/>
                  </a:lnTo>
                  <a:lnTo>
                    <a:pt x="101" y="41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4" y="52"/>
                  </a:lnTo>
                  <a:lnTo>
                    <a:pt x="64" y="54"/>
                  </a:lnTo>
                  <a:lnTo>
                    <a:pt x="56" y="56"/>
                  </a:lnTo>
                  <a:lnTo>
                    <a:pt x="45" y="57"/>
                  </a:lnTo>
                  <a:lnTo>
                    <a:pt x="36" y="58"/>
                  </a:lnTo>
                  <a:lnTo>
                    <a:pt x="25" y="58"/>
                  </a:lnTo>
                  <a:lnTo>
                    <a:pt x="16" y="56"/>
                  </a:lnTo>
                  <a:lnTo>
                    <a:pt x="6" y="56"/>
                  </a:lnTo>
                  <a:lnTo>
                    <a:pt x="0" y="85"/>
                  </a:lnTo>
                  <a:lnTo>
                    <a:pt x="12" y="88"/>
                  </a:lnTo>
                  <a:lnTo>
                    <a:pt x="24" y="89"/>
                  </a:lnTo>
                  <a:lnTo>
                    <a:pt x="36" y="89"/>
                  </a:lnTo>
                  <a:lnTo>
                    <a:pt x="47" y="89"/>
                  </a:lnTo>
                  <a:lnTo>
                    <a:pt x="59" y="88"/>
                  </a:lnTo>
                  <a:lnTo>
                    <a:pt x="71" y="85"/>
                  </a:lnTo>
                  <a:lnTo>
                    <a:pt x="83" y="83"/>
                  </a:lnTo>
                  <a:lnTo>
                    <a:pt x="94" y="77"/>
                  </a:lnTo>
                  <a:lnTo>
                    <a:pt x="106" y="73"/>
                  </a:lnTo>
                  <a:lnTo>
                    <a:pt x="116" y="68"/>
                  </a:lnTo>
                  <a:lnTo>
                    <a:pt x="125" y="61"/>
                  </a:lnTo>
                  <a:lnTo>
                    <a:pt x="136" y="53"/>
                  </a:lnTo>
                  <a:lnTo>
                    <a:pt x="145" y="46"/>
                  </a:lnTo>
                  <a:lnTo>
                    <a:pt x="155" y="37"/>
                  </a:lnTo>
                  <a:lnTo>
                    <a:pt x="163" y="29"/>
                  </a:lnTo>
                  <a:lnTo>
                    <a:pt x="171" y="1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59"/>
            <p:cNvSpPr>
              <a:spLocks/>
            </p:cNvSpPr>
            <p:nvPr/>
          </p:nvSpPr>
          <p:spPr bwMode="auto">
            <a:xfrm>
              <a:off x="1786" y="2315"/>
              <a:ext cx="35" cy="84"/>
            </a:xfrm>
            <a:custGeom>
              <a:avLst/>
              <a:gdLst>
                <a:gd name="T0" fmla="*/ 71 w 105"/>
                <a:gd name="T1" fmla="*/ 2 h 254"/>
                <a:gd name="T2" fmla="*/ 73 w 105"/>
                <a:gd name="T3" fmla="*/ 34 h 254"/>
                <a:gd name="T4" fmla="*/ 70 w 105"/>
                <a:gd name="T5" fmla="*/ 65 h 254"/>
                <a:gd name="T6" fmla="*/ 65 w 105"/>
                <a:gd name="T7" fmla="*/ 95 h 254"/>
                <a:gd name="T8" fmla="*/ 58 w 105"/>
                <a:gd name="T9" fmla="*/ 124 h 254"/>
                <a:gd name="T10" fmla="*/ 47 w 105"/>
                <a:gd name="T11" fmla="*/ 153 h 254"/>
                <a:gd name="T12" fmla="*/ 34 w 105"/>
                <a:gd name="T13" fmla="*/ 182 h 254"/>
                <a:gd name="T14" fmla="*/ 19 w 105"/>
                <a:gd name="T15" fmla="*/ 209 h 254"/>
                <a:gd name="T16" fmla="*/ 0 w 105"/>
                <a:gd name="T17" fmla="*/ 236 h 254"/>
                <a:gd name="T18" fmla="*/ 25 w 105"/>
                <a:gd name="T19" fmla="*/ 254 h 254"/>
                <a:gd name="T20" fmla="*/ 46 w 105"/>
                <a:gd name="T21" fmla="*/ 226 h 254"/>
                <a:gd name="T22" fmla="*/ 62 w 105"/>
                <a:gd name="T23" fmla="*/ 195 h 254"/>
                <a:gd name="T24" fmla="*/ 77 w 105"/>
                <a:gd name="T25" fmla="*/ 165 h 254"/>
                <a:gd name="T26" fmla="*/ 89 w 105"/>
                <a:gd name="T27" fmla="*/ 134 h 254"/>
                <a:gd name="T28" fmla="*/ 97 w 105"/>
                <a:gd name="T29" fmla="*/ 100 h 254"/>
                <a:gd name="T30" fmla="*/ 102 w 105"/>
                <a:gd name="T31" fmla="*/ 68 h 254"/>
                <a:gd name="T32" fmla="*/ 105 w 105"/>
                <a:gd name="T33" fmla="*/ 34 h 254"/>
                <a:gd name="T34" fmla="*/ 104 w 105"/>
                <a:gd name="T35" fmla="*/ 0 h 254"/>
                <a:gd name="T36" fmla="*/ 71 w 105"/>
                <a:gd name="T37" fmla="*/ 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254">
                  <a:moveTo>
                    <a:pt x="71" y="2"/>
                  </a:moveTo>
                  <a:lnTo>
                    <a:pt x="73" y="34"/>
                  </a:lnTo>
                  <a:lnTo>
                    <a:pt x="70" y="65"/>
                  </a:lnTo>
                  <a:lnTo>
                    <a:pt x="65" y="95"/>
                  </a:lnTo>
                  <a:lnTo>
                    <a:pt x="58" y="124"/>
                  </a:lnTo>
                  <a:lnTo>
                    <a:pt x="47" y="153"/>
                  </a:lnTo>
                  <a:lnTo>
                    <a:pt x="34" y="182"/>
                  </a:lnTo>
                  <a:lnTo>
                    <a:pt x="19" y="209"/>
                  </a:lnTo>
                  <a:lnTo>
                    <a:pt x="0" y="236"/>
                  </a:lnTo>
                  <a:lnTo>
                    <a:pt x="25" y="254"/>
                  </a:lnTo>
                  <a:lnTo>
                    <a:pt x="46" y="226"/>
                  </a:lnTo>
                  <a:lnTo>
                    <a:pt x="62" y="195"/>
                  </a:lnTo>
                  <a:lnTo>
                    <a:pt x="77" y="165"/>
                  </a:lnTo>
                  <a:lnTo>
                    <a:pt x="89" y="134"/>
                  </a:lnTo>
                  <a:lnTo>
                    <a:pt x="97" y="100"/>
                  </a:lnTo>
                  <a:lnTo>
                    <a:pt x="102" y="68"/>
                  </a:lnTo>
                  <a:lnTo>
                    <a:pt x="105" y="34"/>
                  </a:lnTo>
                  <a:lnTo>
                    <a:pt x="104" y="0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60"/>
            <p:cNvSpPr>
              <a:spLocks/>
            </p:cNvSpPr>
            <p:nvPr/>
          </p:nvSpPr>
          <p:spPr bwMode="auto">
            <a:xfrm>
              <a:off x="1785" y="2391"/>
              <a:ext cx="11" cy="6"/>
            </a:xfrm>
            <a:custGeom>
              <a:avLst/>
              <a:gdLst>
                <a:gd name="T0" fmla="*/ 33 w 33"/>
                <a:gd name="T1" fmla="*/ 14 h 16"/>
                <a:gd name="T2" fmla="*/ 30 w 33"/>
                <a:gd name="T3" fmla="*/ 8 h 16"/>
                <a:gd name="T4" fmla="*/ 27 w 33"/>
                <a:gd name="T5" fmla="*/ 2 h 16"/>
                <a:gd name="T6" fmla="*/ 22 w 33"/>
                <a:gd name="T7" fmla="*/ 0 h 16"/>
                <a:gd name="T8" fmla="*/ 16 w 33"/>
                <a:gd name="T9" fmla="*/ 0 h 16"/>
                <a:gd name="T10" fmla="*/ 10 w 33"/>
                <a:gd name="T11" fmla="*/ 1 h 16"/>
                <a:gd name="T12" fmla="*/ 4 w 33"/>
                <a:gd name="T13" fmla="*/ 5 h 16"/>
                <a:gd name="T14" fmla="*/ 2 w 33"/>
                <a:gd name="T15" fmla="*/ 9 h 16"/>
                <a:gd name="T16" fmla="*/ 0 w 33"/>
                <a:gd name="T17" fmla="*/ 16 h 16"/>
                <a:gd name="T18" fmla="*/ 33 w 33"/>
                <a:gd name="T1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6">
                  <a:moveTo>
                    <a:pt x="33" y="14"/>
                  </a:moveTo>
                  <a:lnTo>
                    <a:pt x="30" y="8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" name="Group 261"/>
            <p:cNvGrpSpPr>
              <a:grpSpLocks/>
            </p:cNvGrpSpPr>
            <p:nvPr/>
          </p:nvGrpSpPr>
          <p:grpSpPr bwMode="auto">
            <a:xfrm>
              <a:off x="1004" y="2113"/>
              <a:ext cx="902" cy="657"/>
              <a:chOff x="1004" y="2113"/>
              <a:chExt cx="902" cy="657"/>
            </a:xfrm>
          </p:grpSpPr>
          <p:sp>
            <p:nvSpPr>
              <p:cNvPr id="428" name="Freeform 262"/>
              <p:cNvSpPr>
                <a:spLocks/>
              </p:cNvSpPr>
              <p:nvPr/>
            </p:nvSpPr>
            <p:spPr bwMode="auto">
              <a:xfrm>
                <a:off x="1111" y="2388"/>
                <a:ext cx="9" cy="9"/>
              </a:xfrm>
              <a:custGeom>
                <a:avLst/>
                <a:gdLst>
                  <a:gd name="T0" fmla="*/ 26 w 26"/>
                  <a:gd name="T1" fmla="*/ 6 h 27"/>
                  <a:gd name="T2" fmla="*/ 19 w 26"/>
                  <a:gd name="T3" fmla="*/ 2 h 27"/>
                  <a:gd name="T4" fmla="*/ 13 w 26"/>
                  <a:gd name="T5" fmla="*/ 0 h 27"/>
                  <a:gd name="T6" fmla="*/ 9 w 26"/>
                  <a:gd name="T7" fmla="*/ 2 h 27"/>
                  <a:gd name="T8" fmla="*/ 4 w 26"/>
                  <a:gd name="T9" fmla="*/ 6 h 27"/>
                  <a:gd name="T10" fmla="*/ 0 w 26"/>
                  <a:gd name="T11" fmla="*/ 11 h 27"/>
                  <a:gd name="T12" fmla="*/ 0 w 26"/>
                  <a:gd name="T13" fmla="*/ 15 h 27"/>
                  <a:gd name="T14" fmla="*/ 0 w 26"/>
                  <a:gd name="T15" fmla="*/ 22 h 27"/>
                  <a:gd name="T16" fmla="*/ 4 w 26"/>
                  <a:gd name="T17" fmla="*/ 27 h 27"/>
                  <a:gd name="T18" fmla="*/ 26 w 26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6"/>
                    </a:moveTo>
                    <a:lnTo>
                      <a:pt x="19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7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263"/>
              <p:cNvSpPr>
                <a:spLocks/>
              </p:cNvSpPr>
              <p:nvPr/>
            </p:nvSpPr>
            <p:spPr bwMode="auto">
              <a:xfrm>
                <a:off x="1113" y="2389"/>
                <a:ext cx="37" cy="59"/>
              </a:xfrm>
              <a:custGeom>
                <a:avLst/>
                <a:gdLst>
                  <a:gd name="T0" fmla="*/ 111 w 111"/>
                  <a:gd name="T1" fmla="*/ 172 h 176"/>
                  <a:gd name="T2" fmla="*/ 105 w 111"/>
                  <a:gd name="T3" fmla="*/ 143 h 176"/>
                  <a:gd name="T4" fmla="*/ 97 w 111"/>
                  <a:gd name="T5" fmla="*/ 116 h 176"/>
                  <a:gd name="T6" fmla="*/ 89 w 111"/>
                  <a:gd name="T7" fmla="*/ 93 h 176"/>
                  <a:gd name="T8" fmla="*/ 77 w 111"/>
                  <a:gd name="T9" fmla="*/ 72 h 176"/>
                  <a:gd name="T10" fmla="*/ 66 w 111"/>
                  <a:gd name="T11" fmla="*/ 53 h 176"/>
                  <a:gd name="T12" fmla="*/ 51 w 111"/>
                  <a:gd name="T13" fmla="*/ 34 h 176"/>
                  <a:gd name="T14" fmla="*/ 38 w 111"/>
                  <a:gd name="T15" fmla="*/ 16 h 176"/>
                  <a:gd name="T16" fmla="*/ 22 w 111"/>
                  <a:gd name="T17" fmla="*/ 0 h 176"/>
                  <a:gd name="T18" fmla="*/ 0 w 111"/>
                  <a:gd name="T19" fmla="*/ 23 h 176"/>
                  <a:gd name="T20" fmla="*/ 15 w 111"/>
                  <a:gd name="T21" fmla="*/ 38 h 176"/>
                  <a:gd name="T22" fmla="*/ 27 w 111"/>
                  <a:gd name="T23" fmla="*/ 53 h 176"/>
                  <a:gd name="T24" fmla="*/ 39 w 111"/>
                  <a:gd name="T25" fmla="*/ 69 h 176"/>
                  <a:gd name="T26" fmla="*/ 50 w 111"/>
                  <a:gd name="T27" fmla="*/ 87 h 176"/>
                  <a:gd name="T28" fmla="*/ 59 w 111"/>
                  <a:gd name="T29" fmla="*/ 105 h 176"/>
                  <a:gd name="T30" fmla="*/ 67 w 111"/>
                  <a:gd name="T31" fmla="*/ 126 h 176"/>
                  <a:gd name="T32" fmla="*/ 74 w 111"/>
                  <a:gd name="T33" fmla="*/ 150 h 176"/>
                  <a:gd name="T34" fmla="*/ 79 w 111"/>
                  <a:gd name="T35" fmla="*/ 176 h 176"/>
                  <a:gd name="T36" fmla="*/ 111 w 111"/>
                  <a:gd name="T3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76">
                    <a:moveTo>
                      <a:pt x="111" y="172"/>
                    </a:moveTo>
                    <a:lnTo>
                      <a:pt x="105" y="143"/>
                    </a:lnTo>
                    <a:lnTo>
                      <a:pt x="97" y="116"/>
                    </a:lnTo>
                    <a:lnTo>
                      <a:pt x="89" y="93"/>
                    </a:lnTo>
                    <a:lnTo>
                      <a:pt x="77" y="72"/>
                    </a:lnTo>
                    <a:lnTo>
                      <a:pt x="66" y="53"/>
                    </a:lnTo>
                    <a:lnTo>
                      <a:pt x="51" y="34"/>
                    </a:lnTo>
                    <a:lnTo>
                      <a:pt x="38" y="16"/>
                    </a:lnTo>
                    <a:lnTo>
                      <a:pt x="22" y="0"/>
                    </a:lnTo>
                    <a:lnTo>
                      <a:pt x="0" y="23"/>
                    </a:lnTo>
                    <a:lnTo>
                      <a:pt x="15" y="38"/>
                    </a:lnTo>
                    <a:lnTo>
                      <a:pt x="27" y="53"/>
                    </a:lnTo>
                    <a:lnTo>
                      <a:pt x="39" y="69"/>
                    </a:lnTo>
                    <a:lnTo>
                      <a:pt x="50" y="87"/>
                    </a:lnTo>
                    <a:lnTo>
                      <a:pt x="59" y="105"/>
                    </a:lnTo>
                    <a:lnTo>
                      <a:pt x="67" y="126"/>
                    </a:lnTo>
                    <a:lnTo>
                      <a:pt x="74" y="150"/>
                    </a:lnTo>
                    <a:lnTo>
                      <a:pt x="79" y="176"/>
                    </a:lnTo>
                    <a:lnTo>
                      <a:pt x="111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264"/>
              <p:cNvSpPr>
                <a:spLocks/>
              </p:cNvSpPr>
              <p:nvPr/>
            </p:nvSpPr>
            <p:spPr bwMode="auto">
              <a:xfrm>
                <a:off x="1111" y="2393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9 h 18"/>
                  <a:gd name="T4" fmla="*/ 6 w 32"/>
                  <a:gd name="T5" fmla="*/ 13 h 18"/>
                  <a:gd name="T6" fmla="*/ 10 w 32"/>
                  <a:gd name="T7" fmla="*/ 16 h 18"/>
                  <a:gd name="T8" fmla="*/ 17 w 32"/>
                  <a:gd name="T9" fmla="*/ 18 h 18"/>
                  <a:gd name="T10" fmla="*/ 22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9"/>
                    </a:lnTo>
                    <a:lnTo>
                      <a:pt x="6" y="13"/>
                    </a:lnTo>
                    <a:lnTo>
                      <a:pt x="10" y="16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265"/>
              <p:cNvSpPr>
                <a:spLocks/>
              </p:cNvSpPr>
              <p:nvPr/>
            </p:nvSpPr>
            <p:spPr bwMode="auto">
              <a:xfrm>
                <a:off x="1059" y="2410"/>
                <a:ext cx="7" cy="10"/>
              </a:xfrm>
              <a:custGeom>
                <a:avLst/>
                <a:gdLst>
                  <a:gd name="T0" fmla="*/ 22 w 22"/>
                  <a:gd name="T1" fmla="*/ 1 h 30"/>
                  <a:gd name="T2" fmla="*/ 15 w 22"/>
                  <a:gd name="T3" fmla="*/ 0 h 30"/>
                  <a:gd name="T4" fmla="*/ 10 w 22"/>
                  <a:gd name="T5" fmla="*/ 1 h 30"/>
                  <a:gd name="T6" fmla="*/ 6 w 22"/>
                  <a:gd name="T7" fmla="*/ 4 h 30"/>
                  <a:gd name="T8" fmla="*/ 3 w 22"/>
                  <a:gd name="T9" fmla="*/ 9 h 30"/>
                  <a:gd name="T10" fmla="*/ 0 w 22"/>
                  <a:gd name="T11" fmla="*/ 15 h 30"/>
                  <a:gd name="T12" fmla="*/ 2 w 22"/>
                  <a:gd name="T13" fmla="*/ 22 h 30"/>
                  <a:gd name="T14" fmla="*/ 4 w 22"/>
                  <a:gd name="T15" fmla="*/ 26 h 30"/>
                  <a:gd name="T16" fmla="*/ 10 w 22"/>
                  <a:gd name="T17" fmla="*/ 30 h 30"/>
                  <a:gd name="T18" fmla="*/ 22 w 22"/>
                  <a:gd name="T1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1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266"/>
              <p:cNvSpPr>
                <a:spLocks/>
              </p:cNvSpPr>
              <p:nvPr/>
            </p:nvSpPr>
            <p:spPr bwMode="auto">
              <a:xfrm>
                <a:off x="1062" y="2410"/>
                <a:ext cx="36" cy="46"/>
              </a:xfrm>
              <a:custGeom>
                <a:avLst/>
                <a:gdLst>
                  <a:gd name="T0" fmla="*/ 107 w 107"/>
                  <a:gd name="T1" fmla="*/ 126 h 138"/>
                  <a:gd name="T2" fmla="*/ 101 w 107"/>
                  <a:gd name="T3" fmla="*/ 108 h 138"/>
                  <a:gd name="T4" fmla="*/ 93 w 107"/>
                  <a:gd name="T5" fmla="*/ 89 h 138"/>
                  <a:gd name="T6" fmla="*/ 83 w 107"/>
                  <a:gd name="T7" fmla="*/ 72 h 138"/>
                  <a:gd name="T8" fmla="*/ 74 w 107"/>
                  <a:gd name="T9" fmla="*/ 54 h 138"/>
                  <a:gd name="T10" fmla="*/ 62 w 107"/>
                  <a:gd name="T11" fmla="*/ 38 h 138"/>
                  <a:gd name="T12" fmla="*/ 47 w 107"/>
                  <a:gd name="T13" fmla="*/ 23 h 138"/>
                  <a:gd name="T14" fmla="*/ 31 w 107"/>
                  <a:gd name="T15" fmla="*/ 11 h 138"/>
                  <a:gd name="T16" fmla="*/ 12 w 107"/>
                  <a:gd name="T17" fmla="*/ 0 h 138"/>
                  <a:gd name="T18" fmla="*/ 0 w 107"/>
                  <a:gd name="T19" fmla="*/ 30 h 138"/>
                  <a:gd name="T20" fmla="*/ 14 w 107"/>
                  <a:gd name="T21" fmla="*/ 38 h 138"/>
                  <a:gd name="T22" fmla="*/ 27 w 107"/>
                  <a:gd name="T23" fmla="*/ 47 h 138"/>
                  <a:gd name="T24" fmla="*/ 37 w 107"/>
                  <a:gd name="T25" fmla="*/ 58 h 138"/>
                  <a:gd name="T26" fmla="*/ 47 w 107"/>
                  <a:gd name="T27" fmla="*/ 72 h 138"/>
                  <a:gd name="T28" fmla="*/ 55 w 107"/>
                  <a:gd name="T29" fmla="*/ 85 h 138"/>
                  <a:gd name="T30" fmla="*/ 63 w 107"/>
                  <a:gd name="T31" fmla="*/ 103 h 138"/>
                  <a:gd name="T32" fmla="*/ 72 w 107"/>
                  <a:gd name="T33" fmla="*/ 120 h 138"/>
                  <a:gd name="T34" fmla="*/ 79 w 107"/>
                  <a:gd name="T35" fmla="*/ 138 h 138"/>
                  <a:gd name="T36" fmla="*/ 107 w 107"/>
                  <a:gd name="T37" fmla="*/ 12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38">
                    <a:moveTo>
                      <a:pt x="107" y="126"/>
                    </a:moveTo>
                    <a:lnTo>
                      <a:pt x="101" y="108"/>
                    </a:lnTo>
                    <a:lnTo>
                      <a:pt x="93" y="89"/>
                    </a:lnTo>
                    <a:lnTo>
                      <a:pt x="83" y="72"/>
                    </a:lnTo>
                    <a:lnTo>
                      <a:pt x="74" y="54"/>
                    </a:lnTo>
                    <a:lnTo>
                      <a:pt x="62" y="38"/>
                    </a:lnTo>
                    <a:lnTo>
                      <a:pt x="47" y="23"/>
                    </a:lnTo>
                    <a:lnTo>
                      <a:pt x="31" y="11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4" y="38"/>
                    </a:lnTo>
                    <a:lnTo>
                      <a:pt x="27" y="47"/>
                    </a:lnTo>
                    <a:lnTo>
                      <a:pt x="37" y="58"/>
                    </a:lnTo>
                    <a:lnTo>
                      <a:pt x="47" y="72"/>
                    </a:lnTo>
                    <a:lnTo>
                      <a:pt x="55" y="85"/>
                    </a:lnTo>
                    <a:lnTo>
                      <a:pt x="63" y="103"/>
                    </a:lnTo>
                    <a:lnTo>
                      <a:pt x="72" y="120"/>
                    </a:lnTo>
                    <a:lnTo>
                      <a:pt x="79" y="138"/>
                    </a:lnTo>
                    <a:lnTo>
                      <a:pt x="107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267"/>
              <p:cNvSpPr>
                <a:spLocks/>
              </p:cNvSpPr>
              <p:nvPr/>
            </p:nvSpPr>
            <p:spPr bwMode="auto">
              <a:xfrm>
                <a:off x="1059" y="2413"/>
                <a:ext cx="10" cy="7"/>
              </a:xfrm>
              <a:custGeom>
                <a:avLst/>
                <a:gdLst>
                  <a:gd name="T0" fmla="*/ 0 w 29"/>
                  <a:gd name="T1" fmla="*/ 11 h 20"/>
                  <a:gd name="T2" fmla="*/ 4 w 29"/>
                  <a:gd name="T3" fmla="*/ 16 h 20"/>
                  <a:gd name="T4" fmla="*/ 9 w 29"/>
                  <a:gd name="T5" fmla="*/ 19 h 20"/>
                  <a:gd name="T6" fmla="*/ 14 w 29"/>
                  <a:gd name="T7" fmla="*/ 20 h 20"/>
                  <a:gd name="T8" fmla="*/ 20 w 29"/>
                  <a:gd name="T9" fmla="*/ 17 h 20"/>
                  <a:gd name="T10" fmla="*/ 25 w 29"/>
                  <a:gd name="T11" fmla="*/ 16 h 20"/>
                  <a:gd name="T12" fmla="*/ 28 w 29"/>
                  <a:gd name="T13" fmla="*/ 12 h 20"/>
                  <a:gd name="T14" fmla="*/ 29 w 29"/>
                  <a:gd name="T15" fmla="*/ 5 h 20"/>
                  <a:gd name="T16" fmla="*/ 28 w 29"/>
                  <a:gd name="T17" fmla="*/ 0 h 20"/>
                  <a:gd name="T18" fmla="*/ 0 w 29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0" y="11"/>
                    </a:moveTo>
                    <a:lnTo>
                      <a:pt x="4" y="16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20" y="17"/>
                    </a:lnTo>
                    <a:lnTo>
                      <a:pt x="25" y="16"/>
                    </a:lnTo>
                    <a:lnTo>
                      <a:pt x="28" y="12"/>
                    </a:lnTo>
                    <a:lnTo>
                      <a:pt x="29" y="5"/>
                    </a:lnTo>
                    <a:lnTo>
                      <a:pt x="2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268"/>
              <p:cNvSpPr>
                <a:spLocks/>
              </p:cNvSpPr>
              <p:nvPr/>
            </p:nvSpPr>
            <p:spPr bwMode="auto">
              <a:xfrm>
                <a:off x="1034" y="2485"/>
                <a:ext cx="8" cy="10"/>
              </a:xfrm>
              <a:custGeom>
                <a:avLst/>
                <a:gdLst>
                  <a:gd name="T0" fmla="*/ 22 w 22"/>
                  <a:gd name="T1" fmla="*/ 2 h 30"/>
                  <a:gd name="T2" fmla="*/ 15 w 22"/>
                  <a:gd name="T3" fmla="*/ 0 h 30"/>
                  <a:gd name="T4" fmla="*/ 10 w 22"/>
                  <a:gd name="T5" fmla="*/ 2 h 30"/>
                  <a:gd name="T6" fmla="*/ 4 w 22"/>
                  <a:gd name="T7" fmla="*/ 6 h 30"/>
                  <a:gd name="T8" fmla="*/ 3 w 22"/>
                  <a:gd name="T9" fmla="*/ 10 h 30"/>
                  <a:gd name="T10" fmla="*/ 0 w 22"/>
                  <a:gd name="T11" fmla="*/ 16 h 30"/>
                  <a:gd name="T12" fmla="*/ 2 w 22"/>
                  <a:gd name="T13" fmla="*/ 22 h 30"/>
                  <a:gd name="T14" fmla="*/ 4 w 22"/>
                  <a:gd name="T15" fmla="*/ 27 h 30"/>
                  <a:gd name="T16" fmla="*/ 10 w 22"/>
                  <a:gd name="T17" fmla="*/ 30 h 30"/>
                  <a:gd name="T18" fmla="*/ 22 w 22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2"/>
                    </a:moveTo>
                    <a:lnTo>
                      <a:pt x="15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269"/>
              <p:cNvSpPr>
                <a:spLocks/>
              </p:cNvSpPr>
              <p:nvPr/>
            </p:nvSpPr>
            <p:spPr bwMode="auto">
              <a:xfrm>
                <a:off x="1038" y="2480"/>
                <a:ext cx="103" cy="23"/>
              </a:xfrm>
              <a:custGeom>
                <a:avLst/>
                <a:gdLst>
                  <a:gd name="T0" fmla="*/ 298 w 310"/>
                  <a:gd name="T1" fmla="*/ 0 h 71"/>
                  <a:gd name="T2" fmla="*/ 283 w 310"/>
                  <a:gd name="T3" fmla="*/ 7 h 71"/>
                  <a:gd name="T4" fmla="*/ 265 w 310"/>
                  <a:gd name="T5" fmla="*/ 13 h 71"/>
                  <a:gd name="T6" fmla="*/ 248 w 310"/>
                  <a:gd name="T7" fmla="*/ 18 h 71"/>
                  <a:gd name="T8" fmla="*/ 233 w 310"/>
                  <a:gd name="T9" fmla="*/ 25 h 71"/>
                  <a:gd name="T10" fmla="*/ 216 w 310"/>
                  <a:gd name="T11" fmla="*/ 27 h 71"/>
                  <a:gd name="T12" fmla="*/ 198 w 310"/>
                  <a:gd name="T13" fmla="*/ 31 h 71"/>
                  <a:gd name="T14" fmla="*/ 180 w 310"/>
                  <a:gd name="T15" fmla="*/ 35 h 71"/>
                  <a:gd name="T16" fmla="*/ 163 w 310"/>
                  <a:gd name="T17" fmla="*/ 37 h 71"/>
                  <a:gd name="T18" fmla="*/ 144 w 310"/>
                  <a:gd name="T19" fmla="*/ 38 h 71"/>
                  <a:gd name="T20" fmla="*/ 125 w 310"/>
                  <a:gd name="T21" fmla="*/ 40 h 71"/>
                  <a:gd name="T22" fmla="*/ 108 w 310"/>
                  <a:gd name="T23" fmla="*/ 38 h 71"/>
                  <a:gd name="T24" fmla="*/ 89 w 310"/>
                  <a:gd name="T25" fmla="*/ 35 h 71"/>
                  <a:gd name="T26" fmla="*/ 69 w 310"/>
                  <a:gd name="T27" fmla="*/ 34 h 71"/>
                  <a:gd name="T28" fmla="*/ 51 w 310"/>
                  <a:gd name="T29" fmla="*/ 29 h 71"/>
                  <a:gd name="T30" fmla="*/ 32 w 310"/>
                  <a:gd name="T31" fmla="*/ 23 h 71"/>
                  <a:gd name="T32" fmla="*/ 12 w 310"/>
                  <a:gd name="T33" fmla="*/ 17 h 71"/>
                  <a:gd name="T34" fmla="*/ 0 w 310"/>
                  <a:gd name="T35" fmla="*/ 45 h 71"/>
                  <a:gd name="T36" fmla="*/ 21 w 310"/>
                  <a:gd name="T37" fmla="*/ 53 h 71"/>
                  <a:gd name="T38" fmla="*/ 42 w 310"/>
                  <a:gd name="T39" fmla="*/ 60 h 71"/>
                  <a:gd name="T40" fmla="*/ 65 w 310"/>
                  <a:gd name="T41" fmla="*/ 65 h 71"/>
                  <a:gd name="T42" fmla="*/ 85 w 310"/>
                  <a:gd name="T43" fmla="*/ 68 h 71"/>
                  <a:gd name="T44" fmla="*/ 105 w 310"/>
                  <a:gd name="T45" fmla="*/ 71 h 71"/>
                  <a:gd name="T46" fmla="*/ 125 w 310"/>
                  <a:gd name="T47" fmla="*/ 71 h 71"/>
                  <a:gd name="T48" fmla="*/ 147 w 310"/>
                  <a:gd name="T49" fmla="*/ 71 h 71"/>
                  <a:gd name="T50" fmla="*/ 164 w 310"/>
                  <a:gd name="T51" fmla="*/ 68 h 71"/>
                  <a:gd name="T52" fmla="*/ 185 w 310"/>
                  <a:gd name="T53" fmla="*/ 66 h 71"/>
                  <a:gd name="T54" fmla="*/ 203 w 310"/>
                  <a:gd name="T55" fmla="*/ 62 h 71"/>
                  <a:gd name="T56" fmla="*/ 222 w 310"/>
                  <a:gd name="T57" fmla="*/ 58 h 71"/>
                  <a:gd name="T58" fmla="*/ 241 w 310"/>
                  <a:gd name="T59" fmla="*/ 54 h 71"/>
                  <a:gd name="T60" fmla="*/ 259 w 310"/>
                  <a:gd name="T61" fmla="*/ 48 h 71"/>
                  <a:gd name="T62" fmla="*/ 276 w 310"/>
                  <a:gd name="T63" fmla="*/ 42 h 71"/>
                  <a:gd name="T64" fmla="*/ 292 w 310"/>
                  <a:gd name="T65" fmla="*/ 37 h 71"/>
                  <a:gd name="T66" fmla="*/ 310 w 310"/>
                  <a:gd name="T67" fmla="*/ 29 h 71"/>
                  <a:gd name="T68" fmla="*/ 298 w 31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71">
                    <a:moveTo>
                      <a:pt x="298" y="0"/>
                    </a:moveTo>
                    <a:lnTo>
                      <a:pt x="283" y="7"/>
                    </a:lnTo>
                    <a:lnTo>
                      <a:pt x="265" y="13"/>
                    </a:lnTo>
                    <a:lnTo>
                      <a:pt x="248" y="18"/>
                    </a:lnTo>
                    <a:lnTo>
                      <a:pt x="233" y="25"/>
                    </a:lnTo>
                    <a:lnTo>
                      <a:pt x="216" y="27"/>
                    </a:lnTo>
                    <a:lnTo>
                      <a:pt x="198" y="31"/>
                    </a:lnTo>
                    <a:lnTo>
                      <a:pt x="180" y="35"/>
                    </a:lnTo>
                    <a:lnTo>
                      <a:pt x="163" y="37"/>
                    </a:lnTo>
                    <a:lnTo>
                      <a:pt x="144" y="38"/>
                    </a:lnTo>
                    <a:lnTo>
                      <a:pt x="125" y="40"/>
                    </a:lnTo>
                    <a:lnTo>
                      <a:pt x="108" y="38"/>
                    </a:lnTo>
                    <a:lnTo>
                      <a:pt x="89" y="35"/>
                    </a:lnTo>
                    <a:lnTo>
                      <a:pt x="69" y="34"/>
                    </a:lnTo>
                    <a:lnTo>
                      <a:pt x="51" y="29"/>
                    </a:lnTo>
                    <a:lnTo>
                      <a:pt x="32" y="23"/>
                    </a:lnTo>
                    <a:lnTo>
                      <a:pt x="12" y="17"/>
                    </a:lnTo>
                    <a:lnTo>
                      <a:pt x="0" y="45"/>
                    </a:lnTo>
                    <a:lnTo>
                      <a:pt x="21" y="53"/>
                    </a:lnTo>
                    <a:lnTo>
                      <a:pt x="42" y="60"/>
                    </a:lnTo>
                    <a:lnTo>
                      <a:pt x="65" y="65"/>
                    </a:lnTo>
                    <a:lnTo>
                      <a:pt x="85" y="68"/>
                    </a:lnTo>
                    <a:lnTo>
                      <a:pt x="105" y="71"/>
                    </a:lnTo>
                    <a:lnTo>
                      <a:pt x="125" y="71"/>
                    </a:lnTo>
                    <a:lnTo>
                      <a:pt x="147" y="71"/>
                    </a:lnTo>
                    <a:lnTo>
                      <a:pt x="164" y="68"/>
                    </a:lnTo>
                    <a:lnTo>
                      <a:pt x="185" y="66"/>
                    </a:lnTo>
                    <a:lnTo>
                      <a:pt x="203" y="62"/>
                    </a:lnTo>
                    <a:lnTo>
                      <a:pt x="222" y="58"/>
                    </a:lnTo>
                    <a:lnTo>
                      <a:pt x="241" y="54"/>
                    </a:lnTo>
                    <a:lnTo>
                      <a:pt x="259" y="48"/>
                    </a:lnTo>
                    <a:lnTo>
                      <a:pt x="276" y="42"/>
                    </a:lnTo>
                    <a:lnTo>
                      <a:pt x="292" y="37"/>
                    </a:lnTo>
                    <a:lnTo>
                      <a:pt x="310" y="29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270"/>
              <p:cNvSpPr>
                <a:spLocks/>
              </p:cNvSpPr>
              <p:nvPr/>
            </p:nvSpPr>
            <p:spPr bwMode="auto">
              <a:xfrm>
                <a:off x="1038" y="2485"/>
                <a:ext cx="7" cy="10"/>
              </a:xfrm>
              <a:custGeom>
                <a:avLst/>
                <a:gdLst>
                  <a:gd name="T0" fmla="*/ 12 w 21"/>
                  <a:gd name="T1" fmla="*/ 30 h 30"/>
                  <a:gd name="T2" fmla="*/ 17 w 21"/>
                  <a:gd name="T3" fmla="*/ 27 h 30"/>
                  <a:gd name="T4" fmla="*/ 20 w 21"/>
                  <a:gd name="T5" fmla="*/ 22 h 30"/>
                  <a:gd name="T6" fmla="*/ 21 w 21"/>
                  <a:gd name="T7" fmla="*/ 16 h 30"/>
                  <a:gd name="T8" fmla="*/ 20 w 21"/>
                  <a:gd name="T9" fmla="*/ 10 h 30"/>
                  <a:gd name="T10" fmla="*/ 17 w 21"/>
                  <a:gd name="T11" fmla="*/ 6 h 30"/>
                  <a:gd name="T12" fmla="*/ 13 w 21"/>
                  <a:gd name="T13" fmla="*/ 2 h 30"/>
                  <a:gd name="T14" fmla="*/ 7 w 21"/>
                  <a:gd name="T15" fmla="*/ 0 h 30"/>
                  <a:gd name="T16" fmla="*/ 0 w 21"/>
                  <a:gd name="T17" fmla="*/ 2 h 30"/>
                  <a:gd name="T18" fmla="*/ 12 w 21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0">
                    <a:moveTo>
                      <a:pt x="12" y="30"/>
                    </a:moveTo>
                    <a:lnTo>
                      <a:pt x="17" y="27"/>
                    </a:lnTo>
                    <a:lnTo>
                      <a:pt x="20" y="22"/>
                    </a:lnTo>
                    <a:lnTo>
                      <a:pt x="21" y="16"/>
                    </a:lnTo>
                    <a:lnTo>
                      <a:pt x="20" y="10"/>
                    </a:lnTo>
                    <a:lnTo>
                      <a:pt x="17" y="6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271"/>
              <p:cNvSpPr>
                <a:spLocks/>
              </p:cNvSpPr>
              <p:nvPr/>
            </p:nvSpPr>
            <p:spPr bwMode="auto">
              <a:xfrm>
                <a:off x="1021" y="2565"/>
                <a:ext cx="8" cy="10"/>
              </a:xfrm>
              <a:custGeom>
                <a:avLst/>
                <a:gdLst>
                  <a:gd name="T0" fmla="*/ 7 w 22"/>
                  <a:gd name="T1" fmla="*/ 0 h 30"/>
                  <a:gd name="T2" fmla="*/ 3 w 22"/>
                  <a:gd name="T3" fmla="*/ 6 h 30"/>
                  <a:gd name="T4" fmla="*/ 0 w 22"/>
                  <a:gd name="T5" fmla="*/ 11 h 30"/>
                  <a:gd name="T6" fmla="*/ 0 w 22"/>
                  <a:gd name="T7" fmla="*/ 17 h 30"/>
                  <a:gd name="T8" fmla="*/ 2 w 22"/>
                  <a:gd name="T9" fmla="*/ 22 h 30"/>
                  <a:gd name="T10" fmla="*/ 6 w 22"/>
                  <a:gd name="T11" fmla="*/ 26 h 30"/>
                  <a:gd name="T12" fmla="*/ 10 w 22"/>
                  <a:gd name="T13" fmla="*/ 29 h 30"/>
                  <a:gd name="T14" fmla="*/ 15 w 22"/>
                  <a:gd name="T15" fmla="*/ 30 h 30"/>
                  <a:gd name="T16" fmla="*/ 22 w 22"/>
                  <a:gd name="T17" fmla="*/ 27 h 30"/>
                  <a:gd name="T18" fmla="*/ 7 w 2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7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22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272"/>
              <p:cNvSpPr>
                <a:spLocks/>
              </p:cNvSpPr>
              <p:nvPr/>
            </p:nvSpPr>
            <p:spPr bwMode="auto">
              <a:xfrm>
                <a:off x="1024" y="2547"/>
                <a:ext cx="91" cy="27"/>
              </a:xfrm>
              <a:custGeom>
                <a:avLst/>
                <a:gdLst>
                  <a:gd name="T0" fmla="*/ 275 w 275"/>
                  <a:gd name="T1" fmla="*/ 29 h 81"/>
                  <a:gd name="T2" fmla="*/ 255 w 275"/>
                  <a:gd name="T3" fmla="*/ 21 h 81"/>
                  <a:gd name="T4" fmla="*/ 236 w 275"/>
                  <a:gd name="T5" fmla="*/ 13 h 81"/>
                  <a:gd name="T6" fmla="*/ 217 w 275"/>
                  <a:gd name="T7" fmla="*/ 9 h 81"/>
                  <a:gd name="T8" fmla="*/ 200 w 275"/>
                  <a:gd name="T9" fmla="*/ 4 h 81"/>
                  <a:gd name="T10" fmla="*/ 181 w 275"/>
                  <a:gd name="T11" fmla="*/ 2 h 81"/>
                  <a:gd name="T12" fmla="*/ 164 w 275"/>
                  <a:gd name="T13" fmla="*/ 0 h 81"/>
                  <a:gd name="T14" fmla="*/ 148 w 275"/>
                  <a:gd name="T15" fmla="*/ 0 h 81"/>
                  <a:gd name="T16" fmla="*/ 132 w 275"/>
                  <a:gd name="T17" fmla="*/ 2 h 81"/>
                  <a:gd name="T18" fmla="*/ 115 w 275"/>
                  <a:gd name="T19" fmla="*/ 6 h 81"/>
                  <a:gd name="T20" fmla="*/ 98 w 275"/>
                  <a:gd name="T21" fmla="*/ 10 h 81"/>
                  <a:gd name="T22" fmla="*/ 84 w 275"/>
                  <a:gd name="T23" fmla="*/ 14 h 81"/>
                  <a:gd name="T24" fmla="*/ 66 w 275"/>
                  <a:gd name="T25" fmla="*/ 21 h 81"/>
                  <a:gd name="T26" fmla="*/ 50 w 275"/>
                  <a:gd name="T27" fmla="*/ 27 h 81"/>
                  <a:gd name="T28" fmla="*/ 34 w 275"/>
                  <a:gd name="T29" fmla="*/ 35 h 81"/>
                  <a:gd name="T30" fmla="*/ 18 w 275"/>
                  <a:gd name="T31" fmla="*/ 45 h 81"/>
                  <a:gd name="T32" fmla="*/ 0 w 275"/>
                  <a:gd name="T33" fmla="*/ 54 h 81"/>
                  <a:gd name="T34" fmla="*/ 15 w 275"/>
                  <a:gd name="T35" fmla="*/ 81 h 81"/>
                  <a:gd name="T36" fmla="*/ 31 w 275"/>
                  <a:gd name="T37" fmla="*/ 73 h 81"/>
                  <a:gd name="T38" fmla="*/ 47 w 275"/>
                  <a:gd name="T39" fmla="*/ 64 h 81"/>
                  <a:gd name="T40" fmla="*/ 63 w 275"/>
                  <a:gd name="T41" fmla="*/ 56 h 81"/>
                  <a:gd name="T42" fmla="*/ 78 w 275"/>
                  <a:gd name="T43" fmla="*/ 50 h 81"/>
                  <a:gd name="T44" fmla="*/ 93 w 275"/>
                  <a:gd name="T45" fmla="*/ 45 h 81"/>
                  <a:gd name="T46" fmla="*/ 108 w 275"/>
                  <a:gd name="T47" fmla="*/ 40 h 81"/>
                  <a:gd name="T48" fmla="*/ 121 w 275"/>
                  <a:gd name="T49" fmla="*/ 35 h 81"/>
                  <a:gd name="T50" fmla="*/ 135 w 275"/>
                  <a:gd name="T51" fmla="*/ 34 h 81"/>
                  <a:gd name="T52" fmla="*/ 150 w 275"/>
                  <a:gd name="T53" fmla="*/ 33 h 81"/>
                  <a:gd name="T54" fmla="*/ 164 w 275"/>
                  <a:gd name="T55" fmla="*/ 33 h 81"/>
                  <a:gd name="T56" fmla="*/ 179 w 275"/>
                  <a:gd name="T57" fmla="*/ 33 h 81"/>
                  <a:gd name="T58" fmla="*/ 194 w 275"/>
                  <a:gd name="T59" fmla="*/ 35 h 81"/>
                  <a:gd name="T60" fmla="*/ 210 w 275"/>
                  <a:gd name="T61" fmla="*/ 38 h 81"/>
                  <a:gd name="T62" fmla="*/ 227 w 275"/>
                  <a:gd name="T63" fmla="*/ 44 h 81"/>
                  <a:gd name="T64" fmla="*/ 243 w 275"/>
                  <a:gd name="T65" fmla="*/ 49 h 81"/>
                  <a:gd name="T66" fmla="*/ 262 w 275"/>
                  <a:gd name="T67" fmla="*/ 57 h 81"/>
                  <a:gd name="T68" fmla="*/ 275 w 275"/>
                  <a:gd name="T69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5" h="81">
                    <a:moveTo>
                      <a:pt x="275" y="29"/>
                    </a:moveTo>
                    <a:lnTo>
                      <a:pt x="255" y="21"/>
                    </a:lnTo>
                    <a:lnTo>
                      <a:pt x="236" y="13"/>
                    </a:lnTo>
                    <a:lnTo>
                      <a:pt x="217" y="9"/>
                    </a:lnTo>
                    <a:lnTo>
                      <a:pt x="200" y="4"/>
                    </a:lnTo>
                    <a:lnTo>
                      <a:pt x="181" y="2"/>
                    </a:lnTo>
                    <a:lnTo>
                      <a:pt x="164" y="0"/>
                    </a:lnTo>
                    <a:lnTo>
                      <a:pt x="148" y="0"/>
                    </a:lnTo>
                    <a:lnTo>
                      <a:pt x="132" y="2"/>
                    </a:lnTo>
                    <a:lnTo>
                      <a:pt x="115" y="6"/>
                    </a:lnTo>
                    <a:lnTo>
                      <a:pt x="98" y="10"/>
                    </a:lnTo>
                    <a:lnTo>
                      <a:pt x="84" y="14"/>
                    </a:lnTo>
                    <a:lnTo>
                      <a:pt x="66" y="21"/>
                    </a:lnTo>
                    <a:lnTo>
                      <a:pt x="50" y="27"/>
                    </a:lnTo>
                    <a:lnTo>
                      <a:pt x="34" y="35"/>
                    </a:lnTo>
                    <a:lnTo>
                      <a:pt x="18" y="45"/>
                    </a:lnTo>
                    <a:lnTo>
                      <a:pt x="0" y="54"/>
                    </a:lnTo>
                    <a:lnTo>
                      <a:pt x="15" y="81"/>
                    </a:lnTo>
                    <a:lnTo>
                      <a:pt x="31" y="73"/>
                    </a:lnTo>
                    <a:lnTo>
                      <a:pt x="47" y="64"/>
                    </a:lnTo>
                    <a:lnTo>
                      <a:pt x="63" y="56"/>
                    </a:lnTo>
                    <a:lnTo>
                      <a:pt x="78" y="50"/>
                    </a:lnTo>
                    <a:lnTo>
                      <a:pt x="93" y="45"/>
                    </a:lnTo>
                    <a:lnTo>
                      <a:pt x="108" y="40"/>
                    </a:lnTo>
                    <a:lnTo>
                      <a:pt x="121" y="35"/>
                    </a:lnTo>
                    <a:lnTo>
                      <a:pt x="135" y="34"/>
                    </a:lnTo>
                    <a:lnTo>
                      <a:pt x="150" y="33"/>
                    </a:lnTo>
                    <a:lnTo>
                      <a:pt x="164" y="33"/>
                    </a:lnTo>
                    <a:lnTo>
                      <a:pt x="179" y="33"/>
                    </a:lnTo>
                    <a:lnTo>
                      <a:pt x="194" y="35"/>
                    </a:lnTo>
                    <a:lnTo>
                      <a:pt x="210" y="38"/>
                    </a:lnTo>
                    <a:lnTo>
                      <a:pt x="227" y="44"/>
                    </a:lnTo>
                    <a:lnTo>
                      <a:pt x="243" y="49"/>
                    </a:lnTo>
                    <a:lnTo>
                      <a:pt x="262" y="57"/>
                    </a:lnTo>
                    <a:lnTo>
                      <a:pt x="27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273"/>
              <p:cNvSpPr>
                <a:spLocks/>
              </p:cNvSpPr>
              <p:nvPr/>
            </p:nvSpPr>
            <p:spPr bwMode="auto">
              <a:xfrm>
                <a:off x="1024" y="2564"/>
                <a:ext cx="7" cy="10"/>
              </a:xfrm>
              <a:custGeom>
                <a:avLst/>
                <a:gdLst>
                  <a:gd name="T0" fmla="*/ 0 w 22"/>
                  <a:gd name="T1" fmla="*/ 28 h 30"/>
                  <a:gd name="T2" fmla="*/ 7 w 22"/>
                  <a:gd name="T3" fmla="*/ 30 h 30"/>
                  <a:gd name="T4" fmla="*/ 13 w 22"/>
                  <a:gd name="T5" fmla="*/ 28 h 30"/>
                  <a:gd name="T6" fmla="*/ 18 w 22"/>
                  <a:gd name="T7" fmla="*/ 26 h 30"/>
                  <a:gd name="T8" fmla="*/ 22 w 22"/>
                  <a:gd name="T9" fmla="*/ 20 h 30"/>
                  <a:gd name="T10" fmla="*/ 22 w 22"/>
                  <a:gd name="T11" fmla="*/ 15 h 30"/>
                  <a:gd name="T12" fmla="*/ 22 w 22"/>
                  <a:gd name="T13" fmla="*/ 9 h 30"/>
                  <a:gd name="T14" fmla="*/ 19 w 22"/>
                  <a:gd name="T15" fmla="*/ 4 h 30"/>
                  <a:gd name="T16" fmla="*/ 14 w 22"/>
                  <a:gd name="T17" fmla="*/ 0 h 30"/>
                  <a:gd name="T18" fmla="*/ 0 w 22"/>
                  <a:gd name="T1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0" y="28"/>
                    </a:moveTo>
                    <a:lnTo>
                      <a:pt x="7" y="30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274"/>
              <p:cNvSpPr>
                <a:spLocks/>
              </p:cNvSpPr>
              <p:nvPr/>
            </p:nvSpPr>
            <p:spPr bwMode="auto">
              <a:xfrm>
                <a:off x="1051" y="2611"/>
                <a:ext cx="9" cy="9"/>
              </a:xfrm>
              <a:custGeom>
                <a:avLst/>
                <a:gdLst>
                  <a:gd name="T0" fmla="*/ 21 w 27"/>
                  <a:gd name="T1" fmla="*/ 27 h 27"/>
                  <a:gd name="T2" fmla="*/ 26 w 27"/>
                  <a:gd name="T3" fmla="*/ 22 h 27"/>
                  <a:gd name="T4" fmla="*/ 27 w 27"/>
                  <a:gd name="T5" fmla="*/ 15 h 27"/>
                  <a:gd name="T6" fmla="*/ 26 w 27"/>
                  <a:gd name="T7" fmla="*/ 11 h 27"/>
                  <a:gd name="T8" fmla="*/ 21 w 27"/>
                  <a:gd name="T9" fmla="*/ 6 h 27"/>
                  <a:gd name="T10" fmla="*/ 17 w 27"/>
                  <a:gd name="T11" fmla="*/ 2 h 27"/>
                  <a:gd name="T12" fmla="*/ 12 w 27"/>
                  <a:gd name="T13" fmla="*/ 0 h 27"/>
                  <a:gd name="T14" fmla="*/ 5 w 27"/>
                  <a:gd name="T15" fmla="*/ 2 h 27"/>
                  <a:gd name="T16" fmla="*/ 0 w 27"/>
                  <a:gd name="T17" fmla="*/ 6 h 27"/>
                  <a:gd name="T18" fmla="*/ 21 w 27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1" y="27"/>
                    </a:moveTo>
                    <a:lnTo>
                      <a:pt x="26" y="22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275"/>
              <p:cNvSpPr>
                <a:spLocks/>
              </p:cNvSpPr>
              <p:nvPr/>
            </p:nvSpPr>
            <p:spPr bwMode="auto">
              <a:xfrm>
                <a:off x="1004" y="2613"/>
                <a:ext cx="54" cy="30"/>
              </a:xfrm>
              <a:custGeom>
                <a:avLst/>
                <a:gdLst>
                  <a:gd name="T0" fmla="*/ 5 w 161"/>
                  <a:gd name="T1" fmla="*/ 91 h 91"/>
                  <a:gd name="T2" fmla="*/ 17 w 161"/>
                  <a:gd name="T3" fmla="*/ 89 h 91"/>
                  <a:gd name="T4" fmla="*/ 27 w 161"/>
                  <a:gd name="T5" fmla="*/ 86 h 91"/>
                  <a:gd name="T6" fmla="*/ 39 w 161"/>
                  <a:gd name="T7" fmla="*/ 83 h 91"/>
                  <a:gd name="T8" fmla="*/ 48 w 161"/>
                  <a:gd name="T9" fmla="*/ 81 h 91"/>
                  <a:gd name="T10" fmla="*/ 59 w 161"/>
                  <a:gd name="T11" fmla="*/ 78 h 91"/>
                  <a:gd name="T12" fmla="*/ 70 w 161"/>
                  <a:gd name="T13" fmla="*/ 75 h 91"/>
                  <a:gd name="T14" fmla="*/ 79 w 161"/>
                  <a:gd name="T15" fmla="*/ 73 h 91"/>
                  <a:gd name="T16" fmla="*/ 90 w 161"/>
                  <a:gd name="T17" fmla="*/ 69 h 91"/>
                  <a:gd name="T18" fmla="*/ 99 w 161"/>
                  <a:gd name="T19" fmla="*/ 65 h 91"/>
                  <a:gd name="T20" fmla="*/ 109 w 161"/>
                  <a:gd name="T21" fmla="*/ 60 h 91"/>
                  <a:gd name="T22" fmla="*/ 118 w 161"/>
                  <a:gd name="T23" fmla="*/ 55 h 91"/>
                  <a:gd name="T24" fmla="*/ 126 w 161"/>
                  <a:gd name="T25" fmla="*/ 50 h 91"/>
                  <a:gd name="T26" fmla="*/ 137 w 161"/>
                  <a:gd name="T27" fmla="*/ 44 h 91"/>
                  <a:gd name="T28" fmla="*/ 147 w 161"/>
                  <a:gd name="T29" fmla="*/ 38 h 91"/>
                  <a:gd name="T30" fmla="*/ 153 w 161"/>
                  <a:gd name="T31" fmla="*/ 29 h 91"/>
                  <a:gd name="T32" fmla="*/ 161 w 161"/>
                  <a:gd name="T33" fmla="*/ 21 h 91"/>
                  <a:gd name="T34" fmla="*/ 140 w 161"/>
                  <a:gd name="T35" fmla="*/ 0 h 91"/>
                  <a:gd name="T36" fmla="*/ 133 w 161"/>
                  <a:gd name="T37" fmla="*/ 6 h 91"/>
                  <a:gd name="T38" fmla="*/ 126 w 161"/>
                  <a:gd name="T39" fmla="*/ 12 h 91"/>
                  <a:gd name="T40" fmla="*/ 118 w 161"/>
                  <a:gd name="T41" fmla="*/ 19 h 91"/>
                  <a:gd name="T42" fmla="*/ 112 w 161"/>
                  <a:gd name="T43" fmla="*/ 23 h 91"/>
                  <a:gd name="T44" fmla="*/ 104 w 161"/>
                  <a:gd name="T45" fmla="*/ 28 h 91"/>
                  <a:gd name="T46" fmla="*/ 95 w 161"/>
                  <a:gd name="T47" fmla="*/ 32 h 91"/>
                  <a:gd name="T48" fmla="*/ 87 w 161"/>
                  <a:gd name="T49" fmla="*/ 35 h 91"/>
                  <a:gd name="T50" fmla="*/ 79 w 161"/>
                  <a:gd name="T51" fmla="*/ 39 h 91"/>
                  <a:gd name="T52" fmla="*/ 70 w 161"/>
                  <a:gd name="T53" fmla="*/ 42 h 91"/>
                  <a:gd name="T54" fmla="*/ 62 w 161"/>
                  <a:gd name="T55" fmla="*/ 46 h 91"/>
                  <a:gd name="T56" fmla="*/ 52 w 161"/>
                  <a:gd name="T57" fmla="*/ 48 h 91"/>
                  <a:gd name="T58" fmla="*/ 41 w 161"/>
                  <a:gd name="T59" fmla="*/ 51 h 91"/>
                  <a:gd name="T60" fmla="*/ 32 w 161"/>
                  <a:gd name="T61" fmla="*/ 52 h 91"/>
                  <a:gd name="T62" fmla="*/ 21 w 161"/>
                  <a:gd name="T63" fmla="*/ 55 h 91"/>
                  <a:gd name="T64" fmla="*/ 9 w 161"/>
                  <a:gd name="T65" fmla="*/ 58 h 91"/>
                  <a:gd name="T66" fmla="*/ 0 w 161"/>
                  <a:gd name="T67" fmla="*/ 59 h 91"/>
                  <a:gd name="T68" fmla="*/ 5 w 161"/>
                  <a:gd name="T6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91">
                    <a:moveTo>
                      <a:pt x="5" y="91"/>
                    </a:moveTo>
                    <a:lnTo>
                      <a:pt x="17" y="89"/>
                    </a:lnTo>
                    <a:lnTo>
                      <a:pt x="27" y="86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9" y="78"/>
                    </a:lnTo>
                    <a:lnTo>
                      <a:pt x="70" y="75"/>
                    </a:lnTo>
                    <a:lnTo>
                      <a:pt x="79" y="73"/>
                    </a:lnTo>
                    <a:lnTo>
                      <a:pt x="90" y="69"/>
                    </a:lnTo>
                    <a:lnTo>
                      <a:pt x="99" y="65"/>
                    </a:lnTo>
                    <a:lnTo>
                      <a:pt x="109" y="60"/>
                    </a:lnTo>
                    <a:lnTo>
                      <a:pt x="118" y="55"/>
                    </a:lnTo>
                    <a:lnTo>
                      <a:pt x="126" y="50"/>
                    </a:lnTo>
                    <a:lnTo>
                      <a:pt x="137" y="44"/>
                    </a:lnTo>
                    <a:lnTo>
                      <a:pt x="147" y="38"/>
                    </a:lnTo>
                    <a:lnTo>
                      <a:pt x="153" y="29"/>
                    </a:lnTo>
                    <a:lnTo>
                      <a:pt x="161" y="21"/>
                    </a:lnTo>
                    <a:lnTo>
                      <a:pt x="140" y="0"/>
                    </a:lnTo>
                    <a:lnTo>
                      <a:pt x="133" y="6"/>
                    </a:lnTo>
                    <a:lnTo>
                      <a:pt x="126" y="12"/>
                    </a:lnTo>
                    <a:lnTo>
                      <a:pt x="118" y="19"/>
                    </a:lnTo>
                    <a:lnTo>
                      <a:pt x="112" y="23"/>
                    </a:lnTo>
                    <a:lnTo>
                      <a:pt x="104" y="28"/>
                    </a:lnTo>
                    <a:lnTo>
                      <a:pt x="95" y="32"/>
                    </a:lnTo>
                    <a:lnTo>
                      <a:pt x="87" y="35"/>
                    </a:lnTo>
                    <a:lnTo>
                      <a:pt x="79" y="39"/>
                    </a:lnTo>
                    <a:lnTo>
                      <a:pt x="70" y="42"/>
                    </a:lnTo>
                    <a:lnTo>
                      <a:pt x="62" y="46"/>
                    </a:lnTo>
                    <a:lnTo>
                      <a:pt x="52" y="48"/>
                    </a:lnTo>
                    <a:lnTo>
                      <a:pt x="41" y="51"/>
                    </a:lnTo>
                    <a:lnTo>
                      <a:pt x="32" y="52"/>
                    </a:lnTo>
                    <a:lnTo>
                      <a:pt x="21" y="55"/>
                    </a:lnTo>
                    <a:lnTo>
                      <a:pt x="9" y="58"/>
                    </a:lnTo>
                    <a:lnTo>
                      <a:pt x="0" y="5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276"/>
              <p:cNvSpPr>
                <a:spLocks/>
              </p:cNvSpPr>
              <p:nvPr/>
            </p:nvSpPr>
            <p:spPr bwMode="auto">
              <a:xfrm>
                <a:off x="1049" y="2611"/>
                <a:ext cx="7" cy="11"/>
              </a:xfrm>
              <a:custGeom>
                <a:avLst/>
                <a:gdLst>
                  <a:gd name="T0" fmla="*/ 13 w 19"/>
                  <a:gd name="T1" fmla="*/ 0 h 33"/>
                  <a:gd name="T2" fmla="*/ 7 w 19"/>
                  <a:gd name="T3" fmla="*/ 3 h 33"/>
                  <a:gd name="T4" fmla="*/ 3 w 19"/>
                  <a:gd name="T5" fmla="*/ 7 h 33"/>
                  <a:gd name="T6" fmla="*/ 0 w 19"/>
                  <a:gd name="T7" fmla="*/ 14 h 33"/>
                  <a:gd name="T8" fmla="*/ 0 w 19"/>
                  <a:gd name="T9" fmla="*/ 19 h 33"/>
                  <a:gd name="T10" fmla="*/ 3 w 19"/>
                  <a:gd name="T11" fmla="*/ 25 h 33"/>
                  <a:gd name="T12" fmla="*/ 7 w 19"/>
                  <a:gd name="T13" fmla="*/ 29 h 33"/>
                  <a:gd name="T14" fmla="*/ 12 w 19"/>
                  <a:gd name="T15" fmla="*/ 33 h 33"/>
                  <a:gd name="T16" fmla="*/ 19 w 19"/>
                  <a:gd name="T17" fmla="*/ 33 h 33"/>
                  <a:gd name="T18" fmla="*/ 13 w 1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13" y="0"/>
                    </a:move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7" y="29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277"/>
              <p:cNvSpPr>
                <a:spLocks/>
              </p:cNvSpPr>
              <p:nvPr/>
            </p:nvSpPr>
            <p:spPr bwMode="auto">
              <a:xfrm>
                <a:off x="1110" y="2651"/>
                <a:ext cx="6" cy="10"/>
              </a:xfrm>
              <a:custGeom>
                <a:avLst/>
                <a:gdLst>
                  <a:gd name="T0" fmla="*/ 0 w 20"/>
                  <a:gd name="T1" fmla="*/ 30 h 30"/>
                  <a:gd name="T2" fmla="*/ 6 w 20"/>
                  <a:gd name="T3" fmla="*/ 30 h 30"/>
                  <a:gd name="T4" fmla="*/ 12 w 20"/>
                  <a:gd name="T5" fmla="*/ 28 h 30"/>
                  <a:gd name="T6" fmla="*/ 16 w 20"/>
                  <a:gd name="T7" fmla="*/ 24 h 30"/>
                  <a:gd name="T8" fmla="*/ 18 w 20"/>
                  <a:gd name="T9" fmla="*/ 19 h 30"/>
                  <a:gd name="T10" fmla="*/ 20 w 20"/>
                  <a:gd name="T11" fmla="*/ 14 h 30"/>
                  <a:gd name="T12" fmla="*/ 17 w 20"/>
                  <a:gd name="T13" fmla="*/ 7 h 30"/>
                  <a:gd name="T14" fmla="*/ 13 w 20"/>
                  <a:gd name="T15" fmla="*/ 3 h 30"/>
                  <a:gd name="T16" fmla="*/ 8 w 20"/>
                  <a:gd name="T17" fmla="*/ 0 h 30"/>
                  <a:gd name="T18" fmla="*/ 0 w 20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0">
                    <a:moveTo>
                      <a:pt x="0" y="30"/>
                    </a:moveTo>
                    <a:lnTo>
                      <a:pt x="6" y="30"/>
                    </a:lnTo>
                    <a:lnTo>
                      <a:pt x="12" y="28"/>
                    </a:lnTo>
                    <a:lnTo>
                      <a:pt x="16" y="24"/>
                    </a:lnTo>
                    <a:lnTo>
                      <a:pt x="18" y="19"/>
                    </a:lnTo>
                    <a:lnTo>
                      <a:pt x="20" y="14"/>
                    </a:lnTo>
                    <a:lnTo>
                      <a:pt x="17" y="7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278"/>
              <p:cNvSpPr>
                <a:spLocks/>
              </p:cNvSpPr>
              <p:nvPr/>
            </p:nvSpPr>
            <p:spPr bwMode="auto">
              <a:xfrm>
                <a:off x="1073" y="2648"/>
                <a:ext cx="39" cy="19"/>
              </a:xfrm>
              <a:custGeom>
                <a:avLst/>
                <a:gdLst>
                  <a:gd name="T0" fmla="*/ 19 w 119"/>
                  <a:gd name="T1" fmla="*/ 57 h 57"/>
                  <a:gd name="T2" fmla="*/ 30 w 119"/>
                  <a:gd name="T3" fmla="*/ 50 h 57"/>
                  <a:gd name="T4" fmla="*/ 40 w 119"/>
                  <a:gd name="T5" fmla="*/ 42 h 57"/>
                  <a:gd name="T6" fmla="*/ 51 w 119"/>
                  <a:gd name="T7" fmla="*/ 37 h 57"/>
                  <a:gd name="T8" fmla="*/ 61 w 119"/>
                  <a:gd name="T9" fmla="*/ 34 h 57"/>
                  <a:gd name="T10" fmla="*/ 71 w 119"/>
                  <a:gd name="T11" fmla="*/ 33 h 57"/>
                  <a:gd name="T12" fmla="*/ 84 w 119"/>
                  <a:gd name="T13" fmla="*/ 31 h 57"/>
                  <a:gd name="T14" fmla="*/ 96 w 119"/>
                  <a:gd name="T15" fmla="*/ 33 h 57"/>
                  <a:gd name="T16" fmla="*/ 111 w 119"/>
                  <a:gd name="T17" fmla="*/ 35 h 57"/>
                  <a:gd name="T18" fmla="*/ 119 w 119"/>
                  <a:gd name="T19" fmla="*/ 6 h 57"/>
                  <a:gd name="T20" fmla="*/ 101 w 119"/>
                  <a:gd name="T21" fmla="*/ 2 h 57"/>
                  <a:gd name="T22" fmla="*/ 84 w 119"/>
                  <a:gd name="T23" fmla="*/ 0 h 57"/>
                  <a:gd name="T24" fmla="*/ 67 w 119"/>
                  <a:gd name="T25" fmla="*/ 0 h 57"/>
                  <a:gd name="T26" fmla="*/ 53 w 119"/>
                  <a:gd name="T27" fmla="*/ 4 h 57"/>
                  <a:gd name="T28" fmla="*/ 39 w 119"/>
                  <a:gd name="T29" fmla="*/ 10 h 57"/>
                  <a:gd name="T30" fmla="*/ 26 w 119"/>
                  <a:gd name="T31" fmla="*/ 17 h 57"/>
                  <a:gd name="T32" fmla="*/ 13 w 119"/>
                  <a:gd name="T33" fmla="*/ 23 h 57"/>
                  <a:gd name="T34" fmla="*/ 0 w 119"/>
                  <a:gd name="T35" fmla="*/ 33 h 57"/>
                  <a:gd name="T36" fmla="*/ 19 w 119"/>
                  <a:gd name="T3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7">
                    <a:moveTo>
                      <a:pt x="19" y="57"/>
                    </a:moveTo>
                    <a:lnTo>
                      <a:pt x="30" y="50"/>
                    </a:lnTo>
                    <a:lnTo>
                      <a:pt x="40" y="42"/>
                    </a:lnTo>
                    <a:lnTo>
                      <a:pt x="51" y="37"/>
                    </a:lnTo>
                    <a:lnTo>
                      <a:pt x="61" y="34"/>
                    </a:lnTo>
                    <a:lnTo>
                      <a:pt x="71" y="33"/>
                    </a:lnTo>
                    <a:lnTo>
                      <a:pt x="84" y="31"/>
                    </a:lnTo>
                    <a:lnTo>
                      <a:pt x="96" y="33"/>
                    </a:lnTo>
                    <a:lnTo>
                      <a:pt x="111" y="35"/>
                    </a:lnTo>
                    <a:lnTo>
                      <a:pt x="119" y="6"/>
                    </a:lnTo>
                    <a:lnTo>
                      <a:pt x="101" y="2"/>
                    </a:lnTo>
                    <a:lnTo>
                      <a:pt x="84" y="0"/>
                    </a:lnTo>
                    <a:lnTo>
                      <a:pt x="67" y="0"/>
                    </a:lnTo>
                    <a:lnTo>
                      <a:pt x="53" y="4"/>
                    </a:lnTo>
                    <a:lnTo>
                      <a:pt x="39" y="10"/>
                    </a:lnTo>
                    <a:lnTo>
                      <a:pt x="26" y="17"/>
                    </a:lnTo>
                    <a:lnTo>
                      <a:pt x="13" y="23"/>
                    </a:lnTo>
                    <a:lnTo>
                      <a:pt x="0" y="3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279"/>
              <p:cNvSpPr>
                <a:spLocks/>
              </p:cNvSpPr>
              <p:nvPr/>
            </p:nvSpPr>
            <p:spPr bwMode="auto">
              <a:xfrm>
                <a:off x="1105" y="2651"/>
                <a:ext cx="9" cy="9"/>
              </a:xfrm>
              <a:custGeom>
                <a:avLst/>
                <a:gdLst>
                  <a:gd name="T0" fmla="*/ 7 w 25"/>
                  <a:gd name="T1" fmla="*/ 0 h 27"/>
                  <a:gd name="T2" fmla="*/ 2 w 25"/>
                  <a:gd name="T3" fmla="*/ 6 h 27"/>
                  <a:gd name="T4" fmla="*/ 0 w 25"/>
                  <a:gd name="T5" fmla="*/ 11 h 27"/>
                  <a:gd name="T6" fmla="*/ 0 w 25"/>
                  <a:gd name="T7" fmla="*/ 17 h 27"/>
                  <a:gd name="T8" fmla="*/ 3 w 25"/>
                  <a:gd name="T9" fmla="*/ 21 h 27"/>
                  <a:gd name="T10" fmla="*/ 7 w 25"/>
                  <a:gd name="T11" fmla="*/ 25 h 27"/>
                  <a:gd name="T12" fmla="*/ 13 w 25"/>
                  <a:gd name="T13" fmla="*/ 27 h 27"/>
                  <a:gd name="T14" fmla="*/ 18 w 25"/>
                  <a:gd name="T15" fmla="*/ 27 h 27"/>
                  <a:gd name="T16" fmla="*/ 25 w 25"/>
                  <a:gd name="T17" fmla="*/ 25 h 27"/>
                  <a:gd name="T18" fmla="*/ 7 w 2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7" y="0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25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280"/>
              <p:cNvSpPr>
                <a:spLocks/>
              </p:cNvSpPr>
              <p:nvPr/>
            </p:nvSpPr>
            <p:spPr bwMode="auto">
              <a:xfrm>
                <a:off x="1293" y="2685"/>
                <a:ext cx="11" cy="6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6 h 19"/>
                  <a:gd name="T6" fmla="*/ 24 w 32"/>
                  <a:gd name="T7" fmla="*/ 2 h 19"/>
                  <a:gd name="T8" fmla="*/ 18 w 32"/>
                  <a:gd name="T9" fmla="*/ 0 h 19"/>
                  <a:gd name="T10" fmla="*/ 13 w 32"/>
                  <a:gd name="T11" fmla="*/ 0 h 19"/>
                  <a:gd name="T12" fmla="*/ 6 w 32"/>
                  <a:gd name="T13" fmla="*/ 2 h 19"/>
                  <a:gd name="T14" fmla="*/ 2 w 32"/>
                  <a:gd name="T15" fmla="*/ 6 h 19"/>
                  <a:gd name="T16" fmla="*/ 0 w 32"/>
                  <a:gd name="T17" fmla="*/ 13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281"/>
              <p:cNvSpPr>
                <a:spLocks/>
              </p:cNvSpPr>
              <p:nvPr/>
            </p:nvSpPr>
            <p:spPr bwMode="auto">
              <a:xfrm>
                <a:off x="1275" y="2689"/>
                <a:ext cx="29" cy="55"/>
              </a:xfrm>
              <a:custGeom>
                <a:avLst/>
                <a:gdLst>
                  <a:gd name="T0" fmla="*/ 27 w 86"/>
                  <a:gd name="T1" fmla="*/ 165 h 165"/>
                  <a:gd name="T2" fmla="*/ 39 w 86"/>
                  <a:gd name="T3" fmla="*/ 144 h 165"/>
                  <a:gd name="T4" fmla="*/ 48 w 86"/>
                  <a:gd name="T5" fmla="*/ 126 h 165"/>
                  <a:gd name="T6" fmla="*/ 56 w 86"/>
                  <a:gd name="T7" fmla="*/ 107 h 165"/>
                  <a:gd name="T8" fmla="*/ 64 w 86"/>
                  <a:gd name="T9" fmla="*/ 88 h 165"/>
                  <a:gd name="T10" fmla="*/ 70 w 86"/>
                  <a:gd name="T11" fmla="*/ 69 h 165"/>
                  <a:gd name="T12" fmla="*/ 75 w 86"/>
                  <a:gd name="T13" fmla="*/ 49 h 165"/>
                  <a:gd name="T14" fmla="*/ 82 w 86"/>
                  <a:gd name="T15" fmla="*/ 28 h 165"/>
                  <a:gd name="T16" fmla="*/ 86 w 86"/>
                  <a:gd name="T17" fmla="*/ 6 h 165"/>
                  <a:gd name="T18" fmla="*/ 54 w 86"/>
                  <a:gd name="T19" fmla="*/ 0 h 165"/>
                  <a:gd name="T20" fmla="*/ 50 w 86"/>
                  <a:gd name="T21" fmla="*/ 22 h 165"/>
                  <a:gd name="T22" fmla="*/ 45 w 86"/>
                  <a:gd name="T23" fmla="*/ 42 h 165"/>
                  <a:gd name="T24" fmla="*/ 40 w 86"/>
                  <a:gd name="T25" fmla="*/ 59 h 165"/>
                  <a:gd name="T26" fmla="*/ 35 w 86"/>
                  <a:gd name="T27" fmla="*/ 77 h 165"/>
                  <a:gd name="T28" fmla="*/ 28 w 86"/>
                  <a:gd name="T29" fmla="*/ 95 h 165"/>
                  <a:gd name="T30" fmla="*/ 20 w 86"/>
                  <a:gd name="T31" fmla="*/ 112 h 165"/>
                  <a:gd name="T32" fmla="*/ 10 w 86"/>
                  <a:gd name="T33" fmla="*/ 130 h 165"/>
                  <a:gd name="T34" fmla="*/ 0 w 86"/>
                  <a:gd name="T35" fmla="*/ 149 h 165"/>
                  <a:gd name="T36" fmla="*/ 27 w 86"/>
                  <a:gd name="T3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5">
                    <a:moveTo>
                      <a:pt x="27" y="165"/>
                    </a:moveTo>
                    <a:lnTo>
                      <a:pt x="39" y="144"/>
                    </a:lnTo>
                    <a:lnTo>
                      <a:pt x="48" y="126"/>
                    </a:lnTo>
                    <a:lnTo>
                      <a:pt x="56" y="107"/>
                    </a:lnTo>
                    <a:lnTo>
                      <a:pt x="64" y="88"/>
                    </a:lnTo>
                    <a:lnTo>
                      <a:pt x="70" y="69"/>
                    </a:lnTo>
                    <a:lnTo>
                      <a:pt x="75" y="49"/>
                    </a:lnTo>
                    <a:lnTo>
                      <a:pt x="82" y="28"/>
                    </a:lnTo>
                    <a:lnTo>
                      <a:pt x="86" y="6"/>
                    </a:lnTo>
                    <a:lnTo>
                      <a:pt x="54" y="0"/>
                    </a:lnTo>
                    <a:lnTo>
                      <a:pt x="50" y="22"/>
                    </a:lnTo>
                    <a:lnTo>
                      <a:pt x="45" y="42"/>
                    </a:lnTo>
                    <a:lnTo>
                      <a:pt x="40" y="59"/>
                    </a:lnTo>
                    <a:lnTo>
                      <a:pt x="35" y="77"/>
                    </a:lnTo>
                    <a:lnTo>
                      <a:pt x="28" y="95"/>
                    </a:lnTo>
                    <a:lnTo>
                      <a:pt x="20" y="112"/>
                    </a:lnTo>
                    <a:lnTo>
                      <a:pt x="10" y="130"/>
                    </a:lnTo>
                    <a:lnTo>
                      <a:pt x="0" y="149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282"/>
              <p:cNvSpPr>
                <a:spLocks/>
              </p:cNvSpPr>
              <p:nvPr/>
            </p:nvSpPr>
            <p:spPr bwMode="auto">
              <a:xfrm>
                <a:off x="1292" y="2688"/>
                <a:ext cx="10" cy="8"/>
              </a:xfrm>
              <a:custGeom>
                <a:avLst/>
                <a:gdLst>
                  <a:gd name="T0" fmla="*/ 3 w 30"/>
                  <a:gd name="T1" fmla="*/ 0 h 24"/>
                  <a:gd name="T2" fmla="*/ 0 w 30"/>
                  <a:gd name="T3" fmla="*/ 6 h 24"/>
                  <a:gd name="T4" fmla="*/ 2 w 30"/>
                  <a:gd name="T5" fmla="*/ 12 h 24"/>
                  <a:gd name="T6" fmla="*/ 4 w 30"/>
                  <a:gd name="T7" fmla="*/ 17 h 24"/>
                  <a:gd name="T8" fmla="*/ 8 w 30"/>
                  <a:gd name="T9" fmla="*/ 21 h 24"/>
                  <a:gd name="T10" fmla="*/ 14 w 30"/>
                  <a:gd name="T11" fmla="*/ 23 h 24"/>
                  <a:gd name="T12" fmla="*/ 20 w 30"/>
                  <a:gd name="T13" fmla="*/ 24 h 24"/>
                  <a:gd name="T14" fmla="*/ 24 w 30"/>
                  <a:gd name="T15" fmla="*/ 21 h 24"/>
                  <a:gd name="T16" fmla="*/ 30 w 30"/>
                  <a:gd name="T17" fmla="*/ 17 h 24"/>
                  <a:gd name="T18" fmla="*/ 3 w 30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4" y="17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24" y="21"/>
                    </a:lnTo>
                    <a:lnTo>
                      <a:pt x="30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283"/>
              <p:cNvSpPr>
                <a:spLocks/>
              </p:cNvSpPr>
              <p:nvPr/>
            </p:nvSpPr>
            <p:spPr bwMode="auto">
              <a:xfrm>
                <a:off x="1232" y="2493"/>
                <a:ext cx="8" cy="9"/>
              </a:xfrm>
              <a:custGeom>
                <a:avLst/>
                <a:gdLst>
                  <a:gd name="T0" fmla="*/ 20 w 24"/>
                  <a:gd name="T1" fmla="*/ 26 h 26"/>
                  <a:gd name="T2" fmla="*/ 24 w 24"/>
                  <a:gd name="T3" fmla="*/ 22 h 26"/>
                  <a:gd name="T4" fmla="*/ 24 w 24"/>
                  <a:gd name="T5" fmla="*/ 16 h 26"/>
                  <a:gd name="T6" fmla="*/ 24 w 24"/>
                  <a:gd name="T7" fmla="*/ 10 h 26"/>
                  <a:gd name="T8" fmla="*/ 21 w 24"/>
                  <a:gd name="T9" fmla="*/ 5 h 26"/>
                  <a:gd name="T10" fmla="*/ 16 w 24"/>
                  <a:gd name="T11" fmla="*/ 2 h 26"/>
                  <a:gd name="T12" fmla="*/ 12 w 24"/>
                  <a:gd name="T13" fmla="*/ 0 h 26"/>
                  <a:gd name="T14" fmla="*/ 5 w 24"/>
                  <a:gd name="T15" fmla="*/ 1 h 26"/>
                  <a:gd name="T16" fmla="*/ 0 w 24"/>
                  <a:gd name="T17" fmla="*/ 4 h 26"/>
                  <a:gd name="T18" fmla="*/ 20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20" y="26"/>
                    </a:moveTo>
                    <a:lnTo>
                      <a:pt x="24" y="22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0" y="4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284"/>
              <p:cNvSpPr>
                <a:spLocks/>
              </p:cNvSpPr>
              <p:nvPr/>
            </p:nvSpPr>
            <p:spPr bwMode="auto">
              <a:xfrm>
                <a:off x="1151" y="2494"/>
                <a:ext cx="87" cy="30"/>
              </a:xfrm>
              <a:custGeom>
                <a:avLst/>
                <a:gdLst>
                  <a:gd name="T0" fmla="*/ 0 w 261"/>
                  <a:gd name="T1" fmla="*/ 80 h 92"/>
                  <a:gd name="T2" fmla="*/ 16 w 261"/>
                  <a:gd name="T3" fmla="*/ 84 h 92"/>
                  <a:gd name="T4" fmla="*/ 35 w 261"/>
                  <a:gd name="T5" fmla="*/ 88 h 92"/>
                  <a:gd name="T6" fmla="*/ 52 w 261"/>
                  <a:gd name="T7" fmla="*/ 91 h 92"/>
                  <a:gd name="T8" fmla="*/ 70 w 261"/>
                  <a:gd name="T9" fmla="*/ 92 h 92"/>
                  <a:gd name="T10" fmla="*/ 88 w 261"/>
                  <a:gd name="T11" fmla="*/ 92 h 92"/>
                  <a:gd name="T12" fmla="*/ 104 w 261"/>
                  <a:gd name="T13" fmla="*/ 91 h 92"/>
                  <a:gd name="T14" fmla="*/ 121 w 261"/>
                  <a:gd name="T15" fmla="*/ 89 h 92"/>
                  <a:gd name="T16" fmla="*/ 139 w 261"/>
                  <a:gd name="T17" fmla="*/ 87 h 92"/>
                  <a:gd name="T18" fmla="*/ 155 w 261"/>
                  <a:gd name="T19" fmla="*/ 81 h 92"/>
                  <a:gd name="T20" fmla="*/ 171 w 261"/>
                  <a:gd name="T21" fmla="*/ 77 h 92"/>
                  <a:gd name="T22" fmla="*/ 187 w 261"/>
                  <a:gd name="T23" fmla="*/ 70 h 92"/>
                  <a:gd name="T24" fmla="*/ 202 w 261"/>
                  <a:gd name="T25" fmla="*/ 64 h 92"/>
                  <a:gd name="T26" fmla="*/ 218 w 261"/>
                  <a:gd name="T27" fmla="*/ 56 h 92"/>
                  <a:gd name="T28" fmla="*/ 232 w 261"/>
                  <a:gd name="T29" fmla="*/ 47 h 92"/>
                  <a:gd name="T30" fmla="*/ 247 w 261"/>
                  <a:gd name="T31" fmla="*/ 37 h 92"/>
                  <a:gd name="T32" fmla="*/ 261 w 261"/>
                  <a:gd name="T33" fmla="*/ 24 h 92"/>
                  <a:gd name="T34" fmla="*/ 241 w 261"/>
                  <a:gd name="T35" fmla="*/ 0 h 92"/>
                  <a:gd name="T36" fmla="*/ 229 w 261"/>
                  <a:gd name="T37" fmla="*/ 11 h 92"/>
                  <a:gd name="T38" fmla="*/ 216 w 261"/>
                  <a:gd name="T39" fmla="*/ 20 h 92"/>
                  <a:gd name="T40" fmla="*/ 202 w 261"/>
                  <a:gd name="T41" fmla="*/ 29 h 92"/>
                  <a:gd name="T42" fmla="*/ 189 w 261"/>
                  <a:gd name="T43" fmla="*/ 35 h 92"/>
                  <a:gd name="T44" fmla="*/ 175 w 261"/>
                  <a:gd name="T45" fmla="*/ 42 h 92"/>
                  <a:gd name="T46" fmla="*/ 160 w 261"/>
                  <a:gd name="T47" fmla="*/ 47 h 92"/>
                  <a:gd name="T48" fmla="*/ 147 w 261"/>
                  <a:gd name="T49" fmla="*/ 51 h 92"/>
                  <a:gd name="T50" fmla="*/ 132 w 261"/>
                  <a:gd name="T51" fmla="*/ 54 h 92"/>
                  <a:gd name="T52" fmla="*/ 117 w 261"/>
                  <a:gd name="T53" fmla="*/ 57 h 92"/>
                  <a:gd name="T54" fmla="*/ 102 w 261"/>
                  <a:gd name="T55" fmla="*/ 60 h 92"/>
                  <a:gd name="T56" fmla="*/ 88 w 261"/>
                  <a:gd name="T57" fmla="*/ 60 h 92"/>
                  <a:gd name="T58" fmla="*/ 70 w 261"/>
                  <a:gd name="T59" fmla="*/ 60 h 92"/>
                  <a:gd name="T60" fmla="*/ 54 w 261"/>
                  <a:gd name="T61" fmla="*/ 58 h 92"/>
                  <a:gd name="T62" fmla="*/ 38 w 261"/>
                  <a:gd name="T63" fmla="*/ 57 h 92"/>
                  <a:gd name="T64" fmla="*/ 23 w 261"/>
                  <a:gd name="T65" fmla="*/ 54 h 92"/>
                  <a:gd name="T66" fmla="*/ 7 w 261"/>
                  <a:gd name="T67" fmla="*/ 50 h 92"/>
                  <a:gd name="T68" fmla="*/ 0 w 261"/>
                  <a:gd name="T69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92">
                    <a:moveTo>
                      <a:pt x="0" y="80"/>
                    </a:moveTo>
                    <a:lnTo>
                      <a:pt x="16" y="84"/>
                    </a:lnTo>
                    <a:lnTo>
                      <a:pt x="35" y="88"/>
                    </a:lnTo>
                    <a:lnTo>
                      <a:pt x="52" y="91"/>
                    </a:lnTo>
                    <a:lnTo>
                      <a:pt x="70" y="92"/>
                    </a:lnTo>
                    <a:lnTo>
                      <a:pt x="88" y="92"/>
                    </a:lnTo>
                    <a:lnTo>
                      <a:pt x="104" y="91"/>
                    </a:lnTo>
                    <a:lnTo>
                      <a:pt x="121" y="89"/>
                    </a:lnTo>
                    <a:lnTo>
                      <a:pt x="139" y="87"/>
                    </a:lnTo>
                    <a:lnTo>
                      <a:pt x="155" y="81"/>
                    </a:lnTo>
                    <a:lnTo>
                      <a:pt x="171" y="77"/>
                    </a:lnTo>
                    <a:lnTo>
                      <a:pt x="187" y="70"/>
                    </a:lnTo>
                    <a:lnTo>
                      <a:pt x="202" y="64"/>
                    </a:lnTo>
                    <a:lnTo>
                      <a:pt x="218" y="56"/>
                    </a:lnTo>
                    <a:lnTo>
                      <a:pt x="232" y="47"/>
                    </a:lnTo>
                    <a:lnTo>
                      <a:pt x="247" y="37"/>
                    </a:lnTo>
                    <a:lnTo>
                      <a:pt x="261" y="24"/>
                    </a:lnTo>
                    <a:lnTo>
                      <a:pt x="241" y="0"/>
                    </a:lnTo>
                    <a:lnTo>
                      <a:pt x="229" y="11"/>
                    </a:lnTo>
                    <a:lnTo>
                      <a:pt x="216" y="20"/>
                    </a:lnTo>
                    <a:lnTo>
                      <a:pt x="202" y="29"/>
                    </a:lnTo>
                    <a:lnTo>
                      <a:pt x="189" y="35"/>
                    </a:lnTo>
                    <a:lnTo>
                      <a:pt x="175" y="42"/>
                    </a:lnTo>
                    <a:lnTo>
                      <a:pt x="160" y="47"/>
                    </a:lnTo>
                    <a:lnTo>
                      <a:pt x="147" y="51"/>
                    </a:lnTo>
                    <a:lnTo>
                      <a:pt x="132" y="54"/>
                    </a:lnTo>
                    <a:lnTo>
                      <a:pt x="117" y="57"/>
                    </a:lnTo>
                    <a:lnTo>
                      <a:pt x="102" y="60"/>
                    </a:lnTo>
                    <a:lnTo>
                      <a:pt x="88" y="60"/>
                    </a:lnTo>
                    <a:lnTo>
                      <a:pt x="70" y="60"/>
                    </a:lnTo>
                    <a:lnTo>
                      <a:pt x="54" y="58"/>
                    </a:lnTo>
                    <a:lnTo>
                      <a:pt x="38" y="57"/>
                    </a:lnTo>
                    <a:lnTo>
                      <a:pt x="23" y="54"/>
                    </a:lnTo>
                    <a:lnTo>
                      <a:pt x="7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285"/>
              <p:cNvSpPr>
                <a:spLocks/>
              </p:cNvSpPr>
              <p:nvPr/>
            </p:nvSpPr>
            <p:spPr bwMode="auto">
              <a:xfrm>
                <a:off x="1230" y="2493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286"/>
              <p:cNvSpPr>
                <a:spLocks/>
              </p:cNvSpPr>
              <p:nvPr/>
            </p:nvSpPr>
            <p:spPr bwMode="auto">
              <a:xfrm>
                <a:off x="1278" y="2427"/>
                <a:ext cx="5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9 h 33"/>
                  <a:gd name="T4" fmla="*/ 16 w 16"/>
                  <a:gd name="T5" fmla="*/ 18 h 33"/>
                  <a:gd name="T6" fmla="*/ 14 w 16"/>
                  <a:gd name="T7" fmla="*/ 6 h 33"/>
                  <a:gd name="T8" fmla="*/ 1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9"/>
                    </a:lnTo>
                    <a:lnTo>
                      <a:pt x="16" y="18"/>
                    </a:lnTo>
                    <a:lnTo>
                      <a:pt x="14" y="6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287"/>
              <p:cNvSpPr>
                <a:spLocks/>
              </p:cNvSpPr>
              <p:nvPr/>
            </p:nvSpPr>
            <p:spPr bwMode="auto">
              <a:xfrm>
                <a:off x="1251" y="2427"/>
                <a:ext cx="27" cy="20"/>
              </a:xfrm>
              <a:custGeom>
                <a:avLst/>
                <a:gdLst>
                  <a:gd name="T0" fmla="*/ 26 w 81"/>
                  <a:gd name="T1" fmla="*/ 60 h 60"/>
                  <a:gd name="T2" fmla="*/ 30 w 81"/>
                  <a:gd name="T3" fmla="*/ 51 h 60"/>
                  <a:gd name="T4" fmla="*/ 35 w 81"/>
                  <a:gd name="T5" fmla="*/ 47 h 60"/>
                  <a:gd name="T6" fmla="*/ 42 w 81"/>
                  <a:gd name="T7" fmla="*/ 42 h 60"/>
                  <a:gd name="T8" fmla="*/ 47 w 81"/>
                  <a:gd name="T9" fmla="*/ 38 h 60"/>
                  <a:gd name="T10" fmla="*/ 54 w 81"/>
                  <a:gd name="T11" fmla="*/ 35 h 60"/>
                  <a:gd name="T12" fmla="*/ 62 w 81"/>
                  <a:gd name="T13" fmla="*/ 34 h 60"/>
                  <a:gd name="T14" fmla="*/ 69 w 81"/>
                  <a:gd name="T15" fmla="*/ 33 h 60"/>
                  <a:gd name="T16" fmla="*/ 80 w 81"/>
                  <a:gd name="T17" fmla="*/ 33 h 60"/>
                  <a:gd name="T18" fmla="*/ 81 w 81"/>
                  <a:gd name="T19" fmla="*/ 0 h 60"/>
                  <a:gd name="T20" fmla="*/ 69 w 81"/>
                  <a:gd name="T21" fmla="*/ 0 h 60"/>
                  <a:gd name="T22" fmla="*/ 57 w 81"/>
                  <a:gd name="T23" fmla="*/ 2 h 60"/>
                  <a:gd name="T24" fmla="*/ 45 w 81"/>
                  <a:gd name="T25" fmla="*/ 6 h 60"/>
                  <a:gd name="T26" fmla="*/ 33 w 81"/>
                  <a:gd name="T27" fmla="*/ 10 h 60"/>
                  <a:gd name="T28" fmla="*/ 23 w 81"/>
                  <a:gd name="T29" fmla="*/ 16 h 60"/>
                  <a:gd name="T30" fmla="*/ 15 w 81"/>
                  <a:gd name="T31" fmla="*/ 23 h 60"/>
                  <a:gd name="T32" fmla="*/ 7 w 81"/>
                  <a:gd name="T33" fmla="*/ 31 h 60"/>
                  <a:gd name="T34" fmla="*/ 0 w 81"/>
                  <a:gd name="T35" fmla="*/ 39 h 60"/>
                  <a:gd name="T36" fmla="*/ 26 w 81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60">
                    <a:moveTo>
                      <a:pt x="26" y="60"/>
                    </a:moveTo>
                    <a:lnTo>
                      <a:pt x="30" y="51"/>
                    </a:lnTo>
                    <a:lnTo>
                      <a:pt x="35" y="47"/>
                    </a:lnTo>
                    <a:lnTo>
                      <a:pt x="42" y="42"/>
                    </a:lnTo>
                    <a:lnTo>
                      <a:pt x="47" y="38"/>
                    </a:lnTo>
                    <a:lnTo>
                      <a:pt x="54" y="35"/>
                    </a:lnTo>
                    <a:lnTo>
                      <a:pt x="62" y="34"/>
                    </a:lnTo>
                    <a:lnTo>
                      <a:pt x="69" y="33"/>
                    </a:lnTo>
                    <a:lnTo>
                      <a:pt x="80" y="33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57" y="2"/>
                    </a:lnTo>
                    <a:lnTo>
                      <a:pt x="45" y="6"/>
                    </a:lnTo>
                    <a:lnTo>
                      <a:pt x="33" y="10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7" y="31"/>
                    </a:lnTo>
                    <a:lnTo>
                      <a:pt x="0" y="39"/>
                    </a:lnTo>
                    <a:lnTo>
                      <a:pt x="2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288"/>
              <p:cNvSpPr>
                <a:spLocks/>
              </p:cNvSpPr>
              <p:nvPr/>
            </p:nvSpPr>
            <p:spPr bwMode="auto">
              <a:xfrm>
                <a:off x="1273" y="2429"/>
                <a:ext cx="10" cy="9"/>
              </a:xfrm>
              <a:custGeom>
                <a:avLst/>
                <a:gdLst>
                  <a:gd name="T0" fmla="*/ 3 w 29"/>
                  <a:gd name="T1" fmla="*/ 0 h 26"/>
                  <a:gd name="T2" fmla="*/ 0 w 29"/>
                  <a:gd name="T3" fmla="*/ 5 h 26"/>
                  <a:gd name="T4" fmla="*/ 0 w 29"/>
                  <a:gd name="T5" fmla="*/ 12 h 26"/>
                  <a:gd name="T6" fmla="*/ 2 w 29"/>
                  <a:gd name="T7" fmla="*/ 17 h 26"/>
                  <a:gd name="T8" fmla="*/ 6 w 29"/>
                  <a:gd name="T9" fmla="*/ 22 h 26"/>
                  <a:gd name="T10" fmla="*/ 11 w 29"/>
                  <a:gd name="T11" fmla="*/ 24 h 26"/>
                  <a:gd name="T12" fmla="*/ 16 w 29"/>
                  <a:gd name="T13" fmla="*/ 26 h 26"/>
                  <a:gd name="T14" fmla="*/ 22 w 29"/>
                  <a:gd name="T15" fmla="*/ 24 h 26"/>
                  <a:gd name="T16" fmla="*/ 29 w 29"/>
                  <a:gd name="T17" fmla="*/ 19 h 26"/>
                  <a:gd name="T18" fmla="*/ 3 w 2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11" y="24"/>
                    </a:lnTo>
                    <a:lnTo>
                      <a:pt x="16" y="26"/>
                    </a:lnTo>
                    <a:lnTo>
                      <a:pt x="22" y="24"/>
                    </a:lnTo>
                    <a:lnTo>
                      <a:pt x="29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289"/>
              <p:cNvSpPr>
                <a:spLocks/>
              </p:cNvSpPr>
              <p:nvPr/>
            </p:nvSpPr>
            <p:spPr bwMode="auto">
              <a:xfrm>
                <a:off x="1384" y="2581"/>
                <a:ext cx="8" cy="10"/>
              </a:xfrm>
              <a:custGeom>
                <a:avLst/>
                <a:gdLst>
                  <a:gd name="T0" fmla="*/ 24 w 24"/>
                  <a:gd name="T1" fmla="*/ 2 h 30"/>
                  <a:gd name="T2" fmla="*/ 17 w 24"/>
                  <a:gd name="T3" fmla="*/ 0 h 30"/>
                  <a:gd name="T4" fmla="*/ 12 w 24"/>
                  <a:gd name="T5" fmla="*/ 0 h 30"/>
                  <a:gd name="T6" fmla="*/ 7 w 24"/>
                  <a:gd name="T7" fmla="*/ 3 h 30"/>
                  <a:gd name="T8" fmla="*/ 3 w 24"/>
                  <a:gd name="T9" fmla="*/ 8 h 30"/>
                  <a:gd name="T10" fmla="*/ 0 w 24"/>
                  <a:gd name="T11" fmla="*/ 15 h 30"/>
                  <a:gd name="T12" fmla="*/ 0 w 24"/>
                  <a:gd name="T13" fmla="*/ 21 h 30"/>
                  <a:gd name="T14" fmla="*/ 4 w 24"/>
                  <a:gd name="T15" fmla="*/ 26 h 30"/>
                  <a:gd name="T16" fmla="*/ 9 w 24"/>
                  <a:gd name="T17" fmla="*/ 30 h 30"/>
                  <a:gd name="T18" fmla="*/ 24 w 24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24" y="2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290"/>
              <p:cNvSpPr>
                <a:spLocks/>
              </p:cNvSpPr>
              <p:nvPr/>
            </p:nvSpPr>
            <p:spPr bwMode="auto">
              <a:xfrm>
                <a:off x="1387" y="2582"/>
                <a:ext cx="53" cy="80"/>
              </a:xfrm>
              <a:custGeom>
                <a:avLst/>
                <a:gdLst>
                  <a:gd name="T0" fmla="*/ 159 w 159"/>
                  <a:gd name="T1" fmla="*/ 239 h 240"/>
                  <a:gd name="T2" fmla="*/ 158 w 159"/>
                  <a:gd name="T3" fmla="*/ 213 h 240"/>
                  <a:gd name="T4" fmla="*/ 153 w 159"/>
                  <a:gd name="T5" fmla="*/ 189 h 240"/>
                  <a:gd name="T6" fmla="*/ 149 w 159"/>
                  <a:gd name="T7" fmla="*/ 167 h 240"/>
                  <a:gd name="T8" fmla="*/ 142 w 159"/>
                  <a:gd name="T9" fmla="*/ 146 h 240"/>
                  <a:gd name="T10" fmla="*/ 136 w 159"/>
                  <a:gd name="T11" fmla="*/ 127 h 240"/>
                  <a:gd name="T12" fmla="*/ 128 w 159"/>
                  <a:gd name="T13" fmla="*/ 109 h 240"/>
                  <a:gd name="T14" fmla="*/ 119 w 159"/>
                  <a:gd name="T15" fmla="*/ 93 h 240"/>
                  <a:gd name="T16" fmla="*/ 111 w 159"/>
                  <a:gd name="T17" fmla="*/ 80 h 240"/>
                  <a:gd name="T18" fmla="*/ 100 w 159"/>
                  <a:gd name="T19" fmla="*/ 65 h 240"/>
                  <a:gd name="T20" fmla="*/ 89 w 159"/>
                  <a:gd name="T21" fmla="*/ 53 h 240"/>
                  <a:gd name="T22" fmla="*/ 79 w 159"/>
                  <a:gd name="T23" fmla="*/ 42 h 240"/>
                  <a:gd name="T24" fmla="*/ 66 w 159"/>
                  <a:gd name="T25" fmla="*/ 32 h 240"/>
                  <a:gd name="T26" fmla="*/ 54 w 159"/>
                  <a:gd name="T27" fmla="*/ 24 h 240"/>
                  <a:gd name="T28" fmla="*/ 41 w 159"/>
                  <a:gd name="T29" fmla="*/ 15 h 240"/>
                  <a:gd name="T30" fmla="*/ 27 w 159"/>
                  <a:gd name="T31" fmla="*/ 7 h 240"/>
                  <a:gd name="T32" fmla="*/ 15 w 159"/>
                  <a:gd name="T33" fmla="*/ 0 h 240"/>
                  <a:gd name="T34" fmla="*/ 0 w 159"/>
                  <a:gd name="T35" fmla="*/ 28 h 240"/>
                  <a:gd name="T36" fmla="*/ 12 w 159"/>
                  <a:gd name="T37" fmla="*/ 34 h 240"/>
                  <a:gd name="T38" fmla="*/ 25 w 159"/>
                  <a:gd name="T39" fmla="*/ 42 h 240"/>
                  <a:gd name="T40" fmla="*/ 35 w 159"/>
                  <a:gd name="T41" fmla="*/ 49 h 240"/>
                  <a:gd name="T42" fmla="*/ 48 w 159"/>
                  <a:gd name="T43" fmla="*/ 58 h 240"/>
                  <a:gd name="T44" fmla="*/ 56 w 159"/>
                  <a:gd name="T45" fmla="*/ 66 h 240"/>
                  <a:gd name="T46" fmla="*/ 66 w 159"/>
                  <a:gd name="T47" fmla="*/ 76 h 240"/>
                  <a:gd name="T48" fmla="*/ 74 w 159"/>
                  <a:gd name="T49" fmla="*/ 85 h 240"/>
                  <a:gd name="T50" fmla="*/ 84 w 159"/>
                  <a:gd name="T51" fmla="*/ 96 h 240"/>
                  <a:gd name="T52" fmla="*/ 92 w 159"/>
                  <a:gd name="T53" fmla="*/ 109 h 240"/>
                  <a:gd name="T54" fmla="*/ 99 w 159"/>
                  <a:gd name="T55" fmla="*/ 123 h 240"/>
                  <a:gd name="T56" fmla="*/ 105 w 159"/>
                  <a:gd name="T57" fmla="*/ 139 h 240"/>
                  <a:gd name="T58" fmla="*/ 112 w 159"/>
                  <a:gd name="T59" fmla="*/ 154 h 240"/>
                  <a:gd name="T60" fmla="*/ 118 w 159"/>
                  <a:gd name="T61" fmla="*/ 173 h 240"/>
                  <a:gd name="T62" fmla="*/ 122 w 159"/>
                  <a:gd name="T63" fmla="*/ 194 h 240"/>
                  <a:gd name="T64" fmla="*/ 126 w 159"/>
                  <a:gd name="T65" fmla="*/ 216 h 240"/>
                  <a:gd name="T66" fmla="*/ 128 w 159"/>
                  <a:gd name="T67" fmla="*/ 240 h 240"/>
                  <a:gd name="T68" fmla="*/ 159 w 159"/>
                  <a:gd name="T69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240">
                    <a:moveTo>
                      <a:pt x="159" y="239"/>
                    </a:moveTo>
                    <a:lnTo>
                      <a:pt x="158" y="213"/>
                    </a:lnTo>
                    <a:lnTo>
                      <a:pt x="153" y="189"/>
                    </a:lnTo>
                    <a:lnTo>
                      <a:pt x="149" y="167"/>
                    </a:lnTo>
                    <a:lnTo>
                      <a:pt x="142" y="146"/>
                    </a:lnTo>
                    <a:lnTo>
                      <a:pt x="136" y="127"/>
                    </a:lnTo>
                    <a:lnTo>
                      <a:pt x="128" y="109"/>
                    </a:lnTo>
                    <a:lnTo>
                      <a:pt x="119" y="93"/>
                    </a:lnTo>
                    <a:lnTo>
                      <a:pt x="111" y="80"/>
                    </a:lnTo>
                    <a:lnTo>
                      <a:pt x="100" y="65"/>
                    </a:lnTo>
                    <a:lnTo>
                      <a:pt x="89" y="53"/>
                    </a:lnTo>
                    <a:lnTo>
                      <a:pt x="79" y="42"/>
                    </a:lnTo>
                    <a:lnTo>
                      <a:pt x="66" y="32"/>
                    </a:lnTo>
                    <a:lnTo>
                      <a:pt x="54" y="24"/>
                    </a:lnTo>
                    <a:lnTo>
                      <a:pt x="41" y="15"/>
                    </a:lnTo>
                    <a:lnTo>
                      <a:pt x="27" y="7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12" y="34"/>
                    </a:lnTo>
                    <a:lnTo>
                      <a:pt x="25" y="42"/>
                    </a:lnTo>
                    <a:lnTo>
                      <a:pt x="35" y="49"/>
                    </a:lnTo>
                    <a:lnTo>
                      <a:pt x="48" y="58"/>
                    </a:lnTo>
                    <a:lnTo>
                      <a:pt x="56" y="66"/>
                    </a:lnTo>
                    <a:lnTo>
                      <a:pt x="66" y="76"/>
                    </a:lnTo>
                    <a:lnTo>
                      <a:pt x="74" y="85"/>
                    </a:lnTo>
                    <a:lnTo>
                      <a:pt x="84" y="96"/>
                    </a:lnTo>
                    <a:lnTo>
                      <a:pt x="92" y="109"/>
                    </a:lnTo>
                    <a:lnTo>
                      <a:pt x="99" y="123"/>
                    </a:lnTo>
                    <a:lnTo>
                      <a:pt x="105" y="139"/>
                    </a:lnTo>
                    <a:lnTo>
                      <a:pt x="112" y="154"/>
                    </a:lnTo>
                    <a:lnTo>
                      <a:pt x="118" y="173"/>
                    </a:lnTo>
                    <a:lnTo>
                      <a:pt x="122" y="194"/>
                    </a:lnTo>
                    <a:lnTo>
                      <a:pt x="126" y="216"/>
                    </a:lnTo>
                    <a:lnTo>
                      <a:pt x="128" y="240"/>
                    </a:lnTo>
                    <a:lnTo>
                      <a:pt x="159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291"/>
              <p:cNvSpPr>
                <a:spLocks/>
              </p:cNvSpPr>
              <p:nvPr/>
            </p:nvSpPr>
            <p:spPr bwMode="auto">
              <a:xfrm>
                <a:off x="1384" y="2586"/>
                <a:ext cx="11" cy="6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4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9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9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292"/>
              <p:cNvSpPr>
                <a:spLocks/>
              </p:cNvSpPr>
              <p:nvPr/>
            </p:nvSpPr>
            <p:spPr bwMode="auto">
              <a:xfrm>
                <a:off x="1545" y="2720"/>
                <a:ext cx="10" cy="8"/>
              </a:xfrm>
              <a:custGeom>
                <a:avLst/>
                <a:gdLst>
                  <a:gd name="T0" fmla="*/ 29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6 h 24"/>
                  <a:gd name="T8" fmla="*/ 22 w 30"/>
                  <a:gd name="T9" fmla="*/ 1 h 24"/>
                  <a:gd name="T10" fmla="*/ 16 w 30"/>
                  <a:gd name="T11" fmla="*/ 0 h 24"/>
                  <a:gd name="T12" fmla="*/ 10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9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9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293"/>
              <p:cNvSpPr>
                <a:spLocks/>
              </p:cNvSpPr>
              <p:nvPr/>
            </p:nvSpPr>
            <p:spPr bwMode="auto">
              <a:xfrm>
                <a:off x="1522" y="2723"/>
                <a:ext cx="33" cy="47"/>
              </a:xfrm>
              <a:custGeom>
                <a:avLst/>
                <a:gdLst>
                  <a:gd name="T0" fmla="*/ 27 w 100"/>
                  <a:gd name="T1" fmla="*/ 143 h 143"/>
                  <a:gd name="T2" fmla="*/ 36 w 100"/>
                  <a:gd name="T3" fmla="*/ 127 h 143"/>
                  <a:gd name="T4" fmla="*/ 46 w 100"/>
                  <a:gd name="T5" fmla="*/ 112 h 143"/>
                  <a:gd name="T6" fmla="*/ 55 w 100"/>
                  <a:gd name="T7" fmla="*/ 96 h 143"/>
                  <a:gd name="T8" fmla="*/ 63 w 100"/>
                  <a:gd name="T9" fmla="*/ 78 h 143"/>
                  <a:gd name="T10" fmla="*/ 73 w 100"/>
                  <a:gd name="T11" fmla="*/ 63 h 143"/>
                  <a:gd name="T12" fmla="*/ 81 w 100"/>
                  <a:gd name="T13" fmla="*/ 47 h 143"/>
                  <a:gd name="T14" fmla="*/ 90 w 100"/>
                  <a:gd name="T15" fmla="*/ 31 h 143"/>
                  <a:gd name="T16" fmla="*/ 100 w 100"/>
                  <a:gd name="T17" fmla="*/ 15 h 143"/>
                  <a:gd name="T18" fmla="*/ 71 w 100"/>
                  <a:gd name="T19" fmla="*/ 0 h 143"/>
                  <a:gd name="T20" fmla="*/ 63 w 100"/>
                  <a:gd name="T21" fmla="*/ 16 h 143"/>
                  <a:gd name="T22" fmla="*/ 55 w 100"/>
                  <a:gd name="T23" fmla="*/ 31 h 143"/>
                  <a:gd name="T24" fmla="*/ 46 w 100"/>
                  <a:gd name="T25" fmla="*/ 47 h 143"/>
                  <a:gd name="T26" fmla="*/ 35 w 100"/>
                  <a:gd name="T27" fmla="*/ 63 h 143"/>
                  <a:gd name="T28" fmla="*/ 27 w 100"/>
                  <a:gd name="T29" fmla="*/ 80 h 143"/>
                  <a:gd name="T30" fmla="*/ 19 w 100"/>
                  <a:gd name="T31" fmla="*/ 96 h 143"/>
                  <a:gd name="T32" fmla="*/ 9 w 100"/>
                  <a:gd name="T33" fmla="*/ 112 h 143"/>
                  <a:gd name="T34" fmla="*/ 0 w 100"/>
                  <a:gd name="T35" fmla="*/ 128 h 143"/>
                  <a:gd name="T36" fmla="*/ 27 w 100"/>
                  <a:gd name="T3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43">
                    <a:moveTo>
                      <a:pt x="27" y="143"/>
                    </a:moveTo>
                    <a:lnTo>
                      <a:pt x="36" y="127"/>
                    </a:lnTo>
                    <a:lnTo>
                      <a:pt x="46" y="112"/>
                    </a:lnTo>
                    <a:lnTo>
                      <a:pt x="55" y="96"/>
                    </a:lnTo>
                    <a:lnTo>
                      <a:pt x="63" y="78"/>
                    </a:lnTo>
                    <a:lnTo>
                      <a:pt x="73" y="63"/>
                    </a:lnTo>
                    <a:lnTo>
                      <a:pt x="81" y="47"/>
                    </a:lnTo>
                    <a:lnTo>
                      <a:pt x="90" y="31"/>
                    </a:lnTo>
                    <a:lnTo>
                      <a:pt x="100" y="15"/>
                    </a:lnTo>
                    <a:lnTo>
                      <a:pt x="71" y="0"/>
                    </a:lnTo>
                    <a:lnTo>
                      <a:pt x="63" y="16"/>
                    </a:lnTo>
                    <a:lnTo>
                      <a:pt x="55" y="31"/>
                    </a:lnTo>
                    <a:lnTo>
                      <a:pt x="46" y="47"/>
                    </a:lnTo>
                    <a:lnTo>
                      <a:pt x="35" y="63"/>
                    </a:lnTo>
                    <a:lnTo>
                      <a:pt x="27" y="80"/>
                    </a:lnTo>
                    <a:lnTo>
                      <a:pt x="19" y="96"/>
                    </a:lnTo>
                    <a:lnTo>
                      <a:pt x="9" y="112"/>
                    </a:lnTo>
                    <a:lnTo>
                      <a:pt x="0" y="128"/>
                    </a:lnTo>
                    <a:lnTo>
                      <a:pt x="27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294"/>
              <p:cNvSpPr>
                <a:spLocks/>
              </p:cNvSpPr>
              <p:nvPr/>
            </p:nvSpPr>
            <p:spPr bwMode="auto">
              <a:xfrm>
                <a:off x="1545" y="2723"/>
                <a:ext cx="9" cy="7"/>
              </a:xfrm>
              <a:custGeom>
                <a:avLst/>
                <a:gdLst>
                  <a:gd name="T0" fmla="*/ 2 w 29"/>
                  <a:gd name="T1" fmla="*/ 0 h 22"/>
                  <a:gd name="T2" fmla="*/ 0 w 29"/>
                  <a:gd name="T3" fmla="*/ 7 h 22"/>
                  <a:gd name="T4" fmla="*/ 1 w 29"/>
                  <a:gd name="T5" fmla="*/ 12 h 22"/>
                  <a:gd name="T6" fmla="*/ 4 w 29"/>
                  <a:gd name="T7" fmla="*/ 16 h 22"/>
                  <a:gd name="T8" fmla="*/ 9 w 29"/>
                  <a:gd name="T9" fmla="*/ 21 h 22"/>
                  <a:gd name="T10" fmla="*/ 13 w 29"/>
                  <a:gd name="T11" fmla="*/ 22 h 22"/>
                  <a:gd name="T12" fmla="*/ 18 w 29"/>
                  <a:gd name="T13" fmla="*/ 22 h 22"/>
                  <a:gd name="T14" fmla="*/ 25 w 29"/>
                  <a:gd name="T15" fmla="*/ 21 h 22"/>
                  <a:gd name="T16" fmla="*/ 29 w 29"/>
                  <a:gd name="T17" fmla="*/ 15 h 22"/>
                  <a:gd name="T18" fmla="*/ 2 w 29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">
                    <a:moveTo>
                      <a:pt x="2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9" y="21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25" y="21"/>
                    </a:lnTo>
                    <a:lnTo>
                      <a:pt x="29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295"/>
              <p:cNvSpPr>
                <a:spLocks/>
              </p:cNvSpPr>
              <p:nvPr/>
            </p:nvSpPr>
            <p:spPr bwMode="auto">
              <a:xfrm>
                <a:off x="1450" y="2668"/>
                <a:ext cx="8" cy="10"/>
              </a:xfrm>
              <a:custGeom>
                <a:avLst/>
                <a:gdLst>
                  <a:gd name="T0" fmla="*/ 0 w 24"/>
                  <a:gd name="T1" fmla="*/ 28 h 29"/>
                  <a:gd name="T2" fmla="*/ 7 w 24"/>
                  <a:gd name="T3" fmla="*/ 29 h 29"/>
                  <a:gd name="T4" fmla="*/ 14 w 24"/>
                  <a:gd name="T5" fmla="*/ 29 h 29"/>
                  <a:gd name="T6" fmla="*/ 18 w 24"/>
                  <a:gd name="T7" fmla="*/ 27 h 29"/>
                  <a:gd name="T8" fmla="*/ 22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5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7" y="29"/>
                    </a:lnTo>
                    <a:lnTo>
                      <a:pt x="14" y="29"/>
                    </a:lnTo>
                    <a:lnTo>
                      <a:pt x="18" y="27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296"/>
              <p:cNvSpPr>
                <a:spLocks/>
              </p:cNvSpPr>
              <p:nvPr/>
            </p:nvSpPr>
            <p:spPr bwMode="auto">
              <a:xfrm>
                <a:off x="1431" y="2658"/>
                <a:ext cx="24" cy="20"/>
              </a:xfrm>
              <a:custGeom>
                <a:avLst/>
                <a:gdLst>
                  <a:gd name="T0" fmla="*/ 0 w 72"/>
                  <a:gd name="T1" fmla="*/ 27 h 59"/>
                  <a:gd name="T2" fmla="*/ 7 w 72"/>
                  <a:gd name="T3" fmla="*/ 31 h 59"/>
                  <a:gd name="T4" fmla="*/ 14 w 72"/>
                  <a:gd name="T5" fmla="*/ 35 h 59"/>
                  <a:gd name="T6" fmla="*/ 22 w 72"/>
                  <a:gd name="T7" fmla="*/ 40 h 59"/>
                  <a:gd name="T8" fmla="*/ 29 w 72"/>
                  <a:gd name="T9" fmla="*/ 43 h 59"/>
                  <a:gd name="T10" fmla="*/ 34 w 72"/>
                  <a:gd name="T11" fmla="*/ 47 h 59"/>
                  <a:gd name="T12" fmla="*/ 42 w 72"/>
                  <a:gd name="T13" fmla="*/ 52 h 59"/>
                  <a:gd name="T14" fmla="*/ 49 w 72"/>
                  <a:gd name="T15" fmla="*/ 55 h 59"/>
                  <a:gd name="T16" fmla="*/ 57 w 72"/>
                  <a:gd name="T17" fmla="*/ 59 h 59"/>
                  <a:gd name="T18" fmla="*/ 72 w 72"/>
                  <a:gd name="T19" fmla="*/ 31 h 59"/>
                  <a:gd name="T20" fmla="*/ 65 w 72"/>
                  <a:gd name="T21" fmla="*/ 27 h 59"/>
                  <a:gd name="T22" fmla="*/ 57 w 72"/>
                  <a:gd name="T23" fmla="*/ 24 h 59"/>
                  <a:gd name="T24" fmla="*/ 52 w 72"/>
                  <a:gd name="T25" fmla="*/ 20 h 59"/>
                  <a:gd name="T26" fmla="*/ 44 w 72"/>
                  <a:gd name="T27" fmla="*/ 16 h 59"/>
                  <a:gd name="T28" fmla="*/ 37 w 72"/>
                  <a:gd name="T29" fmla="*/ 12 h 59"/>
                  <a:gd name="T30" fmla="*/ 30 w 72"/>
                  <a:gd name="T31" fmla="*/ 8 h 59"/>
                  <a:gd name="T32" fmla="*/ 23 w 72"/>
                  <a:gd name="T33" fmla="*/ 4 h 59"/>
                  <a:gd name="T34" fmla="*/ 15 w 72"/>
                  <a:gd name="T35" fmla="*/ 0 h 59"/>
                  <a:gd name="T36" fmla="*/ 0 w 72"/>
                  <a:gd name="T37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59">
                    <a:moveTo>
                      <a:pt x="0" y="27"/>
                    </a:moveTo>
                    <a:lnTo>
                      <a:pt x="7" y="31"/>
                    </a:lnTo>
                    <a:lnTo>
                      <a:pt x="14" y="35"/>
                    </a:lnTo>
                    <a:lnTo>
                      <a:pt x="22" y="40"/>
                    </a:lnTo>
                    <a:lnTo>
                      <a:pt x="29" y="43"/>
                    </a:lnTo>
                    <a:lnTo>
                      <a:pt x="34" y="47"/>
                    </a:lnTo>
                    <a:lnTo>
                      <a:pt x="42" y="52"/>
                    </a:lnTo>
                    <a:lnTo>
                      <a:pt x="49" y="55"/>
                    </a:lnTo>
                    <a:lnTo>
                      <a:pt x="57" y="59"/>
                    </a:lnTo>
                    <a:lnTo>
                      <a:pt x="72" y="31"/>
                    </a:lnTo>
                    <a:lnTo>
                      <a:pt x="65" y="27"/>
                    </a:lnTo>
                    <a:lnTo>
                      <a:pt x="57" y="24"/>
                    </a:lnTo>
                    <a:lnTo>
                      <a:pt x="52" y="20"/>
                    </a:lnTo>
                    <a:lnTo>
                      <a:pt x="44" y="16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3" y="4"/>
                    </a:lnTo>
                    <a:lnTo>
                      <a:pt x="1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297"/>
              <p:cNvSpPr>
                <a:spLocks/>
              </p:cNvSpPr>
              <p:nvPr/>
            </p:nvSpPr>
            <p:spPr bwMode="auto">
              <a:xfrm>
                <a:off x="1447" y="2667"/>
                <a:ext cx="7" cy="10"/>
              </a:xfrm>
              <a:custGeom>
                <a:avLst/>
                <a:gdLst>
                  <a:gd name="T0" fmla="*/ 22 w 22"/>
                  <a:gd name="T1" fmla="*/ 3 h 30"/>
                  <a:gd name="T2" fmla="*/ 16 w 22"/>
                  <a:gd name="T3" fmla="*/ 0 h 30"/>
                  <a:gd name="T4" fmla="*/ 9 w 22"/>
                  <a:gd name="T5" fmla="*/ 1 h 30"/>
                  <a:gd name="T6" fmla="*/ 5 w 22"/>
                  <a:gd name="T7" fmla="*/ 4 h 30"/>
                  <a:gd name="T8" fmla="*/ 1 w 22"/>
                  <a:gd name="T9" fmla="*/ 8 h 30"/>
                  <a:gd name="T10" fmla="*/ 0 w 22"/>
                  <a:gd name="T11" fmla="*/ 13 h 30"/>
                  <a:gd name="T12" fmla="*/ 0 w 22"/>
                  <a:gd name="T13" fmla="*/ 19 h 30"/>
                  <a:gd name="T14" fmla="*/ 3 w 22"/>
                  <a:gd name="T15" fmla="*/ 26 h 30"/>
                  <a:gd name="T16" fmla="*/ 8 w 22"/>
                  <a:gd name="T17" fmla="*/ 30 h 30"/>
                  <a:gd name="T18" fmla="*/ 22 w 2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3"/>
                    </a:move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8" y="3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298"/>
              <p:cNvSpPr>
                <a:spLocks/>
              </p:cNvSpPr>
              <p:nvPr/>
            </p:nvSpPr>
            <p:spPr bwMode="auto">
              <a:xfrm>
                <a:off x="1341" y="2479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3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3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299"/>
              <p:cNvSpPr>
                <a:spLocks/>
              </p:cNvSpPr>
              <p:nvPr/>
            </p:nvSpPr>
            <p:spPr bwMode="auto">
              <a:xfrm>
                <a:off x="1288" y="2401"/>
                <a:ext cx="63" cy="78"/>
              </a:xfrm>
              <a:custGeom>
                <a:avLst/>
                <a:gdLst>
                  <a:gd name="T0" fmla="*/ 0 w 189"/>
                  <a:gd name="T1" fmla="*/ 33 h 235"/>
                  <a:gd name="T2" fmla="*/ 23 w 189"/>
                  <a:gd name="T3" fmla="*/ 35 h 235"/>
                  <a:gd name="T4" fmla="*/ 43 w 189"/>
                  <a:gd name="T5" fmla="*/ 39 h 235"/>
                  <a:gd name="T6" fmla="*/ 61 w 189"/>
                  <a:gd name="T7" fmla="*/ 42 h 235"/>
                  <a:gd name="T8" fmla="*/ 77 w 189"/>
                  <a:gd name="T9" fmla="*/ 49 h 235"/>
                  <a:gd name="T10" fmla="*/ 92 w 189"/>
                  <a:gd name="T11" fmla="*/ 54 h 235"/>
                  <a:gd name="T12" fmla="*/ 104 w 189"/>
                  <a:gd name="T13" fmla="*/ 62 h 235"/>
                  <a:gd name="T14" fmla="*/ 116 w 189"/>
                  <a:gd name="T15" fmla="*/ 70 h 235"/>
                  <a:gd name="T16" fmla="*/ 124 w 189"/>
                  <a:gd name="T17" fmla="*/ 80 h 235"/>
                  <a:gd name="T18" fmla="*/ 134 w 189"/>
                  <a:gd name="T19" fmla="*/ 92 h 235"/>
                  <a:gd name="T20" fmla="*/ 140 w 189"/>
                  <a:gd name="T21" fmla="*/ 104 h 235"/>
                  <a:gd name="T22" fmla="*/ 146 w 189"/>
                  <a:gd name="T23" fmla="*/ 120 h 235"/>
                  <a:gd name="T24" fmla="*/ 151 w 189"/>
                  <a:gd name="T25" fmla="*/ 138 h 235"/>
                  <a:gd name="T26" fmla="*/ 154 w 189"/>
                  <a:gd name="T27" fmla="*/ 157 h 235"/>
                  <a:gd name="T28" fmla="*/ 156 w 189"/>
                  <a:gd name="T29" fmla="*/ 180 h 235"/>
                  <a:gd name="T30" fmla="*/ 158 w 189"/>
                  <a:gd name="T31" fmla="*/ 207 h 235"/>
                  <a:gd name="T32" fmla="*/ 158 w 189"/>
                  <a:gd name="T33" fmla="*/ 235 h 235"/>
                  <a:gd name="T34" fmla="*/ 189 w 189"/>
                  <a:gd name="T35" fmla="*/ 235 h 235"/>
                  <a:gd name="T36" fmla="*/ 189 w 189"/>
                  <a:gd name="T37" fmla="*/ 207 h 235"/>
                  <a:gd name="T38" fmla="*/ 189 w 189"/>
                  <a:gd name="T39" fmla="*/ 178 h 235"/>
                  <a:gd name="T40" fmla="*/ 186 w 189"/>
                  <a:gd name="T41" fmla="*/ 154 h 235"/>
                  <a:gd name="T42" fmla="*/ 182 w 189"/>
                  <a:gd name="T43" fmla="*/ 131 h 235"/>
                  <a:gd name="T44" fmla="*/ 175 w 189"/>
                  <a:gd name="T45" fmla="*/ 110 h 235"/>
                  <a:gd name="T46" fmla="*/ 169 w 189"/>
                  <a:gd name="T47" fmla="*/ 92 h 235"/>
                  <a:gd name="T48" fmla="*/ 161 w 189"/>
                  <a:gd name="T49" fmla="*/ 74 h 235"/>
                  <a:gd name="T50" fmla="*/ 150 w 189"/>
                  <a:gd name="T51" fmla="*/ 60 h 235"/>
                  <a:gd name="T52" fmla="*/ 136 w 189"/>
                  <a:gd name="T53" fmla="*/ 48 h 235"/>
                  <a:gd name="T54" fmla="*/ 121 w 189"/>
                  <a:gd name="T55" fmla="*/ 35 h 235"/>
                  <a:gd name="T56" fmla="*/ 105 w 189"/>
                  <a:gd name="T57" fmla="*/ 26 h 235"/>
                  <a:gd name="T58" fmla="*/ 88 w 189"/>
                  <a:gd name="T59" fmla="*/ 18 h 235"/>
                  <a:gd name="T60" fmla="*/ 69 w 189"/>
                  <a:gd name="T61" fmla="*/ 12 h 235"/>
                  <a:gd name="T62" fmla="*/ 49 w 189"/>
                  <a:gd name="T63" fmla="*/ 8 h 235"/>
                  <a:gd name="T64" fmla="*/ 26 w 189"/>
                  <a:gd name="T65" fmla="*/ 3 h 235"/>
                  <a:gd name="T66" fmla="*/ 1 w 189"/>
                  <a:gd name="T67" fmla="*/ 0 h 235"/>
                  <a:gd name="T68" fmla="*/ 0 w 189"/>
                  <a:gd name="T69" fmla="*/ 3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9" h="235">
                    <a:moveTo>
                      <a:pt x="0" y="33"/>
                    </a:moveTo>
                    <a:lnTo>
                      <a:pt x="23" y="35"/>
                    </a:lnTo>
                    <a:lnTo>
                      <a:pt x="43" y="39"/>
                    </a:lnTo>
                    <a:lnTo>
                      <a:pt x="61" y="42"/>
                    </a:lnTo>
                    <a:lnTo>
                      <a:pt x="77" y="49"/>
                    </a:lnTo>
                    <a:lnTo>
                      <a:pt x="92" y="54"/>
                    </a:lnTo>
                    <a:lnTo>
                      <a:pt x="104" y="62"/>
                    </a:lnTo>
                    <a:lnTo>
                      <a:pt x="116" y="70"/>
                    </a:lnTo>
                    <a:lnTo>
                      <a:pt x="124" y="80"/>
                    </a:lnTo>
                    <a:lnTo>
                      <a:pt x="134" y="92"/>
                    </a:lnTo>
                    <a:lnTo>
                      <a:pt x="140" y="104"/>
                    </a:lnTo>
                    <a:lnTo>
                      <a:pt x="146" y="120"/>
                    </a:lnTo>
                    <a:lnTo>
                      <a:pt x="151" y="138"/>
                    </a:lnTo>
                    <a:lnTo>
                      <a:pt x="154" y="157"/>
                    </a:lnTo>
                    <a:lnTo>
                      <a:pt x="156" y="180"/>
                    </a:lnTo>
                    <a:lnTo>
                      <a:pt x="158" y="207"/>
                    </a:lnTo>
                    <a:lnTo>
                      <a:pt x="158" y="235"/>
                    </a:lnTo>
                    <a:lnTo>
                      <a:pt x="189" y="235"/>
                    </a:lnTo>
                    <a:lnTo>
                      <a:pt x="189" y="207"/>
                    </a:lnTo>
                    <a:lnTo>
                      <a:pt x="189" y="178"/>
                    </a:lnTo>
                    <a:lnTo>
                      <a:pt x="186" y="154"/>
                    </a:lnTo>
                    <a:lnTo>
                      <a:pt x="182" y="131"/>
                    </a:lnTo>
                    <a:lnTo>
                      <a:pt x="175" y="110"/>
                    </a:lnTo>
                    <a:lnTo>
                      <a:pt x="169" y="92"/>
                    </a:lnTo>
                    <a:lnTo>
                      <a:pt x="161" y="74"/>
                    </a:lnTo>
                    <a:lnTo>
                      <a:pt x="150" y="60"/>
                    </a:lnTo>
                    <a:lnTo>
                      <a:pt x="136" y="48"/>
                    </a:lnTo>
                    <a:lnTo>
                      <a:pt x="121" y="35"/>
                    </a:lnTo>
                    <a:lnTo>
                      <a:pt x="105" y="26"/>
                    </a:lnTo>
                    <a:lnTo>
                      <a:pt x="88" y="18"/>
                    </a:lnTo>
                    <a:lnTo>
                      <a:pt x="69" y="12"/>
                    </a:lnTo>
                    <a:lnTo>
                      <a:pt x="49" y="8"/>
                    </a:lnTo>
                    <a:lnTo>
                      <a:pt x="26" y="3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00"/>
              <p:cNvSpPr>
                <a:spLocks/>
              </p:cNvSpPr>
              <p:nvPr/>
            </p:nvSpPr>
            <p:spPr bwMode="auto">
              <a:xfrm>
                <a:off x="1341" y="2474"/>
                <a:ext cx="6" cy="11"/>
              </a:xfrm>
              <a:custGeom>
                <a:avLst/>
                <a:gdLst>
                  <a:gd name="T0" fmla="*/ 16 w 16"/>
                  <a:gd name="T1" fmla="*/ 0 h 32"/>
                  <a:gd name="T2" fmla="*/ 6 w 16"/>
                  <a:gd name="T3" fmla="*/ 4 h 32"/>
                  <a:gd name="T4" fmla="*/ 0 w 16"/>
                  <a:gd name="T5" fmla="*/ 16 h 32"/>
                  <a:gd name="T6" fmla="*/ 3 w 16"/>
                  <a:gd name="T7" fmla="*/ 25 h 32"/>
                  <a:gd name="T8" fmla="*/ 15 w 16"/>
                  <a:gd name="T9" fmla="*/ 32 h 32"/>
                  <a:gd name="T10" fmla="*/ 16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6" y="0"/>
                    </a:moveTo>
                    <a:lnTo>
                      <a:pt x="6" y="4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5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301"/>
              <p:cNvSpPr>
                <a:spLocks/>
              </p:cNvSpPr>
              <p:nvPr/>
            </p:nvSpPr>
            <p:spPr bwMode="auto">
              <a:xfrm>
                <a:off x="1431" y="2368"/>
                <a:ext cx="10" cy="7"/>
              </a:xfrm>
              <a:custGeom>
                <a:avLst/>
                <a:gdLst>
                  <a:gd name="T0" fmla="*/ 29 w 29"/>
                  <a:gd name="T1" fmla="*/ 21 h 21"/>
                  <a:gd name="T2" fmla="*/ 29 w 29"/>
                  <a:gd name="T3" fmla="*/ 14 h 21"/>
                  <a:gd name="T4" fmla="*/ 28 w 29"/>
                  <a:gd name="T5" fmla="*/ 7 h 21"/>
                  <a:gd name="T6" fmla="*/ 24 w 29"/>
                  <a:gd name="T7" fmla="*/ 3 h 21"/>
                  <a:gd name="T8" fmla="*/ 19 w 29"/>
                  <a:gd name="T9" fmla="*/ 2 h 21"/>
                  <a:gd name="T10" fmla="*/ 13 w 29"/>
                  <a:gd name="T11" fmla="*/ 0 h 21"/>
                  <a:gd name="T12" fmla="*/ 7 w 29"/>
                  <a:gd name="T13" fmla="*/ 2 h 21"/>
                  <a:gd name="T14" fmla="*/ 2 w 29"/>
                  <a:gd name="T15" fmla="*/ 6 h 21"/>
                  <a:gd name="T16" fmla="*/ 0 w 29"/>
                  <a:gd name="T17" fmla="*/ 11 h 21"/>
                  <a:gd name="T18" fmla="*/ 29 w 29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9" y="14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302"/>
              <p:cNvSpPr>
                <a:spLocks/>
              </p:cNvSpPr>
              <p:nvPr/>
            </p:nvSpPr>
            <p:spPr bwMode="auto">
              <a:xfrm>
                <a:off x="1394" y="2371"/>
                <a:ext cx="47" cy="58"/>
              </a:xfrm>
              <a:custGeom>
                <a:avLst/>
                <a:gdLst>
                  <a:gd name="T0" fmla="*/ 16 w 142"/>
                  <a:gd name="T1" fmla="*/ 173 h 173"/>
                  <a:gd name="T2" fmla="*/ 39 w 142"/>
                  <a:gd name="T3" fmla="*/ 157 h 173"/>
                  <a:gd name="T4" fmla="*/ 60 w 142"/>
                  <a:gd name="T5" fmla="*/ 139 h 173"/>
                  <a:gd name="T6" fmla="*/ 78 w 142"/>
                  <a:gd name="T7" fmla="*/ 120 h 173"/>
                  <a:gd name="T8" fmla="*/ 95 w 142"/>
                  <a:gd name="T9" fmla="*/ 101 h 173"/>
                  <a:gd name="T10" fmla="*/ 110 w 142"/>
                  <a:gd name="T11" fmla="*/ 80 h 173"/>
                  <a:gd name="T12" fmla="*/ 124 w 142"/>
                  <a:gd name="T13" fmla="*/ 58 h 173"/>
                  <a:gd name="T14" fmla="*/ 134 w 142"/>
                  <a:gd name="T15" fmla="*/ 34 h 173"/>
                  <a:gd name="T16" fmla="*/ 142 w 142"/>
                  <a:gd name="T17" fmla="*/ 10 h 173"/>
                  <a:gd name="T18" fmla="*/ 113 w 142"/>
                  <a:gd name="T19" fmla="*/ 0 h 173"/>
                  <a:gd name="T20" fmla="*/ 105 w 142"/>
                  <a:gd name="T21" fmla="*/ 23 h 173"/>
                  <a:gd name="T22" fmla="*/ 95 w 142"/>
                  <a:gd name="T23" fmla="*/ 43 h 173"/>
                  <a:gd name="T24" fmla="*/ 83 w 142"/>
                  <a:gd name="T25" fmla="*/ 64 h 173"/>
                  <a:gd name="T26" fmla="*/ 70 w 142"/>
                  <a:gd name="T27" fmla="*/ 80 h 173"/>
                  <a:gd name="T28" fmla="*/ 55 w 142"/>
                  <a:gd name="T29" fmla="*/ 99 h 173"/>
                  <a:gd name="T30" fmla="*/ 37 w 142"/>
                  <a:gd name="T31" fmla="*/ 115 h 173"/>
                  <a:gd name="T32" fmla="*/ 20 w 142"/>
                  <a:gd name="T33" fmla="*/ 131 h 173"/>
                  <a:gd name="T34" fmla="*/ 0 w 142"/>
                  <a:gd name="T35" fmla="*/ 146 h 173"/>
                  <a:gd name="T36" fmla="*/ 16 w 142"/>
                  <a:gd name="T3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173">
                    <a:moveTo>
                      <a:pt x="16" y="173"/>
                    </a:moveTo>
                    <a:lnTo>
                      <a:pt x="39" y="157"/>
                    </a:lnTo>
                    <a:lnTo>
                      <a:pt x="60" y="139"/>
                    </a:lnTo>
                    <a:lnTo>
                      <a:pt x="78" y="120"/>
                    </a:lnTo>
                    <a:lnTo>
                      <a:pt x="95" y="101"/>
                    </a:lnTo>
                    <a:lnTo>
                      <a:pt x="110" y="80"/>
                    </a:lnTo>
                    <a:lnTo>
                      <a:pt x="124" y="58"/>
                    </a:lnTo>
                    <a:lnTo>
                      <a:pt x="134" y="34"/>
                    </a:lnTo>
                    <a:lnTo>
                      <a:pt x="142" y="10"/>
                    </a:lnTo>
                    <a:lnTo>
                      <a:pt x="113" y="0"/>
                    </a:lnTo>
                    <a:lnTo>
                      <a:pt x="105" y="23"/>
                    </a:lnTo>
                    <a:lnTo>
                      <a:pt x="95" y="43"/>
                    </a:lnTo>
                    <a:lnTo>
                      <a:pt x="83" y="64"/>
                    </a:lnTo>
                    <a:lnTo>
                      <a:pt x="70" y="80"/>
                    </a:lnTo>
                    <a:lnTo>
                      <a:pt x="55" y="99"/>
                    </a:lnTo>
                    <a:lnTo>
                      <a:pt x="37" y="115"/>
                    </a:lnTo>
                    <a:lnTo>
                      <a:pt x="20" y="131"/>
                    </a:lnTo>
                    <a:lnTo>
                      <a:pt x="0" y="146"/>
                    </a:lnTo>
                    <a:lnTo>
                      <a:pt x="16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303"/>
              <p:cNvSpPr>
                <a:spLocks/>
              </p:cNvSpPr>
              <p:nvPr/>
            </p:nvSpPr>
            <p:spPr bwMode="auto">
              <a:xfrm>
                <a:off x="1431" y="2369"/>
                <a:ext cx="8" cy="10"/>
              </a:xfrm>
              <a:custGeom>
                <a:avLst/>
                <a:gdLst>
                  <a:gd name="T0" fmla="*/ 9 w 25"/>
                  <a:gd name="T1" fmla="*/ 0 h 30"/>
                  <a:gd name="T2" fmla="*/ 3 w 25"/>
                  <a:gd name="T3" fmla="*/ 6 h 30"/>
                  <a:gd name="T4" fmla="*/ 0 w 25"/>
                  <a:gd name="T5" fmla="*/ 11 h 30"/>
                  <a:gd name="T6" fmla="*/ 2 w 25"/>
                  <a:gd name="T7" fmla="*/ 16 h 30"/>
                  <a:gd name="T8" fmla="*/ 3 w 25"/>
                  <a:gd name="T9" fmla="*/ 22 h 30"/>
                  <a:gd name="T10" fmla="*/ 7 w 25"/>
                  <a:gd name="T11" fmla="*/ 27 h 30"/>
                  <a:gd name="T12" fmla="*/ 13 w 25"/>
                  <a:gd name="T13" fmla="*/ 28 h 30"/>
                  <a:gd name="T14" fmla="*/ 18 w 25"/>
                  <a:gd name="T15" fmla="*/ 30 h 30"/>
                  <a:gd name="T16" fmla="*/ 25 w 25"/>
                  <a:gd name="T17" fmla="*/ 27 h 30"/>
                  <a:gd name="T18" fmla="*/ 9 w 25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0">
                    <a:moveTo>
                      <a:pt x="9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22"/>
                    </a:lnTo>
                    <a:lnTo>
                      <a:pt x="7" y="27"/>
                    </a:lnTo>
                    <a:lnTo>
                      <a:pt x="13" y="28"/>
                    </a:lnTo>
                    <a:lnTo>
                      <a:pt x="18" y="30"/>
                    </a:lnTo>
                    <a:lnTo>
                      <a:pt x="25" y="2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04"/>
              <p:cNvSpPr>
                <a:spLocks/>
              </p:cNvSpPr>
              <p:nvPr/>
            </p:nvSpPr>
            <p:spPr bwMode="auto">
              <a:xfrm>
                <a:off x="1482" y="2410"/>
                <a:ext cx="9" cy="8"/>
              </a:xfrm>
              <a:custGeom>
                <a:avLst/>
                <a:gdLst>
                  <a:gd name="T0" fmla="*/ 24 w 27"/>
                  <a:gd name="T1" fmla="*/ 24 h 24"/>
                  <a:gd name="T2" fmla="*/ 27 w 27"/>
                  <a:gd name="T3" fmla="*/ 17 h 24"/>
                  <a:gd name="T4" fmla="*/ 27 w 27"/>
                  <a:gd name="T5" fmla="*/ 12 h 24"/>
                  <a:gd name="T6" fmla="*/ 24 w 27"/>
                  <a:gd name="T7" fmla="*/ 7 h 24"/>
                  <a:gd name="T8" fmla="*/ 21 w 27"/>
                  <a:gd name="T9" fmla="*/ 3 h 24"/>
                  <a:gd name="T10" fmla="*/ 16 w 27"/>
                  <a:gd name="T11" fmla="*/ 0 h 24"/>
                  <a:gd name="T12" fmla="*/ 11 w 27"/>
                  <a:gd name="T13" fmla="*/ 0 h 24"/>
                  <a:gd name="T14" fmla="*/ 5 w 27"/>
                  <a:gd name="T15" fmla="*/ 1 h 24"/>
                  <a:gd name="T16" fmla="*/ 0 w 27"/>
                  <a:gd name="T17" fmla="*/ 7 h 24"/>
                  <a:gd name="T18" fmla="*/ 24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24" y="24"/>
                    </a:moveTo>
                    <a:lnTo>
                      <a:pt x="27" y="17"/>
                    </a:lnTo>
                    <a:lnTo>
                      <a:pt x="27" y="12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05"/>
              <p:cNvSpPr>
                <a:spLocks/>
              </p:cNvSpPr>
              <p:nvPr/>
            </p:nvSpPr>
            <p:spPr bwMode="auto">
              <a:xfrm>
                <a:off x="1443" y="2411"/>
                <a:ext cx="47" cy="78"/>
              </a:xfrm>
              <a:custGeom>
                <a:avLst/>
                <a:gdLst>
                  <a:gd name="T0" fmla="*/ 31 w 140"/>
                  <a:gd name="T1" fmla="*/ 232 h 232"/>
                  <a:gd name="T2" fmla="*/ 42 w 140"/>
                  <a:gd name="T3" fmla="*/ 201 h 232"/>
                  <a:gd name="T4" fmla="*/ 54 w 140"/>
                  <a:gd name="T5" fmla="*/ 172 h 232"/>
                  <a:gd name="T6" fmla="*/ 66 w 140"/>
                  <a:gd name="T7" fmla="*/ 145 h 232"/>
                  <a:gd name="T8" fmla="*/ 79 w 140"/>
                  <a:gd name="T9" fmla="*/ 118 h 232"/>
                  <a:gd name="T10" fmla="*/ 93 w 140"/>
                  <a:gd name="T11" fmla="*/ 93 h 232"/>
                  <a:gd name="T12" fmla="*/ 108 w 140"/>
                  <a:gd name="T13" fmla="*/ 68 h 232"/>
                  <a:gd name="T14" fmla="*/ 124 w 140"/>
                  <a:gd name="T15" fmla="*/ 43 h 232"/>
                  <a:gd name="T16" fmla="*/ 140 w 140"/>
                  <a:gd name="T17" fmla="*/ 19 h 232"/>
                  <a:gd name="T18" fmla="*/ 114 w 140"/>
                  <a:gd name="T19" fmla="*/ 0 h 232"/>
                  <a:gd name="T20" fmla="*/ 96 w 140"/>
                  <a:gd name="T21" fmla="*/ 26 h 232"/>
                  <a:gd name="T22" fmla="*/ 81 w 140"/>
                  <a:gd name="T23" fmla="*/ 53 h 232"/>
                  <a:gd name="T24" fmla="*/ 66 w 140"/>
                  <a:gd name="T25" fmla="*/ 77 h 232"/>
                  <a:gd name="T26" fmla="*/ 51 w 140"/>
                  <a:gd name="T27" fmla="*/ 104 h 232"/>
                  <a:gd name="T28" fmla="*/ 38 w 140"/>
                  <a:gd name="T29" fmla="*/ 131 h 232"/>
                  <a:gd name="T30" fmla="*/ 25 w 140"/>
                  <a:gd name="T31" fmla="*/ 160 h 232"/>
                  <a:gd name="T32" fmla="*/ 12 w 140"/>
                  <a:gd name="T33" fmla="*/ 189 h 232"/>
                  <a:gd name="T34" fmla="*/ 0 w 140"/>
                  <a:gd name="T35" fmla="*/ 223 h 232"/>
                  <a:gd name="T36" fmla="*/ 31 w 140"/>
                  <a:gd name="T3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232">
                    <a:moveTo>
                      <a:pt x="31" y="232"/>
                    </a:moveTo>
                    <a:lnTo>
                      <a:pt x="42" y="201"/>
                    </a:lnTo>
                    <a:lnTo>
                      <a:pt x="54" y="172"/>
                    </a:lnTo>
                    <a:lnTo>
                      <a:pt x="66" y="145"/>
                    </a:lnTo>
                    <a:lnTo>
                      <a:pt x="79" y="118"/>
                    </a:lnTo>
                    <a:lnTo>
                      <a:pt x="93" y="93"/>
                    </a:lnTo>
                    <a:lnTo>
                      <a:pt x="108" y="68"/>
                    </a:lnTo>
                    <a:lnTo>
                      <a:pt x="124" y="43"/>
                    </a:lnTo>
                    <a:lnTo>
                      <a:pt x="140" y="19"/>
                    </a:lnTo>
                    <a:lnTo>
                      <a:pt x="114" y="0"/>
                    </a:lnTo>
                    <a:lnTo>
                      <a:pt x="96" y="26"/>
                    </a:lnTo>
                    <a:lnTo>
                      <a:pt x="81" y="53"/>
                    </a:lnTo>
                    <a:lnTo>
                      <a:pt x="66" y="77"/>
                    </a:lnTo>
                    <a:lnTo>
                      <a:pt x="51" y="104"/>
                    </a:lnTo>
                    <a:lnTo>
                      <a:pt x="38" y="131"/>
                    </a:lnTo>
                    <a:lnTo>
                      <a:pt x="25" y="160"/>
                    </a:lnTo>
                    <a:lnTo>
                      <a:pt x="12" y="189"/>
                    </a:lnTo>
                    <a:lnTo>
                      <a:pt x="0" y="223"/>
                    </a:lnTo>
                    <a:lnTo>
                      <a:pt x="31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06"/>
              <p:cNvSpPr>
                <a:spLocks/>
              </p:cNvSpPr>
              <p:nvPr/>
            </p:nvSpPr>
            <p:spPr bwMode="auto">
              <a:xfrm>
                <a:off x="1480" y="2414"/>
                <a:ext cx="11" cy="6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1 w 31"/>
                  <a:gd name="T13" fmla="*/ 19 h 20"/>
                  <a:gd name="T14" fmla="*/ 27 w 31"/>
                  <a:gd name="T15" fmla="*/ 15 h 20"/>
                  <a:gd name="T16" fmla="*/ 31 w 31"/>
                  <a:gd name="T17" fmla="*/ 10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1" y="19"/>
                    </a:lnTo>
                    <a:lnTo>
                      <a:pt x="27" y="15"/>
                    </a:lnTo>
                    <a:lnTo>
                      <a:pt x="3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07"/>
              <p:cNvSpPr>
                <a:spLocks/>
              </p:cNvSpPr>
              <p:nvPr/>
            </p:nvSpPr>
            <p:spPr bwMode="auto">
              <a:xfrm>
                <a:off x="1523" y="2465"/>
                <a:ext cx="11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9 h 16"/>
                  <a:gd name="T4" fmla="*/ 28 w 32"/>
                  <a:gd name="T5" fmla="*/ 5 h 16"/>
                  <a:gd name="T6" fmla="*/ 23 w 32"/>
                  <a:gd name="T7" fmla="*/ 1 h 16"/>
                  <a:gd name="T8" fmla="*/ 17 w 32"/>
                  <a:gd name="T9" fmla="*/ 0 h 16"/>
                  <a:gd name="T10" fmla="*/ 11 w 32"/>
                  <a:gd name="T11" fmla="*/ 0 h 16"/>
                  <a:gd name="T12" fmla="*/ 7 w 32"/>
                  <a:gd name="T13" fmla="*/ 2 h 16"/>
                  <a:gd name="T14" fmla="*/ 3 w 32"/>
                  <a:gd name="T15" fmla="*/ 8 h 16"/>
                  <a:gd name="T16" fmla="*/ 0 w 32"/>
                  <a:gd name="T17" fmla="*/ 14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9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08"/>
              <p:cNvSpPr>
                <a:spLocks/>
              </p:cNvSpPr>
              <p:nvPr/>
            </p:nvSpPr>
            <p:spPr bwMode="auto">
              <a:xfrm>
                <a:off x="1504" y="2470"/>
                <a:ext cx="30" cy="79"/>
              </a:xfrm>
              <a:custGeom>
                <a:avLst/>
                <a:gdLst>
                  <a:gd name="T0" fmla="*/ 30 w 92"/>
                  <a:gd name="T1" fmla="*/ 236 h 236"/>
                  <a:gd name="T2" fmla="*/ 42 w 92"/>
                  <a:gd name="T3" fmla="*/ 209 h 236"/>
                  <a:gd name="T4" fmla="*/ 52 w 92"/>
                  <a:gd name="T5" fmla="*/ 179 h 236"/>
                  <a:gd name="T6" fmla="*/ 62 w 92"/>
                  <a:gd name="T7" fmla="*/ 152 h 236"/>
                  <a:gd name="T8" fmla="*/ 70 w 92"/>
                  <a:gd name="T9" fmla="*/ 124 h 236"/>
                  <a:gd name="T10" fmla="*/ 77 w 92"/>
                  <a:gd name="T11" fmla="*/ 95 h 236"/>
                  <a:gd name="T12" fmla="*/ 83 w 92"/>
                  <a:gd name="T13" fmla="*/ 66 h 236"/>
                  <a:gd name="T14" fmla="*/ 89 w 92"/>
                  <a:gd name="T15" fmla="*/ 33 h 236"/>
                  <a:gd name="T16" fmla="*/ 92 w 92"/>
                  <a:gd name="T17" fmla="*/ 1 h 236"/>
                  <a:gd name="T18" fmla="*/ 59 w 92"/>
                  <a:gd name="T19" fmla="*/ 0 h 236"/>
                  <a:gd name="T20" fmla="*/ 56 w 92"/>
                  <a:gd name="T21" fmla="*/ 29 h 236"/>
                  <a:gd name="T22" fmla="*/ 51 w 92"/>
                  <a:gd name="T23" fmla="*/ 60 h 236"/>
                  <a:gd name="T24" fmla="*/ 46 w 92"/>
                  <a:gd name="T25" fmla="*/ 89 h 236"/>
                  <a:gd name="T26" fmla="*/ 39 w 92"/>
                  <a:gd name="T27" fmla="*/ 116 h 236"/>
                  <a:gd name="T28" fmla="*/ 31 w 92"/>
                  <a:gd name="T29" fmla="*/ 144 h 236"/>
                  <a:gd name="T30" fmla="*/ 21 w 92"/>
                  <a:gd name="T31" fmla="*/ 170 h 236"/>
                  <a:gd name="T32" fmla="*/ 12 w 92"/>
                  <a:gd name="T33" fmla="*/ 197 h 236"/>
                  <a:gd name="T34" fmla="*/ 0 w 92"/>
                  <a:gd name="T35" fmla="*/ 224 h 236"/>
                  <a:gd name="T36" fmla="*/ 30 w 92"/>
                  <a:gd name="T3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236">
                    <a:moveTo>
                      <a:pt x="30" y="236"/>
                    </a:moveTo>
                    <a:lnTo>
                      <a:pt x="42" y="209"/>
                    </a:lnTo>
                    <a:lnTo>
                      <a:pt x="52" y="179"/>
                    </a:lnTo>
                    <a:lnTo>
                      <a:pt x="62" y="152"/>
                    </a:lnTo>
                    <a:lnTo>
                      <a:pt x="70" y="124"/>
                    </a:lnTo>
                    <a:lnTo>
                      <a:pt x="77" y="95"/>
                    </a:lnTo>
                    <a:lnTo>
                      <a:pt x="83" y="66"/>
                    </a:lnTo>
                    <a:lnTo>
                      <a:pt x="89" y="33"/>
                    </a:lnTo>
                    <a:lnTo>
                      <a:pt x="92" y="1"/>
                    </a:lnTo>
                    <a:lnTo>
                      <a:pt x="59" y="0"/>
                    </a:lnTo>
                    <a:lnTo>
                      <a:pt x="56" y="29"/>
                    </a:lnTo>
                    <a:lnTo>
                      <a:pt x="51" y="60"/>
                    </a:lnTo>
                    <a:lnTo>
                      <a:pt x="46" y="89"/>
                    </a:lnTo>
                    <a:lnTo>
                      <a:pt x="39" y="116"/>
                    </a:lnTo>
                    <a:lnTo>
                      <a:pt x="31" y="144"/>
                    </a:lnTo>
                    <a:lnTo>
                      <a:pt x="21" y="170"/>
                    </a:lnTo>
                    <a:lnTo>
                      <a:pt x="12" y="197"/>
                    </a:lnTo>
                    <a:lnTo>
                      <a:pt x="0" y="224"/>
                    </a:lnTo>
                    <a:lnTo>
                      <a:pt x="3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09"/>
              <p:cNvSpPr>
                <a:spLocks/>
              </p:cNvSpPr>
              <p:nvPr/>
            </p:nvSpPr>
            <p:spPr bwMode="auto">
              <a:xfrm>
                <a:off x="1523" y="2468"/>
                <a:ext cx="10" cy="7"/>
              </a:xfrm>
              <a:custGeom>
                <a:avLst/>
                <a:gdLst>
                  <a:gd name="T0" fmla="*/ 2 w 30"/>
                  <a:gd name="T1" fmla="*/ 0 h 22"/>
                  <a:gd name="T2" fmla="*/ 0 w 30"/>
                  <a:gd name="T3" fmla="*/ 7 h 22"/>
                  <a:gd name="T4" fmla="*/ 2 w 30"/>
                  <a:gd name="T5" fmla="*/ 14 h 22"/>
                  <a:gd name="T6" fmla="*/ 6 w 30"/>
                  <a:gd name="T7" fmla="*/ 18 h 22"/>
                  <a:gd name="T8" fmla="*/ 10 w 30"/>
                  <a:gd name="T9" fmla="*/ 19 h 22"/>
                  <a:gd name="T10" fmla="*/ 15 w 30"/>
                  <a:gd name="T11" fmla="*/ 22 h 22"/>
                  <a:gd name="T12" fmla="*/ 22 w 30"/>
                  <a:gd name="T13" fmla="*/ 21 h 22"/>
                  <a:gd name="T14" fmla="*/ 26 w 30"/>
                  <a:gd name="T15" fmla="*/ 18 h 22"/>
                  <a:gd name="T16" fmla="*/ 30 w 30"/>
                  <a:gd name="T17" fmla="*/ 12 h 22"/>
                  <a:gd name="T18" fmla="*/ 2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2" y="0"/>
                    </a:moveTo>
                    <a:lnTo>
                      <a:pt x="0" y="7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19"/>
                    </a:lnTo>
                    <a:lnTo>
                      <a:pt x="15" y="22"/>
                    </a:lnTo>
                    <a:lnTo>
                      <a:pt x="22" y="21"/>
                    </a:lnTo>
                    <a:lnTo>
                      <a:pt x="26" y="18"/>
                    </a:lnTo>
                    <a:lnTo>
                      <a:pt x="3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10"/>
              <p:cNvSpPr>
                <a:spLocks/>
              </p:cNvSpPr>
              <p:nvPr/>
            </p:nvSpPr>
            <p:spPr bwMode="auto">
              <a:xfrm>
                <a:off x="1629" y="2435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11"/>
              <p:cNvSpPr>
                <a:spLocks/>
              </p:cNvSpPr>
              <p:nvPr/>
            </p:nvSpPr>
            <p:spPr bwMode="auto">
              <a:xfrm>
                <a:off x="1633" y="2436"/>
                <a:ext cx="30" cy="74"/>
              </a:xfrm>
              <a:custGeom>
                <a:avLst/>
                <a:gdLst>
                  <a:gd name="T0" fmla="*/ 84 w 90"/>
                  <a:gd name="T1" fmla="*/ 223 h 223"/>
                  <a:gd name="T2" fmla="*/ 88 w 90"/>
                  <a:gd name="T3" fmla="*/ 178 h 223"/>
                  <a:gd name="T4" fmla="*/ 90 w 90"/>
                  <a:gd name="T5" fmla="*/ 139 h 223"/>
                  <a:gd name="T6" fmla="*/ 88 w 90"/>
                  <a:gd name="T7" fmla="*/ 105 h 223"/>
                  <a:gd name="T8" fmla="*/ 81 w 90"/>
                  <a:gd name="T9" fmla="*/ 74 h 223"/>
                  <a:gd name="T10" fmla="*/ 70 w 90"/>
                  <a:gd name="T11" fmla="*/ 49 h 223"/>
                  <a:gd name="T12" fmla="*/ 54 w 90"/>
                  <a:gd name="T13" fmla="*/ 26 h 223"/>
                  <a:gd name="T14" fmla="*/ 32 w 90"/>
                  <a:gd name="T15" fmla="*/ 10 h 223"/>
                  <a:gd name="T16" fmla="*/ 7 w 90"/>
                  <a:gd name="T17" fmla="*/ 0 h 223"/>
                  <a:gd name="T18" fmla="*/ 0 w 90"/>
                  <a:gd name="T19" fmla="*/ 30 h 223"/>
                  <a:gd name="T20" fmla="*/ 18 w 90"/>
                  <a:gd name="T21" fmla="*/ 38 h 223"/>
                  <a:gd name="T22" fmla="*/ 31 w 90"/>
                  <a:gd name="T23" fmla="*/ 49 h 223"/>
                  <a:gd name="T24" fmla="*/ 43 w 90"/>
                  <a:gd name="T25" fmla="*/ 62 h 223"/>
                  <a:gd name="T26" fmla="*/ 51 w 90"/>
                  <a:gd name="T27" fmla="*/ 82 h 223"/>
                  <a:gd name="T28" fmla="*/ 55 w 90"/>
                  <a:gd name="T29" fmla="*/ 108 h 223"/>
                  <a:gd name="T30" fmla="*/ 58 w 90"/>
                  <a:gd name="T31" fmla="*/ 139 h 223"/>
                  <a:gd name="T32" fmla="*/ 57 w 90"/>
                  <a:gd name="T33" fmla="*/ 177 h 223"/>
                  <a:gd name="T34" fmla="*/ 53 w 90"/>
                  <a:gd name="T35" fmla="*/ 219 h 223"/>
                  <a:gd name="T36" fmla="*/ 84 w 90"/>
                  <a:gd name="T3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223">
                    <a:moveTo>
                      <a:pt x="84" y="223"/>
                    </a:moveTo>
                    <a:lnTo>
                      <a:pt x="88" y="178"/>
                    </a:lnTo>
                    <a:lnTo>
                      <a:pt x="90" y="139"/>
                    </a:lnTo>
                    <a:lnTo>
                      <a:pt x="88" y="105"/>
                    </a:lnTo>
                    <a:lnTo>
                      <a:pt x="81" y="74"/>
                    </a:lnTo>
                    <a:lnTo>
                      <a:pt x="70" y="49"/>
                    </a:lnTo>
                    <a:lnTo>
                      <a:pt x="54" y="26"/>
                    </a:lnTo>
                    <a:lnTo>
                      <a:pt x="32" y="10"/>
                    </a:lnTo>
                    <a:lnTo>
                      <a:pt x="7" y="0"/>
                    </a:lnTo>
                    <a:lnTo>
                      <a:pt x="0" y="30"/>
                    </a:lnTo>
                    <a:lnTo>
                      <a:pt x="18" y="38"/>
                    </a:lnTo>
                    <a:lnTo>
                      <a:pt x="31" y="49"/>
                    </a:lnTo>
                    <a:lnTo>
                      <a:pt x="43" y="62"/>
                    </a:lnTo>
                    <a:lnTo>
                      <a:pt x="51" y="82"/>
                    </a:lnTo>
                    <a:lnTo>
                      <a:pt x="55" y="108"/>
                    </a:lnTo>
                    <a:lnTo>
                      <a:pt x="58" y="139"/>
                    </a:lnTo>
                    <a:lnTo>
                      <a:pt x="57" y="177"/>
                    </a:lnTo>
                    <a:lnTo>
                      <a:pt x="53" y="219"/>
                    </a:lnTo>
                    <a:lnTo>
                      <a:pt x="84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12"/>
              <p:cNvSpPr>
                <a:spLocks/>
              </p:cNvSpPr>
              <p:nvPr/>
            </p:nvSpPr>
            <p:spPr bwMode="auto">
              <a:xfrm>
                <a:off x="1629" y="2440"/>
                <a:ext cx="10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4 w 32"/>
                  <a:gd name="T5" fmla="*/ 12 h 16"/>
                  <a:gd name="T6" fmla="*/ 9 w 32"/>
                  <a:gd name="T7" fmla="*/ 15 h 16"/>
                  <a:gd name="T8" fmla="*/ 16 w 32"/>
                  <a:gd name="T9" fmla="*/ 16 h 16"/>
                  <a:gd name="T10" fmla="*/ 21 w 32"/>
                  <a:gd name="T11" fmla="*/ 16 h 16"/>
                  <a:gd name="T12" fmla="*/ 27 w 32"/>
                  <a:gd name="T13" fmla="*/ 13 h 16"/>
                  <a:gd name="T14" fmla="*/ 31 w 32"/>
                  <a:gd name="T15" fmla="*/ 9 h 16"/>
                  <a:gd name="T16" fmla="*/ 32 w 32"/>
                  <a:gd name="T17" fmla="*/ 2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6" y="16"/>
                    </a:lnTo>
                    <a:lnTo>
                      <a:pt x="21" y="16"/>
                    </a:lnTo>
                    <a:lnTo>
                      <a:pt x="27" y="13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13"/>
              <p:cNvSpPr>
                <a:spLocks/>
              </p:cNvSpPr>
              <p:nvPr/>
            </p:nvSpPr>
            <p:spPr bwMode="auto">
              <a:xfrm>
                <a:off x="1629" y="2563"/>
                <a:ext cx="9" cy="9"/>
              </a:xfrm>
              <a:custGeom>
                <a:avLst/>
                <a:gdLst>
                  <a:gd name="T0" fmla="*/ 0 w 27"/>
                  <a:gd name="T1" fmla="*/ 21 h 26"/>
                  <a:gd name="T2" fmla="*/ 5 w 27"/>
                  <a:gd name="T3" fmla="*/ 25 h 26"/>
                  <a:gd name="T4" fmla="*/ 11 w 27"/>
                  <a:gd name="T5" fmla="*/ 26 h 26"/>
                  <a:gd name="T6" fmla="*/ 18 w 27"/>
                  <a:gd name="T7" fmla="*/ 25 h 26"/>
                  <a:gd name="T8" fmla="*/ 22 w 27"/>
                  <a:gd name="T9" fmla="*/ 22 h 26"/>
                  <a:gd name="T10" fmla="*/ 26 w 27"/>
                  <a:gd name="T11" fmla="*/ 17 h 26"/>
                  <a:gd name="T12" fmla="*/ 27 w 27"/>
                  <a:gd name="T13" fmla="*/ 12 h 26"/>
                  <a:gd name="T14" fmla="*/ 27 w 27"/>
                  <a:gd name="T15" fmla="*/ 6 h 26"/>
                  <a:gd name="T16" fmla="*/ 23 w 27"/>
                  <a:gd name="T17" fmla="*/ 0 h 26"/>
                  <a:gd name="T18" fmla="*/ 0 w 27"/>
                  <a:gd name="T1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0" y="21"/>
                    </a:moveTo>
                    <a:lnTo>
                      <a:pt x="5" y="25"/>
                    </a:lnTo>
                    <a:lnTo>
                      <a:pt x="11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6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14"/>
              <p:cNvSpPr>
                <a:spLocks/>
              </p:cNvSpPr>
              <p:nvPr/>
            </p:nvSpPr>
            <p:spPr bwMode="auto">
              <a:xfrm>
                <a:off x="1595" y="2534"/>
                <a:ext cx="42" cy="36"/>
              </a:xfrm>
              <a:custGeom>
                <a:avLst/>
                <a:gdLst>
                  <a:gd name="T0" fmla="*/ 0 w 125"/>
                  <a:gd name="T1" fmla="*/ 25 h 108"/>
                  <a:gd name="T2" fmla="*/ 13 w 125"/>
                  <a:gd name="T3" fmla="*/ 35 h 108"/>
                  <a:gd name="T4" fmla="*/ 28 w 125"/>
                  <a:gd name="T5" fmla="*/ 46 h 108"/>
                  <a:gd name="T6" fmla="*/ 42 w 125"/>
                  <a:gd name="T7" fmla="*/ 55 h 108"/>
                  <a:gd name="T8" fmla="*/ 54 w 125"/>
                  <a:gd name="T9" fmla="*/ 64 h 108"/>
                  <a:gd name="T10" fmla="*/ 66 w 125"/>
                  <a:gd name="T11" fmla="*/ 72 h 108"/>
                  <a:gd name="T12" fmla="*/ 78 w 125"/>
                  <a:gd name="T13" fmla="*/ 85 h 108"/>
                  <a:gd name="T14" fmla="*/ 89 w 125"/>
                  <a:gd name="T15" fmla="*/ 94 h 108"/>
                  <a:gd name="T16" fmla="*/ 101 w 125"/>
                  <a:gd name="T17" fmla="*/ 108 h 108"/>
                  <a:gd name="T18" fmla="*/ 125 w 125"/>
                  <a:gd name="T19" fmla="*/ 87 h 108"/>
                  <a:gd name="T20" fmla="*/ 112 w 125"/>
                  <a:gd name="T21" fmla="*/ 72 h 108"/>
                  <a:gd name="T22" fmla="*/ 100 w 125"/>
                  <a:gd name="T23" fmla="*/ 60 h 108"/>
                  <a:gd name="T24" fmla="*/ 86 w 125"/>
                  <a:gd name="T25" fmla="*/ 50 h 108"/>
                  <a:gd name="T26" fmla="*/ 73 w 125"/>
                  <a:gd name="T27" fmla="*/ 39 h 108"/>
                  <a:gd name="T28" fmla="*/ 61 w 125"/>
                  <a:gd name="T29" fmla="*/ 29 h 108"/>
                  <a:gd name="T30" fmla="*/ 47 w 125"/>
                  <a:gd name="T31" fmla="*/ 20 h 108"/>
                  <a:gd name="T32" fmla="*/ 32 w 125"/>
                  <a:gd name="T33" fmla="*/ 10 h 108"/>
                  <a:gd name="T34" fmla="*/ 17 w 125"/>
                  <a:gd name="T35" fmla="*/ 0 h 108"/>
                  <a:gd name="T36" fmla="*/ 0 w 125"/>
                  <a:gd name="T37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08">
                    <a:moveTo>
                      <a:pt x="0" y="25"/>
                    </a:moveTo>
                    <a:lnTo>
                      <a:pt x="13" y="35"/>
                    </a:lnTo>
                    <a:lnTo>
                      <a:pt x="28" y="46"/>
                    </a:lnTo>
                    <a:lnTo>
                      <a:pt x="42" y="55"/>
                    </a:lnTo>
                    <a:lnTo>
                      <a:pt x="54" y="64"/>
                    </a:lnTo>
                    <a:lnTo>
                      <a:pt x="66" y="72"/>
                    </a:lnTo>
                    <a:lnTo>
                      <a:pt x="78" y="85"/>
                    </a:lnTo>
                    <a:lnTo>
                      <a:pt x="89" y="94"/>
                    </a:lnTo>
                    <a:lnTo>
                      <a:pt x="101" y="108"/>
                    </a:lnTo>
                    <a:lnTo>
                      <a:pt x="125" y="87"/>
                    </a:lnTo>
                    <a:lnTo>
                      <a:pt x="112" y="72"/>
                    </a:lnTo>
                    <a:lnTo>
                      <a:pt x="100" y="60"/>
                    </a:lnTo>
                    <a:lnTo>
                      <a:pt x="86" y="50"/>
                    </a:lnTo>
                    <a:lnTo>
                      <a:pt x="73" y="39"/>
                    </a:lnTo>
                    <a:lnTo>
                      <a:pt x="61" y="29"/>
                    </a:lnTo>
                    <a:lnTo>
                      <a:pt x="47" y="20"/>
                    </a:lnTo>
                    <a:lnTo>
                      <a:pt x="32" y="10"/>
                    </a:lnTo>
                    <a:lnTo>
                      <a:pt x="1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15"/>
              <p:cNvSpPr>
                <a:spLocks/>
              </p:cNvSpPr>
              <p:nvPr/>
            </p:nvSpPr>
            <p:spPr bwMode="auto">
              <a:xfrm>
                <a:off x="1628" y="2562"/>
                <a:ext cx="8" cy="9"/>
              </a:xfrm>
              <a:custGeom>
                <a:avLst/>
                <a:gdLst>
                  <a:gd name="T0" fmla="*/ 26 w 26"/>
                  <a:gd name="T1" fmla="*/ 3 h 27"/>
                  <a:gd name="T2" fmla="*/ 19 w 26"/>
                  <a:gd name="T3" fmla="*/ 0 h 27"/>
                  <a:gd name="T4" fmla="*/ 12 w 26"/>
                  <a:gd name="T5" fmla="*/ 0 h 27"/>
                  <a:gd name="T6" fmla="*/ 7 w 26"/>
                  <a:gd name="T7" fmla="*/ 3 h 27"/>
                  <a:gd name="T8" fmla="*/ 3 w 26"/>
                  <a:gd name="T9" fmla="*/ 5 h 27"/>
                  <a:gd name="T10" fmla="*/ 1 w 26"/>
                  <a:gd name="T11" fmla="*/ 12 h 27"/>
                  <a:gd name="T12" fmla="*/ 0 w 26"/>
                  <a:gd name="T13" fmla="*/ 16 h 27"/>
                  <a:gd name="T14" fmla="*/ 1 w 26"/>
                  <a:gd name="T15" fmla="*/ 23 h 27"/>
                  <a:gd name="T16" fmla="*/ 7 w 26"/>
                  <a:gd name="T17" fmla="*/ 27 h 27"/>
                  <a:gd name="T18" fmla="*/ 26 w 26"/>
                  <a:gd name="T1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3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7" y="27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316"/>
              <p:cNvSpPr>
                <a:spLocks/>
              </p:cNvSpPr>
              <p:nvPr/>
            </p:nvSpPr>
            <p:spPr bwMode="auto">
              <a:xfrm>
                <a:off x="1588" y="2576"/>
                <a:ext cx="10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10 h 16"/>
                  <a:gd name="T4" fmla="*/ 27 w 32"/>
                  <a:gd name="T5" fmla="*/ 4 h 16"/>
                  <a:gd name="T6" fmla="*/ 22 w 32"/>
                  <a:gd name="T7" fmla="*/ 1 h 16"/>
                  <a:gd name="T8" fmla="*/ 16 w 32"/>
                  <a:gd name="T9" fmla="*/ 0 h 16"/>
                  <a:gd name="T10" fmla="*/ 11 w 32"/>
                  <a:gd name="T11" fmla="*/ 1 h 16"/>
                  <a:gd name="T12" fmla="*/ 5 w 32"/>
                  <a:gd name="T13" fmla="*/ 4 h 16"/>
                  <a:gd name="T14" fmla="*/ 1 w 32"/>
                  <a:gd name="T15" fmla="*/ 10 h 16"/>
                  <a:gd name="T16" fmla="*/ 0 w 32"/>
                  <a:gd name="T17" fmla="*/ 16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317"/>
              <p:cNvSpPr>
                <a:spLocks/>
              </p:cNvSpPr>
              <p:nvPr/>
            </p:nvSpPr>
            <p:spPr bwMode="auto">
              <a:xfrm>
                <a:off x="1505" y="2581"/>
                <a:ext cx="93" cy="104"/>
              </a:xfrm>
              <a:custGeom>
                <a:avLst/>
                <a:gdLst>
                  <a:gd name="T0" fmla="*/ 2 w 278"/>
                  <a:gd name="T1" fmla="*/ 311 h 311"/>
                  <a:gd name="T2" fmla="*/ 29 w 278"/>
                  <a:gd name="T3" fmla="*/ 308 h 311"/>
                  <a:gd name="T4" fmla="*/ 53 w 278"/>
                  <a:gd name="T5" fmla="*/ 301 h 311"/>
                  <a:gd name="T6" fmla="*/ 78 w 278"/>
                  <a:gd name="T7" fmla="*/ 294 h 311"/>
                  <a:gd name="T8" fmla="*/ 103 w 278"/>
                  <a:gd name="T9" fmla="*/ 284 h 311"/>
                  <a:gd name="T10" fmla="*/ 126 w 278"/>
                  <a:gd name="T11" fmla="*/ 273 h 311"/>
                  <a:gd name="T12" fmla="*/ 149 w 278"/>
                  <a:gd name="T13" fmla="*/ 258 h 311"/>
                  <a:gd name="T14" fmla="*/ 170 w 278"/>
                  <a:gd name="T15" fmla="*/ 243 h 311"/>
                  <a:gd name="T16" fmla="*/ 189 w 278"/>
                  <a:gd name="T17" fmla="*/ 224 h 311"/>
                  <a:gd name="T18" fmla="*/ 208 w 278"/>
                  <a:gd name="T19" fmla="*/ 204 h 311"/>
                  <a:gd name="T20" fmla="*/ 224 w 278"/>
                  <a:gd name="T21" fmla="*/ 181 h 311"/>
                  <a:gd name="T22" fmla="*/ 239 w 278"/>
                  <a:gd name="T23" fmla="*/ 155 h 311"/>
                  <a:gd name="T24" fmla="*/ 250 w 278"/>
                  <a:gd name="T25" fmla="*/ 130 h 311"/>
                  <a:gd name="T26" fmla="*/ 262 w 278"/>
                  <a:gd name="T27" fmla="*/ 100 h 311"/>
                  <a:gd name="T28" fmla="*/ 270 w 278"/>
                  <a:gd name="T29" fmla="*/ 69 h 311"/>
                  <a:gd name="T30" fmla="*/ 275 w 278"/>
                  <a:gd name="T31" fmla="*/ 35 h 311"/>
                  <a:gd name="T32" fmla="*/ 278 w 278"/>
                  <a:gd name="T33" fmla="*/ 0 h 311"/>
                  <a:gd name="T34" fmla="*/ 246 w 278"/>
                  <a:gd name="T35" fmla="*/ 0 h 311"/>
                  <a:gd name="T36" fmla="*/ 243 w 278"/>
                  <a:gd name="T37" fmla="*/ 33 h 311"/>
                  <a:gd name="T38" fmla="*/ 238 w 278"/>
                  <a:gd name="T39" fmla="*/ 62 h 311"/>
                  <a:gd name="T40" fmla="*/ 231 w 278"/>
                  <a:gd name="T41" fmla="*/ 91 h 311"/>
                  <a:gd name="T42" fmla="*/ 221 w 278"/>
                  <a:gd name="T43" fmla="*/ 118 h 311"/>
                  <a:gd name="T44" fmla="*/ 211 w 278"/>
                  <a:gd name="T45" fmla="*/ 142 h 311"/>
                  <a:gd name="T46" fmla="*/ 197 w 278"/>
                  <a:gd name="T47" fmla="*/ 164 h 311"/>
                  <a:gd name="T48" fmla="*/ 182 w 278"/>
                  <a:gd name="T49" fmla="*/ 184 h 311"/>
                  <a:gd name="T50" fmla="*/ 167 w 278"/>
                  <a:gd name="T51" fmla="*/ 203 h 311"/>
                  <a:gd name="T52" fmla="*/ 150 w 278"/>
                  <a:gd name="T53" fmla="*/ 218 h 311"/>
                  <a:gd name="T54" fmla="*/ 130 w 278"/>
                  <a:gd name="T55" fmla="*/ 232 h 311"/>
                  <a:gd name="T56" fmla="*/ 111 w 278"/>
                  <a:gd name="T57" fmla="*/ 245 h 311"/>
                  <a:gd name="T58" fmla="*/ 91 w 278"/>
                  <a:gd name="T59" fmla="*/ 255 h 311"/>
                  <a:gd name="T60" fmla="*/ 68 w 278"/>
                  <a:gd name="T61" fmla="*/ 263 h 311"/>
                  <a:gd name="T62" fmla="*/ 46 w 278"/>
                  <a:gd name="T63" fmla="*/ 271 h 311"/>
                  <a:gd name="T64" fmla="*/ 23 w 278"/>
                  <a:gd name="T65" fmla="*/ 276 h 311"/>
                  <a:gd name="T66" fmla="*/ 0 w 278"/>
                  <a:gd name="T67" fmla="*/ 278 h 311"/>
                  <a:gd name="T68" fmla="*/ 2 w 278"/>
                  <a:gd name="T6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8" h="311">
                    <a:moveTo>
                      <a:pt x="2" y="311"/>
                    </a:moveTo>
                    <a:lnTo>
                      <a:pt x="29" y="308"/>
                    </a:lnTo>
                    <a:lnTo>
                      <a:pt x="53" y="301"/>
                    </a:lnTo>
                    <a:lnTo>
                      <a:pt x="78" y="294"/>
                    </a:lnTo>
                    <a:lnTo>
                      <a:pt x="103" y="284"/>
                    </a:lnTo>
                    <a:lnTo>
                      <a:pt x="126" y="273"/>
                    </a:lnTo>
                    <a:lnTo>
                      <a:pt x="149" y="258"/>
                    </a:lnTo>
                    <a:lnTo>
                      <a:pt x="170" y="243"/>
                    </a:lnTo>
                    <a:lnTo>
                      <a:pt x="189" y="224"/>
                    </a:lnTo>
                    <a:lnTo>
                      <a:pt x="208" y="204"/>
                    </a:lnTo>
                    <a:lnTo>
                      <a:pt x="224" y="181"/>
                    </a:lnTo>
                    <a:lnTo>
                      <a:pt x="239" y="155"/>
                    </a:lnTo>
                    <a:lnTo>
                      <a:pt x="250" y="130"/>
                    </a:lnTo>
                    <a:lnTo>
                      <a:pt x="262" y="100"/>
                    </a:lnTo>
                    <a:lnTo>
                      <a:pt x="270" y="69"/>
                    </a:lnTo>
                    <a:lnTo>
                      <a:pt x="275" y="35"/>
                    </a:lnTo>
                    <a:lnTo>
                      <a:pt x="278" y="0"/>
                    </a:lnTo>
                    <a:lnTo>
                      <a:pt x="246" y="0"/>
                    </a:lnTo>
                    <a:lnTo>
                      <a:pt x="243" y="33"/>
                    </a:lnTo>
                    <a:lnTo>
                      <a:pt x="238" y="62"/>
                    </a:lnTo>
                    <a:lnTo>
                      <a:pt x="231" y="91"/>
                    </a:lnTo>
                    <a:lnTo>
                      <a:pt x="221" y="118"/>
                    </a:lnTo>
                    <a:lnTo>
                      <a:pt x="211" y="142"/>
                    </a:lnTo>
                    <a:lnTo>
                      <a:pt x="197" y="164"/>
                    </a:lnTo>
                    <a:lnTo>
                      <a:pt x="182" y="184"/>
                    </a:lnTo>
                    <a:lnTo>
                      <a:pt x="167" y="203"/>
                    </a:lnTo>
                    <a:lnTo>
                      <a:pt x="150" y="218"/>
                    </a:lnTo>
                    <a:lnTo>
                      <a:pt x="130" y="232"/>
                    </a:lnTo>
                    <a:lnTo>
                      <a:pt x="111" y="245"/>
                    </a:lnTo>
                    <a:lnTo>
                      <a:pt x="91" y="255"/>
                    </a:lnTo>
                    <a:lnTo>
                      <a:pt x="68" y="263"/>
                    </a:lnTo>
                    <a:lnTo>
                      <a:pt x="46" y="271"/>
                    </a:lnTo>
                    <a:lnTo>
                      <a:pt x="23" y="276"/>
                    </a:lnTo>
                    <a:lnTo>
                      <a:pt x="0" y="278"/>
                    </a:lnTo>
                    <a:lnTo>
                      <a:pt x="2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318"/>
              <p:cNvSpPr>
                <a:spLocks/>
              </p:cNvSpPr>
              <p:nvPr/>
            </p:nvSpPr>
            <p:spPr bwMode="auto">
              <a:xfrm>
                <a:off x="1588" y="2576"/>
                <a:ext cx="5" cy="11"/>
              </a:xfrm>
              <a:custGeom>
                <a:avLst/>
                <a:gdLst>
                  <a:gd name="T0" fmla="*/ 15 w 16"/>
                  <a:gd name="T1" fmla="*/ 0 h 32"/>
                  <a:gd name="T2" fmla="*/ 3 w 16"/>
                  <a:gd name="T3" fmla="*/ 6 h 32"/>
                  <a:gd name="T4" fmla="*/ 0 w 16"/>
                  <a:gd name="T5" fmla="*/ 18 h 32"/>
                  <a:gd name="T6" fmla="*/ 5 w 16"/>
                  <a:gd name="T7" fmla="*/ 28 h 32"/>
                  <a:gd name="T8" fmla="*/ 16 w 16"/>
                  <a:gd name="T9" fmla="*/ 32 h 32"/>
                  <a:gd name="T10" fmla="*/ 15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8"/>
                    </a:lnTo>
                    <a:lnTo>
                      <a:pt x="16" y="3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319"/>
              <p:cNvSpPr>
                <a:spLocks/>
              </p:cNvSpPr>
              <p:nvPr/>
            </p:nvSpPr>
            <p:spPr bwMode="auto">
              <a:xfrm>
                <a:off x="1632" y="2720"/>
                <a:ext cx="10" cy="7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2 w 31"/>
                  <a:gd name="T13" fmla="*/ 19 h 20"/>
                  <a:gd name="T14" fmla="*/ 27 w 31"/>
                  <a:gd name="T15" fmla="*/ 15 h 20"/>
                  <a:gd name="T16" fmla="*/ 31 w 31"/>
                  <a:gd name="T17" fmla="*/ 9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320"/>
              <p:cNvSpPr>
                <a:spLocks/>
              </p:cNvSpPr>
              <p:nvPr/>
            </p:nvSpPr>
            <p:spPr bwMode="auto">
              <a:xfrm>
                <a:off x="1627" y="2652"/>
                <a:ext cx="20" cy="71"/>
              </a:xfrm>
              <a:custGeom>
                <a:avLst/>
                <a:gdLst>
                  <a:gd name="T0" fmla="*/ 0 w 62"/>
                  <a:gd name="T1" fmla="*/ 13 h 213"/>
                  <a:gd name="T2" fmla="*/ 11 w 62"/>
                  <a:gd name="T3" fmla="*/ 38 h 213"/>
                  <a:gd name="T4" fmla="*/ 20 w 62"/>
                  <a:gd name="T5" fmla="*/ 60 h 213"/>
                  <a:gd name="T6" fmla="*/ 25 w 62"/>
                  <a:gd name="T7" fmla="*/ 83 h 213"/>
                  <a:gd name="T8" fmla="*/ 30 w 62"/>
                  <a:gd name="T9" fmla="*/ 106 h 213"/>
                  <a:gd name="T10" fmla="*/ 31 w 62"/>
                  <a:gd name="T11" fmla="*/ 129 h 213"/>
                  <a:gd name="T12" fmla="*/ 29 w 62"/>
                  <a:gd name="T13" fmla="*/ 152 h 213"/>
                  <a:gd name="T14" fmla="*/ 25 w 62"/>
                  <a:gd name="T15" fmla="*/ 177 h 213"/>
                  <a:gd name="T16" fmla="*/ 16 w 62"/>
                  <a:gd name="T17" fmla="*/ 204 h 213"/>
                  <a:gd name="T18" fmla="*/ 46 w 62"/>
                  <a:gd name="T19" fmla="*/ 213 h 213"/>
                  <a:gd name="T20" fmla="*/ 54 w 62"/>
                  <a:gd name="T21" fmla="*/ 183 h 213"/>
                  <a:gd name="T22" fmla="*/ 61 w 62"/>
                  <a:gd name="T23" fmla="*/ 156 h 213"/>
                  <a:gd name="T24" fmla="*/ 62 w 62"/>
                  <a:gd name="T25" fmla="*/ 129 h 213"/>
                  <a:gd name="T26" fmla="*/ 61 w 62"/>
                  <a:gd name="T27" fmla="*/ 102 h 213"/>
                  <a:gd name="T28" fmla="*/ 57 w 62"/>
                  <a:gd name="T29" fmla="*/ 78 h 213"/>
                  <a:gd name="T30" fmla="*/ 50 w 62"/>
                  <a:gd name="T31" fmla="*/ 52 h 213"/>
                  <a:gd name="T32" fmla="*/ 41 w 62"/>
                  <a:gd name="T33" fmla="*/ 25 h 213"/>
                  <a:gd name="T34" fmla="*/ 30 w 62"/>
                  <a:gd name="T35" fmla="*/ 0 h 213"/>
                  <a:gd name="T36" fmla="*/ 0 w 62"/>
                  <a:gd name="T37" fmla="*/ 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213">
                    <a:moveTo>
                      <a:pt x="0" y="13"/>
                    </a:moveTo>
                    <a:lnTo>
                      <a:pt x="11" y="38"/>
                    </a:lnTo>
                    <a:lnTo>
                      <a:pt x="20" y="60"/>
                    </a:lnTo>
                    <a:lnTo>
                      <a:pt x="25" y="83"/>
                    </a:lnTo>
                    <a:lnTo>
                      <a:pt x="30" y="106"/>
                    </a:lnTo>
                    <a:lnTo>
                      <a:pt x="31" y="129"/>
                    </a:lnTo>
                    <a:lnTo>
                      <a:pt x="29" y="152"/>
                    </a:lnTo>
                    <a:lnTo>
                      <a:pt x="25" y="177"/>
                    </a:lnTo>
                    <a:lnTo>
                      <a:pt x="16" y="204"/>
                    </a:lnTo>
                    <a:lnTo>
                      <a:pt x="46" y="213"/>
                    </a:lnTo>
                    <a:lnTo>
                      <a:pt x="54" y="183"/>
                    </a:lnTo>
                    <a:lnTo>
                      <a:pt x="61" y="156"/>
                    </a:lnTo>
                    <a:lnTo>
                      <a:pt x="62" y="129"/>
                    </a:lnTo>
                    <a:lnTo>
                      <a:pt x="61" y="102"/>
                    </a:lnTo>
                    <a:lnTo>
                      <a:pt x="57" y="78"/>
                    </a:lnTo>
                    <a:lnTo>
                      <a:pt x="50" y="52"/>
                    </a:lnTo>
                    <a:lnTo>
                      <a:pt x="41" y="25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321"/>
              <p:cNvSpPr>
                <a:spLocks/>
              </p:cNvSpPr>
              <p:nvPr/>
            </p:nvSpPr>
            <p:spPr bwMode="auto">
              <a:xfrm>
                <a:off x="1632" y="2716"/>
                <a:ext cx="10" cy="7"/>
              </a:xfrm>
              <a:custGeom>
                <a:avLst/>
                <a:gdLst>
                  <a:gd name="T0" fmla="*/ 30 w 30"/>
                  <a:gd name="T1" fmla="*/ 8 h 21"/>
                  <a:gd name="T2" fmla="*/ 26 w 30"/>
                  <a:gd name="T3" fmla="*/ 2 h 21"/>
                  <a:gd name="T4" fmla="*/ 22 w 30"/>
                  <a:gd name="T5" fmla="*/ 0 h 21"/>
                  <a:gd name="T6" fmla="*/ 15 w 30"/>
                  <a:gd name="T7" fmla="*/ 0 h 21"/>
                  <a:gd name="T8" fmla="*/ 10 w 30"/>
                  <a:gd name="T9" fmla="*/ 0 h 21"/>
                  <a:gd name="T10" fmla="*/ 5 w 30"/>
                  <a:gd name="T11" fmla="*/ 4 h 21"/>
                  <a:gd name="T12" fmla="*/ 1 w 30"/>
                  <a:gd name="T13" fmla="*/ 9 h 21"/>
                  <a:gd name="T14" fmla="*/ 0 w 30"/>
                  <a:gd name="T15" fmla="*/ 15 h 21"/>
                  <a:gd name="T16" fmla="*/ 1 w 30"/>
                  <a:gd name="T17" fmla="*/ 21 h 21"/>
                  <a:gd name="T18" fmla="*/ 30 w 30"/>
                  <a:gd name="T1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8"/>
                    </a:move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322"/>
              <p:cNvSpPr>
                <a:spLocks/>
              </p:cNvSpPr>
              <p:nvPr/>
            </p:nvSpPr>
            <p:spPr bwMode="auto">
              <a:xfrm>
                <a:off x="1688" y="2567"/>
                <a:ext cx="11" cy="5"/>
              </a:xfrm>
              <a:custGeom>
                <a:avLst/>
                <a:gdLst>
                  <a:gd name="T0" fmla="*/ 32 w 32"/>
                  <a:gd name="T1" fmla="*/ 15 h 16"/>
                  <a:gd name="T2" fmla="*/ 29 w 32"/>
                  <a:gd name="T3" fmla="*/ 8 h 16"/>
                  <a:gd name="T4" fmla="*/ 27 w 32"/>
                  <a:gd name="T5" fmla="*/ 2 h 16"/>
                  <a:gd name="T6" fmla="*/ 21 w 32"/>
                  <a:gd name="T7" fmla="*/ 0 h 16"/>
                  <a:gd name="T8" fmla="*/ 16 w 32"/>
                  <a:gd name="T9" fmla="*/ 0 h 16"/>
                  <a:gd name="T10" fmla="*/ 9 w 32"/>
                  <a:gd name="T11" fmla="*/ 1 h 16"/>
                  <a:gd name="T12" fmla="*/ 4 w 32"/>
                  <a:gd name="T13" fmla="*/ 5 h 16"/>
                  <a:gd name="T14" fmla="*/ 1 w 32"/>
                  <a:gd name="T15" fmla="*/ 9 h 16"/>
                  <a:gd name="T16" fmla="*/ 0 w 32"/>
                  <a:gd name="T17" fmla="*/ 16 h 16"/>
                  <a:gd name="T18" fmla="*/ 32 w 32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5"/>
                    </a:moveTo>
                    <a:lnTo>
                      <a:pt x="29" y="8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323"/>
              <p:cNvSpPr>
                <a:spLocks/>
              </p:cNvSpPr>
              <p:nvPr/>
            </p:nvSpPr>
            <p:spPr bwMode="auto">
              <a:xfrm>
                <a:off x="1677" y="2572"/>
                <a:ext cx="22" cy="49"/>
              </a:xfrm>
              <a:custGeom>
                <a:avLst/>
                <a:gdLst>
                  <a:gd name="T0" fmla="*/ 27 w 66"/>
                  <a:gd name="T1" fmla="*/ 148 h 148"/>
                  <a:gd name="T2" fmla="*/ 38 w 66"/>
                  <a:gd name="T3" fmla="*/ 131 h 148"/>
                  <a:gd name="T4" fmla="*/ 46 w 66"/>
                  <a:gd name="T5" fmla="*/ 112 h 148"/>
                  <a:gd name="T6" fmla="*/ 52 w 66"/>
                  <a:gd name="T7" fmla="*/ 93 h 148"/>
                  <a:gd name="T8" fmla="*/ 58 w 66"/>
                  <a:gd name="T9" fmla="*/ 76 h 148"/>
                  <a:gd name="T10" fmla="*/ 63 w 66"/>
                  <a:gd name="T11" fmla="*/ 57 h 148"/>
                  <a:gd name="T12" fmla="*/ 65 w 66"/>
                  <a:gd name="T13" fmla="*/ 36 h 148"/>
                  <a:gd name="T14" fmla="*/ 66 w 66"/>
                  <a:gd name="T15" fmla="*/ 19 h 148"/>
                  <a:gd name="T16" fmla="*/ 65 w 66"/>
                  <a:gd name="T17" fmla="*/ 0 h 148"/>
                  <a:gd name="T18" fmla="*/ 32 w 66"/>
                  <a:gd name="T19" fmla="*/ 1 h 148"/>
                  <a:gd name="T20" fmla="*/ 34 w 66"/>
                  <a:gd name="T21" fmla="*/ 19 h 148"/>
                  <a:gd name="T22" fmla="*/ 32 w 66"/>
                  <a:gd name="T23" fmla="*/ 35 h 148"/>
                  <a:gd name="T24" fmla="*/ 32 w 66"/>
                  <a:gd name="T25" fmla="*/ 51 h 148"/>
                  <a:gd name="T26" fmla="*/ 28 w 66"/>
                  <a:gd name="T27" fmla="*/ 66 h 148"/>
                  <a:gd name="T28" fmla="*/ 23 w 66"/>
                  <a:gd name="T29" fmla="*/ 84 h 148"/>
                  <a:gd name="T30" fmla="*/ 17 w 66"/>
                  <a:gd name="T31" fmla="*/ 100 h 148"/>
                  <a:gd name="T32" fmla="*/ 9 w 66"/>
                  <a:gd name="T33" fmla="*/ 117 h 148"/>
                  <a:gd name="T34" fmla="*/ 0 w 66"/>
                  <a:gd name="T35" fmla="*/ 134 h 148"/>
                  <a:gd name="T36" fmla="*/ 27 w 66"/>
                  <a:gd name="T3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48">
                    <a:moveTo>
                      <a:pt x="27" y="148"/>
                    </a:moveTo>
                    <a:lnTo>
                      <a:pt x="38" y="131"/>
                    </a:lnTo>
                    <a:lnTo>
                      <a:pt x="46" y="112"/>
                    </a:lnTo>
                    <a:lnTo>
                      <a:pt x="52" y="93"/>
                    </a:lnTo>
                    <a:lnTo>
                      <a:pt x="58" y="76"/>
                    </a:lnTo>
                    <a:lnTo>
                      <a:pt x="63" y="57"/>
                    </a:lnTo>
                    <a:lnTo>
                      <a:pt x="65" y="36"/>
                    </a:lnTo>
                    <a:lnTo>
                      <a:pt x="66" y="19"/>
                    </a:lnTo>
                    <a:lnTo>
                      <a:pt x="65" y="0"/>
                    </a:lnTo>
                    <a:lnTo>
                      <a:pt x="32" y="1"/>
                    </a:lnTo>
                    <a:lnTo>
                      <a:pt x="34" y="19"/>
                    </a:lnTo>
                    <a:lnTo>
                      <a:pt x="32" y="35"/>
                    </a:lnTo>
                    <a:lnTo>
                      <a:pt x="32" y="51"/>
                    </a:lnTo>
                    <a:lnTo>
                      <a:pt x="28" y="66"/>
                    </a:lnTo>
                    <a:lnTo>
                      <a:pt x="23" y="84"/>
                    </a:lnTo>
                    <a:lnTo>
                      <a:pt x="17" y="100"/>
                    </a:lnTo>
                    <a:lnTo>
                      <a:pt x="9" y="117"/>
                    </a:lnTo>
                    <a:lnTo>
                      <a:pt x="0" y="134"/>
                    </a:lnTo>
                    <a:lnTo>
                      <a:pt x="2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324"/>
              <p:cNvSpPr>
                <a:spLocks/>
              </p:cNvSpPr>
              <p:nvPr/>
            </p:nvSpPr>
            <p:spPr bwMode="auto">
              <a:xfrm>
                <a:off x="1687" y="2570"/>
                <a:ext cx="10" cy="7"/>
              </a:xfrm>
              <a:custGeom>
                <a:avLst/>
                <a:gdLst>
                  <a:gd name="T0" fmla="*/ 3 w 30"/>
                  <a:gd name="T1" fmla="*/ 0 h 22"/>
                  <a:gd name="T2" fmla="*/ 0 w 30"/>
                  <a:gd name="T3" fmla="*/ 7 h 22"/>
                  <a:gd name="T4" fmla="*/ 2 w 30"/>
                  <a:gd name="T5" fmla="*/ 12 h 22"/>
                  <a:gd name="T6" fmla="*/ 6 w 30"/>
                  <a:gd name="T7" fmla="*/ 16 h 22"/>
                  <a:gd name="T8" fmla="*/ 10 w 30"/>
                  <a:gd name="T9" fmla="*/ 20 h 22"/>
                  <a:gd name="T10" fmla="*/ 14 w 30"/>
                  <a:gd name="T11" fmla="*/ 22 h 22"/>
                  <a:gd name="T12" fmla="*/ 20 w 30"/>
                  <a:gd name="T13" fmla="*/ 22 h 22"/>
                  <a:gd name="T14" fmla="*/ 26 w 30"/>
                  <a:gd name="T15" fmla="*/ 20 h 22"/>
                  <a:gd name="T16" fmla="*/ 30 w 30"/>
                  <a:gd name="T17" fmla="*/ 15 h 22"/>
                  <a:gd name="T18" fmla="*/ 3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" y="0"/>
                    </a:move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6" y="20"/>
                    </a:lnTo>
                    <a:lnTo>
                      <a:pt x="3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325"/>
              <p:cNvSpPr>
                <a:spLocks/>
              </p:cNvSpPr>
              <p:nvPr/>
            </p:nvSpPr>
            <p:spPr bwMode="auto">
              <a:xfrm>
                <a:off x="1709" y="2738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326"/>
              <p:cNvSpPr>
                <a:spLocks/>
              </p:cNvSpPr>
              <p:nvPr/>
            </p:nvSpPr>
            <p:spPr bwMode="auto">
              <a:xfrm>
                <a:off x="1694" y="2661"/>
                <a:ext cx="26" cy="78"/>
              </a:xfrm>
              <a:custGeom>
                <a:avLst/>
                <a:gdLst>
                  <a:gd name="T0" fmla="*/ 3 w 78"/>
                  <a:gd name="T1" fmla="*/ 0 h 233"/>
                  <a:gd name="T2" fmla="*/ 0 w 78"/>
                  <a:gd name="T3" fmla="*/ 31 h 233"/>
                  <a:gd name="T4" fmla="*/ 3 w 78"/>
                  <a:gd name="T5" fmla="*/ 61 h 233"/>
                  <a:gd name="T6" fmla="*/ 11 w 78"/>
                  <a:gd name="T7" fmla="*/ 90 h 233"/>
                  <a:gd name="T8" fmla="*/ 22 w 78"/>
                  <a:gd name="T9" fmla="*/ 115 h 233"/>
                  <a:gd name="T10" fmla="*/ 31 w 78"/>
                  <a:gd name="T11" fmla="*/ 142 h 233"/>
                  <a:gd name="T12" fmla="*/ 39 w 78"/>
                  <a:gd name="T13" fmla="*/ 169 h 233"/>
                  <a:gd name="T14" fmla="*/ 45 w 78"/>
                  <a:gd name="T15" fmla="*/ 199 h 233"/>
                  <a:gd name="T16" fmla="*/ 46 w 78"/>
                  <a:gd name="T17" fmla="*/ 233 h 233"/>
                  <a:gd name="T18" fmla="*/ 78 w 78"/>
                  <a:gd name="T19" fmla="*/ 233 h 233"/>
                  <a:gd name="T20" fmla="*/ 77 w 78"/>
                  <a:gd name="T21" fmla="*/ 196 h 233"/>
                  <a:gd name="T22" fmla="*/ 70 w 78"/>
                  <a:gd name="T23" fmla="*/ 162 h 233"/>
                  <a:gd name="T24" fmla="*/ 62 w 78"/>
                  <a:gd name="T25" fmla="*/ 131 h 233"/>
                  <a:gd name="T26" fmla="*/ 51 w 78"/>
                  <a:gd name="T27" fmla="*/ 104 h 233"/>
                  <a:gd name="T28" fmla="*/ 42 w 78"/>
                  <a:gd name="T29" fmla="*/ 80 h 233"/>
                  <a:gd name="T30" fmla="*/ 35 w 78"/>
                  <a:gd name="T31" fmla="*/ 56 h 233"/>
                  <a:gd name="T32" fmla="*/ 32 w 78"/>
                  <a:gd name="T33" fmla="*/ 31 h 233"/>
                  <a:gd name="T34" fmla="*/ 35 w 78"/>
                  <a:gd name="T35" fmla="*/ 6 h 233"/>
                  <a:gd name="T36" fmla="*/ 3 w 78"/>
                  <a:gd name="T3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233">
                    <a:moveTo>
                      <a:pt x="3" y="0"/>
                    </a:moveTo>
                    <a:lnTo>
                      <a:pt x="0" y="31"/>
                    </a:lnTo>
                    <a:lnTo>
                      <a:pt x="3" y="61"/>
                    </a:lnTo>
                    <a:lnTo>
                      <a:pt x="11" y="90"/>
                    </a:lnTo>
                    <a:lnTo>
                      <a:pt x="22" y="115"/>
                    </a:lnTo>
                    <a:lnTo>
                      <a:pt x="31" y="142"/>
                    </a:lnTo>
                    <a:lnTo>
                      <a:pt x="39" y="169"/>
                    </a:lnTo>
                    <a:lnTo>
                      <a:pt x="45" y="199"/>
                    </a:lnTo>
                    <a:lnTo>
                      <a:pt x="46" y="233"/>
                    </a:lnTo>
                    <a:lnTo>
                      <a:pt x="78" y="233"/>
                    </a:lnTo>
                    <a:lnTo>
                      <a:pt x="77" y="196"/>
                    </a:lnTo>
                    <a:lnTo>
                      <a:pt x="70" y="162"/>
                    </a:lnTo>
                    <a:lnTo>
                      <a:pt x="62" y="131"/>
                    </a:lnTo>
                    <a:lnTo>
                      <a:pt x="51" y="104"/>
                    </a:lnTo>
                    <a:lnTo>
                      <a:pt x="42" y="80"/>
                    </a:lnTo>
                    <a:lnTo>
                      <a:pt x="35" y="56"/>
                    </a:lnTo>
                    <a:lnTo>
                      <a:pt x="32" y="31"/>
                    </a:lnTo>
                    <a:lnTo>
                      <a:pt x="3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327"/>
              <p:cNvSpPr>
                <a:spLocks/>
              </p:cNvSpPr>
              <p:nvPr/>
            </p:nvSpPr>
            <p:spPr bwMode="auto">
              <a:xfrm>
                <a:off x="1709" y="2733"/>
                <a:ext cx="11" cy="7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7 h 19"/>
                  <a:gd name="T6" fmla="*/ 24 w 32"/>
                  <a:gd name="T7" fmla="*/ 3 h 19"/>
                  <a:gd name="T8" fmla="*/ 19 w 32"/>
                  <a:gd name="T9" fmla="*/ 0 h 19"/>
                  <a:gd name="T10" fmla="*/ 13 w 32"/>
                  <a:gd name="T11" fmla="*/ 0 h 19"/>
                  <a:gd name="T12" fmla="*/ 7 w 32"/>
                  <a:gd name="T13" fmla="*/ 3 h 19"/>
                  <a:gd name="T14" fmla="*/ 3 w 32"/>
                  <a:gd name="T15" fmla="*/ 7 h 19"/>
                  <a:gd name="T16" fmla="*/ 0 w 32"/>
                  <a:gd name="T17" fmla="*/ 14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328"/>
              <p:cNvSpPr>
                <a:spLocks/>
              </p:cNvSpPr>
              <p:nvPr/>
            </p:nvSpPr>
            <p:spPr bwMode="auto">
              <a:xfrm>
                <a:off x="1853" y="2715"/>
                <a:ext cx="10" cy="9"/>
              </a:xfrm>
              <a:custGeom>
                <a:avLst/>
                <a:gdLst>
                  <a:gd name="T0" fmla="*/ 0 w 29"/>
                  <a:gd name="T1" fmla="*/ 19 h 26"/>
                  <a:gd name="T2" fmla="*/ 6 w 29"/>
                  <a:gd name="T3" fmla="*/ 25 h 26"/>
                  <a:gd name="T4" fmla="*/ 12 w 29"/>
                  <a:gd name="T5" fmla="*/ 26 h 26"/>
                  <a:gd name="T6" fmla="*/ 19 w 29"/>
                  <a:gd name="T7" fmla="*/ 25 h 26"/>
                  <a:gd name="T8" fmla="*/ 23 w 29"/>
                  <a:gd name="T9" fmla="*/ 22 h 26"/>
                  <a:gd name="T10" fmla="*/ 27 w 29"/>
                  <a:gd name="T11" fmla="*/ 18 h 26"/>
                  <a:gd name="T12" fmla="*/ 29 w 29"/>
                  <a:gd name="T13" fmla="*/ 13 h 26"/>
                  <a:gd name="T14" fmla="*/ 29 w 29"/>
                  <a:gd name="T15" fmla="*/ 7 h 26"/>
                  <a:gd name="T16" fmla="*/ 25 w 29"/>
                  <a:gd name="T17" fmla="*/ 0 h 26"/>
                  <a:gd name="T18" fmla="*/ 0 w 29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0" y="19"/>
                    </a:moveTo>
                    <a:lnTo>
                      <a:pt x="6" y="25"/>
                    </a:lnTo>
                    <a:lnTo>
                      <a:pt x="12" y="26"/>
                    </a:lnTo>
                    <a:lnTo>
                      <a:pt x="19" y="25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329"/>
              <p:cNvSpPr>
                <a:spLocks/>
              </p:cNvSpPr>
              <p:nvPr/>
            </p:nvSpPr>
            <p:spPr bwMode="auto">
              <a:xfrm>
                <a:off x="1840" y="2678"/>
                <a:ext cx="22" cy="44"/>
              </a:xfrm>
              <a:custGeom>
                <a:avLst/>
                <a:gdLst>
                  <a:gd name="T0" fmla="*/ 0 w 66"/>
                  <a:gd name="T1" fmla="*/ 0 h 132"/>
                  <a:gd name="T2" fmla="*/ 0 w 66"/>
                  <a:gd name="T3" fmla="*/ 19 h 132"/>
                  <a:gd name="T4" fmla="*/ 0 w 66"/>
                  <a:gd name="T5" fmla="*/ 36 h 132"/>
                  <a:gd name="T6" fmla="*/ 2 w 66"/>
                  <a:gd name="T7" fmla="*/ 54 h 132"/>
                  <a:gd name="T8" fmla="*/ 8 w 66"/>
                  <a:gd name="T9" fmla="*/ 72 h 132"/>
                  <a:gd name="T10" fmla="*/ 13 w 66"/>
                  <a:gd name="T11" fmla="*/ 86 h 132"/>
                  <a:gd name="T12" fmla="*/ 20 w 66"/>
                  <a:gd name="T13" fmla="*/ 103 h 132"/>
                  <a:gd name="T14" fmla="*/ 29 w 66"/>
                  <a:gd name="T15" fmla="*/ 119 h 132"/>
                  <a:gd name="T16" fmla="*/ 40 w 66"/>
                  <a:gd name="T17" fmla="*/ 132 h 132"/>
                  <a:gd name="T18" fmla="*/ 66 w 66"/>
                  <a:gd name="T19" fmla="*/ 112 h 132"/>
                  <a:gd name="T20" fmla="*/ 55 w 66"/>
                  <a:gd name="T21" fmla="*/ 100 h 132"/>
                  <a:gd name="T22" fmla="*/ 48 w 66"/>
                  <a:gd name="T23" fmla="*/ 88 h 132"/>
                  <a:gd name="T24" fmla="*/ 41 w 66"/>
                  <a:gd name="T25" fmla="*/ 76 h 132"/>
                  <a:gd name="T26" fmla="*/ 37 w 66"/>
                  <a:gd name="T27" fmla="*/ 62 h 132"/>
                  <a:gd name="T28" fmla="*/ 33 w 66"/>
                  <a:gd name="T29" fmla="*/ 49 h 132"/>
                  <a:gd name="T30" fmla="*/ 32 w 66"/>
                  <a:gd name="T31" fmla="*/ 35 h 132"/>
                  <a:gd name="T32" fmla="*/ 32 w 66"/>
                  <a:gd name="T33" fmla="*/ 19 h 132"/>
                  <a:gd name="T34" fmla="*/ 32 w 66"/>
                  <a:gd name="T35" fmla="*/ 3 h 132"/>
                  <a:gd name="T36" fmla="*/ 0 w 66"/>
                  <a:gd name="T3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32">
                    <a:moveTo>
                      <a:pt x="0" y="0"/>
                    </a:moveTo>
                    <a:lnTo>
                      <a:pt x="0" y="19"/>
                    </a:lnTo>
                    <a:lnTo>
                      <a:pt x="0" y="36"/>
                    </a:lnTo>
                    <a:lnTo>
                      <a:pt x="2" y="54"/>
                    </a:lnTo>
                    <a:lnTo>
                      <a:pt x="8" y="72"/>
                    </a:lnTo>
                    <a:lnTo>
                      <a:pt x="13" y="86"/>
                    </a:lnTo>
                    <a:lnTo>
                      <a:pt x="20" y="103"/>
                    </a:lnTo>
                    <a:lnTo>
                      <a:pt x="29" y="119"/>
                    </a:lnTo>
                    <a:lnTo>
                      <a:pt x="40" y="132"/>
                    </a:lnTo>
                    <a:lnTo>
                      <a:pt x="66" y="112"/>
                    </a:lnTo>
                    <a:lnTo>
                      <a:pt x="55" y="100"/>
                    </a:lnTo>
                    <a:lnTo>
                      <a:pt x="48" y="88"/>
                    </a:lnTo>
                    <a:lnTo>
                      <a:pt x="41" y="76"/>
                    </a:lnTo>
                    <a:lnTo>
                      <a:pt x="37" y="62"/>
                    </a:lnTo>
                    <a:lnTo>
                      <a:pt x="33" y="49"/>
                    </a:lnTo>
                    <a:lnTo>
                      <a:pt x="32" y="35"/>
                    </a:lnTo>
                    <a:lnTo>
                      <a:pt x="32" y="19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330"/>
              <p:cNvSpPr>
                <a:spLocks/>
              </p:cNvSpPr>
              <p:nvPr/>
            </p:nvSpPr>
            <p:spPr bwMode="auto">
              <a:xfrm>
                <a:off x="1853" y="2713"/>
                <a:ext cx="11" cy="6"/>
              </a:xfrm>
              <a:custGeom>
                <a:avLst/>
                <a:gdLst>
                  <a:gd name="T0" fmla="*/ 33 w 33"/>
                  <a:gd name="T1" fmla="*/ 16 h 16"/>
                  <a:gd name="T2" fmla="*/ 31 w 33"/>
                  <a:gd name="T3" fmla="*/ 9 h 16"/>
                  <a:gd name="T4" fmla="*/ 29 w 33"/>
                  <a:gd name="T5" fmla="*/ 5 h 16"/>
                  <a:gd name="T6" fmla="*/ 23 w 33"/>
                  <a:gd name="T7" fmla="*/ 1 h 16"/>
                  <a:gd name="T8" fmla="*/ 18 w 33"/>
                  <a:gd name="T9" fmla="*/ 0 h 16"/>
                  <a:gd name="T10" fmla="*/ 11 w 33"/>
                  <a:gd name="T11" fmla="*/ 0 h 16"/>
                  <a:gd name="T12" fmla="*/ 7 w 33"/>
                  <a:gd name="T13" fmla="*/ 2 h 16"/>
                  <a:gd name="T14" fmla="*/ 2 w 33"/>
                  <a:gd name="T15" fmla="*/ 8 h 16"/>
                  <a:gd name="T16" fmla="*/ 0 w 33"/>
                  <a:gd name="T17" fmla="*/ 14 h 16"/>
                  <a:gd name="T18" fmla="*/ 33 w 33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31" y="9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331"/>
              <p:cNvSpPr>
                <a:spLocks/>
              </p:cNvSpPr>
              <p:nvPr/>
            </p:nvSpPr>
            <p:spPr bwMode="auto">
              <a:xfrm>
                <a:off x="1759" y="2706"/>
                <a:ext cx="10" cy="7"/>
              </a:xfrm>
              <a:custGeom>
                <a:avLst/>
                <a:gdLst>
                  <a:gd name="T0" fmla="*/ 0 w 29"/>
                  <a:gd name="T1" fmla="*/ 0 h 21"/>
                  <a:gd name="T2" fmla="*/ 0 w 29"/>
                  <a:gd name="T3" fmla="*/ 7 h 21"/>
                  <a:gd name="T4" fmla="*/ 1 w 29"/>
                  <a:gd name="T5" fmla="*/ 13 h 21"/>
                  <a:gd name="T6" fmla="*/ 5 w 29"/>
                  <a:gd name="T7" fmla="*/ 17 h 21"/>
                  <a:gd name="T8" fmla="*/ 12 w 29"/>
                  <a:gd name="T9" fmla="*/ 19 h 21"/>
                  <a:gd name="T10" fmla="*/ 16 w 29"/>
                  <a:gd name="T11" fmla="*/ 21 h 21"/>
                  <a:gd name="T12" fmla="*/ 23 w 29"/>
                  <a:gd name="T13" fmla="*/ 18 h 21"/>
                  <a:gd name="T14" fmla="*/ 27 w 29"/>
                  <a:gd name="T15" fmla="*/ 14 h 21"/>
                  <a:gd name="T16" fmla="*/ 29 w 29"/>
                  <a:gd name="T17" fmla="*/ 8 h 21"/>
                  <a:gd name="T18" fmla="*/ 0 w 29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23" y="18"/>
                    </a:lnTo>
                    <a:lnTo>
                      <a:pt x="27" y="14"/>
                    </a:lnTo>
                    <a:lnTo>
                      <a:pt x="2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332"/>
              <p:cNvSpPr>
                <a:spLocks/>
              </p:cNvSpPr>
              <p:nvPr/>
            </p:nvSpPr>
            <p:spPr bwMode="auto">
              <a:xfrm>
                <a:off x="1732" y="2614"/>
                <a:ext cx="41" cy="95"/>
              </a:xfrm>
              <a:custGeom>
                <a:avLst/>
                <a:gdLst>
                  <a:gd name="T0" fmla="*/ 0 w 121"/>
                  <a:gd name="T1" fmla="*/ 22 h 286"/>
                  <a:gd name="T2" fmla="*/ 30 w 121"/>
                  <a:gd name="T3" fmla="*/ 54 h 286"/>
                  <a:gd name="T4" fmla="*/ 53 w 121"/>
                  <a:gd name="T5" fmla="*/ 88 h 286"/>
                  <a:gd name="T6" fmla="*/ 69 w 121"/>
                  <a:gd name="T7" fmla="*/ 123 h 286"/>
                  <a:gd name="T8" fmla="*/ 81 w 121"/>
                  <a:gd name="T9" fmla="*/ 157 h 286"/>
                  <a:gd name="T10" fmla="*/ 86 w 121"/>
                  <a:gd name="T11" fmla="*/ 189 h 286"/>
                  <a:gd name="T12" fmla="*/ 89 w 121"/>
                  <a:gd name="T13" fmla="*/ 222 h 286"/>
                  <a:gd name="T14" fmla="*/ 86 w 121"/>
                  <a:gd name="T15" fmla="*/ 251 h 286"/>
                  <a:gd name="T16" fmla="*/ 81 w 121"/>
                  <a:gd name="T17" fmla="*/ 277 h 286"/>
                  <a:gd name="T18" fmla="*/ 111 w 121"/>
                  <a:gd name="T19" fmla="*/ 286 h 286"/>
                  <a:gd name="T20" fmla="*/ 119 w 121"/>
                  <a:gd name="T21" fmla="*/ 255 h 286"/>
                  <a:gd name="T22" fmla="*/ 121 w 121"/>
                  <a:gd name="T23" fmla="*/ 222 h 286"/>
                  <a:gd name="T24" fmla="*/ 119 w 121"/>
                  <a:gd name="T25" fmla="*/ 187 h 286"/>
                  <a:gd name="T26" fmla="*/ 111 w 121"/>
                  <a:gd name="T27" fmla="*/ 148 h 286"/>
                  <a:gd name="T28" fmla="*/ 97 w 121"/>
                  <a:gd name="T29" fmla="*/ 111 h 286"/>
                  <a:gd name="T30" fmla="*/ 78 w 121"/>
                  <a:gd name="T31" fmla="*/ 73 h 286"/>
                  <a:gd name="T32" fmla="*/ 54 w 121"/>
                  <a:gd name="T33" fmla="*/ 37 h 286"/>
                  <a:gd name="T34" fmla="*/ 22 w 121"/>
                  <a:gd name="T35" fmla="*/ 0 h 286"/>
                  <a:gd name="T36" fmla="*/ 0 w 121"/>
                  <a:gd name="T37" fmla="*/ 2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" h="286">
                    <a:moveTo>
                      <a:pt x="0" y="22"/>
                    </a:moveTo>
                    <a:lnTo>
                      <a:pt x="30" y="54"/>
                    </a:lnTo>
                    <a:lnTo>
                      <a:pt x="53" y="88"/>
                    </a:lnTo>
                    <a:lnTo>
                      <a:pt x="69" y="123"/>
                    </a:lnTo>
                    <a:lnTo>
                      <a:pt x="81" y="157"/>
                    </a:lnTo>
                    <a:lnTo>
                      <a:pt x="86" y="189"/>
                    </a:lnTo>
                    <a:lnTo>
                      <a:pt x="89" y="222"/>
                    </a:lnTo>
                    <a:lnTo>
                      <a:pt x="86" y="251"/>
                    </a:lnTo>
                    <a:lnTo>
                      <a:pt x="81" y="277"/>
                    </a:lnTo>
                    <a:lnTo>
                      <a:pt x="111" y="286"/>
                    </a:lnTo>
                    <a:lnTo>
                      <a:pt x="119" y="255"/>
                    </a:lnTo>
                    <a:lnTo>
                      <a:pt x="121" y="222"/>
                    </a:lnTo>
                    <a:lnTo>
                      <a:pt x="119" y="187"/>
                    </a:lnTo>
                    <a:lnTo>
                      <a:pt x="111" y="148"/>
                    </a:lnTo>
                    <a:lnTo>
                      <a:pt x="97" y="111"/>
                    </a:lnTo>
                    <a:lnTo>
                      <a:pt x="78" y="73"/>
                    </a:lnTo>
                    <a:lnTo>
                      <a:pt x="54" y="37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33"/>
              <p:cNvSpPr>
                <a:spLocks/>
              </p:cNvSpPr>
              <p:nvPr/>
            </p:nvSpPr>
            <p:spPr bwMode="auto">
              <a:xfrm>
                <a:off x="1759" y="2702"/>
                <a:ext cx="9" cy="9"/>
              </a:xfrm>
              <a:custGeom>
                <a:avLst/>
                <a:gdLst>
                  <a:gd name="T0" fmla="*/ 27 w 27"/>
                  <a:gd name="T1" fmla="*/ 6 h 27"/>
                  <a:gd name="T2" fmla="*/ 20 w 27"/>
                  <a:gd name="T3" fmla="*/ 2 h 27"/>
                  <a:gd name="T4" fmla="*/ 14 w 27"/>
                  <a:gd name="T5" fmla="*/ 0 h 27"/>
                  <a:gd name="T6" fmla="*/ 9 w 27"/>
                  <a:gd name="T7" fmla="*/ 2 h 27"/>
                  <a:gd name="T8" fmla="*/ 5 w 27"/>
                  <a:gd name="T9" fmla="*/ 6 h 27"/>
                  <a:gd name="T10" fmla="*/ 1 w 27"/>
                  <a:gd name="T11" fmla="*/ 11 h 27"/>
                  <a:gd name="T12" fmla="*/ 0 w 27"/>
                  <a:gd name="T13" fmla="*/ 15 h 27"/>
                  <a:gd name="T14" fmla="*/ 1 w 27"/>
                  <a:gd name="T15" fmla="*/ 22 h 27"/>
                  <a:gd name="T16" fmla="*/ 5 w 27"/>
                  <a:gd name="T17" fmla="*/ 27 h 27"/>
                  <a:gd name="T18" fmla="*/ 27 w 27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6"/>
                    </a:move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5" y="2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34"/>
              <p:cNvSpPr>
                <a:spLocks/>
              </p:cNvSpPr>
              <p:nvPr/>
            </p:nvSpPr>
            <p:spPr bwMode="auto">
              <a:xfrm>
                <a:off x="1696" y="2500"/>
                <a:ext cx="7" cy="10"/>
              </a:xfrm>
              <a:custGeom>
                <a:avLst/>
                <a:gdLst>
                  <a:gd name="T0" fmla="*/ 21 w 21"/>
                  <a:gd name="T1" fmla="*/ 0 h 31"/>
                  <a:gd name="T2" fmla="*/ 15 w 21"/>
                  <a:gd name="T3" fmla="*/ 0 h 31"/>
                  <a:gd name="T4" fmla="*/ 9 w 21"/>
                  <a:gd name="T5" fmla="*/ 1 h 31"/>
                  <a:gd name="T6" fmla="*/ 4 w 21"/>
                  <a:gd name="T7" fmla="*/ 5 h 31"/>
                  <a:gd name="T8" fmla="*/ 1 w 21"/>
                  <a:gd name="T9" fmla="*/ 11 h 31"/>
                  <a:gd name="T10" fmla="*/ 0 w 21"/>
                  <a:gd name="T11" fmla="*/ 16 h 31"/>
                  <a:gd name="T12" fmla="*/ 1 w 21"/>
                  <a:gd name="T13" fmla="*/ 21 h 31"/>
                  <a:gd name="T14" fmla="*/ 5 w 21"/>
                  <a:gd name="T15" fmla="*/ 27 h 31"/>
                  <a:gd name="T16" fmla="*/ 12 w 21"/>
                  <a:gd name="T17" fmla="*/ 31 h 31"/>
                  <a:gd name="T18" fmla="*/ 21 w 21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12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35"/>
              <p:cNvSpPr>
                <a:spLocks/>
              </p:cNvSpPr>
              <p:nvPr/>
            </p:nvSpPr>
            <p:spPr bwMode="auto">
              <a:xfrm>
                <a:off x="1700" y="2500"/>
                <a:ext cx="85" cy="98"/>
              </a:xfrm>
              <a:custGeom>
                <a:avLst/>
                <a:gdLst>
                  <a:gd name="T0" fmla="*/ 257 w 257"/>
                  <a:gd name="T1" fmla="*/ 294 h 294"/>
                  <a:gd name="T2" fmla="*/ 254 w 257"/>
                  <a:gd name="T3" fmla="*/ 253 h 294"/>
                  <a:gd name="T4" fmla="*/ 250 w 257"/>
                  <a:gd name="T5" fmla="*/ 218 h 294"/>
                  <a:gd name="T6" fmla="*/ 242 w 257"/>
                  <a:gd name="T7" fmla="*/ 187 h 294"/>
                  <a:gd name="T8" fmla="*/ 234 w 257"/>
                  <a:gd name="T9" fmla="*/ 158 h 294"/>
                  <a:gd name="T10" fmla="*/ 222 w 257"/>
                  <a:gd name="T11" fmla="*/ 133 h 294"/>
                  <a:gd name="T12" fmla="*/ 210 w 257"/>
                  <a:gd name="T13" fmla="*/ 113 h 294"/>
                  <a:gd name="T14" fmla="*/ 194 w 257"/>
                  <a:gd name="T15" fmla="*/ 94 h 294"/>
                  <a:gd name="T16" fmla="*/ 178 w 257"/>
                  <a:gd name="T17" fmla="*/ 78 h 294"/>
                  <a:gd name="T18" fmla="*/ 160 w 257"/>
                  <a:gd name="T19" fmla="*/ 63 h 294"/>
                  <a:gd name="T20" fmla="*/ 140 w 257"/>
                  <a:gd name="T21" fmla="*/ 52 h 294"/>
                  <a:gd name="T22" fmla="*/ 121 w 257"/>
                  <a:gd name="T23" fmla="*/ 42 h 294"/>
                  <a:gd name="T24" fmla="*/ 99 w 257"/>
                  <a:gd name="T25" fmla="*/ 33 h 294"/>
                  <a:gd name="T26" fmla="*/ 78 w 257"/>
                  <a:gd name="T27" fmla="*/ 24 h 294"/>
                  <a:gd name="T28" fmla="*/ 55 w 257"/>
                  <a:gd name="T29" fmla="*/ 16 h 294"/>
                  <a:gd name="T30" fmla="*/ 32 w 257"/>
                  <a:gd name="T31" fmla="*/ 8 h 294"/>
                  <a:gd name="T32" fmla="*/ 9 w 257"/>
                  <a:gd name="T33" fmla="*/ 0 h 294"/>
                  <a:gd name="T34" fmla="*/ 0 w 257"/>
                  <a:gd name="T35" fmla="*/ 31 h 294"/>
                  <a:gd name="T36" fmla="*/ 23 w 257"/>
                  <a:gd name="T37" fmla="*/ 39 h 294"/>
                  <a:gd name="T38" fmla="*/ 45 w 257"/>
                  <a:gd name="T39" fmla="*/ 47 h 294"/>
                  <a:gd name="T40" fmla="*/ 68 w 257"/>
                  <a:gd name="T41" fmla="*/ 54 h 294"/>
                  <a:gd name="T42" fmla="*/ 89 w 257"/>
                  <a:gd name="T43" fmla="*/ 62 h 294"/>
                  <a:gd name="T44" fmla="*/ 108 w 257"/>
                  <a:gd name="T45" fmla="*/ 70 h 294"/>
                  <a:gd name="T46" fmla="*/ 125 w 257"/>
                  <a:gd name="T47" fmla="*/ 79 h 294"/>
                  <a:gd name="T48" fmla="*/ 143 w 257"/>
                  <a:gd name="T49" fmla="*/ 90 h 294"/>
                  <a:gd name="T50" fmla="*/ 157 w 257"/>
                  <a:gd name="T51" fmla="*/ 101 h 294"/>
                  <a:gd name="T52" fmla="*/ 171 w 257"/>
                  <a:gd name="T53" fmla="*/ 114 h 294"/>
                  <a:gd name="T54" fmla="*/ 183 w 257"/>
                  <a:gd name="T55" fmla="*/ 129 h 294"/>
                  <a:gd name="T56" fmla="*/ 194 w 257"/>
                  <a:gd name="T57" fmla="*/ 150 h 294"/>
                  <a:gd name="T58" fmla="*/ 203 w 257"/>
                  <a:gd name="T59" fmla="*/ 170 h 294"/>
                  <a:gd name="T60" fmla="*/ 213 w 257"/>
                  <a:gd name="T61" fmla="*/ 194 h 294"/>
                  <a:gd name="T62" fmla="*/ 218 w 257"/>
                  <a:gd name="T63" fmla="*/ 224 h 294"/>
                  <a:gd name="T64" fmla="*/ 222 w 257"/>
                  <a:gd name="T65" fmla="*/ 256 h 294"/>
                  <a:gd name="T66" fmla="*/ 225 w 257"/>
                  <a:gd name="T67" fmla="*/ 294 h 294"/>
                  <a:gd name="T68" fmla="*/ 257 w 257"/>
                  <a:gd name="T6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7" h="294">
                    <a:moveTo>
                      <a:pt x="257" y="294"/>
                    </a:moveTo>
                    <a:lnTo>
                      <a:pt x="254" y="253"/>
                    </a:lnTo>
                    <a:lnTo>
                      <a:pt x="250" y="218"/>
                    </a:lnTo>
                    <a:lnTo>
                      <a:pt x="242" y="187"/>
                    </a:lnTo>
                    <a:lnTo>
                      <a:pt x="234" y="158"/>
                    </a:lnTo>
                    <a:lnTo>
                      <a:pt x="222" y="133"/>
                    </a:lnTo>
                    <a:lnTo>
                      <a:pt x="210" y="113"/>
                    </a:lnTo>
                    <a:lnTo>
                      <a:pt x="194" y="94"/>
                    </a:lnTo>
                    <a:lnTo>
                      <a:pt x="178" y="78"/>
                    </a:lnTo>
                    <a:lnTo>
                      <a:pt x="160" y="63"/>
                    </a:lnTo>
                    <a:lnTo>
                      <a:pt x="140" y="52"/>
                    </a:lnTo>
                    <a:lnTo>
                      <a:pt x="121" y="42"/>
                    </a:lnTo>
                    <a:lnTo>
                      <a:pt x="99" y="33"/>
                    </a:lnTo>
                    <a:lnTo>
                      <a:pt x="78" y="24"/>
                    </a:lnTo>
                    <a:lnTo>
                      <a:pt x="55" y="16"/>
                    </a:lnTo>
                    <a:lnTo>
                      <a:pt x="32" y="8"/>
                    </a:lnTo>
                    <a:lnTo>
                      <a:pt x="9" y="0"/>
                    </a:lnTo>
                    <a:lnTo>
                      <a:pt x="0" y="31"/>
                    </a:lnTo>
                    <a:lnTo>
                      <a:pt x="23" y="39"/>
                    </a:lnTo>
                    <a:lnTo>
                      <a:pt x="45" y="47"/>
                    </a:lnTo>
                    <a:lnTo>
                      <a:pt x="68" y="54"/>
                    </a:lnTo>
                    <a:lnTo>
                      <a:pt x="89" y="62"/>
                    </a:lnTo>
                    <a:lnTo>
                      <a:pt x="108" y="70"/>
                    </a:lnTo>
                    <a:lnTo>
                      <a:pt x="125" y="79"/>
                    </a:lnTo>
                    <a:lnTo>
                      <a:pt x="143" y="90"/>
                    </a:lnTo>
                    <a:lnTo>
                      <a:pt x="157" y="101"/>
                    </a:lnTo>
                    <a:lnTo>
                      <a:pt x="171" y="114"/>
                    </a:lnTo>
                    <a:lnTo>
                      <a:pt x="183" y="129"/>
                    </a:lnTo>
                    <a:lnTo>
                      <a:pt x="194" y="150"/>
                    </a:lnTo>
                    <a:lnTo>
                      <a:pt x="203" y="170"/>
                    </a:lnTo>
                    <a:lnTo>
                      <a:pt x="213" y="194"/>
                    </a:lnTo>
                    <a:lnTo>
                      <a:pt x="218" y="224"/>
                    </a:lnTo>
                    <a:lnTo>
                      <a:pt x="222" y="256"/>
                    </a:lnTo>
                    <a:lnTo>
                      <a:pt x="225" y="294"/>
                    </a:lnTo>
                    <a:lnTo>
                      <a:pt x="257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36"/>
              <p:cNvSpPr>
                <a:spLocks/>
              </p:cNvSpPr>
              <p:nvPr/>
            </p:nvSpPr>
            <p:spPr bwMode="auto">
              <a:xfrm>
                <a:off x="1696" y="2505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5 w 32"/>
                  <a:gd name="T5" fmla="*/ 12 h 16"/>
                  <a:gd name="T6" fmla="*/ 11 w 32"/>
                  <a:gd name="T7" fmla="*/ 14 h 16"/>
                  <a:gd name="T8" fmla="*/ 16 w 32"/>
                  <a:gd name="T9" fmla="*/ 16 h 16"/>
                  <a:gd name="T10" fmla="*/ 23 w 32"/>
                  <a:gd name="T11" fmla="*/ 14 h 16"/>
                  <a:gd name="T12" fmla="*/ 27 w 32"/>
                  <a:gd name="T13" fmla="*/ 12 h 16"/>
                  <a:gd name="T14" fmla="*/ 31 w 32"/>
                  <a:gd name="T15" fmla="*/ 6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11" y="14"/>
                    </a:lnTo>
                    <a:lnTo>
                      <a:pt x="16" y="16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1" y="6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37"/>
              <p:cNvSpPr>
                <a:spLocks/>
              </p:cNvSpPr>
              <p:nvPr/>
            </p:nvSpPr>
            <p:spPr bwMode="auto">
              <a:xfrm>
                <a:off x="1897" y="2591"/>
                <a:ext cx="9" cy="9"/>
              </a:xfrm>
              <a:custGeom>
                <a:avLst/>
                <a:gdLst>
                  <a:gd name="T0" fmla="*/ 0 w 27"/>
                  <a:gd name="T1" fmla="*/ 24 h 28"/>
                  <a:gd name="T2" fmla="*/ 7 w 27"/>
                  <a:gd name="T3" fmla="*/ 28 h 28"/>
                  <a:gd name="T4" fmla="*/ 13 w 27"/>
                  <a:gd name="T5" fmla="*/ 28 h 28"/>
                  <a:gd name="T6" fmla="*/ 19 w 27"/>
                  <a:gd name="T7" fmla="*/ 27 h 28"/>
                  <a:gd name="T8" fmla="*/ 23 w 27"/>
                  <a:gd name="T9" fmla="*/ 23 h 28"/>
                  <a:gd name="T10" fmla="*/ 25 w 27"/>
                  <a:gd name="T11" fmla="*/ 17 h 28"/>
                  <a:gd name="T12" fmla="*/ 27 w 27"/>
                  <a:gd name="T13" fmla="*/ 10 h 28"/>
                  <a:gd name="T14" fmla="*/ 25 w 27"/>
                  <a:gd name="T15" fmla="*/ 5 h 28"/>
                  <a:gd name="T16" fmla="*/ 20 w 27"/>
                  <a:gd name="T17" fmla="*/ 0 h 28"/>
                  <a:gd name="T18" fmla="*/ 0 w 27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0" y="24"/>
                    </a:moveTo>
                    <a:lnTo>
                      <a:pt x="7" y="28"/>
                    </a:lnTo>
                    <a:lnTo>
                      <a:pt x="13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5" y="17"/>
                    </a:lnTo>
                    <a:lnTo>
                      <a:pt x="27" y="10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338"/>
              <p:cNvSpPr>
                <a:spLocks/>
              </p:cNvSpPr>
              <p:nvPr/>
            </p:nvSpPr>
            <p:spPr bwMode="auto">
              <a:xfrm>
                <a:off x="1875" y="2584"/>
                <a:ext cx="29" cy="15"/>
              </a:xfrm>
              <a:custGeom>
                <a:avLst/>
                <a:gdLst>
                  <a:gd name="T0" fmla="*/ 3 w 88"/>
                  <a:gd name="T1" fmla="*/ 34 h 46"/>
                  <a:gd name="T2" fmla="*/ 13 w 88"/>
                  <a:gd name="T3" fmla="*/ 32 h 46"/>
                  <a:gd name="T4" fmla="*/ 22 w 88"/>
                  <a:gd name="T5" fmla="*/ 32 h 46"/>
                  <a:gd name="T6" fmla="*/ 31 w 88"/>
                  <a:gd name="T7" fmla="*/ 32 h 46"/>
                  <a:gd name="T8" fmla="*/ 40 w 88"/>
                  <a:gd name="T9" fmla="*/ 34 h 46"/>
                  <a:gd name="T10" fmla="*/ 48 w 88"/>
                  <a:gd name="T11" fmla="*/ 35 h 46"/>
                  <a:gd name="T12" fmla="*/ 54 w 88"/>
                  <a:gd name="T13" fmla="*/ 38 h 46"/>
                  <a:gd name="T14" fmla="*/ 62 w 88"/>
                  <a:gd name="T15" fmla="*/ 42 h 46"/>
                  <a:gd name="T16" fmla="*/ 68 w 88"/>
                  <a:gd name="T17" fmla="*/ 46 h 46"/>
                  <a:gd name="T18" fmla="*/ 88 w 88"/>
                  <a:gd name="T19" fmla="*/ 22 h 46"/>
                  <a:gd name="T20" fmla="*/ 77 w 88"/>
                  <a:gd name="T21" fmla="*/ 16 h 46"/>
                  <a:gd name="T22" fmla="*/ 68 w 88"/>
                  <a:gd name="T23" fmla="*/ 9 h 46"/>
                  <a:gd name="T24" fmla="*/ 57 w 88"/>
                  <a:gd name="T25" fmla="*/ 5 h 46"/>
                  <a:gd name="T26" fmla="*/ 45 w 88"/>
                  <a:gd name="T27" fmla="*/ 1 h 46"/>
                  <a:gd name="T28" fmla="*/ 34 w 88"/>
                  <a:gd name="T29" fmla="*/ 1 h 46"/>
                  <a:gd name="T30" fmla="*/ 22 w 88"/>
                  <a:gd name="T31" fmla="*/ 0 h 46"/>
                  <a:gd name="T32" fmla="*/ 11 w 88"/>
                  <a:gd name="T33" fmla="*/ 1 h 46"/>
                  <a:gd name="T34" fmla="*/ 0 w 88"/>
                  <a:gd name="T35" fmla="*/ 1 h 46"/>
                  <a:gd name="T36" fmla="*/ 3 w 88"/>
                  <a:gd name="T37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6">
                    <a:moveTo>
                      <a:pt x="3" y="34"/>
                    </a:moveTo>
                    <a:lnTo>
                      <a:pt x="13" y="32"/>
                    </a:lnTo>
                    <a:lnTo>
                      <a:pt x="22" y="32"/>
                    </a:lnTo>
                    <a:lnTo>
                      <a:pt x="31" y="32"/>
                    </a:lnTo>
                    <a:lnTo>
                      <a:pt x="40" y="34"/>
                    </a:lnTo>
                    <a:lnTo>
                      <a:pt x="48" y="35"/>
                    </a:lnTo>
                    <a:lnTo>
                      <a:pt x="54" y="38"/>
                    </a:lnTo>
                    <a:lnTo>
                      <a:pt x="62" y="42"/>
                    </a:lnTo>
                    <a:lnTo>
                      <a:pt x="68" y="46"/>
                    </a:lnTo>
                    <a:lnTo>
                      <a:pt x="88" y="22"/>
                    </a:lnTo>
                    <a:lnTo>
                      <a:pt x="77" y="16"/>
                    </a:lnTo>
                    <a:lnTo>
                      <a:pt x="68" y="9"/>
                    </a:lnTo>
                    <a:lnTo>
                      <a:pt x="57" y="5"/>
                    </a:lnTo>
                    <a:lnTo>
                      <a:pt x="45" y="1"/>
                    </a:lnTo>
                    <a:lnTo>
                      <a:pt x="34" y="1"/>
                    </a:lnTo>
                    <a:lnTo>
                      <a:pt x="22" y="0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339"/>
              <p:cNvSpPr>
                <a:spLocks/>
              </p:cNvSpPr>
              <p:nvPr/>
            </p:nvSpPr>
            <p:spPr bwMode="auto">
              <a:xfrm>
                <a:off x="1895" y="2590"/>
                <a:ext cx="6" cy="10"/>
              </a:xfrm>
              <a:custGeom>
                <a:avLst/>
                <a:gdLst>
                  <a:gd name="T0" fmla="*/ 14 w 17"/>
                  <a:gd name="T1" fmla="*/ 0 h 32"/>
                  <a:gd name="T2" fmla="*/ 3 w 17"/>
                  <a:gd name="T3" fmla="*/ 6 h 32"/>
                  <a:gd name="T4" fmla="*/ 0 w 17"/>
                  <a:gd name="T5" fmla="*/ 17 h 32"/>
                  <a:gd name="T6" fmla="*/ 4 w 17"/>
                  <a:gd name="T7" fmla="*/ 28 h 32"/>
                  <a:gd name="T8" fmla="*/ 17 w 17"/>
                  <a:gd name="T9" fmla="*/ 32 h 32"/>
                  <a:gd name="T10" fmla="*/ 14 w 1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2">
                    <a:moveTo>
                      <a:pt x="14" y="0"/>
                    </a:moveTo>
                    <a:lnTo>
                      <a:pt x="3" y="6"/>
                    </a:lnTo>
                    <a:lnTo>
                      <a:pt x="0" y="17"/>
                    </a:lnTo>
                    <a:lnTo>
                      <a:pt x="4" y="28"/>
                    </a:lnTo>
                    <a:lnTo>
                      <a:pt x="17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340"/>
              <p:cNvSpPr>
                <a:spLocks/>
              </p:cNvSpPr>
              <p:nvPr/>
            </p:nvSpPr>
            <p:spPr bwMode="auto">
              <a:xfrm>
                <a:off x="1871" y="2526"/>
                <a:ext cx="7" cy="11"/>
              </a:xfrm>
              <a:custGeom>
                <a:avLst/>
                <a:gdLst>
                  <a:gd name="T0" fmla="*/ 0 w 19"/>
                  <a:gd name="T1" fmla="*/ 33 h 33"/>
                  <a:gd name="T2" fmla="*/ 6 w 19"/>
                  <a:gd name="T3" fmla="*/ 33 h 33"/>
                  <a:gd name="T4" fmla="*/ 13 w 19"/>
                  <a:gd name="T5" fmla="*/ 30 h 33"/>
                  <a:gd name="T6" fmla="*/ 16 w 19"/>
                  <a:gd name="T7" fmla="*/ 25 h 33"/>
                  <a:gd name="T8" fmla="*/ 19 w 19"/>
                  <a:gd name="T9" fmla="*/ 19 h 33"/>
                  <a:gd name="T10" fmla="*/ 19 w 19"/>
                  <a:gd name="T11" fmla="*/ 14 h 33"/>
                  <a:gd name="T12" fmla="*/ 16 w 19"/>
                  <a:gd name="T13" fmla="*/ 7 h 33"/>
                  <a:gd name="T14" fmla="*/ 12 w 19"/>
                  <a:gd name="T15" fmla="*/ 3 h 33"/>
                  <a:gd name="T16" fmla="*/ 5 w 19"/>
                  <a:gd name="T17" fmla="*/ 0 h 33"/>
                  <a:gd name="T18" fmla="*/ 0 w 19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0" y="33"/>
                    </a:moveTo>
                    <a:lnTo>
                      <a:pt x="6" y="33"/>
                    </a:lnTo>
                    <a:lnTo>
                      <a:pt x="13" y="30"/>
                    </a:lnTo>
                    <a:lnTo>
                      <a:pt x="16" y="25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16" y="7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341"/>
              <p:cNvSpPr>
                <a:spLocks/>
              </p:cNvSpPr>
              <p:nvPr/>
            </p:nvSpPr>
            <p:spPr bwMode="auto">
              <a:xfrm>
                <a:off x="1833" y="2524"/>
                <a:ext cx="40" cy="13"/>
              </a:xfrm>
              <a:custGeom>
                <a:avLst/>
                <a:gdLst>
                  <a:gd name="T0" fmla="*/ 8 w 122"/>
                  <a:gd name="T1" fmla="*/ 39 h 40"/>
                  <a:gd name="T2" fmla="*/ 21 w 122"/>
                  <a:gd name="T3" fmla="*/ 36 h 40"/>
                  <a:gd name="T4" fmla="*/ 35 w 122"/>
                  <a:gd name="T5" fmla="*/ 33 h 40"/>
                  <a:gd name="T6" fmla="*/ 47 w 122"/>
                  <a:gd name="T7" fmla="*/ 32 h 40"/>
                  <a:gd name="T8" fmla="*/ 60 w 122"/>
                  <a:gd name="T9" fmla="*/ 32 h 40"/>
                  <a:gd name="T10" fmla="*/ 74 w 122"/>
                  <a:gd name="T11" fmla="*/ 33 h 40"/>
                  <a:gd name="T12" fmla="*/ 86 w 122"/>
                  <a:gd name="T13" fmla="*/ 35 h 40"/>
                  <a:gd name="T14" fmla="*/ 101 w 122"/>
                  <a:gd name="T15" fmla="*/ 37 h 40"/>
                  <a:gd name="T16" fmla="*/ 117 w 122"/>
                  <a:gd name="T17" fmla="*/ 40 h 40"/>
                  <a:gd name="T18" fmla="*/ 122 w 122"/>
                  <a:gd name="T19" fmla="*/ 8 h 40"/>
                  <a:gd name="T20" fmla="*/ 106 w 122"/>
                  <a:gd name="T21" fmla="*/ 5 h 40"/>
                  <a:gd name="T22" fmla="*/ 90 w 122"/>
                  <a:gd name="T23" fmla="*/ 2 h 40"/>
                  <a:gd name="T24" fmla="*/ 75 w 122"/>
                  <a:gd name="T25" fmla="*/ 1 h 40"/>
                  <a:gd name="T26" fmla="*/ 60 w 122"/>
                  <a:gd name="T27" fmla="*/ 0 h 40"/>
                  <a:gd name="T28" fmla="*/ 46 w 122"/>
                  <a:gd name="T29" fmla="*/ 0 h 40"/>
                  <a:gd name="T30" fmla="*/ 31 w 122"/>
                  <a:gd name="T31" fmla="*/ 2 h 40"/>
                  <a:gd name="T32" fmla="*/ 16 w 122"/>
                  <a:gd name="T33" fmla="*/ 5 h 40"/>
                  <a:gd name="T34" fmla="*/ 0 w 122"/>
                  <a:gd name="T35" fmla="*/ 9 h 40"/>
                  <a:gd name="T36" fmla="*/ 8 w 122"/>
                  <a:gd name="T3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40">
                    <a:moveTo>
                      <a:pt x="8" y="39"/>
                    </a:moveTo>
                    <a:lnTo>
                      <a:pt x="21" y="36"/>
                    </a:lnTo>
                    <a:lnTo>
                      <a:pt x="35" y="33"/>
                    </a:lnTo>
                    <a:lnTo>
                      <a:pt x="47" y="32"/>
                    </a:lnTo>
                    <a:lnTo>
                      <a:pt x="60" y="32"/>
                    </a:lnTo>
                    <a:lnTo>
                      <a:pt x="74" y="33"/>
                    </a:lnTo>
                    <a:lnTo>
                      <a:pt x="86" y="35"/>
                    </a:lnTo>
                    <a:lnTo>
                      <a:pt x="101" y="37"/>
                    </a:lnTo>
                    <a:lnTo>
                      <a:pt x="117" y="40"/>
                    </a:lnTo>
                    <a:lnTo>
                      <a:pt x="122" y="8"/>
                    </a:lnTo>
                    <a:lnTo>
                      <a:pt x="106" y="5"/>
                    </a:lnTo>
                    <a:lnTo>
                      <a:pt x="90" y="2"/>
                    </a:lnTo>
                    <a:lnTo>
                      <a:pt x="75" y="1"/>
                    </a:lnTo>
                    <a:lnTo>
                      <a:pt x="60" y="0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16" y="5"/>
                    </a:lnTo>
                    <a:lnTo>
                      <a:pt x="0" y="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342"/>
              <p:cNvSpPr>
                <a:spLocks/>
              </p:cNvSpPr>
              <p:nvPr/>
            </p:nvSpPr>
            <p:spPr bwMode="auto">
              <a:xfrm>
                <a:off x="1867" y="2527"/>
                <a:ext cx="7" cy="9"/>
              </a:xfrm>
              <a:custGeom>
                <a:avLst/>
                <a:gdLst>
                  <a:gd name="T0" fmla="*/ 10 w 20"/>
                  <a:gd name="T1" fmla="*/ 0 h 29"/>
                  <a:gd name="T2" fmla="*/ 5 w 20"/>
                  <a:gd name="T3" fmla="*/ 4 h 29"/>
                  <a:gd name="T4" fmla="*/ 1 w 20"/>
                  <a:gd name="T5" fmla="*/ 8 h 29"/>
                  <a:gd name="T6" fmla="*/ 0 w 20"/>
                  <a:gd name="T7" fmla="*/ 13 h 29"/>
                  <a:gd name="T8" fmla="*/ 0 w 20"/>
                  <a:gd name="T9" fmla="*/ 19 h 29"/>
                  <a:gd name="T10" fmla="*/ 2 w 20"/>
                  <a:gd name="T11" fmla="*/ 24 h 29"/>
                  <a:gd name="T12" fmla="*/ 6 w 20"/>
                  <a:gd name="T13" fmla="*/ 28 h 29"/>
                  <a:gd name="T14" fmla="*/ 13 w 20"/>
                  <a:gd name="T15" fmla="*/ 29 h 29"/>
                  <a:gd name="T16" fmla="*/ 20 w 20"/>
                  <a:gd name="T17" fmla="*/ 29 h 29"/>
                  <a:gd name="T18" fmla="*/ 10 w 20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0" y="0"/>
                    </a:move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3" y="29"/>
                    </a:lnTo>
                    <a:lnTo>
                      <a:pt x="20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343"/>
              <p:cNvSpPr>
                <a:spLocks/>
              </p:cNvSpPr>
              <p:nvPr/>
            </p:nvSpPr>
            <p:spPr bwMode="auto">
              <a:xfrm>
                <a:off x="1782" y="2397"/>
                <a:ext cx="10" cy="7"/>
              </a:xfrm>
              <a:custGeom>
                <a:avLst/>
                <a:gdLst>
                  <a:gd name="T0" fmla="*/ 30 w 30"/>
                  <a:gd name="T1" fmla="*/ 21 h 21"/>
                  <a:gd name="T2" fmla="*/ 30 w 30"/>
                  <a:gd name="T3" fmla="*/ 14 h 21"/>
                  <a:gd name="T4" fmla="*/ 29 w 30"/>
                  <a:gd name="T5" fmla="*/ 7 h 21"/>
                  <a:gd name="T6" fmla="*/ 25 w 30"/>
                  <a:gd name="T7" fmla="*/ 3 h 21"/>
                  <a:gd name="T8" fmla="*/ 19 w 30"/>
                  <a:gd name="T9" fmla="*/ 0 h 21"/>
                  <a:gd name="T10" fmla="*/ 14 w 30"/>
                  <a:gd name="T11" fmla="*/ 0 h 21"/>
                  <a:gd name="T12" fmla="*/ 7 w 30"/>
                  <a:gd name="T13" fmla="*/ 2 h 21"/>
                  <a:gd name="T14" fmla="*/ 3 w 30"/>
                  <a:gd name="T15" fmla="*/ 6 h 21"/>
                  <a:gd name="T16" fmla="*/ 0 w 30"/>
                  <a:gd name="T17" fmla="*/ 11 h 21"/>
                  <a:gd name="T18" fmla="*/ 30 w 30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21"/>
                    </a:moveTo>
                    <a:lnTo>
                      <a:pt x="30" y="14"/>
                    </a:lnTo>
                    <a:lnTo>
                      <a:pt x="29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344"/>
              <p:cNvSpPr>
                <a:spLocks/>
              </p:cNvSpPr>
              <p:nvPr/>
            </p:nvSpPr>
            <p:spPr bwMode="auto">
              <a:xfrm>
                <a:off x="1775" y="2401"/>
                <a:ext cx="17" cy="77"/>
              </a:xfrm>
              <a:custGeom>
                <a:avLst/>
                <a:gdLst>
                  <a:gd name="T0" fmla="*/ 40 w 51"/>
                  <a:gd name="T1" fmla="*/ 228 h 232"/>
                  <a:gd name="T2" fmla="*/ 34 w 51"/>
                  <a:gd name="T3" fmla="*/ 166 h 232"/>
                  <a:gd name="T4" fmla="*/ 32 w 51"/>
                  <a:gd name="T5" fmla="*/ 112 h 232"/>
                  <a:gd name="T6" fmla="*/ 38 w 51"/>
                  <a:gd name="T7" fmla="*/ 62 h 232"/>
                  <a:gd name="T8" fmla="*/ 51 w 51"/>
                  <a:gd name="T9" fmla="*/ 10 h 232"/>
                  <a:gd name="T10" fmla="*/ 21 w 51"/>
                  <a:gd name="T11" fmla="*/ 0 h 232"/>
                  <a:gd name="T12" fmla="*/ 5 w 51"/>
                  <a:gd name="T13" fmla="*/ 57 h 232"/>
                  <a:gd name="T14" fmla="*/ 0 w 51"/>
                  <a:gd name="T15" fmla="*/ 112 h 232"/>
                  <a:gd name="T16" fmla="*/ 1 w 51"/>
                  <a:gd name="T17" fmla="*/ 168 h 232"/>
                  <a:gd name="T18" fmla="*/ 8 w 51"/>
                  <a:gd name="T19" fmla="*/ 232 h 232"/>
                  <a:gd name="T20" fmla="*/ 40 w 51"/>
                  <a:gd name="T21" fmla="*/ 22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32">
                    <a:moveTo>
                      <a:pt x="40" y="228"/>
                    </a:moveTo>
                    <a:lnTo>
                      <a:pt x="34" y="166"/>
                    </a:lnTo>
                    <a:lnTo>
                      <a:pt x="32" y="112"/>
                    </a:lnTo>
                    <a:lnTo>
                      <a:pt x="38" y="6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5" y="57"/>
                    </a:lnTo>
                    <a:lnTo>
                      <a:pt x="0" y="112"/>
                    </a:lnTo>
                    <a:lnTo>
                      <a:pt x="1" y="168"/>
                    </a:lnTo>
                    <a:lnTo>
                      <a:pt x="8" y="232"/>
                    </a:lnTo>
                    <a:lnTo>
                      <a:pt x="40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345"/>
              <p:cNvSpPr>
                <a:spLocks/>
              </p:cNvSpPr>
              <p:nvPr/>
            </p:nvSpPr>
            <p:spPr bwMode="auto">
              <a:xfrm>
                <a:off x="1781" y="2402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10 h 18"/>
                  <a:gd name="T4" fmla="*/ 7 w 32"/>
                  <a:gd name="T5" fmla="*/ 14 h 18"/>
                  <a:gd name="T6" fmla="*/ 11 w 32"/>
                  <a:gd name="T7" fmla="*/ 17 h 18"/>
                  <a:gd name="T8" fmla="*/ 18 w 32"/>
                  <a:gd name="T9" fmla="*/ 18 h 18"/>
                  <a:gd name="T10" fmla="*/ 23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10"/>
                    </a:lnTo>
                    <a:lnTo>
                      <a:pt x="7" y="14"/>
                    </a:lnTo>
                    <a:lnTo>
                      <a:pt x="11" y="17"/>
                    </a:lnTo>
                    <a:lnTo>
                      <a:pt x="18" y="18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346"/>
              <p:cNvSpPr>
                <a:spLocks/>
              </p:cNvSpPr>
              <p:nvPr/>
            </p:nvSpPr>
            <p:spPr bwMode="auto">
              <a:xfrm>
                <a:off x="1841" y="2387"/>
                <a:ext cx="10" cy="6"/>
              </a:xfrm>
              <a:custGeom>
                <a:avLst/>
                <a:gdLst>
                  <a:gd name="T0" fmla="*/ 30 w 30"/>
                  <a:gd name="T1" fmla="*/ 19 h 19"/>
                  <a:gd name="T2" fmla="*/ 30 w 30"/>
                  <a:gd name="T3" fmla="*/ 12 h 19"/>
                  <a:gd name="T4" fmla="*/ 28 w 30"/>
                  <a:gd name="T5" fmla="*/ 7 h 19"/>
                  <a:gd name="T6" fmla="*/ 24 w 30"/>
                  <a:gd name="T7" fmla="*/ 3 h 19"/>
                  <a:gd name="T8" fmla="*/ 19 w 30"/>
                  <a:gd name="T9" fmla="*/ 0 h 19"/>
                  <a:gd name="T10" fmla="*/ 12 w 30"/>
                  <a:gd name="T11" fmla="*/ 0 h 19"/>
                  <a:gd name="T12" fmla="*/ 7 w 30"/>
                  <a:gd name="T13" fmla="*/ 1 h 19"/>
                  <a:gd name="T14" fmla="*/ 3 w 30"/>
                  <a:gd name="T15" fmla="*/ 6 h 19"/>
                  <a:gd name="T16" fmla="*/ 0 w 30"/>
                  <a:gd name="T17" fmla="*/ 12 h 19"/>
                  <a:gd name="T18" fmla="*/ 30 w 30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30" y="19"/>
                    </a:moveTo>
                    <a:lnTo>
                      <a:pt x="30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347"/>
              <p:cNvSpPr>
                <a:spLocks/>
              </p:cNvSpPr>
              <p:nvPr/>
            </p:nvSpPr>
            <p:spPr bwMode="auto">
              <a:xfrm>
                <a:off x="1839" y="2391"/>
                <a:ext cx="66" cy="71"/>
              </a:xfrm>
              <a:custGeom>
                <a:avLst/>
                <a:gdLst>
                  <a:gd name="T0" fmla="*/ 197 w 197"/>
                  <a:gd name="T1" fmla="*/ 196 h 213"/>
                  <a:gd name="T2" fmla="*/ 185 w 197"/>
                  <a:gd name="T3" fmla="*/ 180 h 213"/>
                  <a:gd name="T4" fmla="*/ 171 w 197"/>
                  <a:gd name="T5" fmla="*/ 166 h 213"/>
                  <a:gd name="T6" fmla="*/ 156 w 197"/>
                  <a:gd name="T7" fmla="*/ 154 h 213"/>
                  <a:gd name="T8" fmla="*/ 140 w 197"/>
                  <a:gd name="T9" fmla="*/ 143 h 213"/>
                  <a:gd name="T10" fmla="*/ 124 w 197"/>
                  <a:gd name="T11" fmla="*/ 134 h 213"/>
                  <a:gd name="T12" fmla="*/ 108 w 197"/>
                  <a:gd name="T13" fmla="*/ 124 h 213"/>
                  <a:gd name="T14" fmla="*/ 93 w 197"/>
                  <a:gd name="T15" fmla="*/ 116 h 213"/>
                  <a:gd name="T16" fmla="*/ 78 w 197"/>
                  <a:gd name="T17" fmla="*/ 107 h 213"/>
                  <a:gd name="T18" fmla="*/ 66 w 197"/>
                  <a:gd name="T19" fmla="*/ 99 h 213"/>
                  <a:gd name="T20" fmla="*/ 55 w 197"/>
                  <a:gd name="T21" fmla="*/ 88 h 213"/>
                  <a:gd name="T22" fmla="*/ 46 w 197"/>
                  <a:gd name="T23" fmla="*/ 80 h 213"/>
                  <a:gd name="T24" fmla="*/ 39 w 197"/>
                  <a:gd name="T25" fmla="*/ 69 h 213"/>
                  <a:gd name="T26" fmla="*/ 34 w 197"/>
                  <a:gd name="T27" fmla="*/ 57 h 213"/>
                  <a:gd name="T28" fmla="*/ 31 w 197"/>
                  <a:gd name="T29" fmla="*/ 45 h 213"/>
                  <a:gd name="T30" fmla="*/ 31 w 197"/>
                  <a:gd name="T31" fmla="*/ 27 h 213"/>
                  <a:gd name="T32" fmla="*/ 35 w 197"/>
                  <a:gd name="T33" fmla="*/ 7 h 213"/>
                  <a:gd name="T34" fmla="*/ 5 w 197"/>
                  <a:gd name="T35" fmla="*/ 0 h 213"/>
                  <a:gd name="T36" fmla="*/ 0 w 197"/>
                  <a:gd name="T37" fmla="*/ 25 h 213"/>
                  <a:gd name="T38" fmla="*/ 0 w 197"/>
                  <a:gd name="T39" fmla="*/ 46 h 213"/>
                  <a:gd name="T40" fmla="*/ 4 w 197"/>
                  <a:gd name="T41" fmla="*/ 66 h 213"/>
                  <a:gd name="T42" fmla="*/ 11 w 197"/>
                  <a:gd name="T43" fmla="*/ 83 h 213"/>
                  <a:gd name="T44" fmla="*/ 20 w 197"/>
                  <a:gd name="T45" fmla="*/ 100 h 213"/>
                  <a:gd name="T46" fmla="*/ 34 w 197"/>
                  <a:gd name="T47" fmla="*/ 112 h 213"/>
                  <a:gd name="T48" fmla="*/ 47 w 197"/>
                  <a:gd name="T49" fmla="*/ 124 h 213"/>
                  <a:gd name="T50" fmla="*/ 62 w 197"/>
                  <a:gd name="T51" fmla="*/ 134 h 213"/>
                  <a:gd name="T52" fmla="*/ 78 w 197"/>
                  <a:gd name="T53" fmla="*/ 143 h 213"/>
                  <a:gd name="T54" fmla="*/ 93 w 197"/>
                  <a:gd name="T55" fmla="*/ 151 h 213"/>
                  <a:gd name="T56" fmla="*/ 109 w 197"/>
                  <a:gd name="T57" fmla="*/ 161 h 213"/>
                  <a:gd name="T58" fmla="*/ 124 w 197"/>
                  <a:gd name="T59" fmla="*/ 170 h 213"/>
                  <a:gd name="T60" fmla="*/ 137 w 197"/>
                  <a:gd name="T61" fmla="*/ 180 h 213"/>
                  <a:gd name="T62" fmla="*/ 150 w 197"/>
                  <a:gd name="T63" fmla="*/ 189 h 213"/>
                  <a:gd name="T64" fmla="*/ 162 w 197"/>
                  <a:gd name="T65" fmla="*/ 200 h 213"/>
                  <a:gd name="T66" fmla="*/ 171 w 197"/>
                  <a:gd name="T67" fmla="*/ 213 h 213"/>
                  <a:gd name="T68" fmla="*/ 197 w 197"/>
                  <a:gd name="T69" fmla="*/ 19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213">
                    <a:moveTo>
                      <a:pt x="197" y="196"/>
                    </a:moveTo>
                    <a:lnTo>
                      <a:pt x="185" y="180"/>
                    </a:lnTo>
                    <a:lnTo>
                      <a:pt x="171" y="166"/>
                    </a:lnTo>
                    <a:lnTo>
                      <a:pt x="156" y="154"/>
                    </a:lnTo>
                    <a:lnTo>
                      <a:pt x="140" y="143"/>
                    </a:lnTo>
                    <a:lnTo>
                      <a:pt x="124" y="134"/>
                    </a:lnTo>
                    <a:lnTo>
                      <a:pt x="108" y="124"/>
                    </a:lnTo>
                    <a:lnTo>
                      <a:pt x="93" y="116"/>
                    </a:lnTo>
                    <a:lnTo>
                      <a:pt x="78" y="107"/>
                    </a:lnTo>
                    <a:lnTo>
                      <a:pt x="66" y="99"/>
                    </a:lnTo>
                    <a:lnTo>
                      <a:pt x="55" y="88"/>
                    </a:lnTo>
                    <a:lnTo>
                      <a:pt x="46" y="80"/>
                    </a:lnTo>
                    <a:lnTo>
                      <a:pt x="39" y="69"/>
                    </a:lnTo>
                    <a:lnTo>
                      <a:pt x="34" y="57"/>
                    </a:lnTo>
                    <a:lnTo>
                      <a:pt x="31" y="45"/>
                    </a:lnTo>
                    <a:lnTo>
                      <a:pt x="31" y="27"/>
                    </a:lnTo>
                    <a:lnTo>
                      <a:pt x="35" y="7"/>
                    </a:lnTo>
                    <a:lnTo>
                      <a:pt x="5" y="0"/>
                    </a:lnTo>
                    <a:lnTo>
                      <a:pt x="0" y="25"/>
                    </a:lnTo>
                    <a:lnTo>
                      <a:pt x="0" y="46"/>
                    </a:lnTo>
                    <a:lnTo>
                      <a:pt x="4" y="66"/>
                    </a:lnTo>
                    <a:lnTo>
                      <a:pt x="11" y="83"/>
                    </a:lnTo>
                    <a:lnTo>
                      <a:pt x="20" y="100"/>
                    </a:lnTo>
                    <a:lnTo>
                      <a:pt x="34" y="112"/>
                    </a:lnTo>
                    <a:lnTo>
                      <a:pt x="47" y="124"/>
                    </a:lnTo>
                    <a:lnTo>
                      <a:pt x="62" y="134"/>
                    </a:lnTo>
                    <a:lnTo>
                      <a:pt x="78" y="143"/>
                    </a:lnTo>
                    <a:lnTo>
                      <a:pt x="93" y="151"/>
                    </a:lnTo>
                    <a:lnTo>
                      <a:pt x="109" y="161"/>
                    </a:lnTo>
                    <a:lnTo>
                      <a:pt x="124" y="170"/>
                    </a:lnTo>
                    <a:lnTo>
                      <a:pt x="137" y="180"/>
                    </a:lnTo>
                    <a:lnTo>
                      <a:pt x="150" y="189"/>
                    </a:lnTo>
                    <a:lnTo>
                      <a:pt x="162" y="200"/>
                    </a:lnTo>
                    <a:lnTo>
                      <a:pt x="171" y="213"/>
                    </a:lnTo>
                    <a:lnTo>
                      <a:pt x="197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348"/>
              <p:cNvSpPr>
                <a:spLocks/>
              </p:cNvSpPr>
              <p:nvPr/>
            </p:nvSpPr>
            <p:spPr bwMode="auto">
              <a:xfrm>
                <a:off x="1841" y="2389"/>
                <a:ext cx="10" cy="8"/>
              </a:xfrm>
              <a:custGeom>
                <a:avLst/>
                <a:gdLst>
                  <a:gd name="T0" fmla="*/ 0 w 30"/>
                  <a:gd name="T1" fmla="*/ 16 h 24"/>
                  <a:gd name="T2" fmla="*/ 6 w 30"/>
                  <a:gd name="T3" fmla="*/ 22 h 24"/>
                  <a:gd name="T4" fmla="*/ 11 w 30"/>
                  <a:gd name="T5" fmla="*/ 24 h 24"/>
                  <a:gd name="T6" fmla="*/ 17 w 30"/>
                  <a:gd name="T7" fmla="*/ 23 h 24"/>
                  <a:gd name="T8" fmla="*/ 22 w 30"/>
                  <a:gd name="T9" fmla="*/ 22 h 24"/>
                  <a:gd name="T10" fmla="*/ 26 w 30"/>
                  <a:gd name="T11" fmla="*/ 18 h 24"/>
                  <a:gd name="T12" fmla="*/ 29 w 30"/>
                  <a:gd name="T13" fmla="*/ 12 h 24"/>
                  <a:gd name="T14" fmla="*/ 30 w 30"/>
                  <a:gd name="T15" fmla="*/ 7 h 24"/>
                  <a:gd name="T16" fmla="*/ 27 w 30"/>
                  <a:gd name="T17" fmla="*/ 0 h 24"/>
                  <a:gd name="T18" fmla="*/ 0 w 30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0" y="16"/>
                    </a:moveTo>
                    <a:lnTo>
                      <a:pt x="6" y="22"/>
                    </a:lnTo>
                    <a:lnTo>
                      <a:pt x="11" y="24"/>
                    </a:lnTo>
                    <a:lnTo>
                      <a:pt x="17" y="23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349"/>
              <p:cNvSpPr>
                <a:spLocks/>
              </p:cNvSpPr>
              <p:nvPr/>
            </p:nvSpPr>
            <p:spPr bwMode="auto">
              <a:xfrm>
                <a:off x="1850" y="2362"/>
                <a:ext cx="9" cy="8"/>
              </a:xfrm>
              <a:custGeom>
                <a:avLst/>
                <a:gdLst>
                  <a:gd name="T0" fmla="*/ 0 w 27"/>
                  <a:gd name="T1" fmla="*/ 20 h 24"/>
                  <a:gd name="T2" fmla="*/ 5 w 27"/>
                  <a:gd name="T3" fmla="*/ 24 h 24"/>
                  <a:gd name="T4" fmla="*/ 11 w 27"/>
                  <a:gd name="T5" fmla="*/ 24 h 24"/>
                  <a:gd name="T6" fmla="*/ 17 w 27"/>
                  <a:gd name="T7" fmla="*/ 24 h 24"/>
                  <a:gd name="T8" fmla="*/ 22 w 27"/>
                  <a:gd name="T9" fmla="*/ 20 h 24"/>
                  <a:gd name="T10" fmla="*/ 26 w 27"/>
                  <a:gd name="T11" fmla="*/ 16 h 24"/>
                  <a:gd name="T12" fmla="*/ 27 w 27"/>
                  <a:gd name="T13" fmla="*/ 12 h 24"/>
                  <a:gd name="T14" fmla="*/ 27 w 27"/>
                  <a:gd name="T15" fmla="*/ 5 h 24"/>
                  <a:gd name="T16" fmla="*/ 23 w 27"/>
                  <a:gd name="T17" fmla="*/ 0 h 24"/>
                  <a:gd name="T18" fmla="*/ 0 w 27"/>
                  <a:gd name="T1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0" y="20"/>
                    </a:moveTo>
                    <a:lnTo>
                      <a:pt x="5" y="24"/>
                    </a:lnTo>
                    <a:lnTo>
                      <a:pt x="11" y="24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6" y="16"/>
                    </a:lnTo>
                    <a:lnTo>
                      <a:pt x="27" y="12"/>
                    </a:lnTo>
                    <a:lnTo>
                      <a:pt x="27" y="5"/>
                    </a:lnTo>
                    <a:lnTo>
                      <a:pt x="23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350"/>
              <p:cNvSpPr>
                <a:spLocks/>
              </p:cNvSpPr>
              <p:nvPr/>
            </p:nvSpPr>
            <p:spPr bwMode="auto">
              <a:xfrm>
                <a:off x="1807" y="2349"/>
                <a:ext cx="51" cy="20"/>
              </a:xfrm>
              <a:custGeom>
                <a:avLst/>
                <a:gdLst>
                  <a:gd name="T0" fmla="*/ 22 w 151"/>
                  <a:gd name="T1" fmla="*/ 46 h 58"/>
                  <a:gd name="T2" fmla="*/ 33 w 151"/>
                  <a:gd name="T3" fmla="*/ 38 h 58"/>
                  <a:gd name="T4" fmla="*/ 45 w 151"/>
                  <a:gd name="T5" fmla="*/ 34 h 58"/>
                  <a:gd name="T6" fmla="*/ 58 w 151"/>
                  <a:gd name="T7" fmla="*/ 31 h 58"/>
                  <a:gd name="T8" fmla="*/ 74 w 151"/>
                  <a:gd name="T9" fmla="*/ 31 h 58"/>
                  <a:gd name="T10" fmla="*/ 89 w 151"/>
                  <a:gd name="T11" fmla="*/ 34 h 58"/>
                  <a:gd name="T12" fmla="*/ 104 w 151"/>
                  <a:gd name="T13" fmla="*/ 41 h 58"/>
                  <a:gd name="T14" fmla="*/ 116 w 151"/>
                  <a:gd name="T15" fmla="*/ 47 h 58"/>
                  <a:gd name="T16" fmla="*/ 127 w 151"/>
                  <a:gd name="T17" fmla="*/ 58 h 58"/>
                  <a:gd name="T18" fmla="*/ 151 w 151"/>
                  <a:gd name="T19" fmla="*/ 38 h 58"/>
                  <a:gd name="T20" fmla="*/ 135 w 151"/>
                  <a:gd name="T21" fmla="*/ 23 h 58"/>
                  <a:gd name="T22" fmla="*/ 118 w 151"/>
                  <a:gd name="T23" fmla="*/ 12 h 58"/>
                  <a:gd name="T24" fmla="*/ 97 w 151"/>
                  <a:gd name="T25" fmla="*/ 4 h 58"/>
                  <a:gd name="T26" fmla="*/ 77 w 151"/>
                  <a:gd name="T27" fmla="*/ 0 h 58"/>
                  <a:gd name="T28" fmla="*/ 57 w 151"/>
                  <a:gd name="T29" fmla="*/ 0 h 58"/>
                  <a:gd name="T30" fmla="*/ 35 w 151"/>
                  <a:gd name="T31" fmla="*/ 3 h 58"/>
                  <a:gd name="T32" fmla="*/ 18 w 151"/>
                  <a:gd name="T33" fmla="*/ 12 h 58"/>
                  <a:gd name="T34" fmla="*/ 0 w 151"/>
                  <a:gd name="T35" fmla="*/ 24 h 58"/>
                  <a:gd name="T36" fmla="*/ 22 w 151"/>
                  <a:gd name="T37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">
                    <a:moveTo>
                      <a:pt x="22" y="46"/>
                    </a:moveTo>
                    <a:lnTo>
                      <a:pt x="33" y="38"/>
                    </a:lnTo>
                    <a:lnTo>
                      <a:pt x="45" y="34"/>
                    </a:lnTo>
                    <a:lnTo>
                      <a:pt x="58" y="31"/>
                    </a:lnTo>
                    <a:lnTo>
                      <a:pt x="74" y="31"/>
                    </a:lnTo>
                    <a:lnTo>
                      <a:pt x="89" y="34"/>
                    </a:lnTo>
                    <a:lnTo>
                      <a:pt x="104" y="41"/>
                    </a:lnTo>
                    <a:lnTo>
                      <a:pt x="116" y="47"/>
                    </a:lnTo>
                    <a:lnTo>
                      <a:pt x="127" y="58"/>
                    </a:lnTo>
                    <a:lnTo>
                      <a:pt x="151" y="38"/>
                    </a:lnTo>
                    <a:lnTo>
                      <a:pt x="135" y="23"/>
                    </a:lnTo>
                    <a:lnTo>
                      <a:pt x="118" y="12"/>
                    </a:lnTo>
                    <a:lnTo>
                      <a:pt x="97" y="4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35" y="3"/>
                    </a:lnTo>
                    <a:lnTo>
                      <a:pt x="18" y="12"/>
                    </a:lnTo>
                    <a:lnTo>
                      <a:pt x="0" y="24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351"/>
              <p:cNvSpPr>
                <a:spLocks/>
              </p:cNvSpPr>
              <p:nvPr/>
            </p:nvSpPr>
            <p:spPr bwMode="auto">
              <a:xfrm>
                <a:off x="1849" y="2362"/>
                <a:ext cx="9" cy="9"/>
              </a:xfrm>
              <a:custGeom>
                <a:avLst/>
                <a:gdLst>
                  <a:gd name="T0" fmla="*/ 6 w 27"/>
                  <a:gd name="T1" fmla="*/ 0 h 26"/>
                  <a:gd name="T2" fmla="*/ 2 w 27"/>
                  <a:gd name="T3" fmla="*/ 5 h 26"/>
                  <a:gd name="T4" fmla="*/ 0 w 27"/>
                  <a:gd name="T5" fmla="*/ 11 h 26"/>
                  <a:gd name="T6" fmla="*/ 2 w 27"/>
                  <a:gd name="T7" fmla="*/ 16 h 26"/>
                  <a:gd name="T8" fmla="*/ 6 w 27"/>
                  <a:gd name="T9" fmla="*/ 21 h 26"/>
                  <a:gd name="T10" fmla="*/ 10 w 27"/>
                  <a:gd name="T11" fmla="*/ 24 h 26"/>
                  <a:gd name="T12" fmla="*/ 15 w 27"/>
                  <a:gd name="T13" fmla="*/ 26 h 26"/>
                  <a:gd name="T14" fmla="*/ 20 w 27"/>
                  <a:gd name="T15" fmla="*/ 24 h 26"/>
                  <a:gd name="T16" fmla="*/ 27 w 27"/>
                  <a:gd name="T17" fmla="*/ 21 h 26"/>
                  <a:gd name="T18" fmla="*/ 6 w 27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6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5" y="26"/>
                    </a:lnTo>
                    <a:lnTo>
                      <a:pt x="20" y="24"/>
                    </a:lnTo>
                    <a:lnTo>
                      <a:pt x="27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352"/>
              <p:cNvSpPr>
                <a:spLocks/>
              </p:cNvSpPr>
              <p:nvPr/>
            </p:nvSpPr>
            <p:spPr bwMode="auto">
              <a:xfrm>
                <a:off x="1696" y="2287"/>
                <a:ext cx="8" cy="10"/>
              </a:xfrm>
              <a:custGeom>
                <a:avLst/>
                <a:gdLst>
                  <a:gd name="T0" fmla="*/ 16 w 24"/>
                  <a:gd name="T1" fmla="*/ 30 h 30"/>
                  <a:gd name="T2" fmla="*/ 21 w 24"/>
                  <a:gd name="T3" fmla="*/ 24 h 30"/>
                  <a:gd name="T4" fmla="*/ 24 w 24"/>
                  <a:gd name="T5" fmla="*/ 19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6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6" y="30"/>
                    </a:moveTo>
                    <a:lnTo>
                      <a:pt x="21" y="24"/>
                    </a:lnTo>
                    <a:lnTo>
                      <a:pt x="24" y="19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353"/>
              <p:cNvSpPr>
                <a:spLocks/>
              </p:cNvSpPr>
              <p:nvPr/>
            </p:nvSpPr>
            <p:spPr bwMode="auto">
              <a:xfrm>
                <a:off x="1656" y="2288"/>
                <a:ext cx="46" cy="59"/>
              </a:xfrm>
              <a:custGeom>
                <a:avLst/>
                <a:gdLst>
                  <a:gd name="T0" fmla="*/ 31 w 138"/>
                  <a:gd name="T1" fmla="*/ 176 h 176"/>
                  <a:gd name="T2" fmla="*/ 35 w 138"/>
                  <a:gd name="T3" fmla="*/ 153 h 176"/>
                  <a:gd name="T4" fmla="*/ 43 w 138"/>
                  <a:gd name="T5" fmla="*/ 133 h 176"/>
                  <a:gd name="T6" fmla="*/ 51 w 138"/>
                  <a:gd name="T7" fmla="*/ 113 h 176"/>
                  <a:gd name="T8" fmla="*/ 64 w 138"/>
                  <a:gd name="T9" fmla="*/ 94 h 176"/>
                  <a:gd name="T10" fmla="*/ 80 w 138"/>
                  <a:gd name="T11" fmla="*/ 75 h 176"/>
                  <a:gd name="T12" fmla="*/ 98 w 138"/>
                  <a:gd name="T13" fmla="*/ 58 h 176"/>
                  <a:gd name="T14" fmla="*/ 117 w 138"/>
                  <a:gd name="T15" fmla="*/ 41 h 176"/>
                  <a:gd name="T16" fmla="*/ 138 w 138"/>
                  <a:gd name="T17" fmla="*/ 27 h 176"/>
                  <a:gd name="T18" fmla="*/ 121 w 138"/>
                  <a:gd name="T19" fmla="*/ 0 h 176"/>
                  <a:gd name="T20" fmla="*/ 98 w 138"/>
                  <a:gd name="T21" fmla="*/ 16 h 176"/>
                  <a:gd name="T22" fmla="*/ 76 w 138"/>
                  <a:gd name="T23" fmla="*/ 33 h 176"/>
                  <a:gd name="T24" fmla="*/ 56 w 138"/>
                  <a:gd name="T25" fmla="*/ 55 h 176"/>
                  <a:gd name="T26" fmla="*/ 40 w 138"/>
                  <a:gd name="T27" fmla="*/ 75 h 176"/>
                  <a:gd name="T28" fmla="*/ 25 w 138"/>
                  <a:gd name="T29" fmla="*/ 98 h 176"/>
                  <a:gd name="T30" fmla="*/ 12 w 138"/>
                  <a:gd name="T31" fmla="*/ 122 h 176"/>
                  <a:gd name="T32" fmla="*/ 4 w 138"/>
                  <a:gd name="T33" fmla="*/ 147 h 176"/>
                  <a:gd name="T34" fmla="*/ 0 w 138"/>
                  <a:gd name="T35" fmla="*/ 174 h 176"/>
                  <a:gd name="T36" fmla="*/ 31 w 138"/>
                  <a:gd name="T3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76">
                    <a:moveTo>
                      <a:pt x="31" y="176"/>
                    </a:moveTo>
                    <a:lnTo>
                      <a:pt x="35" y="153"/>
                    </a:lnTo>
                    <a:lnTo>
                      <a:pt x="43" y="133"/>
                    </a:lnTo>
                    <a:lnTo>
                      <a:pt x="51" y="113"/>
                    </a:lnTo>
                    <a:lnTo>
                      <a:pt x="64" y="94"/>
                    </a:lnTo>
                    <a:lnTo>
                      <a:pt x="80" y="75"/>
                    </a:lnTo>
                    <a:lnTo>
                      <a:pt x="98" y="58"/>
                    </a:lnTo>
                    <a:lnTo>
                      <a:pt x="117" y="41"/>
                    </a:lnTo>
                    <a:lnTo>
                      <a:pt x="138" y="27"/>
                    </a:lnTo>
                    <a:lnTo>
                      <a:pt x="121" y="0"/>
                    </a:lnTo>
                    <a:lnTo>
                      <a:pt x="98" y="16"/>
                    </a:lnTo>
                    <a:lnTo>
                      <a:pt x="76" y="33"/>
                    </a:lnTo>
                    <a:lnTo>
                      <a:pt x="56" y="55"/>
                    </a:lnTo>
                    <a:lnTo>
                      <a:pt x="40" y="75"/>
                    </a:lnTo>
                    <a:lnTo>
                      <a:pt x="25" y="98"/>
                    </a:lnTo>
                    <a:lnTo>
                      <a:pt x="12" y="122"/>
                    </a:lnTo>
                    <a:lnTo>
                      <a:pt x="4" y="147"/>
                    </a:lnTo>
                    <a:lnTo>
                      <a:pt x="0" y="174"/>
                    </a:lnTo>
                    <a:lnTo>
                      <a:pt x="31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354"/>
              <p:cNvSpPr>
                <a:spLocks/>
              </p:cNvSpPr>
              <p:nvPr/>
            </p:nvSpPr>
            <p:spPr bwMode="auto">
              <a:xfrm>
                <a:off x="1655" y="2347"/>
                <a:ext cx="15" cy="71"/>
              </a:xfrm>
              <a:custGeom>
                <a:avLst/>
                <a:gdLst>
                  <a:gd name="T0" fmla="*/ 38 w 45"/>
                  <a:gd name="T1" fmla="*/ 213 h 213"/>
                  <a:gd name="T2" fmla="*/ 43 w 45"/>
                  <a:gd name="T3" fmla="*/ 186 h 213"/>
                  <a:gd name="T4" fmla="*/ 45 w 45"/>
                  <a:gd name="T5" fmla="*/ 159 h 213"/>
                  <a:gd name="T6" fmla="*/ 42 w 45"/>
                  <a:gd name="T7" fmla="*/ 132 h 213"/>
                  <a:gd name="T8" fmla="*/ 39 w 45"/>
                  <a:gd name="T9" fmla="*/ 105 h 213"/>
                  <a:gd name="T10" fmla="*/ 35 w 45"/>
                  <a:gd name="T11" fmla="*/ 78 h 213"/>
                  <a:gd name="T12" fmla="*/ 33 w 45"/>
                  <a:gd name="T13" fmla="*/ 54 h 213"/>
                  <a:gd name="T14" fmla="*/ 31 w 45"/>
                  <a:gd name="T15" fmla="*/ 27 h 213"/>
                  <a:gd name="T16" fmla="*/ 33 w 45"/>
                  <a:gd name="T17" fmla="*/ 1 h 213"/>
                  <a:gd name="T18" fmla="*/ 0 w 45"/>
                  <a:gd name="T19" fmla="*/ 0 h 213"/>
                  <a:gd name="T20" fmla="*/ 0 w 45"/>
                  <a:gd name="T21" fmla="*/ 27 h 213"/>
                  <a:gd name="T22" fmla="*/ 2 w 45"/>
                  <a:gd name="T23" fmla="*/ 55 h 213"/>
                  <a:gd name="T24" fmla="*/ 4 w 45"/>
                  <a:gd name="T25" fmla="*/ 82 h 213"/>
                  <a:gd name="T26" fmla="*/ 8 w 45"/>
                  <a:gd name="T27" fmla="*/ 109 h 213"/>
                  <a:gd name="T28" fmla="*/ 11 w 45"/>
                  <a:gd name="T29" fmla="*/ 134 h 213"/>
                  <a:gd name="T30" fmla="*/ 12 w 45"/>
                  <a:gd name="T31" fmla="*/ 159 h 213"/>
                  <a:gd name="T32" fmla="*/ 12 w 45"/>
                  <a:gd name="T33" fmla="*/ 185 h 213"/>
                  <a:gd name="T34" fmla="*/ 8 w 45"/>
                  <a:gd name="T35" fmla="*/ 208 h 213"/>
                  <a:gd name="T36" fmla="*/ 38 w 45"/>
                  <a:gd name="T3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13">
                    <a:moveTo>
                      <a:pt x="38" y="213"/>
                    </a:moveTo>
                    <a:lnTo>
                      <a:pt x="43" y="186"/>
                    </a:lnTo>
                    <a:lnTo>
                      <a:pt x="45" y="159"/>
                    </a:lnTo>
                    <a:lnTo>
                      <a:pt x="42" y="132"/>
                    </a:lnTo>
                    <a:lnTo>
                      <a:pt x="39" y="105"/>
                    </a:lnTo>
                    <a:lnTo>
                      <a:pt x="35" y="78"/>
                    </a:lnTo>
                    <a:lnTo>
                      <a:pt x="33" y="54"/>
                    </a:lnTo>
                    <a:lnTo>
                      <a:pt x="31" y="27"/>
                    </a:lnTo>
                    <a:lnTo>
                      <a:pt x="33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2" y="55"/>
                    </a:lnTo>
                    <a:lnTo>
                      <a:pt x="4" y="82"/>
                    </a:lnTo>
                    <a:lnTo>
                      <a:pt x="8" y="109"/>
                    </a:lnTo>
                    <a:lnTo>
                      <a:pt x="11" y="134"/>
                    </a:lnTo>
                    <a:lnTo>
                      <a:pt x="12" y="159"/>
                    </a:lnTo>
                    <a:lnTo>
                      <a:pt x="12" y="185"/>
                    </a:lnTo>
                    <a:lnTo>
                      <a:pt x="8" y="208"/>
                    </a:lnTo>
                    <a:lnTo>
                      <a:pt x="38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355"/>
              <p:cNvSpPr>
                <a:spLocks/>
              </p:cNvSpPr>
              <p:nvPr/>
            </p:nvSpPr>
            <p:spPr bwMode="auto">
              <a:xfrm>
                <a:off x="1634" y="2416"/>
                <a:ext cx="34" cy="23"/>
              </a:xfrm>
              <a:custGeom>
                <a:avLst/>
                <a:gdLst>
                  <a:gd name="T0" fmla="*/ 20 w 100"/>
                  <a:gd name="T1" fmla="*/ 67 h 69"/>
                  <a:gd name="T2" fmla="*/ 19 w 100"/>
                  <a:gd name="T3" fmla="*/ 69 h 69"/>
                  <a:gd name="T4" fmla="*/ 27 w 100"/>
                  <a:gd name="T5" fmla="*/ 63 h 69"/>
                  <a:gd name="T6" fmla="*/ 38 w 100"/>
                  <a:gd name="T7" fmla="*/ 59 h 69"/>
                  <a:gd name="T8" fmla="*/ 49 w 100"/>
                  <a:gd name="T9" fmla="*/ 54 h 69"/>
                  <a:gd name="T10" fmla="*/ 61 w 100"/>
                  <a:gd name="T11" fmla="*/ 48 h 69"/>
                  <a:gd name="T12" fmla="*/ 74 w 100"/>
                  <a:gd name="T13" fmla="*/ 40 h 69"/>
                  <a:gd name="T14" fmla="*/ 84 w 100"/>
                  <a:gd name="T15" fmla="*/ 32 h 69"/>
                  <a:gd name="T16" fmla="*/ 95 w 100"/>
                  <a:gd name="T17" fmla="*/ 21 h 69"/>
                  <a:gd name="T18" fmla="*/ 100 w 100"/>
                  <a:gd name="T19" fmla="*/ 7 h 69"/>
                  <a:gd name="T20" fmla="*/ 70 w 100"/>
                  <a:gd name="T21" fmla="*/ 0 h 69"/>
                  <a:gd name="T22" fmla="*/ 68 w 100"/>
                  <a:gd name="T23" fmla="*/ 4 h 69"/>
                  <a:gd name="T24" fmla="*/ 62 w 100"/>
                  <a:gd name="T25" fmla="*/ 11 h 69"/>
                  <a:gd name="T26" fmla="*/ 55 w 100"/>
                  <a:gd name="T27" fmla="*/ 16 h 69"/>
                  <a:gd name="T28" fmla="*/ 47 w 100"/>
                  <a:gd name="T29" fmla="*/ 20 h 69"/>
                  <a:gd name="T30" fmla="*/ 37 w 100"/>
                  <a:gd name="T31" fmla="*/ 25 h 69"/>
                  <a:gd name="T32" fmla="*/ 24 w 100"/>
                  <a:gd name="T33" fmla="*/ 29 h 69"/>
                  <a:gd name="T34" fmla="*/ 12 w 100"/>
                  <a:gd name="T35" fmla="*/ 36 h 69"/>
                  <a:gd name="T36" fmla="*/ 2 w 100"/>
                  <a:gd name="T37" fmla="*/ 43 h 69"/>
                  <a:gd name="T38" fmla="*/ 0 w 100"/>
                  <a:gd name="T39" fmla="*/ 44 h 69"/>
                  <a:gd name="T40" fmla="*/ 20 w 100"/>
                  <a:gd name="T41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69">
                    <a:moveTo>
                      <a:pt x="20" y="67"/>
                    </a:moveTo>
                    <a:lnTo>
                      <a:pt x="19" y="69"/>
                    </a:lnTo>
                    <a:lnTo>
                      <a:pt x="27" y="63"/>
                    </a:lnTo>
                    <a:lnTo>
                      <a:pt x="38" y="59"/>
                    </a:lnTo>
                    <a:lnTo>
                      <a:pt x="49" y="54"/>
                    </a:lnTo>
                    <a:lnTo>
                      <a:pt x="61" y="48"/>
                    </a:lnTo>
                    <a:lnTo>
                      <a:pt x="74" y="40"/>
                    </a:lnTo>
                    <a:lnTo>
                      <a:pt x="84" y="32"/>
                    </a:lnTo>
                    <a:lnTo>
                      <a:pt x="95" y="21"/>
                    </a:lnTo>
                    <a:lnTo>
                      <a:pt x="100" y="7"/>
                    </a:lnTo>
                    <a:lnTo>
                      <a:pt x="70" y="0"/>
                    </a:lnTo>
                    <a:lnTo>
                      <a:pt x="68" y="4"/>
                    </a:lnTo>
                    <a:lnTo>
                      <a:pt x="62" y="11"/>
                    </a:lnTo>
                    <a:lnTo>
                      <a:pt x="55" y="16"/>
                    </a:lnTo>
                    <a:lnTo>
                      <a:pt x="47" y="20"/>
                    </a:lnTo>
                    <a:lnTo>
                      <a:pt x="37" y="25"/>
                    </a:lnTo>
                    <a:lnTo>
                      <a:pt x="24" y="29"/>
                    </a:lnTo>
                    <a:lnTo>
                      <a:pt x="12" y="36"/>
                    </a:lnTo>
                    <a:lnTo>
                      <a:pt x="2" y="43"/>
                    </a:lnTo>
                    <a:lnTo>
                      <a:pt x="0" y="44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356"/>
              <p:cNvSpPr>
                <a:spLocks/>
              </p:cNvSpPr>
              <p:nvPr/>
            </p:nvSpPr>
            <p:spPr bwMode="auto">
              <a:xfrm>
                <a:off x="1614" y="2431"/>
                <a:ext cx="27" cy="29"/>
              </a:xfrm>
              <a:custGeom>
                <a:avLst/>
                <a:gdLst>
                  <a:gd name="T0" fmla="*/ 5 w 80"/>
                  <a:gd name="T1" fmla="*/ 89 h 89"/>
                  <a:gd name="T2" fmla="*/ 18 w 80"/>
                  <a:gd name="T3" fmla="*/ 84 h 89"/>
                  <a:gd name="T4" fmla="*/ 32 w 80"/>
                  <a:gd name="T5" fmla="*/ 77 h 89"/>
                  <a:gd name="T6" fmla="*/ 41 w 80"/>
                  <a:gd name="T7" fmla="*/ 69 h 89"/>
                  <a:gd name="T8" fmla="*/ 51 w 80"/>
                  <a:gd name="T9" fmla="*/ 60 h 89"/>
                  <a:gd name="T10" fmla="*/ 59 w 80"/>
                  <a:gd name="T11" fmla="*/ 49 h 89"/>
                  <a:gd name="T12" fmla="*/ 67 w 80"/>
                  <a:gd name="T13" fmla="*/ 41 h 89"/>
                  <a:gd name="T14" fmla="*/ 74 w 80"/>
                  <a:gd name="T15" fmla="*/ 31 h 89"/>
                  <a:gd name="T16" fmla="*/ 80 w 80"/>
                  <a:gd name="T17" fmla="*/ 25 h 89"/>
                  <a:gd name="T18" fmla="*/ 60 w 80"/>
                  <a:gd name="T19" fmla="*/ 0 h 89"/>
                  <a:gd name="T20" fmla="*/ 49 w 80"/>
                  <a:gd name="T21" fmla="*/ 10 h 89"/>
                  <a:gd name="T22" fmla="*/ 41 w 80"/>
                  <a:gd name="T23" fmla="*/ 21 h 89"/>
                  <a:gd name="T24" fmla="*/ 33 w 80"/>
                  <a:gd name="T25" fmla="*/ 29 h 89"/>
                  <a:gd name="T26" fmla="*/ 26 w 80"/>
                  <a:gd name="T27" fmla="*/ 38 h 89"/>
                  <a:gd name="T28" fmla="*/ 20 w 80"/>
                  <a:gd name="T29" fmla="*/ 45 h 89"/>
                  <a:gd name="T30" fmla="*/ 13 w 80"/>
                  <a:gd name="T31" fmla="*/ 52 h 89"/>
                  <a:gd name="T32" fmla="*/ 6 w 80"/>
                  <a:gd name="T33" fmla="*/ 56 h 89"/>
                  <a:gd name="T34" fmla="*/ 0 w 80"/>
                  <a:gd name="T35" fmla="*/ 57 h 89"/>
                  <a:gd name="T36" fmla="*/ 5 w 80"/>
                  <a:gd name="T3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9">
                    <a:moveTo>
                      <a:pt x="5" y="89"/>
                    </a:moveTo>
                    <a:lnTo>
                      <a:pt x="18" y="84"/>
                    </a:lnTo>
                    <a:lnTo>
                      <a:pt x="32" y="77"/>
                    </a:lnTo>
                    <a:lnTo>
                      <a:pt x="41" y="69"/>
                    </a:lnTo>
                    <a:lnTo>
                      <a:pt x="51" y="60"/>
                    </a:lnTo>
                    <a:lnTo>
                      <a:pt x="59" y="49"/>
                    </a:lnTo>
                    <a:lnTo>
                      <a:pt x="67" y="41"/>
                    </a:lnTo>
                    <a:lnTo>
                      <a:pt x="74" y="31"/>
                    </a:lnTo>
                    <a:lnTo>
                      <a:pt x="80" y="25"/>
                    </a:lnTo>
                    <a:lnTo>
                      <a:pt x="60" y="0"/>
                    </a:lnTo>
                    <a:lnTo>
                      <a:pt x="49" y="10"/>
                    </a:lnTo>
                    <a:lnTo>
                      <a:pt x="41" y="21"/>
                    </a:lnTo>
                    <a:lnTo>
                      <a:pt x="33" y="29"/>
                    </a:lnTo>
                    <a:lnTo>
                      <a:pt x="26" y="38"/>
                    </a:lnTo>
                    <a:lnTo>
                      <a:pt x="20" y="45"/>
                    </a:lnTo>
                    <a:lnTo>
                      <a:pt x="13" y="52"/>
                    </a:lnTo>
                    <a:lnTo>
                      <a:pt x="6" y="56"/>
                    </a:lnTo>
                    <a:lnTo>
                      <a:pt x="0" y="57"/>
                    </a:lnTo>
                    <a:lnTo>
                      <a:pt x="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357"/>
              <p:cNvSpPr>
                <a:spLocks/>
              </p:cNvSpPr>
              <p:nvPr/>
            </p:nvSpPr>
            <p:spPr bwMode="auto">
              <a:xfrm>
                <a:off x="1584" y="2442"/>
                <a:ext cx="32" cy="19"/>
              </a:xfrm>
              <a:custGeom>
                <a:avLst/>
                <a:gdLst>
                  <a:gd name="T0" fmla="*/ 0 w 97"/>
                  <a:gd name="T1" fmla="*/ 12 h 58"/>
                  <a:gd name="T2" fmla="*/ 9 w 97"/>
                  <a:gd name="T3" fmla="*/ 27 h 58"/>
                  <a:gd name="T4" fmla="*/ 19 w 97"/>
                  <a:gd name="T5" fmla="*/ 39 h 58"/>
                  <a:gd name="T6" fmla="*/ 32 w 97"/>
                  <a:gd name="T7" fmla="*/ 49 h 58"/>
                  <a:gd name="T8" fmla="*/ 46 w 97"/>
                  <a:gd name="T9" fmla="*/ 54 h 58"/>
                  <a:gd name="T10" fmla="*/ 59 w 97"/>
                  <a:gd name="T11" fmla="*/ 57 h 58"/>
                  <a:gd name="T12" fmla="*/ 73 w 97"/>
                  <a:gd name="T13" fmla="*/ 58 h 58"/>
                  <a:gd name="T14" fmla="*/ 86 w 97"/>
                  <a:gd name="T15" fmla="*/ 57 h 58"/>
                  <a:gd name="T16" fmla="*/ 97 w 97"/>
                  <a:gd name="T17" fmla="*/ 55 h 58"/>
                  <a:gd name="T18" fmla="*/ 92 w 97"/>
                  <a:gd name="T19" fmla="*/ 23 h 58"/>
                  <a:gd name="T20" fmla="*/ 82 w 97"/>
                  <a:gd name="T21" fmla="*/ 26 h 58"/>
                  <a:gd name="T22" fmla="*/ 73 w 97"/>
                  <a:gd name="T23" fmla="*/ 26 h 58"/>
                  <a:gd name="T24" fmla="*/ 63 w 97"/>
                  <a:gd name="T25" fmla="*/ 26 h 58"/>
                  <a:gd name="T26" fmla="*/ 55 w 97"/>
                  <a:gd name="T27" fmla="*/ 23 h 58"/>
                  <a:gd name="T28" fmla="*/ 47 w 97"/>
                  <a:gd name="T29" fmla="*/ 20 h 58"/>
                  <a:gd name="T30" fmla="*/ 40 w 97"/>
                  <a:gd name="T31" fmla="*/ 16 h 58"/>
                  <a:gd name="T32" fmla="*/ 35 w 97"/>
                  <a:gd name="T33" fmla="*/ 10 h 58"/>
                  <a:gd name="T34" fmla="*/ 28 w 97"/>
                  <a:gd name="T35" fmla="*/ 0 h 58"/>
                  <a:gd name="T36" fmla="*/ 0 w 97"/>
                  <a:gd name="T37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58">
                    <a:moveTo>
                      <a:pt x="0" y="12"/>
                    </a:moveTo>
                    <a:lnTo>
                      <a:pt x="9" y="27"/>
                    </a:lnTo>
                    <a:lnTo>
                      <a:pt x="19" y="39"/>
                    </a:lnTo>
                    <a:lnTo>
                      <a:pt x="32" y="49"/>
                    </a:lnTo>
                    <a:lnTo>
                      <a:pt x="46" y="54"/>
                    </a:lnTo>
                    <a:lnTo>
                      <a:pt x="59" y="57"/>
                    </a:lnTo>
                    <a:lnTo>
                      <a:pt x="73" y="58"/>
                    </a:lnTo>
                    <a:lnTo>
                      <a:pt x="86" y="57"/>
                    </a:lnTo>
                    <a:lnTo>
                      <a:pt x="97" y="55"/>
                    </a:lnTo>
                    <a:lnTo>
                      <a:pt x="92" y="23"/>
                    </a:lnTo>
                    <a:lnTo>
                      <a:pt x="82" y="26"/>
                    </a:lnTo>
                    <a:lnTo>
                      <a:pt x="73" y="26"/>
                    </a:lnTo>
                    <a:lnTo>
                      <a:pt x="63" y="26"/>
                    </a:lnTo>
                    <a:lnTo>
                      <a:pt x="55" y="23"/>
                    </a:lnTo>
                    <a:lnTo>
                      <a:pt x="47" y="20"/>
                    </a:lnTo>
                    <a:lnTo>
                      <a:pt x="40" y="16"/>
                    </a:lnTo>
                    <a:lnTo>
                      <a:pt x="35" y="10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358"/>
              <p:cNvSpPr>
                <a:spLocks/>
              </p:cNvSpPr>
              <p:nvPr/>
            </p:nvSpPr>
            <p:spPr bwMode="auto">
              <a:xfrm>
                <a:off x="1611" y="2451"/>
                <a:ext cx="9" cy="6"/>
              </a:xfrm>
              <a:custGeom>
                <a:avLst/>
                <a:gdLst>
                  <a:gd name="T0" fmla="*/ 29 w 29"/>
                  <a:gd name="T1" fmla="*/ 8 h 20"/>
                  <a:gd name="T2" fmla="*/ 25 w 29"/>
                  <a:gd name="T3" fmla="*/ 2 h 20"/>
                  <a:gd name="T4" fmla="*/ 21 w 29"/>
                  <a:gd name="T5" fmla="*/ 0 h 20"/>
                  <a:gd name="T6" fmla="*/ 15 w 29"/>
                  <a:gd name="T7" fmla="*/ 0 h 20"/>
                  <a:gd name="T8" fmla="*/ 9 w 29"/>
                  <a:gd name="T9" fmla="*/ 0 h 20"/>
                  <a:gd name="T10" fmla="*/ 4 w 29"/>
                  <a:gd name="T11" fmla="*/ 4 h 20"/>
                  <a:gd name="T12" fmla="*/ 1 w 29"/>
                  <a:gd name="T13" fmla="*/ 8 h 20"/>
                  <a:gd name="T14" fmla="*/ 0 w 29"/>
                  <a:gd name="T15" fmla="*/ 13 h 20"/>
                  <a:gd name="T16" fmla="*/ 1 w 29"/>
                  <a:gd name="T17" fmla="*/ 20 h 20"/>
                  <a:gd name="T18" fmla="*/ 29 w 29"/>
                  <a:gd name="T1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29" y="8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359"/>
              <p:cNvSpPr>
                <a:spLocks/>
              </p:cNvSpPr>
              <p:nvPr/>
            </p:nvSpPr>
            <p:spPr bwMode="auto">
              <a:xfrm>
                <a:off x="1561" y="2335"/>
                <a:ext cx="5" cy="11"/>
              </a:xfrm>
              <a:custGeom>
                <a:avLst/>
                <a:gdLst>
                  <a:gd name="T0" fmla="*/ 15 w 16"/>
                  <a:gd name="T1" fmla="*/ 0 h 33"/>
                  <a:gd name="T2" fmla="*/ 3 w 16"/>
                  <a:gd name="T3" fmla="*/ 6 h 33"/>
                  <a:gd name="T4" fmla="*/ 0 w 16"/>
                  <a:gd name="T5" fmla="*/ 18 h 33"/>
                  <a:gd name="T6" fmla="*/ 5 w 16"/>
                  <a:gd name="T7" fmla="*/ 29 h 33"/>
                  <a:gd name="T8" fmla="*/ 16 w 16"/>
                  <a:gd name="T9" fmla="*/ 33 h 33"/>
                  <a:gd name="T10" fmla="*/ 15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9"/>
                    </a:lnTo>
                    <a:lnTo>
                      <a:pt x="16" y="3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360"/>
              <p:cNvSpPr>
                <a:spLocks/>
              </p:cNvSpPr>
              <p:nvPr/>
            </p:nvSpPr>
            <p:spPr bwMode="auto">
              <a:xfrm>
                <a:off x="1565" y="2335"/>
                <a:ext cx="54" cy="54"/>
              </a:xfrm>
              <a:custGeom>
                <a:avLst/>
                <a:gdLst>
                  <a:gd name="T0" fmla="*/ 161 w 161"/>
                  <a:gd name="T1" fmla="*/ 149 h 160"/>
                  <a:gd name="T2" fmla="*/ 155 w 161"/>
                  <a:gd name="T3" fmla="*/ 131 h 160"/>
                  <a:gd name="T4" fmla="*/ 148 w 161"/>
                  <a:gd name="T5" fmla="*/ 114 h 160"/>
                  <a:gd name="T6" fmla="*/ 140 w 161"/>
                  <a:gd name="T7" fmla="*/ 99 h 160"/>
                  <a:gd name="T8" fmla="*/ 132 w 161"/>
                  <a:gd name="T9" fmla="*/ 84 h 160"/>
                  <a:gd name="T10" fmla="*/ 124 w 161"/>
                  <a:gd name="T11" fmla="*/ 69 h 160"/>
                  <a:gd name="T12" fmla="*/ 114 w 161"/>
                  <a:gd name="T13" fmla="*/ 57 h 160"/>
                  <a:gd name="T14" fmla="*/ 106 w 161"/>
                  <a:gd name="T15" fmla="*/ 46 h 160"/>
                  <a:gd name="T16" fmla="*/ 95 w 161"/>
                  <a:gd name="T17" fmla="*/ 37 h 160"/>
                  <a:gd name="T18" fmla="*/ 84 w 161"/>
                  <a:gd name="T19" fmla="*/ 27 h 160"/>
                  <a:gd name="T20" fmla="*/ 72 w 161"/>
                  <a:gd name="T21" fmla="*/ 19 h 160"/>
                  <a:gd name="T22" fmla="*/ 62 w 161"/>
                  <a:gd name="T23" fmla="*/ 14 h 160"/>
                  <a:gd name="T24" fmla="*/ 49 w 161"/>
                  <a:gd name="T25" fmla="*/ 8 h 160"/>
                  <a:gd name="T26" fmla="*/ 39 w 161"/>
                  <a:gd name="T27" fmla="*/ 4 h 160"/>
                  <a:gd name="T28" fmla="*/ 25 w 161"/>
                  <a:gd name="T29" fmla="*/ 2 h 160"/>
                  <a:gd name="T30" fmla="*/ 12 w 161"/>
                  <a:gd name="T31" fmla="*/ 0 h 160"/>
                  <a:gd name="T32" fmla="*/ 0 w 161"/>
                  <a:gd name="T33" fmla="*/ 0 h 160"/>
                  <a:gd name="T34" fmla="*/ 2 w 161"/>
                  <a:gd name="T35" fmla="*/ 33 h 160"/>
                  <a:gd name="T36" fmla="*/ 12 w 161"/>
                  <a:gd name="T37" fmla="*/ 33 h 160"/>
                  <a:gd name="T38" fmla="*/ 22 w 161"/>
                  <a:gd name="T39" fmla="*/ 34 h 160"/>
                  <a:gd name="T40" fmla="*/ 29 w 161"/>
                  <a:gd name="T41" fmla="*/ 35 h 160"/>
                  <a:gd name="T42" fmla="*/ 40 w 161"/>
                  <a:gd name="T43" fmla="*/ 38 h 160"/>
                  <a:gd name="T44" fmla="*/ 48 w 161"/>
                  <a:gd name="T45" fmla="*/ 42 h 160"/>
                  <a:gd name="T46" fmla="*/ 58 w 161"/>
                  <a:gd name="T47" fmla="*/ 46 h 160"/>
                  <a:gd name="T48" fmla="*/ 66 w 161"/>
                  <a:gd name="T49" fmla="*/ 52 h 160"/>
                  <a:gd name="T50" fmla="*/ 74 w 161"/>
                  <a:gd name="T51" fmla="*/ 60 h 160"/>
                  <a:gd name="T52" fmla="*/ 82 w 161"/>
                  <a:gd name="T53" fmla="*/ 68 h 160"/>
                  <a:gd name="T54" fmla="*/ 90 w 161"/>
                  <a:gd name="T55" fmla="*/ 77 h 160"/>
                  <a:gd name="T56" fmla="*/ 97 w 161"/>
                  <a:gd name="T57" fmla="*/ 87 h 160"/>
                  <a:gd name="T58" fmla="*/ 105 w 161"/>
                  <a:gd name="T59" fmla="*/ 99 h 160"/>
                  <a:gd name="T60" fmla="*/ 111 w 161"/>
                  <a:gd name="T61" fmla="*/ 112 h 160"/>
                  <a:gd name="T62" fmla="*/ 120 w 161"/>
                  <a:gd name="T63" fmla="*/ 127 h 160"/>
                  <a:gd name="T64" fmla="*/ 125 w 161"/>
                  <a:gd name="T65" fmla="*/ 141 h 160"/>
                  <a:gd name="T66" fmla="*/ 130 w 161"/>
                  <a:gd name="T67" fmla="*/ 160 h 160"/>
                  <a:gd name="T68" fmla="*/ 161 w 161"/>
                  <a:gd name="T69" fmla="*/ 14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160">
                    <a:moveTo>
                      <a:pt x="161" y="149"/>
                    </a:moveTo>
                    <a:lnTo>
                      <a:pt x="155" y="131"/>
                    </a:lnTo>
                    <a:lnTo>
                      <a:pt x="148" y="114"/>
                    </a:lnTo>
                    <a:lnTo>
                      <a:pt x="140" y="99"/>
                    </a:lnTo>
                    <a:lnTo>
                      <a:pt x="132" y="84"/>
                    </a:lnTo>
                    <a:lnTo>
                      <a:pt x="124" y="69"/>
                    </a:lnTo>
                    <a:lnTo>
                      <a:pt x="114" y="57"/>
                    </a:lnTo>
                    <a:lnTo>
                      <a:pt x="106" y="46"/>
                    </a:lnTo>
                    <a:lnTo>
                      <a:pt x="95" y="37"/>
                    </a:lnTo>
                    <a:lnTo>
                      <a:pt x="84" y="27"/>
                    </a:lnTo>
                    <a:lnTo>
                      <a:pt x="72" y="19"/>
                    </a:lnTo>
                    <a:lnTo>
                      <a:pt x="62" y="14"/>
                    </a:lnTo>
                    <a:lnTo>
                      <a:pt x="49" y="8"/>
                    </a:lnTo>
                    <a:lnTo>
                      <a:pt x="39" y="4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33"/>
                    </a:lnTo>
                    <a:lnTo>
                      <a:pt x="12" y="33"/>
                    </a:lnTo>
                    <a:lnTo>
                      <a:pt x="22" y="34"/>
                    </a:lnTo>
                    <a:lnTo>
                      <a:pt x="29" y="35"/>
                    </a:lnTo>
                    <a:lnTo>
                      <a:pt x="40" y="38"/>
                    </a:lnTo>
                    <a:lnTo>
                      <a:pt x="48" y="42"/>
                    </a:lnTo>
                    <a:lnTo>
                      <a:pt x="58" y="46"/>
                    </a:lnTo>
                    <a:lnTo>
                      <a:pt x="66" y="52"/>
                    </a:lnTo>
                    <a:lnTo>
                      <a:pt x="74" y="60"/>
                    </a:lnTo>
                    <a:lnTo>
                      <a:pt x="82" y="68"/>
                    </a:lnTo>
                    <a:lnTo>
                      <a:pt x="90" y="77"/>
                    </a:lnTo>
                    <a:lnTo>
                      <a:pt x="97" y="87"/>
                    </a:lnTo>
                    <a:lnTo>
                      <a:pt x="105" y="99"/>
                    </a:lnTo>
                    <a:lnTo>
                      <a:pt x="111" y="112"/>
                    </a:lnTo>
                    <a:lnTo>
                      <a:pt x="120" y="127"/>
                    </a:lnTo>
                    <a:lnTo>
                      <a:pt x="125" y="141"/>
                    </a:lnTo>
                    <a:lnTo>
                      <a:pt x="130" y="160"/>
                    </a:lnTo>
                    <a:lnTo>
                      <a:pt x="161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361"/>
              <p:cNvSpPr>
                <a:spLocks/>
              </p:cNvSpPr>
              <p:nvPr/>
            </p:nvSpPr>
            <p:spPr bwMode="auto">
              <a:xfrm>
                <a:off x="1561" y="2339"/>
                <a:ext cx="10" cy="7"/>
              </a:xfrm>
              <a:custGeom>
                <a:avLst/>
                <a:gdLst>
                  <a:gd name="T0" fmla="*/ 0 w 31"/>
                  <a:gd name="T1" fmla="*/ 10 h 21"/>
                  <a:gd name="T2" fmla="*/ 3 w 31"/>
                  <a:gd name="T3" fmla="*/ 15 h 21"/>
                  <a:gd name="T4" fmla="*/ 9 w 31"/>
                  <a:gd name="T5" fmla="*/ 19 h 21"/>
                  <a:gd name="T6" fmla="*/ 14 w 31"/>
                  <a:gd name="T7" fmla="*/ 21 h 21"/>
                  <a:gd name="T8" fmla="*/ 19 w 31"/>
                  <a:gd name="T9" fmla="*/ 19 h 21"/>
                  <a:gd name="T10" fmla="*/ 25 w 31"/>
                  <a:gd name="T11" fmla="*/ 17 h 21"/>
                  <a:gd name="T12" fmla="*/ 29 w 31"/>
                  <a:gd name="T13" fmla="*/ 13 h 21"/>
                  <a:gd name="T14" fmla="*/ 31 w 31"/>
                  <a:gd name="T15" fmla="*/ 6 h 21"/>
                  <a:gd name="T16" fmla="*/ 30 w 31"/>
                  <a:gd name="T17" fmla="*/ 0 h 21"/>
                  <a:gd name="T18" fmla="*/ 0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0" y="10"/>
                    </a:moveTo>
                    <a:lnTo>
                      <a:pt x="3" y="15"/>
                    </a:lnTo>
                    <a:lnTo>
                      <a:pt x="9" y="19"/>
                    </a:lnTo>
                    <a:lnTo>
                      <a:pt x="14" y="21"/>
                    </a:lnTo>
                    <a:lnTo>
                      <a:pt x="19" y="19"/>
                    </a:lnTo>
                    <a:lnTo>
                      <a:pt x="25" y="17"/>
                    </a:lnTo>
                    <a:lnTo>
                      <a:pt x="29" y="13"/>
                    </a:lnTo>
                    <a:lnTo>
                      <a:pt x="31" y="6"/>
                    </a:lnTo>
                    <a:lnTo>
                      <a:pt x="3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362"/>
              <p:cNvSpPr>
                <a:spLocks/>
              </p:cNvSpPr>
              <p:nvPr/>
            </p:nvSpPr>
            <p:spPr bwMode="auto">
              <a:xfrm>
                <a:off x="1348" y="2521"/>
                <a:ext cx="6" cy="11"/>
              </a:xfrm>
              <a:custGeom>
                <a:avLst/>
                <a:gdLst>
                  <a:gd name="T0" fmla="*/ 14 w 18"/>
                  <a:gd name="T1" fmla="*/ 0 h 33"/>
                  <a:gd name="T2" fmla="*/ 3 w 18"/>
                  <a:gd name="T3" fmla="*/ 7 h 33"/>
                  <a:gd name="T4" fmla="*/ 0 w 18"/>
                  <a:gd name="T5" fmla="*/ 18 h 33"/>
                  <a:gd name="T6" fmla="*/ 4 w 18"/>
                  <a:gd name="T7" fmla="*/ 28 h 33"/>
                  <a:gd name="T8" fmla="*/ 18 w 18"/>
                  <a:gd name="T9" fmla="*/ 33 h 33"/>
                  <a:gd name="T10" fmla="*/ 14 w 18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3">
                    <a:moveTo>
                      <a:pt x="14" y="0"/>
                    </a:moveTo>
                    <a:lnTo>
                      <a:pt x="3" y="7"/>
                    </a:lnTo>
                    <a:lnTo>
                      <a:pt x="0" y="18"/>
                    </a:lnTo>
                    <a:lnTo>
                      <a:pt x="4" y="28"/>
                    </a:lnTo>
                    <a:lnTo>
                      <a:pt x="18" y="3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363"/>
              <p:cNvSpPr>
                <a:spLocks/>
              </p:cNvSpPr>
              <p:nvPr/>
            </p:nvSpPr>
            <p:spPr bwMode="auto">
              <a:xfrm>
                <a:off x="1353" y="2516"/>
                <a:ext cx="42" cy="16"/>
              </a:xfrm>
              <a:custGeom>
                <a:avLst/>
                <a:gdLst>
                  <a:gd name="T0" fmla="*/ 125 w 127"/>
                  <a:gd name="T1" fmla="*/ 0 h 47"/>
                  <a:gd name="T2" fmla="*/ 108 w 127"/>
                  <a:gd name="T3" fmla="*/ 1 h 47"/>
                  <a:gd name="T4" fmla="*/ 92 w 127"/>
                  <a:gd name="T5" fmla="*/ 1 h 47"/>
                  <a:gd name="T6" fmla="*/ 77 w 127"/>
                  <a:gd name="T7" fmla="*/ 4 h 47"/>
                  <a:gd name="T8" fmla="*/ 62 w 127"/>
                  <a:gd name="T9" fmla="*/ 6 h 47"/>
                  <a:gd name="T10" fmla="*/ 47 w 127"/>
                  <a:gd name="T11" fmla="*/ 8 h 47"/>
                  <a:gd name="T12" fmla="*/ 32 w 127"/>
                  <a:gd name="T13" fmla="*/ 10 h 47"/>
                  <a:gd name="T14" fmla="*/ 16 w 127"/>
                  <a:gd name="T15" fmla="*/ 13 h 47"/>
                  <a:gd name="T16" fmla="*/ 0 w 127"/>
                  <a:gd name="T17" fmla="*/ 15 h 47"/>
                  <a:gd name="T18" fmla="*/ 3 w 127"/>
                  <a:gd name="T19" fmla="*/ 47 h 47"/>
                  <a:gd name="T20" fmla="*/ 20 w 127"/>
                  <a:gd name="T21" fmla="*/ 44 h 47"/>
                  <a:gd name="T22" fmla="*/ 36 w 127"/>
                  <a:gd name="T23" fmla="*/ 41 h 47"/>
                  <a:gd name="T24" fmla="*/ 51 w 127"/>
                  <a:gd name="T25" fmla="*/ 39 h 47"/>
                  <a:gd name="T26" fmla="*/ 66 w 127"/>
                  <a:gd name="T27" fmla="*/ 37 h 47"/>
                  <a:gd name="T28" fmla="*/ 79 w 127"/>
                  <a:gd name="T29" fmla="*/ 35 h 47"/>
                  <a:gd name="T30" fmla="*/ 94 w 127"/>
                  <a:gd name="T31" fmla="*/ 33 h 47"/>
                  <a:gd name="T32" fmla="*/ 110 w 127"/>
                  <a:gd name="T33" fmla="*/ 32 h 47"/>
                  <a:gd name="T34" fmla="*/ 127 w 127"/>
                  <a:gd name="T35" fmla="*/ 31 h 47"/>
                  <a:gd name="T36" fmla="*/ 125 w 127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" h="47">
                    <a:moveTo>
                      <a:pt x="125" y="0"/>
                    </a:moveTo>
                    <a:lnTo>
                      <a:pt x="108" y="1"/>
                    </a:lnTo>
                    <a:lnTo>
                      <a:pt x="92" y="1"/>
                    </a:lnTo>
                    <a:lnTo>
                      <a:pt x="77" y="4"/>
                    </a:lnTo>
                    <a:lnTo>
                      <a:pt x="62" y="6"/>
                    </a:lnTo>
                    <a:lnTo>
                      <a:pt x="47" y="8"/>
                    </a:lnTo>
                    <a:lnTo>
                      <a:pt x="32" y="10"/>
                    </a:lnTo>
                    <a:lnTo>
                      <a:pt x="16" y="13"/>
                    </a:lnTo>
                    <a:lnTo>
                      <a:pt x="0" y="15"/>
                    </a:lnTo>
                    <a:lnTo>
                      <a:pt x="3" y="47"/>
                    </a:lnTo>
                    <a:lnTo>
                      <a:pt x="20" y="44"/>
                    </a:lnTo>
                    <a:lnTo>
                      <a:pt x="36" y="41"/>
                    </a:lnTo>
                    <a:lnTo>
                      <a:pt x="51" y="39"/>
                    </a:lnTo>
                    <a:lnTo>
                      <a:pt x="66" y="37"/>
                    </a:lnTo>
                    <a:lnTo>
                      <a:pt x="79" y="35"/>
                    </a:lnTo>
                    <a:lnTo>
                      <a:pt x="94" y="33"/>
                    </a:lnTo>
                    <a:lnTo>
                      <a:pt x="110" y="32"/>
                    </a:lnTo>
                    <a:lnTo>
                      <a:pt x="127" y="3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364"/>
              <p:cNvSpPr>
                <a:spLocks/>
              </p:cNvSpPr>
              <p:nvPr/>
            </p:nvSpPr>
            <p:spPr bwMode="auto">
              <a:xfrm>
                <a:off x="1353" y="2521"/>
                <a:ext cx="5" cy="11"/>
              </a:xfrm>
              <a:custGeom>
                <a:avLst/>
                <a:gdLst>
                  <a:gd name="T0" fmla="*/ 1 w 16"/>
                  <a:gd name="T1" fmla="*/ 33 h 33"/>
                  <a:gd name="T2" fmla="*/ 13 w 16"/>
                  <a:gd name="T3" fmla="*/ 27 h 33"/>
                  <a:gd name="T4" fmla="*/ 16 w 16"/>
                  <a:gd name="T5" fmla="*/ 16 h 33"/>
                  <a:gd name="T6" fmla="*/ 12 w 16"/>
                  <a:gd name="T7" fmla="*/ 6 h 33"/>
                  <a:gd name="T8" fmla="*/ 0 w 16"/>
                  <a:gd name="T9" fmla="*/ 0 h 33"/>
                  <a:gd name="T10" fmla="*/ 1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lnTo>
                      <a:pt x="13" y="27"/>
                    </a:lnTo>
                    <a:lnTo>
                      <a:pt x="16" y="1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365"/>
              <p:cNvSpPr>
                <a:spLocks/>
              </p:cNvSpPr>
              <p:nvPr/>
            </p:nvSpPr>
            <p:spPr bwMode="auto">
              <a:xfrm>
                <a:off x="1532" y="2122"/>
                <a:ext cx="6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7 h 33"/>
                  <a:gd name="T4" fmla="*/ 16 w 16"/>
                  <a:gd name="T5" fmla="*/ 17 h 33"/>
                  <a:gd name="T6" fmla="*/ 12 w 16"/>
                  <a:gd name="T7" fmla="*/ 6 h 33"/>
                  <a:gd name="T8" fmla="*/ 0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7"/>
                    </a:lnTo>
                    <a:lnTo>
                      <a:pt x="16" y="17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366"/>
              <p:cNvSpPr>
                <a:spLocks/>
              </p:cNvSpPr>
              <p:nvPr/>
            </p:nvSpPr>
            <p:spPr bwMode="auto">
              <a:xfrm>
                <a:off x="1495" y="2122"/>
                <a:ext cx="37" cy="61"/>
              </a:xfrm>
              <a:custGeom>
                <a:avLst/>
                <a:gdLst>
                  <a:gd name="T0" fmla="*/ 45 w 111"/>
                  <a:gd name="T1" fmla="*/ 168 h 181"/>
                  <a:gd name="T2" fmla="*/ 35 w 111"/>
                  <a:gd name="T3" fmla="*/ 139 h 181"/>
                  <a:gd name="T4" fmla="*/ 31 w 111"/>
                  <a:gd name="T5" fmla="*/ 113 h 181"/>
                  <a:gd name="T6" fmla="*/ 34 w 111"/>
                  <a:gd name="T7" fmla="*/ 89 h 181"/>
                  <a:gd name="T8" fmla="*/ 41 w 111"/>
                  <a:gd name="T9" fmla="*/ 69 h 181"/>
                  <a:gd name="T10" fmla="*/ 51 w 111"/>
                  <a:gd name="T11" fmla="*/ 54 h 181"/>
                  <a:gd name="T12" fmla="*/ 66 w 111"/>
                  <a:gd name="T13" fmla="*/ 43 h 181"/>
                  <a:gd name="T14" fmla="*/ 87 w 111"/>
                  <a:gd name="T15" fmla="*/ 35 h 181"/>
                  <a:gd name="T16" fmla="*/ 111 w 111"/>
                  <a:gd name="T17" fmla="*/ 32 h 181"/>
                  <a:gd name="T18" fmla="*/ 111 w 111"/>
                  <a:gd name="T19" fmla="*/ 0 h 181"/>
                  <a:gd name="T20" fmla="*/ 80 w 111"/>
                  <a:gd name="T21" fmla="*/ 4 h 181"/>
                  <a:gd name="T22" fmla="*/ 50 w 111"/>
                  <a:gd name="T23" fmla="*/ 15 h 181"/>
                  <a:gd name="T24" fmla="*/ 27 w 111"/>
                  <a:gd name="T25" fmla="*/ 32 h 181"/>
                  <a:gd name="T26" fmla="*/ 12 w 111"/>
                  <a:gd name="T27" fmla="*/ 55 h 181"/>
                  <a:gd name="T28" fmla="*/ 2 w 111"/>
                  <a:gd name="T29" fmla="*/ 83 h 181"/>
                  <a:gd name="T30" fmla="*/ 0 w 111"/>
                  <a:gd name="T31" fmla="*/ 113 h 181"/>
                  <a:gd name="T32" fmla="*/ 4 w 111"/>
                  <a:gd name="T33" fmla="*/ 145 h 181"/>
                  <a:gd name="T34" fmla="*/ 16 w 111"/>
                  <a:gd name="T35" fmla="*/ 181 h 181"/>
                  <a:gd name="T36" fmla="*/ 45 w 111"/>
                  <a:gd name="T3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81">
                    <a:moveTo>
                      <a:pt x="45" y="168"/>
                    </a:moveTo>
                    <a:lnTo>
                      <a:pt x="35" y="139"/>
                    </a:lnTo>
                    <a:lnTo>
                      <a:pt x="31" y="113"/>
                    </a:lnTo>
                    <a:lnTo>
                      <a:pt x="34" y="89"/>
                    </a:lnTo>
                    <a:lnTo>
                      <a:pt x="41" y="69"/>
                    </a:lnTo>
                    <a:lnTo>
                      <a:pt x="51" y="54"/>
                    </a:lnTo>
                    <a:lnTo>
                      <a:pt x="66" y="43"/>
                    </a:lnTo>
                    <a:lnTo>
                      <a:pt x="87" y="35"/>
                    </a:lnTo>
                    <a:lnTo>
                      <a:pt x="111" y="32"/>
                    </a:lnTo>
                    <a:lnTo>
                      <a:pt x="111" y="0"/>
                    </a:lnTo>
                    <a:lnTo>
                      <a:pt x="80" y="4"/>
                    </a:lnTo>
                    <a:lnTo>
                      <a:pt x="50" y="15"/>
                    </a:lnTo>
                    <a:lnTo>
                      <a:pt x="27" y="32"/>
                    </a:lnTo>
                    <a:lnTo>
                      <a:pt x="12" y="55"/>
                    </a:lnTo>
                    <a:lnTo>
                      <a:pt x="2" y="83"/>
                    </a:lnTo>
                    <a:lnTo>
                      <a:pt x="0" y="113"/>
                    </a:lnTo>
                    <a:lnTo>
                      <a:pt x="4" y="145"/>
                    </a:lnTo>
                    <a:lnTo>
                      <a:pt x="16" y="181"/>
                    </a:lnTo>
                    <a:lnTo>
                      <a:pt x="45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367"/>
              <p:cNvSpPr>
                <a:spLocks/>
              </p:cNvSpPr>
              <p:nvPr/>
            </p:nvSpPr>
            <p:spPr bwMode="auto">
              <a:xfrm>
                <a:off x="1527" y="2125"/>
                <a:ext cx="10" cy="7"/>
              </a:xfrm>
              <a:custGeom>
                <a:avLst/>
                <a:gdLst>
                  <a:gd name="T0" fmla="*/ 0 w 30"/>
                  <a:gd name="T1" fmla="*/ 11 h 20"/>
                  <a:gd name="T2" fmla="*/ 4 w 30"/>
                  <a:gd name="T3" fmla="*/ 16 h 20"/>
                  <a:gd name="T4" fmla="*/ 10 w 30"/>
                  <a:gd name="T5" fmla="*/ 19 h 20"/>
                  <a:gd name="T6" fmla="*/ 15 w 30"/>
                  <a:gd name="T7" fmla="*/ 20 h 20"/>
                  <a:gd name="T8" fmla="*/ 21 w 30"/>
                  <a:gd name="T9" fmla="*/ 19 h 20"/>
                  <a:gd name="T10" fmla="*/ 26 w 30"/>
                  <a:gd name="T11" fmla="*/ 16 h 20"/>
                  <a:gd name="T12" fmla="*/ 29 w 30"/>
                  <a:gd name="T13" fmla="*/ 12 h 20"/>
                  <a:gd name="T14" fmla="*/ 30 w 30"/>
                  <a:gd name="T15" fmla="*/ 7 h 20"/>
                  <a:gd name="T16" fmla="*/ 29 w 30"/>
                  <a:gd name="T17" fmla="*/ 0 h 20"/>
                  <a:gd name="T18" fmla="*/ 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11"/>
                    </a:moveTo>
                    <a:lnTo>
                      <a:pt x="4" y="16"/>
                    </a:lnTo>
                    <a:lnTo>
                      <a:pt x="10" y="19"/>
                    </a:lnTo>
                    <a:lnTo>
                      <a:pt x="15" y="20"/>
                    </a:lnTo>
                    <a:lnTo>
                      <a:pt x="21" y="19"/>
                    </a:lnTo>
                    <a:lnTo>
                      <a:pt x="26" y="16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368"/>
              <p:cNvSpPr>
                <a:spLocks/>
              </p:cNvSpPr>
              <p:nvPr/>
            </p:nvSpPr>
            <p:spPr bwMode="auto">
              <a:xfrm>
                <a:off x="1465" y="2128"/>
                <a:ext cx="8" cy="10"/>
              </a:xfrm>
              <a:custGeom>
                <a:avLst/>
                <a:gdLst>
                  <a:gd name="T0" fmla="*/ 17 w 24"/>
                  <a:gd name="T1" fmla="*/ 30 h 30"/>
                  <a:gd name="T2" fmla="*/ 21 w 24"/>
                  <a:gd name="T3" fmla="*/ 24 h 30"/>
                  <a:gd name="T4" fmla="*/ 24 w 24"/>
                  <a:gd name="T5" fmla="*/ 20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7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7" y="30"/>
                    </a:moveTo>
                    <a:lnTo>
                      <a:pt x="21" y="24"/>
                    </a:lnTo>
                    <a:lnTo>
                      <a:pt x="24" y="20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369"/>
              <p:cNvSpPr>
                <a:spLocks/>
              </p:cNvSpPr>
              <p:nvPr/>
            </p:nvSpPr>
            <p:spPr bwMode="auto">
              <a:xfrm>
                <a:off x="1449" y="2129"/>
                <a:ext cx="22" cy="35"/>
              </a:xfrm>
              <a:custGeom>
                <a:avLst/>
                <a:gdLst>
                  <a:gd name="T0" fmla="*/ 35 w 64"/>
                  <a:gd name="T1" fmla="*/ 97 h 105"/>
                  <a:gd name="T2" fmla="*/ 32 w 64"/>
                  <a:gd name="T3" fmla="*/ 87 h 105"/>
                  <a:gd name="T4" fmla="*/ 32 w 64"/>
                  <a:gd name="T5" fmla="*/ 77 h 105"/>
                  <a:gd name="T6" fmla="*/ 32 w 64"/>
                  <a:gd name="T7" fmla="*/ 67 h 105"/>
                  <a:gd name="T8" fmla="*/ 35 w 64"/>
                  <a:gd name="T9" fmla="*/ 59 h 105"/>
                  <a:gd name="T10" fmla="*/ 39 w 64"/>
                  <a:gd name="T11" fmla="*/ 51 h 105"/>
                  <a:gd name="T12" fmla="*/ 46 w 64"/>
                  <a:gd name="T13" fmla="*/ 43 h 105"/>
                  <a:gd name="T14" fmla="*/ 54 w 64"/>
                  <a:gd name="T15" fmla="*/ 36 h 105"/>
                  <a:gd name="T16" fmla="*/ 64 w 64"/>
                  <a:gd name="T17" fmla="*/ 27 h 105"/>
                  <a:gd name="T18" fmla="*/ 48 w 64"/>
                  <a:gd name="T19" fmla="*/ 0 h 105"/>
                  <a:gd name="T20" fmla="*/ 33 w 64"/>
                  <a:gd name="T21" fmla="*/ 10 h 105"/>
                  <a:gd name="T22" fmla="*/ 23 w 64"/>
                  <a:gd name="T23" fmla="*/ 21 h 105"/>
                  <a:gd name="T24" fmla="*/ 13 w 64"/>
                  <a:gd name="T25" fmla="*/ 33 h 105"/>
                  <a:gd name="T26" fmla="*/ 5 w 64"/>
                  <a:gd name="T27" fmla="*/ 47 h 105"/>
                  <a:gd name="T28" fmla="*/ 1 w 64"/>
                  <a:gd name="T29" fmla="*/ 63 h 105"/>
                  <a:gd name="T30" fmla="*/ 0 w 64"/>
                  <a:gd name="T31" fmla="*/ 77 h 105"/>
                  <a:gd name="T32" fmla="*/ 1 w 64"/>
                  <a:gd name="T33" fmla="*/ 90 h 105"/>
                  <a:gd name="T34" fmla="*/ 4 w 64"/>
                  <a:gd name="T35" fmla="*/ 105 h 105"/>
                  <a:gd name="T36" fmla="*/ 35 w 64"/>
                  <a:gd name="T37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05">
                    <a:moveTo>
                      <a:pt x="35" y="97"/>
                    </a:moveTo>
                    <a:lnTo>
                      <a:pt x="32" y="87"/>
                    </a:lnTo>
                    <a:lnTo>
                      <a:pt x="32" y="77"/>
                    </a:lnTo>
                    <a:lnTo>
                      <a:pt x="32" y="67"/>
                    </a:lnTo>
                    <a:lnTo>
                      <a:pt x="35" y="59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4" y="36"/>
                    </a:lnTo>
                    <a:lnTo>
                      <a:pt x="64" y="27"/>
                    </a:lnTo>
                    <a:lnTo>
                      <a:pt x="48" y="0"/>
                    </a:lnTo>
                    <a:lnTo>
                      <a:pt x="33" y="10"/>
                    </a:lnTo>
                    <a:lnTo>
                      <a:pt x="23" y="21"/>
                    </a:lnTo>
                    <a:lnTo>
                      <a:pt x="13" y="33"/>
                    </a:lnTo>
                    <a:lnTo>
                      <a:pt x="5" y="47"/>
                    </a:lnTo>
                    <a:lnTo>
                      <a:pt x="1" y="63"/>
                    </a:lnTo>
                    <a:lnTo>
                      <a:pt x="0" y="77"/>
                    </a:lnTo>
                    <a:lnTo>
                      <a:pt x="1" y="90"/>
                    </a:lnTo>
                    <a:lnTo>
                      <a:pt x="4" y="105"/>
                    </a:lnTo>
                    <a:lnTo>
                      <a:pt x="3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370"/>
              <p:cNvSpPr>
                <a:spLocks/>
              </p:cNvSpPr>
              <p:nvPr/>
            </p:nvSpPr>
            <p:spPr bwMode="auto">
              <a:xfrm>
                <a:off x="1463" y="2132"/>
                <a:ext cx="10" cy="7"/>
              </a:xfrm>
              <a:custGeom>
                <a:avLst/>
                <a:gdLst>
                  <a:gd name="T0" fmla="*/ 0 w 29"/>
                  <a:gd name="T1" fmla="*/ 9 h 21"/>
                  <a:gd name="T2" fmla="*/ 2 w 29"/>
                  <a:gd name="T3" fmla="*/ 14 h 21"/>
                  <a:gd name="T4" fmla="*/ 6 w 29"/>
                  <a:gd name="T5" fmla="*/ 18 h 21"/>
                  <a:gd name="T6" fmla="*/ 13 w 29"/>
                  <a:gd name="T7" fmla="*/ 21 h 21"/>
                  <a:gd name="T8" fmla="*/ 18 w 29"/>
                  <a:gd name="T9" fmla="*/ 19 h 21"/>
                  <a:gd name="T10" fmla="*/ 24 w 29"/>
                  <a:gd name="T11" fmla="*/ 17 h 21"/>
                  <a:gd name="T12" fmla="*/ 28 w 29"/>
                  <a:gd name="T13" fmla="*/ 13 h 21"/>
                  <a:gd name="T14" fmla="*/ 29 w 29"/>
                  <a:gd name="T15" fmla="*/ 7 h 21"/>
                  <a:gd name="T16" fmla="*/ 29 w 29"/>
                  <a:gd name="T17" fmla="*/ 0 h 21"/>
                  <a:gd name="T18" fmla="*/ 0 w 29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9"/>
                    </a:moveTo>
                    <a:lnTo>
                      <a:pt x="2" y="14"/>
                    </a:lnTo>
                    <a:lnTo>
                      <a:pt x="6" y="18"/>
                    </a:lnTo>
                    <a:lnTo>
                      <a:pt x="13" y="21"/>
                    </a:lnTo>
                    <a:lnTo>
                      <a:pt x="18" y="19"/>
                    </a:lnTo>
                    <a:lnTo>
                      <a:pt x="24" y="17"/>
                    </a:lnTo>
                    <a:lnTo>
                      <a:pt x="28" y="13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371"/>
              <p:cNvSpPr>
                <a:spLocks/>
              </p:cNvSpPr>
              <p:nvPr/>
            </p:nvSpPr>
            <p:spPr bwMode="auto">
              <a:xfrm>
                <a:off x="1403" y="2113"/>
                <a:ext cx="10" cy="8"/>
              </a:xfrm>
              <a:custGeom>
                <a:avLst/>
                <a:gdLst>
                  <a:gd name="T0" fmla="*/ 28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7 h 24"/>
                  <a:gd name="T8" fmla="*/ 21 w 30"/>
                  <a:gd name="T9" fmla="*/ 1 h 24"/>
                  <a:gd name="T10" fmla="*/ 16 w 30"/>
                  <a:gd name="T11" fmla="*/ 0 h 24"/>
                  <a:gd name="T12" fmla="*/ 9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8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8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7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372"/>
              <p:cNvSpPr>
                <a:spLocks/>
              </p:cNvSpPr>
              <p:nvPr/>
            </p:nvSpPr>
            <p:spPr bwMode="auto">
              <a:xfrm>
                <a:off x="1392" y="2116"/>
                <a:ext cx="20" cy="49"/>
              </a:xfrm>
              <a:custGeom>
                <a:avLst/>
                <a:gdLst>
                  <a:gd name="T0" fmla="*/ 32 w 60"/>
                  <a:gd name="T1" fmla="*/ 143 h 146"/>
                  <a:gd name="T2" fmla="*/ 31 w 60"/>
                  <a:gd name="T3" fmla="*/ 125 h 146"/>
                  <a:gd name="T4" fmla="*/ 31 w 60"/>
                  <a:gd name="T5" fmla="*/ 108 h 146"/>
                  <a:gd name="T6" fmla="*/ 33 w 60"/>
                  <a:gd name="T7" fmla="*/ 92 h 146"/>
                  <a:gd name="T8" fmla="*/ 36 w 60"/>
                  <a:gd name="T9" fmla="*/ 77 h 146"/>
                  <a:gd name="T10" fmla="*/ 40 w 60"/>
                  <a:gd name="T11" fmla="*/ 61 h 146"/>
                  <a:gd name="T12" fmla="*/ 45 w 60"/>
                  <a:gd name="T13" fmla="*/ 46 h 146"/>
                  <a:gd name="T14" fmla="*/ 51 w 60"/>
                  <a:gd name="T15" fmla="*/ 31 h 146"/>
                  <a:gd name="T16" fmla="*/ 60 w 60"/>
                  <a:gd name="T17" fmla="*/ 16 h 146"/>
                  <a:gd name="T18" fmla="*/ 31 w 60"/>
                  <a:gd name="T19" fmla="*/ 0 h 146"/>
                  <a:gd name="T20" fmla="*/ 22 w 60"/>
                  <a:gd name="T21" fmla="*/ 17 h 146"/>
                  <a:gd name="T22" fmla="*/ 16 w 60"/>
                  <a:gd name="T23" fmla="*/ 36 h 146"/>
                  <a:gd name="T24" fmla="*/ 10 w 60"/>
                  <a:gd name="T25" fmla="*/ 53 h 146"/>
                  <a:gd name="T26" fmla="*/ 5 w 60"/>
                  <a:gd name="T27" fmla="*/ 69 h 146"/>
                  <a:gd name="T28" fmla="*/ 1 w 60"/>
                  <a:gd name="T29" fmla="*/ 88 h 146"/>
                  <a:gd name="T30" fmla="*/ 0 w 60"/>
                  <a:gd name="T31" fmla="*/ 108 h 146"/>
                  <a:gd name="T32" fmla="*/ 0 w 60"/>
                  <a:gd name="T33" fmla="*/ 125 h 146"/>
                  <a:gd name="T34" fmla="*/ 1 w 60"/>
                  <a:gd name="T35" fmla="*/ 146 h 146"/>
                  <a:gd name="T36" fmla="*/ 32 w 60"/>
                  <a:gd name="T3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6">
                    <a:moveTo>
                      <a:pt x="32" y="143"/>
                    </a:moveTo>
                    <a:lnTo>
                      <a:pt x="31" y="125"/>
                    </a:lnTo>
                    <a:lnTo>
                      <a:pt x="31" y="108"/>
                    </a:lnTo>
                    <a:lnTo>
                      <a:pt x="33" y="92"/>
                    </a:lnTo>
                    <a:lnTo>
                      <a:pt x="36" y="77"/>
                    </a:lnTo>
                    <a:lnTo>
                      <a:pt x="40" y="61"/>
                    </a:lnTo>
                    <a:lnTo>
                      <a:pt x="45" y="46"/>
                    </a:lnTo>
                    <a:lnTo>
                      <a:pt x="51" y="31"/>
                    </a:lnTo>
                    <a:lnTo>
                      <a:pt x="60" y="16"/>
                    </a:lnTo>
                    <a:lnTo>
                      <a:pt x="31" y="0"/>
                    </a:lnTo>
                    <a:lnTo>
                      <a:pt x="22" y="17"/>
                    </a:lnTo>
                    <a:lnTo>
                      <a:pt x="16" y="36"/>
                    </a:lnTo>
                    <a:lnTo>
                      <a:pt x="10" y="53"/>
                    </a:lnTo>
                    <a:lnTo>
                      <a:pt x="5" y="69"/>
                    </a:lnTo>
                    <a:lnTo>
                      <a:pt x="1" y="88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1" y="146"/>
                    </a:lnTo>
                    <a:lnTo>
                      <a:pt x="32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373"/>
              <p:cNvSpPr>
                <a:spLocks/>
              </p:cNvSpPr>
              <p:nvPr/>
            </p:nvSpPr>
            <p:spPr bwMode="auto">
              <a:xfrm>
                <a:off x="1402" y="2119"/>
                <a:ext cx="11" cy="5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3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8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3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374"/>
              <p:cNvSpPr>
                <a:spLocks/>
              </p:cNvSpPr>
              <p:nvPr/>
            </p:nvSpPr>
            <p:spPr bwMode="auto">
              <a:xfrm>
                <a:off x="1274" y="2205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3 w 29"/>
                  <a:gd name="T3" fmla="*/ 1 h 27"/>
                  <a:gd name="T4" fmla="*/ 16 w 29"/>
                  <a:gd name="T5" fmla="*/ 0 h 27"/>
                  <a:gd name="T6" fmla="*/ 11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3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3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375"/>
              <p:cNvSpPr>
                <a:spLocks/>
              </p:cNvSpPr>
              <p:nvPr/>
            </p:nvSpPr>
            <p:spPr bwMode="auto">
              <a:xfrm>
                <a:off x="1276" y="2207"/>
                <a:ext cx="24" cy="61"/>
              </a:xfrm>
              <a:custGeom>
                <a:avLst/>
                <a:gdLst>
                  <a:gd name="T0" fmla="*/ 72 w 73"/>
                  <a:gd name="T1" fmla="*/ 181 h 181"/>
                  <a:gd name="T2" fmla="*/ 73 w 73"/>
                  <a:gd name="T3" fmla="*/ 151 h 181"/>
                  <a:gd name="T4" fmla="*/ 73 w 73"/>
                  <a:gd name="T5" fmla="*/ 124 h 181"/>
                  <a:gd name="T6" fmla="*/ 70 w 73"/>
                  <a:gd name="T7" fmla="*/ 100 h 181"/>
                  <a:gd name="T8" fmla="*/ 65 w 73"/>
                  <a:gd name="T9" fmla="*/ 75 h 181"/>
                  <a:gd name="T10" fmla="*/ 57 w 73"/>
                  <a:gd name="T11" fmla="*/ 55 h 181"/>
                  <a:gd name="T12" fmla="*/ 49 w 73"/>
                  <a:gd name="T13" fmla="*/ 35 h 181"/>
                  <a:gd name="T14" fmla="*/ 38 w 73"/>
                  <a:gd name="T15" fmla="*/ 17 h 181"/>
                  <a:gd name="T16" fmla="*/ 26 w 73"/>
                  <a:gd name="T17" fmla="*/ 0 h 181"/>
                  <a:gd name="T18" fmla="*/ 0 w 73"/>
                  <a:gd name="T19" fmla="*/ 20 h 181"/>
                  <a:gd name="T20" fmla="*/ 11 w 73"/>
                  <a:gd name="T21" fmla="*/ 35 h 181"/>
                  <a:gd name="T22" fmla="*/ 21 w 73"/>
                  <a:gd name="T23" fmla="*/ 50 h 181"/>
                  <a:gd name="T24" fmla="*/ 29 w 73"/>
                  <a:gd name="T25" fmla="*/ 66 h 181"/>
                  <a:gd name="T26" fmla="*/ 35 w 73"/>
                  <a:gd name="T27" fmla="*/ 83 h 181"/>
                  <a:gd name="T28" fmla="*/ 38 w 73"/>
                  <a:gd name="T29" fmla="*/ 102 h 181"/>
                  <a:gd name="T30" fmla="*/ 41 w 73"/>
                  <a:gd name="T31" fmla="*/ 125 h 181"/>
                  <a:gd name="T32" fmla="*/ 42 w 73"/>
                  <a:gd name="T33" fmla="*/ 151 h 181"/>
                  <a:gd name="T34" fmla="*/ 39 w 73"/>
                  <a:gd name="T35" fmla="*/ 179 h 181"/>
                  <a:gd name="T36" fmla="*/ 72 w 73"/>
                  <a:gd name="T3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81">
                    <a:moveTo>
                      <a:pt x="72" y="181"/>
                    </a:moveTo>
                    <a:lnTo>
                      <a:pt x="73" y="151"/>
                    </a:lnTo>
                    <a:lnTo>
                      <a:pt x="73" y="124"/>
                    </a:lnTo>
                    <a:lnTo>
                      <a:pt x="70" y="100"/>
                    </a:lnTo>
                    <a:lnTo>
                      <a:pt x="65" y="75"/>
                    </a:lnTo>
                    <a:lnTo>
                      <a:pt x="57" y="55"/>
                    </a:lnTo>
                    <a:lnTo>
                      <a:pt x="49" y="35"/>
                    </a:lnTo>
                    <a:lnTo>
                      <a:pt x="38" y="17"/>
                    </a:lnTo>
                    <a:lnTo>
                      <a:pt x="26" y="0"/>
                    </a:lnTo>
                    <a:lnTo>
                      <a:pt x="0" y="20"/>
                    </a:lnTo>
                    <a:lnTo>
                      <a:pt x="11" y="35"/>
                    </a:lnTo>
                    <a:lnTo>
                      <a:pt x="21" y="50"/>
                    </a:lnTo>
                    <a:lnTo>
                      <a:pt x="29" y="66"/>
                    </a:lnTo>
                    <a:lnTo>
                      <a:pt x="35" y="83"/>
                    </a:lnTo>
                    <a:lnTo>
                      <a:pt x="38" y="102"/>
                    </a:lnTo>
                    <a:lnTo>
                      <a:pt x="41" y="125"/>
                    </a:lnTo>
                    <a:lnTo>
                      <a:pt x="42" y="151"/>
                    </a:lnTo>
                    <a:lnTo>
                      <a:pt x="39" y="179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376"/>
              <p:cNvSpPr>
                <a:spLocks/>
              </p:cNvSpPr>
              <p:nvPr/>
            </p:nvSpPr>
            <p:spPr bwMode="auto">
              <a:xfrm>
                <a:off x="1274" y="2210"/>
                <a:ext cx="11" cy="6"/>
              </a:xfrm>
              <a:custGeom>
                <a:avLst/>
                <a:gdLst>
                  <a:gd name="T0" fmla="*/ 0 w 33"/>
                  <a:gd name="T1" fmla="*/ 0 h 16"/>
                  <a:gd name="T2" fmla="*/ 2 w 33"/>
                  <a:gd name="T3" fmla="*/ 7 h 16"/>
                  <a:gd name="T4" fmla="*/ 4 w 33"/>
                  <a:gd name="T5" fmla="*/ 12 h 16"/>
                  <a:gd name="T6" fmla="*/ 10 w 33"/>
                  <a:gd name="T7" fmla="*/ 15 h 16"/>
                  <a:gd name="T8" fmla="*/ 16 w 33"/>
                  <a:gd name="T9" fmla="*/ 16 h 16"/>
                  <a:gd name="T10" fmla="*/ 22 w 33"/>
                  <a:gd name="T11" fmla="*/ 16 h 16"/>
                  <a:gd name="T12" fmla="*/ 27 w 33"/>
                  <a:gd name="T13" fmla="*/ 14 h 16"/>
                  <a:gd name="T14" fmla="*/ 31 w 33"/>
                  <a:gd name="T15" fmla="*/ 8 h 16"/>
                  <a:gd name="T16" fmla="*/ 33 w 33"/>
                  <a:gd name="T17" fmla="*/ 2 h 16"/>
                  <a:gd name="T18" fmla="*/ 0 w 33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lnTo>
                      <a:pt x="2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377"/>
              <p:cNvSpPr>
                <a:spLocks/>
              </p:cNvSpPr>
              <p:nvPr/>
            </p:nvSpPr>
            <p:spPr bwMode="auto">
              <a:xfrm>
                <a:off x="1243" y="2254"/>
                <a:ext cx="8" cy="9"/>
              </a:xfrm>
              <a:custGeom>
                <a:avLst/>
                <a:gdLst>
                  <a:gd name="T0" fmla="*/ 0 w 24"/>
                  <a:gd name="T1" fmla="*/ 28 h 29"/>
                  <a:gd name="T2" fmla="*/ 6 w 24"/>
                  <a:gd name="T3" fmla="*/ 29 h 29"/>
                  <a:gd name="T4" fmla="*/ 13 w 24"/>
                  <a:gd name="T5" fmla="*/ 28 h 29"/>
                  <a:gd name="T6" fmla="*/ 17 w 24"/>
                  <a:gd name="T7" fmla="*/ 27 h 29"/>
                  <a:gd name="T8" fmla="*/ 21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6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6" y="29"/>
                    </a:lnTo>
                    <a:lnTo>
                      <a:pt x="13" y="28"/>
                    </a:lnTo>
                    <a:lnTo>
                      <a:pt x="17" y="27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378"/>
              <p:cNvSpPr>
                <a:spLocks/>
              </p:cNvSpPr>
              <p:nvPr/>
            </p:nvSpPr>
            <p:spPr bwMode="auto">
              <a:xfrm>
                <a:off x="1220" y="2224"/>
                <a:ext cx="27" cy="39"/>
              </a:xfrm>
              <a:custGeom>
                <a:avLst/>
                <a:gdLst>
                  <a:gd name="T0" fmla="*/ 0 w 83"/>
                  <a:gd name="T1" fmla="*/ 3 h 116"/>
                  <a:gd name="T2" fmla="*/ 4 w 83"/>
                  <a:gd name="T3" fmla="*/ 24 h 116"/>
                  <a:gd name="T4" fmla="*/ 9 w 83"/>
                  <a:gd name="T5" fmla="*/ 42 h 116"/>
                  <a:gd name="T6" fmla="*/ 16 w 83"/>
                  <a:gd name="T7" fmla="*/ 59 h 116"/>
                  <a:gd name="T8" fmla="*/ 23 w 83"/>
                  <a:gd name="T9" fmla="*/ 74 h 116"/>
                  <a:gd name="T10" fmla="*/ 34 w 83"/>
                  <a:gd name="T11" fmla="*/ 88 h 116"/>
                  <a:gd name="T12" fmla="*/ 44 w 83"/>
                  <a:gd name="T13" fmla="*/ 99 h 116"/>
                  <a:gd name="T14" fmla="*/ 55 w 83"/>
                  <a:gd name="T15" fmla="*/ 108 h 116"/>
                  <a:gd name="T16" fmla="*/ 69 w 83"/>
                  <a:gd name="T17" fmla="*/ 116 h 116"/>
                  <a:gd name="T18" fmla="*/ 83 w 83"/>
                  <a:gd name="T19" fmla="*/ 88 h 116"/>
                  <a:gd name="T20" fmla="*/ 74 w 83"/>
                  <a:gd name="T21" fmla="*/ 84 h 116"/>
                  <a:gd name="T22" fmla="*/ 66 w 83"/>
                  <a:gd name="T23" fmla="*/ 76 h 116"/>
                  <a:gd name="T24" fmla="*/ 58 w 83"/>
                  <a:gd name="T25" fmla="*/ 68 h 116"/>
                  <a:gd name="T26" fmla="*/ 50 w 83"/>
                  <a:gd name="T27" fmla="*/ 58 h 116"/>
                  <a:gd name="T28" fmla="*/ 44 w 83"/>
                  <a:gd name="T29" fmla="*/ 47 h 116"/>
                  <a:gd name="T30" fmla="*/ 39 w 83"/>
                  <a:gd name="T31" fmla="*/ 32 h 116"/>
                  <a:gd name="T32" fmla="*/ 35 w 83"/>
                  <a:gd name="T33" fmla="*/ 18 h 116"/>
                  <a:gd name="T34" fmla="*/ 32 w 83"/>
                  <a:gd name="T35" fmla="*/ 0 h 116"/>
                  <a:gd name="T36" fmla="*/ 0 w 83"/>
                  <a:gd name="T37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16">
                    <a:moveTo>
                      <a:pt x="0" y="3"/>
                    </a:moveTo>
                    <a:lnTo>
                      <a:pt x="4" y="24"/>
                    </a:lnTo>
                    <a:lnTo>
                      <a:pt x="9" y="42"/>
                    </a:lnTo>
                    <a:lnTo>
                      <a:pt x="16" y="59"/>
                    </a:lnTo>
                    <a:lnTo>
                      <a:pt x="23" y="74"/>
                    </a:lnTo>
                    <a:lnTo>
                      <a:pt x="34" y="88"/>
                    </a:lnTo>
                    <a:lnTo>
                      <a:pt x="44" y="99"/>
                    </a:lnTo>
                    <a:lnTo>
                      <a:pt x="55" y="108"/>
                    </a:lnTo>
                    <a:lnTo>
                      <a:pt x="69" y="116"/>
                    </a:lnTo>
                    <a:lnTo>
                      <a:pt x="83" y="88"/>
                    </a:lnTo>
                    <a:lnTo>
                      <a:pt x="74" y="84"/>
                    </a:lnTo>
                    <a:lnTo>
                      <a:pt x="66" y="76"/>
                    </a:lnTo>
                    <a:lnTo>
                      <a:pt x="58" y="68"/>
                    </a:lnTo>
                    <a:lnTo>
                      <a:pt x="50" y="58"/>
                    </a:lnTo>
                    <a:lnTo>
                      <a:pt x="44" y="47"/>
                    </a:lnTo>
                    <a:lnTo>
                      <a:pt x="39" y="32"/>
                    </a:lnTo>
                    <a:lnTo>
                      <a:pt x="35" y="18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379"/>
              <p:cNvSpPr>
                <a:spLocks/>
              </p:cNvSpPr>
              <p:nvPr/>
            </p:nvSpPr>
            <p:spPr bwMode="auto">
              <a:xfrm>
                <a:off x="1240" y="2254"/>
                <a:ext cx="11" cy="5"/>
              </a:xfrm>
              <a:custGeom>
                <a:avLst/>
                <a:gdLst>
                  <a:gd name="T0" fmla="*/ 33 w 33"/>
                  <a:gd name="T1" fmla="*/ 13 h 16"/>
                  <a:gd name="T2" fmla="*/ 30 w 33"/>
                  <a:gd name="T3" fmla="*/ 6 h 16"/>
                  <a:gd name="T4" fmla="*/ 26 w 33"/>
                  <a:gd name="T5" fmla="*/ 2 h 16"/>
                  <a:gd name="T6" fmla="*/ 22 w 33"/>
                  <a:gd name="T7" fmla="*/ 0 h 16"/>
                  <a:gd name="T8" fmla="*/ 15 w 33"/>
                  <a:gd name="T9" fmla="*/ 0 h 16"/>
                  <a:gd name="T10" fmla="*/ 10 w 33"/>
                  <a:gd name="T11" fmla="*/ 1 h 16"/>
                  <a:gd name="T12" fmla="*/ 5 w 33"/>
                  <a:gd name="T13" fmla="*/ 4 h 16"/>
                  <a:gd name="T14" fmla="*/ 2 w 33"/>
                  <a:gd name="T15" fmla="*/ 9 h 16"/>
                  <a:gd name="T16" fmla="*/ 0 w 33"/>
                  <a:gd name="T17" fmla="*/ 16 h 16"/>
                  <a:gd name="T18" fmla="*/ 33 w 33"/>
                  <a:gd name="T1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3"/>
                    </a:moveTo>
                    <a:lnTo>
                      <a:pt x="30" y="6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380"/>
              <p:cNvSpPr>
                <a:spLocks/>
              </p:cNvSpPr>
              <p:nvPr/>
            </p:nvSpPr>
            <p:spPr bwMode="auto">
              <a:xfrm>
                <a:off x="1118" y="2324"/>
                <a:ext cx="10" cy="7"/>
              </a:xfrm>
              <a:custGeom>
                <a:avLst/>
                <a:gdLst>
                  <a:gd name="T0" fmla="*/ 31 w 31"/>
                  <a:gd name="T1" fmla="*/ 10 h 21"/>
                  <a:gd name="T2" fmla="*/ 27 w 31"/>
                  <a:gd name="T3" fmla="*/ 5 h 21"/>
                  <a:gd name="T4" fmla="*/ 21 w 31"/>
                  <a:gd name="T5" fmla="*/ 1 h 21"/>
                  <a:gd name="T6" fmla="*/ 16 w 31"/>
                  <a:gd name="T7" fmla="*/ 0 h 21"/>
                  <a:gd name="T8" fmla="*/ 9 w 31"/>
                  <a:gd name="T9" fmla="*/ 1 h 21"/>
                  <a:gd name="T10" fmla="*/ 5 w 31"/>
                  <a:gd name="T11" fmla="*/ 4 h 21"/>
                  <a:gd name="T12" fmla="*/ 1 w 31"/>
                  <a:gd name="T13" fmla="*/ 9 h 21"/>
                  <a:gd name="T14" fmla="*/ 0 w 31"/>
                  <a:gd name="T15" fmla="*/ 14 h 21"/>
                  <a:gd name="T16" fmla="*/ 0 w 31"/>
                  <a:gd name="T17" fmla="*/ 21 h 21"/>
                  <a:gd name="T18" fmla="*/ 31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31" y="10"/>
                    </a:moveTo>
                    <a:lnTo>
                      <a:pt x="27" y="5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381"/>
              <p:cNvSpPr>
                <a:spLocks/>
              </p:cNvSpPr>
              <p:nvPr/>
            </p:nvSpPr>
            <p:spPr bwMode="auto">
              <a:xfrm>
                <a:off x="1117" y="2328"/>
                <a:ext cx="53" cy="80"/>
              </a:xfrm>
              <a:custGeom>
                <a:avLst/>
                <a:gdLst>
                  <a:gd name="T0" fmla="*/ 160 w 160"/>
                  <a:gd name="T1" fmla="*/ 220 h 241"/>
                  <a:gd name="T2" fmla="*/ 138 w 160"/>
                  <a:gd name="T3" fmla="*/ 193 h 241"/>
                  <a:gd name="T4" fmla="*/ 118 w 160"/>
                  <a:gd name="T5" fmla="*/ 169 h 241"/>
                  <a:gd name="T6" fmla="*/ 100 w 160"/>
                  <a:gd name="T7" fmla="*/ 143 h 241"/>
                  <a:gd name="T8" fmla="*/ 83 w 160"/>
                  <a:gd name="T9" fmla="*/ 118 h 241"/>
                  <a:gd name="T10" fmla="*/ 69 w 160"/>
                  <a:gd name="T11" fmla="*/ 93 h 241"/>
                  <a:gd name="T12" fmla="*/ 56 w 160"/>
                  <a:gd name="T13" fmla="*/ 65 h 241"/>
                  <a:gd name="T14" fmla="*/ 42 w 160"/>
                  <a:gd name="T15" fmla="*/ 35 h 241"/>
                  <a:gd name="T16" fmla="*/ 31 w 160"/>
                  <a:gd name="T17" fmla="*/ 0 h 241"/>
                  <a:gd name="T18" fmla="*/ 0 w 160"/>
                  <a:gd name="T19" fmla="*/ 11 h 241"/>
                  <a:gd name="T20" fmla="*/ 13 w 160"/>
                  <a:gd name="T21" fmla="*/ 45 h 241"/>
                  <a:gd name="T22" fmla="*/ 26 w 160"/>
                  <a:gd name="T23" fmla="*/ 77 h 241"/>
                  <a:gd name="T24" fmla="*/ 40 w 160"/>
                  <a:gd name="T25" fmla="*/ 107 h 241"/>
                  <a:gd name="T26" fmla="*/ 56 w 160"/>
                  <a:gd name="T27" fmla="*/ 135 h 241"/>
                  <a:gd name="T28" fmla="*/ 73 w 160"/>
                  <a:gd name="T29" fmla="*/ 161 h 241"/>
                  <a:gd name="T30" fmla="*/ 92 w 160"/>
                  <a:gd name="T31" fmla="*/ 188 h 241"/>
                  <a:gd name="T32" fmla="*/ 112 w 160"/>
                  <a:gd name="T33" fmla="*/ 214 h 241"/>
                  <a:gd name="T34" fmla="*/ 137 w 160"/>
                  <a:gd name="T35" fmla="*/ 241 h 241"/>
                  <a:gd name="T36" fmla="*/ 160 w 160"/>
                  <a:gd name="T37" fmla="*/ 2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41">
                    <a:moveTo>
                      <a:pt x="160" y="220"/>
                    </a:moveTo>
                    <a:lnTo>
                      <a:pt x="138" y="193"/>
                    </a:lnTo>
                    <a:lnTo>
                      <a:pt x="118" y="169"/>
                    </a:lnTo>
                    <a:lnTo>
                      <a:pt x="100" y="143"/>
                    </a:lnTo>
                    <a:lnTo>
                      <a:pt x="83" y="118"/>
                    </a:lnTo>
                    <a:lnTo>
                      <a:pt x="69" y="93"/>
                    </a:lnTo>
                    <a:lnTo>
                      <a:pt x="56" y="65"/>
                    </a:lnTo>
                    <a:lnTo>
                      <a:pt x="42" y="35"/>
                    </a:lnTo>
                    <a:lnTo>
                      <a:pt x="31" y="0"/>
                    </a:lnTo>
                    <a:lnTo>
                      <a:pt x="0" y="11"/>
                    </a:lnTo>
                    <a:lnTo>
                      <a:pt x="13" y="45"/>
                    </a:lnTo>
                    <a:lnTo>
                      <a:pt x="26" y="77"/>
                    </a:lnTo>
                    <a:lnTo>
                      <a:pt x="40" y="107"/>
                    </a:lnTo>
                    <a:lnTo>
                      <a:pt x="56" y="135"/>
                    </a:lnTo>
                    <a:lnTo>
                      <a:pt x="73" y="161"/>
                    </a:lnTo>
                    <a:lnTo>
                      <a:pt x="92" y="188"/>
                    </a:lnTo>
                    <a:lnTo>
                      <a:pt x="112" y="214"/>
                    </a:lnTo>
                    <a:lnTo>
                      <a:pt x="137" y="241"/>
                    </a:lnTo>
                    <a:lnTo>
                      <a:pt x="160" y="2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382"/>
              <p:cNvSpPr>
                <a:spLocks/>
              </p:cNvSpPr>
              <p:nvPr/>
            </p:nvSpPr>
            <p:spPr bwMode="auto">
              <a:xfrm>
                <a:off x="1118" y="2326"/>
                <a:ext cx="9" cy="9"/>
              </a:xfrm>
              <a:custGeom>
                <a:avLst/>
                <a:gdLst>
                  <a:gd name="T0" fmla="*/ 0 w 27"/>
                  <a:gd name="T1" fmla="*/ 21 h 25"/>
                  <a:gd name="T2" fmla="*/ 6 w 27"/>
                  <a:gd name="T3" fmla="*/ 25 h 25"/>
                  <a:gd name="T4" fmla="*/ 11 w 27"/>
                  <a:gd name="T5" fmla="*/ 25 h 25"/>
                  <a:gd name="T6" fmla="*/ 17 w 27"/>
                  <a:gd name="T7" fmla="*/ 25 h 25"/>
                  <a:gd name="T8" fmla="*/ 22 w 27"/>
                  <a:gd name="T9" fmla="*/ 21 h 25"/>
                  <a:gd name="T10" fmla="*/ 25 w 27"/>
                  <a:gd name="T11" fmla="*/ 17 h 25"/>
                  <a:gd name="T12" fmla="*/ 27 w 27"/>
                  <a:gd name="T13" fmla="*/ 12 h 25"/>
                  <a:gd name="T14" fmla="*/ 27 w 27"/>
                  <a:gd name="T15" fmla="*/ 6 h 25"/>
                  <a:gd name="T16" fmla="*/ 23 w 27"/>
                  <a:gd name="T17" fmla="*/ 0 h 25"/>
                  <a:gd name="T18" fmla="*/ 0 w 27"/>
                  <a:gd name="T1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5">
                    <a:moveTo>
                      <a:pt x="0" y="21"/>
                    </a:moveTo>
                    <a:lnTo>
                      <a:pt x="6" y="25"/>
                    </a:lnTo>
                    <a:lnTo>
                      <a:pt x="11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383"/>
              <p:cNvSpPr>
                <a:spLocks/>
              </p:cNvSpPr>
              <p:nvPr/>
            </p:nvSpPr>
            <p:spPr bwMode="auto">
              <a:xfrm>
                <a:off x="1181" y="2327"/>
                <a:ext cx="10" cy="7"/>
              </a:xfrm>
              <a:custGeom>
                <a:avLst/>
                <a:gdLst>
                  <a:gd name="T0" fmla="*/ 30 w 30"/>
                  <a:gd name="T1" fmla="*/ 11 h 20"/>
                  <a:gd name="T2" fmla="*/ 27 w 30"/>
                  <a:gd name="T3" fmla="*/ 5 h 20"/>
                  <a:gd name="T4" fmla="*/ 23 w 30"/>
                  <a:gd name="T5" fmla="*/ 1 h 20"/>
                  <a:gd name="T6" fmla="*/ 16 w 30"/>
                  <a:gd name="T7" fmla="*/ 0 h 20"/>
                  <a:gd name="T8" fmla="*/ 12 w 30"/>
                  <a:gd name="T9" fmla="*/ 0 h 20"/>
                  <a:gd name="T10" fmla="*/ 6 w 30"/>
                  <a:gd name="T11" fmla="*/ 3 h 20"/>
                  <a:gd name="T12" fmla="*/ 2 w 30"/>
                  <a:gd name="T13" fmla="*/ 7 h 20"/>
                  <a:gd name="T14" fmla="*/ 0 w 30"/>
                  <a:gd name="T15" fmla="*/ 14 h 20"/>
                  <a:gd name="T16" fmla="*/ 0 w 30"/>
                  <a:gd name="T17" fmla="*/ 20 h 20"/>
                  <a:gd name="T18" fmla="*/ 3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30" y="11"/>
                    </a:moveTo>
                    <a:lnTo>
                      <a:pt x="27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384"/>
              <p:cNvSpPr>
                <a:spLocks/>
              </p:cNvSpPr>
              <p:nvPr/>
            </p:nvSpPr>
            <p:spPr bwMode="auto">
              <a:xfrm>
                <a:off x="1182" y="2331"/>
                <a:ext cx="37" cy="49"/>
              </a:xfrm>
              <a:custGeom>
                <a:avLst/>
                <a:gdLst>
                  <a:gd name="T0" fmla="*/ 110 w 110"/>
                  <a:gd name="T1" fmla="*/ 123 h 146"/>
                  <a:gd name="T2" fmla="*/ 95 w 110"/>
                  <a:gd name="T3" fmla="*/ 109 h 146"/>
                  <a:gd name="T4" fmla="*/ 83 w 110"/>
                  <a:gd name="T5" fmla="*/ 94 h 146"/>
                  <a:gd name="T6" fmla="*/ 71 w 110"/>
                  <a:gd name="T7" fmla="*/ 81 h 146"/>
                  <a:gd name="T8" fmla="*/ 60 w 110"/>
                  <a:gd name="T9" fmla="*/ 66 h 146"/>
                  <a:gd name="T10" fmla="*/ 51 w 110"/>
                  <a:gd name="T11" fmla="*/ 50 h 146"/>
                  <a:gd name="T12" fmla="*/ 41 w 110"/>
                  <a:gd name="T13" fmla="*/ 34 h 146"/>
                  <a:gd name="T14" fmla="*/ 36 w 110"/>
                  <a:gd name="T15" fmla="*/ 17 h 146"/>
                  <a:gd name="T16" fmla="*/ 29 w 110"/>
                  <a:gd name="T17" fmla="*/ 0 h 146"/>
                  <a:gd name="T18" fmla="*/ 0 w 110"/>
                  <a:gd name="T19" fmla="*/ 8 h 146"/>
                  <a:gd name="T20" fmla="*/ 5 w 110"/>
                  <a:gd name="T21" fmla="*/ 28 h 146"/>
                  <a:gd name="T22" fmla="*/ 13 w 110"/>
                  <a:gd name="T23" fmla="*/ 47 h 146"/>
                  <a:gd name="T24" fmla="*/ 24 w 110"/>
                  <a:gd name="T25" fmla="*/ 65 h 146"/>
                  <a:gd name="T26" fmla="*/ 33 w 110"/>
                  <a:gd name="T27" fmla="*/ 83 h 146"/>
                  <a:gd name="T28" fmla="*/ 45 w 110"/>
                  <a:gd name="T29" fmla="*/ 100 h 146"/>
                  <a:gd name="T30" fmla="*/ 59 w 110"/>
                  <a:gd name="T31" fmla="*/ 116 h 146"/>
                  <a:gd name="T32" fmla="*/ 74 w 110"/>
                  <a:gd name="T33" fmla="*/ 131 h 146"/>
                  <a:gd name="T34" fmla="*/ 90 w 110"/>
                  <a:gd name="T35" fmla="*/ 146 h 146"/>
                  <a:gd name="T36" fmla="*/ 110 w 110"/>
                  <a:gd name="T37" fmla="*/ 1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46">
                    <a:moveTo>
                      <a:pt x="110" y="123"/>
                    </a:moveTo>
                    <a:lnTo>
                      <a:pt x="95" y="109"/>
                    </a:lnTo>
                    <a:lnTo>
                      <a:pt x="83" y="94"/>
                    </a:lnTo>
                    <a:lnTo>
                      <a:pt x="71" y="81"/>
                    </a:lnTo>
                    <a:lnTo>
                      <a:pt x="60" y="66"/>
                    </a:lnTo>
                    <a:lnTo>
                      <a:pt x="51" y="50"/>
                    </a:lnTo>
                    <a:lnTo>
                      <a:pt x="41" y="34"/>
                    </a:lnTo>
                    <a:lnTo>
                      <a:pt x="36" y="17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5" y="28"/>
                    </a:lnTo>
                    <a:lnTo>
                      <a:pt x="13" y="47"/>
                    </a:lnTo>
                    <a:lnTo>
                      <a:pt x="24" y="65"/>
                    </a:lnTo>
                    <a:lnTo>
                      <a:pt x="33" y="83"/>
                    </a:lnTo>
                    <a:lnTo>
                      <a:pt x="45" y="100"/>
                    </a:lnTo>
                    <a:lnTo>
                      <a:pt x="59" y="116"/>
                    </a:lnTo>
                    <a:lnTo>
                      <a:pt x="74" y="131"/>
                    </a:lnTo>
                    <a:lnTo>
                      <a:pt x="90" y="146"/>
                    </a:lnTo>
                    <a:lnTo>
                      <a:pt x="11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385"/>
              <p:cNvSpPr>
                <a:spLocks/>
              </p:cNvSpPr>
              <p:nvPr/>
            </p:nvSpPr>
            <p:spPr bwMode="auto">
              <a:xfrm>
                <a:off x="1183" y="2329"/>
                <a:ext cx="8" cy="9"/>
              </a:xfrm>
              <a:custGeom>
                <a:avLst/>
                <a:gdLst>
                  <a:gd name="T0" fmla="*/ 0 w 24"/>
                  <a:gd name="T1" fmla="*/ 23 h 27"/>
                  <a:gd name="T2" fmla="*/ 5 w 24"/>
                  <a:gd name="T3" fmla="*/ 27 h 27"/>
                  <a:gd name="T4" fmla="*/ 12 w 24"/>
                  <a:gd name="T5" fmla="*/ 27 h 27"/>
                  <a:gd name="T6" fmla="*/ 16 w 24"/>
                  <a:gd name="T7" fmla="*/ 24 h 27"/>
                  <a:gd name="T8" fmla="*/ 21 w 24"/>
                  <a:gd name="T9" fmla="*/ 22 h 27"/>
                  <a:gd name="T10" fmla="*/ 24 w 24"/>
                  <a:gd name="T11" fmla="*/ 16 h 27"/>
                  <a:gd name="T12" fmla="*/ 24 w 24"/>
                  <a:gd name="T13" fmla="*/ 11 h 27"/>
                  <a:gd name="T14" fmla="*/ 24 w 24"/>
                  <a:gd name="T15" fmla="*/ 5 h 27"/>
                  <a:gd name="T16" fmla="*/ 20 w 24"/>
                  <a:gd name="T17" fmla="*/ 0 h 27"/>
                  <a:gd name="T18" fmla="*/ 0 w 24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7">
                    <a:moveTo>
                      <a:pt x="0" y="23"/>
                    </a:moveTo>
                    <a:lnTo>
                      <a:pt x="5" y="27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386"/>
              <p:cNvSpPr>
                <a:spLocks/>
              </p:cNvSpPr>
              <p:nvPr/>
            </p:nvSpPr>
            <p:spPr bwMode="auto">
              <a:xfrm>
                <a:off x="1494" y="2312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2 w 32"/>
                  <a:gd name="T3" fmla="*/ 7 h 16"/>
                  <a:gd name="T4" fmla="*/ 5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2" y="7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387"/>
              <p:cNvSpPr>
                <a:spLocks/>
              </p:cNvSpPr>
              <p:nvPr/>
            </p:nvSpPr>
            <p:spPr bwMode="auto">
              <a:xfrm>
                <a:off x="1474" y="2247"/>
                <a:ext cx="31" cy="65"/>
              </a:xfrm>
              <a:custGeom>
                <a:avLst/>
                <a:gdLst>
                  <a:gd name="T0" fmla="*/ 0 w 94"/>
                  <a:gd name="T1" fmla="*/ 20 h 194"/>
                  <a:gd name="T2" fmla="*/ 13 w 94"/>
                  <a:gd name="T3" fmla="*/ 39 h 194"/>
                  <a:gd name="T4" fmla="*/ 28 w 94"/>
                  <a:gd name="T5" fmla="*/ 62 h 194"/>
                  <a:gd name="T6" fmla="*/ 39 w 94"/>
                  <a:gd name="T7" fmla="*/ 84 h 194"/>
                  <a:gd name="T8" fmla="*/ 48 w 94"/>
                  <a:gd name="T9" fmla="*/ 106 h 194"/>
                  <a:gd name="T10" fmla="*/ 55 w 94"/>
                  <a:gd name="T11" fmla="*/ 129 h 194"/>
                  <a:gd name="T12" fmla="*/ 59 w 94"/>
                  <a:gd name="T13" fmla="*/ 151 h 194"/>
                  <a:gd name="T14" fmla="*/ 63 w 94"/>
                  <a:gd name="T15" fmla="*/ 174 h 194"/>
                  <a:gd name="T16" fmla="*/ 63 w 94"/>
                  <a:gd name="T17" fmla="*/ 194 h 194"/>
                  <a:gd name="T18" fmla="*/ 94 w 94"/>
                  <a:gd name="T19" fmla="*/ 194 h 194"/>
                  <a:gd name="T20" fmla="*/ 94 w 94"/>
                  <a:gd name="T21" fmla="*/ 173 h 194"/>
                  <a:gd name="T22" fmla="*/ 91 w 94"/>
                  <a:gd name="T23" fmla="*/ 147 h 194"/>
                  <a:gd name="T24" fmla="*/ 86 w 94"/>
                  <a:gd name="T25" fmla="*/ 123 h 194"/>
                  <a:gd name="T26" fmla="*/ 78 w 94"/>
                  <a:gd name="T27" fmla="*/ 96 h 194"/>
                  <a:gd name="T28" fmla="*/ 68 w 94"/>
                  <a:gd name="T29" fmla="*/ 71 h 194"/>
                  <a:gd name="T30" fmla="*/ 55 w 94"/>
                  <a:gd name="T31" fmla="*/ 47 h 194"/>
                  <a:gd name="T32" fmla="*/ 40 w 94"/>
                  <a:gd name="T33" fmla="*/ 23 h 194"/>
                  <a:gd name="T34" fmla="*/ 25 w 94"/>
                  <a:gd name="T35" fmla="*/ 0 h 194"/>
                  <a:gd name="T36" fmla="*/ 0 w 94"/>
                  <a:gd name="T37" fmla="*/ 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194">
                    <a:moveTo>
                      <a:pt x="0" y="20"/>
                    </a:moveTo>
                    <a:lnTo>
                      <a:pt x="13" y="39"/>
                    </a:lnTo>
                    <a:lnTo>
                      <a:pt x="28" y="62"/>
                    </a:lnTo>
                    <a:lnTo>
                      <a:pt x="39" y="84"/>
                    </a:lnTo>
                    <a:lnTo>
                      <a:pt x="48" y="106"/>
                    </a:lnTo>
                    <a:lnTo>
                      <a:pt x="55" y="129"/>
                    </a:lnTo>
                    <a:lnTo>
                      <a:pt x="59" y="151"/>
                    </a:lnTo>
                    <a:lnTo>
                      <a:pt x="63" y="174"/>
                    </a:lnTo>
                    <a:lnTo>
                      <a:pt x="63" y="194"/>
                    </a:lnTo>
                    <a:lnTo>
                      <a:pt x="94" y="194"/>
                    </a:lnTo>
                    <a:lnTo>
                      <a:pt x="94" y="173"/>
                    </a:lnTo>
                    <a:lnTo>
                      <a:pt x="91" y="147"/>
                    </a:lnTo>
                    <a:lnTo>
                      <a:pt x="86" y="123"/>
                    </a:lnTo>
                    <a:lnTo>
                      <a:pt x="78" y="96"/>
                    </a:lnTo>
                    <a:lnTo>
                      <a:pt x="68" y="71"/>
                    </a:lnTo>
                    <a:lnTo>
                      <a:pt x="55" y="47"/>
                    </a:lnTo>
                    <a:lnTo>
                      <a:pt x="40" y="23"/>
                    </a:lnTo>
                    <a:lnTo>
                      <a:pt x="2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388"/>
              <p:cNvSpPr>
                <a:spLocks/>
              </p:cNvSpPr>
              <p:nvPr/>
            </p:nvSpPr>
            <p:spPr bwMode="auto">
              <a:xfrm>
                <a:off x="1494" y="2307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2 w 29"/>
                  <a:gd name="T3" fmla="*/ 1 h 27"/>
                  <a:gd name="T4" fmla="*/ 17 w 29"/>
                  <a:gd name="T5" fmla="*/ 0 h 27"/>
                  <a:gd name="T6" fmla="*/ 12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4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2" y="1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389"/>
              <p:cNvSpPr>
                <a:spLocks/>
              </p:cNvSpPr>
              <p:nvPr/>
            </p:nvSpPr>
            <p:spPr bwMode="auto">
              <a:xfrm>
                <a:off x="1679" y="2114"/>
                <a:ext cx="10" cy="7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9 w 30"/>
                  <a:gd name="T9" fmla="*/ 0 h 22"/>
                  <a:gd name="T10" fmla="*/ 5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390"/>
              <p:cNvSpPr>
                <a:spLocks/>
              </p:cNvSpPr>
              <p:nvPr/>
            </p:nvSpPr>
            <p:spPr bwMode="auto">
              <a:xfrm>
                <a:off x="1680" y="2116"/>
                <a:ext cx="24" cy="62"/>
              </a:xfrm>
              <a:custGeom>
                <a:avLst/>
                <a:gdLst>
                  <a:gd name="T0" fmla="*/ 70 w 71"/>
                  <a:gd name="T1" fmla="*/ 184 h 184"/>
                  <a:gd name="T2" fmla="*/ 71 w 71"/>
                  <a:gd name="T3" fmla="*/ 155 h 184"/>
                  <a:gd name="T4" fmla="*/ 70 w 71"/>
                  <a:gd name="T5" fmla="*/ 130 h 184"/>
                  <a:gd name="T6" fmla="*/ 66 w 71"/>
                  <a:gd name="T7" fmla="*/ 107 h 184"/>
                  <a:gd name="T8" fmla="*/ 60 w 71"/>
                  <a:gd name="T9" fmla="*/ 84 h 184"/>
                  <a:gd name="T10" fmla="*/ 55 w 71"/>
                  <a:gd name="T11" fmla="*/ 64 h 184"/>
                  <a:gd name="T12" fmla="*/ 46 w 71"/>
                  <a:gd name="T13" fmla="*/ 43 h 184"/>
                  <a:gd name="T14" fmla="*/ 37 w 71"/>
                  <a:gd name="T15" fmla="*/ 23 h 184"/>
                  <a:gd name="T16" fmla="*/ 28 w 71"/>
                  <a:gd name="T17" fmla="*/ 0 h 184"/>
                  <a:gd name="T18" fmla="*/ 0 w 71"/>
                  <a:gd name="T19" fmla="*/ 15 h 184"/>
                  <a:gd name="T20" fmla="*/ 9 w 71"/>
                  <a:gd name="T21" fmla="*/ 34 h 184"/>
                  <a:gd name="T22" fmla="*/ 19 w 71"/>
                  <a:gd name="T23" fmla="*/ 54 h 184"/>
                  <a:gd name="T24" fmla="*/ 24 w 71"/>
                  <a:gd name="T25" fmla="*/ 74 h 184"/>
                  <a:gd name="T26" fmla="*/ 31 w 71"/>
                  <a:gd name="T27" fmla="*/ 92 h 184"/>
                  <a:gd name="T28" fmla="*/ 35 w 71"/>
                  <a:gd name="T29" fmla="*/ 112 h 184"/>
                  <a:gd name="T30" fmla="*/ 37 w 71"/>
                  <a:gd name="T31" fmla="*/ 132 h 184"/>
                  <a:gd name="T32" fmla="*/ 39 w 71"/>
                  <a:gd name="T33" fmla="*/ 155 h 184"/>
                  <a:gd name="T34" fmla="*/ 37 w 71"/>
                  <a:gd name="T35" fmla="*/ 181 h 184"/>
                  <a:gd name="T36" fmla="*/ 70 w 71"/>
                  <a:gd name="T3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184">
                    <a:moveTo>
                      <a:pt x="70" y="184"/>
                    </a:moveTo>
                    <a:lnTo>
                      <a:pt x="71" y="155"/>
                    </a:lnTo>
                    <a:lnTo>
                      <a:pt x="70" y="130"/>
                    </a:lnTo>
                    <a:lnTo>
                      <a:pt x="66" y="107"/>
                    </a:lnTo>
                    <a:lnTo>
                      <a:pt x="60" y="84"/>
                    </a:lnTo>
                    <a:lnTo>
                      <a:pt x="55" y="64"/>
                    </a:lnTo>
                    <a:lnTo>
                      <a:pt x="46" y="43"/>
                    </a:lnTo>
                    <a:lnTo>
                      <a:pt x="37" y="23"/>
                    </a:lnTo>
                    <a:lnTo>
                      <a:pt x="28" y="0"/>
                    </a:lnTo>
                    <a:lnTo>
                      <a:pt x="0" y="15"/>
                    </a:lnTo>
                    <a:lnTo>
                      <a:pt x="9" y="34"/>
                    </a:lnTo>
                    <a:lnTo>
                      <a:pt x="19" y="54"/>
                    </a:lnTo>
                    <a:lnTo>
                      <a:pt x="24" y="74"/>
                    </a:lnTo>
                    <a:lnTo>
                      <a:pt x="31" y="92"/>
                    </a:lnTo>
                    <a:lnTo>
                      <a:pt x="35" y="112"/>
                    </a:lnTo>
                    <a:lnTo>
                      <a:pt x="37" y="132"/>
                    </a:lnTo>
                    <a:lnTo>
                      <a:pt x="39" y="155"/>
                    </a:lnTo>
                    <a:lnTo>
                      <a:pt x="37" y="181"/>
                    </a:lnTo>
                    <a:lnTo>
                      <a:pt x="7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391"/>
              <p:cNvSpPr>
                <a:spLocks/>
              </p:cNvSpPr>
              <p:nvPr/>
            </p:nvSpPr>
            <p:spPr bwMode="auto">
              <a:xfrm>
                <a:off x="1679" y="2119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9 w 32"/>
                  <a:gd name="T7" fmla="*/ 15 h 16"/>
                  <a:gd name="T8" fmla="*/ 15 w 32"/>
                  <a:gd name="T9" fmla="*/ 16 h 16"/>
                  <a:gd name="T10" fmla="*/ 22 w 32"/>
                  <a:gd name="T11" fmla="*/ 16 h 16"/>
                  <a:gd name="T12" fmla="*/ 27 w 32"/>
                  <a:gd name="T13" fmla="*/ 13 h 16"/>
                  <a:gd name="T14" fmla="*/ 30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5" y="16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0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392"/>
              <p:cNvSpPr>
                <a:spLocks/>
              </p:cNvSpPr>
              <p:nvPr/>
            </p:nvSpPr>
            <p:spPr bwMode="auto">
              <a:xfrm>
                <a:off x="1744" y="2125"/>
                <a:ext cx="10" cy="8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10 w 30"/>
                  <a:gd name="T9" fmla="*/ 2 h 22"/>
                  <a:gd name="T10" fmla="*/ 6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393"/>
              <p:cNvSpPr>
                <a:spLocks/>
              </p:cNvSpPr>
              <p:nvPr/>
            </p:nvSpPr>
            <p:spPr bwMode="auto">
              <a:xfrm>
                <a:off x="1744" y="2128"/>
                <a:ext cx="21" cy="45"/>
              </a:xfrm>
              <a:custGeom>
                <a:avLst/>
                <a:gdLst>
                  <a:gd name="T0" fmla="*/ 60 w 61"/>
                  <a:gd name="T1" fmla="*/ 135 h 135"/>
                  <a:gd name="T2" fmla="*/ 61 w 61"/>
                  <a:gd name="T3" fmla="*/ 116 h 135"/>
                  <a:gd name="T4" fmla="*/ 60 w 61"/>
                  <a:gd name="T5" fmla="*/ 97 h 135"/>
                  <a:gd name="T6" fmla="*/ 57 w 61"/>
                  <a:gd name="T7" fmla="*/ 80 h 135"/>
                  <a:gd name="T8" fmla="*/ 53 w 61"/>
                  <a:gd name="T9" fmla="*/ 62 h 135"/>
                  <a:gd name="T10" fmla="*/ 48 w 61"/>
                  <a:gd name="T11" fmla="*/ 46 h 135"/>
                  <a:gd name="T12" fmla="*/ 44 w 61"/>
                  <a:gd name="T13" fmla="*/ 30 h 135"/>
                  <a:gd name="T14" fmla="*/ 36 w 61"/>
                  <a:gd name="T15" fmla="*/ 15 h 135"/>
                  <a:gd name="T16" fmla="*/ 29 w 61"/>
                  <a:gd name="T17" fmla="*/ 0 h 135"/>
                  <a:gd name="T18" fmla="*/ 0 w 61"/>
                  <a:gd name="T19" fmla="*/ 14 h 135"/>
                  <a:gd name="T20" fmla="*/ 7 w 61"/>
                  <a:gd name="T21" fmla="*/ 29 h 135"/>
                  <a:gd name="T22" fmla="*/ 13 w 61"/>
                  <a:gd name="T23" fmla="*/ 42 h 135"/>
                  <a:gd name="T24" fmla="*/ 18 w 61"/>
                  <a:gd name="T25" fmla="*/ 57 h 135"/>
                  <a:gd name="T26" fmla="*/ 23 w 61"/>
                  <a:gd name="T27" fmla="*/ 70 h 135"/>
                  <a:gd name="T28" fmla="*/ 26 w 61"/>
                  <a:gd name="T29" fmla="*/ 85 h 135"/>
                  <a:gd name="T30" fmla="*/ 27 w 61"/>
                  <a:gd name="T31" fmla="*/ 99 h 135"/>
                  <a:gd name="T32" fmla="*/ 29 w 61"/>
                  <a:gd name="T33" fmla="*/ 116 h 135"/>
                  <a:gd name="T34" fmla="*/ 27 w 61"/>
                  <a:gd name="T35" fmla="*/ 133 h 135"/>
                  <a:gd name="T36" fmla="*/ 60 w 61"/>
                  <a:gd name="T3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135">
                    <a:moveTo>
                      <a:pt x="60" y="135"/>
                    </a:moveTo>
                    <a:lnTo>
                      <a:pt x="61" y="116"/>
                    </a:lnTo>
                    <a:lnTo>
                      <a:pt x="60" y="97"/>
                    </a:lnTo>
                    <a:lnTo>
                      <a:pt x="57" y="80"/>
                    </a:lnTo>
                    <a:lnTo>
                      <a:pt x="53" y="62"/>
                    </a:lnTo>
                    <a:lnTo>
                      <a:pt x="48" y="46"/>
                    </a:lnTo>
                    <a:lnTo>
                      <a:pt x="44" y="30"/>
                    </a:lnTo>
                    <a:lnTo>
                      <a:pt x="36" y="15"/>
                    </a:lnTo>
                    <a:lnTo>
                      <a:pt x="29" y="0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13" y="42"/>
                    </a:lnTo>
                    <a:lnTo>
                      <a:pt x="18" y="57"/>
                    </a:lnTo>
                    <a:lnTo>
                      <a:pt x="23" y="70"/>
                    </a:lnTo>
                    <a:lnTo>
                      <a:pt x="26" y="85"/>
                    </a:lnTo>
                    <a:lnTo>
                      <a:pt x="27" y="99"/>
                    </a:lnTo>
                    <a:lnTo>
                      <a:pt x="29" y="116"/>
                    </a:lnTo>
                    <a:lnTo>
                      <a:pt x="27" y="133"/>
                    </a:lnTo>
                    <a:lnTo>
                      <a:pt x="6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394"/>
              <p:cNvSpPr>
                <a:spLocks/>
              </p:cNvSpPr>
              <p:nvPr/>
            </p:nvSpPr>
            <p:spPr bwMode="auto">
              <a:xfrm>
                <a:off x="1744" y="2130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6 h 16"/>
                  <a:gd name="T12" fmla="*/ 27 w 32"/>
                  <a:gd name="T13" fmla="*/ 14 h 16"/>
                  <a:gd name="T14" fmla="*/ 31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395"/>
              <p:cNvSpPr>
                <a:spLocks/>
              </p:cNvSpPr>
              <p:nvPr/>
            </p:nvSpPr>
            <p:spPr bwMode="auto">
              <a:xfrm>
                <a:off x="1790" y="2183"/>
                <a:ext cx="9" cy="9"/>
              </a:xfrm>
              <a:custGeom>
                <a:avLst/>
                <a:gdLst>
                  <a:gd name="T0" fmla="*/ 27 w 27"/>
                  <a:gd name="T1" fmla="*/ 5 h 27"/>
                  <a:gd name="T2" fmla="*/ 20 w 27"/>
                  <a:gd name="T3" fmla="*/ 1 h 27"/>
                  <a:gd name="T4" fmla="*/ 15 w 27"/>
                  <a:gd name="T5" fmla="*/ 0 h 27"/>
                  <a:gd name="T6" fmla="*/ 9 w 27"/>
                  <a:gd name="T7" fmla="*/ 1 h 27"/>
                  <a:gd name="T8" fmla="*/ 5 w 27"/>
                  <a:gd name="T9" fmla="*/ 5 h 27"/>
                  <a:gd name="T10" fmla="*/ 1 w 27"/>
                  <a:gd name="T11" fmla="*/ 10 h 27"/>
                  <a:gd name="T12" fmla="*/ 0 w 27"/>
                  <a:gd name="T13" fmla="*/ 14 h 27"/>
                  <a:gd name="T14" fmla="*/ 1 w 27"/>
                  <a:gd name="T15" fmla="*/ 21 h 27"/>
                  <a:gd name="T16" fmla="*/ 5 w 27"/>
                  <a:gd name="T17" fmla="*/ 27 h 27"/>
                  <a:gd name="T18" fmla="*/ 27 w 27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5"/>
                    </a:moveTo>
                    <a:lnTo>
                      <a:pt x="20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396"/>
              <p:cNvSpPr>
                <a:spLocks/>
              </p:cNvSpPr>
              <p:nvPr/>
            </p:nvSpPr>
            <p:spPr bwMode="auto">
              <a:xfrm>
                <a:off x="1792" y="2184"/>
                <a:ext cx="26" cy="65"/>
              </a:xfrm>
              <a:custGeom>
                <a:avLst/>
                <a:gdLst>
                  <a:gd name="T0" fmla="*/ 77 w 79"/>
                  <a:gd name="T1" fmla="*/ 194 h 194"/>
                  <a:gd name="T2" fmla="*/ 79 w 79"/>
                  <a:gd name="T3" fmla="*/ 164 h 194"/>
                  <a:gd name="T4" fmla="*/ 79 w 79"/>
                  <a:gd name="T5" fmla="*/ 135 h 194"/>
                  <a:gd name="T6" fmla="*/ 76 w 79"/>
                  <a:gd name="T7" fmla="*/ 109 h 194"/>
                  <a:gd name="T8" fmla="*/ 69 w 79"/>
                  <a:gd name="T9" fmla="*/ 82 h 194"/>
                  <a:gd name="T10" fmla="*/ 61 w 79"/>
                  <a:gd name="T11" fmla="*/ 59 h 194"/>
                  <a:gd name="T12" fmla="*/ 50 w 79"/>
                  <a:gd name="T13" fmla="*/ 37 h 194"/>
                  <a:gd name="T14" fmla="*/ 37 w 79"/>
                  <a:gd name="T15" fmla="*/ 17 h 194"/>
                  <a:gd name="T16" fmla="*/ 22 w 79"/>
                  <a:gd name="T17" fmla="*/ 0 h 194"/>
                  <a:gd name="T18" fmla="*/ 0 w 79"/>
                  <a:gd name="T19" fmla="*/ 21 h 194"/>
                  <a:gd name="T20" fmla="*/ 11 w 79"/>
                  <a:gd name="T21" fmla="*/ 36 h 194"/>
                  <a:gd name="T22" fmla="*/ 23 w 79"/>
                  <a:gd name="T23" fmla="*/ 54 h 194"/>
                  <a:gd name="T24" fmla="*/ 31 w 79"/>
                  <a:gd name="T25" fmla="*/ 71 h 194"/>
                  <a:gd name="T26" fmla="*/ 38 w 79"/>
                  <a:gd name="T27" fmla="*/ 90 h 194"/>
                  <a:gd name="T28" fmla="*/ 44 w 79"/>
                  <a:gd name="T29" fmla="*/ 113 h 194"/>
                  <a:gd name="T30" fmla="*/ 46 w 79"/>
                  <a:gd name="T31" fmla="*/ 137 h 194"/>
                  <a:gd name="T32" fmla="*/ 48 w 79"/>
                  <a:gd name="T33" fmla="*/ 164 h 194"/>
                  <a:gd name="T34" fmla="*/ 45 w 79"/>
                  <a:gd name="T35" fmla="*/ 193 h 194"/>
                  <a:gd name="T36" fmla="*/ 77 w 79"/>
                  <a:gd name="T3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194">
                    <a:moveTo>
                      <a:pt x="77" y="194"/>
                    </a:moveTo>
                    <a:lnTo>
                      <a:pt x="79" y="164"/>
                    </a:lnTo>
                    <a:lnTo>
                      <a:pt x="79" y="135"/>
                    </a:lnTo>
                    <a:lnTo>
                      <a:pt x="76" y="109"/>
                    </a:lnTo>
                    <a:lnTo>
                      <a:pt x="69" y="82"/>
                    </a:lnTo>
                    <a:lnTo>
                      <a:pt x="61" y="59"/>
                    </a:lnTo>
                    <a:lnTo>
                      <a:pt x="50" y="37"/>
                    </a:lnTo>
                    <a:lnTo>
                      <a:pt x="37" y="17"/>
                    </a:lnTo>
                    <a:lnTo>
                      <a:pt x="22" y="0"/>
                    </a:lnTo>
                    <a:lnTo>
                      <a:pt x="0" y="21"/>
                    </a:lnTo>
                    <a:lnTo>
                      <a:pt x="11" y="36"/>
                    </a:lnTo>
                    <a:lnTo>
                      <a:pt x="23" y="54"/>
                    </a:lnTo>
                    <a:lnTo>
                      <a:pt x="31" y="71"/>
                    </a:lnTo>
                    <a:lnTo>
                      <a:pt x="38" y="90"/>
                    </a:lnTo>
                    <a:lnTo>
                      <a:pt x="44" y="113"/>
                    </a:lnTo>
                    <a:lnTo>
                      <a:pt x="46" y="137"/>
                    </a:lnTo>
                    <a:lnTo>
                      <a:pt x="48" y="164"/>
                    </a:lnTo>
                    <a:lnTo>
                      <a:pt x="45" y="193"/>
                    </a:lnTo>
                    <a:lnTo>
                      <a:pt x="77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397"/>
              <p:cNvSpPr>
                <a:spLocks/>
              </p:cNvSpPr>
              <p:nvPr/>
            </p:nvSpPr>
            <p:spPr bwMode="auto">
              <a:xfrm>
                <a:off x="1790" y="2187"/>
                <a:ext cx="11" cy="6"/>
              </a:xfrm>
              <a:custGeom>
                <a:avLst/>
                <a:gdLst>
                  <a:gd name="T0" fmla="*/ 0 w 32"/>
                  <a:gd name="T1" fmla="*/ 0 h 17"/>
                  <a:gd name="T2" fmla="*/ 1 w 32"/>
                  <a:gd name="T3" fmla="*/ 7 h 17"/>
                  <a:gd name="T4" fmla="*/ 4 w 32"/>
                  <a:gd name="T5" fmla="*/ 13 h 17"/>
                  <a:gd name="T6" fmla="*/ 9 w 32"/>
                  <a:gd name="T7" fmla="*/ 15 h 17"/>
                  <a:gd name="T8" fmla="*/ 16 w 32"/>
                  <a:gd name="T9" fmla="*/ 17 h 17"/>
                  <a:gd name="T10" fmla="*/ 21 w 32"/>
                  <a:gd name="T11" fmla="*/ 17 h 17"/>
                  <a:gd name="T12" fmla="*/ 27 w 32"/>
                  <a:gd name="T13" fmla="*/ 14 h 17"/>
                  <a:gd name="T14" fmla="*/ 31 w 32"/>
                  <a:gd name="T15" fmla="*/ 9 h 17"/>
                  <a:gd name="T16" fmla="*/ 32 w 32"/>
                  <a:gd name="T17" fmla="*/ 2 h 17"/>
                  <a:gd name="T18" fmla="*/ 0 w 32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7">
                    <a:moveTo>
                      <a:pt x="0" y="0"/>
                    </a:moveTo>
                    <a:lnTo>
                      <a:pt x="1" y="7"/>
                    </a:lnTo>
                    <a:lnTo>
                      <a:pt x="4" y="13"/>
                    </a:lnTo>
                    <a:lnTo>
                      <a:pt x="9" y="15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398"/>
              <p:cNvSpPr>
                <a:spLocks/>
              </p:cNvSpPr>
              <p:nvPr/>
            </p:nvSpPr>
            <p:spPr bwMode="auto">
              <a:xfrm>
                <a:off x="1689" y="2342"/>
                <a:ext cx="6" cy="11"/>
              </a:xfrm>
              <a:custGeom>
                <a:avLst/>
                <a:gdLst>
                  <a:gd name="T0" fmla="*/ 16 w 16"/>
                  <a:gd name="T1" fmla="*/ 0 h 33"/>
                  <a:gd name="T2" fmla="*/ 4 w 16"/>
                  <a:gd name="T3" fmla="*/ 6 h 33"/>
                  <a:gd name="T4" fmla="*/ 0 w 16"/>
                  <a:gd name="T5" fmla="*/ 16 h 33"/>
                  <a:gd name="T6" fmla="*/ 4 w 16"/>
                  <a:gd name="T7" fmla="*/ 27 h 33"/>
                  <a:gd name="T8" fmla="*/ 16 w 16"/>
                  <a:gd name="T9" fmla="*/ 33 h 33"/>
                  <a:gd name="T10" fmla="*/ 16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6" y="0"/>
                    </a:moveTo>
                    <a:lnTo>
                      <a:pt x="4" y="6"/>
                    </a:lnTo>
                    <a:lnTo>
                      <a:pt x="0" y="16"/>
                    </a:lnTo>
                    <a:lnTo>
                      <a:pt x="4" y="27"/>
                    </a:lnTo>
                    <a:lnTo>
                      <a:pt x="16" y="3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399"/>
              <p:cNvSpPr>
                <a:spLocks/>
              </p:cNvSpPr>
              <p:nvPr/>
            </p:nvSpPr>
            <p:spPr bwMode="auto">
              <a:xfrm>
                <a:off x="1695" y="2330"/>
                <a:ext cx="37" cy="23"/>
              </a:xfrm>
              <a:custGeom>
                <a:avLst/>
                <a:gdLst>
                  <a:gd name="T0" fmla="*/ 93 w 113"/>
                  <a:gd name="T1" fmla="*/ 0 h 68"/>
                  <a:gd name="T2" fmla="*/ 81 w 113"/>
                  <a:gd name="T3" fmla="*/ 10 h 68"/>
                  <a:gd name="T4" fmla="*/ 70 w 113"/>
                  <a:gd name="T5" fmla="*/ 18 h 68"/>
                  <a:gd name="T6" fmla="*/ 59 w 113"/>
                  <a:gd name="T7" fmla="*/ 23 h 68"/>
                  <a:gd name="T8" fmla="*/ 48 w 113"/>
                  <a:gd name="T9" fmla="*/ 27 h 68"/>
                  <a:gd name="T10" fmla="*/ 39 w 113"/>
                  <a:gd name="T11" fmla="*/ 32 h 68"/>
                  <a:gd name="T12" fmla="*/ 28 w 113"/>
                  <a:gd name="T13" fmla="*/ 34 h 68"/>
                  <a:gd name="T14" fmla="*/ 15 w 113"/>
                  <a:gd name="T15" fmla="*/ 35 h 68"/>
                  <a:gd name="T16" fmla="*/ 0 w 113"/>
                  <a:gd name="T17" fmla="*/ 37 h 68"/>
                  <a:gd name="T18" fmla="*/ 0 w 113"/>
                  <a:gd name="T19" fmla="*/ 68 h 68"/>
                  <a:gd name="T20" fmla="*/ 16 w 113"/>
                  <a:gd name="T21" fmla="*/ 68 h 68"/>
                  <a:gd name="T22" fmla="*/ 32 w 113"/>
                  <a:gd name="T23" fmla="*/ 65 h 68"/>
                  <a:gd name="T24" fmla="*/ 47 w 113"/>
                  <a:gd name="T25" fmla="*/ 62 h 68"/>
                  <a:gd name="T26" fmla="*/ 60 w 113"/>
                  <a:gd name="T27" fmla="*/ 58 h 68"/>
                  <a:gd name="T28" fmla="*/ 74 w 113"/>
                  <a:gd name="T29" fmla="*/ 51 h 68"/>
                  <a:gd name="T30" fmla="*/ 86 w 113"/>
                  <a:gd name="T31" fmla="*/ 43 h 68"/>
                  <a:gd name="T32" fmla="*/ 100 w 113"/>
                  <a:gd name="T33" fmla="*/ 34 h 68"/>
                  <a:gd name="T34" fmla="*/ 113 w 113"/>
                  <a:gd name="T35" fmla="*/ 23 h 68"/>
                  <a:gd name="T36" fmla="*/ 93 w 113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68">
                    <a:moveTo>
                      <a:pt x="93" y="0"/>
                    </a:moveTo>
                    <a:lnTo>
                      <a:pt x="81" y="10"/>
                    </a:lnTo>
                    <a:lnTo>
                      <a:pt x="70" y="18"/>
                    </a:lnTo>
                    <a:lnTo>
                      <a:pt x="59" y="23"/>
                    </a:lnTo>
                    <a:lnTo>
                      <a:pt x="48" y="27"/>
                    </a:lnTo>
                    <a:lnTo>
                      <a:pt x="39" y="32"/>
                    </a:lnTo>
                    <a:lnTo>
                      <a:pt x="28" y="34"/>
                    </a:lnTo>
                    <a:lnTo>
                      <a:pt x="15" y="3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32" y="65"/>
                    </a:lnTo>
                    <a:lnTo>
                      <a:pt x="47" y="62"/>
                    </a:lnTo>
                    <a:lnTo>
                      <a:pt x="60" y="58"/>
                    </a:lnTo>
                    <a:lnTo>
                      <a:pt x="74" y="51"/>
                    </a:lnTo>
                    <a:lnTo>
                      <a:pt x="86" y="43"/>
                    </a:lnTo>
                    <a:lnTo>
                      <a:pt x="100" y="34"/>
                    </a:lnTo>
                    <a:lnTo>
                      <a:pt x="113" y="2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400"/>
              <p:cNvSpPr>
                <a:spLocks/>
              </p:cNvSpPr>
              <p:nvPr/>
            </p:nvSpPr>
            <p:spPr bwMode="auto">
              <a:xfrm>
                <a:off x="1691" y="2342"/>
                <a:ext cx="9" cy="9"/>
              </a:xfrm>
              <a:custGeom>
                <a:avLst/>
                <a:gdLst>
                  <a:gd name="T0" fmla="*/ 21 w 25"/>
                  <a:gd name="T1" fmla="*/ 27 h 27"/>
                  <a:gd name="T2" fmla="*/ 25 w 25"/>
                  <a:gd name="T3" fmla="*/ 21 h 27"/>
                  <a:gd name="T4" fmla="*/ 25 w 25"/>
                  <a:gd name="T5" fmla="*/ 16 h 27"/>
                  <a:gd name="T6" fmla="*/ 25 w 25"/>
                  <a:gd name="T7" fmla="*/ 10 h 27"/>
                  <a:gd name="T8" fmla="*/ 22 w 25"/>
                  <a:gd name="T9" fmla="*/ 5 h 27"/>
                  <a:gd name="T10" fmla="*/ 17 w 25"/>
                  <a:gd name="T11" fmla="*/ 2 h 27"/>
                  <a:gd name="T12" fmla="*/ 13 w 25"/>
                  <a:gd name="T13" fmla="*/ 0 h 27"/>
                  <a:gd name="T14" fmla="*/ 6 w 25"/>
                  <a:gd name="T15" fmla="*/ 1 h 27"/>
                  <a:gd name="T16" fmla="*/ 0 w 25"/>
                  <a:gd name="T17" fmla="*/ 4 h 27"/>
                  <a:gd name="T18" fmla="*/ 21 w 25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21" y="27"/>
                    </a:move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" name="Group 401"/>
            <p:cNvGrpSpPr>
              <a:grpSpLocks/>
            </p:cNvGrpSpPr>
            <p:nvPr/>
          </p:nvGrpSpPr>
          <p:grpSpPr bwMode="auto">
            <a:xfrm>
              <a:off x="1100" y="2209"/>
              <a:ext cx="902" cy="657"/>
              <a:chOff x="1004" y="2113"/>
              <a:chExt cx="902" cy="657"/>
            </a:xfrm>
          </p:grpSpPr>
          <p:sp>
            <p:nvSpPr>
              <p:cNvPr id="289" name="Freeform 402"/>
              <p:cNvSpPr>
                <a:spLocks/>
              </p:cNvSpPr>
              <p:nvPr/>
            </p:nvSpPr>
            <p:spPr bwMode="auto">
              <a:xfrm>
                <a:off x="1111" y="2388"/>
                <a:ext cx="9" cy="9"/>
              </a:xfrm>
              <a:custGeom>
                <a:avLst/>
                <a:gdLst>
                  <a:gd name="T0" fmla="*/ 26 w 26"/>
                  <a:gd name="T1" fmla="*/ 6 h 27"/>
                  <a:gd name="T2" fmla="*/ 19 w 26"/>
                  <a:gd name="T3" fmla="*/ 2 h 27"/>
                  <a:gd name="T4" fmla="*/ 13 w 26"/>
                  <a:gd name="T5" fmla="*/ 0 h 27"/>
                  <a:gd name="T6" fmla="*/ 9 w 26"/>
                  <a:gd name="T7" fmla="*/ 2 h 27"/>
                  <a:gd name="T8" fmla="*/ 4 w 26"/>
                  <a:gd name="T9" fmla="*/ 6 h 27"/>
                  <a:gd name="T10" fmla="*/ 0 w 26"/>
                  <a:gd name="T11" fmla="*/ 11 h 27"/>
                  <a:gd name="T12" fmla="*/ 0 w 26"/>
                  <a:gd name="T13" fmla="*/ 15 h 27"/>
                  <a:gd name="T14" fmla="*/ 0 w 26"/>
                  <a:gd name="T15" fmla="*/ 22 h 27"/>
                  <a:gd name="T16" fmla="*/ 4 w 26"/>
                  <a:gd name="T17" fmla="*/ 27 h 27"/>
                  <a:gd name="T18" fmla="*/ 26 w 26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6"/>
                    </a:moveTo>
                    <a:lnTo>
                      <a:pt x="19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7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403"/>
              <p:cNvSpPr>
                <a:spLocks/>
              </p:cNvSpPr>
              <p:nvPr/>
            </p:nvSpPr>
            <p:spPr bwMode="auto">
              <a:xfrm>
                <a:off x="1113" y="2389"/>
                <a:ext cx="37" cy="59"/>
              </a:xfrm>
              <a:custGeom>
                <a:avLst/>
                <a:gdLst>
                  <a:gd name="T0" fmla="*/ 111 w 111"/>
                  <a:gd name="T1" fmla="*/ 172 h 176"/>
                  <a:gd name="T2" fmla="*/ 105 w 111"/>
                  <a:gd name="T3" fmla="*/ 143 h 176"/>
                  <a:gd name="T4" fmla="*/ 97 w 111"/>
                  <a:gd name="T5" fmla="*/ 116 h 176"/>
                  <a:gd name="T6" fmla="*/ 89 w 111"/>
                  <a:gd name="T7" fmla="*/ 93 h 176"/>
                  <a:gd name="T8" fmla="*/ 77 w 111"/>
                  <a:gd name="T9" fmla="*/ 72 h 176"/>
                  <a:gd name="T10" fmla="*/ 66 w 111"/>
                  <a:gd name="T11" fmla="*/ 53 h 176"/>
                  <a:gd name="T12" fmla="*/ 51 w 111"/>
                  <a:gd name="T13" fmla="*/ 34 h 176"/>
                  <a:gd name="T14" fmla="*/ 38 w 111"/>
                  <a:gd name="T15" fmla="*/ 16 h 176"/>
                  <a:gd name="T16" fmla="*/ 22 w 111"/>
                  <a:gd name="T17" fmla="*/ 0 h 176"/>
                  <a:gd name="T18" fmla="*/ 0 w 111"/>
                  <a:gd name="T19" fmla="*/ 23 h 176"/>
                  <a:gd name="T20" fmla="*/ 15 w 111"/>
                  <a:gd name="T21" fmla="*/ 38 h 176"/>
                  <a:gd name="T22" fmla="*/ 27 w 111"/>
                  <a:gd name="T23" fmla="*/ 53 h 176"/>
                  <a:gd name="T24" fmla="*/ 39 w 111"/>
                  <a:gd name="T25" fmla="*/ 69 h 176"/>
                  <a:gd name="T26" fmla="*/ 50 w 111"/>
                  <a:gd name="T27" fmla="*/ 87 h 176"/>
                  <a:gd name="T28" fmla="*/ 59 w 111"/>
                  <a:gd name="T29" fmla="*/ 105 h 176"/>
                  <a:gd name="T30" fmla="*/ 67 w 111"/>
                  <a:gd name="T31" fmla="*/ 126 h 176"/>
                  <a:gd name="T32" fmla="*/ 74 w 111"/>
                  <a:gd name="T33" fmla="*/ 150 h 176"/>
                  <a:gd name="T34" fmla="*/ 79 w 111"/>
                  <a:gd name="T35" fmla="*/ 176 h 176"/>
                  <a:gd name="T36" fmla="*/ 111 w 111"/>
                  <a:gd name="T3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76">
                    <a:moveTo>
                      <a:pt x="111" y="172"/>
                    </a:moveTo>
                    <a:lnTo>
                      <a:pt x="105" y="143"/>
                    </a:lnTo>
                    <a:lnTo>
                      <a:pt x="97" y="116"/>
                    </a:lnTo>
                    <a:lnTo>
                      <a:pt x="89" y="93"/>
                    </a:lnTo>
                    <a:lnTo>
                      <a:pt x="77" y="72"/>
                    </a:lnTo>
                    <a:lnTo>
                      <a:pt x="66" y="53"/>
                    </a:lnTo>
                    <a:lnTo>
                      <a:pt x="51" y="34"/>
                    </a:lnTo>
                    <a:lnTo>
                      <a:pt x="38" y="16"/>
                    </a:lnTo>
                    <a:lnTo>
                      <a:pt x="22" y="0"/>
                    </a:lnTo>
                    <a:lnTo>
                      <a:pt x="0" y="23"/>
                    </a:lnTo>
                    <a:lnTo>
                      <a:pt x="15" y="38"/>
                    </a:lnTo>
                    <a:lnTo>
                      <a:pt x="27" y="53"/>
                    </a:lnTo>
                    <a:lnTo>
                      <a:pt x="39" y="69"/>
                    </a:lnTo>
                    <a:lnTo>
                      <a:pt x="50" y="87"/>
                    </a:lnTo>
                    <a:lnTo>
                      <a:pt x="59" y="105"/>
                    </a:lnTo>
                    <a:lnTo>
                      <a:pt x="67" y="126"/>
                    </a:lnTo>
                    <a:lnTo>
                      <a:pt x="74" y="150"/>
                    </a:lnTo>
                    <a:lnTo>
                      <a:pt x="79" y="176"/>
                    </a:lnTo>
                    <a:lnTo>
                      <a:pt x="111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404"/>
              <p:cNvSpPr>
                <a:spLocks/>
              </p:cNvSpPr>
              <p:nvPr/>
            </p:nvSpPr>
            <p:spPr bwMode="auto">
              <a:xfrm>
                <a:off x="1111" y="2393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9 h 18"/>
                  <a:gd name="T4" fmla="*/ 6 w 32"/>
                  <a:gd name="T5" fmla="*/ 13 h 18"/>
                  <a:gd name="T6" fmla="*/ 10 w 32"/>
                  <a:gd name="T7" fmla="*/ 16 h 18"/>
                  <a:gd name="T8" fmla="*/ 17 w 32"/>
                  <a:gd name="T9" fmla="*/ 18 h 18"/>
                  <a:gd name="T10" fmla="*/ 22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9"/>
                    </a:lnTo>
                    <a:lnTo>
                      <a:pt x="6" y="13"/>
                    </a:lnTo>
                    <a:lnTo>
                      <a:pt x="10" y="16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405"/>
              <p:cNvSpPr>
                <a:spLocks/>
              </p:cNvSpPr>
              <p:nvPr/>
            </p:nvSpPr>
            <p:spPr bwMode="auto">
              <a:xfrm>
                <a:off x="1059" y="2410"/>
                <a:ext cx="7" cy="10"/>
              </a:xfrm>
              <a:custGeom>
                <a:avLst/>
                <a:gdLst>
                  <a:gd name="T0" fmla="*/ 22 w 22"/>
                  <a:gd name="T1" fmla="*/ 1 h 30"/>
                  <a:gd name="T2" fmla="*/ 15 w 22"/>
                  <a:gd name="T3" fmla="*/ 0 h 30"/>
                  <a:gd name="T4" fmla="*/ 10 w 22"/>
                  <a:gd name="T5" fmla="*/ 1 h 30"/>
                  <a:gd name="T6" fmla="*/ 6 w 22"/>
                  <a:gd name="T7" fmla="*/ 4 h 30"/>
                  <a:gd name="T8" fmla="*/ 3 w 22"/>
                  <a:gd name="T9" fmla="*/ 9 h 30"/>
                  <a:gd name="T10" fmla="*/ 0 w 22"/>
                  <a:gd name="T11" fmla="*/ 15 h 30"/>
                  <a:gd name="T12" fmla="*/ 2 w 22"/>
                  <a:gd name="T13" fmla="*/ 22 h 30"/>
                  <a:gd name="T14" fmla="*/ 4 w 22"/>
                  <a:gd name="T15" fmla="*/ 26 h 30"/>
                  <a:gd name="T16" fmla="*/ 10 w 22"/>
                  <a:gd name="T17" fmla="*/ 30 h 30"/>
                  <a:gd name="T18" fmla="*/ 22 w 22"/>
                  <a:gd name="T1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1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406"/>
              <p:cNvSpPr>
                <a:spLocks/>
              </p:cNvSpPr>
              <p:nvPr/>
            </p:nvSpPr>
            <p:spPr bwMode="auto">
              <a:xfrm>
                <a:off x="1062" y="2410"/>
                <a:ext cx="36" cy="46"/>
              </a:xfrm>
              <a:custGeom>
                <a:avLst/>
                <a:gdLst>
                  <a:gd name="T0" fmla="*/ 107 w 107"/>
                  <a:gd name="T1" fmla="*/ 126 h 138"/>
                  <a:gd name="T2" fmla="*/ 101 w 107"/>
                  <a:gd name="T3" fmla="*/ 108 h 138"/>
                  <a:gd name="T4" fmla="*/ 93 w 107"/>
                  <a:gd name="T5" fmla="*/ 89 h 138"/>
                  <a:gd name="T6" fmla="*/ 83 w 107"/>
                  <a:gd name="T7" fmla="*/ 72 h 138"/>
                  <a:gd name="T8" fmla="*/ 74 w 107"/>
                  <a:gd name="T9" fmla="*/ 54 h 138"/>
                  <a:gd name="T10" fmla="*/ 62 w 107"/>
                  <a:gd name="T11" fmla="*/ 38 h 138"/>
                  <a:gd name="T12" fmla="*/ 47 w 107"/>
                  <a:gd name="T13" fmla="*/ 23 h 138"/>
                  <a:gd name="T14" fmla="*/ 31 w 107"/>
                  <a:gd name="T15" fmla="*/ 11 h 138"/>
                  <a:gd name="T16" fmla="*/ 12 w 107"/>
                  <a:gd name="T17" fmla="*/ 0 h 138"/>
                  <a:gd name="T18" fmla="*/ 0 w 107"/>
                  <a:gd name="T19" fmla="*/ 30 h 138"/>
                  <a:gd name="T20" fmla="*/ 14 w 107"/>
                  <a:gd name="T21" fmla="*/ 38 h 138"/>
                  <a:gd name="T22" fmla="*/ 27 w 107"/>
                  <a:gd name="T23" fmla="*/ 47 h 138"/>
                  <a:gd name="T24" fmla="*/ 37 w 107"/>
                  <a:gd name="T25" fmla="*/ 58 h 138"/>
                  <a:gd name="T26" fmla="*/ 47 w 107"/>
                  <a:gd name="T27" fmla="*/ 72 h 138"/>
                  <a:gd name="T28" fmla="*/ 55 w 107"/>
                  <a:gd name="T29" fmla="*/ 85 h 138"/>
                  <a:gd name="T30" fmla="*/ 63 w 107"/>
                  <a:gd name="T31" fmla="*/ 103 h 138"/>
                  <a:gd name="T32" fmla="*/ 72 w 107"/>
                  <a:gd name="T33" fmla="*/ 120 h 138"/>
                  <a:gd name="T34" fmla="*/ 79 w 107"/>
                  <a:gd name="T35" fmla="*/ 138 h 138"/>
                  <a:gd name="T36" fmla="*/ 107 w 107"/>
                  <a:gd name="T37" fmla="*/ 12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38">
                    <a:moveTo>
                      <a:pt x="107" y="126"/>
                    </a:moveTo>
                    <a:lnTo>
                      <a:pt x="101" y="108"/>
                    </a:lnTo>
                    <a:lnTo>
                      <a:pt x="93" y="89"/>
                    </a:lnTo>
                    <a:lnTo>
                      <a:pt x="83" y="72"/>
                    </a:lnTo>
                    <a:lnTo>
                      <a:pt x="74" y="54"/>
                    </a:lnTo>
                    <a:lnTo>
                      <a:pt x="62" y="38"/>
                    </a:lnTo>
                    <a:lnTo>
                      <a:pt x="47" y="23"/>
                    </a:lnTo>
                    <a:lnTo>
                      <a:pt x="31" y="11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4" y="38"/>
                    </a:lnTo>
                    <a:lnTo>
                      <a:pt x="27" y="47"/>
                    </a:lnTo>
                    <a:lnTo>
                      <a:pt x="37" y="58"/>
                    </a:lnTo>
                    <a:lnTo>
                      <a:pt x="47" y="72"/>
                    </a:lnTo>
                    <a:lnTo>
                      <a:pt x="55" y="85"/>
                    </a:lnTo>
                    <a:lnTo>
                      <a:pt x="63" y="103"/>
                    </a:lnTo>
                    <a:lnTo>
                      <a:pt x="72" y="120"/>
                    </a:lnTo>
                    <a:lnTo>
                      <a:pt x="79" y="138"/>
                    </a:lnTo>
                    <a:lnTo>
                      <a:pt x="107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407"/>
              <p:cNvSpPr>
                <a:spLocks/>
              </p:cNvSpPr>
              <p:nvPr/>
            </p:nvSpPr>
            <p:spPr bwMode="auto">
              <a:xfrm>
                <a:off x="1059" y="2413"/>
                <a:ext cx="10" cy="7"/>
              </a:xfrm>
              <a:custGeom>
                <a:avLst/>
                <a:gdLst>
                  <a:gd name="T0" fmla="*/ 0 w 29"/>
                  <a:gd name="T1" fmla="*/ 11 h 20"/>
                  <a:gd name="T2" fmla="*/ 4 w 29"/>
                  <a:gd name="T3" fmla="*/ 16 h 20"/>
                  <a:gd name="T4" fmla="*/ 9 w 29"/>
                  <a:gd name="T5" fmla="*/ 19 h 20"/>
                  <a:gd name="T6" fmla="*/ 14 w 29"/>
                  <a:gd name="T7" fmla="*/ 20 h 20"/>
                  <a:gd name="T8" fmla="*/ 20 w 29"/>
                  <a:gd name="T9" fmla="*/ 17 h 20"/>
                  <a:gd name="T10" fmla="*/ 25 w 29"/>
                  <a:gd name="T11" fmla="*/ 16 h 20"/>
                  <a:gd name="T12" fmla="*/ 28 w 29"/>
                  <a:gd name="T13" fmla="*/ 12 h 20"/>
                  <a:gd name="T14" fmla="*/ 29 w 29"/>
                  <a:gd name="T15" fmla="*/ 5 h 20"/>
                  <a:gd name="T16" fmla="*/ 28 w 29"/>
                  <a:gd name="T17" fmla="*/ 0 h 20"/>
                  <a:gd name="T18" fmla="*/ 0 w 29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0" y="11"/>
                    </a:moveTo>
                    <a:lnTo>
                      <a:pt x="4" y="16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20" y="17"/>
                    </a:lnTo>
                    <a:lnTo>
                      <a:pt x="25" y="16"/>
                    </a:lnTo>
                    <a:lnTo>
                      <a:pt x="28" y="12"/>
                    </a:lnTo>
                    <a:lnTo>
                      <a:pt x="29" y="5"/>
                    </a:lnTo>
                    <a:lnTo>
                      <a:pt x="2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408"/>
              <p:cNvSpPr>
                <a:spLocks/>
              </p:cNvSpPr>
              <p:nvPr/>
            </p:nvSpPr>
            <p:spPr bwMode="auto">
              <a:xfrm>
                <a:off x="1034" y="2485"/>
                <a:ext cx="8" cy="10"/>
              </a:xfrm>
              <a:custGeom>
                <a:avLst/>
                <a:gdLst>
                  <a:gd name="T0" fmla="*/ 22 w 22"/>
                  <a:gd name="T1" fmla="*/ 2 h 30"/>
                  <a:gd name="T2" fmla="*/ 15 w 22"/>
                  <a:gd name="T3" fmla="*/ 0 h 30"/>
                  <a:gd name="T4" fmla="*/ 10 w 22"/>
                  <a:gd name="T5" fmla="*/ 2 h 30"/>
                  <a:gd name="T6" fmla="*/ 4 w 22"/>
                  <a:gd name="T7" fmla="*/ 6 h 30"/>
                  <a:gd name="T8" fmla="*/ 3 w 22"/>
                  <a:gd name="T9" fmla="*/ 10 h 30"/>
                  <a:gd name="T10" fmla="*/ 0 w 22"/>
                  <a:gd name="T11" fmla="*/ 16 h 30"/>
                  <a:gd name="T12" fmla="*/ 2 w 22"/>
                  <a:gd name="T13" fmla="*/ 22 h 30"/>
                  <a:gd name="T14" fmla="*/ 4 w 22"/>
                  <a:gd name="T15" fmla="*/ 27 h 30"/>
                  <a:gd name="T16" fmla="*/ 10 w 22"/>
                  <a:gd name="T17" fmla="*/ 30 h 30"/>
                  <a:gd name="T18" fmla="*/ 22 w 22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2"/>
                    </a:moveTo>
                    <a:lnTo>
                      <a:pt x="15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409"/>
              <p:cNvSpPr>
                <a:spLocks/>
              </p:cNvSpPr>
              <p:nvPr/>
            </p:nvSpPr>
            <p:spPr bwMode="auto">
              <a:xfrm>
                <a:off x="1038" y="2480"/>
                <a:ext cx="103" cy="23"/>
              </a:xfrm>
              <a:custGeom>
                <a:avLst/>
                <a:gdLst>
                  <a:gd name="T0" fmla="*/ 298 w 310"/>
                  <a:gd name="T1" fmla="*/ 0 h 71"/>
                  <a:gd name="T2" fmla="*/ 283 w 310"/>
                  <a:gd name="T3" fmla="*/ 7 h 71"/>
                  <a:gd name="T4" fmla="*/ 265 w 310"/>
                  <a:gd name="T5" fmla="*/ 13 h 71"/>
                  <a:gd name="T6" fmla="*/ 248 w 310"/>
                  <a:gd name="T7" fmla="*/ 18 h 71"/>
                  <a:gd name="T8" fmla="*/ 233 w 310"/>
                  <a:gd name="T9" fmla="*/ 25 h 71"/>
                  <a:gd name="T10" fmla="*/ 216 w 310"/>
                  <a:gd name="T11" fmla="*/ 27 h 71"/>
                  <a:gd name="T12" fmla="*/ 198 w 310"/>
                  <a:gd name="T13" fmla="*/ 31 h 71"/>
                  <a:gd name="T14" fmla="*/ 180 w 310"/>
                  <a:gd name="T15" fmla="*/ 35 h 71"/>
                  <a:gd name="T16" fmla="*/ 163 w 310"/>
                  <a:gd name="T17" fmla="*/ 37 h 71"/>
                  <a:gd name="T18" fmla="*/ 144 w 310"/>
                  <a:gd name="T19" fmla="*/ 38 h 71"/>
                  <a:gd name="T20" fmla="*/ 125 w 310"/>
                  <a:gd name="T21" fmla="*/ 40 h 71"/>
                  <a:gd name="T22" fmla="*/ 108 w 310"/>
                  <a:gd name="T23" fmla="*/ 38 h 71"/>
                  <a:gd name="T24" fmla="*/ 89 w 310"/>
                  <a:gd name="T25" fmla="*/ 35 h 71"/>
                  <a:gd name="T26" fmla="*/ 69 w 310"/>
                  <a:gd name="T27" fmla="*/ 34 h 71"/>
                  <a:gd name="T28" fmla="*/ 51 w 310"/>
                  <a:gd name="T29" fmla="*/ 29 h 71"/>
                  <a:gd name="T30" fmla="*/ 32 w 310"/>
                  <a:gd name="T31" fmla="*/ 23 h 71"/>
                  <a:gd name="T32" fmla="*/ 12 w 310"/>
                  <a:gd name="T33" fmla="*/ 17 h 71"/>
                  <a:gd name="T34" fmla="*/ 0 w 310"/>
                  <a:gd name="T35" fmla="*/ 45 h 71"/>
                  <a:gd name="T36" fmla="*/ 21 w 310"/>
                  <a:gd name="T37" fmla="*/ 53 h 71"/>
                  <a:gd name="T38" fmla="*/ 42 w 310"/>
                  <a:gd name="T39" fmla="*/ 60 h 71"/>
                  <a:gd name="T40" fmla="*/ 65 w 310"/>
                  <a:gd name="T41" fmla="*/ 65 h 71"/>
                  <a:gd name="T42" fmla="*/ 85 w 310"/>
                  <a:gd name="T43" fmla="*/ 68 h 71"/>
                  <a:gd name="T44" fmla="*/ 105 w 310"/>
                  <a:gd name="T45" fmla="*/ 71 h 71"/>
                  <a:gd name="T46" fmla="*/ 125 w 310"/>
                  <a:gd name="T47" fmla="*/ 71 h 71"/>
                  <a:gd name="T48" fmla="*/ 147 w 310"/>
                  <a:gd name="T49" fmla="*/ 71 h 71"/>
                  <a:gd name="T50" fmla="*/ 164 w 310"/>
                  <a:gd name="T51" fmla="*/ 68 h 71"/>
                  <a:gd name="T52" fmla="*/ 185 w 310"/>
                  <a:gd name="T53" fmla="*/ 66 h 71"/>
                  <a:gd name="T54" fmla="*/ 203 w 310"/>
                  <a:gd name="T55" fmla="*/ 62 h 71"/>
                  <a:gd name="T56" fmla="*/ 222 w 310"/>
                  <a:gd name="T57" fmla="*/ 58 h 71"/>
                  <a:gd name="T58" fmla="*/ 241 w 310"/>
                  <a:gd name="T59" fmla="*/ 54 h 71"/>
                  <a:gd name="T60" fmla="*/ 259 w 310"/>
                  <a:gd name="T61" fmla="*/ 48 h 71"/>
                  <a:gd name="T62" fmla="*/ 276 w 310"/>
                  <a:gd name="T63" fmla="*/ 42 h 71"/>
                  <a:gd name="T64" fmla="*/ 292 w 310"/>
                  <a:gd name="T65" fmla="*/ 37 h 71"/>
                  <a:gd name="T66" fmla="*/ 310 w 310"/>
                  <a:gd name="T67" fmla="*/ 29 h 71"/>
                  <a:gd name="T68" fmla="*/ 298 w 31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71">
                    <a:moveTo>
                      <a:pt x="298" y="0"/>
                    </a:moveTo>
                    <a:lnTo>
                      <a:pt x="283" y="7"/>
                    </a:lnTo>
                    <a:lnTo>
                      <a:pt x="265" y="13"/>
                    </a:lnTo>
                    <a:lnTo>
                      <a:pt x="248" y="18"/>
                    </a:lnTo>
                    <a:lnTo>
                      <a:pt x="233" y="25"/>
                    </a:lnTo>
                    <a:lnTo>
                      <a:pt x="216" y="27"/>
                    </a:lnTo>
                    <a:lnTo>
                      <a:pt x="198" y="31"/>
                    </a:lnTo>
                    <a:lnTo>
                      <a:pt x="180" y="35"/>
                    </a:lnTo>
                    <a:lnTo>
                      <a:pt x="163" y="37"/>
                    </a:lnTo>
                    <a:lnTo>
                      <a:pt x="144" y="38"/>
                    </a:lnTo>
                    <a:lnTo>
                      <a:pt x="125" y="40"/>
                    </a:lnTo>
                    <a:lnTo>
                      <a:pt x="108" y="38"/>
                    </a:lnTo>
                    <a:lnTo>
                      <a:pt x="89" y="35"/>
                    </a:lnTo>
                    <a:lnTo>
                      <a:pt x="69" y="34"/>
                    </a:lnTo>
                    <a:lnTo>
                      <a:pt x="51" y="29"/>
                    </a:lnTo>
                    <a:lnTo>
                      <a:pt x="32" y="23"/>
                    </a:lnTo>
                    <a:lnTo>
                      <a:pt x="12" y="17"/>
                    </a:lnTo>
                    <a:lnTo>
                      <a:pt x="0" y="45"/>
                    </a:lnTo>
                    <a:lnTo>
                      <a:pt x="21" y="53"/>
                    </a:lnTo>
                    <a:lnTo>
                      <a:pt x="42" y="60"/>
                    </a:lnTo>
                    <a:lnTo>
                      <a:pt x="65" y="65"/>
                    </a:lnTo>
                    <a:lnTo>
                      <a:pt x="85" y="68"/>
                    </a:lnTo>
                    <a:lnTo>
                      <a:pt x="105" y="71"/>
                    </a:lnTo>
                    <a:lnTo>
                      <a:pt x="125" y="71"/>
                    </a:lnTo>
                    <a:lnTo>
                      <a:pt x="147" y="71"/>
                    </a:lnTo>
                    <a:lnTo>
                      <a:pt x="164" y="68"/>
                    </a:lnTo>
                    <a:lnTo>
                      <a:pt x="185" y="66"/>
                    </a:lnTo>
                    <a:lnTo>
                      <a:pt x="203" y="62"/>
                    </a:lnTo>
                    <a:lnTo>
                      <a:pt x="222" y="58"/>
                    </a:lnTo>
                    <a:lnTo>
                      <a:pt x="241" y="54"/>
                    </a:lnTo>
                    <a:lnTo>
                      <a:pt x="259" y="48"/>
                    </a:lnTo>
                    <a:lnTo>
                      <a:pt x="276" y="42"/>
                    </a:lnTo>
                    <a:lnTo>
                      <a:pt x="292" y="37"/>
                    </a:lnTo>
                    <a:lnTo>
                      <a:pt x="310" y="29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410"/>
              <p:cNvSpPr>
                <a:spLocks/>
              </p:cNvSpPr>
              <p:nvPr/>
            </p:nvSpPr>
            <p:spPr bwMode="auto">
              <a:xfrm>
                <a:off x="1038" y="2485"/>
                <a:ext cx="7" cy="10"/>
              </a:xfrm>
              <a:custGeom>
                <a:avLst/>
                <a:gdLst>
                  <a:gd name="T0" fmla="*/ 12 w 21"/>
                  <a:gd name="T1" fmla="*/ 30 h 30"/>
                  <a:gd name="T2" fmla="*/ 17 w 21"/>
                  <a:gd name="T3" fmla="*/ 27 h 30"/>
                  <a:gd name="T4" fmla="*/ 20 w 21"/>
                  <a:gd name="T5" fmla="*/ 22 h 30"/>
                  <a:gd name="T6" fmla="*/ 21 w 21"/>
                  <a:gd name="T7" fmla="*/ 16 h 30"/>
                  <a:gd name="T8" fmla="*/ 20 w 21"/>
                  <a:gd name="T9" fmla="*/ 10 h 30"/>
                  <a:gd name="T10" fmla="*/ 17 w 21"/>
                  <a:gd name="T11" fmla="*/ 6 h 30"/>
                  <a:gd name="T12" fmla="*/ 13 w 21"/>
                  <a:gd name="T13" fmla="*/ 2 h 30"/>
                  <a:gd name="T14" fmla="*/ 7 w 21"/>
                  <a:gd name="T15" fmla="*/ 0 h 30"/>
                  <a:gd name="T16" fmla="*/ 0 w 21"/>
                  <a:gd name="T17" fmla="*/ 2 h 30"/>
                  <a:gd name="T18" fmla="*/ 12 w 21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0">
                    <a:moveTo>
                      <a:pt x="12" y="30"/>
                    </a:moveTo>
                    <a:lnTo>
                      <a:pt x="17" y="27"/>
                    </a:lnTo>
                    <a:lnTo>
                      <a:pt x="20" y="22"/>
                    </a:lnTo>
                    <a:lnTo>
                      <a:pt x="21" y="16"/>
                    </a:lnTo>
                    <a:lnTo>
                      <a:pt x="20" y="10"/>
                    </a:lnTo>
                    <a:lnTo>
                      <a:pt x="17" y="6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411"/>
              <p:cNvSpPr>
                <a:spLocks/>
              </p:cNvSpPr>
              <p:nvPr/>
            </p:nvSpPr>
            <p:spPr bwMode="auto">
              <a:xfrm>
                <a:off x="1021" y="2565"/>
                <a:ext cx="8" cy="10"/>
              </a:xfrm>
              <a:custGeom>
                <a:avLst/>
                <a:gdLst>
                  <a:gd name="T0" fmla="*/ 7 w 22"/>
                  <a:gd name="T1" fmla="*/ 0 h 30"/>
                  <a:gd name="T2" fmla="*/ 3 w 22"/>
                  <a:gd name="T3" fmla="*/ 6 h 30"/>
                  <a:gd name="T4" fmla="*/ 0 w 22"/>
                  <a:gd name="T5" fmla="*/ 11 h 30"/>
                  <a:gd name="T6" fmla="*/ 0 w 22"/>
                  <a:gd name="T7" fmla="*/ 17 h 30"/>
                  <a:gd name="T8" fmla="*/ 2 w 22"/>
                  <a:gd name="T9" fmla="*/ 22 h 30"/>
                  <a:gd name="T10" fmla="*/ 6 w 22"/>
                  <a:gd name="T11" fmla="*/ 26 h 30"/>
                  <a:gd name="T12" fmla="*/ 10 w 22"/>
                  <a:gd name="T13" fmla="*/ 29 h 30"/>
                  <a:gd name="T14" fmla="*/ 15 w 22"/>
                  <a:gd name="T15" fmla="*/ 30 h 30"/>
                  <a:gd name="T16" fmla="*/ 22 w 22"/>
                  <a:gd name="T17" fmla="*/ 27 h 30"/>
                  <a:gd name="T18" fmla="*/ 7 w 2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7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22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412"/>
              <p:cNvSpPr>
                <a:spLocks/>
              </p:cNvSpPr>
              <p:nvPr/>
            </p:nvSpPr>
            <p:spPr bwMode="auto">
              <a:xfrm>
                <a:off x="1024" y="2547"/>
                <a:ext cx="91" cy="27"/>
              </a:xfrm>
              <a:custGeom>
                <a:avLst/>
                <a:gdLst>
                  <a:gd name="T0" fmla="*/ 275 w 275"/>
                  <a:gd name="T1" fmla="*/ 29 h 81"/>
                  <a:gd name="T2" fmla="*/ 255 w 275"/>
                  <a:gd name="T3" fmla="*/ 21 h 81"/>
                  <a:gd name="T4" fmla="*/ 236 w 275"/>
                  <a:gd name="T5" fmla="*/ 13 h 81"/>
                  <a:gd name="T6" fmla="*/ 217 w 275"/>
                  <a:gd name="T7" fmla="*/ 9 h 81"/>
                  <a:gd name="T8" fmla="*/ 200 w 275"/>
                  <a:gd name="T9" fmla="*/ 4 h 81"/>
                  <a:gd name="T10" fmla="*/ 181 w 275"/>
                  <a:gd name="T11" fmla="*/ 2 h 81"/>
                  <a:gd name="T12" fmla="*/ 164 w 275"/>
                  <a:gd name="T13" fmla="*/ 0 h 81"/>
                  <a:gd name="T14" fmla="*/ 148 w 275"/>
                  <a:gd name="T15" fmla="*/ 0 h 81"/>
                  <a:gd name="T16" fmla="*/ 132 w 275"/>
                  <a:gd name="T17" fmla="*/ 2 h 81"/>
                  <a:gd name="T18" fmla="*/ 115 w 275"/>
                  <a:gd name="T19" fmla="*/ 6 h 81"/>
                  <a:gd name="T20" fmla="*/ 98 w 275"/>
                  <a:gd name="T21" fmla="*/ 10 h 81"/>
                  <a:gd name="T22" fmla="*/ 84 w 275"/>
                  <a:gd name="T23" fmla="*/ 14 h 81"/>
                  <a:gd name="T24" fmla="*/ 66 w 275"/>
                  <a:gd name="T25" fmla="*/ 21 h 81"/>
                  <a:gd name="T26" fmla="*/ 50 w 275"/>
                  <a:gd name="T27" fmla="*/ 27 h 81"/>
                  <a:gd name="T28" fmla="*/ 34 w 275"/>
                  <a:gd name="T29" fmla="*/ 35 h 81"/>
                  <a:gd name="T30" fmla="*/ 18 w 275"/>
                  <a:gd name="T31" fmla="*/ 45 h 81"/>
                  <a:gd name="T32" fmla="*/ 0 w 275"/>
                  <a:gd name="T33" fmla="*/ 54 h 81"/>
                  <a:gd name="T34" fmla="*/ 15 w 275"/>
                  <a:gd name="T35" fmla="*/ 81 h 81"/>
                  <a:gd name="T36" fmla="*/ 31 w 275"/>
                  <a:gd name="T37" fmla="*/ 73 h 81"/>
                  <a:gd name="T38" fmla="*/ 47 w 275"/>
                  <a:gd name="T39" fmla="*/ 64 h 81"/>
                  <a:gd name="T40" fmla="*/ 63 w 275"/>
                  <a:gd name="T41" fmla="*/ 56 h 81"/>
                  <a:gd name="T42" fmla="*/ 78 w 275"/>
                  <a:gd name="T43" fmla="*/ 50 h 81"/>
                  <a:gd name="T44" fmla="*/ 93 w 275"/>
                  <a:gd name="T45" fmla="*/ 45 h 81"/>
                  <a:gd name="T46" fmla="*/ 108 w 275"/>
                  <a:gd name="T47" fmla="*/ 40 h 81"/>
                  <a:gd name="T48" fmla="*/ 121 w 275"/>
                  <a:gd name="T49" fmla="*/ 35 h 81"/>
                  <a:gd name="T50" fmla="*/ 135 w 275"/>
                  <a:gd name="T51" fmla="*/ 34 h 81"/>
                  <a:gd name="T52" fmla="*/ 150 w 275"/>
                  <a:gd name="T53" fmla="*/ 33 h 81"/>
                  <a:gd name="T54" fmla="*/ 164 w 275"/>
                  <a:gd name="T55" fmla="*/ 33 h 81"/>
                  <a:gd name="T56" fmla="*/ 179 w 275"/>
                  <a:gd name="T57" fmla="*/ 33 h 81"/>
                  <a:gd name="T58" fmla="*/ 194 w 275"/>
                  <a:gd name="T59" fmla="*/ 35 h 81"/>
                  <a:gd name="T60" fmla="*/ 210 w 275"/>
                  <a:gd name="T61" fmla="*/ 38 h 81"/>
                  <a:gd name="T62" fmla="*/ 227 w 275"/>
                  <a:gd name="T63" fmla="*/ 44 h 81"/>
                  <a:gd name="T64" fmla="*/ 243 w 275"/>
                  <a:gd name="T65" fmla="*/ 49 h 81"/>
                  <a:gd name="T66" fmla="*/ 262 w 275"/>
                  <a:gd name="T67" fmla="*/ 57 h 81"/>
                  <a:gd name="T68" fmla="*/ 275 w 275"/>
                  <a:gd name="T69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5" h="81">
                    <a:moveTo>
                      <a:pt x="275" y="29"/>
                    </a:moveTo>
                    <a:lnTo>
                      <a:pt x="255" y="21"/>
                    </a:lnTo>
                    <a:lnTo>
                      <a:pt x="236" y="13"/>
                    </a:lnTo>
                    <a:lnTo>
                      <a:pt x="217" y="9"/>
                    </a:lnTo>
                    <a:lnTo>
                      <a:pt x="200" y="4"/>
                    </a:lnTo>
                    <a:lnTo>
                      <a:pt x="181" y="2"/>
                    </a:lnTo>
                    <a:lnTo>
                      <a:pt x="164" y="0"/>
                    </a:lnTo>
                    <a:lnTo>
                      <a:pt x="148" y="0"/>
                    </a:lnTo>
                    <a:lnTo>
                      <a:pt x="132" y="2"/>
                    </a:lnTo>
                    <a:lnTo>
                      <a:pt x="115" y="6"/>
                    </a:lnTo>
                    <a:lnTo>
                      <a:pt x="98" y="10"/>
                    </a:lnTo>
                    <a:lnTo>
                      <a:pt x="84" y="14"/>
                    </a:lnTo>
                    <a:lnTo>
                      <a:pt x="66" y="21"/>
                    </a:lnTo>
                    <a:lnTo>
                      <a:pt x="50" y="27"/>
                    </a:lnTo>
                    <a:lnTo>
                      <a:pt x="34" y="35"/>
                    </a:lnTo>
                    <a:lnTo>
                      <a:pt x="18" y="45"/>
                    </a:lnTo>
                    <a:lnTo>
                      <a:pt x="0" y="54"/>
                    </a:lnTo>
                    <a:lnTo>
                      <a:pt x="15" y="81"/>
                    </a:lnTo>
                    <a:lnTo>
                      <a:pt x="31" y="73"/>
                    </a:lnTo>
                    <a:lnTo>
                      <a:pt x="47" y="64"/>
                    </a:lnTo>
                    <a:lnTo>
                      <a:pt x="63" y="56"/>
                    </a:lnTo>
                    <a:lnTo>
                      <a:pt x="78" y="50"/>
                    </a:lnTo>
                    <a:lnTo>
                      <a:pt x="93" y="45"/>
                    </a:lnTo>
                    <a:lnTo>
                      <a:pt x="108" y="40"/>
                    </a:lnTo>
                    <a:lnTo>
                      <a:pt x="121" y="35"/>
                    </a:lnTo>
                    <a:lnTo>
                      <a:pt x="135" y="34"/>
                    </a:lnTo>
                    <a:lnTo>
                      <a:pt x="150" y="33"/>
                    </a:lnTo>
                    <a:lnTo>
                      <a:pt x="164" y="33"/>
                    </a:lnTo>
                    <a:lnTo>
                      <a:pt x="179" y="33"/>
                    </a:lnTo>
                    <a:lnTo>
                      <a:pt x="194" y="35"/>
                    </a:lnTo>
                    <a:lnTo>
                      <a:pt x="210" y="38"/>
                    </a:lnTo>
                    <a:lnTo>
                      <a:pt x="227" y="44"/>
                    </a:lnTo>
                    <a:lnTo>
                      <a:pt x="243" y="49"/>
                    </a:lnTo>
                    <a:lnTo>
                      <a:pt x="262" y="57"/>
                    </a:lnTo>
                    <a:lnTo>
                      <a:pt x="27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413"/>
              <p:cNvSpPr>
                <a:spLocks/>
              </p:cNvSpPr>
              <p:nvPr/>
            </p:nvSpPr>
            <p:spPr bwMode="auto">
              <a:xfrm>
                <a:off x="1024" y="2564"/>
                <a:ext cx="7" cy="10"/>
              </a:xfrm>
              <a:custGeom>
                <a:avLst/>
                <a:gdLst>
                  <a:gd name="T0" fmla="*/ 0 w 22"/>
                  <a:gd name="T1" fmla="*/ 28 h 30"/>
                  <a:gd name="T2" fmla="*/ 7 w 22"/>
                  <a:gd name="T3" fmla="*/ 30 h 30"/>
                  <a:gd name="T4" fmla="*/ 13 w 22"/>
                  <a:gd name="T5" fmla="*/ 28 h 30"/>
                  <a:gd name="T6" fmla="*/ 18 w 22"/>
                  <a:gd name="T7" fmla="*/ 26 h 30"/>
                  <a:gd name="T8" fmla="*/ 22 w 22"/>
                  <a:gd name="T9" fmla="*/ 20 h 30"/>
                  <a:gd name="T10" fmla="*/ 22 w 22"/>
                  <a:gd name="T11" fmla="*/ 15 h 30"/>
                  <a:gd name="T12" fmla="*/ 22 w 22"/>
                  <a:gd name="T13" fmla="*/ 9 h 30"/>
                  <a:gd name="T14" fmla="*/ 19 w 22"/>
                  <a:gd name="T15" fmla="*/ 4 h 30"/>
                  <a:gd name="T16" fmla="*/ 14 w 22"/>
                  <a:gd name="T17" fmla="*/ 0 h 30"/>
                  <a:gd name="T18" fmla="*/ 0 w 22"/>
                  <a:gd name="T1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0" y="28"/>
                    </a:moveTo>
                    <a:lnTo>
                      <a:pt x="7" y="30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414"/>
              <p:cNvSpPr>
                <a:spLocks/>
              </p:cNvSpPr>
              <p:nvPr/>
            </p:nvSpPr>
            <p:spPr bwMode="auto">
              <a:xfrm>
                <a:off x="1051" y="2611"/>
                <a:ext cx="9" cy="9"/>
              </a:xfrm>
              <a:custGeom>
                <a:avLst/>
                <a:gdLst>
                  <a:gd name="T0" fmla="*/ 21 w 27"/>
                  <a:gd name="T1" fmla="*/ 27 h 27"/>
                  <a:gd name="T2" fmla="*/ 26 w 27"/>
                  <a:gd name="T3" fmla="*/ 22 h 27"/>
                  <a:gd name="T4" fmla="*/ 27 w 27"/>
                  <a:gd name="T5" fmla="*/ 15 h 27"/>
                  <a:gd name="T6" fmla="*/ 26 w 27"/>
                  <a:gd name="T7" fmla="*/ 11 h 27"/>
                  <a:gd name="T8" fmla="*/ 21 w 27"/>
                  <a:gd name="T9" fmla="*/ 6 h 27"/>
                  <a:gd name="T10" fmla="*/ 17 w 27"/>
                  <a:gd name="T11" fmla="*/ 2 h 27"/>
                  <a:gd name="T12" fmla="*/ 12 w 27"/>
                  <a:gd name="T13" fmla="*/ 0 h 27"/>
                  <a:gd name="T14" fmla="*/ 5 w 27"/>
                  <a:gd name="T15" fmla="*/ 2 h 27"/>
                  <a:gd name="T16" fmla="*/ 0 w 27"/>
                  <a:gd name="T17" fmla="*/ 6 h 27"/>
                  <a:gd name="T18" fmla="*/ 21 w 27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1" y="27"/>
                    </a:moveTo>
                    <a:lnTo>
                      <a:pt x="26" y="22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415"/>
              <p:cNvSpPr>
                <a:spLocks/>
              </p:cNvSpPr>
              <p:nvPr/>
            </p:nvSpPr>
            <p:spPr bwMode="auto">
              <a:xfrm>
                <a:off x="1004" y="2613"/>
                <a:ext cx="54" cy="30"/>
              </a:xfrm>
              <a:custGeom>
                <a:avLst/>
                <a:gdLst>
                  <a:gd name="T0" fmla="*/ 5 w 161"/>
                  <a:gd name="T1" fmla="*/ 91 h 91"/>
                  <a:gd name="T2" fmla="*/ 17 w 161"/>
                  <a:gd name="T3" fmla="*/ 89 h 91"/>
                  <a:gd name="T4" fmla="*/ 27 w 161"/>
                  <a:gd name="T5" fmla="*/ 86 h 91"/>
                  <a:gd name="T6" fmla="*/ 39 w 161"/>
                  <a:gd name="T7" fmla="*/ 83 h 91"/>
                  <a:gd name="T8" fmla="*/ 48 w 161"/>
                  <a:gd name="T9" fmla="*/ 81 h 91"/>
                  <a:gd name="T10" fmla="*/ 59 w 161"/>
                  <a:gd name="T11" fmla="*/ 78 h 91"/>
                  <a:gd name="T12" fmla="*/ 70 w 161"/>
                  <a:gd name="T13" fmla="*/ 75 h 91"/>
                  <a:gd name="T14" fmla="*/ 79 w 161"/>
                  <a:gd name="T15" fmla="*/ 73 h 91"/>
                  <a:gd name="T16" fmla="*/ 90 w 161"/>
                  <a:gd name="T17" fmla="*/ 69 h 91"/>
                  <a:gd name="T18" fmla="*/ 99 w 161"/>
                  <a:gd name="T19" fmla="*/ 65 h 91"/>
                  <a:gd name="T20" fmla="*/ 109 w 161"/>
                  <a:gd name="T21" fmla="*/ 60 h 91"/>
                  <a:gd name="T22" fmla="*/ 118 w 161"/>
                  <a:gd name="T23" fmla="*/ 55 h 91"/>
                  <a:gd name="T24" fmla="*/ 126 w 161"/>
                  <a:gd name="T25" fmla="*/ 50 h 91"/>
                  <a:gd name="T26" fmla="*/ 137 w 161"/>
                  <a:gd name="T27" fmla="*/ 44 h 91"/>
                  <a:gd name="T28" fmla="*/ 147 w 161"/>
                  <a:gd name="T29" fmla="*/ 38 h 91"/>
                  <a:gd name="T30" fmla="*/ 153 w 161"/>
                  <a:gd name="T31" fmla="*/ 29 h 91"/>
                  <a:gd name="T32" fmla="*/ 161 w 161"/>
                  <a:gd name="T33" fmla="*/ 21 h 91"/>
                  <a:gd name="T34" fmla="*/ 140 w 161"/>
                  <a:gd name="T35" fmla="*/ 0 h 91"/>
                  <a:gd name="T36" fmla="*/ 133 w 161"/>
                  <a:gd name="T37" fmla="*/ 6 h 91"/>
                  <a:gd name="T38" fmla="*/ 126 w 161"/>
                  <a:gd name="T39" fmla="*/ 12 h 91"/>
                  <a:gd name="T40" fmla="*/ 118 w 161"/>
                  <a:gd name="T41" fmla="*/ 19 h 91"/>
                  <a:gd name="T42" fmla="*/ 112 w 161"/>
                  <a:gd name="T43" fmla="*/ 23 h 91"/>
                  <a:gd name="T44" fmla="*/ 104 w 161"/>
                  <a:gd name="T45" fmla="*/ 28 h 91"/>
                  <a:gd name="T46" fmla="*/ 95 w 161"/>
                  <a:gd name="T47" fmla="*/ 32 h 91"/>
                  <a:gd name="T48" fmla="*/ 87 w 161"/>
                  <a:gd name="T49" fmla="*/ 35 h 91"/>
                  <a:gd name="T50" fmla="*/ 79 w 161"/>
                  <a:gd name="T51" fmla="*/ 39 h 91"/>
                  <a:gd name="T52" fmla="*/ 70 w 161"/>
                  <a:gd name="T53" fmla="*/ 42 h 91"/>
                  <a:gd name="T54" fmla="*/ 62 w 161"/>
                  <a:gd name="T55" fmla="*/ 46 h 91"/>
                  <a:gd name="T56" fmla="*/ 52 w 161"/>
                  <a:gd name="T57" fmla="*/ 48 h 91"/>
                  <a:gd name="T58" fmla="*/ 41 w 161"/>
                  <a:gd name="T59" fmla="*/ 51 h 91"/>
                  <a:gd name="T60" fmla="*/ 32 w 161"/>
                  <a:gd name="T61" fmla="*/ 52 h 91"/>
                  <a:gd name="T62" fmla="*/ 21 w 161"/>
                  <a:gd name="T63" fmla="*/ 55 h 91"/>
                  <a:gd name="T64" fmla="*/ 9 w 161"/>
                  <a:gd name="T65" fmla="*/ 58 h 91"/>
                  <a:gd name="T66" fmla="*/ 0 w 161"/>
                  <a:gd name="T67" fmla="*/ 59 h 91"/>
                  <a:gd name="T68" fmla="*/ 5 w 161"/>
                  <a:gd name="T6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91">
                    <a:moveTo>
                      <a:pt x="5" y="91"/>
                    </a:moveTo>
                    <a:lnTo>
                      <a:pt x="17" y="89"/>
                    </a:lnTo>
                    <a:lnTo>
                      <a:pt x="27" y="86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9" y="78"/>
                    </a:lnTo>
                    <a:lnTo>
                      <a:pt x="70" y="75"/>
                    </a:lnTo>
                    <a:lnTo>
                      <a:pt x="79" y="73"/>
                    </a:lnTo>
                    <a:lnTo>
                      <a:pt x="90" y="69"/>
                    </a:lnTo>
                    <a:lnTo>
                      <a:pt x="99" y="65"/>
                    </a:lnTo>
                    <a:lnTo>
                      <a:pt x="109" y="60"/>
                    </a:lnTo>
                    <a:lnTo>
                      <a:pt x="118" y="55"/>
                    </a:lnTo>
                    <a:lnTo>
                      <a:pt x="126" y="50"/>
                    </a:lnTo>
                    <a:lnTo>
                      <a:pt x="137" y="44"/>
                    </a:lnTo>
                    <a:lnTo>
                      <a:pt x="147" y="38"/>
                    </a:lnTo>
                    <a:lnTo>
                      <a:pt x="153" y="29"/>
                    </a:lnTo>
                    <a:lnTo>
                      <a:pt x="161" y="21"/>
                    </a:lnTo>
                    <a:lnTo>
                      <a:pt x="140" y="0"/>
                    </a:lnTo>
                    <a:lnTo>
                      <a:pt x="133" y="6"/>
                    </a:lnTo>
                    <a:lnTo>
                      <a:pt x="126" y="12"/>
                    </a:lnTo>
                    <a:lnTo>
                      <a:pt x="118" y="19"/>
                    </a:lnTo>
                    <a:lnTo>
                      <a:pt x="112" y="23"/>
                    </a:lnTo>
                    <a:lnTo>
                      <a:pt x="104" y="28"/>
                    </a:lnTo>
                    <a:lnTo>
                      <a:pt x="95" y="32"/>
                    </a:lnTo>
                    <a:lnTo>
                      <a:pt x="87" y="35"/>
                    </a:lnTo>
                    <a:lnTo>
                      <a:pt x="79" y="39"/>
                    </a:lnTo>
                    <a:lnTo>
                      <a:pt x="70" y="42"/>
                    </a:lnTo>
                    <a:lnTo>
                      <a:pt x="62" y="46"/>
                    </a:lnTo>
                    <a:lnTo>
                      <a:pt x="52" y="48"/>
                    </a:lnTo>
                    <a:lnTo>
                      <a:pt x="41" y="51"/>
                    </a:lnTo>
                    <a:lnTo>
                      <a:pt x="32" y="52"/>
                    </a:lnTo>
                    <a:lnTo>
                      <a:pt x="21" y="55"/>
                    </a:lnTo>
                    <a:lnTo>
                      <a:pt x="9" y="58"/>
                    </a:lnTo>
                    <a:lnTo>
                      <a:pt x="0" y="5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416"/>
              <p:cNvSpPr>
                <a:spLocks/>
              </p:cNvSpPr>
              <p:nvPr/>
            </p:nvSpPr>
            <p:spPr bwMode="auto">
              <a:xfrm>
                <a:off x="1049" y="2611"/>
                <a:ext cx="7" cy="11"/>
              </a:xfrm>
              <a:custGeom>
                <a:avLst/>
                <a:gdLst>
                  <a:gd name="T0" fmla="*/ 13 w 19"/>
                  <a:gd name="T1" fmla="*/ 0 h 33"/>
                  <a:gd name="T2" fmla="*/ 7 w 19"/>
                  <a:gd name="T3" fmla="*/ 3 h 33"/>
                  <a:gd name="T4" fmla="*/ 3 w 19"/>
                  <a:gd name="T5" fmla="*/ 7 h 33"/>
                  <a:gd name="T6" fmla="*/ 0 w 19"/>
                  <a:gd name="T7" fmla="*/ 14 h 33"/>
                  <a:gd name="T8" fmla="*/ 0 w 19"/>
                  <a:gd name="T9" fmla="*/ 19 h 33"/>
                  <a:gd name="T10" fmla="*/ 3 w 19"/>
                  <a:gd name="T11" fmla="*/ 25 h 33"/>
                  <a:gd name="T12" fmla="*/ 7 w 19"/>
                  <a:gd name="T13" fmla="*/ 29 h 33"/>
                  <a:gd name="T14" fmla="*/ 12 w 19"/>
                  <a:gd name="T15" fmla="*/ 33 h 33"/>
                  <a:gd name="T16" fmla="*/ 19 w 19"/>
                  <a:gd name="T17" fmla="*/ 33 h 33"/>
                  <a:gd name="T18" fmla="*/ 13 w 1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13" y="0"/>
                    </a:move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7" y="29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417"/>
              <p:cNvSpPr>
                <a:spLocks/>
              </p:cNvSpPr>
              <p:nvPr/>
            </p:nvSpPr>
            <p:spPr bwMode="auto">
              <a:xfrm>
                <a:off x="1110" y="2651"/>
                <a:ext cx="6" cy="10"/>
              </a:xfrm>
              <a:custGeom>
                <a:avLst/>
                <a:gdLst>
                  <a:gd name="T0" fmla="*/ 0 w 20"/>
                  <a:gd name="T1" fmla="*/ 30 h 30"/>
                  <a:gd name="T2" fmla="*/ 6 w 20"/>
                  <a:gd name="T3" fmla="*/ 30 h 30"/>
                  <a:gd name="T4" fmla="*/ 12 w 20"/>
                  <a:gd name="T5" fmla="*/ 28 h 30"/>
                  <a:gd name="T6" fmla="*/ 16 w 20"/>
                  <a:gd name="T7" fmla="*/ 24 h 30"/>
                  <a:gd name="T8" fmla="*/ 18 w 20"/>
                  <a:gd name="T9" fmla="*/ 19 h 30"/>
                  <a:gd name="T10" fmla="*/ 20 w 20"/>
                  <a:gd name="T11" fmla="*/ 14 h 30"/>
                  <a:gd name="T12" fmla="*/ 17 w 20"/>
                  <a:gd name="T13" fmla="*/ 7 h 30"/>
                  <a:gd name="T14" fmla="*/ 13 w 20"/>
                  <a:gd name="T15" fmla="*/ 3 h 30"/>
                  <a:gd name="T16" fmla="*/ 8 w 20"/>
                  <a:gd name="T17" fmla="*/ 0 h 30"/>
                  <a:gd name="T18" fmla="*/ 0 w 20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0">
                    <a:moveTo>
                      <a:pt x="0" y="30"/>
                    </a:moveTo>
                    <a:lnTo>
                      <a:pt x="6" y="30"/>
                    </a:lnTo>
                    <a:lnTo>
                      <a:pt x="12" y="28"/>
                    </a:lnTo>
                    <a:lnTo>
                      <a:pt x="16" y="24"/>
                    </a:lnTo>
                    <a:lnTo>
                      <a:pt x="18" y="19"/>
                    </a:lnTo>
                    <a:lnTo>
                      <a:pt x="20" y="14"/>
                    </a:lnTo>
                    <a:lnTo>
                      <a:pt x="17" y="7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418"/>
              <p:cNvSpPr>
                <a:spLocks/>
              </p:cNvSpPr>
              <p:nvPr/>
            </p:nvSpPr>
            <p:spPr bwMode="auto">
              <a:xfrm>
                <a:off x="1073" y="2648"/>
                <a:ext cx="39" cy="19"/>
              </a:xfrm>
              <a:custGeom>
                <a:avLst/>
                <a:gdLst>
                  <a:gd name="T0" fmla="*/ 19 w 119"/>
                  <a:gd name="T1" fmla="*/ 57 h 57"/>
                  <a:gd name="T2" fmla="*/ 30 w 119"/>
                  <a:gd name="T3" fmla="*/ 50 h 57"/>
                  <a:gd name="T4" fmla="*/ 40 w 119"/>
                  <a:gd name="T5" fmla="*/ 42 h 57"/>
                  <a:gd name="T6" fmla="*/ 51 w 119"/>
                  <a:gd name="T7" fmla="*/ 37 h 57"/>
                  <a:gd name="T8" fmla="*/ 61 w 119"/>
                  <a:gd name="T9" fmla="*/ 34 h 57"/>
                  <a:gd name="T10" fmla="*/ 71 w 119"/>
                  <a:gd name="T11" fmla="*/ 33 h 57"/>
                  <a:gd name="T12" fmla="*/ 84 w 119"/>
                  <a:gd name="T13" fmla="*/ 31 h 57"/>
                  <a:gd name="T14" fmla="*/ 96 w 119"/>
                  <a:gd name="T15" fmla="*/ 33 h 57"/>
                  <a:gd name="T16" fmla="*/ 111 w 119"/>
                  <a:gd name="T17" fmla="*/ 35 h 57"/>
                  <a:gd name="T18" fmla="*/ 119 w 119"/>
                  <a:gd name="T19" fmla="*/ 6 h 57"/>
                  <a:gd name="T20" fmla="*/ 101 w 119"/>
                  <a:gd name="T21" fmla="*/ 2 h 57"/>
                  <a:gd name="T22" fmla="*/ 84 w 119"/>
                  <a:gd name="T23" fmla="*/ 0 h 57"/>
                  <a:gd name="T24" fmla="*/ 67 w 119"/>
                  <a:gd name="T25" fmla="*/ 0 h 57"/>
                  <a:gd name="T26" fmla="*/ 53 w 119"/>
                  <a:gd name="T27" fmla="*/ 4 h 57"/>
                  <a:gd name="T28" fmla="*/ 39 w 119"/>
                  <a:gd name="T29" fmla="*/ 10 h 57"/>
                  <a:gd name="T30" fmla="*/ 26 w 119"/>
                  <a:gd name="T31" fmla="*/ 17 h 57"/>
                  <a:gd name="T32" fmla="*/ 13 w 119"/>
                  <a:gd name="T33" fmla="*/ 23 h 57"/>
                  <a:gd name="T34" fmla="*/ 0 w 119"/>
                  <a:gd name="T35" fmla="*/ 33 h 57"/>
                  <a:gd name="T36" fmla="*/ 19 w 119"/>
                  <a:gd name="T3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7">
                    <a:moveTo>
                      <a:pt x="19" y="57"/>
                    </a:moveTo>
                    <a:lnTo>
                      <a:pt x="30" y="50"/>
                    </a:lnTo>
                    <a:lnTo>
                      <a:pt x="40" y="42"/>
                    </a:lnTo>
                    <a:lnTo>
                      <a:pt x="51" y="37"/>
                    </a:lnTo>
                    <a:lnTo>
                      <a:pt x="61" y="34"/>
                    </a:lnTo>
                    <a:lnTo>
                      <a:pt x="71" y="33"/>
                    </a:lnTo>
                    <a:lnTo>
                      <a:pt x="84" y="31"/>
                    </a:lnTo>
                    <a:lnTo>
                      <a:pt x="96" y="33"/>
                    </a:lnTo>
                    <a:lnTo>
                      <a:pt x="111" y="35"/>
                    </a:lnTo>
                    <a:lnTo>
                      <a:pt x="119" y="6"/>
                    </a:lnTo>
                    <a:lnTo>
                      <a:pt x="101" y="2"/>
                    </a:lnTo>
                    <a:lnTo>
                      <a:pt x="84" y="0"/>
                    </a:lnTo>
                    <a:lnTo>
                      <a:pt x="67" y="0"/>
                    </a:lnTo>
                    <a:lnTo>
                      <a:pt x="53" y="4"/>
                    </a:lnTo>
                    <a:lnTo>
                      <a:pt x="39" y="10"/>
                    </a:lnTo>
                    <a:lnTo>
                      <a:pt x="26" y="17"/>
                    </a:lnTo>
                    <a:lnTo>
                      <a:pt x="13" y="23"/>
                    </a:lnTo>
                    <a:lnTo>
                      <a:pt x="0" y="3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419"/>
              <p:cNvSpPr>
                <a:spLocks/>
              </p:cNvSpPr>
              <p:nvPr/>
            </p:nvSpPr>
            <p:spPr bwMode="auto">
              <a:xfrm>
                <a:off x="1105" y="2651"/>
                <a:ext cx="9" cy="9"/>
              </a:xfrm>
              <a:custGeom>
                <a:avLst/>
                <a:gdLst>
                  <a:gd name="T0" fmla="*/ 7 w 25"/>
                  <a:gd name="T1" fmla="*/ 0 h 27"/>
                  <a:gd name="T2" fmla="*/ 2 w 25"/>
                  <a:gd name="T3" fmla="*/ 6 h 27"/>
                  <a:gd name="T4" fmla="*/ 0 w 25"/>
                  <a:gd name="T5" fmla="*/ 11 h 27"/>
                  <a:gd name="T6" fmla="*/ 0 w 25"/>
                  <a:gd name="T7" fmla="*/ 17 h 27"/>
                  <a:gd name="T8" fmla="*/ 3 w 25"/>
                  <a:gd name="T9" fmla="*/ 21 h 27"/>
                  <a:gd name="T10" fmla="*/ 7 w 25"/>
                  <a:gd name="T11" fmla="*/ 25 h 27"/>
                  <a:gd name="T12" fmla="*/ 13 w 25"/>
                  <a:gd name="T13" fmla="*/ 27 h 27"/>
                  <a:gd name="T14" fmla="*/ 18 w 25"/>
                  <a:gd name="T15" fmla="*/ 27 h 27"/>
                  <a:gd name="T16" fmla="*/ 25 w 25"/>
                  <a:gd name="T17" fmla="*/ 25 h 27"/>
                  <a:gd name="T18" fmla="*/ 7 w 2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7" y="0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25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420"/>
              <p:cNvSpPr>
                <a:spLocks/>
              </p:cNvSpPr>
              <p:nvPr/>
            </p:nvSpPr>
            <p:spPr bwMode="auto">
              <a:xfrm>
                <a:off x="1293" y="2685"/>
                <a:ext cx="11" cy="6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6 h 19"/>
                  <a:gd name="T6" fmla="*/ 24 w 32"/>
                  <a:gd name="T7" fmla="*/ 2 h 19"/>
                  <a:gd name="T8" fmla="*/ 18 w 32"/>
                  <a:gd name="T9" fmla="*/ 0 h 19"/>
                  <a:gd name="T10" fmla="*/ 13 w 32"/>
                  <a:gd name="T11" fmla="*/ 0 h 19"/>
                  <a:gd name="T12" fmla="*/ 6 w 32"/>
                  <a:gd name="T13" fmla="*/ 2 h 19"/>
                  <a:gd name="T14" fmla="*/ 2 w 32"/>
                  <a:gd name="T15" fmla="*/ 6 h 19"/>
                  <a:gd name="T16" fmla="*/ 0 w 32"/>
                  <a:gd name="T17" fmla="*/ 13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421"/>
              <p:cNvSpPr>
                <a:spLocks/>
              </p:cNvSpPr>
              <p:nvPr/>
            </p:nvSpPr>
            <p:spPr bwMode="auto">
              <a:xfrm>
                <a:off x="1275" y="2689"/>
                <a:ext cx="29" cy="55"/>
              </a:xfrm>
              <a:custGeom>
                <a:avLst/>
                <a:gdLst>
                  <a:gd name="T0" fmla="*/ 27 w 86"/>
                  <a:gd name="T1" fmla="*/ 165 h 165"/>
                  <a:gd name="T2" fmla="*/ 39 w 86"/>
                  <a:gd name="T3" fmla="*/ 144 h 165"/>
                  <a:gd name="T4" fmla="*/ 48 w 86"/>
                  <a:gd name="T5" fmla="*/ 126 h 165"/>
                  <a:gd name="T6" fmla="*/ 56 w 86"/>
                  <a:gd name="T7" fmla="*/ 107 h 165"/>
                  <a:gd name="T8" fmla="*/ 64 w 86"/>
                  <a:gd name="T9" fmla="*/ 88 h 165"/>
                  <a:gd name="T10" fmla="*/ 70 w 86"/>
                  <a:gd name="T11" fmla="*/ 69 h 165"/>
                  <a:gd name="T12" fmla="*/ 75 w 86"/>
                  <a:gd name="T13" fmla="*/ 49 h 165"/>
                  <a:gd name="T14" fmla="*/ 82 w 86"/>
                  <a:gd name="T15" fmla="*/ 28 h 165"/>
                  <a:gd name="T16" fmla="*/ 86 w 86"/>
                  <a:gd name="T17" fmla="*/ 6 h 165"/>
                  <a:gd name="T18" fmla="*/ 54 w 86"/>
                  <a:gd name="T19" fmla="*/ 0 h 165"/>
                  <a:gd name="T20" fmla="*/ 50 w 86"/>
                  <a:gd name="T21" fmla="*/ 22 h 165"/>
                  <a:gd name="T22" fmla="*/ 45 w 86"/>
                  <a:gd name="T23" fmla="*/ 42 h 165"/>
                  <a:gd name="T24" fmla="*/ 40 w 86"/>
                  <a:gd name="T25" fmla="*/ 59 h 165"/>
                  <a:gd name="T26" fmla="*/ 35 w 86"/>
                  <a:gd name="T27" fmla="*/ 77 h 165"/>
                  <a:gd name="T28" fmla="*/ 28 w 86"/>
                  <a:gd name="T29" fmla="*/ 95 h 165"/>
                  <a:gd name="T30" fmla="*/ 20 w 86"/>
                  <a:gd name="T31" fmla="*/ 112 h 165"/>
                  <a:gd name="T32" fmla="*/ 10 w 86"/>
                  <a:gd name="T33" fmla="*/ 130 h 165"/>
                  <a:gd name="T34" fmla="*/ 0 w 86"/>
                  <a:gd name="T35" fmla="*/ 149 h 165"/>
                  <a:gd name="T36" fmla="*/ 27 w 86"/>
                  <a:gd name="T3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5">
                    <a:moveTo>
                      <a:pt x="27" y="165"/>
                    </a:moveTo>
                    <a:lnTo>
                      <a:pt x="39" y="144"/>
                    </a:lnTo>
                    <a:lnTo>
                      <a:pt x="48" y="126"/>
                    </a:lnTo>
                    <a:lnTo>
                      <a:pt x="56" y="107"/>
                    </a:lnTo>
                    <a:lnTo>
                      <a:pt x="64" y="88"/>
                    </a:lnTo>
                    <a:lnTo>
                      <a:pt x="70" y="69"/>
                    </a:lnTo>
                    <a:lnTo>
                      <a:pt x="75" y="49"/>
                    </a:lnTo>
                    <a:lnTo>
                      <a:pt x="82" y="28"/>
                    </a:lnTo>
                    <a:lnTo>
                      <a:pt x="86" y="6"/>
                    </a:lnTo>
                    <a:lnTo>
                      <a:pt x="54" y="0"/>
                    </a:lnTo>
                    <a:lnTo>
                      <a:pt x="50" y="22"/>
                    </a:lnTo>
                    <a:lnTo>
                      <a:pt x="45" y="42"/>
                    </a:lnTo>
                    <a:lnTo>
                      <a:pt x="40" y="59"/>
                    </a:lnTo>
                    <a:lnTo>
                      <a:pt x="35" y="77"/>
                    </a:lnTo>
                    <a:lnTo>
                      <a:pt x="28" y="95"/>
                    </a:lnTo>
                    <a:lnTo>
                      <a:pt x="20" y="112"/>
                    </a:lnTo>
                    <a:lnTo>
                      <a:pt x="10" y="130"/>
                    </a:lnTo>
                    <a:lnTo>
                      <a:pt x="0" y="149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422"/>
              <p:cNvSpPr>
                <a:spLocks/>
              </p:cNvSpPr>
              <p:nvPr/>
            </p:nvSpPr>
            <p:spPr bwMode="auto">
              <a:xfrm>
                <a:off x="1292" y="2688"/>
                <a:ext cx="10" cy="8"/>
              </a:xfrm>
              <a:custGeom>
                <a:avLst/>
                <a:gdLst>
                  <a:gd name="T0" fmla="*/ 3 w 30"/>
                  <a:gd name="T1" fmla="*/ 0 h 24"/>
                  <a:gd name="T2" fmla="*/ 0 w 30"/>
                  <a:gd name="T3" fmla="*/ 6 h 24"/>
                  <a:gd name="T4" fmla="*/ 2 w 30"/>
                  <a:gd name="T5" fmla="*/ 12 h 24"/>
                  <a:gd name="T6" fmla="*/ 4 w 30"/>
                  <a:gd name="T7" fmla="*/ 17 h 24"/>
                  <a:gd name="T8" fmla="*/ 8 w 30"/>
                  <a:gd name="T9" fmla="*/ 21 h 24"/>
                  <a:gd name="T10" fmla="*/ 14 w 30"/>
                  <a:gd name="T11" fmla="*/ 23 h 24"/>
                  <a:gd name="T12" fmla="*/ 20 w 30"/>
                  <a:gd name="T13" fmla="*/ 24 h 24"/>
                  <a:gd name="T14" fmla="*/ 24 w 30"/>
                  <a:gd name="T15" fmla="*/ 21 h 24"/>
                  <a:gd name="T16" fmla="*/ 30 w 30"/>
                  <a:gd name="T17" fmla="*/ 17 h 24"/>
                  <a:gd name="T18" fmla="*/ 3 w 30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4" y="17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24" y="21"/>
                    </a:lnTo>
                    <a:lnTo>
                      <a:pt x="30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423"/>
              <p:cNvSpPr>
                <a:spLocks/>
              </p:cNvSpPr>
              <p:nvPr/>
            </p:nvSpPr>
            <p:spPr bwMode="auto">
              <a:xfrm>
                <a:off x="1232" y="2493"/>
                <a:ext cx="8" cy="9"/>
              </a:xfrm>
              <a:custGeom>
                <a:avLst/>
                <a:gdLst>
                  <a:gd name="T0" fmla="*/ 20 w 24"/>
                  <a:gd name="T1" fmla="*/ 26 h 26"/>
                  <a:gd name="T2" fmla="*/ 24 w 24"/>
                  <a:gd name="T3" fmla="*/ 22 h 26"/>
                  <a:gd name="T4" fmla="*/ 24 w 24"/>
                  <a:gd name="T5" fmla="*/ 16 h 26"/>
                  <a:gd name="T6" fmla="*/ 24 w 24"/>
                  <a:gd name="T7" fmla="*/ 10 h 26"/>
                  <a:gd name="T8" fmla="*/ 21 w 24"/>
                  <a:gd name="T9" fmla="*/ 5 h 26"/>
                  <a:gd name="T10" fmla="*/ 16 w 24"/>
                  <a:gd name="T11" fmla="*/ 2 h 26"/>
                  <a:gd name="T12" fmla="*/ 12 w 24"/>
                  <a:gd name="T13" fmla="*/ 0 h 26"/>
                  <a:gd name="T14" fmla="*/ 5 w 24"/>
                  <a:gd name="T15" fmla="*/ 1 h 26"/>
                  <a:gd name="T16" fmla="*/ 0 w 24"/>
                  <a:gd name="T17" fmla="*/ 4 h 26"/>
                  <a:gd name="T18" fmla="*/ 20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20" y="26"/>
                    </a:moveTo>
                    <a:lnTo>
                      <a:pt x="24" y="22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0" y="4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424"/>
              <p:cNvSpPr>
                <a:spLocks/>
              </p:cNvSpPr>
              <p:nvPr/>
            </p:nvSpPr>
            <p:spPr bwMode="auto">
              <a:xfrm>
                <a:off x="1151" y="2494"/>
                <a:ext cx="87" cy="30"/>
              </a:xfrm>
              <a:custGeom>
                <a:avLst/>
                <a:gdLst>
                  <a:gd name="T0" fmla="*/ 0 w 261"/>
                  <a:gd name="T1" fmla="*/ 80 h 92"/>
                  <a:gd name="T2" fmla="*/ 16 w 261"/>
                  <a:gd name="T3" fmla="*/ 84 h 92"/>
                  <a:gd name="T4" fmla="*/ 35 w 261"/>
                  <a:gd name="T5" fmla="*/ 88 h 92"/>
                  <a:gd name="T6" fmla="*/ 52 w 261"/>
                  <a:gd name="T7" fmla="*/ 91 h 92"/>
                  <a:gd name="T8" fmla="*/ 70 w 261"/>
                  <a:gd name="T9" fmla="*/ 92 h 92"/>
                  <a:gd name="T10" fmla="*/ 88 w 261"/>
                  <a:gd name="T11" fmla="*/ 92 h 92"/>
                  <a:gd name="T12" fmla="*/ 104 w 261"/>
                  <a:gd name="T13" fmla="*/ 91 h 92"/>
                  <a:gd name="T14" fmla="*/ 121 w 261"/>
                  <a:gd name="T15" fmla="*/ 89 h 92"/>
                  <a:gd name="T16" fmla="*/ 139 w 261"/>
                  <a:gd name="T17" fmla="*/ 87 h 92"/>
                  <a:gd name="T18" fmla="*/ 155 w 261"/>
                  <a:gd name="T19" fmla="*/ 81 h 92"/>
                  <a:gd name="T20" fmla="*/ 171 w 261"/>
                  <a:gd name="T21" fmla="*/ 77 h 92"/>
                  <a:gd name="T22" fmla="*/ 187 w 261"/>
                  <a:gd name="T23" fmla="*/ 70 h 92"/>
                  <a:gd name="T24" fmla="*/ 202 w 261"/>
                  <a:gd name="T25" fmla="*/ 64 h 92"/>
                  <a:gd name="T26" fmla="*/ 218 w 261"/>
                  <a:gd name="T27" fmla="*/ 56 h 92"/>
                  <a:gd name="T28" fmla="*/ 232 w 261"/>
                  <a:gd name="T29" fmla="*/ 47 h 92"/>
                  <a:gd name="T30" fmla="*/ 247 w 261"/>
                  <a:gd name="T31" fmla="*/ 37 h 92"/>
                  <a:gd name="T32" fmla="*/ 261 w 261"/>
                  <a:gd name="T33" fmla="*/ 24 h 92"/>
                  <a:gd name="T34" fmla="*/ 241 w 261"/>
                  <a:gd name="T35" fmla="*/ 0 h 92"/>
                  <a:gd name="T36" fmla="*/ 229 w 261"/>
                  <a:gd name="T37" fmla="*/ 11 h 92"/>
                  <a:gd name="T38" fmla="*/ 216 w 261"/>
                  <a:gd name="T39" fmla="*/ 20 h 92"/>
                  <a:gd name="T40" fmla="*/ 202 w 261"/>
                  <a:gd name="T41" fmla="*/ 29 h 92"/>
                  <a:gd name="T42" fmla="*/ 189 w 261"/>
                  <a:gd name="T43" fmla="*/ 35 h 92"/>
                  <a:gd name="T44" fmla="*/ 175 w 261"/>
                  <a:gd name="T45" fmla="*/ 42 h 92"/>
                  <a:gd name="T46" fmla="*/ 160 w 261"/>
                  <a:gd name="T47" fmla="*/ 47 h 92"/>
                  <a:gd name="T48" fmla="*/ 147 w 261"/>
                  <a:gd name="T49" fmla="*/ 51 h 92"/>
                  <a:gd name="T50" fmla="*/ 132 w 261"/>
                  <a:gd name="T51" fmla="*/ 54 h 92"/>
                  <a:gd name="T52" fmla="*/ 117 w 261"/>
                  <a:gd name="T53" fmla="*/ 57 h 92"/>
                  <a:gd name="T54" fmla="*/ 102 w 261"/>
                  <a:gd name="T55" fmla="*/ 60 h 92"/>
                  <a:gd name="T56" fmla="*/ 88 w 261"/>
                  <a:gd name="T57" fmla="*/ 60 h 92"/>
                  <a:gd name="T58" fmla="*/ 70 w 261"/>
                  <a:gd name="T59" fmla="*/ 60 h 92"/>
                  <a:gd name="T60" fmla="*/ 54 w 261"/>
                  <a:gd name="T61" fmla="*/ 58 h 92"/>
                  <a:gd name="T62" fmla="*/ 38 w 261"/>
                  <a:gd name="T63" fmla="*/ 57 h 92"/>
                  <a:gd name="T64" fmla="*/ 23 w 261"/>
                  <a:gd name="T65" fmla="*/ 54 h 92"/>
                  <a:gd name="T66" fmla="*/ 7 w 261"/>
                  <a:gd name="T67" fmla="*/ 50 h 92"/>
                  <a:gd name="T68" fmla="*/ 0 w 261"/>
                  <a:gd name="T69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92">
                    <a:moveTo>
                      <a:pt x="0" y="80"/>
                    </a:moveTo>
                    <a:lnTo>
                      <a:pt x="16" y="84"/>
                    </a:lnTo>
                    <a:lnTo>
                      <a:pt x="35" y="88"/>
                    </a:lnTo>
                    <a:lnTo>
                      <a:pt x="52" y="91"/>
                    </a:lnTo>
                    <a:lnTo>
                      <a:pt x="70" y="92"/>
                    </a:lnTo>
                    <a:lnTo>
                      <a:pt x="88" y="92"/>
                    </a:lnTo>
                    <a:lnTo>
                      <a:pt x="104" y="91"/>
                    </a:lnTo>
                    <a:lnTo>
                      <a:pt x="121" y="89"/>
                    </a:lnTo>
                    <a:lnTo>
                      <a:pt x="139" y="87"/>
                    </a:lnTo>
                    <a:lnTo>
                      <a:pt x="155" y="81"/>
                    </a:lnTo>
                    <a:lnTo>
                      <a:pt x="171" y="77"/>
                    </a:lnTo>
                    <a:lnTo>
                      <a:pt x="187" y="70"/>
                    </a:lnTo>
                    <a:lnTo>
                      <a:pt x="202" y="64"/>
                    </a:lnTo>
                    <a:lnTo>
                      <a:pt x="218" y="56"/>
                    </a:lnTo>
                    <a:lnTo>
                      <a:pt x="232" y="47"/>
                    </a:lnTo>
                    <a:lnTo>
                      <a:pt x="247" y="37"/>
                    </a:lnTo>
                    <a:lnTo>
                      <a:pt x="261" y="24"/>
                    </a:lnTo>
                    <a:lnTo>
                      <a:pt x="241" y="0"/>
                    </a:lnTo>
                    <a:lnTo>
                      <a:pt x="229" y="11"/>
                    </a:lnTo>
                    <a:lnTo>
                      <a:pt x="216" y="20"/>
                    </a:lnTo>
                    <a:lnTo>
                      <a:pt x="202" y="29"/>
                    </a:lnTo>
                    <a:lnTo>
                      <a:pt x="189" y="35"/>
                    </a:lnTo>
                    <a:lnTo>
                      <a:pt x="175" y="42"/>
                    </a:lnTo>
                    <a:lnTo>
                      <a:pt x="160" y="47"/>
                    </a:lnTo>
                    <a:lnTo>
                      <a:pt x="147" y="51"/>
                    </a:lnTo>
                    <a:lnTo>
                      <a:pt x="132" y="54"/>
                    </a:lnTo>
                    <a:lnTo>
                      <a:pt x="117" y="57"/>
                    </a:lnTo>
                    <a:lnTo>
                      <a:pt x="102" y="60"/>
                    </a:lnTo>
                    <a:lnTo>
                      <a:pt x="88" y="60"/>
                    </a:lnTo>
                    <a:lnTo>
                      <a:pt x="70" y="60"/>
                    </a:lnTo>
                    <a:lnTo>
                      <a:pt x="54" y="58"/>
                    </a:lnTo>
                    <a:lnTo>
                      <a:pt x="38" y="57"/>
                    </a:lnTo>
                    <a:lnTo>
                      <a:pt x="23" y="54"/>
                    </a:lnTo>
                    <a:lnTo>
                      <a:pt x="7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425"/>
              <p:cNvSpPr>
                <a:spLocks/>
              </p:cNvSpPr>
              <p:nvPr/>
            </p:nvSpPr>
            <p:spPr bwMode="auto">
              <a:xfrm>
                <a:off x="1230" y="2493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426"/>
              <p:cNvSpPr>
                <a:spLocks/>
              </p:cNvSpPr>
              <p:nvPr/>
            </p:nvSpPr>
            <p:spPr bwMode="auto">
              <a:xfrm>
                <a:off x="1278" y="2427"/>
                <a:ext cx="5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9 h 33"/>
                  <a:gd name="T4" fmla="*/ 16 w 16"/>
                  <a:gd name="T5" fmla="*/ 18 h 33"/>
                  <a:gd name="T6" fmla="*/ 14 w 16"/>
                  <a:gd name="T7" fmla="*/ 6 h 33"/>
                  <a:gd name="T8" fmla="*/ 1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9"/>
                    </a:lnTo>
                    <a:lnTo>
                      <a:pt x="16" y="18"/>
                    </a:lnTo>
                    <a:lnTo>
                      <a:pt x="14" y="6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427"/>
              <p:cNvSpPr>
                <a:spLocks/>
              </p:cNvSpPr>
              <p:nvPr/>
            </p:nvSpPr>
            <p:spPr bwMode="auto">
              <a:xfrm>
                <a:off x="1251" y="2427"/>
                <a:ext cx="27" cy="20"/>
              </a:xfrm>
              <a:custGeom>
                <a:avLst/>
                <a:gdLst>
                  <a:gd name="T0" fmla="*/ 26 w 81"/>
                  <a:gd name="T1" fmla="*/ 60 h 60"/>
                  <a:gd name="T2" fmla="*/ 30 w 81"/>
                  <a:gd name="T3" fmla="*/ 51 h 60"/>
                  <a:gd name="T4" fmla="*/ 35 w 81"/>
                  <a:gd name="T5" fmla="*/ 47 h 60"/>
                  <a:gd name="T6" fmla="*/ 42 w 81"/>
                  <a:gd name="T7" fmla="*/ 42 h 60"/>
                  <a:gd name="T8" fmla="*/ 47 w 81"/>
                  <a:gd name="T9" fmla="*/ 38 h 60"/>
                  <a:gd name="T10" fmla="*/ 54 w 81"/>
                  <a:gd name="T11" fmla="*/ 35 h 60"/>
                  <a:gd name="T12" fmla="*/ 62 w 81"/>
                  <a:gd name="T13" fmla="*/ 34 h 60"/>
                  <a:gd name="T14" fmla="*/ 69 w 81"/>
                  <a:gd name="T15" fmla="*/ 33 h 60"/>
                  <a:gd name="T16" fmla="*/ 80 w 81"/>
                  <a:gd name="T17" fmla="*/ 33 h 60"/>
                  <a:gd name="T18" fmla="*/ 81 w 81"/>
                  <a:gd name="T19" fmla="*/ 0 h 60"/>
                  <a:gd name="T20" fmla="*/ 69 w 81"/>
                  <a:gd name="T21" fmla="*/ 0 h 60"/>
                  <a:gd name="T22" fmla="*/ 57 w 81"/>
                  <a:gd name="T23" fmla="*/ 2 h 60"/>
                  <a:gd name="T24" fmla="*/ 45 w 81"/>
                  <a:gd name="T25" fmla="*/ 6 h 60"/>
                  <a:gd name="T26" fmla="*/ 33 w 81"/>
                  <a:gd name="T27" fmla="*/ 10 h 60"/>
                  <a:gd name="T28" fmla="*/ 23 w 81"/>
                  <a:gd name="T29" fmla="*/ 16 h 60"/>
                  <a:gd name="T30" fmla="*/ 15 w 81"/>
                  <a:gd name="T31" fmla="*/ 23 h 60"/>
                  <a:gd name="T32" fmla="*/ 7 w 81"/>
                  <a:gd name="T33" fmla="*/ 31 h 60"/>
                  <a:gd name="T34" fmla="*/ 0 w 81"/>
                  <a:gd name="T35" fmla="*/ 39 h 60"/>
                  <a:gd name="T36" fmla="*/ 26 w 81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60">
                    <a:moveTo>
                      <a:pt x="26" y="60"/>
                    </a:moveTo>
                    <a:lnTo>
                      <a:pt x="30" y="51"/>
                    </a:lnTo>
                    <a:lnTo>
                      <a:pt x="35" y="47"/>
                    </a:lnTo>
                    <a:lnTo>
                      <a:pt x="42" y="42"/>
                    </a:lnTo>
                    <a:lnTo>
                      <a:pt x="47" y="38"/>
                    </a:lnTo>
                    <a:lnTo>
                      <a:pt x="54" y="35"/>
                    </a:lnTo>
                    <a:lnTo>
                      <a:pt x="62" y="34"/>
                    </a:lnTo>
                    <a:lnTo>
                      <a:pt x="69" y="33"/>
                    </a:lnTo>
                    <a:lnTo>
                      <a:pt x="80" y="33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57" y="2"/>
                    </a:lnTo>
                    <a:lnTo>
                      <a:pt x="45" y="6"/>
                    </a:lnTo>
                    <a:lnTo>
                      <a:pt x="33" y="10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7" y="31"/>
                    </a:lnTo>
                    <a:lnTo>
                      <a:pt x="0" y="39"/>
                    </a:lnTo>
                    <a:lnTo>
                      <a:pt x="2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428"/>
              <p:cNvSpPr>
                <a:spLocks/>
              </p:cNvSpPr>
              <p:nvPr/>
            </p:nvSpPr>
            <p:spPr bwMode="auto">
              <a:xfrm>
                <a:off x="1273" y="2429"/>
                <a:ext cx="10" cy="9"/>
              </a:xfrm>
              <a:custGeom>
                <a:avLst/>
                <a:gdLst>
                  <a:gd name="T0" fmla="*/ 3 w 29"/>
                  <a:gd name="T1" fmla="*/ 0 h 26"/>
                  <a:gd name="T2" fmla="*/ 0 w 29"/>
                  <a:gd name="T3" fmla="*/ 5 h 26"/>
                  <a:gd name="T4" fmla="*/ 0 w 29"/>
                  <a:gd name="T5" fmla="*/ 12 h 26"/>
                  <a:gd name="T6" fmla="*/ 2 w 29"/>
                  <a:gd name="T7" fmla="*/ 17 h 26"/>
                  <a:gd name="T8" fmla="*/ 6 w 29"/>
                  <a:gd name="T9" fmla="*/ 22 h 26"/>
                  <a:gd name="T10" fmla="*/ 11 w 29"/>
                  <a:gd name="T11" fmla="*/ 24 h 26"/>
                  <a:gd name="T12" fmla="*/ 16 w 29"/>
                  <a:gd name="T13" fmla="*/ 26 h 26"/>
                  <a:gd name="T14" fmla="*/ 22 w 29"/>
                  <a:gd name="T15" fmla="*/ 24 h 26"/>
                  <a:gd name="T16" fmla="*/ 29 w 29"/>
                  <a:gd name="T17" fmla="*/ 19 h 26"/>
                  <a:gd name="T18" fmla="*/ 3 w 2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11" y="24"/>
                    </a:lnTo>
                    <a:lnTo>
                      <a:pt x="16" y="26"/>
                    </a:lnTo>
                    <a:lnTo>
                      <a:pt x="22" y="24"/>
                    </a:lnTo>
                    <a:lnTo>
                      <a:pt x="29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429"/>
              <p:cNvSpPr>
                <a:spLocks/>
              </p:cNvSpPr>
              <p:nvPr/>
            </p:nvSpPr>
            <p:spPr bwMode="auto">
              <a:xfrm>
                <a:off x="1384" y="2581"/>
                <a:ext cx="8" cy="10"/>
              </a:xfrm>
              <a:custGeom>
                <a:avLst/>
                <a:gdLst>
                  <a:gd name="T0" fmla="*/ 24 w 24"/>
                  <a:gd name="T1" fmla="*/ 2 h 30"/>
                  <a:gd name="T2" fmla="*/ 17 w 24"/>
                  <a:gd name="T3" fmla="*/ 0 h 30"/>
                  <a:gd name="T4" fmla="*/ 12 w 24"/>
                  <a:gd name="T5" fmla="*/ 0 h 30"/>
                  <a:gd name="T6" fmla="*/ 7 w 24"/>
                  <a:gd name="T7" fmla="*/ 3 h 30"/>
                  <a:gd name="T8" fmla="*/ 3 w 24"/>
                  <a:gd name="T9" fmla="*/ 8 h 30"/>
                  <a:gd name="T10" fmla="*/ 0 w 24"/>
                  <a:gd name="T11" fmla="*/ 15 h 30"/>
                  <a:gd name="T12" fmla="*/ 0 w 24"/>
                  <a:gd name="T13" fmla="*/ 21 h 30"/>
                  <a:gd name="T14" fmla="*/ 4 w 24"/>
                  <a:gd name="T15" fmla="*/ 26 h 30"/>
                  <a:gd name="T16" fmla="*/ 9 w 24"/>
                  <a:gd name="T17" fmla="*/ 30 h 30"/>
                  <a:gd name="T18" fmla="*/ 24 w 24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24" y="2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430"/>
              <p:cNvSpPr>
                <a:spLocks/>
              </p:cNvSpPr>
              <p:nvPr/>
            </p:nvSpPr>
            <p:spPr bwMode="auto">
              <a:xfrm>
                <a:off x="1387" y="2582"/>
                <a:ext cx="53" cy="80"/>
              </a:xfrm>
              <a:custGeom>
                <a:avLst/>
                <a:gdLst>
                  <a:gd name="T0" fmla="*/ 159 w 159"/>
                  <a:gd name="T1" fmla="*/ 239 h 240"/>
                  <a:gd name="T2" fmla="*/ 158 w 159"/>
                  <a:gd name="T3" fmla="*/ 213 h 240"/>
                  <a:gd name="T4" fmla="*/ 153 w 159"/>
                  <a:gd name="T5" fmla="*/ 189 h 240"/>
                  <a:gd name="T6" fmla="*/ 149 w 159"/>
                  <a:gd name="T7" fmla="*/ 167 h 240"/>
                  <a:gd name="T8" fmla="*/ 142 w 159"/>
                  <a:gd name="T9" fmla="*/ 146 h 240"/>
                  <a:gd name="T10" fmla="*/ 136 w 159"/>
                  <a:gd name="T11" fmla="*/ 127 h 240"/>
                  <a:gd name="T12" fmla="*/ 128 w 159"/>
                  <a:gd name="T13" fmla="*/ 109 h 240"/>
                  <a:gd name="T14" fmla="*/ 119 w 159"/>
                  <a:gd name="T15" fmla="*/ 93 h 240"/>
                  <a:gd name="T16" fmla="*/ 111 w 159"/>
                  <a:gd name="T17" fmla="*/ 80 h 240"/>
                  <a:gd name="T18" fmla="*/ 100 w 159"/>
                  <a:gd name="T19" fmla="*/ 65 h 240"/>
                  <a:gd name="T20" fmla="*/ 89 w 159"/>
                  <a:gd name="T21" fmla="*/ 53 h 240"/>
                  <a:gd name="T22" fmla="*/ 79 w 159"/>
                  <a:gd name="T23" fmla="*/ 42 h 240"/>
                  <a:gd name="T24" fmla="*/ 66 w 159"/>
                  <a:gd name="T25" fmla="*/ 32 h 240"/>
                  <a:gd name="T26" fmla="*/ 54 w 159"/>
                  <a:gd name="T27" fmla="*/ 24 h 240"/>
                  <a:gd name="T28" fmla="*/ 41 w 159"/>
                  <a:gd name="T29" fmla="*/ 15 h 240"/>
                  <a:gd name="T30" fmla="*/ 27 w 159"/>
                  <a:gd name="T31" fmla="*/ 7 h 240"/>
                  <a:gd name="T32" fmla="*/ 15 w 159"/>
                  <a:gd name="T33" fmla="*/ 0 h 240"/>
                  <a:gd name="T34" fmla="*/ 0 w 159"/>
                  <a:gd name="T35" fmla="*/ 28 h 240"/>
                  <a:gd name="T36" fmla="*/ 12 w 159"/>
                  <a:gd name="T37" fmla="*/ 34 h 240"/>
                  <a:gd name="T38" fmla="*/ 25 w 159"/>
                  <a:gd name="T39" fmla="*/ 42 h 240"/>
                  <a:gd name="T40" fmla="*/ 35 w 159"/>
                  <a:gd name="T41" fmla="*/ 49 h 240"/>
                  <a:gd name="T42" fmla="*/ 48 w 159"/>
                  <a:gd name="T43" fmla="*/ 58 h 240"/>
                  <a:gd name="T44" fmla="*/ 56 w 159"/>
                  <a:gd name="T45" fmla="*/ 66 h 240"/>
                  <a:gd name="T46" fmla="*/ 66 w 159"/>
                  <a:gd name="T47" fmla="*/ 76 h 240"/>
                  <a:gd name="T48" fmla="*/ 74 w 159"/>
                  <a:gd name="T49" fmla="*/ 85 h 240"/>
                  <a:gd name="T50" fmla="*/ 84 w 159"/>
                  <a:gd name="T51" fmla="*/ 96 h 240"/>
                  <a:gd name="T52" fmla="*/ 92 w 159"/>
                  <a:gd name="T53" fmla="*/ 109 h 240"/>
                  <a:gd name="T54" fmla="*/ 99 w 159"/>
                  <a:gd name="T55" fmla="*/ 123 h 240"/>
                  <a:gd name="T56" fmla="*/ 105 w 159"/>
                  <a:gd name="T57" fmla="*/ 139 h 240"/>
                  <a:gd name="T58" fmla="*/ 112 w 159"/>
                  <a:gd name="T59" fmla="*/ 154 h 240"/>
                  <a:gd name="T60" fmla="*/ 118 w 159"/>
                  <a:gd name="T61" fmla="*/ 173 h 240"/>
                  <a:gd name="T62" fmla="*/ 122 w 159"/>
                  <a:gd name="T63" fmla="*/ 194 h 240"/>
                  <a:gd name="T64" fmla="*/ 126 w 159"/>
                  <a:gd name="T65" fmla="*/ 216 h 240"/>
                  <a:gd name="T66" fmla="*/ 128 w 159"/>
                  <a:gd name="T67" fmla="*/ 240 h 240"/>
                  <a:gd name="T68" fmla="*/ 159 w 159"/>
                  <a:gd name="T69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240">
                    <a:moveTo>
                      <a:pt x="159" y="239"/>
                    </a:moveTo>
                    <a:lnTo>
                      <a:pt x="158" y="213"/>
                    </a:lnTo>
                    <a:lnTo>
                      <a:pt x="153" y="189"/>
                    </a:lnTo>
                    <a:lnTo>
                      <a:pt x="149" y="167"/>
                    </a:lnTo>
                    <a:lnTo>
                      <a:pt x="142" y="146"/>
                    </a:lnTo>
                    <a:lnTo>
                      <a:pt x="136" y="127"/>
                    </a:lnTo>
                    <a:lnTo>
                      <a:pt x="128" y="109"/>
                    </a:lnTo>
                    <a:lnTo>
                      <a:pt x="119" y="93"/>
                    </a:lnTo>
                    <a:lnTo>
                      <a:pt x="111" y="80"/>
                    </a:lnTo>
                    <a:lnTo>
                      <a:pt x="100" y="65"/>
                    </a:lnTo>
                    <a:lnTo>
                      <a:pt x="89" y="53"/>
                    </a:lnTo>
                    <a:lnTo>
                      <a:pt x="79" y="42"/>
                    </a:lnTo>
                    <a:lnTo>
                      <a:pt x="66" y="32"/>
                    </a:lnTo>
                    <a:lnTo>
                      <a:pt x="54" y="24"/>
                    </a:lnTo>
                    <a:lnTo>
                      <a:pt x="41" y="15"/>
                    </a:lnTo>
                    <a:lnTo>
                      <a:pt x="27" y="7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12" y="34"/>
                    </a:lnTo>
                    <a:lnTo>
                      <a:pt x="25" y="42"/>
                    </a:lnTo>
                    <a:lnTo>
                      <a:pt x="35" y="49"/>
                    </a:lnTo>
                    <a:lnTo>
                      <a:pt x="48" y="58"/>
                    </a:lnTo>
                    <a:lnTo>
                      <a:pt x="56" y="66"/>
                    </a:lnTo>
                    <a:lnTo>
                      <a:pt x="66" y="76"/>
                    </a:lnTo>
                    <a:lnTo>
                      <a:pt x="74" y="85"/>
                    </a:lnTo>
                    <a:lnTo>
                      <a:pt x="84" y="96"/>
                    </a:lnTo>
                    <a:lnTo>
                      <a:pt x="92" y="109"/>
                    </a:lnTo>
                    <a:lnTo>
                      <a:pt x="99" y="123"/>
                    </a:lnTo>
                    <a:lnTo>
                      <a:pt x="105" y="139"/>
                    </a:lnTo>
                    <a:lnTo>
                      <a:pt x="112" y="154"/>
                    </a:lnTo>
                    <a:lnTo>
                      <a:pt x="118" y="173"/>
                    </a:lnTo>
                    <a:lnTo>
                      <a:pt x="122" y="194"/>
                    </a:lnTo>
                    <a:lnTo>
                      <a:pt x="126" y="216"/>
                    </a:lnTo>
                    <a:lnTo>
                      <a:pt x="128" y="240"/>
                    </a:lnTo>
                    <a:lnTo>
                      <a:pt x="159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431"/>
              <p:cNvSpPr>
                <a:spLocks/>
              </p:cNvSpPr>
              <p:nvPr/>
            </p:nvSpPr>
            <p:spPr bwMode="auto">
              <a:xfrm>
                <a:off x="1384" y="2586"/>
                <a:ext cx="11" cy="6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4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9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9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432"/>
              <p:cNvSpPr>
                <a:spLocks/>
              </p:cNvSpPr>
              <p:nvPr/>
            </p:nvSpPr>
            <p:spPr bwMode="auto">
              <a:xfrm>
                <a:off x="1545" y="2720"/>
                <a:ext cx="10" cy="8"/>
              </a:xfrm>
              <a:custGeom>
                <a:avLst/>
                <a:gdLst>
                  <a:gd name="T0" fmla="*/ 29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6 h 24"/>
                  <a:gd name="T8" fmla="*/ 22 w 30"/>
                  <a:gd name="T9" fmla="*/ 1 h 24"/>
                  <a:gd name="T10" fmla="*/ 16 w 30"/>
                  <a:gd name="T11" fmla="*/ 0 h 24"/>
                  <a:gd name="T12" fmla="*/ 10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9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9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433"/>
              <p:cNvSpPr>
                <a:spLocks/>
              </p:cNvSpPr>
              <p:nvPr/>
            </p:nvSpPr>
            <p:spPr bwMode="auto">
              <a:xfrm>
                <a:off x="1522" y="2723"/>
                <a:ext cx="33" cy="47"/>
              </a:xfrm>
              <a:custGeom>
                <a:avLst/>
                <a:gdLst>
                  <a:gd name="T0" fmla="*/ 27 w 100"/>
                  <a:gd name="T1" fmla="*/ 143 h 143"/>
                  <a:gd name="T2" fmla="*/ 36 w 100"/>
                  <a:gd name="T3" fmla="*/ 127 h 143"/>
                  <a:gd name="T4" fmla="*/ 46 w 100"/>
                  <a:gd name="T5" fmla="*/ 112 h 143"/>
                  <a:gd name="T6" fmla="*/ 55 w 100"/>
                  <a:gd name="T7" fmla="*/ 96 h 143"/>
                  <a:gd name="T8" fmla="*/ 63 w 100"/>
                  <a:gd name="T9" fmla="*/ 78 h 143"/>
                  <a:gd name="T10" fmla="*/ 73 w 100"/>
                  <a:gd name="T11" fmla="*/ 63 h 143"/>
                  <a:gd name="T12" fmla="*/ 81 w 100"/>
                  <a:gd name="T13" fmla="*/ 47 h 143"/>
                  <a:gd name="T14" fmla="*/ 90 w 100"/>
                  <a:gd name="T15" fmla="*/ 31 h 143"/>
                  <a:gd name="T16" fmla="*/ 100 w 100"/>
                  <a:gd name="T17" fmla="*/ 15 h 143"/>
                  <a:gd name="T18" fmla="*/ 71 w 100"/>
                  <a:gd name="T19" fmla="*/ 0 h 143"/>
                  <a:gd name="T20" fmla="*/ 63 w 100"/>
                  <a:gd name="T21" fmla="*/ 16 h 143"/>
                  <a:gd name="T22" fmla="*/ 55 w 100"/>
                  <a:gd name="T23" fmla="*/ 31 h 143"/>
                  <a:gd name="T24" fmla="*/ 46 w 100"/>
                  <a:gd name="T25" fmla="*/ 47 h 143"/>
                  <a:gd name="T26" fmla="*/ 35 w 100"/>
                  <a:gd name="T27" fmla="*/ 63 h 143"/>
                  <a:gd name="T28" fmla="*/ 27 w 100"/>
                  <a:gd name="T29" fmla="*/ 80 h 143"/>
                  <a:gd name="T30" fmla="*/ 19 w 100"/>
                  <a:gd name="T31" fmla="*/ 96 h 143"/>
                  <a:gd name="T32" fmla="*/ 9 w 100"/>
                  <a:gd name="T33" fmla="*/ 112 h 143"/>
                  <a:gd name="T34" fmla="*/ 0 w 100"/>
                  <a:gd name="T35" fmla="*/ 128 h 143"/>
                  <a:gd name="T36" fmla="*/ 27 w 100"/>
                  <a:gd name="T3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43">
                    <a:moveTo>
                      <a:pt x="27" y="143"/>
                    </a:moveTo>
                    <a:lnTo>
                      <a:pt x="36" y="127"/>
                    </a:lnTo>
                    <a:lnTo>
                      <a:pt x="46" y="112"/>
                    </a:lnTo>
                    <a:lnTo>
                      <a:pt x="55" y="96"/>
                    </a:lnTo>
                    <a:lnTo>
                      <a:pt x="63" y="78"/>
                    </a:lnTo>
                    <a:lnTo>
                      <a:pt x="73" y="63"/>
                    </a:lnTo>
                    <a:lnTo>
                      <a:pt x="81" y="47"/>
                    </a:lnTo>
                    <a:lnTo>
                      <a:pt x="90" y="31"/>
                    </a:lnTo>
                    <a:lnTo>
                      <a:pt x="100" y="15"/>
                    </a:lnTo>
                    <a:lnTo>
                      <a:pt x="71" y="0"/>
                    </a:lnTo>
                    <a:lnTo>
                      <a:pt x="63" y="16"/>
                    </a:lnTo>
                    <a:lnTo>
                      <a:pt x="55" y="31"/>
                    </a:lnTo>
                    <a:lnTo>
                      <a:pt x="46" y="47"/>
                    </a:lnTo>
                    <a:lnTo>
                      <a:pt x="35" y="63"/>
                    </a:lnTo>
                    <a:lnTo>
                      <a:pt x="27" y="80"/>
                    </a:lnTo>
                    <a:lnTo>
                      <a:pt x="19" y="96"/>
                    </a:lnTo>
                    <a:lnTo>
                      <a:pt x="9" y="112"/>
                    </a:lnTo>
                    <a:lnTo>
                      <a:pt x="0" y="128"/>
                    </a:lnTo>
                    <a:lnTo>
                      <a:pt x="27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434"/>
              <p:cNvSpPr>
                <a:spLocks/>
              </p:cNvSpPr>
              <p:nvPr/>
            </p:nvSpPr>
            <p:spPr bwMode="auto">
              <a:xfrm>
                <a:off x="1545" y="2723"/>
                <a:ext cx="9" cy="7"/>
              </a:xfrm>
              <a:custGeom>
                <a:avLst/>
                <a:gdLst>
                  <a:gd name="T0" fmla="*/ 2 w 29"/>
                  <a:gd name="T1" fmla="*/ 0 h 22"/>
                  <a:gd name="T2" fmla="*/ 0 w 29"/>
                  <a:gd name="T3" fmla="*/ 7 h 22"/>
                  <a:gd name="T4" fmla="*/ 1 w 29"/>
                  <a:gd name="T5" fmla="*/ 12 h 22"/>
                  <a:gd name="T6" fmla="*/ 4 w 29"/>
                  <a:gd name="T7" fmla="*/ 16 h 22"/>
                  <a:gd name="T8" fmla="*/ 9 w 29"/>
                  <a:gd name="T9" fmla="*/ 21 h 22"/>
                  <a:gd name="T10" fmla="*/ 13 w 29"/>
                  <a:gd name="T11" fmla="*/ 22 h 22"/>
                  <a:gd name="T12" fmla="*/ 18 w 29"/>
                  <a:gd name="T13" fmla="*/ 22 h 22"/>
                  <a:gd name="T14" fmla="*/ 25 w 29"/>
                  <a:gd name="T15" fmla="*/ 21 h 22"/>
                  <a:gd name="T16" fmla="*/ 29 w 29"/>
                  <a:gd name="T17" fmla="*/ 15 h 22"/>
                  <a:gd name="T18" fmla="*/ 2 w 29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">
                    <a:moveTo>
                      <a:pt x="2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9" y="21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25" y="21"/>
                    </a:lnTo>
                    <a:lnTo>
                      <a:pt x="29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435"/>
              <p:cNvSpPr>
                <a:spLocks/>
              </p:cNvSpPr>
              <p:nvPr/>
            </p:nvSpPr>
            <p:spPr bwMode="auto">
              <a:xfrm>
                <a:off x="1450" y="2668"/>
                <a:ext cx="8" cy="10"/>
              </a:xfrm>
              <a:custGeom>
                <a:avLst/>
                <a:gdLst>
                  <a:gd name="T0" fmla="*/ 0 w 24"/>
                  <a:gd name="T1" fmla="*/ 28 h 29"/>
                  <a:gd name="T2" fmla="*/ 7 w 24"/>
                  <a:gd name="T3" fmla="*/ 29 h 29"/>
                  <a:gd name="T4" fmla="*/ 14 w 24"/>
                  <a:gd name="T5" fmla="*/ 29 h 29"/>
                  <a:gd name="T6" fmla="*/ 18 w 24"/>
                  <a:gd name="T7" fmla="*/ 27 h 29"/>
                  <a:gd name="T8" fmla="*/ 22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5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7" y="29"/>
                    </a:lnTo>
                    <a:lnTo>
                      <a:pt x="14" y="29"/>
                    </a:lnTo>
                    <a:lnTo>
                      <a:pt x="18" y="27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436"/>
              <p:cNvSpPr>
                <a:spLocks/>
              </p:cNvSpPr>
              <p:nvPr/>
            </p:nvSpPr>
            <p:spPr bwMode="auto">
              <a:xfrm>
                <a:off x="1431" y="2658"/>
                <a:ext cx="24" cy="20"/>
              </a:xfrm>
              <a:custGeom>
                <a:avLst/>
                <a:gdLst>
                  <a:gd name="T0" fmla="*/ 0 w 72"/>
                  <a:gd name="T1" fmla="*/ 27 h 59"/>
                  <a:gd name="T2" fmla="*/ 7 w 72"/>
                  <a:gd name="T3" fmla="*/ 31 h 59"/>
                  <a:gd name="T4" fmla="*/ 14 w 72"/>
                  <a:gd name="T5" fmla="*/ 35 h 59"/>
                  <a:gd name="T6" fmla="*/ 22 w 72"/>
                  <a:gd name="T7" fmla="*/ 40 h 59"/>
                  <a:gd name="T8" fmla="*/ 29 w 72"/>
                  <a:gd name="T9" fmla="*/ 43 h 59"/>
                  <a:gd name="T10" fmla="*/ 34 w 72"/>
                  <a:gd name="T11" fmla="*/ 47 h 59"/>
                  <a:gd name="T12" fmla="*/ 42 w 72"/>
                  <a:gd name="T13" fmla="*/ 52 h 59"/>
                  <a:gd name="T14" fmla="*/ 49 w 72"/>
                  <a:gd name="T15" fmla="*/ 55 h 59"/>
                  <a:gd name="T16" fmla="*/ 57 w 72"/>
                  <a:gd name="T17" fmla="*/ 59 h 59"/>
                  <a:gd name="T18" fmla="*/ 72 w 72"/>
                  <a:gd name="T19" fmla="*/ 31 h 59"/>
                  <a:gd name="T20" fmla="*/ 65 w 72"/>
                  <a:gd name="T21" fmla="*/ 27 h 59"/>
                  <a:gd name="T22" fmla="*/ 57 w 72"/>
                  <a:gd name="T23" fmla="*/ 24 h 59"/>
                  <a:gd name="T24" fmla="*/ 52 w 72"/>
                  <a:gd name="T25" fmla="*/ 20 h 59"/>
                  <a:gd name="T26" fmla="*/ 44 w 72"/>
                  <a:gd name="T27" fmla="*/ 16 h 59"/>
                  <a:gd name="T28" fmla="*/ 37 w 72"/>
                  <a:gd name="T29" fmla="*/ 12 h 59"/>
                  <a:gd name="T30" fmla="*/ 30 w 72"/>
                  <a:gd name="T31" fmla="*/ 8 h 59"/>
                  <a:gd name="T32" fmla="*/ 23 w 72"/>
                  <a:gd name="T33" fmla="*/ 4 h 59"/>
                  <a:gd name="T34" fmla="*/ 15 w 72"/>
                  <a:gd name="T35" fmla="*/ 0 h 59"/>
                  <a:gd name="T36" fmla="*/ 0 w 72"/>
                  <a:gd name="T37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59">
                    <a:moveTo>
                      <a:pt x="0" y="27"/>
                    </a:moveTo>
                    <a:lnTo>
                      <a:pt x="7" y="31"/>
                    </a:lnTo>
                    <a:lnTo>
                      <a:pt x="14" y="35"/>
                    </a:lnTo>
                    <a:lnTo>
                      <a:pt x="22" y="40"/>
                    </a:lnTo>
                    <a:lnTo>
                      <a:pt x="29" y="43"/>
                    </a:lnTo>
                    <a:lnTo>
                      <a:pt x="34" y="47"/>
                    </a:lnTo>
                    <a:lnTo>
                      <a:pt x="42" y="52"/>
                    </a:lnTo>
                    <a:lnTo>
                      <a:pt x="49" y="55"/>
                    </a:lnTo>
                    <a:lnTo>
                      <a:pt x="57" y="59"/>
                    </a:lnTo>
                    <a:lnTo>
                      <a:pt x="72" y="31"/>
                    </a:lnTo>
                    <a:lnTo>
                      <a:pt x="65" y="27"/>
                    </a:lnTo>
                    <a:lnTo>
                      <a:pt x="57" y="24"/>
                    </a:lnTo>
                    <a:lnTo>
                      <a:pt x="52" y="20"/>
                    </a:lnTo>
                    <a:lnTo>
                      <a:pt x="44" y="16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3" y="4"/>
                    </a:lnTo>
                    <a:lnTo>
                      <a:pt x="1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437"/>
              <p:cNvSpPr>
                <a:spLocks/>
              </p:cNvSpPr>
              <p:nvPr/>
            </p:nvSpPr>
            <p:spPr bwMode="auto">
              <a:xfrm>
                <a:off x="1447" y="2667"/>
                <a:ext cx="7" cy="10"/>
              </a:xfrm>
              <a:custGeom>
                <a:avLst/>
                <a:gdLst>
                  <a:gd name="T0" fmla="*/ 22 w 22"/>
                  <a:gd name="T1" fmla="*/ 3 h 30"/>
                  <a:gd name="T2" fmla="*/ 16 w 22"/>
                  <a:gd name="T3" fmla="*/ 0 h 30"/>
                  <a:gd name="T4" fmla="*/ 9 w 22"/>
                  <a:gd name="T5" fmla="*/ 1 h 30"/>
                  <a:gd name="T6" fmla="*/ 5 w 22"/>
                  <a:gd name="T7" fmla="*/ 4 h 30"/>
                  <a:gd name="T8" fmla="*/ 1 w 22"/>
                  <a:gd name="T9" fmla="*/ 8 h 30"/>
                  <a:gd name="T10" fmla="*/ 0 w 22"/>
                  <a:gd name="T11" fmla="*/ 13 h 30"/>
                  <a:gd name="T12" fmla="*/ 0 w 22"/>
                  <a:gd name="T13" fmla="*/ 19 h 30"/>
                  <a:gd name="T14" fmla="*/ 3 w 22"/>
                  <a:gd name="T15" fmla="*/ 26 h 30"/>
                  <a:gd name="T16" fmla="*/ 8 w 22"/>
                  <a:gd name="T17" fmla="*/ 30 h 30"/>
                  <a:gd name="T18" fmla="*/ 22 w 2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3"/>
                    </a:move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8" y="3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438"/>
              <p:cNvSpPr>
                <a:spLocks/>
              </p:cNvSpPr>
              <p:nvPr/>
            </p:nvSpPr>
            <p:spPr bwMode="auto">
              <a:xfrm>
                <a:off x="1341" y="2479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3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3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439"/>
              <p:cNvSpPr>
                <a:spLocks/>
              </p:cNvSpPr>
              <p:nvPr/>
            </p:nvSpPr>
            <p:spPr bwMode="auto">
              <a:xfrm>
                <a:off x="1288" y="2401"/>
                <a:ext cx="63" cy="78"/>
              </a:xfrm>
              <a:custGeom>
                <a:avLst/>
                <a:gdLst>
                  <a:gd name="T0" fmla="*/ 0 w 189"/>
                  <a:gd name="T1" fmla="*/ 33 h 235"/>
                  <a:gd name="T2" fmla="*/ 23 w 189"/>
                  <a:gd name="T3" fmla="*/ 35 h 235"/>
                  <a:gd name="T4" fmla="*/ 43 w 189"/>
                  <a:gd name="T5" fmla="*/ 39 h 235"/>
                  <a:gd name="T6" fmla="*/ 61 w 189"/>
                  <a:gd name="T7" fmla="*/ 42 h 235"/>
                  <a:gd name="T8" fmla="*/ 77 w 189"/>
                  <a:gd name="T9" fmla="*/ 49 h 235"/>
                  <a:gd name="T10" fmla="*/ 92 w 189"/>
                  <a:gd name="T11" fmla="*/ 54 h 235"/>
                  <a:gd name="T12" fmla="*/ 104 w 189"/>
                  <a:gd name="T13" fmla="*/ 62 h 235"/>
                  <a:gd name="T14" fmla="*/ 116 w 189"/>
                  <a:gd name="T15" fmla="*/ 70 h 235"/>
                  <a:gd name="T16" fmla="*/ 124 w 189"/>
                  <a:gd name="T17" fmla="*/ 80 h 235"/>
                  <a:gd name="T18" fmla="*/ 134 w 189"/>
                  <a:gd name="T19" fmla="*/ 92 h 235"/>
                  <a:gd name="T20" fmla="*/ 140 w 189"/>
                  <a:gd name="T21" fmla="*/ 104 h 235"/>
                  <a:gd name="T22" fmla="*/ 146 w 189"/>
                  <a:gd name="T23" fmla="*/ 120 h 235"/>
                  <a:gd name="T24" fmla="*/ 151 w 189"/>
                  <a:gd name="T25" fmla="*/ 138 h 235"/>
                  <a:gd name="T26" fmla="*/ 154 w 189"/>
                  <a:gd name="T27" fmla="*/ 157 h 235"/>
                  <a:gd name="T28" fmla="*/ 156 w 189"/>
                  <a:gd name="T29" fmla="*/ 180 h 235"/>
                  <a:gd name="T30" fmla="*/ 158 w 189"/>
                  <a:gd name="T31" fmla="*/ 207 h 235"/>
                  <a:gd name="T32" fmla="*/ 158 w 189"/>
                  <a:gd name="T33" fmla="*/ 235 h 235"/>
                  <a:gd name="T34" fmla="*/ 189 w 189"/>
                  <a:gd name="T35" fmla="*/ 235 h 235"/>
                  <a:gd name="T36" fmla="*/ 189 w 189"/>
                  <a:gd name="T37" fmla="*/ 207 h 235"/>
                  <a:gd name="T38" fmla="*/ 189 w 189"/>
                  <a:gd name="T39" fmla="*/ 178 h 235"/>
                  <a:gd name="T40" fmla="*/ 186 w 189"/>
                  <a:gd name="T41" fmla="*/ 154 h 235"/>
                  <a:gd name="T42" fmla="*/ 182 w 189"/>
                  <a:gd name="T43" fmla="*/ 131 h 235"/>
                  <a:gd name="T44" fmla="*/ 175 w 189"/>
                  <a:gd name="T45" fmla="*/ 110 h 235"/>
                  <a:gd name="T46" fmla="*/ 169 w 189"/>
                  <a:gd name="T47" fmla="*/ 92 h 235"/>
                  <a:gd name="T48" fmla="*/ 161 w 189"/>
                  <a:gd name="T49" fmla="*/ 74 h 235"/>
                  <a:gd name="T50" fmla="*/ 150 w 189"/>
                  <a:gd name="T51" fmla="*/ 60 h 235"/>
                  <a:gd name="T52" fmla="*/ 136 w 189"/>
                  <a:gd name="T53" fmla="*/ 48 h 235"/>
                  <a:gd name="T54" fmla="*/ 121 w 189"/>
                  <a:gd name="T55" fmla="*/ 35 h 235"/>
                  <a:gd name="T56" fmla="*/ 105 w 189"/>
                  <a:gd name="T57" fmla="*/ 26 h 235"/>
                  <a:gd name="T58" fmla="*/ 88 w 189"/>
                  <a:gd name="T59" fmla="*/ 18 h 235"/>
                  <a:gd name="T60" fmla="*/ 69 w 189"/>
                  <a:gd name="T61" fmla="*/ 12 h 235"/>
                  <a:gd name="T62" fmla="*/ 49 w 189"/>
                  <a:gd name="T63" fmla="*/ 8 h 235"/>
                  <a:gd name="T64" fmla="*/ 26 w 189"/>
                  <a:gd name="T65" fmla="*/ 3 h 235"/>
                  <a:gd name="T66" fmla="*/ 1 w 189"/>
                  <a:gd name="T67" fmla="*/ 0 h 235"/>
                  <a:gd name="T68" fmla="*/ 0 w 189"/>
                  <a:gd name="T69" fmla="*/ 3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9" h="235">
                    <a:moveTo>
                      <a:pt x="0" y="33"/>
                    </a:moveTo>
                    <a:lnTo>
                      <a:pt x="23" y="35"/>
                    </a:lnTo>
                    <a:lnTo>
                      <a:pt x="43" y="39"/>
                    </a:lnTo>
                    <a:lnTo>
                      <a:pt x="61" y="42"/>
                    </a:lnTo>
                    <a:lnTo>
                      <a:pt x="77" y="49"/>
                    </a:lnTo>
                    <a:lnTo>
                      <a:pt x="92" y="54"/>
                    </a:lnTo>
                    <a:lnTo>
                      <a:pt x="104" y="62"/>
                    </a:lnTo>
                    <a:lnTo>
                      <a:pt x="116" y="70"/>
                    </a:lnTo>
                    <a:lnTo>
                      <a:pt x="124" y="80"/>
                    </a:lnTo>
                    <a:lnTo>
                      <a:pt x="134" y="92"/>
                    </a:lnTo>
                    <a:lnTo>
                      <a:pt x="140" y="104"/>
                    </a:lnTo>
                    <a:lnTo>
                      <a:pt x="146" y="120"/>
                    </a:lnTo>
                    <a:lnTo>
                      <a:pt x="151" y="138"/>
                    </a:lnTo>
                    <a:lnTo>
                      <a:pt x="154" y="157"/>
                    </a:lnTo>
                    <a:lnTo>
                      <a:pt x="156" y="180"/>
                    </a:lnTo>
                    <a:lnTo>
                      <a:pt x="158" y="207"/>
                    </a:lnTo>
                    <a:lnTo>
                      <a:pt x="158" y="235"/>
                    </a:lnTo>
                    <a:lnTo>
                      <a:pt x="189" y="235"/>
                    </a:lnTo>
                    <a:lnTo>
                      <a:pt x="189" y="207"/>
                    </a:lnTo>
                    <a:lnTo>
                      <a:pt x="189" y="178"/>
                    </a:lnTo>
                    <a:lnTo>
                      <a:pt x="186" y="154"/>
                    </a:lnTo>
                    <a:lnTo>
                      <a:pt x="182" y="131"/>
                    </a:lnTo>
                    <a:lnTo>
                      <a:pt x="175" y="110"/>
                    </a:lnTo>
                    <a:lnTo>
                      <a:pt x="169" y="92"/>
                    </a:lnTo>
                    <a:lnTo>
                      <a:pt x="161" y="74"/>
                    </a:lnTo>
                    <a:lnTo>
                      <a:pt x="150" y="60"/>
                    </a:lnTo>
                    <a:lnTo>
                      <a:pt x="136" y="48"/>
                    </a:lnTo>
                    <a:lnTo>
                      <a:pt x="121" y="35"/>
                    </a:lnTo>
                    <a:lnTo>
                      <a:pt x="105" y="26"/>
                    </a:lnTo>
                    <a:lnTo>
                      <a:pt x="88" y="18"/>
                    </a:lnTo>
                    <a:lnTo>
                      <a:pt x="69" y="12"/>
                    </a:lnTo>
                    <a:lnTo>
                      <a:pt x="49" y="8"/>
                    </a:lnTo>
                    <a:lnTo>
                      <a:pt x="26" y="3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440"/>
              <p:cNvSpPr>
                <a:spLocks/>
              </p:cNvSpPr>
              <p:nvPr/>
            </p:nvSpPr>
            <p:spPr bwMode="auto">
              <a:xfrm>
                <a:off x="1341" y="2474"/>
                <a:ext cx="6" cy="11"/>
              </a:xfrm>
              <a:custGeom>
                <a:avLst/>
                <a:gdLst>
                  <a:gd name="T0" fmla="*/ 16 w 16"/>
                  <a:gd name="T1" fmla="*/ 0 h 32"/>
                  <a:gd name="T2" fmla="*/ 6 w 16"/>
                  <a:gd name="T3" fmla="*/ 4 h 32"/>
                  <a:gd name="T4" fmla="*/ 0 w 16"/>
                  <a:gd name="T5" fmla="*/ 16 h 32"/>
                  <a:gd name="T6" fmla="*/ 3 w 16"/>
                  <a:gd name="T7" fmla="*/ 25 h 32"/>
                  <a:gd name="T8" fmla="*/ 15 w 16"/>
                  <a:gd name="T9" fmla="*/ 32 h 32"/>
                  <a:gd name="T10" fmla="*/ 16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6" y="0"/>
                    </a:moveTo>
                    <a:lnTo>
                      <a:pt x="6" y="4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5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441"/>
              <p:cNvSpPr>
                <a:spLocks/>
              </p:cNvSpPr>
              <p:nvPr/>
            </p:nvSpPr>
            <p:spPr bwMode="auto">
              <a:xfrm>
                <a:off x="1431" y="2368"/>
                <a:ext cx="10" cy="7"/>
              </a:xfrm>
              <a:custGeom>
                <a:avLst/>
                <a:gdLst>
                  <a:gd name="T0" fmla="*/ 29 w 29"/>
                  <a:gd name="T1" fmla="*/ 21 h 21"/>
                  <a:gd name="T2" fmla="*/ 29 w 29"/>
                  <a:gd name="T3" fmla="*/ 14 h 21"/>
                  <a:gd name="T4" fmla="*/ 28 w 29"/>
                  <a:gd name="T5" fmla="*/ 7 h 21"/>
                  <a:gd name="T6" fmla="*/ 24 w 29"/>
                  <a:gd name="T7" fmla="*/ 3 h 21"/>
                  <a:gd name="T8" fmla="*/ 19 w 29"/>
                  <a:gd name="T9" fmla="*/ 2 h 21"/>
                  <a:gd name="T10" fmla="*/ 13 w 29"/>
                  <a:gd name="T11" fmla="*/ 0 h 21"/>
                  <a:gd name="T12" fmla="*/ 7 w 29"/>
                  <a:gd name="T13" fmla="*/ 2 h 21"/>
                  <a:gd name="T14" fmla="*/ 2 w 29"/>
                  <a:gd name="T15" fmla="*/ 6 h 21"/>
                  <a:gd name="T16" fmla="*/ 0 w 29"/>
                  <a:gd name="T17" fmla="*/ 11 h 21"/>
                  <a:gd name="T18" fmla="*/ 29 w 29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9" y="14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442"/>
              <p:cNvSpPr>
                <a:spLocks/>
              </p:cNvSpPr>
              <p:nvPr/>
            </p:nvSpPr>
            <p:spPr bwMode="auto">
              <a:xfrm>
                <a:off x="1394" y="2371"/>
                <a:ext cx="47" cy="58"/>
              </a:xfrm>
              <a:custGeom>
                <a:avLst/>
                <a:gdLst>
                  <a:gd name="T0" fmla="*/ 16 w 142"/>
                  <a:gd name="T1" fmla="*/ 173 h 173"/>
                  <a:gd name="T2" fmla="*/ 39 w 142"/>
                  <a:gd name="T3" fmla="*/ 157 h 173"/>
                  <a:gd name="T4" fmla="*/ 60 w 142"/>
                  <a:gd name="T5" fmla="*/ 139 h 173"/>
                  <a:gd name="T6" fmla="*/ 78 w 142"/>
                  <a:gd name="T7" fmla="*/ 120 h 173"/>
                  <a:gd name="T8" fmla="*/ 95 w 142"/>
                  <a:gd name="T9" fmla="*/ 101 h 173"/>
                  <a:gd name="T10" fmla="*/ 110 w 142"/>
                  <a:gd name="T11" fmla="*/ 80 h 173"/>
                  <a:gd name="T12" fmla="*/ 124 w 142"/>
                  <a:gd name="T13" fmla="*/ 58 h 173"/>
                  <a:gd name="T14" fmla="*/ 134 w 142"/>
                  <a:gd name="T15" fmla="*/ 34 h 173"/>
                  <a:gd name="T16" fmla="*/ 142 w 142"/>
                  <a:gd name="T17" fmla="*/ 10 h 173"/>
                  <a:gd name="T18" fmla="*/ 113 w 142"/>
                  <a:gd name="T19" fmla="*/ 0 h 173"/>
                  <a:gd name="T20" fmla="*/ 105 w 142"/>
                  <a:gd name="T21" fmla="*/ 23 h 173"/>
                  <a:gd name="T22" fmla="*/ 95 w 142"/>
                  <a:gd name="T23" fmla="*/ 43 h 173"/>
                  <a:gd name="T24" fmla="*/ 83 w 142"/>
                  <a:gd name="T25" fmla="*/ 64 h 173"/>
                  <a:gd name="T26" fmla="*/ 70 w 142"/>
                  <a:gd name="T27" fmla="*/ 80 h 173"/>
                  <a:gd name="T28" fmla="*/ 55 w 142"/>
                  <a:gd name="T29" fmla="*/ 99 h 173"/>
                  <a:gd name="T30" fmla="*/ 37 w 142"/>
                  <a:gd name="T31" fmla="*/ 115 h 173"/>
                  <a:gd name="T32" fmla="*/ 20 w 142"/>
                  <a:gd name="T33" fmla="*/ 131 h 173"/>
                  <a:gd name="T34" fmla="*/ 0 w 142"/>
                  <a:gd name="T35" fmla="*/ 146 h 173"/>
                  <a:gd name="T36" fmla="*/ 16 w 142"/>
                  <a:gd name="T3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173">
                    <a:moveTo>
                      <a:pt x="16" y="173"/>
                    </a:moveTo>
                    <a:lnTo>
                      <a:pt x="39" y="157"/>
                    </a:lnTo>
                    <a:lnTo>
                      <a:pt x="60" y="139"/>
                    </a:lnTo>
                    <a:lnTo>
                      <a:pt x="78" y="120"/>
                    </a:lnTo>
                    <a:lnTo>
                      <a:pt x="95" y="101"/>
                    </a:lnTo>
                    <a:lnTo>
                      <a:pt x="110" y="80"/>
                    </a:lnTo>
                    <a:lnTo>
                      <a:pt x="124" y="58"/>
                    </a:lnTo>
                    <a:lnTo>
                      <a:pt x="134" y="34"/>
                    </a:lnTo>
                    <a:lnTo>
                      <a:pt x="142" y="10"/>
                    </a:lnTo>
                    <a:lnTo>
                      <a:pt x="113" y="0"/>
                    </a:lnTo>
                    <a:lnTo>
                      <a:pt x="105" y="23"/>
                    </a:lnTo>
                    <a:lnTo>
                      <a:pt x="95" y="43"/>
                    </a:lnTo>
                    <a:lnTo>
                      <a:pt x="83" y="64"/>
                    </a:lnTo>
                    <a:lnTo>
                      <a:pt x="70" y="80"/>
                    </a:lnTo>
                    <a:lnTo>
                      <a:pt x="55" y="99"/>
                    </a:lnTo>
                    <a:lnTo>
                      <a:pt x="37" y="115"/>
                    </a:lnTo>
                    <a:lnTo>
                      <a:pt x="20" y="131"/>
                    </a:lnTo>
                    <a:lnTo>
                      <a:pt x="0" y="146"/>
                    </a:lnTo>
                    <a:lnTo>
                      <a:pt x="16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443"/>
              <p:cNvSpPr>
                <a:spLocks/>
              </p:cNvSpPr>
              <p:nvPr/>
            </p:nvSpPr>
            <p:spPr bwMode="auto">
              <a:xfrm>
                <a:off x="1431" y="2369"/>
                <a:ext cx="8" cy="10"/>
              </a:xfrm>
              <a:custGeom>
                <a:avLst/>
                <a:gdLst>
                  <a:gd name="T0" fmla="*/ 9 w 25"/>
                  <a:gd name="T1" fmla="*/ 0 h 30"/>
                  <a:gd name="T2" fmla="*/ 3 w 25"/>
                  <a:gd name="T3" fmla="*/ 6 h 30"/>
                  <a:gd name="T4" fmla="*/ 0 w 25"/>
                  <a:gd name="T5" fmla="*/ 11 h 30"/>
                  <a:gd name="T6" fmla="*/ 2 w 25"/>
                  <a:gd name="T7" fmla="*/ 16 h 30"/>
                  <a:gd name="T8" fmla="*/ 3 w 25"/>
                  <a:gd name="T9" fmla="*/ 22 h 30"/>
                  <a:gd name="T10" fmla="*/ 7 w 25"/>
                  <a:gd name="T11" fmla="*/ 27 h 30"/>
                  <a:gd name="T12" fmla="*/ 13 w 25"/>
                  <a:gd name="T13" fmla="*/ 28 h 30"/>
                  <a:gd name="T14" fmla="*/ 18 w 25"/>
                  <a:gd name="T15" fmla="*/ 30 h 30"/>
                  <a:gd name="T16" fmla="*/ 25 w 25"/>
                  <a:gd name="T17" fmla="*/ 27 h 30"/>
                  <a:gd name="T18" fmla="*/ 9 w 25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0">
                    <a:moveTo>
                      <a:pt x="9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22"/>
                    </a:lnTo>
                    <a:lnTo>
                      <a:pt x="7" y="27"/>
                    </a:lnTo>
                    <a:lnTo>
                      <a:pt x="13" y="28"/>
                    </a:lnTo>
                    <a:lnTo>
                      <a:pt x="18" y="30"/>
                    </a:lnTo>
                    <a:lnTo>
                      <a:pt x="25" y="2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444"/>
              <p:cNvSpPr>
                <a:spLocks/>
              </p:cNvSpPr>
              <p:nvPr/>
            </p:nvSpPr>
            <p:spPr bwMode="auto">
              <a:xfrm>
                <a:off x="1482" y="2410"/>
                <a:ext cx="9" cy="8"/>
              </a:xfrm>
              <a:custGeom>
                <a:avLst/>
                <a:gdLst>
                  <a:gd name="T0" fmla="*/ 24 w 27"/>
                  <a:gd name="T1" fmla="*/ 24 h 24"/>
                  <a:gd name="T2" fmla="*/ 27 w 27"/>
                  <a:gd name="T3" fmla="*/ 17 h 24"/>
                  <a:gd name="T4" fmla="*/ 27 w 27"/>
                  <a:gd name="T5" fmla="*/ 12 h 24"/>
                  <a:gd name="T6" fmla="*/ 24 w 27"/>
                  <a:gd name="T7" fmla="*/ 7 h 24"/>
                  <a:gd name="T8" fmla="*/ 21 w 27"/>
                  <a:gd name="T9" fmla="*/ 3 h 24"/>
                  <a:gd name="T10" fmla="*/ 16 w 27"/>
                  <a:gd name="T11" fmla="*/ 0 h 24"/>
                  <a:gd name="T12" fmla="*/ 11 w 27"/>
                  <a:gd name="T13" fmla="*/ 0 h 24"/>
                  <a:gd name="T14" fmla="*/ 5 w 27"/>
                  <a:gd name="T15" fmla="*/ 1 h 24"/>
                  <a:gd name="T16" fmla="*/ 0 w 27"/>
                  <a:gd name="T17" fmla="*/ 7 h 24"/>
                  <a:gd name="T18" fmla="*/ 24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24" y="24"/>
                    </a:moveTo>
                    <a:lnTo>
                      <a:pt x="27" y="17"/>
                    </a:lnTo>
                    <a:lnTo>
                      <a:pt x="27" y="12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445"/>
              <p:cNvSpPr>
                <a:spLocks/>
              </p:cNvSpPr>
              <p:nvPr/>
            </p:nvSpPr>
            <p:spPr bwMode="auto">
              <a:xfrm>
                <a:off x="1443" y="2411"/>
                <a:ext cx="47" cy="78"/>
              </a:xfrm>
              <a:custGeom>
                <a:avLst/>
                <a:gdLst>
                  <a:gd name="T0" fmla="*/ 31 w 140"/>
                  <a:gd name="T1" fmla="*/ 232 h 232"/>
                  <a:gd name="T2" fmla="*/ 42 w 140"/>
                  <a:gd name="T3" fmla="*/ 201 h 232"/>
                  <a:gd name="T4" fmla="*/ 54 w 140"/>
                  <a:gd name="T5" fmla="*/ 172 h 232"/>
                  <a:gd name="T6" fmla="*/ 66 w 140"/>
                  <a:gd name="T7" fmla="*/ 145 h 232"/>
                  <a:gd name="T8" fmla="*/ 79 w 140"/>
                  <a:gd name="T9" fmla="*/ 118 h 232"/>
                  <a:gd name="T10" fmla="*/ 93 w 140"/>
                  <a:gd name="T11" fmla="*/ 93 h 232"/>
                  <a:gd name="T12" fmla="*/ 108 w 140"/>
                  <a:gd name="T13" fmla="*/ 68 h 232"/>
                  <a:gd name="T14" fmla="*/ 124 w 140"/>
                  <a:gd name="T15" fmla="*/ 43 h 232"/>
                  <a:gd name="T16" fmla="*/ 140 w 140"/>
                  <a:gd name="T17" fmla="*/ 19 h 232"/>
                  <a:gd name="T18" fmla="*/ 114 w 140"/>
                  <a:gd name="T19" fmla="*/ 0 h 232"/>
                  <a:gd name="T20" fmla="*/ 96 w 140"/>
                  <a:gd name="T21" fmla="*/ 26 h 232"/>
                  <a:gd name="T22" fmla="*/ 81 w 140"/>
                  <a:gd name="T23" fmla="*/ 53 h 232"/>
                  <a:gd name="T24" fmla="*/ 66 w 140"/>
                  <a:gd name="T25" fmla="*/ 77 h 232"/>
                  <a:gd name="T26" fmla="*/ 51 w 140"/>
                  <a:gd name="T27" fmla="*/ 104 h 232"/>
                  <a:gd name="T28" fmla="*/ 38 w 140"/>
                  <a:gd name="T29" fmla="*/ 131 h 232"/>
                  <a:gd name="T30" fmla="*/ 25 w 140"/>
                  <a:gd name="T31" fmla="*/ 160 h 232"/>
                  <a:gd name="T32" fmla="*/ 12 w 140"/>
                  <a:gd name="T33" fmla="*/ 189 h 232"/>
                  <a:gd name="T34" fmla="*/ 0 w 140"/>
                  <a:gd name="T35" fmla="*/ 223 h 232"/>
                  <a:gd name="T36" fmla="*/ 31 w 140"/>
                  <a:gd name="T3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232">
                    <a:moveTo>
                      <a:pt x="31" y="232"/>
                    </a:moveTo>
                    <a:lnTo>
                      <a:pt x="42" y="201"/>
                    </a:lnTo>
                    <a:lnTo>
                      <a:pt x="54" y="172"/>
                    </a:lnTo>
                    <a:lnTo>
                      <a:pt x="66" y="145"/>
                    </a:lnTo>
                    <a:lnTo>
                      <a:pt x="79" y="118"/>
                    </a:lnTo>
                    <a:lnTo>
                      <a:pt x="93" y="93"/>
                    </a:lnTo>
                    <a:lnTo>
                      <a:pt x="108" y="68"/>
                    </a:lnTo>
                    <a:lnTo>
                      <a:pt x="124" y="43"/>
                    </a:lnTo>
                    <a:lnTo>
                      <a:pt x="140" y="19"/>
                    </a:lnTo>
                    <a:lnTo>
                      <a:pt x="114" y="0"/>
                    </a:lnTo>
                    <a:lnTo>
                      <a:pt x="96" y="26"/>
                    </a:lnTo>
                    <a:lnTo>
                      <a:pt x="81" y="53"/>
                    </a:lnTo>
                    <a:lnTo>
                      <a:pt x="66" y="77"/>
                    </a:lnTo>
                    <a:lnTo>
                      <a:pt x="51" y="104"/>
                    </a:lnTo>
                    <a:lnTo>
                      <a:pt x="38" y="131"/>
                    </a:lnTo>
                    <a:lnTo>
                      <a:pt x="25" y="160"/>
                    </a:lnTo>
                    <a:lnTo>
                      <a:pt x="12" y="189"/>
                    </a:lnTo>
                    <a:lnTo>
                      <a:pt x="0" y="223"/>
                    </a:lnTo>
                    <a:lnTo>
                      <a:pt x="31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446"/>
              <p:cNvSpPr>
                <a:spLocks/>
              </p:cNvSpPr>
              <p:nvPr/>
            </p:nvSpPr>
            <p:spPr bwMode="auto">
              <a:xfrm>
                <a:off x="1480" y="2414"/>
                <a:ext cx="11" cy="6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1 w 31"/>
                  <a:gd name="T13" fmla="*/ 19 h 20"/>
                  <a:gd name="T14" fmla="*/ 27 w 31"/>
                  <a:gd name="T15" fmla="*/ 15 h 20"/>
                  <a:gd name="T16" fmla="*/ 31 w 31"/>
                  <a:gd name="T17" fmla="*/ 10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1" y="19"/>
                    </a:lnTo>
                    <a:lnTo>
                      <a:pt x="27" y="15"/>
                    </a:lnTo>
                    <a:lnTo>
                      <a:pt x="3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447"/>
              <p:cNvSpPr>
                <a:spLocks/>
              </p:cNvSpPr>
              <p:nvPr/>
            </p:nvSpPr>
            <p:spPr bwMode="auto">
              <a:xfrm>
                <a:off x="1523" y="2465"/>
                <a:ext cx="11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9 h 16"/>
                  <a:gd name="T4" fmla="*/ 28 w 32"/>
                  <a:gd name="T5" fmla="*/ 5 h 16"/>
                  <a:gd name="T6" fmla="*/ 23 w 32"/>
                  <a:gd name="T7" fmla="*/ 1 h 16"/>
                  <a:gd name="T8" fmla="*/ 17 w 32"/>
                  <a:gd name="T9" fmla="*/ 0 h 16"/>
                  <a:gd name="T10" fmla="*/ 11 w 32"/>
                  <a:gd name="T11" fmla="*/ 0 h 16"/>
                  <a:gd name="T12" fmla="*/ 7 w 32"/>
                  <a:gd name="T13" fmla="*/ 2 h 16"/>
                  <a:gd name="T14" fmla="*/ 3 w 32"/>
                  <a:gd name="T15" fmla="*/ 8 h 16"/>
                  <a:gd name="T16" fmla="*/ 0 w 32"/>
                  <a:gd name="T17" fmla="*/ 14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9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448"/>
              <p:cNvSpPr>
                <a:spLocks/>
              </p:cNvSpPr>
              <p:nvPr/>
            </p:nvSpPr>
            <p:spPr bwMode="auto">
              <a:xfrm>
                <a:off x="1504" y="2470"/>
                <a:ext cx="30" cy="79"/>
              </a:xfrm>
              <a:custGeom>
                <a:avLst/>
                <a:gdLst>
                  <a:gd name="T0" fmla="*/ 30 w 92"/>
                  <a:gd name="T1" fmla="*/ 236 h 236"/>
                  <a:gd name="T2" fmla="*/ 42 w 92"/>
                  <a:gd name="T3" fmla="*/ 209 h 236"/>
                  <a:gd name="T4" fmla="*/ 52 w 92"/>
                  <a:gd name="T5" fmla="*/ 179 h 236"/>
                  <a:gd name="T6" fmla="*/ 62 w 92"/>
                  <a:gd name="T7" fmla="*/ 152 h 236"/>
                  <a:gd name="T8" fmla="*/ 70 w 92"/>
                  <a:gd name="T9" fmla="*/ 124 h 236"/>
                  <a:gd name="T10" fmla="*/ 77 w 92"/>
                  <a:gd name="T11" fmla="*/ 95 h 236"/>
                  <a:gd name="T12" fmla="*/ 83 w 92"/>
                  <a:gd name="T13" fmla="*/ 66 h 236"/>
                  <a:gd name="T14" fmla="*/ 89 w 92"/>
                  <a:gd name="T15" fmla="*/ 33 h 236"/>
                  <a:gd name="T16" fmla="*/ 92 w 92"/>
                  <a:gd name="T17" fmla="*/ 1 h 236"/>
                  <a:gd name="T18" fmla="*/ 59 w 92"/>
                  <a:gd name="T19" fmla="*/ 0 h 236"/>
                  <a:gd name="T20" fmla="*/ 56 w 92"/>
                  <a:gd name="T21" fmla="*/ 29 h 236"/>
                  <a:gd name="T22" fmla="*/ 51 w 92"/>
                  <a:gd name="T23" fmla="*/ 60 h 236"/>
                  <a:gd name="T24" fmla="*/ 46 w 92"/>
                  <a:gd name="T25" fmla="*/ 89 h 236"/>
                  <a:gd name="T26" fmla="*/ 39 w 92"/>
                  <a:gd name="T27" fmla="*/ 116 h 236"/>
                  <a:gd name="T28" fmla="*/ 31 w 92"/>
                  <a:gd name="T29" fmla="*/ 144 h 236"/>
                  <a:gd name="T30" fmla="*/ 21 w 92"/>
                  <a:gd name="T31" fmla="*/ 170 h 236"/>
                  <a:gd name="T32" fmla="*/ 12 w 92"/>
                  <a:gd name="T33" fmla="*/ 197 h 236"/>
                  <a:gd name="T34" fmla="*/ 0 w 92"/>
                  <a:gd name="T35" fmla="*/ 224 h 236"/>
                  <a:gd name="T36" fmla="*/ 30 w 92"/>
                  <a:gd name="T3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236">
                    <a:moveTo>
                      <a:pt x="30" y="236"/>
                    </a:moveTo>
                    <a:lnTo>
                      <a:pt x="42" y="209"/>
                    </a:lnTo>
                    <a:lnTo>
                      <a:pt x="52" y="179"/>
                    </a:lnTo>
                    <a:lnTo>
                      <a:pt x="62" y="152"/>
                    </a:lnTo>
                    <a:lnTo>
                      <a:pt x="70" y="124"/>
                    </a:lnTo>
                    <a:lnTo>
                      <a:pt x="77" y="95"/>
                    </a:lnTo>
                    <a:lnTo>
                      <a:pt x="83" y="66"/>
                    </a:lnTo>
                    <a:lnTo>
                      <a:pt x="89" y="33"/>
                    </a:lnTo>
                    <a:lnTo>
                      <a:pt x="92" y="1"/>
                    </a:lnTo>
                    <a:lnTo>
                      <a:pt x="59" y="0"/>
                    </a:lnTo>
                    <a:lnTo>
                      <a:pt x="56" y="29"/>
                    </a:lnTo>
                    <a:lnTo>
                      <a:pt x="51" y="60"/>
                    </a:lnTo>
                    <a:lnTo>
                      <a:pt x="46" y="89"/>
                    </a:lnTo>
                    <a:lnTo>
                      <a:pt x="39" y="116"/>
                    </a:lnTo>
                    <a:lnTo>
                      <a:pt x="31" y="144"/>
                    </a:lnTo>
                    <a:lnTo>
                      <a:pt x="21" y="170"/>
                    </a:lnTo>
                    <a:lnTo>
                      <a:pt x="12" y="197"/>
                    </a:lnTo>
                    <a:lnTo>
                      <a:pt x="0" y="224"/>
                    </a:lnTo>
                    <a:lnTo>
                      <a:pt x="3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449"/>
              <p:cNvSpPr>
                <a:spLocks/>
              </p:cNvSpPr>
              <p:nvPr/>
            </p:nvSpPr>
            <p:spPr bwMode="auto">
              <a:xfrm>
                <a:off x="1523" y="2468"/>
                <a:ext cx="10" cy="7"/>
              </a:xfrm>
              <a:custGeom>
                <a:avLst/>
                <a:gdLst>
                  <a:gd name="T0" fmla="*/ 2 w 30"/>
                  <a:gd name="T1" fmla="*/ 0 h 22"/>
                  <a:gd name="T2" fmla="*/ 0 w 30"/>
                  <a:gd name="T3" fmla="*/ 7 h 22"/>
                  <a:gd name="T4" fmla="*/ 2 w 30"/>
                  <a:gd name="T5" fmla="*/ 14 h 22"/>
                  <a:gd name="T6" fmla="*/ 6 w 30"/>
                  <a:gd name="T7" fmla="*/ 18 h 22"/>
                  <a:gd name="T8" fmla="*/ 10 w 30"/>
                  <a:gd name="T9" fmla="*/ 19 h 22"/>
                  <a:gd name="T10" fmla="*/ 15 w 30"/>
                  <a:gd name="T11" fmla="*/ 22 h 22"/>
                  <a:gd name="T12" fmla="*/ 22 w 30"/>
                  <a:gd name="T13" fmla="*/ 21 h 22"/>
                  <a:gd name="T14" fmla="*/ 26 w 30"/>
                  <a:gd name="T15" fmla="*/ 18 h 22"/>
                  <a:gd name="T16" fmla="*/ 30 w 30"/>
                  <a:gd name="T17" fmla="*/ 12 h 22"/>
                  <a:gd name="T18" fmla="*/ 2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2" y="0"/>
                    </a:moveTo>
                    <a:lnTo>
                      <a:pt x="0" y="7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19"/>
                    </a:lnTo>
                    <a:lnTo>
                      <a:pt x="15" y="22"/>
                    </a:lnTo>
                    <a:lnTo>
                      <a:pt x="22" y="21"/>
                    </a:lnTo>
                    <a:lnTo>
                      <a:pt x="26" y="18"/>
                    </a:lnTo>
                    <a:lnTo>
                      <a:pt x="3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450"/>
              <p:cNvSpPr>
                <a:spLocks/>
              </p:cNvSpPr>
              <p:nvPr/>
            </p:nvSpPr>
            <p:spPr bwMode="auto">
              <a:xfrm>
                <a:off x="1629" y="2435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451"/>
              <p:cNvSpPr>
                <a:spLocks/>
              </p:cNvSpPr>
              <p:nvPr/>
            </p:nvSpPr>
            <p:spPr bwMode="auto">
              <a:xfrm>
                <a:off x="1633" y="2436"/>
                <a:ext cx="30" cy="74"/>
              </a:xfrm>
              <a:custGeom>
                <a:avLst/>
                <a:gdLst>
                  <a:gd name="T0" fmla="*/ 84 w 90"/>
                  <a:gd name="T1" fmla="*/ 223 h 223"/>
                  <a:gd name="T2" fmla="*/ 88 w 90"/>
                  <a:gd name="T3" fmla="*/ 178 h 223"/>
                  <a:gd name="T4" fmla="*/ 90 w 90"/>
                  <a:gd name="T5" fmla="*/ 139 h 223"/>
                  <a:gd name="T6" fmla="*/ 88 w 90"/>
                  <a:gd name="T7" fmla="*/ 105 h 223"/>
                  <a:gd name="T8" fmla="*/ 81 w 90"/>
                  <a:gd name="T9" fmla="*/ 74 h 223"/>
                  <a:gd name="T10" fmla="*/ 70 w 90"/>
                  <a:gd name="T11" fmla="*/ 49 h 223"/>
                  <a:gd name="T12" fmla="*/ 54 w 90"/>
                  <a:gd name="T13" fmla="*/ 26 h 223"/>
                  <a:gd name="T14" fmla="*/ 32 w 90"/>
                  <a:gd name="T15" fmla="*/ 10 h 223"/>
                  <a:gd name="T16" fmla="*/ 7 w 90"/>
                  <a:gd name="T17" fmla="*/ 0 h 223"/>
                  <a:gd name="T18" fmla="*/ 0 w 90"/>
                  <a:gd name="T19" fmla="*/ 30 h 223"/>
                  <a:gd name="T20" fmla="*/ 18 w 90"/>
                  <a:gd name="T21" fmla="*/ 38 h 223"/>
                  <a:gd name="T22" fmla="*/ 31 w 90"/>
                  <a:gd name="T23" fmla="*/ 49 h 223"/>
                  <a:gd name="T24" fmla="*/ 43 w 90"/>
                  <a:gd name="T25" fmla="*/ 62 h 223"/>
                  <a:gd name="T26" fmla="*/ 51 w 90"/>
                  <a:gd name="T27" fmla="*/ 82 h 223"/>
                  <a:gd name="T28" fmla="*/ 55 w 90"/>
                  <a:gd name="T29" fmla="*/ 108 h 223"/>
                  <a:gd name="T30" fmla="*/ 58 w 90"/>
                  <a:gd name="T31" fmla="*/ 139 h 223"/>
                  <a:gd name="T32" fmla="*/ 57 w 90"/>
                  <a:gd name="T33" fmla="*/ 177 h 223"/>
                  <a:gd name="T34" fmla="*/ 53 w 90"/>
                  <a:gd name="T35" fmla="*/ 219 h 223"/>
                  <a:gd name="T36" fmla="*/ 84 w 90"/>
                  <a:gd name="T3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223">
                    <a:moveTo>
                      <a:pt x="84" y="223"/>
                    </a:moveTo>
                    <a:lnTo>
                      <a:pt x="88" y="178"/>
                    </a:lnTo>
                    <a:lnTo>
                      <a:pt x="90" y="139"/>
                    </a:lnTo>
                    <a:lnTo>
                      <a:pt x="88" y="105"/>
                    </a:lnTo>
                    <a:lnTo>
                      <a:pt x="81" y="74"/>
                    </a:lnTo>
                    <a:lnTo>
                      <a:pt x="70" y="49"/>
                    </a:lnTo>
                    <a:lnTo>
                      <a:pt x="54" y="26"/>
                    </a:lnTo>
                    <a:lnTo>
                      <a:pt x="32" y="10"/>
                    </a:lnTo>
                    <a:lnTo>
                      <a:pt x="7" y="0"/>
                    </a:lnTo>
                    <a:lnTo>
                      <a:pt x="0" y="30"/>
                    </a:lnTo>
                    <a:lnTo>
                      <a:pt x="18" y="38"/>
                    </a:lnTo>
                    <a:lnTo>
                      <a:pt x="31" y="49"/>
                    </a:lnTo>
                    <a:lnTo>
                      <a:pt x="43" y="62"/>
                    </a:lnTo>
                    <a:lnTo>
                      <a:pt x="51" y="82"/>
                    </a:lnTo>
                    <a:lnTo>
                      <a:pt x="55" y="108"/>
                    </a:lnTo>
                    <a:lnTo>
                      <a:pt x="58" y="139"/>
                    </a:lnTo>
                    <a:lnTo>
                      <a:pt x="57" y="177"/>
                    </a:lnTo>
                    <a:lnTo>
                      <a:pt x="53" y="219"/>
                    </a:lnTo>
                    <a:lnTo>
                      <a:pt x="84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452"/>
              <p:cNvSpPr>
                <a:spLocks/>
              </p:cNvSpPr>
              <p:nvPr/>
            </p:nvSpPr>
            <p:spPr bwMode="auto">
              <a:xfrm>
                <a:off x="1629" y="2440"/>
                <a:ext cx="10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4 w 32"/>
                  <a:gd name="T5" fmla="*/ 12 h 16"/>
                  <a:gd name="T6" fmla="*/ 9 w 32"/>
                  <a:gd name="T7" fmla="*/ 15 h 16"/>
                  <a:gd name="T8" fmla="*/ 16 w 32"/>
                  <a:gd name="T9" fmla="*/ 16 h 16"/>
                  <a:gd name="T10" fmla="*/ 21 w 32"/>
                  <a:gd name="T11" fmla="*/ 16 h 16"/>
                  <a:gd name="T12" fmla="*/ 27 w 32"/>
                  <a:gd name="T13" fmla="*/ 13 h 16"/>
                  <a:gd name="T14" fmla="*/ 31 w 32"/>
                  <a:gd name="T15" fmla="*/ 9 h 16"/>
                  <a:gd name="T16" fmla="*/ 32 w 32"/>
                  <a:gd name="T17" fmla="*/ 2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6" y="16"/>
                    </a:lnTo>
                    <a:lnTo>
                      <a:pt x="21" y="16"/>
                    </a:lnTo>
                    <a:lnTo>
                      <a:pt x="27" y="13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453"/>
              <p:cNvSpPr>
                <a:spLocks/>
              </p:cNvSpPr>
              <p:nvPr/>
            </p:nvSpPr>
            <p:spPr bwMode="auto">
              <a:xfrm>
                <a:off x="1629" y="2563"/>
                <a:ext cx="9" cy="9"/>
              </a:xfrm>
              <a:custGeom>
                <a:avLst/>
                <a:gdLst>
                  <a:gd name="T0" fmla="*/ 0 w 27"/>
                  <a:gd name="T1" fmla="*/ 21 h 26"/>
                  <a:gd name="T2" fmla="*/ 5 w 27"/>
                  <a:gd name="T3" fmla="*/ 25 h 26"/>
                  <a:gd name="T4" fmla="*/ 11 w 27"/>
                  <a:gd name="T5" fmla="*/ 26 h 26"/>
                  <a:gd name="T6" fmla="*/ 18 w 27"/>
                  <a:gd name="T7" fmla="*/ 25 h 26"/>
                  <a:gd name="T8" fmla="*/ 22 w 27"/>
                  <a:gd name="T9" fmla="*/ 22 h 26"/>
                  <a:gd name="T10" fmla="*/ 26 w 27"/>
                  <a:gd name="T11" fmla="*/ 17 h 26"/>
                  <a:gd name="T12" fmla="*/ 27 w 27"/>
                  <a:gd name="T13" fmla="*/ 12 h 26"/>
                  <a:gd name="T14" fmla="*/ 27 w 27"/>
                  <a:gd name="T15" fmla="*/ 6 h 26"/>
                  <a:gd name="T16" fmla="*/ 23 w 27"/>
                  <a:gd name="T17" fmla="*/ 0 h 26"/>
                  <a:gd name="T18" fmla="*/ 0 w 27"/>
                  <a:gd name="T1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0" y="21"/>
                    </a:moveTo>
                    <a:lnTo>
                      <a:pt x="5" y="25"/>
                    </a:lnTo>
                    <a:lnTo>
                      <a:pt x="11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6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454"/>
              <p:cNvSpPr>
                <a:spLocks/>
              </p:cNvSpPr>
              <p:nvPr/>
            </p:nvSpPr>
            <p:spPr bwMode="auto">
              <a:xfrm>
                <a:off x="1595" y="2534"/>
                <a:ext cx="42" cy="36"/>
              </a:xfrm>
              <a:custGeom>
                <a:avLst/>
                <a:gdLst>
                  <a:gd name="T0" fmla="*/ 0 w 125"/>
                  <a:gd name="T1" fmla="*/ 25 h 108"/>
                  <a:gd name="T2" fmla="*/ 13 w 125"/>
                  <a:gd name="T3" fmla="*/ 35 h 108"/>
                  <a:gd name="T4" fmla="*/ 28 w 125"/>
                  <a:gd name="T5" fmla="*/ 46 h 108"/>
                  <a:gd name="T6" fmla="*/ 42 w 125"/>
                  <a:gd name="T7" fmla="*/ 55 h 108"/>
                  <a:gd name="T8" fmla="*/ 54 w 125"/>
                  <a:gd name="T9" fmla="*/ 64 h 108"/>
                  <a:gd name="T10" fmla="*/ 66 w 125"/>
                  <a:gd name="T11" fmla="*/ 72 h 108"/>
                  <a:gd name="T12" fmla="*/ 78 w 125"/>
                  <a:gd name="T13" fmla="*/ 85 h 108"/>
                  <a:gd name="T14" fmla="*/ 89 w 125"/>
                  <a:gd name="T15" fmla="*/ 94 h 108"/>
                  <a:gd name="T16" fmla="*/ 101 w 125"/>
                  <a:gd name="T17" fmla="*/ 108 h 108"/>
                  <a:gd name="T18" fmla="*/ 125 w 125"/>
                  <a:gd name="T19" fmla="*/ 87 h 108"/>
                  <a:gd name="T20" fmla="*/ 112 w 125"/>
                  <a:gd name="T21" fmla="*/ 72 h 108"/>
                  <a:gd name="T22" fmla="*/ 100 w 125"/>
                  <a:gd name="T23" fmla="*/ 60 h 108"/>
                  <a:gd name="T24" fmla="*/ 86 w 125"/>
                  <a:gd name="T25" fmla="*/ 50 h 108"/>
                  <a:gd name="T26" fmla="*/ 73 w 125"/>
                  <a:gd name="T27" fmla="*/ 39 h 108"/>
                  <a:gd name="T28" fmla="*/ 61 w 125"/>
                  <a:gd name="T29" fmla="*/ 29 h 108"/>
                  <a:gd name="T30" fmla="*/ 47 w 125"/>
                  <a:gd name="T31" fmla="*/ 20 h 108"/>
                  <a:gd name="T32" fmla="*/ 32 w 125"/>
                  <a:gd name="T33" fmla="*/ 10 h 108"/>
                  <a:gd name="T34" fmla="*/ 17 w 125"/>
                  <a:gd name="T35" fmla="*/ 0 h 108"/>
                  <a:gd name="T36" fmla="*/ 0 w 125"/>
                  <a:gd name="T37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08">
                    <a:moveTo>
                      <a:pt x="0" y="25"/>
                    </a:moveTo>
                    <a:lnTo>
                      <a:pt x="13" y="35"/>
                    </a:lnTo>
                    <a:lnTo>
                      <a:pt x="28" y="46"/>
                    </a:lnTo>
                    <a:lnTo>
                      <a:pt x="42" y="55"/>
                    </a:lnTo>
                    <a:lnTo>
                      <a:pt x="54" y="64"/>
                    </a:lnTo>
                    <a:lnTo>
                      <a:pt x="66" y="72"/>
                    </a:lnTo>
                    <a:lnTo>
                      <a:pt x="78" y="85"/>
                    </a:lnTo>
                    <a:lnTo>
                      <a:pt x="89" y="94"/>
                    </a:lnTo>
                    <a:lnTo>
                      <a:pt x="101" y="108"/>
                    </a:lnTo>
                    <a:lnTo>
                      <a:pt x="125" y="87"/>
                    </a:lnTo>
                    <a:lnTo>
                      <a:pt x="112" y="72"/>
                    </a:lnTo>
                    <a:lnTo>
                      <a:pt x="100" y="60"/>
                    </a:lnTo>
                    <a:lnTo>
                      <a:pt x="86" y="50"/>
                    </a:lnTo>
                    <a:lnTo>
                      <a:pt x="73" y="39"/>
                    </a:lnTo>
                    <a:lnTo>
                      <a:pt x="61" y="29"/>
                    </a:lnTo>
                    <a:lnTo>
                      <a:pt x="47" y="20"/>
                    </a:lnTo>
                    <a:lnTo>
                      <a:pt x="32" y="10"/>
                    </a:lnTo>
                    <a:lnTo>
                      <a:pt x="1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455"/>
              <p:cNvSpPr>
                <a:spLocks/>
              </p:cNvSpPr>
              <p:nvPr/>
            </p:nvSpPr>
            <p:spPr bwMode="auto">
              <a:xfrm>
                <a:off x="1628" y="2562"/>
                <a:ext cx="8" cy="9"/>
              </a:xfrm>
              <a:custGeom>
                <a:avLst/>
                <a:gdLst>
                  <a:gd name="T0" fmla="*/ 26 w 26"/>
                  <a:gd name="T1" fmla="*/ 3 h 27"/>
                  <a:gd name="T2" fmla="*/ 19 w 26"/>
                  <a:gd name="T3" fmla="*/ 0 h 27"/>
                  <a:gd name="T4" fmla="*/ 12 w 26"/>
                  <a:gd name="T5" fmla="*/ 0 h 27"/>
                  <a:gd name="T6" fmla="*/ 7 w 26"/>
                  <a:gd name="T7" fmla="*/ 3 h 27"/>
                  <a:gd name="T8" fmla="*/ 3 w 26"/>
                  <a:gd name="T9" fmla="*/ 5 h 27"/>
                  <a:gd name="T10" fmla="*/ 1 w 26"/>
                  <a:gd name="T11" fmla="*/ 12 h 27"/>
                  <a:gd name="T12" fmla="*/ 0 w 26"/>
                  <a:gd name="T13" fmla="*/ 16 h 27"/>
                  <a:gd name="T14" fmla="*/ 1 w 26"/>
                  <a:gd name="T15" fmla="*/ 23 h 27"/>
                  <a:gd name="T16" fmla="*/ 7 w 26"/>
                  <a:gd name="T17" fmla="*/ 27 h 27"/>
                  <a:gd name="T18" fmla="*/ 26 w 26"/>
                  <a:gd name="T1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3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7" y="27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456"/>
              <p:cNvSpPr>
                <a:spLocks/>
              </p:cNvSpPr>
              <p:nvPr/>
            </p:nvSpPr>
            <p:spPr bwMode="auto">
              <a:xfrm>
                <a:off x="1588" y="2576"/>
                <a:ext cx="10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10 h 16"/>
                  <a:gd name="T4" fmla="*/ 27 w 32"/>
                  <a:gd name="T5" fmla="*/ 4 h 16"/>
                  <a:gd name="T6" fmla="*/ 22 w 32"/>
                  <a:gd name="T7" fmla="*/ 1 h 16"/>
                  <a:gd name="T8" fmla="*/ 16 w 32"/>
                  <a:gd name="T9" fmla="*/ 0 h 16"/>
                  <a:gd name="T10" fmla="*/ 11 w 32"/>
                  <a:gd name="T11" fmla="*/ 1 h 16"/>
                  <a:gd name="T12" fmla="*/ 5 w 32"/>
                  <a:gd name="T13" fmla="*/ 4 h 16"/>
                  <a:gd name="T14" fmla="*/ 1 w 32"/>
                  <a:gd name="T15" fmla="*/ 10 h 16"/>
                  <a:gd name="T16" fmla="*/ 0 w 32"/>
                  <a:gd name="T17" fmla="*/ 16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457"/>
              <p:cNvSpPr>
                <a:spLocks/>
              </p:cNvSpPr>
              <p:nvPr/>
            </p:nvSpPr>
            <p:spPr bwMode="auto">
              <a:xfrm>
                <a:off x="1505" y="2581"/>
                <a:ext cx="93" cy="104"/>
              </a:xfrm>
              <a:custGeom>
                <a:avLst/>
                <a:gdLst>
                  <a:gd name="T0" fmla="*/ 2 w 278"/>
                  <a:gd name="T1" fmla="*/ 311 h 311"/>
                  <a:gd name="T2" fmla="*/ 29 w 278"/>
                  <a:gd name="T3" fmla="*/ 308 h 311"/>
                  <a:gd name="T4" fmla="*/ 53 w 278"/>
                  <a:gd name="T5" fmla="*/ 301 h 311"/>
                  <a:gd name="T6" fmla="*/ 78 w 278"/>
                  <a:gd name="T7" fmla="*/ 294 h 311"/>
                  <a:gd name="T8" fmla="*/ 103 w 278"/>
                  <a:gd name="T9" fmla="*/ 284 h 311"/>
                  <a:gd name="T10" fmla="*/ 126 w 278"/>
                  <a:gd name="T11" fmla="*/ 273 h 311"/>
                  <a:gd name="T12" fmla="*/ 149 w 278"/>
                  <a:gd name="T13" fmla="*/ 258 h 311"/>
                  <a:gd name="T14" fmla="*/ 170 w 278"/>
                  <a:gd name="T15" fmla="*/ 243 h 311"/>
                  <a:gd name="T16" fmla="*/ 189 w 278"/>
                  <a:gd name="T17" fmla="*/ 224 h 311"/>
                  <a:gd name="T18" fmla="*/ 208 w 278"/>
                  <a:gd name="T19" fmla="*/ 204 h 311"/>
                  <a:gd name="T20" fmla="*/ 224 w 278"/>
                  <a:gd name="T21" fmla="*/ 181 h 311"/>
                  <a:gd name="T22" fmla="*/ 239 w 278"/>
                  <a:gd name="T23" fmla="*/ 155 h 311"/>
                  <a:gd name="T24" fmla="*/ 250 w 278"/>
                  <a:gd name="T25" fmla="*/ 130 h 311"/>
                  <a:gd name="T26" fmla="*/ 262 w 278"/>
                  <a:gd name="T27" fmla="*/ 100 h 311"/>
                  <a:gd name="T28" fmla="*/ 270 w 278"/>
                  <a:gd name="T29" fmla="*/ 69 h 311"/>
                  <a:gd name="T30" fmla="*/ 275 w 278"/>
                  <a:gd name="T31" fmla="*/ 35 h 311"/>
                  <a:gd name="T32" fmla="*/ 278 w 278"/>
                  <a:gd name="T33" fmla="*/ 0 h 311"/>
                  <a:gd name="T34" fmla="*/ 246 w 278"/>
                  <a:gd name="T35" fmla="*/ 0 h 311"/>
                  <a:gd name="T36" fmla="*/ 243 w 278"/>
                  <a:gd name="T37" fmla="*/ 33 h 311"/>
                  <a:gd name="T38" fmla="*/ 238 w 278"/>
                  <a:gd name="T39" fmla="*/ 62 h 311"/>
                  <a:gd name="T40" fmla="*/ 231 w 278"/>
                  <a:gd name="T41" fmla="*/ 91 h 311"/>
                  <a:gd name="T42" fmla="*/ 221 w 278"/>
                  <a:gd name="T43" fmla="*/ 118 h 311"/>
                  <a:gd name="T44" fmla="*/ 211 w 278"/>
                  <a:gd name="T45" fmla="*/ 142 h 311"/>
                  <a:gd name="T46" fmla="*/ 197 w 278"/>
                  <a:gd name="T47" fmla="*/ 164 h 311"/>
                  <a:gd name="T48" fmla="*/ 182 w 278"/>
                  <a:gd name="T49" fmla="*/ 184 h 311"/>
                  <a:gd name="T50" fmla="*/ 167 w 278"/>
                  <a:gd name="T51" fmla="*/ 203 h 311"/>
                  <a:gd name="T52" fmla="*/ 150 w 278"/>
                  <a:gd name="T53" fmla="*/ 218 h 311"/>
                  <a:gd name="T54" fmla="*/ 130 w 278"/>
                  <a:gd name="T55" fmla="*/ 232 h 311"/>
                  <a:gd name="T56" fmla="*/ 111 w 278"/>
                  <a:gd name="T57" fmla="*/ 245 h 311"/>
                  <a:gd name="T58" fmla="*/ 91 w 278"/>
                  <a:gd name="T59" fmla="*/ 255 h 311"/>
                  <a:gd name="T60" fmla="*/ 68 w 278"/>
                  <a:gd name="T61" fmla="*/ 263 h 311"/>
                  <a:gd name="T62" fmla="*/ 46 w 278"/>
                  <a:gd name="T63" fmla="*/ 271 h 311"/>
                  <a:gd name="T64" fmla="*/ 23 w 278"/>
                  <a:gd name="T65" fmla="*/ 276 h 311"/>
                  <a:gd name="T66" fmla="*/ 0 w 278"/>
                  <a:gd name="T67" fmla="*/ 278 h 311"/>
                  <a:gd name="T68" fmla="*/ 2 w 278"/>
                  <a:gd name="T6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8" h="311">
                    <a:moveTo>
                      <a:pt x="2" y="311"/>
                    </a:moveTo>
                    <a:lnTo>
                      <a:pt x="29" y="308"/>
                    </a:lnTo>
                    <a:lnTo>
                      <a:pt x="53" y="301"/>
                    </a:lnTo>
                    <a:lnTo>
                      <a:pt x="78" y="294"/>
                    </a:lnTo>
                    <a:lnTo>
                      <a:pt x="103" y="284"/>
                    </a:lnTo>
                    <a:lnTo>
                      <a:pt x="126" y="273"/>
                    </a:lnTo>
                    <a:lnTo>
                      <a:pt x="149" y="258"/>
                    </a:lnTo>
                    <a:lnTo>
                      <a:pt x="170" y="243"/>
                    </a:lnTo>
                    <a:lnTo>
                      <a:pt x="189" y="224"/>
                    </a:lnTo>
                    <a:lnTo>
                      <a:pt x="208" y="204"/>
                    </a:lnTo>
                    <a:lnTo>
                      <a:pt x="224" y="181"/>
                    </a:lnTo>
                    <a:lnTo>
                      <a:pt x="239" y="155"/>
                    </a:lnTo>
                    <a:lnTo>
                      <a:pt x="250" y="130"/>
                    </a:lnTo>
                    <a:lnTo>
                      <a:pt x="262" y="100"/>
                    </a:lnTo>
                    <a:lnTo>
                      <a:pt x="270" y="69"/>
                    </a:lnTo>
                    <a:lnTo>
                      <a:pt x="275" y="35"/>
                    </a:lnTo>
                    <a:lnTo>
                      <a:pt x="278" y="0"/>
                    </a:lnTo>
                    <a:lnTo>
                      <a:pt x="246" y="0"/>
                    </a:lnTo>
                    <a:lnTo>
                      <a:pt x="243" y="33"/>
                    </a:lnTo>
                    <a:lnTo>
                      <a:pt x="238" y="62"/>
                    </a:lnTo>
                    <a:lnTo>
                      <a:pt x="231" y="91"/>
                    </a:lnTo>
                    <a:lnTo>
                      <a:pt x="221" y="118"/>
                    </a:lnTo>
                    <a:lnTo>
                      <a:pt x="211" y="142"/>
                    </a:lnTo>
                    <a:lnTo>
                      <a:pt x="197" y="164"/>
                    </a:lnTo>
                    <a:lnTo>
                      <a:pt x="182" y="184"/>
                    </a:lnTo>
                    <a:lnTo>
                      <a:pt x="167" y="203"/>
                    </a:lnTo>
                    <a:lnTo>
                      <a:pt x="150" y="218"/>
                    </a:lnTo>
                    <a:lnTo>
                      <a:pt x="130" y="232"/>
                    </a:lnTo>
                    <a:lnTo>
                      <a:pt x="111" y="245"/>
                    </a:lnTo>
                    <a:lnTo>
                      <a:pt x="91" y="255"/>
                    </a:lnTo>
                    <a:lnTo>
                      <a:pt x="68" y="263"/>
                    </a:lnTo>
                    <a:lnTo>
                      <a:pt x="46" y="271"/>
                    </a:lnTo>
                    <a:lnTo>
                      <a:pt x="23" y="276"/>
                    </a:lnTo>
                    <a:lnTo>
                      <a:pt x="0" y="278"/>
                    </a:lnTo>
                    <a:lnTo>
                      <a:pt x="2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458"/>
              <p:cNvSpPr>
                <a:spLocks/>
              </p:cNvSpPr>
              <p:nvPr/>
            </p:nvSpPr>
            <p:spPr bwMode="auto">
              <a:xfrm>
                <a:off x="1588" y="2576"/>
                <a:ext cx="5" cy="11"/>
              </a:xfrm>
              <a:custGeom>
                <a:avLst/>
                <a:gdLst>
                  <a:gd name="T0" fmla="*/ 15 w 16"/>
                  <a:gd name="T1" fmla="*/ 0 h 32"/>
                  <a:gd name="T2" fmla="*/ 3 w 16"/>
                  <a:gd name="T3" fmla="*/ 6 h 32"/>
                  <a:gd name="T4" fmla="*/ 0 w 16"/>
                  <a:gd name="T5" fmla="*/ 18 h 32"/>
                  <a:gd name="T6" fmla="*/ 5 w 16"/>
                  <a:gd name="T7" fmla="*/ 28 h 32"/>
                  <a:gd name="T8" fmla="*/ 16 w 16"/>
                  <a:gd name="T9" fmla="*/ 32 h 32"/>
                  <a:gd name="T10" fmla="*/ 15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8"/>
                    </a:lnTo>
                    <a:lnTo>
                      <a:pt x="16" y="3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459"/>
              <p:cNvSpPr>
                <a:spLocks/>
              </p:cNvSpPr>
              <p:nvPr/>
            </p:nvSpPr>
            <p:spPr bwMode="auto">
              <a:xfrm>
                <a:off x="1632" y="2720"/>
                <a:ext cx="10" cy="7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2 w 31"/>
                  <a:gd name="T13" fmla="*/ 19 h 20"/>
                  <a:gd name="T14" fmla="*/ 27 w 31"/>
                  <a:gd name="T15" fmla="*/ 15 h 20"/>
                  <a:gd name="T16" fmla="*/ 31 w 31"/>
                  <a:gd name="T17" fmla="*/ 9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460"/>
              <p:cNvSpPr>
                <a:spLocks/>
              </p:cNvSpPr>
              <p:nvPr/>
            </p:nvSpPr>
            <p:spPr bwMode="auto">
              <a:xfrm>
                <a:off x="1627" y="2652"/>
                <a:ext cx="20" cy="71"/>
              </a:xfrm>
              <a:custGeom>
                <a:avLst/>
                <a:gdLst>
                  <a:gd name="T0" fmla="*/ 0 w 62"/>
                  <a:gd name="T1" fmla="*/ 13 h 213"/>
                  <a:gd name="T2" fmla="*/ 11 w 62"/>
                  <a:gd name="T3" fmla="*/ 38 h 213"/>
                  <a:gd name="T4" fmla="*/ 20 w 62"/>
                  <a:gd name="T5" fmla="*/ 60 h 213"/>
                  <a:gd name="T6" fmla="*/ 25 w 62"/>
                  <a:gd name="T7" fmla="*/ 83 h 213"/>
                  <a:gd name="T8" fmla="*/ 30 w 62"/>
                  <a:gd name="T9" fmla="*/ 106 h 213"/>
                  <a:gd name="T10" fmla="*/ 31 w 62"/>
                  <a:gd name="T11" fmla="*/ 129 h 213"/>
                  <a:gd name="T12" fmla="*/ 29 w 62"/>
                  <a:gd name="T13" fmla="*/ 152 h 213"/>
                  <a:gd name="T14" fmla="*/ 25 w 62"/>
                  <a:gd name="T15" fmla="*/ 177 h 213"/>
                  <a:gd name="T16" fmla="*/ 16 w 62"/>
                  <a:gd name="T17" fmla="*/ 204 h 213"/>
                  <a:gd name="T18" fmla="*/ 46 w 62"/>
                  <a:gd name="T19" fmla="*/ 213 h 213"/>
                  <a:gd name="T20" fmla="*/ 54 w 62"/>
                  <a:gd name="T21" fmla="*/ 183 h 213"/>
                  <a:gd name="T22" fmla="*/ 61 w 62"/>
                  <a:gd name="T23" fmla="*/ 156 h 213"/>
                  <a:gd name="T24" fmla="*/ 62 w 62"/>
                  <a:gd name="T25" fmla="*/ 129 h 213"/>
                  <a:gd name="T26" fmla="*/ 61 w 62"/>
                  <a:gd name="T27" fmla="*/ 102 h 213"/>
                  <a:gd name="T28" fmla="*/ 57 w 62"/>
                  <a:gd name="T29" fmla="*/ 78 h 213"/>
                  <a:gd name="T30" fmla="*/ 50 w 62"/>
                  <a:gd name="T31" fmla="*/ 52 h 213"/>
                  <a:gd name="T32" fmla="*/ 41 w 62"/>
                  <a:gd name="T33" fmla="*/ 25 h 213"/>
                  <a:gd name="T34" fmla="*/ 30 w 62"/>
                  <a:gd name="T35" fmla="*/ 0 h 213"/>
                  <a:gd name="T36" fmla="*/ 0 w 62"/>
                  <a:gd name="T37" fmla="*/ 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213">
                    <a:moveTo>
                      <a:pt x="0" y="13"/>
                    </a:moveTo>
                    <a:lnTo>
                      <a:pt x="11" y="38"/>
                    </a:lnTo>
                    <a:lnTo>
                      <a:pt x="20" y="60"/>
                    </a:lnTo>
                    <a:lnTo>
                      <a:pt x="25" y="83"/>
                    </a:lnTo>
                    <a:lnTo>
                      <a:pt x="30" y="106"/>
                    </a:lnTo>
                    <a:lnTo>
                      <a:pt x="31" y="129"/>
                    </a:lnTo>
                    <a:lnTo>
                      <a:pt x="29" y="152"/>
                    </a:lnTo>
                    <a:lnTo>
                      <a:pt x="25" y="177"/>
                    </a:lnTo>
                    <a:lnTo>
                      <a:pt x="16" y="204"/>
                    </a:lnTo>
                    <a:lnTo>
                      <a:pt x="46" y="213"/>
                    </a:lnTo>
                    <a:lnTo>
                      <a:pt x="54" y="183"/>
                    </a:lnTo>
                    <a:lnTo>
                      <a:pt x="61" y="156"/>
                    </a:lnTo>
                    <a:lnTo>
                      <a:pt x="62" y="129"/>
                    </a:lnTo>
                    <a:lnTo>
                      <a:pt x="61" y="102"/>
                    </a:lnTo>
                    <a:lnTo>
                      <a:pt x="57" y="78"/>
                    </a:lnTo>
                    <a:lnTo>
                      <a:pt x="50" y="52"/>
                    </a:lnTo>
                    <a:lnTo>
                      <a:pt x="41" y="25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461"/>
              <p:cNvSpPr>
                <a:spLocks/>
              </p:cNvSpPr>
              <p:nvPr/>
            </p:nvSpPr>
            <p:spPr bwMode="auto">
              <a:xfrm>
                <a:off x="1632" y="2716"/>
                <a:ext cx="10" cy="7"/>
              </a:xfrm>
              <a:custGeom>
                <a:avLst/>
                <a:gdLst>
                  <a:gd name="T0" fmla="*/ 30 w 30"/>
                  <a:gd name="T1" fmla="*/ 8 h 21"/>
                  <a:gd name="T2" fmla="*/ 26 w 30"/>
                  <a:gd name="T3" fmla="*/ 2 h 21"/>
                  <a:gd name="T4" fmla="*/ 22 w 30"/>
                  <a:gd name="T5" fmla="*/ 0 h 21"/>
                  <a:gd name="T6" fmla="*/ 15 w 30"/>
                  <a:gd name="T7" fmla="*/ 0 h 21"/>
                  <a:gd name="T8" fmla="*/ 10 w 30"/>
                  <a:gd name="T9" fmla="*/ 0 h 21"/>
                  <a:gd name="T10" fmla="*/ 5 w 30"/>
                  <a:gd name="T11" fmla="*/ 4 h 21"/>
                  <a:gd name="T12" fmla="*/ 1 w 30"/>
                  <a:gd name="T13" fmla="*/ 9 h 21"/>
                  <a:gd name="T14" fmla="*/ 0 w 30"/>
                  <a:gd name="T15" fmla="*/ 15 h 21"/>
                  <a:gd name="T16" fmla="*/ 1 w 30"/>
                  <a:gd name="T17" fmla="*/ 21 h 21"/>
                  <a:gd name="T18" fmla="*/ 30 w 30"/>
                  <a:gd name="T1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8"/>
                    </a:move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462"/>
              <p:cNvSpPr>
                <a:spLocks/>
              </p:cNvSpPr>
              <p:nvPr/>
            </p:nvSpPr>
            <p:spPr bwMode="auto">
              <a:xfrm>
                <a:off x="1688" y="2567"/>
                <a:ext cx="11" cy="5"/>
              </a:xfrm>
              <a:custGeom>
                <a:avLst/>
                <a:gdLst>
                  <a:gd name="T0" fmla="*/ 32 w 32"/>
                  <a:gd name="T1" fmla="*/ 15 h 16"/>
                  <a:gd name="T2" fmla="*/ 29 w 32"/>
                  <a:gd name="T3" fmla="*/ 8 h 16"/>
                  <a:gd name="T4" fmla="*/ 27 w 32"/>
                  <a:gd name="T5" fmla="*/ 2 h 16"/>
                  <a:gd name="T6" fmla="*/ 21 w 32"/>
                  <a:gd name="T7" fmla="*/ 0 h 16"/>
                  <a:gd name="T8" fmla="*/ 16 w 32"/>
                  <a:gd name="T9" fmla="*/ 0 h 16"/>
                  <a:gd name="T10" fmla="*/ 9 w 32"/>
                  <a:gd name="T11" fmla="*/ 1 h 16"/>
                  <a:gd name="T12" fmla="*/ 4 w 32"/>
                  <a:gd name="T13" fmla="*/ 5 h 16"/>
                  <a:gd name="T14" fmla="*/ 1 w 32"/>
                  <a:gd name="T15" fmla="*/ 9 h 16"/>
                  <a:gd name="T16" fmla="*/ 0 w 32"/>
                  <a:gd name="T17" fmla="*/ 16 h 16"/>
                  <a:gd name="T18" fmla="*/ 32 w 32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5"/>
                    </a:moveTo>
                    <a:lnTo>
                      <a:pt x="29" y="8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463"/>
              <p:cNvSpPr>
                <a:spLocks/>
              </p:cNvSpPr>
              <p:nvPr/>
            </p:nvSpPr>
            <p:spPr bwMode="auto">
              <a:xfrm>
                <a:off x="1677" y="2572"/>
                <a:ext cx="22" cy="49"/>
              </a:xfrm>
              <a:custGeom>
                <a:avLst/>
                <a:gdLst>
                  <a:gd name="T0" fmla="*/ 27 w 66"/>
                  <a:gd name="T1" fmla="*/ 148 h 148"/>
                  <a:gd name="T2" fmla="*/ 38 w 66"/>
                  <a:gd name="T3" fmla="*/ 131 h 148"/>
                  <a:gd name="T4" fmla="*/ 46 w 66"/>
                  <a:gd name="T5" fmla="*/ 112 h 148"/>
                  <a:gd name="T6" fmla="*/ 52 w 66"/>
                  <a:gd name="T7" fmla="*/ 93 h 148"/>
                  <a:gd name="T8" fmla="*/ 58 w 66"/>
                  <a:gd name="T9" fmla="*/ 76 h 148"/>
                  <a:gd name="T10" fmla="*/ 63 w 66"/>
                  <a:gd name="T11" fmla="*/ 57 h 148"/>
                  <a:gd name="T12" fmla="*/ 65 w 66"/>
                  <a:gd name="T13" fmla="*/ 36 h 148"/>
                  <a:gd name="T14" fmla="*/ 66 w 66"/>
                  <a:gd name="T15" fmla="*/ 19 h 148"/>
                  <a:gd name="T16" fmla="*/ 65 w 66"/>
                  <a:gd name="T17" fmla="*/ 0 h 148"/>
                  <a:gd name="T18" fmla="*/ 32 w 66"/>
                  <a:gd name="T19" fmla="*/ 1 h 148"/>
                  <a:gd name="T20" fmla="*/ 34 w 66"/>
                  <a:gd name="T21" fmla="*/ 19 h 148"/>
                  <a:gd name="T22" fmla="*/ 32 w 66"/>
                  <a:gd name="T23" fmla="*/ 35 h 148"/>
                  <a:gd name="T24" fmla="*/ 32 w 66"/>
                  <a:gd name="T25" fmla="*/ 51 h 148"/>
                  <a:gd name="T26" fmla="*/ 28 w 66"/>
                  <a:gd name="T27" fmla="*/ 66 h 148"/>
                  <a:gd name="T28" fmla="*/ 23 w 66"/>
                  <a:gd name="T29" fmla="*/ 84 h 148"/>
                  <a:gd name="T30" fmla="*/ 17 w 66"/>
                  <a:gd name="T31" fmla="*/ 100 h 148"/>
                  <a:gd name="T32" fmla="*/ 9 w 66"/>
                  <a:gd name="T33" fmla="*/ 117 h 148"/>
                  <a:gd name="T34" fmla="*/ 0 w 66"/>
                  <a:gd name="T35" fmla="*/ 134 h 148"/>
                  <a:gd name="T36" fmla="*/ 27 w 66"/>
                  <a:gd name="T3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48">
                    <a:moveTo>
                      <a:pt x="27" y="148"/>
                    </a:moveTo>
                    <a:lnTo>
                      <a:pt x="38" y="131"/>
                    </a:lnTo>
                    <a:lnTo>
                      <a:pt x="46" y="112"/>
                    </a:lnTo>
                    <a:lnTo>
                      <a:pt x="52" y="93"/>
                    </a:lnTo>
                    <a:lnTo>
                      <a:pt x="58" y="76"/>
                    </a:lnTo>
                    <a:lnTo>
                      <a:pt x="63" y="57"/>
                    </a:lnTo>
                    <a:lnTo>
                      <a:pt x="65" y="36"/>
                    </a:lnTo>
                    <a:lnTo>
                      <a:pt x="66" y="19"/>
                    </a:lnTo>
                    <a:lnTo>
                      <a:pt x="65" y="0"/>
                    </a:lnTo>
                    <a:lnTo>
                      <a:pt x="32" y="1"/>
                    </a:lnTo>
                    <a:lnTo>
                      <a:pt x="34" y="19"/>
                    </a:lnTo>
                    <a:lnTo>
                      <a:pt x="32" y="35"/>
                    </a:lnTo>
                    <a:lnTo>
                      <a:pt x="32" y="51"/>
                    </a:lnTo>
                    <a:lnTo>
                      <a:pt x="28" y="66"/>
                    </a:lnTo>
                    <a:lnTo>
                      <a:pt x="23" y="84"/>
                    </a:lnTo>
                    <a:lnTo>
                      <a:pt x="17" y="100"/>
                    </a:lnTo>
                    <a:lnTo>
                      <a:pt x="9" y="117"/>
                    </a:lnTo>
                    <a:lnTo>
                      <a:pt x="0" y="134"/>
                    </a:lnTo>
                    <a:lnTo>
                      <a:pt x="2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464"/>
              <p:cNvSpPr>
                <a:spLocks/>
              </p:cNvSpPr>
              <p:nvPr/>
            </p:nvSpPr>
            <p:spPr bwMode="auto">
              <a:xfrm>
                <a:off x="1687" y="2570"/>
                <a:ext cx="10" cy="7"/>
              </a:xfrm>
              <a:custGeom>
                <a:avLst/>
                <a:gdLst>
                  <a:gd name="T0" fmla="*/ 3 w 30"/>
                  <a:gd name="T1" fmla="*/ 0 h 22"/>
                  <a:gd name="T2" fmla="*/ 0 w 30"/>
                  <a:gd name="T3" fmla="*/ 7 h 22"/>
                  <a:gd name="T4" fmla="*/ 2 w 30"/>
                  <a:gd name="T5" fmla="*/ 12 h 22"/>
                  <a:gd name="T6" fmla="*/ 6 w 30"/>
                  <a:gd name="T7" fmla="*/ 16 h 22"/>
                  <a:gd name="T8" fmla="*/ 10 w 30"/>
                  <a:gd name="T9" fmla="*/ 20 h 22"/>
                  <a:gd name="T10" fmla="*/ 14 w 30"/>
                  <a:gd name="T11" fmla="*/ 22 h 22"/>
                  <a:gd name="T12" fmla="*/ 20 w 30"/>
                  <a:gd name="T13" fmla="*/ 22 h 22"/>
                  <a:gd name="T14" fmla="*/ 26 w 30"/>
                  <a:gd name="T15" fmla="*/ 20 h 22"/>
                  <a:gd name="T16" fmla="*/ 30 w 30"/>
                  <a:gd name="T17" fmla="*/ 15 h 22"/>
                  <a:gd name="T18" fmla="*/ 3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" y="0"/>
                    </a:move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6" y="20"/>
                    </a:lnTo>
                    <a:lnTo>
                      <a:pt x="3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465"/>
              <p:cNvSpPr>
                <a:spLocks/>
              </p:cNvSpPr>
              <p:nvPr/>
            </p:nvSpPr>
            <p:spPr bwMode="auto">
              <a:xfrm>
                <a:off x="1709" y="2738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466"/>
              <p:cNvSpPr>
                <a:spLocks/>
              </p:cNvSpPr>
              <p:nvPr/>
            </p:nvSpPr>
            <p:spPr bwMode="auto">
              <a:xfrm>
                <a:off x="1694" y="2661"/>
                <a:ext cx="26" cy="78"/>
              </a:xfrm>
              <a:custGeom>
                <a:avLst/>
                <a:gdLst>
                  <a:gd name="T0" fmla="*/ 3 w 78"/>
                  <a:gd name="T1" fmla="*/ 0 h 233"/>
                  <a:gd name="T2" fmla="*/ 0 w 78"/>
                  <a:gd name="T3" fmla="*/ 31 h 233"/>
                  <a:gd name="T4" fmla="*/ 3 w 78"/>
                  <a:gd name="T5" fmla="*/ 61 h 233"/>
                  <a:gd name="T6" fmla="*/ 11 w 78"/>
                  <a:gd name="T7" fmla="*/ 90 h 233"/>
                  <a:gd name="T8" fmla="*/ 22 w 78"/>
                  <a:gd name="T9" fmla="*/ 115 h 233"/>
                  <a:gd name="T10" fmla="*/ 31 w 78"/>
                  <a:gd name="T11" fmla="*/ 142 h 233"/>
                  <a:gd name="T12" fmla="*/ 39 w 78"/>
                  <a:gd name="T13" fmla="*/ 169 h 233"/>
                  <a:gd name="T14" fmla="*/ 45 w 78"/>
                  <a:gd name="T15" fmla="*/ 199 h 233"/>
                  <a:gd name="T16" fmla="*/ 46 w 78"/>
                  <a:gd name="T17" fmla="*/ 233 h 233"/>
                  <a:gd name="T18" fmla="*/ 78 w 78"/>
                  <a:gd name="T19" fmla="*/ 233 h 233"/>
                  <a:gd name="T20" fmla="*/ 77 w 78"/>
                  <a:gd name="T21" fmla="*/ 196 h 233"/>
                  <a:gd name="T22" fmla="*/ 70 w 78"/>
                  <a:gd name="T23" fmla="*/ 162 h 233"/>
                  <a:gd name="T24" fmla="*/ 62 w 78"/>
                  <a:gd name="T25" fmla="*/ 131 h 233"/>
                  <a:gd name="T26" fmla="*/ 51 w 78"/>
                  <a:gd name="T27" fmla="*/ 104 h 233"/>
                  <a:gd name="T28" fmla="*/ 42 w 78"/>
                  <a:gd name="T29" fmla="*/ 80 h 233"/>
                  <a:gd name="T30" fmla="*/ 35 w 78"/>
                  <a:gd name="T31" fmla="*/ 56 h 233"/>
                  <a:gd name="T32" fmla="*/ 32 w 78"/>
                  <a:gd name="T33" fmla="*/ 31 h 233"/>
                  <a:gd name="T34" fmla="*/ 35 w 78"/>
                  <a:gd name="T35" fmla="*/ 6 h 233"/>
                  <a:gd name="T36" fmla="*/ 3 w 78"/>
                  <a:gd name="T3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233">
                    <a:moveTo>
                      <a:pt x="3" y="0"/>
                    </a:moveTo>
                    <a:lnTo>
                      <a:pt x="0" y="31"/>
                    </a:lnTo>
                    <a:lnTo>
                      <a:pt x="3" y="61"/>
                    </a:lnTo>
                    <a:lnTo>
                      <a:pt x="11" y="90"/>
                    </a:lnTo>
                    <a:lnTo>
                      <a:pt x="22" y="115"/>
                    </a:lnTo>
                    <a:lnTo>
                      <a:pt x="31" y="142"/>
                    </a:lnTo>
                    <a:lnTo>
                      <a:pt x="39" y="169"/>
                    </a:lnTo>
                    <a:lnTo>
                      <a:pt x="45" y="199"/>
                    </a:lnTo>
                    <a:lnTo>
                      <a:pt x="46" y="233"/>
                    </a:lnTo>
                    <a:lnTo>
                      <a:pt x="78" y="233"/>
                    </a:lnTo>
                    <a:lnTo>
                      <a:pt x="77" y="196"/>
                    </a:lnTo>
                    <a:lnTo>
                      <a:pt x="70" y="162"/>
                    </a:lnTo>
                    <a:lnTo>
                      <a:pt x="62" y="131"/>
                    </a:lnTo>
                    <a:lnTo>
                      <a:pt x="51" y="104"/>
                    </a:lnTo>
                    <a:lnTo>
                      <a:pt x="42" y="80"/>
                    </a:lnTo>
                    <a:lnTo>
                      <a:pt x="35" y="56"/>
                    </a:lnTo>
                    <a:lnTo>
                      <a:pt x="32" y="31"/>
                    </a:lnTo>
                    <a:lnTo>
                      <a:pt x="3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467"/>
              <p:cNvSpPr>
                <a:spLocks/>
              </p:cNvSpPr>
              <p:nvPr/>
            </p:nvSpPr>
            <p:spPr bwMode="auto">
              <a:xfrm>
                <a:off x="1709" y="2733"/>
                <a:ext cx="11" cy="7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7 h 19"/>
                  <a:gd name="T6" fmla="*/ 24 w 32"/>
                  <a:gd name="T7" fmla="*/ 3 h 19"/>
                  <a:gd name="T8" fmla="*/ 19 w 32"/>
                  <a:gd name="T9" fmla="*/ 0 h 19"/>
                  <a:gd name="T10" fmla="*/ 13 w 32"/>
                  <a:gd name="T11" fmla="*/ 0 h 19"/>
                  <a:gd name="T12" fmla="*/ 7 w 32"/>
                  <a:gd name="T13" fmla="*/ 3 h 19"/>
                  <a:gd name="T14" fmla="*/ 3 w 32"/>
                  <a:gd name="T15" fmla="*/ 7 h 19"/>
                  <a:gd name="T16" fmla="*/ 0 w 32"/>
                  <a:gd name="T17" fmla="*/ 14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468"/>
              <p:cNvSpPr>
                <a:spLocks/>
              </p:cNvSpPr>
              <p:nvPr/>
            </p:nvSpPr>
            <p:spPr bwMode="auto">
              <a:xfrm>
                <a:off x="1853" y="2715"/>
                <a:ext cx="10" cy="9"/>
              </a:xfrm>
              <a:custGeom>
                <a:avLst/>
                <a:gdLst>
                  <a:gd name="T0" fmla="*/ 0 w 29"/>
                  <a:gd name="T1" fmla="*/ 19 h 26"/>
                  <a:gd name="T2" fmla="*/ 6 w 29"/>
                  <a:gd name="T3" fmla="*/ 25 h 26"/>
                  <a:gd name="T4" fmla="*/ 12 w 29"/>
                  <a:gd name="T5" fmla="*/ 26 h 26"/>
                  <a:gd name="T6" fmla="*/ 19 w 29"/>
                  <a:gd name="T7" fmla="*/ 25 h 26"/>
                  <a:gd name="T8" fmla="*/ 23 w 29"/>
                  <a:gd name="T9" fmla="*/ 22 h 26"/>
                  <a:gd name="T10" fmla="*/ 27 w 29"/>
                  <a:gd name="T11" fmla="*/ 18 h 26"/>
                  <a:gd name="T12" fmla="*/ 29 w 29"/>
                  <a:gd name="T13" fmla="*/ 13 h 26"/>
                  <a:gd name="T14" fmla="*/ 29 w 29"/>
                  <a:gd name="T15" fmla="*/ 7 h 26"/>
                  <a:gd name="T16" fmla="*/ 25 w 29"/>
                  <a:gd name="T17" fmla="*/ 0 h 26"/>
                  <a:gd name="T18" fmla="*/ 0 w 29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0" y="19"/>
                    </a:moveTo>
                    <a:lnTo>
                      <a:pt x="6" y="25"/>
                    </a:lnTo>
                    <a:lnTo>
                      <a:pt x="12" y="26"/>
                    </a:lnTo>
                    <a:lnTo>
                      <a:pt x="19" y="25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469"/>
              <p:cNvSpPr>
                <a:spLocks/>
              </p:cNvSpPr>
              <p:nvPr/>
            </p:nvSpPr>
            <p:spPr bwMode="auto">
              <a:xfrm>
                <a:off x="1840" y="2678"/>
                <a:ext cx="22" cy="44"/>
              </a:xfrm>
              <a:custGeom>
                <a:avLst/>
                <a:gdLst>
                  <a:gd name="T0" fmla="*/ 0 w 66"/>
                  <a:gd name="T1" fmla="*/ 0 h 132"/>
                  <a:gd name="T2" fmla="*/ 0 w 66"/>
                  <a:gd name="T3" fmla="*/ 19 h 132"/>
                  <a:gd name="T4" fmla="*/ 0 w 66"/>
                  <a:gd name="T5" fmla="*/ 36 h 132"/>
                  <a:gd name="T6" fmla="*/ 2 w 66"/>
                  <a:gd name="T7" fmla="*/ 54 h 132"/>
                  <a:gd name="T8" fmla="*/ 8 w 66"/>
                  <a:gd name="T9" fmla="*/ 72 h 132"/>
                  <a:gd name="T10" fmla="*/ 13 w 66"/>
                  <a:gd name="T11" fmla="*/ 86 h 132"/>
                  <a:gd name="T12" fmla="*/ 20 w 66"/>
                  <a:gd name="T13" fmla="*/ 103 h 132"/>
                  <a:gd name="T14" fmla="*/ 29 w 66"/>
                  <a:gd name="T15" fmla="*/ 119 h 132"/>
                  <a:gd name="T16" fmla="*/ 40 w 66"/>
                  <a:gd name="T17" fmla="*/ 132 h 132"/>
                  <a:gd name="T18" fmla="*/ 66 w 66"/>
                  <a:gd name="T19" fmla="*/ 112 h 132"/>
                  <a:gd name="T20" fmla="*/ 55 w 66"/>
                  <a:gd name="T21" fmla="*/ 100 h 132"/>
                  <a:gd name="T22" fmla="*/ 48 w 66"/>
                  <a:gd name="T23" fmla="*/ 88 h 132"/>
                  <a:gd name="T24" fmla="*/ 41 w 66"/>
                  <a:gd name="T25" fmla="*/ 76 h 132"/>
                  <a:gd name="T26" fmla="*/ 37 w 66"/>
                  <a:gd name="T27" fmla="*/ 62 h 132"/>
                  <a:gd name="T28" fmla="*/ 33 w 66"/>
                  <a:gd name="T29" fmla="*/ 49 h 132"/>
                  <a:gd name="T30" fmla="*/ 32 w 66"/>
                  <a:gd name="T31" fmla="*/ 35 h 132"/>
                  <a:gd name="T32" fmla="*/ 32 w 66"/>
                  <a:gd name="T33" fmla="*/ 19 h 132"/>
                  <a:gd name="T34" fmla="*/ 32 w 66"/>
                  <a:gd name="T35" fmla="*/ 3 h 132"/>
                  <a:gd name="T36" fmla="*/ 0 w 66"/>
                  <a:gd name="T3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32">
                    <a:moveTo>
                      <a:pt x="0" y="0"/>
                    </a:moveTo>
                    <a:lnTo>
                      <a:pt x="0" y="19"/>
                    </a:lnTo>
                    <a:lnTo>
                      <a:pt x="0" y="36"/>
                    </a:lnTo>
                    <a:lnTo>
                      <a:pt x="2" y="54"/>
                    </a:lnTo>
                    <a:lnTo>
                      <a:pt x="8" y="72"/>
                    </a:lnTo>
                    <a:lnTo>
                      <a:pt x="13" y="86"/>
                    </a:lnTo>
                    <a:lnTo>
                      <a:pt x="20" y="103"/>
                    </a:lnTo>
                    <a:lnTo>
                      <a:pt x="29" y="119"/>
                    </a:lnTo>
                    <a:lnTo>
                      <a:pt x="40" y="132"/>
                    </a:lnTo>
                    <a:lnTo>
                      <a:pt x="66" y="112"/>
                    </a:lnTo>
                    <a:lnTo>
                      <a:pt x="55" y="100"/>
                    </a:lnTo>
                    <a:lnTo>
                      <a:pt x="48" y="88"/>
                    </a:lnTo>
                    <a:lnTo>
                      <a:pt x="41" y="76"/>
                    </a:lnTo>
                    <a:lnTo>
                      <a:pt x="37" y="62"/>
                    </a:lnTo>
                    <a:lnTo>
                      <a:pt x="33" y="49"/>
                    </a:lnTo>
                    <a:lnTo>
                      <a:pt x="32" y="35"/>
                    </a:lnTo>
                    <a:lnTo>
                      <a:pt x="32" y="19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470"/>
              <p:cNvSpPr>
                <a:spLocks/>
              </p:cNvSpPr>
              <p:nvPr/>
            </p:nvSpPr>
            <p:spPr bwMode="auto">
              <a:xfrm>
                <a:off x="1853" y="2713"/>
                <a:ext cx="11" cy="6"/>
              </a:xfrm>
              <a:custGeom>
                <a:avLst/>
                <a:gdLst>
                  <a:gd name="T0" fmla="*/ 33 w 33"/>
                  <a:gd name="T1" fmla="*/ 16 h 16"/>
                  <a:gd name="T2" fmla="*/ 31 w 33"/>
                  <a:gd name="T3" fmla="*/ 9 h 16"/>
                  <a:gd name="T4" fmla="*/ 29 w 33"/>
                  <a:gd name="T5" fmla="*/ 5 h 16"/>
                  <a:gd name="T6" fmla="*/ 23 w 33"/>
                  <a:gd name="T7" fmla="*/ 1 h 16"/>
                  <a:gd name="T8" fmla="*/ 18 w 33"/>
                  <a:gd name="T9" fmla="*/ 0 h 16"/>
                  <a:gd name="T10" fmla="*/ 11 w 33"/>
                  <a:gd name="T11" fmla="*/ 0 h 16"/>
                  <a:gd name="T12" fmla="*/ 7 w 33"/>
                  <a:gd name="T13" fmla="*/ 2 h 16"/>
                  <a:gd name="T14" fmla="*/ 2 w 33"/>
                  <a:gd name="T15" fmla="*/ 8 h 16"/>
                  <a:gd name="T16" fmla="*/ 0 w 33"/>
                  <a:gd name="T17" fmla="*/ 14 h 16"/>
                  <a:gd name="T18" fmla="*/ 33 w 33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31" y="9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471"/>
              <p:cNvSpPr>
                <a:spLocks/>
              </p:cNvSpPr>
              <p:nvPr/>
            </p:nvSpPr>
            <p:spPr bwMode="auto">
              <a:xfrm>
                <a:off x="1759" y="2706"/>
                <a:ext cx="10" cy="7"/>
              </a:xfrm>
              <a:custGeom>
                <a:avLst/>
                <a:gdLst>
                  <a:gd name="T0" fmla="*/ 0 w 29"/>
                  <a:gd name="T1" fmla="*/ 0 h 21"/>
                  <a:gd name="T2" fmla="*/ 0 w 29"/>
                  <a:gd name="T3" fmla="*/ 7 h 21"/>
                  <a:gd name="T4" fmla="*/ 1 w 29"/>
                  <a:gd name="T5" fmla="*/ 13 h 21"/>
                  <a:gd name="T6" fmla="*/ 5 w 29"/>
                  <a:gd name="T7" fmla="*/ 17 h 21"/>
                  <a:gd name="T8" fmla="*/ 12 w 29"/>
                  <a:gd name="T9" fmla="*/ 19 h 21"/>
                  <a:gd name="T10" fmla="*/ 16 w 29"/>
                  <a:gd name="T11" fmla="*/ 21 h 21"/>
                  <a:gd name="T12" fmla="*/ 23 w 29"/>
                  <a:gd name="T13" fmla="*/ 18 h 21"/>
                  <a:gd name="T14" fmla="*/ 27 w 29"/>
                  <a:gd name="T15" fmla="*/ 14 h 21"/>
                  <a:gd name="T16" fmla="*/ 29 w 29"/>
                  <a:gd name="T17" fmla="*/ 8 h 21"/>
                  <a:gd name="T18" fmla="*/ 0 w 29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23" y="18"/>
                    </a:lnTo>
                    <a:lnTo>
                      <a:pt x="27" y="14"/>
                    </a:lnTo>
                    <a:lnTo>
                      <a:pt x="2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472"/>
              <p:cNvSpPr>
                <a:spLocks/>
              </p:cNvSpPr>
              <p:nvPr/>
            </p:nvSpPr>
            <p:spPr bwMode="auto">
              <a:xfrm>
                <a:off x="1732" y="2614"/>
                <a:ext cx="41" cy="95"/>
              </a:xfrm>
              <a:custGeom>
                <a:avLst/>
                <a:gdLst>
                  <a:gd name="T0" fmla="*/ 0 w 121"/>
                  <a:gd name="T1" fmla="*/ 22 h 286"/>
                  <a:gd name="T2" fmla="*/ 30 w 121"/>
                  <a:gd name="T3" fmla="*/ 54 h 286"/>
                  <a:gd name="T4" fmla="*/ 53 w 121"/>
                  <a:gd name="T5" fmla="*/ 88 h 286"/>
                  <a:gd name="T6" fmla="*/ 69 w 121"/>
                  <a:gd name="T7" fmla="*/ 123 h 286"/>
                  <a:gd name="T8" fmla="*/ 81 w 121"/>
                  <a:gd name="T9" fmla="*/ 157 h 286"/>
                  <a:gd name="T10" fmla="*/ 86 w 121"/>
                  <a:gd name="T11" fmla="*/ 189 h 286"/>
                  <a:gd name="T12" fmla="*/ 89 w 121"/>
                  <a:gd name="T13" fmla="*/ 222 h 286"/>
                  <a:gd name="T14" fmla="*/ 86 w 121"/>
                  <a:gd name="T15" fmla="*/ 251 h 286"/>
                  <a:gd name="T16" fmla="*/ 81 w 121"/>
                  <a:gd name="T17" fmla="*/ 277 h 286"/>
                  <a:gd name="T18" fmla="*/ 111 w 121"/>
                  <a:gd name="T19" fmla="*/ 286 h 286"/>
                  <a:gd name="T20" fmla="*/ 119 w 121"/>
                  <a:gd name="T21" fmla="*/ 255 h 286"/>
                  <a:gd name="T22" fmla="*/ 121 w 121"/>
                  <a:gd name="T23" fmla="*/ 222 h 286"/>
                  <a:gd name="T24" fmla="*/ 119 w 121"/>
                  <a:gd name="T25" fmla="*/ 187 h 286"/>
                  <a:gd name="T26" fmla="*/ 111 w 121"/>
                  <a:gd name="T27" fmla="*/ 148 h 286"/>
                  <a:gd name="T28" fmla="*/ 97 w 121"/>
                  <a:gd name="T29" fmla="*/ 111 h 286"/>
                  <a:gd name="T30" fmla="*/ 78 w 121"/>
                  <a:gd name="T31" fmla="*/ 73 h 286"/>
                  <a:gd name="T32" fmla="*/ 54 w 121"/>
                  <a:gd name="T33" fmla="*/ 37 h 286"/>
                  <a:gd name="T34" fmla="*/ 22 w 121"/>
                  <a:gd name="T35" fmla="*/ 0 h 286"/>
                  <a:gd name="T36" fmla="*/ 0 w 121"/>
                  <a:gd name="T37" fmla="*/ 2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" h="286">
                    <a:moveTo>
                      <a:pt x="0" y="22"/>
                    </a:moveTo>
                    <a:lnTo>
                      <a:pt x="30" y="54"/>
                    </a:lnTo>
                    <a:lnTo>
                      <a:pt x="53" y="88"/>
                    </a:lnTo>
                    <a:lnTo>
                      <a:pt x="69" y="123"/>
                    </a:lnTo>
                    <a:lnTo>
                      <a:pt x="81" y="157"/>
                    </a:lnTo>
                    <a:lnTo>
                      <a:pt x="86" y="189"/>
                    </a:lnTo>
                    <a:lnTo>
                      <a:pt x="89" y="222"/>
                    </a:lnTo>
                    <a:lnTo>
                      <a:pt x="86" y="251"/>
                    </a:lnTo>
                    <a:lnTo>
                      <a:pt x="81" y="277"/>
                    </a:lnTo>
                    <a:lnTo>
                      <a:pt x="111" y="286"/>
                    </a:lnTo>
                    <a:lnTo>
                      <a:pt x="119" y="255"/>
                    </a:lnTo>
                    <a:lnTo>
                      <a:pt x="121" y="222"/>
                    </a:lnTo>
                    <a:lnTo>
                      <a:pt x="119" y="187"/>
                    </a:lnTo>
                    <a:lnTo>
                      <a:pt x="111" y="148"/>
                    </a:lnTo>
                    <a:lnTo>
                      <a:pt x="97" y="111"/>
                    </a:lnTo>
                    <a:lnTo>
                      <a:pt x="78" y="73"/>
                    </a:lnTo>
                    <a:lnTo>
                      <a:pt x="54" y="37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473"/>
              <p:cNvSpPr>
                <a:spLocks/>
              </p:cNvSpPr>
              <p:nvPr/>
            </p:nvSpPr>
            <p:spPr bwMode="auto">
              <a:xfrm>
                <a:off x="1759" y="2702"/>
                <a:ext cx="9" cy="9"/>
              </a:xfrm>
              <a:custGeom>
                <a:avLst/>
                <a:gdLst>
                  <a:gd name="T0" fmla="*/ 27 w 27"/>
                  <a:gd name="T1" fmla="*/ 6 h 27"/>
                  <a:gd name="T2" fmla="*/ 20 w 27"/>
                  <a:gd name="T3" fmla="*/ 2 h 27"/>
                  <a:gd name="T4" fmla="*/ 14 w 27"/>
                  <a:gd name="T5" fmla="*/ 0 h 27"/>
                  <a:gd name="T6" fmla="*/ 9 w 27"/>
                  <a:gd name="T7" fmla="*/ 2 h 27"/>
                  <a:gd name="T8" fmla="*/ 5 w 27"/>
                  <a:gd name="T9" fmla="*/ 6 h 27"/>
                  <a:gd name="T10" fmla="*/ 1 w 27"/>
                  <a:gd name="T11" fmla="*/ 11 h 27"/>
                  <a:gd name="T12" fmla="*/ 0 w 27"/>
                  <a:gd name="T13" fmla="*/ 15 h 27"/>
                  <a:gd name="T14" fmla="*/ 1 w 27"/>
                  <a:gd name="T15" fmla="*/ 22 h 27"/>
                  <a:gd name="T16" fmla="*/ 5 w 27"/>
                  <a:gd name="T17" fmla="*/ 27 h 27"/>
                  <a:gd name="T18" fmla="*/ 27 w 27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6"/>
                    </a:move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5" y="2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474"/>
              <p:cNvSpPr>
                <a:spLocks/>
              </p:cNvSpPr>
              <p:nvPr/>
            </p:nvSpPr>
            <p:spPr bwMode="auto">
              <a:xfrm>
                <a:off x="1696" y="2500"/>
                <a:ext cx="7" cy="10"/>
              </a:xfrm>
              <a:custGeom>
                <a:avLst/>
                <a:gdLst>
                  <a:gd name="T0" fmla="*/ 21 w 21"/>
                  <a:gd name="T1" fmla="*/ 0 h 31"/>
                  <a:gd name="T2" fmla="*/ 15 w 21"/>
                  <a:gd name="T3" fmla="*/ 0 h 31"/>
                  <a:gd name="T4" fmla="*/ 9 w 21"/>
                  <a:gd name="T5" fmla="*/ 1 h 31"/>
                  <a:gd name="T6" fmla="*/ 4 w 21"/>
                  <a:gd name="T7" fmla="*/ 5 h 31"/>
                  <a:gd name="T8" fmla="*/ 1 w 21"/>
                  <a:gd name="T9" fmla="*/ 11 h 31"/>
                  <a:gd name="T10" fmla="*/ 0 w 21"/>
                  <a:gd name="T11" fmla="*/ 16 h 31"/>
                  <a:gd name="T12" fmla="*/ 1 w 21"/>
                  <a:gd name="T13" fmla="*/ 21 h 31"/>
                  <a:gd name="T14" fmla="*/ 5 w 21"/>
                  <a:gd name="T15" fmla="*/ 27 h 31"/>
                  <a:gd name="T16" fmla="*/ 12 w 21"/>
                  <a:gd name="T17" fmla="*/ 31 h 31"/>
                  <a:gd name="T18" fmla="*/ 21 w 21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12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475"/>
              <p:cNvSpPr>
                <a:spLocks/>
              </p:cNvSpPr>
              <p:nvPr/>
            </p:nvSpPr>
            <p:spPr bwMode="auto">
              <a:xfrm>
                <a:off x="1700" y="2500"/>
                <a:ext cx="85" cy="98"/>
              </a:xfrm>
              <a:custGeom>
                <a:avLst/>
                <a:gdLst>
                  <a:gd name="T0" fmla="*/ 257 w 257"/>
                  <a:gd name="T1" fmla="*/ 294 h 294"/>
                  <a:gd name="T2" fmla="*/ 254 w 257"/>
                  <a:gd name="T3" fmla="*/ 253 h 294"/>
                  <a:gd name="T4" fmla="*/ 250 w 257"/>
                  <a:gd name="T5" fmla="*/ 218 h 294"/>
                  <a:gd name="T6" fmla="*/ 242 w 257"/>
                  <a:gd name="T7" fmla="*/ 187 h 294"/>
                  <a:gd name="T8" fmla="*/ 234 w 257"/>
                  <a:gd name="T9" fmla="*/ 158 h 294"/>
                  <a:gd name="T10" fmla="*/ 222 w 257"/>
                  <a:gd name="T11" fmla="*/ 133 h 294"/>
                  <a:gd name="T12" fmla="*/ 210 w 257"/>
                  <a:gd name="T13" fmla="*/ 113 h 294"/>
                  <a:gd name="T14" fmla="*/ 194 w 257"/>
                  <a:gd name="T15" fmla="*/ 94 h 294"/>
                  <a:gd name="T16" fmla="*/ 178 w 257"/>
                  <a:gd name="T17" fmla="*/ 78 h 294"/>
                  <a:gd name="T18" fmla="*/ 160 w 257"/>
                  <a:gd name="T19" fmla="*/ 63 h 294"/>
                  <a:gd name="T20" fmla="*/ 140 w 257"/>
                  <a:gd name="T21" fmla="*/ 52 h 294"/>
                  <a:gd name="T22" fmla="*/ 121 w 257"/>
                  <a:gd name="T23" fmla="*/ 42 h 294"/>
                  <a:gd name="T24" fmla="*/ 99 w 257"/>
                  <a:gd name="T25" fmla="*/ 33 h 294"/>
                  <a:gd name="T26" fmla="*/ 78 w 257"/>
                  <a:gd name="T27" fmla="*/ 24 h 294"/>
                  <a:gd name="T28" fmla="*/ 55 w 257"/>
                  <a:gd name="T29" fmla="*/ 16 h 294"/>
                  <a:gd name="T30" fmla="*/ 32 w 257"/>
                  <a:gd name="T31" fmla="*/ 8 h 294"/>
                  <a:gd name="T32" fmla="*/ 9 w 257"/>
                  <a:gd name="T33" fmla="*/ 0 h 294"/>
                  <a:gd name="T34" fmla="*/ 0 w 257"/>
                  <a:gd name="T35" fmla="*/ 31 h 294"/>
                  <a:gd name="T36" fmla="*/ 23 w 257"/>
                  <a:gd name="T37" fmla="*/ 39 h 294"/>
                  <a:gd name="T38" fmla="*/ 45 w 257"/>
                  <a:gd name="T39" fmla="*/ 47 h 294"/>
                  <a:gd name="T40" fmla="*/ 68 w 257"/>
                  <a:gd name="T41" fmla="*/ 54 h 294"/>
                  <a:gd name="T42" fmla="*/ 89 w 257"/>
                  <a:gd name="T43" fmla="*/ 62 h 294"/>
                  <a:gd name="T44" fmla="*/ 108 w 257"/>
                  <a:gd name="T45" fmla="*/ 70 h 294"/>
                  <a:gd name="T46" fmla="*/ 125 w 257"/>
                  <a:gd name="T47" fmla="*/ 79 h 294"/>
                  <a:gd name="T48" fmla="*/ 143 w 257"/>
                  <a:gd name="T49" fmla="*/ 90 h 294"/>
                  <a:gd name="T50" fmla="*/ 157 w 257"/>
                  <a:gd name="T51" fmla="*/ 101 h 294"/>
                  <a:gd name="T52" fmla="*/ 171 w 257"/>
                  <a:gd name="T53" fmla="*/ 114 h 294"/>
                  <a:gd name="T54" fmla="*/ 183 w 257"/>
                  <a:gd name="T55" fmla="*/ 129 h 294"/>
                  <a:gd name="T56" fmla="*/ 194 w 257"/>
                  <a:gd name="T57" fmla="*/ 150 h 294"/>
                  <a:gd name="T58" fmla="*/ 203 w 257"/>
                  <a:gd name="T59" fmla="*/ 170 h 294"/>
                  <a:gd name="T60" fmla="*/ 213 w 257"/>
                  <a:gd name="T61" fmla="*/ 194 h 294"/>
                  <a:gd name="T62" fmla="*/ 218 w 257"/>
                  <a:gd name="T63" fmla="*/ 224 h 294"/>
                  <a:gd name="T64" fmla="*/ 222 w 257"/>
                  <a:gd name="T65" fmla="*/ 256 h 294"/>
                  <a:gd name="T66" fmla="*/ 225 w 257"/>
                  <a:gd name="T67" fmla="*/ 294 h 294"/>
                  <a:gd name="T68" fmla="*/ 257 w 257"/>
                  <a:gd name="T6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7" h="294">
                    <a:moveTo>
                      <a:pt x="257" y="294"/>
                    </a:moveTo>
                    <a:lnTo>
                      <a:pt x="254" y="253"/>
                    </a:lnTo>
                    <a:lnTo>
                      <a:pt x="250" y="218"/>
                    </a:lnTo>
                    <a:lnTo>
                      <a:pt x="242" y="187"/>
                    </a:lnTo>
                    <a:lnTo>
                      <a:pt x="234" y="158"/>
                    </a:lnTo>
                    <a:lnTo>
                      <a:pt x="222" y="133"/>
                    </a:lnTo>
                    <a:lnTo>
                      <a:pt x="210" y="113"/>
                    </a:lnTo>
                    <a:lnTo>
                      <a:pt x="194" y="94"/>
                    </a:lnTo>
                    <a:lnTo>
                      <a:pt x="178" y="78"/>
                    </a:lnTo>
                    <a:lnTo>
                      <a:pt x="160" y="63"/>
                    </a:lnTo>
                    <a:lnTo>
                      <a:pt x="140" y="52"/>
                    </a:lnTo>
                    <a:lnTo>
                      <a:pt x="121" y="42"/>
                    </a:lnTo>
                    <a:lnTo>
                      <a:pt x="99" y="33"/>
                    </a:lnTo>
                    <a:lnTo>
                      <a:pt x="78" y="24"/>
                    </a:lnTo>
                    <a:lnTo>
                      <a:pt x="55" y="16"/>
                    </a:lnTo>
                    <a:lnTo>
                      <a:pt x="32" y="8"/>
                    </a:lnTo>
                    <a:lnTo>
                      <a:pt x="9" y="0"/>
                    </a:lnTo>
                    <a:lnTo>
                      <a:pt x="0" y="31"/>
                    </a:lnTo>
                    <a:lnTo>
                      <a:pt x="23" y="39"/>
                    </a:lnTo>
                    <a:lnTo>
                      <a:pt x="45" y="47"/>
                    </a:lnTo>
                    <a:lnTo>
                      <a:pt x="68" y="54"/>
                    </a:lnTo>
                    <a:lnTo>
                      <a:pt x="89" y="62"/>
                    </a:lnTo>
                    <a:lnTo>
                      <a:pt x="108" y="70"/>
                    </a:lnTo>
                    <a:lnTo>
                      <a:pt x="125" y="79"/>
                    </a:lnTo>
                    <a:lnTo>
                      <a:pt x="143" y="90"/>
                    </a:lnTo>
                    <a:lnTo>
                      <a:pt x="157" y="101"/>
                    </a:lnTo>
                    <a:lnTo>
                      <a:pt x="171" y="114"/>
                    </a:lnTo>
                    <a:lnTo>
                      <a:pt x="183" y="129"/>
                    </a:lnTo>
                    <a:lnTo>
                      <a:pt x="194" y="150"/>
                    </a:lnTo>
                    <a:lnTo>
                      <a:pt x="203" y="170"/>
                    </a:lnTo>
                    <a:lnTo>
                      <a:pt x="213" y="194"/>
                    </a:lnTo>
                    <a:lnTo>
                      <a:pt x="218" y="224"/>
                    </a:lnTo>
                    <a:lnTo>
                      <a:pt x="222" y="256"/>
                    </a:lnTo>
                    <a:lnTo>
                      <a:pt x="225" y="294"/>
                    </a:lnTo>
                    <a:lnTo>
                      <a:pt x="257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476"/>
              <p:cNvSpPr>
                <a:spLocks/>
              </p:cNvSpPr>
              <p:nvPr/>
            </p:nvSpPr>
            <p:spPr bwMode="auto">
              <a:xfrm>
                <a:off x="1696" y="2505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5 w 32"/>
                  <a:gd name="T5" fmla="*/ 12 h 16"/>
                  <a:gd name="T6" fmla="*/ 11 w 32"/>
                  <a:gd name="T7" fmla="*/ 14 h 16"/>
                  <a:gd name="T8" fmla="*/ 16 w 32"/>
                  <a:gd name="T9" fmla="*/ 16 h 16"/>
                  <a:gd name="T10" fmla="*/ 23 w 32"/>
                  <a:gd name="T11" fmla="*/ 14 h 16"/>
                  <a:gd name="T12" fmla="*/ 27 w 32"/>
                  <a:gd name="T13" fmla="*/ 12 h 16"/>
                  <a:gd name="T14" fmla="*/ 31 w 32"/>
                  <a:gd name="T15" fmla="*/ 6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11" y="14"/>
                    </a:lnTo>
                    <a:lnTo>
                      <a:pt x="16" y="16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1" y="6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477"/>
              <p:cNvSpPr>
                <a:spLocks/>
              </p:cNvSpPr>
              <p:nvPr/>
            </p:nvSpPr>
            <p:spPr bwMode="auto">
              <a:xfrm>
                <a:off x="1897" y="2591"/>
                <a:ext cx="9" cy="9"/>
              </a:xfrm>
              <a:custGeom>
                <a:avLst/>
                <a:gdLst>
                  <a:gd name="T0" fmla="*/ 0 w 27"/>
                  <a:gd name="T1" fmla="*/ 24 h 28"/>
                  <a:gd name="T2" fmla="*/ 7 w 27"/>
                  <a:gd name="T3" fmla="*/ 28 h 28"/>
                  <a:gd name="T4" fmla="*/ 13 w 27"/>
                  <a:gd name="T5" fmla="*/ 28 h 28"/>
                  <a:gd name="T6" fmla="*/ 19 w 27"/>
                  <a:gd name="T7" fmla="*/ 27 h 28"/>
                  <a:gd name="T8" fmla="*/ 23 w 27"/>
                  <a:gd name="T9" fmla="*/ 23 h 28"/>
                  <a:gd name="T10" fmla="*/ 25 w 27"/>
                  <a:gd name="T11" fmla="*/ 17 h 28"/>
                  <a:gd name="T12" fmla="*/ 27 w 27"/>
                  <a:gd name="T13" fmla="*/ 10 h 28"/>
                  <a:gd name="T14" fmla="*/ 25 w 27"/>
                  <a:gd name="T15" fmla="*/ 5 h 28"/>
                  <a:gd name="T16" fmla="*/ 20 w 27"/>
                  <a:gd name="T17" fmla="*/ 0 h 28"/>
                  <a:gd name="T18" fmla="*/ 0 w 27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0" y="24"/>
                    </a:moveTo>
                    <a:lnTo>
                      <a:pt x="7" y="28"/>
                    </a:lnTo>
                    <a:lnTo>
                      <a:pt x="13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5" y="17"/>
                    </a:lnTo>
                    <a:lnTo>
                      <a:pt x="27" y="10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478"/>
              <p:cNvSpPr>
                <a:spLocks/>
              </p:cNvSpPr>
              <p:nvPr/>
            </p:nvSpPr>
            <p:spPr bwMode="auto">
              <a:xfrm>
                <a:off x="1875" y="2584"/>
                <a:ext cx="29" cy="15"/>
              </a:xfrm>
              <a:custGeom>
                <a:avLst/>
                <a:gdLst>
                  <a:gd name="T0" fmla="*/ 3 w 88"/>
                  <a:gd name="T1" fmla="*/ 34 h 46"/>
                  <a:gd name="T2" fmla="*/ 13 w 88"/>
                  <a:gd name="T3" fmla="*/ 32 h 46"/>
                  <a:gd name="T4" fmla="*/ 22 w 88"/>
                  <a:gd name="T5" fmla="*/ 32 h 46"/>
                  <a:gd name="T6" fmla="*/ 31 w 88"/>
                  <a:gd name="T7" fmla="*/ 32 h 46"/>
                  <a:gd name="T8" fmla="*/ 40 w 88"/>
                  <a:gd name="T9" fmla="*/ 34 h 46"/>
                  <a:gd name="T10" fmla="*/ 48 w 88"/>
                  <a:gd name="T11" fmla="*/ 35 h 46"/>
                  <a:gd name="T12" fmla="*/ 54 w 88"/>
                  <a:gd name="T13" fmla="*/ 38 h 46"/>
                  <a:gd name="T14" fmla="*/ 62 w 88"/>
                  <a:gd name="T15" fmla="*/ 42 h 46"/>
                  <a:gd name="T16" fmla="*/ 68 w 88"/>
                  <a:gd name="T17" fmla="*/ 46 h 46"/>
                  <a:gd name="T18" fmla="*/ 88 w 88"/>
                  <a:gd name="T19" fmla="*/ 22 h 46"/>
                  <a:gd name="T20" fmla="*/ 77 w 88"/>
                  <a:gd name="T21" fmla="*/ 16 h 46"/>
                  <a:gd name="T22" fmla="*/ 68 w 88"/>
                  <a:gd name="T23" fmla="*/ 9 h 46"/>
                  <a:gd name="T24" fmla="*/ 57 w 88"/>
                  <a:gd name="T25" fmla="*/ 5 h 46"/>
                  <a:gd name="T26" fmla="*/ 45 w 88"/>
                  <a:gd name="T27" fmla="*/ 1 h 46"/>
                  <a:gd name="T28" fmla="*/ 34 w 88"/>
                  <a:gd name="T29" fmla="*/ 1 h 46"/>
                  <a:gd name="T30" fmla="*/ 22 w 88"/>
                  <a:gd name="T31" fmla="*/ 0 h 46"/>
                  <a:gd name="T32" fmla="*/ 11 w 88"/>
                  <a:gd name="T33" fmla="*/ 1 h 46"/>
                  <a:gd name="T34" fmla="*/ 0 w 88"/>
                  <a:gd name="T35" fmla="*/ 1 h 46"/>
                  <a:gd name="T36" fmla="*/ 3 w 88"/>
                  <a:gd name="T37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6">
                    <a:moveTo>
                      <a:pt x="3" y="34"/>
                    </a:moveTo>
                    <a:lnTo>
                      <a:pt x="13" y="32"/>
                    </a:lnTo>
                    <a:lnTo>
                      <a:pt x="22" y="32"/>
                    </a:lnTo>
                    <a:lnTo>
                      <a:pt x="31" y="32"/>
                    </a:lnTo>
                    <a:lnTo>
                      <a:pt x="40" y="34"/>
                    </a:lnTo>
                    <a:lnTo>
                      <a:pt x="48" y="35"/>
                    </a:lnTo>
                    <a:lnTo>
                      <a:pt x="54" y="38"/>
                    </a:lnTo>
                    <a:lnTo>
                      <a:pt x="62" y="42"/>
                    </a:lnTo>
                    <a:lnTo>
                      <a:pt x="68" y="46"/>
                    </a:lnTo>
                    <a:lnTo>
                      <a:pt x="88" y="22"/>
                    </a:lnTo>
                    <a:lnTo>
                      <a:pt x="77" y="16"/>
                    </a:lnTo>
                    <a:lnTo>
                      <a:pt x="68" y="9"/>
                    </a:lnTo>
                    <a:lnTo>
                      <a:pt x="57" y="5"/>
                    </a:lnTo>
                    <a:lnTo>
                      <a:pt x="45" y="1"/>
                    </a:lnTo>
                    <a:lnTo>
                      <a:pt x="34" y="1"/>
                    </a:lnTo>
                    <a:lnTo>
                      <a:pt x="22" y="0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479"/>
              <p:cNvSpPr>
                <a:spLocks/>
              </p:cNvSpPr>
              <p:nvPr/>
            </p:nvSpPr>
            <p:spPr bwMode="auto">
              <a:xfrm>
                <a:off x="1895" y="2590"/>
                <a:ext cx="6" cy="10"/>
              </a:xfrm>
              <a:custGeom>
                <a:avLst/>
                <a:gdLst>
                  <a:gd name="T0" fmla="*/ 14 w 17"/>
                  <a:gd name="T1" fmla="*/ 0 h 32"/>
                  <a:gd name="T2" fmla="*/ 3 w 17"/>
                  <a:gd name="T3" fmla="*/ 6 h 32"/>
                  <a:gd name="T4" fmla="*/ 0 w 17"/>
                  <a:gd name="T5" fmla="*/ 17 h 32"/>
                  <a:gd name="T6" fmla="*/ 4 w 17"/>
                  <a:gd name="T7" fmla="*/ 28 h 32"/>
                  <a:gd name="T8" fmla="*/ 17 w 17"/>
                  <a:gd name="T9" fmla="*/ 32 h 32"/>
                  <a:gd name="T10" fmla="*/ 14 w 1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2">
                    <a:moveTo>
                      <a:pt x="14" y="0"/>
                    </a:moveTo>
                    <a:lnTo>
                      <a:pt x="3" y="6"/>
                    </a:lnTo>
                    <a:lnTo>
                      <a:pt x="0" y="17"/>
                    </a:lnTo>
                    <a:lnTo>
                      <a:pt x="4" y="28"/>
                    </a:lnTo>
                    <a:lnTo>
                      <a:pt x="17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480"/>
              <p:cNvSpPr>
                <a:spLocks/>
              </p:cNvSpPr>
              <p:nvPr/>
            </p:nvSpPr>
            <p:spPr bwMode="auto">
              <a:xfrm>
                <a:off x="1871" y="2526"/>
                <a:ext cx="7" cy="11"/>
              </a:xfrm>
              <a:custGeom>
                <a:avLst/>
                <a:gdLst>
                  <a:gd name="T0" fmla="*/ 0 w 19"/>
                  <a:gd name="T1" fmla="*/ 33 h 33"/>
                  <a:gd name="T2" fmla="*/ 6 w 19"/>
                  <a:gd name="T3" fmla="*/ 33 h 33"/>
                  <a:gd name="T4" fmla="*/ 13 w 19"/>
                  <a:gd name="T5" fmla="*/ 30 h 33"/>
                  <a:gd name="T6" fmla="*/ 16 w 19"/>
                  <a:gd name="T7" fmla="*/ 25 h 33"/>
                  <a:gd name="T8" fmla="*/ 19 w 19"/>
                  <a:gd name="T9" fmla="*/ 19 h 33"/>
                  <a:gd name="T10" fmla="*/ 19 w 19"/>
                  <a:gd name="T11" fmla="*/ 14 h 33"/>
                  <a:gd name="T12" fmla="*/ 16 w 19"/>
                  <a:gd name="T13" fmla="*/ 7 h 33"/>
                  <a:gd name="T14" fmla="*/ 12 w 19"/>
                  <a:gd name="T15" fmla="*/ 3 h 33"/>
                  <a:gd name="T16" fmla="*/ 5 w 19"/>
                  <a:gd name="T17" fmla="*/ 0 h 33"/>
                  <a:gd name="T18" fmla="*/ 0 w 19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0" y="33"/>
                    </a:moveTo>
                    <a:lnTo>
                      <a:pt x="6" y="33"/>
                    </a:lnTo>
                    <a:lnTo>
                      <a:pt x="13" y="30"/>
                    </a:lnTo>
                    <a:lnTo>
                      <a:pt x="16" y="25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16" y="7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481"/>
              <p:cNvSpPr>
                <a:spLocks/>
              </p:cNvSpPr>
              <p:nvPr/>
            </p:nvSpPr>
            <p:spPr bwMode="auto">
              <a:xfrm>
                <a:off x="1833" y="2524"/>
                <a:ext cx="40" cy="13"/>
              </a:xfrm>
              <a:custGeom>
                <a:avLst/>
                <a:gdLst>
                  <a:gd name="T0" fmla="*/ 8 w 122"/>
                  <a:gd name="T1" fmla="*/ 39 h 40"/>
                  <a:gd name="T2" fmla="*/ 21 w 122"/>
                  <a:gd name="T3" fmla="*/ 36 h 40"/>
                  <a:gd name="T4" fmla="*/ 35 w 122"/>
                  <a:gd name="T5" fmla="*/ 33 h 40"/>
                  <a:gd name="T6" fmla="*/ 47 w 122"/>
                  <a:gd name="T7" fmla="*/ 32 h 40"/>
                  <a:gd name="T8" fmla="*/ 60 w 122"/>
                  <a:gd name="T9" fmla="*/ 32 h 40"/>
                  <a:gd name="T10" fmla="*/ 74 w 122"/>
                  <a:gd name="T11" fmla="*/ 33 h 40"/>
                  <a:gd name="T12" fmla="*/ 86 w 122"/>
                  <a:gd name="T13" fmla="*/ 35 h 40"/>
                  <a:gd name="T14" fmla="*/ 101 w 122"/>
                  <a:gd name="T15" fmla="*/ 37 h 40"/>
                  <a:gd name="T16" fmla="*/ 117 w 122"/>
                  <a:gd name="T17" fmla="*/ 40 h 40"/>
                  <a:gd name="T18" fmla="*/ 122 w 122"/>
                  <a:gd name="T19" fmla="*/ 8 h 40"/>
                  <a:gd name="T20" fmla="*/ 106 w 122"/>
                  <a:gd name="T21" fmla="*/ 5 h 40"/>
                  <a:gd name="T22" fmla="*/ 90 w 122"/>
                  <a:gd name="T23" fmla="*/ 2 h 40"/>
                  <a:gd name="T24" fmla="*/ 75 w 122"/>
                  <a:gd name="T25" fmla="*/ 1 h 40"/>
                  <a:gd name="T26" fmla="*/ 60 w 122"/>
                  <a:gd name="T27" fmla="*/ 0 h 40"/>
                  <a:gd name="T28" fmla="*/ 46 w 122"/>
                  <a:gd name="T29" fmla="*/ 0 h 40"/>
                  <a:gd name="T30" fmla="*/ 31 w 122"/>
                  <a:gd name="T31" fmla="*/ 2 h 40"/>
                  <a:gd name="T32" fmla="*/ 16 w 122"/>
                  <a:gd name="T33" fmla="*/ 5 h 40"/>
                  <a:gd name="T34" fmla="*/ 0 w 122"/>
                  <a:gd name="T35" fmla="*/ 9 h 40"/>
                  <a:gd name="T36" fmla="*/ 8 w 122"/>
                  <a:gd name="T3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40">
                    <a:moveTo>
                      <a:pt x="8" y="39"/>
                    </a:moveTo>
                    <a:lnTo>
                      <a:pt x="21" y="36"/>
                    </a:lnTo>
                    <a:lnTo>
                      <a:pt x="35" y="33"/>
                    </a:lnTo>
                    <a:lnTo>
                      <a:pt x="47" y="32"/>
                    </a:lnTo>
                    <a:lnTo>
                      <a:pt x="60" y="32"/>
                    </a:lnTo>
                    <a:lnTo>
                      <a:pt x="74" y="33"/>
                    </a:lnTo>
                    <a:lnTo>
                      <a:pt x="86" y="35"/>
                    </a:lnTo>
                    <a:lnTo>
                      <a:pt x="101" y="37"/>
                    </a:lnTo>
                    <a:lnTo>
                      <a:pt x="117" y="40"/>
                    </a:lnTo>
                    <a:lnTo>
                      <a:pt x="122" y="8"/>
                    </a:lnTo>
                    <a:lnTo>
                      <a:pt x="106" y="5"/>
                    </a:lnTo>
                    <a:lnTo>
                      <a:pt x="90" y="2"/>
                    </a:lnTo>
                    <a:lnTo>
                      <a:pt x="75" y="1"/>
                    </a:lnTo>
                    <a:lnTo>
                      <a:pt x="60" y="0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16" y="5"/>
                    </a:lnTo>
                    <a:lnTo>
                      <a:pt x="0" y="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482"/>
              <p:cNvSpPr>
                <a:spLocks/>
              </p:cNvSpPr>
              <p:nvPr/>
            </p:nvSpPr>
            <p:spPr bwMode="auto">
              <a:xfrm>
                <a:off x="1867" y="2527"/>
                <a:ext cx="7" cy="9"/>
              </a:xfrm>
              <a:custGeom>
                <a:avLst/>
                <a:gdLst>
                  <a:gd name="T0" fmla="*/ 10 w 20"/>
                  <a:gd name="T1" fmla="*/ 0 h 29"/>
                  <a:gd name="T2" fmla="*/ 5 w 20"/>
                  <a:gd name="T3" fmla="*/ 4 h 29"/>
                  <a:gd name="T4" fmla="*/ 1 w 20"/>
                  <a:gd name="T5" fmla="*/ 8 h 29"/>
                  <a:gd name="T6" fmla="*/ 0 w 20"/>
                  <a:gd name="T7" fmla="*/ 13 h 29"/>
                  <a:gd name="T8" fmla="*/ 0 w 20"/>
                  <a:gd name="T9" fmla="*/ 19 h 29"/>
                  <a:gd name="T10" fmla="*/ 2 w 20"/>
                  <a:gd name="T11" fmla="*/ 24 h 29"/>
                  <a:gd name="T12" fmla="*/ 6 w 20"/>
                  <a:gd name="T13" fmla="*/ 28 h 29"/>
                  <a:gd name="T14" fmla="*/ 13 w 20"/>
                  <a:gd name="T15" fmla="*/ 29 h 29"/>
                  <a:gd name="T16" fmla="*/ 20 w 20"/>
                  <a:gd name="T17" fmla="*/ 29 h 29"/>
                  <a:gd name="T18" fmla="*/ 10 w 20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0" y="0"/>
                    </a:move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3" y="29"/>
                    </a:lnTo>
                    <a:lnTo>
                      <a:pt x="20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483"/>
              <p:cNvSpPr>
                <a:spLocks/>
              </p:cNvSpPr>
              <p:nvPr/>
            </p:nvSpPr>
            <p:spPr bwMode="auto">
              <a:xfrm>
                <a:off x="1782" y="2397"/>
                <a:ext cx="10" cy="7"/>
              </a:xfrm>
              <a:custGeom>
                <a:avLst/>
                <a:gdLst>
                  <a:gd name="T0" fmla="*/ 30 w 30"/>
                  <a:gd name="T1" fmla="*/ 21 h 21"/>
                  <a:gd name="T2" fmla="*/ 30 w 30"/>
                  <a:gd name="T3" fmla="*/ 14 h 21"/>
                  <a:gd name="T4" fmla="*/ 29 w 30"/>
                  <a:gd name="T5" fmla="*/ 7 h 21"/>
                  <a:gd name="T6" fmla="*/ 25 w 30"/>
                  <a:gd name="T7" fmla="*/ 3 h 21"/>
                  <a:gd name="T8" fmla="*/ 19 w 30"/>
                  <a:gd name="T9" fmla="*/ 0 h 21"/>
                  <a:gd name="T10" fmla="*/ 14 w 30"/>
                  <a:gd name="T11" fmla="*/ 0 h 21"/>
                  <a:gd name="T12" fmla="*/ 7 w 30"/>
                  <a:gd name="T13" fmla="*/ 2 h 21"/>
                  <a:gd name="T14" fmla="*/ 3 w 30"/>
                  <a:gd name="T15" fmla="*/ 6 h 21"/>
                  <a:gd name="T16" fmla="*/ 0 w 30"/>
                  <a:gd name="T17" fmla="*/ 11 h 21"/>
                  <a:gd name="T18" fmla="*/ 30 w 30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21"/>
                    </a:moveTo>
                    <a:lnTo>
                      <a:pt x="30" y="14"/>
                    </a:lnTo>
                    <a:lnTo>
                      <a:pt x="29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484"/>
              <p:cNvSpPr>
                <a:spLocks/>
              </p:cNvSpPr>
              <p:nvPr/>
            </p:nvSpPr>
            <p:spPr bwMode="auto">
              <a:xfrm>
                <a:off x="1775" y="2401"/>
                <a:ext cx="17" cy="77"/>
              </a:xfrm>
              <a:custGeom>
                <a:avLst/>
                <a:gdLst>
                  <a:gd name="T0" fmla="*/ 40 w 51"/>
                  <a:gd name="T1" fmla="*/ 228 h 232"/>
                  <a:gd name="T2" fmla="*/ 34 w 51"/>
                  <a:gd name="T3" fmla="*/ 166 h 232"/>
                  <a:gd name="T4" fmla="*/ 32 w 51"/>
                  <a:gd name="T5" fmla="*/ 112 h 232"/>
                  <a:gd name="T6" fmla="*/ 38 w 51"/>
                  <a:gd name="T7" fmla="*/ 62 h 232"/>
                  <a:gd name="T8" fmla="*/ 51 w 51"/>
                  <a:gd name="T9" fmla="*/ 10 h 232"/>
                  <a:gd name="T10" fmla="*/ 21 w 51"/>
                  <a:gd name="T11" fmla="*/ 0 h 232"/>
                  <a:gd name="T12" fmla="*/ 5 w 51"/>
                  <a:gd name="T13" fmla="*/ 57 h 232"/>
                  <a:gd name="T14" fmla="*/ 0 w 51"/>
                  <a:gd name="T15" fmla="*/ 112 h 232"/>
                  <a:gd name="T16" fmla="*/ 1 w 51"/>
                  <a:gd name="T17" fmla="*/ 168 h 232"/>
                  <a:gd name="T18" fmla="*/ 8 w 51"/>
                  <a:gd name="T19" fmla="*/ 232 h 232"/>
                  <a:gd name="T20" fmla="*/ 40 w 51"/>
                  <a:gd name="T21" fmla="*/ 22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32">
                    <a:moveTo>
                      <a:pt x="40" y="228"/>
                    </a:moveTo>
                    <a:lnTo>
                      <a:pt x="34" y="166"/>
                    </a:lnTo>
                    <a:lnTo>
                      <a:pt x="32" y="112"/>
                    </a:lnTo>
                    <a:lnTo>
                      <a:pt x="38" y="6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5" y="57"/>
                    </a:lnTo>
                    <a:lnTo>
                      <a:pt x="0" y="112"/>
                    </a:lnTo>
                    <a:lnTo>
                      <a:pt x="1" y="168"/>
                    </a:lnTo>
                    <a:lnTo>
                      <a:pt x="8" y="232"/>
                    </a:lnTo>
                    <a:lnTo>
                      <a:pt x="40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485"/>
              <p:cNvSpPr>
                <a:spLocks/>
              </p:cNvSpPr>
              <p:nvPr/>
            </p:nvSpPr>
            <p:spPr bwMode="auto">
              <a:xfrm>
                <a:off x="1781" y="2402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10 h 18"/>
                  <a:gd name="T4" fmla="*/ 7 w 32"/>
                  <a:gd name="T5" fmla="*/ 14 h 18"/>
                  <a:gd name="T6" fmla="*/ 11 w 32"/>
                  <a:gd name="T7" fmla="*/ 17 h 18"/>
                  <a:gd name="T8" fmla="*/ 18 w 32"/>
                  <a:gd name="T9" fmla="*/ 18 h 18"/>
                  <a:gd name="T10" fmla="*/ 23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10"/>
                    </a:lnTo>
                    <a:lnTo>
                      <a:pt x="7" y="14"/>
                    </a:lnTo>
                    <a:lnTo>
                      <a:pt x="11" y="17"/>
                    </a:lnTo>
                    <a:lnTo>
                      <a:pt x="18" y="18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486"/>
              <p:cNvSpPr>
                <a:spLocks/>
              </p:cNvSpPr>
              <p:nvPr/>
            </p:nvSpPr>
            <p:spPr bwMode="auto">
              <a:xfrm>
                <a:off x="1841" y="2387"/>
                <a:ext cx="10" cy="6"/>
              </a:xfrm>
              <a:custGeom>
                <a:avLst/>
                <a:gdLst>
                  <a:gd name="T0" fmla="*/ 30 w 30"/>
                  <a:gd name="T1" fmla="*/ 19 h 19"/>
                  <a:gd name="T2" fmla="*/ 30 w 30"/>
                  <a:gd name="T3" fmla="*/ 12 h 19"/>
                  <a:gd name="T4" fmla="*/ 28 w 30"/>
                  <a:gd name="T5" fmla="*/ 7 h 19"/>
                  <a:gd name="T6" fmla="*/ 24 w 30"/>
                  <a:gd name="T7" fmla="*/ 3 h 19"/>
                  <a:gd name="T8" fmla="*/ 19 w 30"/>
                  <a:gd name="T9" fmla="*/ 0 h 19"/>
                  <a:gd name="T10" fmla="*/ 12 w 30"/>
                  <a:gd name="T11" fmla="*/ 0 h 19"/>
                  <a:gd name="T12" fmla="*/ 7 w 30"/>
                  <a:gd name="T13" fmla="*/ 1 h 19"/>
                  <a:gd name="T14" fmla="*/ 3 w 30"/>
                  <a:gd name="T15" fmla="*/ 6 h 19"/>
                  <a:gd name="T16" fmla="*/ 0 w 30"/>
                  <a:gd name="T17" fmla="*/ 12 h 19"/>
                  <a:gd name="T18" fmla="*/ 30 w 30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30" y="19"/>
                    </a:moveTo>
                    <a:lnTo>
                      <a:pt x="30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487"/>
              <p:cNvSpPr>
                <a:spLocks/>
              </p:cNvSpPr>
              <p:nvPr/>
            </p:nvSpPr>
            <p:spPr bwMode="auto">
              <a:xfrm>
                <a:off x="1839" y="2391"/>
                <a:ext cx="66" cy="71"/>
              </a:xfrm>
              <a:custGeom>
                <a:avLst/>
                <a:gdLst>
                  <a:gd name="T0" fmla="*/ 197 w 197"/>
                  <a:gd name="T1" fmla="*/ 196 h 213"/>
                  <a:gd name="T2" fmla="*/ 185 w 197"/>
                  <a:gd name="T3" fmla="*/ 180 h 213"/>
                  <a:gd name="T4" fmla="*/ 171 w 197"/>
                  <a:gd name="T5" fmla="*/ 166 h 213"/>
                  <a:gd name="T6" fmla="*/ 156 w 197"/>
                  <a:gd name="T7" fmla="*/ 154 h 213"/>
                  <a:gd name="T8" fmla="*/ 140 w 197"/>
                  <a:gd name="T9" fmla="*/ 143 h 213"/>
                  <a:gd name="T10" fmla="*/ 124 w 197"/>
                  <a:gd name="T11" fmla="*/ 134 h 213"/>
                  <a:gd name="T12" fmla="*/ 108 w 197"/>
                  <a:gd name="T13" fmla="*/ 124 h 213"/>
                  <a:gd name="T14" fmla="*/ 93 w 197"/>
                  <a:gd name="T15" fmla="*/ 116 h 213"/>
                  <a:gd name="T16" fmla="*/ 78 w 197"/>
                  <a:gd name="T17" fmla="*/ 107 h 213"/>
                  <a:gd name="T18" fmla="*/ 66 w 197"/>
                  <a:gd name="T19" fmla="*/ 99 h 213"/>
                  <a:gd name="T20" fmla="*/ 55 w 197"/>
                  <a:gd name="T21" fmla="*/ 88 h 213"/>
                  <a:gd name="T22" fmla="*/ 46 w 197"/>
                  <a:gd name="T23" fmla="*/ 80 h 213"/>
                  <a:gd name="T24" fmla="*/ 39 w 197"/>
                  <a:gd name="T25" fmla="*/ 69 h 213"/>
                  <a:gd name="T26" fmla="*/ 34 w 197"/>
                  <a:gd name="T27" fmla="*/ 57 h 213"/>
                  <a:gd name="T28" fmla="*/ 31 w 197"/>
                  <a:gd name="T29" fmla="*/ 45 h 213"/>
                  <a:gd name="T30" fmla="*/ 31 w 197"/>
                  <a:gd name="T31" fmla="*/ 27 h 213"/>
                  <a:gd name="T32" fmla="*/ 35 w 197"/>
                  <a:gd name="T33" fmla="*/ 7 h 213"/>
                  <a:gd name="T34" fmla="*/ 5 w 197"/>
                  <a:gd name="T35" fmla="*/ 0 h 213"/>
                  <a:gd name="T36" fmla="*/ 0 w 197"/>
                  <a:gd name="T37" fmla="*/ 25 h 213"/>
                  <a:gd name="T38" fmla="*/ 0 w 197"/>
                  <a:gd name="T39" fmla="*/ 46 h 213"/>
                  <a:gd name="T40" fmla="*/ 4 w 197"/>
                  <a:gd name="T41" fmla="*/ 66 h 213"/>
                  <a:gd name="T42" fmla="*/ 11 w 197"/>
                  <a:gd name="T43" fmla="*/ 83 h 213"/>
                  <a:gd name="T44" fmla="*/ 20 w 197"/>
                  <a:gd name="T45" fmla="*/ 100 h 213"/>
                  <a:gd name="T46" fmla="*/ 34 w 197"/>
                  <a:gd name="T47" fmla="*/ 112 h 213"/>
                  <a:gd name="T48" fmla="*/ 47 w 197"/>
                  <a:gd name="T49" fmla="*/ 124 h 213"/>
                  <a:gd name="T50" fmla="*/ 62 w 197"/>
                  <a:gd name="T51" fmla="*/ 134 h 213"/>
                  <a:gd name="T52" fmla="*/ 78 w 197"/>
                  <a:gd name="T53" fmla="*/ 143 h 213"/>
                  <a:gd name="T54" fmla="*/ 93 w 197"/>
                  <a:gd name="T55" fmla="*/ 151 h 213"/>
                  <a:gd name="T56" fmla="*/ 109 w 197"/>
                  <a:gd name="T57" fmla="*/ 161 h 213"/>
                  <a:gd name="T58" fmla="*/ 124 w 197"/>
                  <a:gd name="T59" fmla="*/ 170 h 213"/>
                  <a:gd name="T60" fmla="*/ 137 w 197"/>
                  <a:gd name="T61" fmla="*/ 180 h 213"/>
                  <a:gd name="T62" fmla="*/ 150 w 197"/>
                  <a:gd name="T63" fmla="*/ 189 h 213"/>
                  <a:gd name="T64" fmla="*/ 162 w 197"/>
                  <a:gd name="T65" fmla="*/ 200 h 213"/>
                  <a:gd name="T66" fmla="*/ 171 w 197"/>
                  <a:gd name="T67" fmla="*/ 213 h 213"/>
                  <a:gd name="T68" fmla="*/ 197 w 197"/>
                  <a:gd name="T69" fmla="*/ 19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213">
                    <a:moveTo>
                      <a:pt x="197" y="196"/>
                    </a:moveTo>
                    <a:lnTo>
                      <a:pt x="185" y="180"/>
                    </a:lnTo>
                    <a:lnTo>
                      <a:pt x="171" y="166"/>
                    </a:lnTo>
                    <a:lnTo>
                      <a:pt x="156" y="154"/>
                    </a:lnTo>
                    <a:lnTo>
                      <a:pt x="140" y="143"/>
                    </a:lnTo>
                    <a:lnTo>
                      <a:pt x="124" y="134"/>
                    </a:lnTo>
                    <a:lnTo>
                      <a:pt x="108" y="124"/>
                    </a:lnTo>
                    <a:lnTo>
                      <a:pt x="93" y="116"/>
                    </a:lnTo>
                    <a:lnTo>
                      <a:pt x="78" y="107"/>
                    </a:lnTo>
                    <a:lnTo>
                      <a:pt x="66" y="99"/>
                    </a:lnTo>
                    <a:lnTo>
                      <a:pt x="55" y="88"/>
                    </a:lnTo>
                    <a:lnTo>
                      <a:pt x="46" y="80"/>
                    </a:lnTo>
                    <a:lnTo>
                      <a:pt x="39" y="69"/>
                    </a:lnTo>
                    <a:lnTo>
                      <a:pt x="34" y="57"/>
                    </a:lnTo>
                    <a:lnTo>
                      <a:pt x="31" y="45"/>
                    </a:lnTo>
                    <a:lnTo>
                      <a:pt x="31" y="27"/>
                    </a:lnTo>
                    <a:lnTo>
                      <a:pt x="35" y="7"/>
                    </a:lnTo>
                    <a:lnTo>
                      <a:pt x="5" y="0"/>
                    </a:lnTo>
                    <a:lnTo>
                      <a:pt x="0" y="25"/>
                    </a:lnTo>
                    <a:lnTo>
                      <a:pt x="0" y="46"/>
                    </a:lnTo>
                    <a:lnTo>
                      <a:pt x="4" y="66"/>
                    </a:lnTo>
                    <a:lnTo>
                      <a:pt x="11" y="83"/>
                    </a:lnTo>
                    <a:lnTo>
                      <a:pt x="20" y="100"/>
                    </a:lnTo>
                    <a:lnTo>
                      <a:pt x="34" y="112"/>
                    </a:lnTo>
                    <a:lnTo>
                      <a:pt x="47" y="124"/>
                    </a:lnTo>
                    <a:lnTo>
                      <a:pt x="62" y="134"/>
                    </a:lnTo>
                    <a:lnTo>
                      <a:pt x="78" y="143"/>
                    </a:lnTo>
                    <a:lnTo>
                      <a:pt x="93" y="151"/>
                    </a:lnTo>
                    <a:lnTo>
                      <a:pt x="109" y="161"/>
                    </a:lnTo>
                    <a:lnTo>
                      <a:pt x="124" y="170"/>
                    </a:lnTo>
                    <a:lnTo>
                      <a:pt x="137" y="180"/>
                    </a:lnTo>
                    <a:lnTo>
                      <a:pt x="150" y="189"/>
                    </a:lnTo>
                    <a:lnTo>
                      <a:pt x="162" y="200"/>
                    </a:lnTo>
                    <a:lnTo>
                      <a:pt x="171" y="213"/>
                    </a:lnTo>
                    <a:lnTo>
                      <a:pt x="197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488"/>
              <p:cNvSpPr>
                <a:spLocks/>
              </p:cNvSpPr>
              <p:nvPr/>
            </p:nvSpPr>
            <p:spPr bwMode="auto">
              <a:xfrm>
                <a:off x="1841" y="2389"/>
                <a:ext cx="10" cy="8"/>
              </a:xfrm>
              <a:custGeom>
                <a:avLst/>
                <a:gdLst>
                  <a:gd name="T0" fmla="*/ 0 w 30"/>
                  <a:gd name="T1" fmla="*/ 16 h 24"/>
                  <a:gd name="T2" fmla="*/ 6 w 30"/>
                  <a:gd name="T3" fmla="*/ 22 h 24"/>
                  <a:gd name="T4" fmla="*/ 11 w 30"/>
                  <a:gd name="T5" fmla="*/ 24 h 24"/>
                  <a:gd name="T6" fmla="*/ 17 w 30"/>
                  <a:gd name="T7" fmla="*/ 23 h 24"/>
                  <a:gd name="T8" fmla="*/ 22 w 30"/>
                  <a:gd name="T9" fmla="*/ 22 h 24"/>
                  <a:gd name="T10" fmla="*/ 26 w 30"/>
                  <a:gd name="T11" fmla="*/ 18 h 24"/>
                  <a:gd name="T12" fmla="*/ 29 w 30"/>
                  <a:gd name="T13" fmla="*/ 12 h 24"/>
                  <a:gd name="T14" fmla="*/ 30 w 30"/>
                  <a:gd name="T15" fmla="*/ 7 h 24"/>
                  <a:gd name="T16" fmla="*/ 27 w 30"/>
                  <a:gd name="T17" fmla="*/ 0 h 24"/>
                  <a:gd name="T18" fmla="*/ 0 w 30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0" y="16"/>
                    </a:moveTo>
                    <a:lnTo>
                      <a:pt x="6" y="22"/>
                    </a:lnTo>
                    <a:lnTo>
                      <a:pt x="11" y="24"/>
                    </a:lnTo>
                    <a:lnTo>
                      <a:pt x="17" y="23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489"/>
              <p:cNvSpPr>
                <a:spLocks/>
              </p:cNvSpPr>
              <p:nvPr/>
            </p:nvSpPr>
            <p:spPr bwMode="auto">
              <a:xfrm>
                <a:off x="1850" y="2362"/>
                <a:ext cx="9" cy="8"/>
              </a:xfrm>
              <a:custGeom>
                <a:avLst/>
                <a:gdLst>
                  <a:gd name="T0" fmla="*/ 0 w 27"/>
                  <a:gd name="T1" fmla="*/ 20 h 24"/>
                  <a:gd name="T2" fmla="*/ 5 w 27"/>
                  <a:gd name="T3" fmla="*/ 24 h 24"/>
                  <a:gd name="T4" fmla="*/ 11 w 27"/>
                  <a:gd name="T5" fmla="*/ 24 h 24"/>
                  <a:gd name="T6" fmla="*/ 17 w 27"/>
                  <a:gd name="T7" fmla="*/ 24 h 24"/>
                  <a:gd name="T8" fmla="*/ 22 w 27"/>
                  <a:gd name="T9" fmla="*/ 20 h 24"/>
                  <a:gd name="T10" fmla="*/ 26 w 27"/>
                  <a:gd name="T11" fmla="*/ 16 h 24"/>
                  <a:gd name="T12" fmla="*/ 27 w 27"/>
                  <a:gd name="T13" fmla="*/ 12 h 24"/>
                  <a:gd name="T14" fmla="*/ 27 w 27"/>
                  <a:gd name="T15" fmla="*/ 5 h 24"/>
                  <a:gd name="T16" fmla="*/ 23 w 27"/>
                  <a:gd name="T17" fmla="*/ 0 h 24"/>
                  <a:gd name="T18" fmla="*/ 0 w 27"/>
                  <a:gd name="T1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0" y="20"/>
                    </a:moveTo>
                    <a:lnTo>
                      <a:pt x="5" y="24"/>
                    </a:lnTo>
                    <a:lnTo>
                      <a:pt x="11" y="24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6" y="16"/>
                    </a:lnTo>
                    <a:lnTo>
                      <a:pt x="27" y="12"/>
                    </a:lnTo>
                    <a:lnTo>
                      <a:pt x="27" y="5"/>
                    </a:lnTo>
                    <a:lnTo>
                      <a:pt x="23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490"/>
              <p:cNvSpPr>
                <a:spLocks/>
              </p:cNvSpPr>
              <p:nvPr/>
            </p:nvSpPr>
            <p:spPr bwMode="auto">
              <a:xfrm>
                <a:off x="1807" y="2349"/>
                <a:ext cx="51" cy="20"/>
              </a:xfrm>
              <a:custGeom>
                <a:avLst/>
                <a:gdLst>
                  <a:gd name="T0" fmla="*/ 22 w 151"/>
                  <a:gd name="T1" fmla="*/ 46 h 58"/>
                  <a:gd name="T2" fmla="*/ 33 w 151"/>
                  <a:gd name="T3" fmla="*/ 38 h 58"/>
                  <a:gd name="T4" fmla="*/ 45 w 151"/>
                  <a:gd name="T5" fmla="*/ 34 h 58"/>
                  <a:gd name="T6" fmla="*/ 58 w 151"/>
                  <a:gd name="T7" fmla="*/ 31 h 58"/>
                  <a:gd name="T8" fmla="*/ 74 w 151"/>
                  <a:gd name="T9" fmla="*/ 31 h 58"/>
                  <a:gd name="T10" fmla="*/ 89 w 151"/>
                  <a:gd name="T11" fmla="*/ 34 h 58"/>
                  <a:gd name="T12" fmla="*/ 104 w 151"/>
                  <a:gd name="T13" fmla="*/ 41 h 58"/>
                  <a:gd name="T14" fmla="*/ 116 w 151"/>
                  <a:gd name="T15" fmla="*/ 47 h 58"/>
                  <a:gd name="T16" fmla="*/ 127 w 151"/>
                  <a:gd name="T17" fmla="*/ 58 h 58"/>
                  <a:gd name="T18" fmla="*/ 151 w 151"/>
                  <a:gd name="T19" fmla="*/ 38 h 58"/>
                  <a:gd name="T20" fmla="*/ 135 w 151"/>
                  <a:gd name="T21" fmla="*/ 23 h 58"/>
                  <a:gd name="T22" fmla="*/ 118 w 151"/>
                  <a:gd name="T23" fmla="*/ 12 h 58"/>
                  <a:gd name="T24" fmla="*/ 97 w 151"/>
                  <a:gd name="T25" fmla="*/ 4 h 58"/>
                  <a:gd name="T26" fmla="*/ 77 w 151"/>
                  <a:gd name="T27" fmla="*/ 0 h 58"/>
                  <a:gd name="T28" fmla="*/ 57 w 151"/>
                  <a:gd name="T29" fmla="*/ 0 h 58"/>
                  <a:gd name="T30" fmla="*/ 35 w 151"/>
                  <a:gd name="T31" fmla="*/ 3 h 58"/>
                  <a:gd name="T32" fmla="*/ 18 w 151"/>
                  <a:gd name="T33" fmla="*/ 12 h 58"/>
                  <a:gd name="T34" fmla="*/ 0 w 151"/>
                  <a:gd name="T35" fmla="*/ 24 h 58"/>
                  <a:gd name="T36" fmla="*/ 22 w 151"/>
                  <a:gd name="T37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">
                    <a:moveTo>
                      <a:pt x="22" y="46"/>
                    </a:moveTo>
                    <a:lnTo>
                      <a:pt x="33" y="38"/>
                    </a:lnTo>
                    <a:lnTo>
                      <a:pt x="45" y="34"/>
                    </a:lnTo>
                    <a:lnTo>
                      <a:pt x="58" y="31"/>
                    </a:lnTo>
                    <a:lnTo>
                      <a:pt x="74" y="31"/>
                    </a:lnTo>
                    <a:lnTo>
                      <a:pt x="89" y="34"/>
                    </a:lnTo>
                    <a:lnTo>
                      <a:pt x="104" y="41"/>
                    </a:lnTo>
                    <a:lnTo>
                      <a:pt x="116" y="47"/>
                    </a:lnTo>
                    <a:lnTo>
                      <a:pt x="127" y="58"/>
                    </a:lnTo>
                    <a:lnTo>
                      <a:pt x="151" y="38"/>
                    </a:lnTo>
                    <a:lnTo>
                      <a:pt x="135" y="23"/>
                    </a:lnTo>
                    <a:lnTo>
                      <a:pt x="118" y="12"/>
                    </a:lnTo>
                    <a:lnTo>
                      <a:pt x="97" y="4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35" y="3"/>
                    </a:lnTo>
                    <a:lnTo>
                      <a:pt x="18" y="12"/>
                    </a:lnTo>
                    <a:lnTo>
                      <a:pt x="0" y="24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491"/>
              <p:cNvSpPr>
                <a:spLocks/>
              </p:cNvSpPr>
              <p:nvPr/>
            </p:nvSpPr>
            <p:spPr bwMode="auto">
              <a:xfrm>
                <a:off x="1849" y="2362"/>
                <a:ext cx="9" cy="9"/>
              </a:xfrm>
              <a:custGeom>
                <a:avLst/>
                <a:gdLst>
                  <a:gd name="T0" fmla="*/ 6 w 27"/>
                  <a:gd name="T1" fmla="*/ 0 h 26"/>
                  <a:gd name="T2" fmla="*/ 2 w 27"/>
                  <a:gd name="T3" fmla="*/ 5 h 26"/>
                  <a:gd name="T4" fmla="*/ 0 w 27"/>
                  <a:gd name="T5" fmla="*/ 11 h 26"/>
                  <a:gd name="T6" fmla="*/ 2 w 27"/>
                  <a:gd name="T7" fmla="*/ 16 h 26"/>
                  <a:gd name="T8" fmla="*/ 6 w 27"/>
                  <a:gd name="T9" fmla="*/ 21 h 26"/>
                  <a:gd name="T10" fmla="*/ 10 w 27"/>
                  <a:gd name="T11" fmla="*/ 24 h 26"/>
                  <a:gd name="T12" fmla="*/ 15 w 27"/>
                  <a:gd name="T13" fmla="*/ 26 h 26"/>
                  <a:gd name="T14" fmla="*/ 20 w 27"/>
                  <a:gd name="T15" fmla="*/ 24 h 26"/>
                  <a:gd name="T16" fmla="*/ 27 w 27"/>
                  <a:gd name="T17" fmla="*/ 21 h 26"/>
                  <a:gd name="T18" fmla="*/ 6 w 27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6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5" y="26"/>
                    </a:lnTo>
                    <a:lnTo>
                      <a:pt x="20" y="24"/>
                    </a:lnTo>
                    <a:lnTo>
                      <a:pt x="27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492"/>
              <p:cNvSpPr>
                <a:spLocks/>
              </p:cNvSpPr>
              <p:nvPr/>
            </p:nvSpPr>
            <p:spPr bwMode="auto">
              <a:xfrm>
                <a:off x="1696" y="2287"/>
                <a:ext cx="8" cy="10"/>
              </a:xfrm>
              <a:custGeom>
                <a:avLst/>
                <a:gdLst>
                  <a:gd name="T0" fmla="*/ 16 w 24"/>
                  <a:gd name="T1" fmla="*/ 30 h 30"/>
                  <a:gd name="T2" fmla="*/ 21 w 24"/>
                  <a:gd name="T3" fmla="*/ 24 h 30"/>
                  <a:gd name="T4" fmla="*/ 24 w 24"/>
                  <a:gd name="T5" fmla="*/ 19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6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6" y="30"/>
                    </a:moveTo>
                    <a:lnTo>
                      <a:pt x="21" y="24"/>
                    </a:lnTo>
                    <a:lnTo>
                      <a:pt x="24" y="19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493"/>
              <p:cNvSpPr>
                <a:spLocks/>
              </p:cNvSpPr>
              <p:nvPr/>
            </p:nvSpPr>
            <p:spPr bwMode="auto">
              <a:xfrm>
                <a:off x="1656" y="2288"/>
                <a:ext cx="46" cy="59"/>
              </a:xfrm>
              <a:custGeom>
                <a:avLst/>
                <a:gdLst>
                  <a:gd name="T0" fmla="*/ 31 w 138"/>
                  <a:gd name="T1" fmla="*/ 176 h 176"/>
                  <a:gd name="T2" fmla="*/ 35 w 138"/>
                  <a:gd name="T3" fmla="*/ 153 h 176"/>
                  <a:gd name="T4" fmla="*/ 43 w 138"/>
                  <a:gd name="T5" fmla="*/ 133 h 176"/>
                  <a:gd name="T6" fmla="*/ 51 w 138"/>
                  <a:gd name="T7" fmla="*/ 113 h 176"/>
                  <a:gd name="T8" fmla="*/ 64 w 138"/>
                  <a:gd name="T9" fmla="*/ 94 h 176"/>
                  <a:gd name="T10" fmla="*/ 80 w 138"/>
                  <a:gd name="T11" fmla="*/ 75 h 176"/>
                  <a:gd name="T12" fmla="*/ 98 w 138"/>
                  <a:gd name="T13" fmla="*/ 58 h 176"/>
                  <a:gd name="T14" fmla="*/ 117 w 138"/>
                  <a:gd name="T15" fmla="*/ 41 h 176"/>
                  <a:gd name="T16" fmla="*/ 138 w 138"/>
                  <a:gd name="T17" fmla="*/ 27 h 176"/>
                  <a:gd name="T18" fmla="*/ 121 w 138"/>
                  <a:gd name="T19" fmla="*/ 0 h 176"/>
                  <a:gd name="T20" fmla="*/ 98 w 138"/>
                  <a:gd name="T21" fmla="*/ 16 h 176"/>
                  <a:gd name="T22" fmla="*/ 76 w 138"/>
                  <a:gd name="T23" fmla="*/ 33 h 176"/>
                  <a:gd name="T24" fmla="*/ 56 w 138"/>
                  <a:gd name="T25" fmla="*/ 55 h 176"/>
                  <a:gd name="T26" fmla="*/ 40 w 138"/>
                  <a:gd name="T27" fmla="*/ 75 h 176"/>
                  <a:gd name="T28" fmla="*/ 25 w 138"/>
                  <a:gd name="T29" fmla="*/ 98 h 176"/>
                  <a:gd name="T30" fmla="*/ 12 w 138"/>
                  <a:gd name="T31" fmla="*/ 122 h 176"/>
                  <a:gd name="T32" fmla="*/ 4 w 138"/>
                  <a:gd name="T33" fmla="*/ 147 h 176"/>
                  <a:gd name="T34" fmla="*/ 0 w 138"/>
                  <a:gd name="T35" fmla="*/ 174 h 176"/>
                  <a:gd name="T36" fmla="*/ 31 w 138"/>
                  <a:gd name="T3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76">
                    <a:moveTo>
                      <a:pt x="31" y="176"/>
                    </a:moveTo>
                    <a:lnTo>
                      <a:pt x="35" y="153"/>
                    </a:lnTo>
                    <a:lnTo>
                      <a:pt x="43" y="133"/>
                    </a:lnTo>
                    <a:lnTo>
                      <a:pt x="51" y="113"/>
                    </a:lnTo>
                    <a:lnTo>
                      <a:pt x="64" y="94"/>
                    </a:lnTo>
                    <a:lnTo>
                      <a:pt x="80" y="75"/>
                    </a:lnTo>
                    <a:lnTo>
                      <a:pt x="98" y="58"/>
                    </a:lnTo>
                    <a:lnTo>
                      <a:pt x="117" y="41"/>
                    </a:lnTo>
                    <a:lnTo>
                      <a:pt x="138" y="27"/>
                    </a:lnTo>
                    <a:lnTo>
                      <a:pt x="121" y="0"/>
                    </a:lnTo>
                    <a:lnTo>
                      <a:pt x="98" y="16"/>
                    </a:lnTo>
                    <a:lnTo>
                      <a:pt x="76" y="33"/>
                    </a:lnTo>
                    <a:lnTo>
                      <a:pt x="56" y="55"/>
                    </a:lnTo>
                    <a:lnTo>
                      <a:pt x="40" y="75"/>
                    </a:lnTo>
                    <a:lnTo>
                      <a:pt x="25" y="98"/>
                    </a:lnTo>
                    <a:lnTo>
                      <a:pt x="12" y="122"/>
                    </a:lnTo>
                    <a:lnTo>
                      <a:pt x="4" y="147"/>
                    </a:lnTo>
                    <a:lnTo>
                      <a:pt x="0" y="174"/>
                    </a:lnTo>
                    <a:lnTo>
                      <a:pt x="31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494"/>
              <p:cNvSpPr>
                <a:spLocks/>
              </p:cNvSpPr>
              <p:nvPr/>
            </p:nvSpPr>
            <p:spPr bwMode="auto">
              <a:xfrm>
                <a:off x="1655" y="2347"/>
                <a:ext cx="15" cy="71"/>
              </a:xfrm>
              <a:custGeom>
                <a:avLst/>
                <a:gdLst>
                  <a:gd name="T0" fmla="*/ 38 w 45"/>
                  <a:gd name="T1" fmla="*/ 213 h 213"/>
                  <a:gd name="T2" fmla="*/ 43 w 45"/>
                  <a:gd name="T3" fmla="*/ 186 h 213"/>
                  <a:gd name="T4" fmla="*/ 45 w 45"/>
                  <a:gd name="T5" fmla="*/ 159 h 213"/>
                  <a:gd name="T6" fmla="*/ 42 w 45"/>
                  <a:gd name="T7" fmla="*/ 132 h 213"/>
                  <a:gd name="T8" fmla="*/ 39 w 45"/>
                  <a:gd name="T9" fmla="*/ 105 h 213"/>
                  <a:gd name="T10" fmla="*/ 35 w 45"/>
                  <a:gd name="T11" fmla="*/ 78 h 213"/>
                  <a:gd name="T12" fmla="*/ 33 w 45"/>
                  <a:gd name="T13" fmla="*/ 54 h 213"/>
                  <a:gd name="T14" fmla="*/ 31 w 45"/>
                  <a:gd name="T15" fmla="*/ 27 h 213"/>
                  <a:gd name="T16" fmla="*/ 33 w 45"/>
                  <a:gd name="T17" fmla="*/ 1 h 213"/>
                  <a:gd name="T18" fmla="*/ 0 w 45"/>
                  <a:gd name="T19" fmla="*/ 0 h 213"/>
                  <a:gd name="T20" fmla="*/ 0 w 45"/>
                  <a:gd name="T21" fmla="*/ 27 h 213"/>
                  <a:gd name="T22" fmla="*/ 2 w 45"/>
                  <a:gd name="T23" fmla="*/ 55 h 213"/>
                  <a:gd name="T24" fmla="*/ 4 w 45"/>
                  <a:gd name="T25" fmla="*/ 82 h 213"/>
                  <a:gd name="T26" fmla="*/ 8 w 45"/>
                  <a:gd name="T27" fmla="*/ 109 h 213"/>
                  <a:gd name="T28" fmla="*/ 11 w 45"/>
                  <a:gd name="T29" fmla="*/ 134 h 213"/>
                  <a:gd name="T30" fmla="*/ 12 w 45"/>
                  <a:gd name="T31" fmla="*/ 159 h 213"/>
                  <a:gd name="T32" fmla="*/ 12 w 45"/>
                  <a:gd name="T33" fmla="*/ 185 h 213"/>
                  <a:gd name="T34" fmla="*/ 8 w 45"/>
                  <a:gd name="T35" fmla="*/ 208 h 213"/>
                  <a:gd name="T36" fmla="*/ 38 w 45"/>
                  <a:gd name="T3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13">
                    <a:moveTo>
                      <a:pt x="38" y="213"/>
                    </a:moveTo>
                    <a:lnTo>
                      <a:pt x="43" y="186"/>
                    </a:lnTo>
                    <a:lnTo>
                      <a:pt x="45" y="159"/>
                    </a:lnTo>
                    <a:lnTo>
                      <a:pt x="42" y="132"/>
                    </a:lnTo>
                    <a:lnTo>
                      <a:pt x="39" y="105"/>
                    </a:lnTo>
                    <a:lnTo>
                      <a:pt x="35" y="78"/>
                    </a:lnTo>
                    <a:lnTo>
                      <a:pt x="33" y="54"/>
                    </a:lnTo>
                    <a:lnTo>
                      <a:pt x="31" y="27"/>
                    </a:lnTo>
                    <a:lnTo>
                      <a:pt x="33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2" y="55"/>
                    </a:lnTo>
                    <a:lnTo>
                      <a:pt x="4" y="82"/>
                    </a:lnTo>
                    <a:lnTo>
                      <a:pt x="8" y="109"/>
                    </a:lnTo>
                    <a:lnTo>
                      <a:pt x="11" y="134"/>
                    </a:lnTo>
                    <a:lnTo>
                      <a:pt x="12" y="159"/>
                    </a:lnTo>
                    <a:lnTo>
                      <a:pt x="12" y="185"/>
                    </a:lnTo>
                    <a:lnTo>
                      <a:pt x="8" y="208"/>
                    </a:lnTo>
                    <a:lnTo>
                      <a:pt x="38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495"/>
              <p:cNvSpPr>
                <a:spLocks/>
              </p:cNvSpPr>
              <p:nvPr/>
            </p:nvSpPr>
            <p:spPr bwMode="auto">
              <a:xfrm>
                <a:off x="1634" y="2416"/>
                <a:ext cx="34" cy="23"/>
              </a:xfrm>
              <a:custGeom>
                <a:avLst/>
                <a:gdLst>
                  <a:gd name="T0" fmla="*/ 20 w 100"/>
                  <a:gd name="T1" fmla="*/ 67 h 69"/>
                  <a:gd name="T2" fmla="*/ 19 w 100"/>
                  <a:gd name="T3" fmla="*/ 69 h 69"/>
                  <a:gd name="T4" fmla="*/ 27 w 100"/>
                  <a:gd name="T5" fmla="*/ 63 h 69"/>
                  <a:gd name="T6" fmla="*/ 38 w 100"/>
                  <a:gd name="T7" fmla="*/ 59 h 69"/>
                  <a:gd name="T8" fmla="*/ 49 w 100"/>
                  <a:gd name="T9" fmla="*/ 54 h 69"/>
                  <a:gd name="T10" fmla="*/ 61 w 100"/>
                  <a:gd name="T11" fmla="*/ 48 h 69"/>
                  <a:gd name="T12" fmla="*/ 74 w 100"/>
                  <a:gd name="T13" fmla="*/ 40 h 69"/>
                  <a:gd name="T14" fmla="*/ 84 w 100"/>
                  <a:gd name="T15" fmla="*/ 32 h 69"/>
                  <a:gd name="T16" fmla="*/ 95 w 100"/>
                  <a:gd name="T17" fmla="*/ 21 h 69"/>
                  <a:gd name="T18" fmla="*/ 100 w 100"/>
                  <a:gd name="T19" fmla="*/ 7 h 69"/>
                  <a:gd name="T20" fmla="*/ 70 w 100"/>
                  <a:gd name="T21" fmla="*/ 0 h 69"/>
                  <a:gd name="T22" fmla="*/ 68 w 100"/>
                  <a:gd name="T23" fmla="*/ 4 h 69"/>
                  <a:gd name="T24" fmla="*/ 62 w 100"/>
                  <a:gd name="T25" fmla="*/ 11 h 69"/>
                  <a:gd name="T26" fmla="*/ 55 w 100"/>
                  <a:gd name="T27" fmla="*/ 16 h 69"/>
                  <a:gd name="T28" fmla="*/ 47 w 100"/>
                  <a:gd name="T29" fmla="*/ 20 h 69"/>
                  <a:gd name="T30" fmla="*/ 37 w 100"/>
                  <a:gd name="T31" fmla="*/ 25 h 69"/>
                  <a:gd name="T32" fmla="*/ 24 w 100"/>
                  <a:gd name="T33" fmla="*/ 29 h 69"/>
                  <a:gd name="T34" fmla="*/ 12 w 100"/>
                  <a:gd name="T35" fmla="*/ 36 h 69"/>
                  <a:gd name="T36" fmla="*/ 2 w 100"/>
                  <a:gd name="T37" fmla="*/ 43 h 69"/>
                  <a:gd name="T38" fmla="*/ 0 w 100"/>
                  <a:gd name="T39" fmla="*/ 44 h 69"/>
                  <a:gd name="T40" fmla="*/ 20 w 100"/>
                  <a:gd name="T41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69">
                    <a:moveTo>
                      <a:pt x="20" y="67"/>
                    </a:moveTo>
                    <a:lnTo>
                      <a:pt x="19" y="69"/>
                    </a:lnTo>
                    <a:lnTo>
                      <a:pt x="27" y="63"/>
                    </a:lnTo>
                    <a:lnTo>
                      <a:pt x="38" y="59"/>
                    </a:lnTo>
                    <a:lnTo>
                      <a:pt x="49" y="54"/>
                    </a:lnTo>
                    <a:lnTo>
                      <a:pt x="61" y="48"/>
                    </a:lnTo>
                    <a:lnTo>
                      <a:pt x="74" y="40"/>
                    </a:lnTo>
                    <a:lnTo>
                      <a:pt x="84" y="32"/>
                    </a:lnTo>
                    <a:lnTo>
                      <a:pt x="95" y="21"/>
                    </a:lnTo>
                    <a:lnTo>
                      <a:pt x="100" y="7"/>
                    </a:lnTo>
                    <a:lnTo>
                      <a:pt x="70" y="0"/>
                    </a:lnTo>
                    <a:lnTo>
                      <a:pt x="68" y="4"/>
                    </a:lnTo>
                    <a:lnTo>
                      <a:pt x="62" y="11"/>
                    </a:lnTo>
                    <a:lnTo>
                      <a:pt x="55" y="16"/>
                    </a:lnTo>
                    <a:lnTo>
                      <a:pt x="47" y="20"/>
                    </a:lnTo>
                    <a:lnTo>
                      <a:pt x="37" y="25"/>
                    </a:lnTo>
                    <a:lnTo>
                      <a:pt x="24" y="29"/>
                    </a:lnTo>
                    <a:lnTo>
                      <a:pt x="12" y="36"/>
                    </a:lnTo>
                    <a:lnTo>
                      <a:pt x="2" y="43"/>
                    </a:lnTo>
                    <a:lnTo>
                      <a:pt x="0" y="44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496"/>
              <p:cNvSpPr>
                <a:spLocks/>
              </p:cNvSpPr>
              <p:nvPr/>
            </p:nvSpPr>
            <p:spPr bwMode="auto">
              <a:xfrm>
                <a:off x="1614" y="2431"/>
                <a:ext cx="27" cy="29"/>
              </a:xfrm>
              <a:custGeom>
                <a:avLst/>
                <a:gdLst>
                  <a:gd name="T0" fmla="*/ 5 w 80"/>
                  <a:gd name="T1" fmla="*/ 89 h 89"/>
                  <a:gd name="T2" fmla="*/ 18 w 80"/>
                  <a:gd name="T3" fmla="*/ 84 h 89"/>
                  <a:gd name="T4" fmla="*/ 32 w 80"/>
                  <a:gd name="T5" fmla="*/ 77 h 89"/>
                  <a:gd name="T6" fmla="*/ 41 w 80"/>
                  <a:gd name="T7" fmla="*/ 69 h 89"/>
                  <a:gd name="T8" fmla="*/ 51 w 80"/>
                  <a:gd name="T9" fmla="*/ 60 h 89"/>
                  <a:gd name="T10" fmla="*/ 59 w 80"/>
                  <a:gd name="T11" fmla="*/ 49 h 89"/>
                  <a:gd name="T12" fmla="*/ 67 w 80"/>
                  <a:gd name="T13" fmla="*/ 41 h 89"/>
                  <a:gd name="T14" fmla="*/ 74 w 80"/>
                  <a:gd name="T15" fmla="*/ 31 h 89"/>
                  <a:gd name="T16" fmla="*/ 80 w 80"/>
                  <a:gd name="T17" fmla="*/ 25 h 89"/>
                  <a:gd name="T18" fmla="*/ 60 w 80"/>
                  <a:gd name="T19" fmla="*/ 0 h 89"/>
                  <a:gd name="T20" fmla="*/ 49 w 80"/>
                  <a:gd name="T21" fmla="*/ 10 h 89"/>
                  <a:gd name="T22" fmla="*/ 41 w 80"/>
                  <a:gd name="T23" fmla="*/ 21 h 89"/>
                  <a:gd name="T24" fmla="*/ 33 w 80"/>
                  <a:gd name="T25" fmla="*/ 29 h 89"/>
                  <a:gd name="T26" fmla="*/ 26 w 80"/>
                  <a:gd name="T27" fmla="*/ 38 h 89"/>
                  <a:gd name="T28" fmla="*/ 20 w 80"/>
                  <a:gd name="T29" fmla="*/ 45 h 89"/>
                  <a:gd name="T30" fmla="*/ 13 w 80"/>
                  <a:gd name="T31" fmla="*/ 52 h 89"/>
                  <a:gd name="T32" fmla="*/ 6 w 80"/>
                  <a:gd name="T33" fmla="*/ 56 h 89"/>
                  <a:gd name="T34" fmla="*/ 0 w 80"/>
                  <a:gd name="T35" fmla="*/ 57 h 89"/>
                  <a:gd name="T36" fmla="*/ 5 w 80"/>
                  <a:gd name="T3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9">
                    <a:moveTo>
                      <a:pt x="5" y="89"/>
                    </a:moveTo>
                    <a:lnTo>
                      <a:pt x="18" y="84"/>
                    </a:lnTo>
                    <a:lnTo>
                      <a:pt x="32" y="77"/>
                    </a:lnTo>
                    <a:lnTo>
                      <a:pt x="41" y="69"/>
                    </a:lnTo>
                    <a:lnTo>
                      <a:pt x="51" y="60"/>
                    </a:lnTo>
                    <a:lnTo>
                      <a:pt x="59" y="49"/>
                    </a:lnTo>
                    <a:lnTo>
                      <a:pt x="67" y="41"/>
                    </a:lnTo>
                    <a:lnTo>
                      <a:pt x="74" y="31"/>
                    </a:lnTo>
                    <a:lnTo>
                      <a:pt x="80" y="25"/>
                    </a:lnTo>
                    <a:lnTo>
                      <a:pt x="60" y="0"/>
                    </a:lnTo>
                    <a:lnTo>
                      <a:pt x="49" y="10"/>
                    </a:lnTo>
                    <a:lnTo>
                      <a:pt x="41" y="21"/>
                    </a:lnTo>
                    <a:lnTo>
                      <a:pt x="33" y="29"/>
                    </a:lnTo>
                    <a:lnTo>
                      <a:pt x="26" y="38"/>
                    </a:lnTo>
                    <a:lnTo>
                      <a:pt x="20" y="45"/>
                    </a:lnTo>
                    <a:lnTo>
                      <a:pt x="13" y="52"/>
                    </a:lnTo>
                    <a:lnTo>
                      <a:pt x="6" y="56"/>
                    </a:lnTo>
                    <a:lnTo>
                      <a:pt x="0" y="57"/>
                    </a:lnTo>
                    <a:lnTo>
                      <a:pt x="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497"/>
              <p:cNvSpPr>
                <a:spLocks/>
              </p:cNvSpPr>
              <p:nvPr/>
            </p:nvSpPr>
            <p:spPr bwMode="auto">
              <a:xfrm>
                <a:off x="1584" y="2442"/>
                <a:ext cx="32" cy="19"/>
              </a:xfrm>
              <a:custGeom>
                <a:avLst/>
                <a:gdLst>
                  <a:gd name="T0" fmla="*/ 0 w 97"/>
                  <a:gd name="T1" fmla="*/ 12 h 58"/>
                  <a:gd name="T2" fmla="*/ 9 w 97"/>
                  <a:gd name="T3" fmla="*/ 27 h 58"/>
                  <a:gd name="T4" fmla="*/ 19 w 97"/>
                  <a:gd name="T5" fmla="*/ 39 h 58"/>
                  <a:gd name="T6" fmla="*/ 32 w 97"/>
                  <a:gd name="T7" fmla="*/ 49 h 58"/>
                  <a:gd name="T8" fmla="*/ 46 w 97"/>
                  <a:gd name="T9" fmla="*/ 54 h 58"/>
                  <a:gd name="T10" fmla="*/ 59 w 97"/>
                  <a:gd name="T11" fmla="*/ 57 h 58"/>
                  <a:gd name="T12" fmla="*/ 73 w 97"/>
                  <a:gd name="T13" fmla="*/ 58 h 58"/>
                  <a:gd name="T14" fmla="*/ 86 w 97"/>
                  <a:gd name="T15" fmla="*/ 57 h 58"/>
                  <a:gd name="T16" fmla="*/ 97 w 97"/>
                  <a:gd name="T17" fmla="*/ 55 h 58"/>
                  <a:gd name="T18" fmla="*/ 92 w 97"/>
                  <a:gd name="T19" fmla="*/ 23 h 58"/>
                  <a:gd name="T20" fmla="*/ 82 w 97"/>
                  <a:gd name="T21" fmla="*/ 26 h 58"/>
                  <a:gd name="T22" fmla="*/ 73 w 97"/>
                  <a:gd name="T23" fmla="*/ 26 h 58"/>
                  <a:gd name="T24" fmla="*/ 63 w 97"/>
                  <a:gd name="T25" fmla="*/ 26 h 58"/>
                  <a:gd name="T26" fmla="*/ 55 w 97"/>
                  <a:gd name="T27" fmla="*/ 23 h 58"/>
                  <a:gd name="T28" fmla="*/ 47 w 97"/>
                  <a:gd name="T29" fmla="*/ 20 h 58"/>
                  <a:gd name="T30" fmla="*/ 40 w 97"/>
                  <a:gd name="T31" fmla="*/ 16 h 58"/>
                  <a:gd name="T32" fmla="*/ 35 w 97"/>
                  <a:gd name="T33" fmla="*/ 10 h 58"/>
                  <a:gd name="T34" fmla="*/ 28 w 97"/>
                  <a:gd name="T35" fmla="*/ 0 h 58"/>
                  <a:gd name="T36" fmla="*/ 0 w 97"/>
                  <a:gd name="T37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58">
                    <a:moveTo>
                      <a:pt x="0" y="12"/>
                    </a:moveTo>
                    <a:lnTo>
                      <a:pt x="9" y="27"/>
                    </a:lnTo>
                    <a:lnTo>
                      <a:pt x="19" y="39"/>
                    </a:lnTo>
                    <a:lnTo>
                      <a:pt x="32" y="49"/>
                    </a:lnTo>
                    <a:lnTo>
                      <a:pt x="46" y="54"/>
                    </a:lnTo>
                    <a:lnTo>
                      <a:pt x="59" y="57"/>
                    </a:lnTo>
                    <a:lnTo>
                      <a:pt x="73" y="58"/>
                    </a:lnTo>
                    <a:lnTo>
                      <a:pt x="86" y="57"/>
                    </a:lnTo>
                    <a:lnTo>
                      <a:pt x="97" y="55"/>
                    </a:lnTo>
                    <a:lnTo>
                      <a:pt x="92" y="23"/>
                    </a:lnTo>
                    <a:lnTo>
                      <a:pt x="82" y="26"/>
                    </a:lnTo>
                    <a:lnTo>
                      <a:pt x="73" y="26"/>
                    </a:lnTo>
                    <a:lnTo>
                      <a:pt x="63" y="26"/>
                    </a:lnTo>
                    <a:lnTo>
                      <a:pt x="55" y="23"/>
                    </a:lnTo>
                    <a:lnTo>
                      <a:pt x="47" y="20"/>
                    </a:lnTo>
                    <a:lnTo>
                      <a:pt x="40" y="16"/>
                    </a:lnTo>
                    <a:lnTo>
                      <a:pt x="35" y="10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498"/>
              <p:cNvSpPr>
                <a:spLocks/>
              </p:cNvSpPr>
              <p:nvPr/>
            </p:nvSpPr>
            <p:spPr bwMode="auto">
              <a:xfrm>
                <a:off x="1611" y="2451"/>
                <a:ext cx="9" cy="6"/>
              </a:xfrm>
              <a:custGeom>
                <a:avLst/>
                <a:gdLst>
                  <a:gd name="T0" fmla="*/ 29 w 29"/>
                  <a:gd name="T1" fmla="*/ 8 h 20"/>
                  <a:gd name="T2" fmla="*/ 25 w 29"/>
                  <a:gd name="T3" fmla="*/ 2 h 20"/>
                  <a:gd name="T4" fmla="*/ 21 w 29"/>
                  <a:gd name="T5" fmla="*/ 0 h 20"/>
                  <a:gd name="T6" fmla="*/ 15 w 29"/>
                  <a:gd name="T7" fmla="*/ 0 h 20"/>
                  <a:gd name="T8" fmla="*/ 9 w 29"/>
                  <a:gd name="T9" fmla="*/ 0 h 20"/>
                  <a:gd name="T10" fmla="*/ 4 w 29"/>
                  <a:gd name="T11" fmla="*/ 4 h 20"/>
                  <a:gd name="T12" fmla="*/ 1 w 29"/>
                  <a:gd name="T13" fmla="*/ 8 h 20"/>
                  <a:gd name="T14" fmla="*/ 0 w 29"/>
                  <a:gd name="T15" fmla="*/ 13 h 20"/>
                  <a:gd name="T16" fmla="*/ 1 w 29"/>
                  <a:gd name="T17" fmla="*/ 20 h 20"/>
                  <a:gd name="T18" fmla="*/ 29 w 29"/>
                  <a:gd name="T1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29" y="8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499"/>
              <p:cNvSpPr>
                <a:spLocks/>
              </p:cNvSpPr>
              <p:nvPr/>
            </p:nvSpPr>
            <p:spPr bwMode="auto">
              <a:xfrm>
                <a:off x="1561" y="2335"/>
                <a:ext cx="5" cy="11"/>
              </a:xfrm>
              <a:custGeom>
                <a:avLst/>
                <a:gdLst>
                  <a:gd name="T0" fmla="*/ 15 w 16"/>
                  <a:gd name="T1" fmla="*/ 0 h 33"/>
                  <a:gd name="T2" fmla="*/ 3 w 16"/>
                  <a:gd name="T3" fmla="*/ 6 h 33"/>
                  <a:gd name="T4" fmla="*/ 0 w 16"/>
                  <a:gd name="T5" fmla="*/ 18 h 33"/>
                  <a:gd name="T6" fmla="*/ 5 w 16"/>
                  <a:gd name="T7" fmla="*/ 29 h 33"/>
                  <a:gd name="T8" fmla="*/ 16 w 16"/>
                  <a:gd name="T9" fmla="*/ 33 h 33"/>
                  <a:gd name="T10" fmla="*/ 15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9"/>
                    </a:lnTo>
                    <a:lnTo>
                      <a:pt x="16" y="3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500"/>
              <p:cNvSpPr>
                <a:spLocks/>
              </p:cNvSpPr>
              <p:nvPr/>
            </p:nvSpPr>
            <p:spPr bwMode="auto">
              <a:xfrm>
                <a:off x="1565" y="2335"/>
                <a:ext cx="54" cy="54"/>
              </a:xfrm>
              <a:custGeom>
                <a:avLst/>
                <a:gdLst>
                  <a:gd name="T0" fmla="*/ 161 w 161"/>
                  <a:gd name="T1" fmla="*/ 149 h 160"/>
                  <a:gd name="T2" fmla="*/ 155 w 161"/>
                  <a:gd name="T3" fmla="*/ 131 h 160"/>
                  <a:gd name="T4" fmla="*/ 148 w 161"/>
                  <a:gd name="T5" fmla="*/ 114 h 160"/>
                  <a:gd name="T6" fmla="*/ 140 w 161"/>
                  <a:gd name="T7" fmla="*/ 99 h 160"/>
                  <a:gd name="T8" fmla="*/ 132 w 161"/>
                  <a:gd name="T9" fmla="*/ 84 h 160"/>
                  <a:gd name="T10" fmla="*/ 124 w 161"/>
                  <a:gd name="T11" fmla="*/ 69 h 160"/>
                  <a:gd name="T12" fmla="*/ 114 w 161"/>
                  <a:gd name="T13" fmla="*/ 57 h 160"/>
                  <a:gd name="T14" fmla="*/ 106 w 161"/>
                  <a:gd name="T15" fmla="*/ 46 h 160"/>
                  <a:gd name="T16" fmla="*/ 95 w 161"/>
                  <a:gd name="T17" fmla="*/ 37 h 160"/>
                  <a:gd name="T18" fmla="*/ 84 w 161"/>
                  <a:gd name="T19" fmla="*/ 27 h 160"/>
                  <a:gd name="T20" fmla="*/ 72 w 161"/>
                  <a:gd name="T21" fmla="*/ 19 h 160"/>
                  <a:gd name="T22" fmla="*/ 62 w 161"/>
                  <a:gd name="T23" fmla="*/ 14 h 160"/>
                  <a:gd name="T24" fmla="*/ 49 w 161"/>
                  <a:gd name="T25" fmla="*/ 8 h 160"/>
                  <a:gd name="T26" fmla="*/ 39 w 161"/>
                  <a:gd name="T27" fmla="*/ 4 h 160"/>
                  <a:gd name="T28" fmla="*/ 25 w 161"/>
                  <a:gd name="T29" fmla="*/ 2 h 160"/>
                  <a:gd name="T30" fmla="*/ 12 w 161"/>
                  <a:gd name="T31" fmla="*/ 0 h 160"/>
                  <a:gd name="T32" fmla="*/ 0 w 161"/>
                  <a:gd name="T33" fmla="*/ 0 h 160"/>
                  <a:gd name="T34" fmla="*/ 2 w 161"/>
                  <a:gd name="T35" fmla="*/ 33 h 160"/>
                  <a:gd name="T36" fmla="*/ 12 w 161"/>
                  <a:gd name="T37" fmla="*/ 33 h 160"/>
                  <a:gd name="T38" fmla="*/ 22 w 161"/>
                  <a:gd name="T39" fmla="*/ 34 h 160"/>
                  <a:gd name="T40" fmla="*/ 29 w 161"/>
                  <a:gd name="T41" fmla="*/ 35 h 160"/>
                  <a:gd name="T42" fmla="*/ 40 w 161"/>
                  <a:gd name="T43" fmla="*/ 38 h 160"/>
                  <a:gd name="T44" fmla="*/ 48 w 161"/>
                  <a:gd name="T45" fmla="*/ 42 h 160"/>
                  <a:gd name="T46" fmla="*/ 58 w 161"/>
                  <a:gd name="T47" fmla="*/ 46 h 160"/>
                  <a:gd name="T48" fmla="*/ 66 w 161"/>
                  <a:gd name="T49" fmla="*/ 52 h 160"/>
                  <a:gd name="T50" fmla="*/ 74 w 161"/>
                  <a:gd name="T51" fmla="*/ 60 h 160"/>
                  <a:gd name="T52" fmla="*/ 82 w 161"/>
                  <a:gd name="T53" fmla="*/ 68 h 160"/>
                  <a:gd name="T54" fmla="*/ 90 w 161"/>
                  <a:gd name="T55" fmla="*/ 77 h 160"/>
                  <a:gd name="T56" fmla="*/ 97 w 161"/>
                  <a:gd name="T57" fmla="*/ 87 h 160"/>
                  <a:gd name="T58" fmla="*/ 105 w 161"/>
                  <a:gd name="T59" fmla="*/ 99 h 160"/>
                  <a:gd name="T60" fmla="*/ 111 w 161"/>
                  <a:gd name="T61" fmla="*/ 112 h 160"/>
                  <a:gd name="T62" fmla="*/ 120 w 161"/>
                  <a:gd name="T63" fmla="*/ 127 h 160"/>
                  <a:gd name="T64" fmla="*/ 125 w 161"/>
                  <a:gd name="T65" fmla="*/ 141 h 160"/>
                  <a:gd name="T66" fmla="*/ 130 w 161"/>
                  <a:gd name="T67" fmla="*/ 160 h 160"/>
                  <a:gd name="T68" fmla="*/ 161 w 161"/>
                  <a:gd name="T69" fmla="*/ 14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160">
                    <a:moveTo>
                      <a:pt x="161" y="149"/>
                    </a:moveTo>
                    <a:lnTo>
                      <a:pt x="155" y="131"/>
                    </a:lnTo>
                    <a:lnTo>
                      <a:pt x="148" y="114"/>
                    </a:lnTo>
                    <a:lnTo>
                      <a:pt x="140" y="99"/>
                    </a:lnTo>
                    <a:lnTo>
                      <a:pt x="132" y="84"/>
                    </a:lnTo>
                    <a:lnTo>
                      <a:pt x="124" y="69"/>
                    </a:lnTo>
                    <a:lnTo>
                      <a:pt x="114" y="57"/>
                    </a:lnTo>
                    <a:lnTo>
                      <a:pt x="106" y="46"/>
                    </a:lnTo>
                    <a:lnTo>
                      <a:pt x="95" y="37"/>
                    </a:lnTo>
                    <a:lnTo>
                      <a:pt x="84" y="27"/>
                    </a:lnTo>
                    <a:lnTo>
                      <a:pt x="72" y="19"/>
                    </a:lnTo>
                    <a:lnTo>
                      <a:pt x="62" y="14"/>
                    </a:lnTo>
                    <a:lnTo>
                      <a:pt x="49" y="8"/>
                    </a:lnTo>
                    <a:lnTo>
                      <a:pt x="39" y="4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33"/>
                    </a:lnTo>
                    <a:lnTo>
                      <a:pt x="12" y="33"/>
                    </a:lnTo>
                    <a:lnTo>
                      <a:pt x="22" y="34"/>
                    </a:lnTo>
                    <a:lnTo>
                      <a:pt x="29" y="35"/>
                    </a:lnTo>
                    <a:lnTo>
                      <a:pt x="40" y="38"/>
                    </a:lnTo>
                    <a:lnTo>
                      <a:pt x="48" y="42"/>
                    </a:lnTo>
                    <a:lnTo>
                      <a:pt x="58" y="46"/>
                    </a:lnTo>
                    <a:lnTo>
                      <a:pt x="66" y="52"/>
                    </a:lnTo>
                    <a:lnTo>
                      <a:pt x="74" y="60"/>
                    </a:lnTo>
                    <a:lnTo>
                      <a:pt x="82" y="68"/>
                    </a:lnTo>
                    <a:lnTo>
                      <a:pt x="90" y="77"/>
                    </a:lnTo>
                    <a:lnTo>
                      <a:pt x="97" y="87"/>
                    </a:lnTo>
                    <a:lnTo>
                      <a:pt x="105" y="99"/>
                    </a:lnTo>
                    <a:lnTo>
                      <a:pt x="111" y="112"/>
                    </a:lnTo>
                    <a:lnTo>
                      <a:pt x="120" y="127"/>
                    </a:lnTo>
                    <a:lnTo>
                      <a:pt x="125" y="141"/>
                    </a:lnTo>
                    <a:lnTo>
                      <a:pt x="130" y="160"/>
                    </a:lnTo>
                    <a:lnTo>
                      <a:pt x="161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501"/>
              <p:cNvSpPr>
                <a:spLocks/>
              </p:cNvSpPr>
              <p:nvPr/>
            </p:nvSpPr>
            <p:spPr bwMode="auto">
              <a:xfrm>
                <a:off x="1561" y="2339"/>
                <a:ext cx="10" cy="7"/>
              </a:xfrm>
              <a:custGeom>
                <a:avLst/>
                <a:gdLst>
                  <a:gd name="T0" fmla="*/ 0 w 31"/>
                  <a:gd name="T1" fmla="*/ 10 h 21"/>
                  <a:gd name="T2" fmla="*/ 3 w 31"/>
                  <a:gd name="T3" fmla="*/ 15 h 21"/>
                  <a:gd name="T4" fmla="*/ 9 w 31"/>
                  <a:gd name="T5" fmla="*/ 19 h 21"/>
                  <a:gd name="T6" fmla="*/ 14 w 31"/>
                  <a:gd name="T7" fmla="*/ 21 h 21"/>
                  <a:gd name="T8" fmla="*/ 19 w 31"/>
                  <a:gd name="T9" fmla="*/ 19 h 21"/>
                  <a:gd name="T10" fmla="*/ 25 w 31"/>
                  <a:gd name="T11" fmla="*/ 17 h 21"/>
                  <a:gd name="T12" fmla="*/ 29 w 31"/>
                  <a:gd name="T13" fmla="*/ 13 h 21"/>
                  <a:gd name="T14" fmla="*/ 31 w 31"/>
                  <a:gd name="T15" fmla="*/ 6 h 21"/>
                  <a:gd name="T16" fmla="*/ 30 w 31"/>
                  <a:gd name="T17" fmla="*/ 0 h 21"/>
                  <a:gd name="T18" fmla="*/ 0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0" y="10"/>
                    </a:moveTo>
                    <a:lnTo>
                      <a:pt x="3" y="15"/>
                    </a:lnTo>
                    <a:lnTo>
                      <a:pt x="9" y="19"/>
                    </a:lnTo>
                    <a:lnTo>
                      <a:pt x="14" y="21"/>
                    </a:lnTo>
                    <a:lnTo>
                      <a:pt x="19" y="19"/>
                    </a:lnTo>
                    <a:lnTo>
                      <a:pt x="25" y="17"/>
                    </a:lnTo>
                    <a:lnTo>
                      <a:pt x="29" y="13"/>
                    </a:lnTo>
                    <a:lnTo>
                      <a:pt x="31" y="6"/>
                    </a:lnTo>
                    <a:lnTo>
                      <a:pt x="3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502"/>
              <p:cNvSpPr>
                <a:spLocks/>
              </p:cNvSpPr>
              <p:nvPr/>
            </p:nvSpPr>
            <p:spPr bwMode="auto">
              <a:xfrm>
                <a:off x="1348" y="2521"/>
                <a:ext cx="6" cy="11"/>
              </a:xfrm>
              <a:custGeom>
                <a:avLst/>
                <a:gdLst>
                  <a:gd name="T0" fmla="*/ 14 w 18"/>
                  <a:gd name="T1" fmla="*/ 0 h 33"/>
                  <a:gd name="T2" fmla="*/ 3 w 18"/>
                  <a:gd name="T3" fmla="*/ 7 h 33"/>
                  <a:gd name="T4" fmla="*/ 0 w 18"/>
                  <a:gd name="T5" fmla="*/ 18 h 33"/>
                  <a:gd name="T6" fmla="*/ 4 w 18"/>
                  <a:gd name="T7" fmla="*/ 28 h 33"/>
                  <a:gd name="T8" fmla="*/ 18 w 18"/>
                  <a:gd name="T9" fmla="*/ 33 h 33"/>
                  <a:gd name="T10" fmla="*/ 14 w 18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3">
                    <a:moveTo>
                      <a:pt x="14" y="0"/>
                    </a:moveTo>
                    <a:lnTo>
                      <a:pt x="3" y="7"/>
                    </a:lnTo>
                    <a:lnTo>
                      <a:pt x="0" y="18"/>
                    </a:lnTo>
                    <a:lnTo>
                      <a:pt x="4" y="28"/>
                    </a:lnTo>
                    <a:lnTo>
                      <a:pt x="18" y="3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503"/>
              <p:cNvSpPr>
                <a:spLocks/>
              </p:cNvSpPr>
              <p:nvPr/>
            </p:nvSpPr>
            <p:spPr bwMode="auto">
              <a:xfrm>
                <a:off x="1353" y="2516"/>
                <a:ext cx="42" cy="16"/>
              </a:xfrm>
              <a:custGeom>
                <a:avLst/>
                <a:gdLst>
                  <a:gd name="T0" fmla="*/ 125 w 127"/>
                  <a:gd name="T1" fmla="*/ 0 h 47"/>
                  <a:gd name="T2" fmla="*/ 108 w 127"/>
                  <a:gd name="T3" fmla="*/ 1 h 47"/>
                  <a:gd name="T4" fmla="*/ 92 w 127"/>
                  <a:gd name="T5" fmla="*/ 1 h 47"/>
                  <a:gd name="T6" fmla="*/ 77 w 127"/>
                  <a:gd name="T7" fmla="*/ 4 h 47"/>
                  <a:gd name="T8" fmla="*/ 62 w 127"/>
                  <a:gd name="T9" fmla="*/ 6 h 47"/>
                  <a:gd name="T10" fmla="*/ 47 w 127"/>
                  <a:gd name="T11" fmla="*/ 8 h 47"/>
                  <a:gd name="T12" fmla="*/ 32 w 127"/>
                  <a:gd name="T13" fmla="*/ 10 h 47"/>
                  <a:gd name="T14" fmla="*/ 16 w 127"/>
                  <a:gd name="T15" fmla="*/ 13 h 47"/>
                  <a:gd name="T16" fmla="*/ 0 w 127"/>
                  <a:gd name="T17" fmla="*/ 15 h 47"/>
                  <a:gd name="T18" fmla="*/ 3 w 127"/>
                  <a:gd name="T19" fmla="*/ 47 h 47"/>
                  <a:gd name="T20" fmla="*/ 20 w 127"/>
                  <a:gd name="T21" fmla="*/ 44 h 47"/>
                  <a:gd name="T22" fmla="*/ 36 w 127"/>
                  <a:gd name="T23" fmla="*/ 41 h 47"/>
                  <a:gd name="T24" fmla="*/ 51 w 127"/>
                  <a:gd name="T25" fmla="*/ 39 h 47"/>
                  <a:gd name="T26" fmla="*/ 66 w 127"/>
                  <a:gd name="T27" fmla="*/ 37 h 47"/>
                  <a:gd name="T28" fmla="*/ 79 w 127"/>
                  <a:gd name="T29" fmla="*/ 35 h 47"/>
                  <a:gd name="T30" fmla="*/ 94 w 127"/>
                  <a:gd name="T31" fmla="*/ 33 h 47"/>
                  <a:gd name="T32" fmla="*/ 110 w 127"/>
                  <a:gd name="T33" fmla="*/ 32 h 47"/>
                  <a:gd name="T34" fmla="*/ 127 w 127"/>
                  <a:gd name="T35" fmla="*/ 31 h 47"/>
                  <a:gd name="T36" fmla="*/ 125 w 127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" h="47">
                    <a:moveTo>
                      <a:pt x="125" y="0"/>
                    </a:moveTo>
                    <a:lnTo>
                      <a:pt x="108" y="1"/>
                    </a:lnTo>
                    <a:lnTo>
                      <a:pt x="92" y="1"/>
                    </a:lnTo>
                    <a:lnTo>
                      <a:pt x="77" y="4"/>
                    </a:lnTo>
                    <a:lnTo>
                      <a:pt x="62" y="6"/>
                    </a:lnTo>
                    <a:lnTo>
                      <a:pt x="47" y="8"/>
                    </a:lnTo>
                    <a:lnTo>
                      <a:pt x="32" y="10"/>
                    </a:lnTo>
                    <a:lnTo>
                      <a:pt x="16" y="13"/>
                    </a:lnTo>
                    <a:lnTo>
                      <a:pt x="0" y="15"/>
                    </a:lnTo>
                    <a:lnTo>
                      <a:pt x="3" y="47"/>
                    </a:lnTo>
                    <a:lnTo>
                      <a:pt x="20" y="44"/>
                    </a:lnTo>
                    <a:lnTo>
                      <a:pt x="36" y="41"/>
                    </a:lnTo>
                    <a:lnTo>
                      <a:pt x="51" y="39"/>
                    </a:lnTo>
                    <a:lnTo>
                      <a:pt x="66" y="37"/>
                    </a:lnTo>
                    <a:lnTo>
                      <a:pt x="79" y="35"/>
                    </a:lnTo>
                    <a:lnTo>
                      <a:pt x="94" y="33"/>
                    </a:lnTo>
                    <a:lnTo>
                      <a:pt x="110" y="32"/>
                    </a:lnTo>
                    <a:lnTo>
                      <a:pt x="127" y="3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504"/>
              <p:cNvSpPr>
                <a:spLocks/>
              </p:cNvSpPr>
              <p:nvPr/>
            </p:nvSpPr>
            <p:spPr bwMode="auto">
              <a:xfrm>
                <a:off x="1353" y="2521"/>
                <a:ext cx="5" cy="11"/>
              </a:xfrm>
              <a:custGeom>
                <a:avLst/>
                <a:gdLst>
                  <a:gd name="T0" fmla="*/ 1 w 16"/>
                  <a:gd name="T1" fmla="*/ 33 h 33"/>
                  <a:gd name="T2" fmla="*/ 13 w 16"/>
                  <a:gd name="T3" fmla="*/ 27 h 33"/>
                  <a:gd name="T4" fmla="*/ 16 w 16"/>
                  <a:gd name="T5" fmla="*/ 16 h 33"/>
                  <a:gd name="T6" fmla="*/ 12 w 16"/>
                  <a:gd name="T7" fmla="*/ 6 h 33"/>
                  <a:gd name="T8" fmla="*/ 0 w 16"/>
                  <a:gd name="T9" fmla="*/ 0 h 33"/>
                  <a:gd name="T10" fmla="*/ 1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lnTo>
                      <a:pt x="13" y="27"/>
                    </a:lnTo>
                    <a:lnTo>
                      <a:pt x="16" y="1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505"/>
              <p:cNvSpPr>
                <a:spLocks/>
              </p:cNvSpPr>
              <p:nvPr/>
            </p:nvSpPr>
            <p:spPr bwMode="auto">
              <a:xfrm>
                <a:off x="1532" y="2122"/>
                <a:ext cx="6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7 h 33"/>
                  <a:gd name="T4" fmla="*/ 16 w 16"/>
                  <a:gd name="T5" fmla="*/ 17 h 33"/>
                  <a:gd name="T6" fmla="*/ 12 w 16"/>
                  <a:gd name="T7" fmla="*/ 6 h 33"/>
                  <a:gd name="T8" fmla="*/ 0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7"/>
                    </a:lnTo>
                    <a:lnTo>
                      <a:pt x="16" y="17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506"/>
              <p:cNvSpPr>
                <a:spLocks/>
              </p:cNvSpPr>
              <p:nvPr/>
            </p:nvSpPr>
            <p:spPr bwMode="auto">
              <a:xfrm>
                <a:off x="1495" y="2122"/>
                <a:ext cx="37" cy="61"/>
              </a:xfrm>
              <a:custGeom>
                <a:avLst/>
                <a:gdLst>
                  <a:gd name="T0" fmla="*/ 45 w 111"/>
                  <a:gd name="T1" fmla="*/ 168 h 181"/>
                  <a:gd name="T2" fmla="*/ 35 w 111"/>
                  <a:gd name="T3" fmla="*/ 139 h 181"/>
                  <a:gd name="T4" fmla="*/ 31 w 111"/>
                  <a:gd name="T5" fmla="*/ 113 h 181"/>
                  <a:gd name="T6" fmla="*/ 34 w 111"/>
                  <a:gd name="T7" fmla="*/ 89 h 181"/>
                  <a:gd name="T8" fmla="*/ 41 w 111"/>
                  <a:gd name="T9" fmla="*/ 69 h 181"/>
                  <a:gd name="T10" fmla="*/ 51 w 111"/>
                  <a:gd name="T11" fmla="*/ 54 h 181"/>
                  <a:gd name="T12" fmla="*/ 66 w 111"/>
                  <a:gd name="T13" fmla="*/ 43 h 181"/>
                  <a:gd name="T14" fmla="*/ 87 w 111"/>
                  <a:gd name="T15" fmla="*/ 35 h 181"/>
                  <a:gd name="T16" fmla="*/ 111 w 111"/>
                  <a:gd name="T17" fmla="*/ 32 h 181"/>
                  <a:gd name="T18" fmla="*/ 111 w 111"/>
                  <a:gd name="T19" fmla="*/ 0 h 181"/>
                  <a:gd name="T20" fmla="*/ 80 w 111"/>
                  <a:gd name="T21" fmla="*/ 4 h 181"/>
                  <a:gd name="T22" fmla="*/ 50 w 111"/>
                  <a:gd name="T23" fmla="*/ 15 h 181"/>
                  <a:gd name="T24" fmla="*/ 27 w 111"/>
                  <a:gd name="T25" fmla="*/ 32 h 181"/>
                  <a:gd name="T26" fmla="*/ 12 w 111"/>
                  <a:gd name="T27" fmla="*/ 55 h 181"/>
                  <a:gd name="T28" fmla="*/ 2 w 111"/>
                  <a:gd name="T29" fmla="*/ 83 h 181"/>
                  <a:gd name="T30" fmla="*/ 0 w 111"/>
                  <a:gd name="T31" fmla="*/ 113 h 181"/>
                  <a:gd name="T32" fmla="*/ 4 w 111"/>
                  <a:gd name="T33" fmla="*/ 145 h 181"/>
                  <a:gd name="T34" fmla="*/ 16 w 111"/>
                  <a:gd name="T35" fmla="*/ 181 h 181"/>
                  <a:gd name="T36" fmla="*/ 45 w 111"/>
                  <a:gd name="T3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81">
                    <a:moveTo>
                      <a:pt x="45" y="168"/>
                    </a:moveTo>
                    <a:lnTo>
                      <a:pt x="35" y="139"/>
                    </a:lnTo>
                    <a:lnTo>
                      <a:pt x="31" y="113"/>
                    </a:lnTo>
                    <a:lnTo>
                      <a:pt x="34" y="89"/>
                    </a:lnTo>
                    <a:lnTo>
                      <a:pt x="41" y="69"/>
                    </a:lnTo>
                    <a:lnTo>
                      <a:pt x="51" y="54"/>
                    </a:lnTo>
                    <a:lnTo>
                      <a:pt x="66" y="43"/>
                    </a:lnTo>
                    <a:lnTo>
                      <a:pt x="87" y="35"/>
                    </a:lnTo>
                    <a:lnTo>
                      <a:pt x="111" y="32"/>
                    </a:lnTo>
                    <a:lnTo>
                      <a:pt x="111" y="0"/>
                    </a:lnTo>
                    <a:lnTo>
                      <a:pt x="80" y="4"/>
                    </a:lnTo>
                    <a:lnTo>
                      <a:pt x="50" y="15"/>
                    </a:lnTo>
                    <a:lnTo>
                      <a:pt x="27" y="32"/>
                    </a:lnTo>
                    <a:lnTo>
                      <a:pt x="12" y="55"/>
                    </a:lnTo>
                    <a:lnTo>
                      <a:pt x="2" y="83"/>
                    </a:lnTo>
                    <a:lnTo>
                      <a:pt x="0" y="113"/>
                    </a:lnTo>
                    <a:lnTo>
                      <a:pt x="4" y="145"/>
                    </a:lnTo>
                    <a:lnTo>
                      <a:pt x="16" y="181"/>
                    </a:lnTo>
                    <a:lnTo>
                      <a:pt x="45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507"/>
              <p:cNvSpPr>
                <a:spLocks/>
              </p:cNvSpPr>
              <p:nvPr/>
            </p:nvSpPr>
            <p:spPr bwMode="auto">
              <a:xfrm>
                <a:off x="1527" y="2125"/>
                <a:ext cx="10" cy="7"/>
              </a:xfrm>
              <a:custGeom>
                <a:avLst/>
                <a:gdLst>
                  <a:gd name="T0" fmla="*/ 0 w 30"/>
                  <a:gd name="T1" fmla="*/ 11 h 20"/>
                  <a:gd name="T2" fmla="*/ 4 w 30"/>
                  <a:gd name="T3" fmla="*/ 16 h 20"/>
                  <a:gd name="T4" fmla="*/ 10 w 30"/>
                  <a:gd name="T5" fmla="*/ 19 h 20"/>
                  <a:gd name="T6" fmla="*/ 15 w 30"/>
                  <a:gd name="T7" fmla="*/ 20 h 20"/>
                  <a:gd name="T8" fmla="*/ 21 w 30"/>
                  <a:gd name="T9" fmla="*/ 19 h 20"/>
                  <a:gd name="T10" fmla="*/ 26 w 30"/>
                  <a:gd name="T11" fmla="*/ 16 h 20"/>
                  <a:gd name="T12" fmla="*/ 29 w 30"/>
                  <a:gd name="T13" fmla="*/ 12 h 20"/>
                  <a:gd name="T14" fmla="*/ 30 w 30"/>
                  <a:gd name="T15" fmla="*/ 7 h 20"/>
                  <a:gd name="T16" fmla="*/ 29 w 30"/>
                  <a:gd name="T17" fmla="*/ 0 h 20"/>
                  <a:gd name="T18" fmla="*/ 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11"/>
                    </a:moveTo>
                    <a:lnTo>
                      <a:pt x="4" y="16"/>
                    </a:lnTo>
                    <a:lnTo>
                      <a:pt x="10" y="19"/>
                    </a:lnTo>
                    <a:lnTo>
                      <a:pt x="15" y="20"/>
                    </a:lnTo>
                    <a:lnTo>
                      <a:pt x="21" y="19"/>
                    </a:lnTo>
                    <a:lnTo>
                      <a:pt x="26" y="16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508"/>
              <p:cNvSpPr>
                <a:spLocks/>
              </p:cNvSpPr>
              <p:nvPr/>
            </p:nvSpPr>
            <p:spPr bwMode="auto">
              <a:xfrm>
                <a:off x="1465" y="2128"/>
                <a:ext cx="8" cy="10"/>
              </a:xfrm>
              <a:custGeom>
                <a:avLst/>
                <a:gdLst>
                  <a:gd name="T0" fmla="*/ 17 w 24"/>
                  <a:gd name="T1" fmla="*/ 30 h 30"/>
                  <a:gd name="T2" fmla="*/ 21 w 24"/>
                  <a:gd name="T3" fmla="*/ 24 h 30"/>
                  <a:gd name="T4" fmla="*/ 24 w 24"/>
                  <a:gd name="T5" fmla="*/ 20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7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7" y="30"/>
                    </a:moveTo>
                    <a:lnTo>
                      <a:pt x="21" y="24"/>
                    </a:lnTo>
                    <a:lnTo>
                      <a:pt x="24" y="20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509"/>
              <p:cNvSpPr>
                <a:spLocks/>
              </p:cNvSpPr>
              <p:nvPr/>
            </p:nvSpPr>
            <p:spPr bwMode="auto">
              <a:xfrm>
                <a:off x="1449" y="2129"/>
                <a:ext cx="22" cy="35"/>
              </a:xfrm>
              <a:custGeom>
                <a:avLst/>
                <a:gdLst>
                  <a:gd name="T0" fmla="*/ 35 w 64"/>
                  <a:gd name="T1" fmla="*/ 97 h 105"/>
                  <a:gd name="T2" fmla="*/ 32 w 64"/>
                  <a:gd name="T3" fmla="*/ 87 h 105"/>
                  <a:gd name="T4" fmla="*/ 32 w 64"/>
                  <a:gd name="T5" fmla="*/ 77 h 105"/>
                  <a:gd name="T6" fmla="*/ 32 w 64"/>
                  <a:gd name="T7" fmla="*/ 67 h 105"/>
                  <a:gd name="T8" fmla="*/ 35 w 64"/>
                  <a:gd name="T9" fmla="*/ 59 h 105"/>
                  <a:gd name="T10" fmla="*/ 39 w 64"/>
                  <a:gd name="T11" fmla="*/ 51 h 105"/>
                  <a:gd name="T12" fmla="*/ 46 w 64"/>
                  <a:gd name="T13" fmla="*/ 43 h 105"/>
                  <a:gd name="T14" fmla="*/ 54 w 64"/>
                  <a:gd name="T15" fmla="*/ 36 h 105"/>
                  <a:gd name="T16" fmla="*/ 64 w 64"/>
                  <a:gd name="T17" fmla="*/ 27 h 105"/>
                  <a:gd name="T18" fmla="*/ 48 w 64"/>
                  <a:gd name="T19" fmla="*/ 0 h 105"/>
                  <a:gd name="T20" fmla="*/ 33 w 64"/>
                  <a:gd name="T21" fmla="*/ 10 h 105"/>
                  <a:gd name="T22" fmla="*/ 23 w 64"/>
                  <a:gd name="T23" fmla="*/ 21 h 105"/>
                  <a:gd name="T24" fmla="*/ 13 w 64"/>
                  <a:gd name="T25" fmla="*/ 33 h 105"/>
                  <a:gd name="T26" fmla="*/ 5 w 64"/>
                  <a:gd name="T27" fmla="*/ 47 h 105"/>
                  <a:gd name="T28" fmla="*/ 1 w 64"/>
                  <a:gd name="T29" fmla="*/ 63 h 105"/>
                  <a:gd name="T30" fmla="*/ 0 w 64"/>
                  <a:gd name="T31" fmla="*/ 77 h 105"/>
                  <a:gd name="T32" fmla="*/ 1 w 64"/>
                  <a:gd name="T33" fmla="*/ 90 h 105"/>
                  <a:gd name="T34" fmla="*/ 4 w 64"/>
                  <a:gd name="T35" fmla="*/ 105 h 105"/>
                  <a:gd name="T36" fmla="*/ 35 w 64"/>
                  <a:gd name="T37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05">
                    <a:moveTo>
                      <a:pt x="35" y="97"/>
                    </a:moveTo>
                    <a:lnTo>
                      <a:pt x="32" y="87"/>
                    </a:lnTo>
                    <a:lnTo>
                      <a:pt x="32" y="77"/>
                    </a:lnTo>
                    <a:lnTo>
                      <a:pt x="32" y="67"/>
                    </a:lnTo>
                    <a:lnTo>
                      <a:pt x="35" y="59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4" y="36"/>
                    </a:lnTo>
                    <a:lnTo>
                      <a:pt x="64" y="27"/>
                    </a:lnTo>
                    <a:lnTo>
                      <a:pt x="48" y="0"/>
                    </a:lnTo>
                    <a:lnTo>
                      <a:pt x="33" y="10"/>
                    </a:lnTo>
                    <a:lnTo>
                      <a:pt x="23" y="21"/>
                    </a:lnTo>
                    <a:lnTo>
                      <a:pt x="13" y="33"/>
                    </a:lnTo>
                    <a:lnTo>
                      <a:pt x="5" y="47"/>
                    </a:lnTo>
                    <a:lnTo>
                      <a:pt x="1" y="63"/>
                    </a:lnTo>
                    <a:lnTo>
                      <a:pt x="0" y="77"/>
                    </a:lnTo>
                    <a:lnTo>
                      <a:pt x="1" y="90"/>
                    </a:lnTo>
                    <a:lnTo>
                      <a:pt x="4" y="105"/>
                    </a:lnTo>
                    <a:lnTo>
                      <a:pt x="3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510"/>
              <p:cNvSpPr>
                <a:spLocks/>
              </p:cNvSpPr>
              <p:nvPr/>
            </p:nvSpPr>
            <p:spPr bwMode="auto">
              <a:xfrm>
                <a:off x="1463" y="2132"/>
                <a:ext cx="10" cy="7"/>
              </a:xfrm>
              <a:custGeom>
                <a:avLst/>
                <a:gdLst>
                  <a:gd name="T0" fmla="*/ 0 w 29"/>
                  <a:gd name="T1" fmla="*/ 9 h 21"/>
                  <a:gd name="T2" fmla="*/ 2 w 29"/>
                  <a:gd name="T3" fmla="*/ 14 h 21"/>
                  <a:gd name="T4" fmla="*/ 6 w 29"/>
                  <a:gd name="T5" fmla="*/ 18 h 21"/>
                  <a:gd name="T6" fmla="*/ 13 w 29"/>
                  <a:gd name="T7" fmla="*/ 21 h 21"/>
                  <a:gd name="T8" fmla="*/ 18 w 29"/>
                  <a:gd name="T9" fmla="*/ 19 h 21"/>
                  <a:gd name="T10" fmla="*/ 24 w 29"/>
                  <a:gd name="T11" fmla="*/ 17 h 21"/>
                  <a:gd name="T12" fmla="*/ 28 w 29"/>
                  <a:gd name="T13" fmla="*/ 13 h 21"/>
                  <a:gd name="T14" fmla="*/ 29 w 29"/>
                  <a:gd name="T15" fmla="*/ 7 h 21"/>
                  <a:gd name="T16" fmla="*/ 29 w 29"/>
                  <a:gd name="T17" fmla="*/ 0 h 21"/>
                  <a:gd name="T18" fmla="*/ 0 w 29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9"/>
                    </a:moveTo>
                    <a:lnTo>
                      <a:pt x="2" y="14"/>
                    </a:lnTo>
                    <a:lnTo>
                      <a:pt x="6" y="18"/>
                    </a:lnTo>
                    <a:lnTo>
                      <a:pt x="13" y="21"/>
                    </a:lnTo>
                    <a:lnTo>
                      <a:pt x="18" y="19"/>
                    </a:lnTo>
                    <a:lnTo>
                      <a:pt x="24" y="17"/>
                    </a:lnTo>
                    <a:lnTo>
                      <a:pt x="28" y="13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511"/>
              <p:cNvSpPr>
                <a:spLocks/>
              </p:cNvSpPr>
              <p:nvPr/>
            </p:nvSpPr>
            <p:spPr bwMode="auto">
              <a:xfrm>
                <a:off x="1403" y="2113"/>
                <a:ext cx="10" cy="8"/>
              </a:xfrm>
              <a:custGeom>
                <a:avLst/>
                <a:gdLst>
                  <a:gd name="T0" fmla="*/ 28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7 h 24"/>
                  <a:gd name="T8" fmla="*/ 21 w 30"/>
                  <a:gd name="T9" fmla="*/ 1 h 24"/>
                  <a:gd name="T10" fmla="*/ 16 w 30"/>
                  <a:gd name="T11" fmla="*/ 0 h 24"/>
                  <a:gd name="T12" fmla="*/ 9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8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8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7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512"/>
              <p:cNvSpPr>
                <a:spLocks/>
              </p:cNvSpPr>
              <p:nvPr/>
            </p:nvSpPr>
            <p:spPr bwMode="auto">
              <a:xfrm>
                <a:off x="1392" y="2116"/>
                <a:ext cx="20" cy="49"/>
              </a:xfrm>
              <a:custGeom>
                <a:avLst/>
                <a:gdLst>
                  <a:gd name="T0" fmla="*/ 32 w 60"/>
                  <a:gd name="T1" fmla="*/ 143 h 146"/>
                  <a:gd name="T2" fmla="*/ 31 w 60"/>
                  <a:gd name="T3" fmla="*/ 125 h 146"/>
                  <a:gd name="T4" fmla="*/ 31 w 60"/>
                  <a:gd name="T5" fmla="*/ 108 h 146"/>
                  <a:gd name="T6" fmla="*/ 33 w 60"/>
                  <a:gd name="T7" fmla="*/ 92 h 146"/>
                  <a:gd name="T8" fmla="*/ 36 w 60"/>
                  <a:gd name="T9" fmla="*/ 77 h 146"/>
                  <a:gd name="T10" fmla="*/ 40 w 60"/>
                  <a:gd name="T11" fmla="*/ 61 h 146"/>
                  <a:gd name="T12" fmla="*/ 45 w 60"/>
                  <a:gd name="T13" fmla="*/ 46 h 146"/>
                  <a:gd name="T14" fmla="*/ 51 w 60"/>
                  <a:gd name="T15" fmla="*/ 31 h 146"/>
                  <a:gd name="T16" fmla="*/ 60 w 60"/>
                  <a:gd name="T17" fmla="*/ 16 h 146"/>
                  <a:gd name="T18" fmla="*/ 31 w 60"/>
                  <a:gd name="T19" fmla="*/ 0 h 146"/>
                  <a:gd name="T20" fmla="*/ 22 w 60"/>
                  <a:gd name="T21" fmla="*/ 17 h 146"/>
                  <a:gd name="T22" fmla="*/ 16 w 60"/>
                  <a:gd name="T23" fmla="*/ 36 h 146"/>
                  <a:gd name="T24" fmla="*/ 10 w 60"/>
                  <a:gd name="T25" fmla="*/ 53 h 146"/>
                  <a:gd name="T26" fmla="*/ 5 w 60"/>
                  <a:gd name="T27" fmla="*/ 69 h 146"/>
                  <a:gd name="T28" fmla="*/ 1 w 60"/>
                  <a:gd name="T29" fmla="*/ 88 h 146"/>
                  <a:gd name="T30" fmla="*/ 0 w 60"/>
                  <a:gd name="T31" fmla="*/ 108 h 146"/>
                  <a:gd name="T32" fmla="*/ 0 w 60"/>
                  <a:gd name="T33" fmla="*/ 125 h 146"/>
                  <a:gd name="T34" fmla="*/ 1 w 60"/>
                  <a:gd name="T35" fmla="*/ 146 h 146"/>
                  <a:gd name="T36" fmla="*/ 32 w 60"/>
                  <a:gd name="T3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6">
                    <a:moveTo>
                      <a:pt x="32" y="143"/>
                    </a:moveTo>
                    <a:lnTo>
                      <a:pt x="31" y="125"/>
                    </a:lnTo>
                    <a:lnTo>
                      <a:pt x="31" y="108"/>
                    </a:lnTo>
                    <a:lnTo>
                      <a:pt x="33" y="92"/>
                    </a:lnTo>
                    <a:lnTo>
                      <a:pt x="36" y="77"/>
                    </a:lnTo>
                    <a:lnTo>
                      <a:pt x="40" y="61"/>
                    </a:lnTo>
                    <a:lnTo>
                      <a:pt x="45" y="46"/>
                    </a:lnTo>
                    <a:lnTo>
                      <a:pt x="51" y="31"/>
                    </a:lnTo>
                    <a:lnTo>
                      <a:pt x="60" y="16"/>
                    </a:lnTo>
                    <a:lnTo>
                      <a:pt x="31" y="0"/>
                    </a:lnTo>
                    <a:lnTo>
                      <a:pt x="22" y="17"/>
                    </a:lnTo>
                    <a:lnTo>
                      <a:pt x="16" y="36"/>
                    </a:lnTo>
                    <a:lnTo>
                      <a:pt x="10" y="53"/>
                    </a:lnTo>
                    <a:lnTo>
                      <a:pt x="5" y="69"/>
                    </a:lnTo>
                    <a:lnTo>
                      <a:pt x="1" y="88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1" y="146"/>
                    </a:lnTo>
                    <a:lnTo>
                      <a:pt x="32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513"/>
              <p:cNvSpPr>
                <a:spLocks/>
              </p:cNvSpPr>
              <p:nvPr/>
            </p:nvSpPr>
            <p:spPr bwMode="auto">
              <a:xfrm>
                <a:off x="1402" y="2119"/>
                <a:ext cx="11" cy="5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3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8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3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514"/>
              <p:cNvSpPr>
                <a:spLocks/>
              </p:cNvSpPr>
              <p:nvPr/>
            </p:nvSpPr>
            <p:spPr bwMode="auto">
              <a:xfrm>
                <a:off x="1274" y="2205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3 w 29"/>
                  <a:gd name="T3" fmla="*/ 1 h 27"/>
                  <a:gd name="T4" fmla="*/ 16 w 29"/>
                  <a:gd name="T5" fmla="*/ 0 h 27"/>
                  <a:gd name="T6" fmla="*/ 11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3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3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515"/>
              <p:cNvSpPr>
                <a:spLocks/>
              </p:cNvSpPr>
              <p:nvPr/>
            </p:nvSpPr>
            <p:spPr bwMode="auto">
              <a:xfrm>
                <a:off x="1276" y="2207"/>
                <a:ext cx="24" cy="61"/>
              </a:xfrm>
              <a:custGeom>
                <a:avLst/>
                <a:gdLst>
                  <a:gd name="T0" fmla="*/ 72 w 73"/>
                  <a:gd name="T1" fmla="*/ 181 h 181"/>
                  <a:gd name="T2" fmla="*/ 73 w 73"/>
                  <a:gd name="T3" fmla="*/ 151 h 181"/>
                  <a:gd name="T4" fmla="*/ 73 w 73"/>
                  <a:gd name="T5" fmla="*/ 124 h 181"/>
                  <a:gd name="T6" fmla="*/ 70 w 73"/>
                  <a:gd name="T7" fmla="*/ 100 h 181"/>
                  <a:gd name="T8" fmla="*/ 65 w 73"/>
                  <a:gd name="T9" fmla="*/ 75 h 181"/>
                  <a:gd name="T10" fmla="*/ 57 w 73"/>
                  <a:gd name="T11" fmla="*/ 55 h 181"/>
                  <a:gd name="T12" fmla="*/ 49 w 73"/>
                  <a:gd name="T13" fmla="*/ 35 h 181"/>
                  <a:gd name="T14" fmla="*/ 38 w 73"/>
                  <a:gd name="T15" fmla="*/ 17 h 181"/>
                  <a:gd name="T16" fmla="*/ 26 w 73"/>
                  <a:gd name="T17" fmla="*/ 0 h 181"/>
                  <a:gd name="T18" fmla="*/ 0 w 73"/>
                  <a:gd name="T19" fmla="*/ 20 h 181"/>
                  <a:gd name="T20" fmla="*/ 11 w 73"/>
                  <a:gd name="T21" fmla="*/ 35 h 181"/>
                  <a:gd name="T22" fmla="*/ 21 w 73"/>
                  <a:gd name="T23" fmla="*/ 50 h 181"/>
                  <a:gd name="T24" fmla="*/ 29 w 73"/>
                  <a:gd name="T25" fmla="*/ 66 h 181"/>
                  <a:gd name="T26" fmla="*/ 35 w 73"/>
                  <a:gd name="T27" fmla="*/ 83 h 181"/>
                  <a:gd name="T28" fmla="*/ 38 w 73"/>
                  <a:gd name="T29" fmla="*/ 102 h 181"/>
                  <a:gd name="T30" fmla="*/ 41 w 73"/>
                  <a:gd name="T31" fmla="*/ 125 h 181"/>
                  <a:gd name="T32" fmla="*/ 42 w 73"/>
                  <a:gd name="T33" fmla="*/ 151 h 181"/>
                  <a:gd name="T34" fmla="*/ 39 w 73"/>
                  <a:gd name="T35" fmla="*/ 179 h 181"/>
                  <a:gd name="T36" fmla="*/ 72 w 73"/>
                  <a:gd name="T3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81">
                    <a:moveTo>
                      <a:pt x="72" y="181"/>
                    </a:moveTo>
                    <a:lnTo>
                      <a:pt x="73" y="151"/>
                    </a:lnTo>
                    <a:lnTo>
                      <a:pt x="73" y="124"/>
                    </a:lnTo>
                    <a:lnTo>
                      <a:pt x="70" y="100"/>
                    </a:lnTo>
                    <a:lnTo>
                      <a:pt x="65" y="75"/>
                    </a:lnTo>
                    <a:lnTo>
                      <a:pt x="57" y="55"/>
                    </a:lnTo>
                    <a:lnTo>
                      <a:pt x="49" y="35"/>
                    </a:lnTo>
                    <a:lnTo>
                      <a:pt x="38" y="17"/>
                    </a:lnTo>
                    <a:lnTo>
                      <a:pt x="26" y="0"/>
                    </a:lnTo>
                    <a:lnTo>
                      <a:pt x="0" y="20"/>
                    </a:lnTo>
                    <a:lnTo>
                      <a:pt x="11" y="35"/>
                    </a:lnTo>
                    <a:lnTo>
                      <a:pt x="21" y="50"/>
                    </a:lnTo>
                    <a:lnTo>
                      <a:pt x="29" y="66"/>
                    </a:lnTo>
                    <a:lnTo>
                      <a:pt x="35" y="83"/>
                    </a:lnTo>
                    <a:lnTo>
                      <a:pt x="38" y="102"/>
                    </a:lnTo>
                    <a:lnTo>
                      <a:pt x="41" y="125"/>
                    </a:lnTo>
                    <a:lnTo>
                      <a:pt x="42" y="151"/>
                    </a:lnTo>
                    <a:lnTo>
                      <a:pt x="39" y="179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516"/>
              <p:cNvSpPr>
                <a:spLocks/>
              </p:cNvSpPr>
              <p:nvPr/>
            </p:nvSpPr>
            <p:spPr bwMode="auto">
              <a:xfrm>
                <a:off x="1274" y="2210"/>
                <a:ext cx="11" cy="6"/>
              </a:xfrm>
              <a:custGeom>
                <a:avLst/>
                <a:gdLst>
                  <a:gd name="T0" fmla="*/ 0 w 33"/>
                  <a:gd name="T1" fmla="*/ 0 h 16"/>
                  <a:gd name="T2" fmla="*/ 2 w 33"/>
                  <a:gd name="T3" fmla="*/ 7 h 16"/>
                  <a:gd name="T4" fmla="*/ 4 w 33"/>
                  <a:gd name="T5" fmla="*/ 12 h 16"/>
                  <a:gd name="T6" fmla="*/ 10 w 33"/>
                  <a:gd name="T7" fmla="*/ 15 h 16"/>
                  <a:gd name="T8" fmla="*/ 16 w 33"/>
                  <a:gd name="T9" fmla="*/ 16 h 16"/>
                  <a:gd name="T10" fmla="*/ 22 w 33"/>
                  <a:gd name="T11" fmla="*/ 16 h 16"/>
                  <a:gd name="T12" fmla="*/ 27 w 33"/>
                  <a:gd name="T13" fmla="*/ 14 h 16"/>
                  <a:gd name="T14" fmla="*/ 31 w 33"/>
                  <a:gd name="T15" fmla="*/ 8 h 16"/>
                  <a:gd name="T16" fmla="*/ 33 w 33"/>
                  <a:gd name="T17" fmla="*/ 2 h 16"/>
                  <a:gd name="T18" fmla="*/ 0 w 33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lnTo>
                      <a:pt x="2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517"/>
              <p:cNvSpPr>
                <a:spLocks/>
              </p:cNvSpPr>
              <p:nvPr/>
            </p:nvSpPr>
            <p:spPr bwMode="auto">
              <a:xfrm>
                <a:off x="1243" y="2254"/>
                <a:ext cx="8" cy="9"/>
              </a:xfrm>
              <a:custGeom>
                <a:avLst/>
                <a:gdLst>
                  <a:gd name="T0" fmla="*/ 0 w 24"/>
                  <a:gd name="T1" fmla="*/ 28 h 29"/>
                  <a:gd name="T2" fmla="*/ 6 w 24"/>
                  <a:gd name="T3" fmla="*/ 29 h 29"/>
                  <a:gd name="T4" fmla="*/ 13 w 24"/>
                  <a:gd name="T5" fmla="*/ 28 h 29"/>
                  <a:gd name="T6" fmla="*/ 17 w 24"/>
                  <a:gd name="T7" fmla="*/ 27 h 29"/>
                  <a:gd name="T8" fmla="*/ 21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6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6" y="29"/>
                    </a:lnTo>
                    <a:lnTo>
                      <a:pt x="13" y="28"/>
                    </a:lnTo>
                    <a:lnTo>
                      <a:pt x="17" y="27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518"/>
              <p:cNvSpPr>
                <a:spLocks/>
              </p:cNvSpPr>
              <p:nvPr/>
            </p:nvSpPr>
            <p:spPr bwMode="auto">
              <a:xfrm>
                <a:off x="1220" y="2224"/>
                <a:ext cx="27" cy="39"/>
              </a:xfrm>
              <a:custGeom>
                <a:avLst/>
                <a:gdLst>
                  <a:gd name="T0" fmla="*/ 0 w 83"/>
                  <a:gd name="T1" fmla="*/ 3 h 116"/>
                  <a:gd name="T2" fmla="*/ 4 w 83"/>
                  <a:gd name="T3" fmla="*/ 24 h 116"/>
                  <a:gd name="T4" fmla="*/ 9 w 83"/>
                  <a:gd name="T5" fmla="*/ 42 h 116"/>
                  <a:gd name="T6" fmla="*/ 16 w 83"/>
                  <a:gd name="T7" fmla="*/ 59 h 116"/>
                  <a:gd name="T8" fmla="*/ 23 w 83"/>
                  <a:gd name="T9" fmla="*/ 74 h 116"/>
                  <a:gd name="T10" fmla="*/ 34 w 83"/>
                  <a:gd name="T11" fmla="*/ 88 h 116"/>
                  <a:gd name="T12" fmla="*/ 44 w 83"/>
                  <a:gd name="T13" fmla="*/ 99 h 116"/>
                  <a:gd name="T14" fmla="*/ 55 w 83"/>
                  <a:gd name="T15" fmla="*/ 108 h 116"/>
                  <a:gd name="T16" fmla="*/ 69 w 83"/>
                  <a:gd name="T17" fmla="*/ 116 h 116"/>
                  <a:gd name="T18" fmla="*/ 83 w 83"/>
                  <a:gd name="T19" fmla="*/ 88 h 116"/>
                  <a:gd name="T20" fmla="*/ 74 w 83"/>
                  <a:gd name="T21" fmla="*/ 84 h 116"/>
                  <a:gd name="T22" fmla="*/ 66 w 83"/>
                  <a:gd name="T23" fmla="*/ 76 h 116"/>
                  <a:gd name="T24" fmla="*/ 58 w 83"/>
                  <a:gd name="T25" fmla="*/ 68 h 116"/>
                  <a:gd name="T26" fmla="*/ 50 w 83"/>
                  <a:gd name="T27" fmla="*/ 58 h 116"/>
                  <a:gd name="T28" fmla="*/ 44 w 83"/>
                  <a:gd name="T29" fmla="*/ 47 h 116"/>
                  <a:gd name="T30" fmla="*/ 39 w 83"/>
                  <a:gd name="T31" fmla="*/ 32 h 116"/>
                  <a:gd name="T32" fmla="*/ 35 w 83"/>
                  <a:gd name="T33" fmla="*/ 18 h 116"/>
                  <a:gd name="T34" fmla="*/ 32 w 83"/>
                  <a:gd name="T35" fmla="*/ 0 h 116"/>
                  <a:gd name="T36" fmla="*/ 0 w 83"/>
                  <a:gd name="T37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16">
                    <a:moveTo>
                      <a:pt x="0" y="3"/>
                    </a:moveTo>
                    <a:lnTo>
                      <a:pt x="4" y="24"/>
                    </a:lnTo>
                    <a:lnTo>
                      <a:pt x="9" y="42"/>
                    </a:lnTo>
                    <a:lnTo>
                      <a:pt x="16" y="59"/>
                    </a:lnTo>
                    <a:lnTo>
                      <a:pt x="23" y="74"/>
                    </a:lnTo>
                    <a:lnTo>
                      <a:pt x="34" y="88"/>
                    </a:lnTo>
                    <a:lnTo>
                      <a:pt x="44" y="99"/>
                    </a:lnTo>
                    <a:lnTo>
                      <a:pt x="55" y="108"/>
                    </a:lnTo>
                    <a:lnTo>
                      <a:pt x="69" y="116"/>
                    </a:lnTo>
                    <a:lnTo>
                      <a:pt x="83" y="88"/>
                    </a:lnTo>
                    <a:lnTo>
                      <a:pt x="74" y="84"/>
                    </a:lnTo>
                    <a:lnTo>
                      <a:pt x="66" y="76"/>
                    </a:lnTo>
                    <a:lnTo>
                      <a:pt x="58" y="68"/>
                    </a:lnTo>
                    <a:lnTo>
                      <a:pt x="50" y="58"/>
                    </a:lnTo>
                    <a:lnTo>
                      <a:pt x="44" y="47"/>
                    </a:lnTo>
                    <a:lnTo>
                      <a:pt x="39" y="32"/>
                    </a:lnTo>
                    <a:lnTo>
                      <a:pt x="35" y="18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519"/>
              <p:cNvSpPr>
                <a:spLocks/>
              </p:cNvSpPr>
              <p:nvPr/>
            </p:nvSpPr>
            <p:spPr bwMode="auto">
              <a:xfrm>
                <a:off x="1240" y="2254"/>
                <a:ext cx="11" cy="5"/>
              </a:xfrm>
              <a:custGeom>
                <a:avLst/>
                <a:gdLst>
                  <a:gd name="T0" fmla="*/ 33 w 33"/>
                  <a:gd name="T1" fmla="*/ 13 h 16"/>
                  <a:gd name="T2" fmla="*/ 30 w 33"/>
                  <a:gd name="T3" fmla="*/ 6 h 16"/>
                  <a:gd name="T4" fmla="*/ 26 w 33"/>
                  <a:gd name="T5" fmla="*/ 2 h 16"/>
                  <a:gd name="T6" fmla="*/ 22 w 33"/>
                  <a:gd name="T7" fmla="*/ 0 h 16"/>
                  <a:gd name="T8" fmla="*/ 15 w 33"/>
                  <a:gd name="T9" fmla="*/ 0 h 16"/>
                  <a:gd name="T10" fmla="*/ 10 w 33"/>
                  <a:gd name="T11" fmla="*/ 1 h 16"/>
                  <a:gd name="T12" fmla="*/ 5 w 33"/>
                  <a:gd name="T13" fmla="*/ 4 h 16"/>
                  <a:gd name="T14" fmla="*/ 2 w 33"/>
                  <a:gd name="T15" fmla="*/ 9 h 16"/>
                  <a:gd name="T16" fmla="*/ 0 w 33"/>
                  <a:gd name="T17" fmla="*/ 16 h 16"/>
                  <a:gd name="T18" fmla="*/ 33 w 33"/>
                  <a:gd name="T1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3"/>
                    </a:moveTo>
                    <a:lnTo>
                      <a:pt x="30" y="6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520"/>
              <p:cNvSpPr>
                <a:spLocks/>
              </p:cNvSpPr>
              <p:nvPr/>
            </p:nvSpPr>
            <p:spPr bwMode="auto">
              <a:xfrm>
                <a:off x="1118" y="2324"/>
                <a:ext cx="10" cy="7"/>
              </a:xfrm>
              <a:custGeom>
                <a:avLst/>
                <a:gdLst>
                  <a:gd name="T0" fmla="*/ 31 w 31"/>
                  <a:gd name="T1" fmla="*/ 10 h 21"/>
                  <a:gd name="T2" fmla="*/ 27 w 31"/>
                  <a:gd name="T3" fmla="*/ 5 h 21"/>
                  <a:gd name="T4" fmla="*/ 21 w 31"/>
                  <a:gd name="T5" fmla="*/ 1 h 21"/>
                  <a:gd name="T6" fmla="*/ 16 w 31"/>
                  <a:gd name="T7" fmla="*/ 0 h 21"/>
                  <a:gd name="T8" fmla="*/ 9 w 31"/>
                  <a:gd name="T9" fmla="*/ 1 h 21"/>
                  <a:gd name="T10" fmla="*/ 5 w 31"/>
                  <a:gd name="T11" fmla="*/ 4 h 21"/>
                  <a:gd name="T12" fmla="*/ 1 w 31"/>
                  <a:gd name="T13" fmla="*/ 9 h 21"/>
                  <a:gd name="T14" fmla="*/ 0 w 31"/>
                  <a:gd name="T15" fmla="*/ 14 h 21"/>
                  <a:gd name="T16" fmla="*/ 0 w 31"/>
                  <a:gd name="T17" fmla="*/ 21 h 21"/>
                  <a:gd name="T18" fmla="*/ 31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31" y="10"/>
                    </a:moveTo>
                    <a:lnTo>
                      <a:pt x="27" y="5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521"/>
              <p:cNvSpPr>
                <a:spLocks/>
              </p:cNvSpPr>
              <p:nvPr/>
            </p:nvSpPr>
            <p:spPr bwMode="auto">
              <a:xfrm>
                <a:off x="1117" y="2328"/>
                <a:ext cx="53" cy="80"/>
              </a:xfrm>
              <a:custGeom>
                <a:avLst/>
                <a:gdLst>
                  <a:gd name="T0" fmla="*/ 160 w 160"/>
                  <a:gd name="T1" fmla="*/ 220 h 241"/>
                  <a:gd name="T2" fmla="*/ 138 w 160"/>
                  <a:gd name="T3" fmla="*/ 193 h 241"/>
                  <a:gd name="T4" fmla="*/ 118 w 160"/>
                  <a:gd name="T5" fmla="*/ 169 h 241"/>
                  <a:gd name="T6" fmla="*/ 100 w 160"/>
                  <a:gd name="T7" fmla="*/ 143 h 241"/>
                  <a:gd name="T8" fmla="*/ 83 w 160"/>
                  <a:gd name="T9" fmla="*/ 118 h 241"/>
                  <a:gd name="T10" fmla="*/ 69 w 160"/>
                  <a:gd name="T11" fmla="*/ 93 h 241"/>
                  <a:gd name="T12" fmla="*/ 56 w 160"/>
                  <a:gd name="T13" fmla="*/ 65 h 241"/>
                  <a:gd name="T14" fmla="*/ 42 w 160"/>
                  <a:gd name="T15" fmla="*/ 35 h 241"/>
                  <a:gd name="T16" fmla="*/ 31 w 160"/>
                  <a:gd name="T17" fmla="*/ 0 h 241"/>
                  <a:gd name="T18" fmla="*/ 0 w 160"/>
                  <a:gd name="T19" fmla="*/ 11 h 241"/>
                  <a:gd name="T20" fmla="*/ 13 w 160"/>
                  <a:gd name="T21" fmla="*/ 45 h 241"/>
                  <a:gd name="T22" fmla="*/ 26 w 160"/>
                  <a:gd name="T23" fmla="*/ 77 h 241"/>
                  <a:gd name="T24" fmla="*/ 40 w 160"/>
                  <a:gd name="T25" fmla="*/ 107 h 241"/>
                  <a:gd name="T26" fmla="*/ 56 w 160"/>
                  <a:gd name="T27" fmla="*/ 135 h 241"/>
                  <a:gd name="T28" fmla="*/ 73 w 160"/>
                  <a:gd name="T29" fmla="*/ 161 h 241"/>
                  <a:gd name="T30" fmla="*/ 92 w 160"/>
                  <a:gd name="T31" fmla="*/ 188 h 241"/>
                  <a:gd name="T32" fmla="*/ 112 w 160"/>
                  <a:gd name="T33" fmla="*/ 214 h 241"/>
                  <a:gd name="T34" fmla="*/ 137 w 160"/>
                  <a:gd name="T35" fmla="*/ 241 h 241"/>
                  <a:gd name="T36" fmla="*/ 160 w 160"/>
                  <a:gd name="T37" fmla="*/ 2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41">
                    <a:moveTo>
                      <a:pt x="160" y="220"/>
                    </a:moveTo>
                    <a:lnTo>
                      <a:pt x="138" y="193"/>
                    </a:lnTo>
                    <a:lnTo>
                      <a:pt x="118" y="169"/>
                    </a:lnTo>
                    <a:lnTo>
                      <a:pt x="100" y="143"/>
                    </a:lnTo>
                    <a:lnTo>
                      <a:pt x="83" y="118"/>
                    </a:lnTo>
                    <a:lnTo>
                      <a:pt x="69" y="93"/>
                    </a:lnTo>
                    <a:lnTo>
                      <a:pt x="56" y="65"/>
                    </a:lnTo>
                    <a:lnTo>
                      <a:pt x="42" y="35"/>
                    </a:lnTo>
                    <a:lnTo>
                      <a:pt x="31" y="0"/>
                    </a:lnTo>
                    <a:lnTo>
                      <a:pt x="0" y="11"/>
                    </a:lnTo>
                    <a:lnTo>
                      <a:pt x="13" y="45"/>
                    </a:lnTo>
                    <a:lnTo>
                      <a:pt x="26" y="77"/>
                    </a:lnTo>
                    <a:lnTo>
                      <a:pt x="40" y="107"/>
                    </a:lnTo>
                    <a:lnTo>
                      <a:pt x="56" y="135"/>
                    </a:lnTo>
                    <a:lnTo>
                      <a:pt x="73" y="161"/>
                    </a:lnTo>
                    <a:lnTo>
                      <a:pt x="92" y="188"/>
                    </a:lnTo>
                    <a:lnTo>
                      <a:pt x="112" y="214"/>
                    </a:lnTo>
                    <a:lnTo>
                      <a:pt x="137" y="241"/>
                    </a:lnTo>
                    <a:lnTo>
                      <a:pt x="160" y="2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522"/>
              <p:cNvSpPr>
                <a:spLocks/>
              </p:cNvSpPr>
              <p:nvPr/>
            </p:nvSpPr>
            <p:spPr bwMode="auto">
              <a:xfrm>
                <a:off x="1118" y="2326"/>
                <a:ext cx="9" cy="9"/>
              </a:xfrm>
              <a:custGeom>
                <a:avLst/>
                <a:gdLst>
                  <a:gd name="T0" fmla="*/ 0 w 27"/>
                  <a:gd name="T1" fmla="*/ 21 h 25"/>
                  <a:gd name="T2" fmla="*/ 6 w 27"/>
                  <a:gd name="T3" fmla="*/ 25 h 25"/>
                  <a:gd name="T4" fmla="*/ 11 w 27"/>
                  <a:gd name="T5" fmla="*/ 25 h 25"/>
                  <a:gd name="T6" fmla="*/ 17 w 27"/>
                  <a:gd name="T7" fmla="*/ 25 h 25"/>
                  <a:gd name="T8" fmla="*/ 22 w 27"/>
                  <a:gd name="T9" fmla="*/ 21 h 25"/>
                  <a:gd name="T10" fmla="*/ 25 w 27"/>
                  <a:gd name="T11" fmla="*/ 17 h 25"/>
                  <a:gd name="T12" fmla="*/ 27 w 27"/>
                  <a:gd name="T13" fmla="*/ 12 h 25"/>
                  <a:gd name="T14" fmla="*/ 27 w 27"/>
                  <a:gd name="T15" fmla="*/ 6 h 25"/>
                  <a:gd name="T16" fmla="*/ 23 w 27"/>
                  <a:gd name="T17" fmla="*/ 0 h 25"/>
                  <a:gd name="T18" fmla="*/ 0 w 27"/>
                  <a:gd name="T1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5">
                    <a:moveTo>
                      <a:pt x="0" y="21"/>
                    </a:moveTo>
                    <a:lnTo>
                      <a:pt x="6" y="25"/>
                    </a:lnTo>
                    <a:lnTo>
                      <a:pt x="11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523"/>
              <p:cNvSpPr>
                <a:spLocks/>
              </p:cNvSpPr>
              <p:nvPr/>
            </p:nvSpPr>
            <p:spPr bwMode="auto">
              <a:xfrm>
                <a:off x="1181" y="2327"/>
                <a:ext cx="10" cy="7"/>
              </a:xfrm>
              <a:custGeom>
                <a:avLst/>
                <a:gdLst>
                  <a:gd name="T0" fmla="*/ 30 w 30"/>
                  <a:gd name="T1" fmla="*/ 11 h 20"/>
                  <a:gd name="T2" fmla="*/ 27 w 30"/>
                  <a:gd name="T3" fmla="*/ 5 h 20"/>
                  <a:gd name="T4" fmla="*/ 23 w 30"/>
                  <a:gd name="T5" fmla="*/ 1 h 20"/>
                  <a:gd name="T6" fmla="*/ 16 w 30"/>
                  <a:gd name="T7" fmla="*/ 0 h 20"/>
                  <a:gd name="T8" fmla="*/ 12 w 30"/>
                  <a:gd name="T9" fmla="*/ 0 h 20"/>
                  <a:gd name="T10" fmla="*/ 6 w 30"/>
                  <a:gd name="T11" fmla="*/ 3 h 20"/>
                  <a:gd name="T12" fmla="*/ 2 w 30"/>
                  <a:gd name="T13" fmla="*/ 7 h 20"/>
                  <a:gd name="T14" fmla="*/ 0 w 30"/>
                  <a:gd name="T15" fmla="*/ 14 h 20"/>
                  <a:gd name="T16" fmla="*/ 0 w 30"/>
                  <a:gd name="T17" fmla="*/ 20 h 20"/>
                  <a:gd name="T18" fmla="*/ 3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30" y="11"/>
                    </a:moveTo>
                    <a:lnTo>
                      <a:pt x="27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524"/>
              <p:cNvSpPr>
                <a:spLocks/>
              </p:cNvSpPr>
              <p:nvPr/>
            </p:nvSpPr>
            <p:spPr bwMode="auto">
              <a:xfrm>
                <a:off x="1182" y="2331"/>
                <a:ext cx="37" cy="49"/>
              </a:xfrm>
              <a:custGeom>
                <a:avLst/>
                <a:gdLst>
                  <a:gd name="T0" fmla="*/ 110 w 110"/>
                  <a:gd name="T1" fmla="*/ 123 h 146"/>
                  <a:gd name="T2" fmla="*/ 95 w 110"/>
                  <a:gd name="T3" fmla="*/ 109 h 146"/>
                  <a:gd name="T4" fmla="*/ 83 w 110"/>
                  <a:gd name="T5" fmla="*/ 94 h 146"/>
                  <a:gd name="T6" fmla="*/ 71 w 110"/>
                  <a:gd name="T7" fmla="*/ 81 h 146"/>
                  <a:gd name="T8" fmla="*/ 60 w 110"/>
                  <a:gd name="T9" fmla="*/ 66 h 146"/>
                  <a:gd name="T10" fmla="*/ 51 w 110"/>
                  <a:gd name="T11" fmla="*/ 50 h 146"/>
                  <a:gd name="T12" fmla="*/ 41 w 110"/>
                  <a:gd name="T13" fmla="*/ 34 h 146"/>
                  <a:gd name="T14" fmla="*/ 36 w 110"/>
                  <a:gd name="T15" fmla="*/ 17 h 146"/>
                  <a:gd name="T16" fmla="*/ 29 w 110"/>
                  <a:gd name="T17" fmla="*/ 0 h 146"/>
                  <a:gd name="T18" fmla="*/ 0 w 110"/>
                  <a:gd name="T19" fmla="*/ 8 h 146"/>
                  <a:gd name="T20" fmla="*/ 5 w 110"/>
                  <a:gd name="T21" fmla="*/ 28 h 146"/>
                  <a:gd name="T22" fmla="*/ 13 w 110"/>
                  <a:gd name="T23" fmla="*/ 47 h 146"/>
                  <a:gd name="T24" fmla="*/ 24 w 110"/>
                  <a:gd name="T25" fmla="*/ 65 h 146"/>
                  <a:gd name="T26" fmla="*/ 33 w 110"/>
                  <a:gd name="T27" fmla="*/ 83 h 146"/>
                  <a:gd name="T28" fmla="*/ 45 w 110"/>
                  <a:gd name="T29" fmla="*/ 100 h 146"/>
                  <a:gd name="T30" fmla="*/ 59 w 110"/>
                  <a:gd name="T31" fmla="*/ 116 h 146"/>
                  <a:gd name="T32" fmla="*/ 74 w 110"/>
                  <a:gd name="T33" fmla="*/ 131 h 146"/>
                  <a:gd name="T34" fmla="*/ 90 w 110"/>
                  <a:gd name="T35" fmla="*/ 146 h 146"/>
                  <a:gd name="T36" fmla="*/ 110 w 110"/>
                  <a:gd name="T37" fmla="*/ 1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46">
                    <a:moveTo>
                      <a:pt x="110" y="123"/>
                    </a:moveTo>
                    <a:lnTo>
                      <a:pt x="95" y="109"/>
                    </a:lnTo>
                    <a:lnTo>
                      <a:pt x="83" y="94"/>
                    </a:lnTo>
                    <a:lnTo>
                      <a:pt x="71" y="81"/>
                    </a:lnTo>
                    <a:lnTo>
                      <a:pt x="60" y="66"/>
                    </a:lnTo>
                    <a:lnTo>
                      <a:pt x="51" y="50"/>
                    </a:lnTo>
                    <a:lnTo>
                      <a:pt x="41" y="34"/>
                    </a:lnTo>
                    <a:lnTo>
                      <a:pt x="36" y="17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5" y="28"/>
                    </a:lnTo>
                    <a:lnTo>
                      <a:pt x="13" y="47"/>
                    </a:lnTo>
                    <a:lnTo>
                      <a:pt x="24" y="65"/>
                    </a:lnTo>
                    <a:lnTo>
                      <a:pt x="33" y="83"/>
                    </a:lnTo>
                    <a:lnTo>
                      <a:pt x="45" y="100"/>
                    </a:lnTo>
                    <a:lnTo>
                      <a:pt x="59" y="116"/>
                    </a:lnTo>
                    <a:lnTo>
                      <a:pt x="74" y="131"/>
                    </a:lnTo>
                    <a:lnTo>
                      <a:pt x="90" y="146"/>
                    </a:lnTo>
                    <a:lnTo>
                      <a:pt x="11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525"/>
              <p:cNvSpPr>
                <a:spLocks/>
              </p:cNvSpPr>
              <p:nvPr/>
            </p:nvSpPr>
            <p:spPr bwMode="auto">
              <a:xfrm>
                <a:off x="1183" y="2329"/>
                <a:ext cx="8" cy="9"/>
              </a:xfrm>
              <a:custGeom>
                <a:avLst/>
                <a:gdLst>
                  <a:gd name="T0" fmla="*/ 0 w 24"/>
                  <a:gd name="T1" fmla="*/ 23 h 27"/>
                  <a:gd name="T2" fmla="*/ 5 w 24"/>
                  <a:gd name="T3" fmla="*/ 27 h 27"/>
                  <a:gd name="T4" fmla="*/ 12 w 24"/>
                  <a:gd name="T5" fmla="*/ 27 h 27"/>
                  <a:gd name="T6" fmla="*/ 16 w 24"/>
                  <a:gd name="T7" fmla="*/ 24 h 27"/>
                  <a:gd name="T8" fmla="*/ 21 w 24"/>
                  <a:gd name="T9" fmla="*/ 22 h 27"/>
                  <a:gd name="T10" fmla="*/ 24 w 24"/>
                  <a:gd name="T11" fmla="*/ 16 h 27"/>
                  <a:gd name="T12" fmla="*/ 24 w 24"/>
                  <a:gd name="T13" fmla="*/ 11 h 27"/>
                  <a:gd name="T14" fmla="*/ 24 w 24"/>
                  <a:gd name="T15" fmla="*/ 5 h 27"/>
                  <a:gd name="T16" fmla="*/ 20 w 24"/>
                  <a:gd name="T17" fmla="*/ 0 h 27"/>
                  <a:gd name="T18" fmla="*/ 0 w 24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7">
                    <a:moveTo>
                      <a:pt x="0" y="23"/>
                    </a:moveTo>
                    <a:lnTo>
                      <a:pt x="5" y="27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526"/>
              <p:cNvSpPr>
                <a:spLocks/>
              </p:cNvSpPr>
              <p:nvPr/>
            </p:nvSpPr>
            <p:spPr bwMode="auto">
              <a:xfrm>
                <a:off x="1494" y="2312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2 w 32"/>
                  <a:gd name="T3" fmla="*/ 7 h 16"/>
                  <a:gd name="T4" fmla="*/ 5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2" y="7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527"/>
              <p:cNvSpPr>
                <a:spLocks/>
              </p:cNvSpPr>
              <p:nvPr/>
            </p:nvSpPr>
            <p:spPr bwMode="auto">
              <a:xfrm>
                <a:off x="1474" y="2247"/>
                <a:ext cx="31" cy="65"/>
              </a:xfrm>
              <a:custGeom>
                <a:avLst/>
                <a:gdLst>
                  <a:gd name="T0" fmla="*/ 0 w 94"/>
                  <a:gd name="T1" fmla="*/ 20 h 194"/>
                  <a:gd name="T2" fmla="*/ 13 w 94"/>
                  <a:gd name="T3" fmla="*/ 39 h 194"/>
                  <a:gd name="T4" fmla="*/ 28 w 94"/>
                  <a:gd name="T5" fmla="*/ 62 h 194"/>
                  <a:gd name="T6" fmla="*/ 39 w 94"/>
                  <a:gd name="T7" fmla="*/ 84 h 194"/>
                  <a:gd name="T8" fmla="*/ 48 w 94"/>
                  <a:gd name="T9" fmla="*/ 106 h 194"/>
                  <a:gd name="T10" fmla="*/ 55 w 94"/>
                  <a:gd name="T11" fmla="*/ 129 h 194"/>
                  <a:gd name="T12" fmla="*/ 59 w 94"/>
                  <a:gd name="T13" fmla="*/ 151 h 194"/>
                  <a:gd name="T14" fmla="*/ 63 w 94"/>
                  <a:gd name="T15" fmla="*/ 174 h 194"/>
                  <a:gd name="T16" fmla="*/ 63 w 94"/>
                  <a:gd name="T17" fmla="*/ 194 h 194"/>
                  <a:gd name="T18" fmla="*/ 94 w 94"/>
                  <a:gd name="T19" fmla="*/ 194 h 194"/>
                  <a:gd name="T20" fmla="*/ 94 w 94"/>
                  <a:gd name="T21" fmla="*/ 173 h 194"/>
                  <a:gd name="T22" fmla="*/ 91 w 94"/>
                  <a:gd name="T23" fmla="*/ 147 h 194"/>
                  <a:gd name="T24" fmla="*/ 86 w 94"/>
                  <a:gd name="T25" fmla="*/ 123 h 194"/>
                  <a:gd name="T26" fmla="*/ 78 w 94"/>
                  <a:gd name="T27" fmla="*/ 96 h 194"/>
                  <a:gd name="T28" fmla="*/ 68 w 94"/>
                  <a:gd name="T29" fmla="*/ 71 h 194"/>
                  <a:gd name="T30" fmla="*/ 55 w 94"/>
                  <a:gd name="T31" fmla="*/ 47 h 194"/>
                  <a:gd name="T32" fmla="*/ 40 w 94"/>
                  <a:gd name="T33" fmla="*/ 23 h 194"/>
                  <a:gd name="T34" fmla="*/ 25 w 94"/>
                  <a:gd name="T35" fmla="*/ 0 h 194"/>
                  <a:gd name="T36" fmla="*/ 0 w 94"/>
                  <a:gd name="T37" fmla="*/ 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194">
                    <a:moveTo>
                      <a:pt x="0" y="20"/>
                    </a:moveTo>
                    <a:lnTo>
                      <a:pt x="13" y="39"/>
                    </a:lnTo>
                    <a:lnTo>
                      <a:pt x="28" y="62"/>
                    </a:lnTo>
                    <a:lnTo>
                      <a:pt x="39" y="84"/>
                    </a:lnTo>
                    <a:lnTo>
                      <a:pt x="48" y="106"/>
                    </a:lnTo>
                    <a:lnTo>
                      <a:pt x="55" y="129"/>
                    </a:lnTo>
                    <a:lnTo>
                      <a:pt x="59" y="151"/>
                    </a:lnTo>
                    <a:lnTo>
                      <a:pt x="63" y="174"/>
                    </a:lnTo>
                    <a:lnTo>
                      <a:pt x="63" y="194"/>
                    </a:lnTo>
                    <a:lnTo>
                      <a:pt x="94" y="194"/>
                    </a:lnTo>
                    <a:lnTo>
                      <a:pt x="94" y="173"/>
                    </a:lnTo>
                    <a:lnTo>
                      <a:pt x="91" y="147"/>
                    </a:lnTo>
                    <a:lnTo>
                      <a:pt x="86" y="123"/>
                    </a:lnTo>
                    <a:lnTo>
                      <a:pt x="78" y="96"/>
                    </a:lnTo>
                    <a:lnTo>
                      <a:pt x="68" y="71"/>
                    </a:lnTo>
                    <a:lnTo>
                      <a:pt x="55" y="47"/>
                    </a:lnTo>
                    <a:lnTo>
                      <a:pt x="40" y="23"/>
                    </a:lnTo>
                    <a:lnTo>
                      <a:pt x="2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528"/>
              <p:cNvSpPr>
                <a:spLocks/>
              </p:cNvSpPr>
              <p:nvPr/>
            </p:nvSpPr>
            <p:spPr bwMode="auto">
              <a:xfrm>
                <a:off x="1494" y="2307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2 w 29"/>
                  <a:gd name="T3" fmla="*/ 1 h 27"/>
                  <a:gd name="T4" fmla="*/ 17 w 29"/>
                  <a:gd name="T5" fmla="*/ 0 h 27"/>
                  <a:gd name="T6" fmla="*/ 12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4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2" y="1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529"/>
              <p:cNvSpPr>
                <a:spLocks/>
              </p:cNvSpPr>
              <p:nvPr/>
            </p:nvSpPr>
            <p:spPr bwMode="auto">
              <a:xfrm>
                <a:off x="1679" y="2114"/>
                <a:ext cx="10" cy="7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9 w 30"/>
                  <a:gd name="T9" fmla="*/ 0 h 22"/>
                  <a:gd name="T10" fmla="*/ 5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530"/>
              <p:cNvSpPr>
                <a:spLocks/>
              </p:cNvSpPr>
              <p:nvPr/>
            </p:nvSpPr>
            <p:spPr bwMode="auto">
              <a:xfrm>
                <a:off x="1680" y="2116"/>
                <a:ext cx="24" cy="62"/>
              </a:xfrm>
              <a:custGeom>
                <a:avLst/>
                <a:gdLst>
                  <a:gd name="T0" fmla="*/ 70 w 71"/>
                  <a:gd name="T1" fmla="*/ 184 h 184"/>
                  <a:gd name="T2" fmla="*/ 71 w 71"/>
                  <a:gd name="T3" fmla="*/ 155 h 184"/>
                  <a:gd name="T4" fmla="*/ 70 w 71"/>
                  <a:gd name="T5" fmla="*/ 130 h 184"/>
                  <a:gd name="T6" fmla="*/ 66 w 71"/>
                  <a:gd name="T7" fmla="*/ 107 h 184"/>
                  <a:gd name="T8" fmla="*/ 60 w 71"/>
                  <a:gd name="T9" fmla="*/ 84 h 184"/>
                  <a:gd name="T10" fmla="*/ 55 w 71"/>
                  <a:gd name="T11" fmla="*/ 64 h 184"/>
                  <a:gd name="T12" fmla="*/ 46 w 71"/>
                  <a:gd name="T13" fmla="*/ 43 h 184"/>
                  <a:gd name="T14" fmla="*/ 37 w 71"/>
                  <a:gd name="T15" fmla="*/ 23 h 184"/>
                  <a:gd name="T16" fmla="*/ 28 w 71"/>
                  <a:gd name="T17" fmla="*/ 0 h 184"/>
                  <a:gd name="T18" fmla="*/ 0 w 71"/>
                  <a:gd name="T19" fmla="*/ 15 h 184"/>
                  <a:gd name="T20" fmla="*/ 9 w 71"/>
                  <a:gd name="T21" fmla="*/ 34 h 184"/>
                  <a:gd name="T22" fmla="*/ 19 w 71"/>
                  <a:gd name="T23" fmla="*/ 54 h 184"/>
                  <a:gd name="T24" fmla="*/ 24 w 71"/>
                  <a:gd name="T25" fmla="*/ 74 h 184"/>
                  <a:gd name="T26" fmla="*/ 31 w 71"/>
                  <a:gd name="T27" fmla="*/ 92 h 184"/>
                  <a:gd name="T28" fmla="*/ 35 w 71"/>
                  <a:gd name="T29" fmla="*/ 112 h 184"/>
                  <a:gd name="T30" fmla="*/ 37 w 71"/>
                  <a:gd name="T31" fmla="*/ 132 h 184"/>
                  <a:gd name="T32" fmla="*/ 39 w 71"/>
                  <a:gd name="T33" fmla="*/ 155 h 184"/>
                  <a:gd name="T34" fmla="*/ 37 w 71"/>
                  <a:gd name="T35" fmla="*/ 181 h 184"/>
                  <a:gd name="T36" fmla="*/ 70 w 71"/>
                  <a:gd name="T3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184">
                    <a:moveTo>
                      <a:pt x="70" y="184"/>
                    </a:moveTo>
                    <a:lnTo>
                      <a:pt x="71" y="155"/>
                    </a:lnTo>
                    <a:lnTo>
                      <a:pt x="70" y="130"/>
                    </a:lnTo>
                    <a:lnTo>
                      <a:pt x="66" y="107"/>
                    </a:lnTo>
                    <a:lnTo>
                      <a:pt x="60" y="84"/>
                    </a:lnTo>
                    <a:lnTo>
                      <a:pt x="55" y="64"/>
                    </a:lnTo>
                    <a:lnTo>
                      <a:pt x="46" y="43"/>
                    </a:lnTo>
                    <a:lnTo>
                      <a:pt x="37" y="23"/>
                    </a:lnTo>
                    <a:lnTo>
                      <a:pt x="28" y="0"/>
                    </a:lnTo>
                    <a:lnTo>
                      <a:pt x="0" y="15"/>
                    </a:lnTo>
                    <a:lnTo>
                      <a:pt x="9" y="34"/>
                    </a:lnTo>
                    <a:lnTo>
                      <a:pt x="19" y="54"/>
                    </a:lnTo>
                    <a:lnTo>
                      <a:pt x="24" y="74"/>
                    </a:lnTo>
                    <a:lnTo>
                      <a:pt x="31" y="92"/>
                    </a:lnTo>
                    <a:lnTo>
                      <a:pt x="35" y="112"/>
                    </a:lnTo>
                    <a:lnTo>
                      <a:pt x="37" y="132"/>
                    </a:lnTo>
                    <a:lnTo>
                      <a:pt x="39" y="155"/>
                    </a:lnTo>
                    <a:lnTo>
                      <a:pt x="37" y="181"/>
                    </a:lnTo>
                    <a:lnTo>
                      <a:pt x="7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531"/>
              <p:cNvSpPr>
                <a:spLocks/>
              </p:cNvSpPr>
              <p:nvPr/>
            </p:nvSpPr>
            <p:spPr bwMode="auto">
              <a:xfrm>
                <a:off x="1679" y="2119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9 w 32"/>
                  <a:gd name="T7" fmla="*/ 15 h 16"/>
                  <a:gd name="T8" fmla="*/ 15 w 32"/>
                  <a:gd name="T9" fmla="*/ 16 h 16"/>
                  <a:gd name="T10" fmla="*/ 22 w 32"/>
                  <a:gd name="T11" fmla="*/ 16 h 16"/>
                  <a:gd name="T12" fmla="*/ 27 w 32"/>
                  <a:gd name="T13" fmla="*/ 13 h 16"/>
                  <a:gd name="T14" fmla="*/ 30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5" y="16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0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532"/>
              <p:cNvSpPr>
                <a:spLocks/>
              </p:cNvSpPr>
              <p:nvPr/>
            </p:nvSpPr>
            <p:spPr bwMode="auto">
              <a:xfrm>
                <a:off x="1744" y="2125"/>
                <a:ext cx="10" cy="8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10 w 30"/>
                  <a:gd name="T9" fmla="*/ 2 h 22"/>
                  <a:gd name="T10" fmla="*/ 6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533"/>
              <p:cNvSpPr>
                <a:spLocks/>
              </p:cNvSpPr>
              <p:nvPr/>
            </p:nvSpPr>
            <p:spPr bwMode="auto">
              <a:xfrm>
                <a:off x="1744" y="2128"/>
                <a:ext cx="21" cy="45"/>
              </a:xfrm>
              <a:custGeom>
                <a:avLst/>
                <a:gdLst>
                  <a:gd name="T0" fmla="*/ 60 w 61"/>
                  <a:gd name="T1" fmla="*/ 135 h 135"/>
                  <a:gd name="T2" fmla="*/ 61 w 61"/>
                  <a:gd name="T3" fmla="*/ 116 h 135"/>
                  <a:gd name="T4" fmla="*/ 60 w 61"/>
                  <a:gd name="T5" fmla="*/ 97 h 135"/>
                  <a:gd name="T6" fmla="*/ 57 w 61"/>
                  <a:gd name="T7" fmla="*/ 80 h 135"/>
                  <a:gd name="T8" fmla="*/ 53 w 61"/>
                  <a:gd name="T9" fmla="*/ 62 h 135"/>
                  <a:gd name="T10" fmla="*/ 48 w 61"/>
                  <a:gd name="T11" fmla="*/ 46 h 135"/>
                  <a:gd name="T12" fmla="*/ 44 w 61"/>
                  <a:gd name="T13" fmla="*/ 30 h 135"/>
                  <a:gd name="T14" fmla="*/ 36 w 61"/>
                  <a:gd name="T15" fmla="*/ 15 h 135"/>
                  <a:gd name="T16" fmla="*/ 29 w 61"/>
                  <a:gd name="T17" fmla="*/ 0 h 135"/>
                  <a:gd name="T18" fmla="*/ 0 w 61"/>
                  <a:gd name="T19" fmla="*/ 14 h 135"/>
                  <a:gd name="T20" fmla="*/ 7 w 61"/>
                  <a:gd name="T21" fmla="*/ 29 h 135"/>
                  <a:gd name="T22" fmla="*/ 13 w 61"/>
                  <a:gd name="T23" fmla="*/ 42 h 135"/>
                  <a:gd name="T24" fmla="*/ 18 w 61"/>
                  <a:gd name="T25" fmla="*/ 57 h 135"/>
                  <a:gd name="T26" fmla="*/ 23 w 61"/>
                  <a:gd name="T27" fmla="*/ 70 h 135"/>
                  <a:gd name="T28" fmla="*/ 26 w 61"/>
                  <a:gd name="T29" fmla="*/ 85 h 135"/>
                  <a:gd name="T30" fmla="*/ 27 w 61"/>
                  <a:gd name="T31" fmla="*/ 99 h 135"/>
                  <a:gd name="T32" fmla="*/ 29 w 61"/>
                  <a:gd name="T33" fmla="*/ 116 h 135"/>
                  <a:gd name="T34" fmla="*/ 27 w 61"/>
                  <a:gd name="T35" fmla="*/ 133 h 135"/>
                  <a:gd name="T36" fmla="*/ 60 w 61"/>
                  <a:gd name="T3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135">
                    <a:moveTo>
                      <a:pt x="60" y="135"/>
                    </a:moveTo>
                    <a:lnTo>
                      <a:pt x="61" y="116"/>
                    </a:lnTo>
                    <a:lnTo>
                      <a:pt x="60" y="97"/>
                    </a:lnTo>
                    <a:lnTo>
                      <a:pt x="57" y="80"/>
                    </a:lnTo>
                    <a:lnTo>
                      <a:pt x="53" y="62"/>
                    </a:lnTo>
                    <a:lnTo>
                      <a:pt x="48" y="46"/>
                    </a:lnTo>
                    <a:lnTo>
                      <a:pt x="44" y="30"/>
                    </a:lnTo>
                    <a:lnTo>
                      <a:pt x="36" y="15"/>
                    </a:lnTo>
                    <a:lnTo>
                      <a:pt x="29" y="0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13" y="42"/>
                    </a:lnTo>
                    <a:lnTo>
                      <a:pt x="18" y="57"/>
                    </a:lnTo>
                    <a:lnTo>
                      <a:pt x="23" y="70"/>
                    </a:lnTo>
                    <a:lnTo>
                      <a:pt x="26" y="85"/>
                    </a:lnTo>
                    <a:lnTo>
                      <a:pt x="27" y="99"/>
                    </a:lnTo>
                    <a:lnTo>
                      <a:pt x="29" y="116"/>
                    </a:lnTo>
                    <a:lnTo>
                      <a:pt x="27" y="133"/>
                    </a:lnTo>
                    <a:lnTo>
                      <a:pt x="6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534"/>
              <p:cNvSpPr>
                <a:spLocks/>
              </p:cNvSpPr>
              <p:nvPr/>
            </p:nvSpPr>
            <p:spPr bwMode="auto">
              <a:xfrm>
                <a:off x="1744" y="2130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6 h 16"/>
                  <a:gd name="T12" fmla="*/ 27 w 32"/>
                  <a:gd name="T13" fmla="*/ 14 h 16"/>
                  <a:gd name="T14" fmla="*/ 31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535"/>
              <p:cNvSpPr>
                <a:spLocks/>
              </p:cNvSpPr>
              <p:nvPr/>
            </p:nvSpPr>
            <p:spPr bwMode="auto">
              <a:xfrm>
                <a:off x="1790" y="2183"/>
                <a:ext cx="9" cy="9"/>
              </a:xfrm>
              <a:custGeom>
                <a:avLst/>
                <a:gdLst>
                  <a:gd name="T0" fmla="*/ 27 w 27"/>
                  <a:gd name="T1" fmla="*/ 5 h 27"/>
                  <a:gd name="T2" fmla="*/ 20 w 27"/>
                  <a:gd name="T3" fmla="*/ 1 h 27"/>
                  <a:gd name="T4" fmla="*/ 15 w 27"/>
                  <a:gd name="T5" fmla="*/ 0 h 27"/>
                  <a:gd name="T6" fmla="*/ 9 w 27"/>
                  <a:gd name="T7" fmla="*/ 1 h 27"/>
                  <a:gd name="T8" fmla="*/ 5 w 27"/>
                  <a:gd name="T9" fmla="*/ 5 h 27"/>
                  <a:gd name="T10" fmla="*/ 1 w 27"/>
                  <a:gd name="T11" fmla="*/ 10 h 27"/>
                  <a:gd name="T12" fmla="*/ 0 w 27"/>
                  <a:gd name="T13" fmla="*/ 14 h 27"/>
                  <a:gd name="T14" fmla="*/ 1 w 27"/>
                  <a:gd name="T15" fmla="*/ 21 h 27"/>
                  <a:gd name="T16" fmla="*/ 5 w 27"/>
                  <a:gd name="T17" fmla="*/ 27 h 27"/>
                  <a:gd name="T18" fmla="*/ 27 w 27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5"/>
                    </a:moveTo>
                    <a:lnTo>
                      <a:pt x="20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536"/>
              <p:cNvSpPr>
                <a:spLocks/>
              </p:cNvSpPr>
              <p:nvPr/>
            </p:nvSpPr>
            <p:spPr bwMode="auto">
              <a:xfrm>
                <a:off x="1792" y="2184"/>
                <a:ext cx="26" cy="65"/>
              </a:xfrm>
              <a:custGeom>
                <a:avLst/>
                <a:gdLst>
                  <a:gd name="T0" fmla="*/ 77 w 79"/>
                  <a:gd name="T1" fmla="*/ 194 h 194"/>
                  <a:gd name="T2" fmla="*/ 79 w 79"/>
                  <a:gd name="T3" fmla="*/ 164 h 194"/>
                  <a:gd name="T4" fmla="*/ 79 w 79"/>
                  <a:gd name="T5" fmla="*/ 135 h 194"/>
                  <a:gd name="T6" fmla="*/ 76 w 79"/>
                  <a:gd name="T7" fmla="*/ 109 h 194"/>
                  <a:gd name="T8" fmla="*/ 69 w 79"/>
                  <a:gd name="T9" fmla="*/ 82 h 194"/>
                  <a:gd name="T10" fmla="*/ 61 w 79"/>
                  <a:gd name="T11" fmla="*/ 59 h 194"/>
                  <a:gd name="T12" fmla="*/ 50 w 79"/>
                  <a:gd name="T13" fmla="*/ 37 h 194"/>
                  <a:gd name="T14" fmla="*/ 37 w 79"/>
                  <a:gd name="T15" fmla="*/ 17 h 194"/>
                  <a:gd name="T16" fmla="*/ 22 w 79"/>
                  <a:gd name="T17" fmla="*/ 0 h 194"/>
                  <a:gd name="T18" fmla="*/ 0 w 79"/>
                  <a:gd name="T19" fmla="*/ 21 h 194"/>
                  <a:gd name="T20" fmla="*/ 11 w 79"/>
                  <a:gd name="T21" fmla="*/ 36 h 194"/>
                  <a:gd name="T22" fmla="*/ 23 w 79"/>
                  <a:gd name="T23" fmla="*/ 54 h 194"/>
                  <a:gd name="T24" fmla="*/ 31 w 79"/>
                  <a:gd name="T25" fmla="*/ 71 h 194"/>
                  <a:gd name="T26" fmla="*/ 38 w 79"/>
                  <a:gd name="T27" fmla="*/ 90 h 194"/>
                  <a:gd name="T28" fmla="*/ 44 w 79"/>
                  <a:gd name="T29" fmla="*/ 113 h 194"/>
                  <a:gd name="T30" fmla="*/ 46 w 79"/>
                  <a:gd name="T31" fmla="*/ 137 h 194"/>
                  <a:gd name="T32" fmla="*/ 48 w 79"/>
                  <a:gd name="T33" fmla="*/ 164 h 194"/>
                  <a:gd name="T34" fmla="*/ 45 w 79"/>
                  <a:gd name="T35" fmla="*/ 193 h 194"/>
                  <a:gd name="T36" fmla="*/ 77 w 79"/>
                  <a:gd name="T3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194">
                    <a:moveTo>
                      <a:pt x="77" y="194"/>
                    </a:moveTo>
                    <a:lnTo>
                      <a:pt x="79" y="164"/>
                    </a:lnTo>
                    <a:lnTo>
                      <a:pt x="79" y="135"/>
                    </a:lnTo>
                    <a:lnTo>
                      <a:pt x="76" y="109"/>
                    </a:lnTo>
                    <a:lnTo>
                      <a:pt x="69" y="82"/>
                    </a:lnTo>
                    <a:lnTo>
                      <a:pt x="61" y="59"/>
                    </a:lnTo>
                    <a:lnTo>
                      <a:pt x="50" y="37"/>
                    </a:lnTo>
                    <a:lnTo>
                      <a:pt x="37" y="17"/>
                    </a:lnTo>
                    <a:lnTo>
                      <a:pt x="22" y="0"/>
                    </a:lnTo>
                    <a:lnTo>
                      <a:pt x="0" y="21"/>
                    </a:lnTo>
                    <a:lnTo>
                      <a:pt x="11" y="36"/>
                    </a:lnTo>
                    <a:lnTo>
                      <a:pt x="23" y="54"/>
                    </a:lnTo>
                    <a:lnTo>
                      <a:pt x="31" y="71"/>
                    </a:lnTo>
                    <a:lnTo>
                      <a:pt x="38" y="90"/>
                    </a:lnTo>
                    <a:lnTo>
                      <a:pt x="44" y="113"/>
                    </a:lnTo>
                    <a:lnTo>
                      <a:pt x="46" y="137"/>
                    </a:lnTo>
                    <a:lnTo>
                      <a:pt x="48" y="164"/>
                    </a:lnTo>
                    <a:lnTo>
                      <a:pt x="45" y="193"/>
                    </a:lnTo>
                    <a:lnTo>
                      <a:pt x="77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537"/>
              <p:cNvSpPr>
                <a:spLocks/>
              </p:cNvSpPr>
              <p:nvPr/>
            </p:nvSpPr>
            <p:spPr bwMode="auto">
              <a:xfrm>
                <a:off x="1790" y="2187"/>
                <a:ext cx="11" cy="6"/>
              </a:xfrm>
              <a:custGeom>
                <a:avLst/>
                <a:gdLst>
                  <a:gd name="T0" fmla="*/ 0 w 32"/>
                  <a:gd name="T1" fmla="*/ 0 h 17"/>
                  <a:gd name="T2" fmla="*/ 1 w 32"/>
                  <a:gd name="T3" fmla="*/ 7 h 17"/>
                  <a:gd name="T4" fmla="*/ 4 w 32"/>
                  <a:gd name="T5" fmla="*/ 13 h 17"/>
                  <a:gd name="T6" fmla="*/ 9 w 32"/>
                  <a:gd name="T7" fmla="*/ 15 h 17"/>
                  <a:gd name="T8" fmla="*/ 16 w 32"/>
                  <a:gd name="T9" fmla="*/ 17 h 17"/>
                  <a:gd name="T10" fmla="*/ 21 w 32"/>
                  <a:gd name="T11" fmla="*/ 17 h 17"/>
                  <a:gd name="T12" fmla="*/ 27 w 32"/>
                  <a:gd name="T13" fmla="*/ 14 h 17"/>
                  <a:gd name="T14" fmla="*/ 31 w 32"/>
                  <a:gd name="T15" fmla="*/ 9 h 17"/>
                  <a:gd name="T16" fmla="*/ 32 w 32"/>
                  <a:gd name="T17" fmla="*/ 2 h 17"/>
                  <a:gd name="T18" fmla="*/ 0 w 32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7">
                    <a:moveTo>
                      <a:pt x="0" y="0"/>
                    </a:moveTo>
                    <a:lnTo>
                      <a:pt x="1" y="7"/>
                    </a:lnTo>
                    <a:lnTo>
                      <a:pt x="4" y="13"/>
                    </a:lnTo>
                    <a:lnTo>
                      <a:pt x="9" y="15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538"/>
              <p:cNvSpPr>
                <a:spLocks/>
              </p:cNvSpPr>
              <p:nvPr/>
            </p:nvSpPr>
            <p:spPr bwMode="auto">
              <a:xfrm>
                <a:off x="1689" y="2342"/>
                <a:ext cx="6" cy="11"/>
              </a:xfrm>
              <a:custGeom>
                <a:avLst/>
                <a:gdLst>
                  <a:gd name="T0" fmla="*/ 16 w 16"/>
                  <a:gd name="T1" fmla="*/ 0 h 33"/>
                  <a:gd name="T2" fmla="*/ 4 w 16"/>
                  <a:gd name="T3" fmla="*/ 6 h 33"/>
                  <a:gd name="T4" fmla="*/ 0 w 16"/>
                  <a:gd name="T5" fmla="*/ 16 h 33"/>
                  <a:gd name="T6" fmla="*/ 4 w 16"/>
                  <a:gd name="T7" fmla="*/ 27 h 33"/>
                  <a:gd name="T8" fmla="*/ 16 w 16"/>
                  <a:gd name="T9" fmla="*/ 33 h 33"/>
                  <a:gd name="T10" fmla="*/ 16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6" y="0"/>
                    </a:moveTo>
                    <a:lnTo>
                      <a:pt x="4" y="6"/>
                    </a:lnTo>
                    <a:lnTo>
                      <a:pt x="0" y="16"/>
                    </a:lnTo>
                    <a:lnTo>
                      <a:pt x="4" y="27"/>
                    </a:lnTo>
                    <a:lnTo>
                      <a:pt x="16" y="3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539"/>
              <p:cNvSpPr>
                <a:spLocks/>
              </p:cNvSpPr>
              <p:nvPr/>
            </p:nvSpPr>
            <p:spPr bwMode="auto">
              <a:xfrm>
                <a:off x="1695" y="2330"/>
                <a:ext cx="37" cy="23"/>
              </a:xfrm>
              <a:custGeom>
                <a:avLst/>
                <a:gdLst>
                  <a:gd name="T0" fmla="*/ 93 w 113"/>
                  <a:gd name="T1" fmla="*/ 0 h 68"/>
                  <a:gd name="T2" fmla="*/ 81 w 113"/>
                  <a:gd name="T3" fmla="*/ 10 h 68"/>
                  <a:gd name="T4" fmla="*/ 70 w 113"/>
                  <a:gd name="T5" fmla="*/ 18 h 68"/>
                  <a:gd name="T6" fmla="*/ 59 w 113"/>
                  <a:gd name="T7" fmla="*/ 23 h 68"/>
                  <a:gd name="T8" fmla="*/ 48 w 113"/>
                  <a:gd name="T9" fmla="*/ 27 h 68"/>
                  <a:gd name="T10" fmla="*/ 39 w 113"/>
                  <a:gd name="T11" fmla="*/ 32 h 68"/>
                  <a:gd name="T12" fmla="*/ 28 w 113"/>
                  <a:gd name="T13" fmla="*/ 34 h 68"/>
                  <a:gd name="T14" fmla="*/ 15 w 113"/>
                  <a:gd name="T15" fmla="*/ 35 h 68"/>
                  <a:gd name="T16" fmla="*/ 0 w 113"/>
                  <a:gd name="T17" fmla="*/ 37 h 68"/>
                  <a:gd name="T18" fmla="*/ 0 w 113"/>
                  <a:gd name="T19" fmla="*/ 68 h 68"/>
                  <a:gd name="T20" fmla="*/ 16 w 113"/>
                  <a:gd name="T21" fmla="*/ 68 h 68"/>
                  <a:gd name="T22" fmla="*/ 32 w 113"/>
                  <a:gd name="T23" fmla="*/ 65 h 68"/>
                  <a:gd name="T24" fmla="*/ 47 w 113"/>
                  <a:gd name="T25" fmla="*/ 62 h 68"/>
                  <a:gd name="T26" fmla="*/ 60 w 113"/>
                  <a:gd name="T27" fmla="*/ 58 h 68"/>
                  <a:gd name="T28" fmla="*/ 74 w 113"/>
                  <a:gd name="T29" fmla="*/ 51 h 68"/>
                  <a:gd name="T30" fmla="*/ 86 w 113"/>
                  <a:gd name="T31" fmla="*/ 43 h 68"/>
                  <a:gd name="T32" fmla="*/ 100 w 113"/>
                  <a:gd name="T33" fmla="*/ 34 h 68"/>
                  <a:gd name="T34" fmla="*/ 113 w 113"/>
                  <a:gd name="T35" fmla="*/ 23 h 68"/>
                  <a:gd name="T36" fmla="*/ 93 w 113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68">
                    <a:moveTo>
                      <a:pt x="93" y="0"/>
                    </a:moveTo>
                    <a:lnTo>
                      <a:pt x="81" y="10"/>
                    </a:lnTo>
                    <a:lnTo>
                      <a:pt x="70" y="18"/>
                    </a:lnTo>
                    <a:lnTo>
                      <a:pt x="59" y="23"/>
                    </a:lnTo>
                    <a:lnTo>
                      <a:pt x="48" y="27"/>
                    </a:lnTo>
                    <a:lnTo>
                      <a:pt x="39" y="32"/>
                    </a:lnTo>
                    <a:lnTo>
                      <a:pt x="28" y="34"/>
                    </a:lnTo>
                    <a:lnTo>
                      <a:pt x="15" y="3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32" y="65"/>
                    </a:lnTo>
                    <a:lnTo>
                      <a:pt x="47" y="62"/>
                    </a:lnTo>
                    <a:lnTo>
                      <a:pt x="60" y="58"/>
                    </a:lnTo>
                    <a:lnTo>
                      <a:pt x="74" y="51"/>
                    </a:lnTo>
                    <a:lnTo>
                      <a:pt x="86" y="43"/>
                    </a:lnTo>
                    <a:lnTo>
                      <a:pt x="100" y="34"/>
                    </a:lnTo>
                    <a:lnTo>
                      <a:pt x="113" y="2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540"/>
              <p:cNvSpPr>
                <a:spLocks/>
              </p:cNvSpPr>
              <p:nvPr/>
            </p:nvSpPr>
            <p:spPr bwMode="auto">
              <a:xfrm>
                <a:off x="1691" y="2342"/>
                <a:ext cx="9" cy="9"/>
              </a:xfrm>
              <a:custGeom>
                <a:avLst/>
                <a:gdLst>
                  <a:gd name="T0" fmla="*/ 21 w 25"/>
                  <a:gd name="T1" fmla="*/ 27 h 27"/>
                  <a:gd name="T2" fmla="*/ 25 w 25"/>
                  <a:gd name="T3" fmla="*/ 21 h 27"/>
                  <a:gd name="T4" fmla="*/ 25 w 25"/>
                  <a:gd name="T5" fmla="*/ 16 h 27"/>
                  <a:gd name="T6" fmla="*/ 25 w 25"/>
                  <a:gd name="T7" fmla="*/ 10 h 27"/>
                  <a:gd name="T8" fmla="*/ 22 w 25"/>
                  <a:gd name="T9" fmla="*/ 5 h 27"/>
                  <a:gd name="T10" fmla="*/ 17 w 25"/>
                  <a:gd name="T11" fmla="*/ 2 h 27"/>
                  <a:gd name="T12" fmla="*/ 13 w 25"/>
                  <a:gd name="T13" fmla="*/ 0 h 27"/>
                  <a:gd name="T14" fmla="*/ 6 w 25"/>
                  <a:gd name="T15" fmla="*/ 1 h 27"/>
                  <a:gd name="T16" fmla="*/ 0 w 25"/>
                  <a:gd name="T17" fmla="*/ 4 h 27"/>
                  <a:gd name="T18" fmla="*/ 21 w 25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21" y="27"/>
                    </a:move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7" name="Group 541"/>
          <p:cNvGrpSpPr>
            <a:grpSpLocks/>
          </p:cNvGrpSpPr>
          <p:nvPr/>
        </p:nvGrpSpPr>
        <p:grpSpPr bwMode="auto">
          <a:xfrm>
            <a:off x="6019800" y="914400"/>
            <a:ext cx="1560513" cy="1344613"/>
            <a:chOff x="1143" y="2173"/>
            <a:chExt cx="983" cy="847"/>
          </a:xfrm>
        </p:grpSpPr>
        <p:sp>
          <p:nvSpPr>
            <p:cNvPr id="568" name="Freeform 542"/>
            <p:cNvSpPr>
              <a:spLocks/>
            </p:cNvSpPr>
            <p:nvPr/>
          </p:nvSpPr>
          <p:spPr bwMode="auto">
            <a:xfrm>
              <a:off x="1494" y="2173"/>
              <a:ext cx="518" cy="131"/>
            </a:xfrm>
            <a:custGeom>
              <a:avLst/>
              <a:gdLst>
                <a:gd name="T0" fmla="*/ 1511 w 1553"/>
                <a:gd name="T1" fmla="*/ 323 h 392"/>
                <a:gd name="T2" fmla="*/ 1421 w 1553"/>
                <a:gd name="T3" fmla="*/ 270 h 392"/>
                <a:gd name="T4" fmla="*/ 1331 w 1553"/>
                <a:gd name="T5" fmla="*/ 224 h 392"/>
                <a:gd name="T6" fmla="*/ 1236 w 1553"/>
                <a:gd name="T7" fmla="*/ 181 h 392"/>
                <a:gd name="T8" fmla="*/ 1143 w 1553"/>
                <a:gd name="T9" fmla="*/ 146 h 392"/>
                <a:gd name="T10" fmla="*/ 1047 w 1553"/>
                <a:gd name="T11" fmla="*/ 115 h 392"/>
                <a:gd name="T12" fmla="*/ 949 w 1553"/>
                <a:gd name="T13" fmla="*/ 88 h 392"/>
                <a:gd name="T14" fmla="*/ 852 w 1553"/>
                <a:gd name="T15" fmla="*/ 64 h 392"/>
                <a:gd name="T16" fmla="*/ 752 w 1553"/>
                <a:gd name="T17" fmla="*/ 46 h 392"/>
                <a:gd name="T18" fmla="*/ 652 w 1553"/>
                <a:gd name="T19" fmla="*/ 30 h 392"/>
                <a:gd name="T20" fmla="*/ 553 w 1553"/>
                <a:gd name="T21" fmla="*/ 19 h 392"/>
                <a:gd name="T22" fmla="*/ 452 w 1553"/>
                <a:gd name="T23" fmla="*/ 10 h 392"/>
                <a:gd name="T24" fmla="*/ 350 w 1553"/>
                <a:gd name="T25" fmla="*/ 5 h 392"/>
                <a:gd name="T26" fmla="*/ 251 w 1553"/>
                <a:gd name="T27" fmla="*/ 2 h 392"/>
                <a:gd name="T28" fmla="*/ 150 w 1553"/>
                <a:gd name="T29" fmla="*/ 0 h 392"/>
                <a:gd name="T30" fmla="*/ 50 w 1553"/>
                <a:gd name="T31" fmla="*/ 3 h 392"/>
                <a:gd name="T32" fmla="*/ 0 w 1553"/>
                <a:gd name="T33" fmla="*/ 54 h 392"/>
                <a:gd name="T34" fmla="*/ 100 w 1553"/>
                <a:gd name="T35" fmla="*/ 52 h 392"/>
                <a:gd name="T36" fmla="*/ 199 w 1553"/>
                <a:gd name="T37" fmla="*/ 50 h 392"/>
                <a:gd name="T38" fmla="*/ 301 w 1553"/>
                <a:gd name="T39" fmla="*/ 54 h 392"/>
                <a:gd name="T40" fmla="*/ 400 w 1553"/>
                <a:gd name="T41" fmla="*/ 57 h 392"/>
                <a:gd name="T42" fmla="*/ 500 w 1553"/>
                <a:gd name="T43" fmla="*/ 64 h 392"/>
                <a:gd name="T44" fmla="*/ 600 w 1553"/>
                <a:gd name="T45" fmla="*/ 75 h 392"/>
                <a:gd name="T46" fmla="*/ 698 w 1553"/>
                <a:gd name="T47" fmla="*/ 88 h 392"/>
                <a:gd name="T48" fmla="*/ 795 w 1553"/>
                <a:gd name="T49" fmla="*/ 104 h 392"/>
                <a:gd name="T50" fmla="*/ 891 w 1553"/>
                <a:gd name="T51" fmla="*/ 126 h 392"/>
                <a:gd name="T52" fmla="*/ 988 w 1553"/>
                <a:gd name="T53" fmla="*/ 149 h 392"/>
                <a:gd name="T54" fmla="*/ 1082 w 1553"/>
                <a:gd name="T55" fmla="*/ 179 h 392"/>
                <a:gd name="T56" fmla="*/ 1175 w 1553"/>
                <a:gd name="T57" fmla="*/ 212 h 392"/>
                <a:gd name="T58" fmla="*/ 1267 w 1553"/>
                <a:gd name="T59" fmla="*/ 249 h 392"/>
                <a:gd name="T60" fmla="*/ 1356 w 1553"/>
                <a:gd name="T61" fmla="*/ 292 h 392"/>
                <a:gd name="T62" fmla="*/ 1445 w 1553"/>
                <a:gd name="T63" fmla="*/ 340 h 392"/>
                <a:gd name="T64" fmla="*/ 1531 w 1553"/>
                <a:gd name="T6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3" h="392">
                  <a:moveTo>
                    <a:pt x="1553" y="349"/>
                  </a:moveTo>
                  <a:lnTo>
                    <a:pt x="1511" y="323"/>
                  </a:lnTo>
                  <a:lnTo>
                    <a:pt x="1467" y="295"/>
                  </a:lnTo>
                  <a:lnTo>
                    <a:pt x="1421" y="270"/>
                  </a:lnTo>
                  <a:lnTo>
                    <a:pt x="1376" y="246"/>
                  </a:lnTo>
                  <a:lnTo>
                    <a:pt x="1331" y="224"/>
                  </a:lnTo>
                  <a:lnTo>
                    <a:pt x="1285" y="203"/>
                  </a:lnTo>
                  <a:lnTo>
                    <a:pt x="1236" y="181"/>
                  </a:lnTo>
                  <a:lnTo>
                    <a:pt x="1190" y="164"/>
                  </a:lnTo>
                  <a:lnTo>
                    <a:pt x="1143" y="146"/>
                  </a:lnTo>
                  <a:lnTo>
                    <a:pt x="1095" y="130"/>
                  </a:lnTo>
                  <a:lnTo>
                    <a:pt x="1047" y="115"/>
                  </a:lnTo>
                  <a:lnTo>
                    <a:pt x="999" y="100"/>
                  </a:lnTo>
                  <a:lnTo>
                    <a:pt x="949" y="88"/>
                  </a:lnTo>
                  <a:lnTo>
                    <a:pt x="900" y="75"/>
                  </a:lnTo>
                  <a:lnTo>
                    <a:pt x="852" y="64"/>
                  </a:lnTo>
                  <a:lnTo>
                    <a:pt x="802" y="54"/>
                  </a:lnTo>
                  <a:lnTo>
                    <a:pt x="752" y="46"/>
                  </a:lnTo>
                  <a:lnTo>
                    <a:pt x="702" y="37"/>
                  </a:lnTo>
                  <a:lnTo>
                    <a:pt x="652" y="30"/>
                  </a:lnTo>
                  <a:lnTo>
                    <a:pt x="603" y="23"/>
                  </a:lnTo>
                  <a:lnTo>
                    <a:pt x="553" y="19"/>
                  </a:lnTo>
                  <a:lnTo>
                    <a:pt x="503" y="13"/>
                  </a:lnTo>
                  <a:lnTo>
                    <a:pt x="452" y="10"/>
                  </a:lnTo>
                  <a:lnTo>
                    <a:pt x="400" y="7"/>
                  </a:lnTo>
                  <a:lnTo>
                    <a:pt x="350" y="5"/>
                  </a:lnTo>
                  <a:lnTo>
                    <a:pt x="301" y="3"/>
                  </a:lnTo>
                  <a:lnTo>
                    <a:pt x="251" y="2"/>
                  </a:lnTo>
                  <a:lnTo>
                    <a:pt x="199" y="0"/>
                  </a:lnTo>
                  <a:lnTo>
                    <a:pt x="150" y="0"/>
                  </a:lnTo>
                  <a:lnTo>
                    <a:pt x="100" y="2"/>
                  </a:lnTo>
                  <a:lnTo>
                    <a:pt x="50" y="3"/>
                  </a:lnTo>
                  <a:lnTo>
                    <a:pt x="0" y="5"/>
                  </a:lnTo>
                  <a:lnTo>
                    <a:pt x="0" y="54"/>
                  </a:lnTo>
                  <a:lnTo>
                    <a:pt x="50" y="54"/>
                  </a:lnTo>
                  <a:lnTo>
                    <a:pt x="100" y="52"/>
                  </a:lnTo>
                  <a:lnTo>
                    <a:pt x="150" y="50"/>
                  </a:lnTo>
                  <a:lnTo>
                    <a:pt x="199" y="50"/>
                  </a:lnTo>
                  <a:lnTo>
                    <a:pt x="251" y="52"/>
                  </a:lnTo>
                  <a:lnTo>
                    <a:pt x="301" y="54"/>
                  </a:lnTo>
                  <a:lnTo>
                    <a:pt x="350" y="54"/>
                  </a:lnTo>
                  <a:lnTo>
                    <a:pt x="400" y="57"/>
                  </a:lnTo>
                  <a:lnTo>
                    <a:pt x="449" y="61"/>
                  </a:lnTo>
                  <a:lnTo>
                    <a:pt x="500" y="64"/>
                  </a:lnTo>
                  <a:lnTo>
                    <a:pt x="550" y="69"/>
                  </a:lnTo>
                  <a:lnTo>
                    <a:pt x="600" y="75"/>
                  </a:lnTo>
                  <a:lnTo>
                    <a:pt x="647" y="80"/>
                  </a:lnTo>
                  <a:lnTo>
                    <a:pt x="698" y="88"/>
                  </a:lnTo>
                  <a:lnTo>
                    <a:pt x="747" y="96"/>
                  </a:lnTo>
                  <a:lnTo>
                    <a:pt x="795" y="104"/>
                  </a:lnTo>
                  <a:lnTo>
                    <a:pt x="844" y="115"/>
                  </a:lnTo>
                  <a:lnTo>
                    <a:pt x="891" y="126"/>
                  </a:lnTo>
                  <a:lnTo>
                    <a:pt x="940" y="137"/>
                  </a:lnTo>
                  <a:lnTo>
                    <a:pt x="988" y="149"/>
                  </a:lnTo>
                  <a:lnTo>
                    <a:pt x="1035" y="164"/>
                  </a:lnTo>
                  <a:lnTo>
                    <a:pt x="1082" y="179"/>
                  </a:lnTo>
                  <a:lnTo>
                    <a:pt x="1128" y="195"/>
                  </a:lnTo>
                  <a:lnTo>
                    <a:pt x="1175" y="212"/>
                  </a:lnTo>
                  <a:lnTo>
                    <a:pt x="1223" y="230"/>
                  </a:lnTo>
                  <a:lnTo>
                    <a:pt x="1267" y="249"/>
                  </a:lnTo>
                  <a:lnTo>
                    <a:pt x="1313" y="270"/>
                  </a:lnTo>
                  <a:lnTo>
                    <a:pt x="1356" y="292"/>
                  </a:lnTo>
                  <a:lnTo>
                    <a:pt x="1402" y="316"/>
                  </a:lnTo>
                  <a:lnTo>
                    <a:pt x="1445" y="340"/>
                  </a:lnTo>
                  <a:lnTo>
                    <a:pt x="1488" y="366"/>
                  </a:lnTo>
                  <a:lnTo>
                    <a:pt x="1531" y="392"/>
                  </a:lnTo>
                  <a:lnTo>
                    <a:pt x="1553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543"/>
            <p:cNvSpPr>
              <a:spLocks/>
            </p:cNvSpPr>
            <p:nvPr/>
          </p:nvSpPr>
          <p:spPr bwMode="auto">
            <a:xfrm>
              <a:off x="1528" y="3005"/>
              <a:ext cx="11" cy="15"/>
            </a:xfrm>
            <a:custGeom>
              <a:avLst/>
              <a:gdLst>
                <a:gd name="T0" fmla="*/ 11 w 33"/>
                <a:gd name="T1" fmla="*/ 0 h 47"/>
                <a:gd name="T2" fmla="*/ 3 w 33"/>
                <a:gd name="T3" fmla="*/ 7 h 47"/>
                <a:gd name="T4" fmla="*/ 0 w 33"/>
                <a:gd name="T5" fmla="*/ 16 h 47"/>
                <a:gd name="T6" fmla="*/ 0 w 33"/>
                <a:gd name="T7" fmla="*/ 25 h 47"/>
                <a:gd name="T8" fmla="*/ 3 w 33"/>
                <a:gd name="T9" fmla="*/ 34 h 47"/>
                <a:gd name="T10" fmla="*/ 8 w 33"/>
                <a:gd name="T11" fmla="*/ 40 h 47"/>
                <a:gd name="T12" fmla="*/ 15 w 33"/>
                <a:gd name="T13" fmla="*/ 44 h 47"/>
                <a:gd name="T14" fmla="*/ 23 w 33"/>
                <a:gd name="T15" fmla="*/ 47 h 47"/>
                <a:gd name="T16" fmla="*/ 33 w 33"/>
                <a:gd name="T17" fmla="*/ 43 h 47"/>
                <a:gd name="T18" fmla="*/ 11 w 33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7">
                  <a:moveTo>
                    <a:pt x="11" y="0"/>
                  </a:moveTo>
                  <a:lnTo>
                    <a:pt x="3" y="7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4"/>
                  </a:lnTo>
                  <a:lnTo>
                    <a:pt x="8" y="40"/>
                  </a:lnTo>
                  <a:lnTo>
                    <a:pt x="15" y="44"/>
                  </a:lnTo>
                  <a:lnTo>
                    <a:pt x="23" y="47"/>
                  </a:lnTo>
                  <a:lnTo>
                    <a:pt x="33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544"/>
            <p:cNvSpPr>
              <a:spLocks/>
            </p:cNvSpPr>
            <p:nvPr/>
          </p:nvSpPr>
          <p:spPr bwMode="auto">
            <a:xfrm>
              <a:off x="1532" y="2979"/>
              <a:ext cx="121" cy="40"/>
            </a:xfrm>
            <a:custGeom>
              <a:avLst/>
              <a:gdLst>
                <a:gd name="T0" fmla="*/ 364 w 364"/>
                <a:gd name="T1" fmla="*/ 24 h 119"/>
                <a:gd name="T2" fmla="*/ 346 w 364"/>
                <a:gd name="T3" fmla="*/ 15 h 119"/>
                <a:gd name="T4" fmla="*/ 323 w 364"/>
                <a:gd name="T5" fmla="*/ 8 h 119"/>
                <a:gd name="T6" fmla="*/ 302 w 364"/>
                <a:gd name="T7" fmla="*/ 4 h 119"/>
                <a:gd name="T8" fmla="*/ 280 w 364"/>
                <a:gd name="T9" fmla="*/ 1 h 119"/>
                <a:gd name="T10" fmla="*/ 257 w 364"/>
                <a:gd name="T11" fmla="*/ 0 h 119"/>
                <a:gd name="T12" fmla="*/ 234 w 364"/>
                <a:gd name="T13" fmla="*/ 0 h 119"/>
                <a:gd name="T14" fmla="*/ 211 w 364"/>
                <a:gd name="T15" fmla="*/ 1 h 119"/>
                <a:gd name="T16" fmla="*/ 187 w 364"/>
                <a:gd name="T17" fmla="*/ 4 h 119"/>
                <a:gd name="T18" fmla="*/ 163 w 364"/>
                <a:gd name="T19" fmla="*/ 8 h 119"/>
                <a:gd name="T20" fmla="*/ 139 w 364"/>
                <a:gd name="T21" fmla="*/ 15 h 119"/>
                <a:gd name="T22" fmla="*/ 114 w 364"/>
                <a:gd name="T23" fmla="*/ 21 h 119"/>
                <a:gd name="T24" fmla="*/ 90 w 364"/>
                <a:gd name="T25" fmla="*/ 30 h 119"/>
                <a:gd name="T26" fmla="*/ 66 w 364"/>
                <a:gd name="T27" fmla="*/ 39 h 119"/>
                <a:gd name="T28" fmla="*/ 43 w 364"/>
                <a:gd name="T29" fmla="*/ 50 h 119"/>
                <a:gd name="T30" fmla="*/ 20 w 364"/>
                <a:gd name="T31" fmla="*/ 62 h 119"/>
                <a:gd name="T32" fmla="*/ 0 w 364"/>
                <a:gd name="T33" fmla="*/ 75 h 119"/>
                <a:gd name="T34" fmla="*/ 21 w 364"/>
                <a:gd name="T35" fmla="*/ 119 h 119"/>
                <a:gd name="T36" fmla="*/ 43 w 364"/>
                <a:gd name="T37" fmla="*/ 108 h 119"/>
                <a:gd name="T38" fmla="*/ 62 w 364"/>
                <a:gd name="T39" fmla="*/ 96 h 119"/>
                <a:gd name="T40" fmla="*/ 83 w 364"/>
                <a:gd name="T41" fmla="*/ 88 h 119"/>
                <a:gd name="T42" fmla="*/ 104 w 364"/>
                <a:gd name="T43" fmla="*/ 78 h 119"/>
                <a:gd name="T44" fmla="*/ 127 w 364"/>
                <a:gd name="T45" fmla="*/ 70 h 119"/>
                <a:gd name="T46" fmla="*/ 148 w 364"/>
                <a:gd name="T47" fmla="*/ 63 h 119"/>
                <a:gd name="T48" fmla="*/ 170 w 364"/>
                <a:gd name="T49" fmla="*/ 59 h 119"/>
                <a:gd name="T50" fmla="*/ 193 w 364"/>
                <a:gd name="T51" fmla="*/ 55 h 119"/>
                <a:gd name="T52" fmla="*/ 214 w 364"/>
                <a:gd name="T53" fmla="*/ 53 h 119"/>
                <a:gd name="T54" fmla="*/ 234 w 364"/>
                <a:gd name="T55" fmla="*/ 51 h 119"/>
                <a:gd name="T56" fmla="*/ 257 w 364"/>
                <a:gd name="T57" fmla="*/ 51 h 119"/>
                <a:gd name="T58" fmla="*/ 277 w 364"/>
                <a:gd name="T59" fmla="*/ 53 h 119"/>
                <a:gd name="T60" fmla="*/ 298 w 364"/>
                <a:gd name="T61" fmla="*/ 55 h 119"/>
                <a:gd name="T62" fmla="*/ 314 w 364"/>
                <a:gd name="T63" fmla="*/ 59 h 119"/>
                <a:gd name="T64" fmla="*/ 331 w 364"/>
                <a:gd name="T65" fmla="*/ 63 h 119"/>
                <a:gd name="T66" fmla="*/ 348 w 364"/>
                <a:gd name="T67" fmla="*/ 70 h 119"/>
                <a:gd name="T68" fmla="*/ 364 w 364"/>
                <a:gd name="T69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4" h="119">
                  <a:moveTo>
                    <a:pt x="364" y="24"/>
                  </a:moveTo>
                  <a:lnTo>
                    <a:pt x="346" y="15"/>
                  </a:lnTo>
                  <a:lnTo>
                    <a:pt x="323" y="8"/>
                  </a:lnTo>
                  <a:lnTo>
                    <a:pt x="302" y="4"/>
                  </a:lnTo>
                  <a:lnTo>
                    <a:pt x="280" y="1"/>
                  </a:lnTo>
                  <a:lnTo>
                    <a:pt x="257" y="0"/>
                  </a:lnTo>
                  <a:lnTo>
                    <a:pt x="234" y="0"/>
                  </a:lnTo>
                  <a:lnTo>
                    <a:pt x="211" y="1"/>
                  </a:lnTo>
                  <a:lnTo>
                    <a:pt x="187" y="4"/>
                  </a:lnTo>
                  <a:lnTo>
                    <a:pt x="163" y="8"/>
                  </a:lnTo>
                  <a:lnTo>
                    <a:pt x="139" y="15"/>
                  </a:lnTo>
                  <a:lnTo>
                    <a:pt x="114" y="21"/>
                  </a:lnTo>
                  <a:lnTo>
                    <a:pt x="90" y="30"/>
                  </a:lnTo>
                  <a:lnTo>
                    <a:pt x="66" y="39"/>
                  </a:lnTo>
                  <a:lnTo>
                    <a:pt x="43" y="50"/>
                  </a:lnTo>
                  <a:lnTo>
                    <a:pt x="20" y="62"/>
                  </a:lnTo>
                  <a:lnTo>
                    <a:pt x="0" y="75"/>
                  </a:lnTo>
                  <a:lnTo>
                    <a:pt x="21" y="119"/>
                  </a:lnTo>
                  <a:lnTo>
                    <a:pt x="43" y="108"/>
                  </a:lnTo>
                  <a:lnTo>
                    <a:pt x="62" y="96"/>
                  </a:lnTo>
                  <a:lnTo>
                    <a:pt x="83" y="88"/>
                  </a:lnTo>
                  <a:lnTo>
                    <a:pt x="104" y="78"/>
                  </a:lnTo>
                  <a:lnTo>
                    <a:pt x="127" y="70"/>
                  </a:lnTo>
                  <a:lnTo>
                    <a:pt x="148" y="63"/>
                  </a:lnTo>
                  <a:lnTo>
                    <a:pt x="170" y="59"/>
                  </a:lnTo>
                  <a:lnTo>
                    <a:pt x="193" y="55"/>
                  </a:lnTo>
                  <a:lnTo>
                    <a:pt x="214" y="53"/>
                  </a:lnTo>
                  <a:lnTo>
                    <a:pt x="234" y="51"/>
                  </a:lnTo>
                  <a:lnTo>
                    <a:pt x="257" y="51"/>
                  </a:lnTo>
                  <a:lnTo>
                    <a:pt x="277" y="53"/>
                  </a:lnTo>
                  <a:lnTo>
                    <a:pt x="298" y="55"/>
                  </a:lnTo>
                  <a:lnTo>
                    <a:pt x="314" y="59"/>
                  </a:lnTo>
                  <a:lnTo>
                    <a:pt x="331" y="63"/>
                  </a:lnTo>
                  <a:lnTo>
                    <a:pt x="348" y="70"/>
                  </a:lnTo>
                  <a:lnTo>
                    <a:pt x="36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545"/>
            <p:cNvSpPr>
              <a:spLocks/>
            </p:cNvSpPr>
            <p:nvPr/>
          </p:nvSpPr>
          <p:spPr bwMode="auto">
            <a:xfrm>
              <a:off x="1149" y="2270"/>
              <a:ext cx="971" cy="719"/>
            </a:xfrm>
            <a:custGeom>
              <a:avLst/>
              <a:gdLst>
                <a:gd name="T0" fmla="*/ 2098 w 2915"/>
                <a:gd name="T1" fmla="*/ 37 h 2156"/>
                <a:gd name="T2" fmla="*/ 1979 w 2915"/>
                <a:gd name="T3" fmla="*/ 0 h 2156"/>
                <a:gd name="T4" fmla="*/ 1842 w 2915"/>
                <a:gd name="T5" fmla="*/ 32 h 2156"/>
                <a:gd name="T6" fmla="*/ 1735 w 2915"/>
                <a:gd name="T7" fmla="*/ 130 h 2156"/>
                <a:gd name="T8" fmla="*/ 1656 w 2915"/>
                <a:gd name="T9" fmla="*/ 74 h 2156"/>
                <a:gd name="T10" fmla="*/ 1552 w 2915"/>
                <a:gd name="T11" fmla="*/ 28 h 2156"/>
                <a:gd name="T12" fmla="*/ 1445 w 2915"/>
                <a:gd name="T13" fmla="*/ 48 h 2156"/>
                <a:gd name="T14" fmla="*/ 1358 w 2915"/>
                <a:gd name="T15" fmla="*/ 113 h 2156"/>
                <a:gd name="T16" fmla="*/ 1274 w 2915"/>
                <a:gd name="T17" fmla="*/ 107 h 2156"/>
                <a:gd name="T18" fmla="*/ 1191 w 2915"/>
                <a:gd name="T19" fmla="*/ 124 h 2156"/>
                <a:gd name="T20" fmla="*/ 1085 w 2915"/>
                <a:gd name="T21" fmla="*/ 242 h 2156"/>
                <a:gd name="T22" fmla="*/ 982 w 2915"/>
                <a:gd name="T23" fmla="*/ 263 h 2156"/>
                <a:gd name="T24" fmla="*/ 893 w 2915"/>
                <a:gd name="T25" fmla="*/ 296 h 2156"/>
                <a:gd name="T26" fmla="*/ 779 w 2915"/>
                <a:gd name="T27" fmla="*/ 522 h 2156"/>
                <a:gd name="T28" fmla="*/ 692 w 2915"/>
                <a:gd name="T29" fmla="*/ 573 h 2156"/>
                <a:gd name="T30" fmla="*/ 610 w 2915"/>
                <a:gd name="T31" fmla="*/ 604 h 2156"/>
                <a:gd name="T32" fmla="*/ 500 w 2915"/>
                <a:gd name="T33" fmla="*/ 727 h 2156"/>
                <a:gd name="T34" fmla="*/ 383 w 2915"/>
                <a:gd name="T35" fmla="*/ 841 h 2156"/>
                <a:gd name="T36" fmla="*/ 316 w 2915"/>
                <a:gd name="T37" fmla="*/ 984 h 2156"/>
                <a:gd name="T38" fmla="*/ 192 w 2915"/>
                <a:gd name="T39" fmla="*/ 1037 h 2156"/>
                <a:gd name="T40" fmla="*/ 90 w 2915"/>
                <a:gd name="T41" fmla="*/ 1117 h 2156"/>
                <a:gd name="T42" fmla="*/ 42 w 2915"/>
                <a:gd name="T43" fmla="*/ 1351 h 2156"/>
                <a:gd name="T44" fmla="*/ 0 w 2915"/>
                <a:gd name="T45" fmla="*/ 1561 h 2156"/>
                <a:gd name="T46" fmla="*/ 43 w 2915"/>
                <a:gd name="T47" fmla="*/ 1644 h 2156"/>
                <a:gd name="T48" fmla="*/ 127 w 2915"/>
                <a:gd name="T49" fmla="*/ 1678 h 2156"/>
                <a:gd name="T50" fmla="*/ 144 w 2915"/>
                <a:gd name="T51" fmla="*/ 1806 h 2156"/>
                <a:gd name="T52" fmla="*/ 243 w 2915"/>
                <a:gd name="T53" fmla="*/ 1855 h 2156"/>
                <a:gd name="T54" fmla="*/ 297 w 2915"/>
                <a:gd name="T55" fmla="*/ 1929 h 2156"/>
                <a:gd name="T56" fmla="*/ 392 w 2915"/>
                <a:gd name="T57" fmla="*/ 1950 h 2156"/>
                <a:gd name="T58" fmla="*/ 499 w 2915"/>
                <a:gd name="T59" fmla="*/ 1913 h 2156"/>
                <a:gd name="T60" fmla="*/ 589 w 2915"/>
                <a:gd name="T61" fmla="*/ 1832 h 2156"/>
                <a:gd name="T62" fmla="*/ 685 w 2915"/>
                <a:gd name="T63" fmla="*/ 2053 h 2156"/>
                <a:gd name="T64" fmla="*/ 832 w 2915"/>
                <a:gd name="T65" fmla="*/ 2079 h 2156"/>
                <a:gd name="T66" fmla="*/ 957 w 2915"/>
                <a:gd name="T67" fmla="*/ 2004 h 2156"/>
                <a:gd name="T68" fmla="*/ 1041 w 2915"/>
                <a:gd name="T69" fmla="*/ 2025 h 2156"/>
                <a:gd name="T70" fmla="*/ 1131 w 2915"/>
                <a:gd name="T71" fmla="*/ 2026 h 2156"/>
                <a:gd name="T72" fmla="*/ 1224 w 2915"/>
                <a:gd name="T73" fmla="*/ 1992 h 2156"/>
                <a:gd name="T74" fmla="*/ 1305 w 2915"/>
                <a:gd name="T75" fmla="*/ 1926 h 2156"/>
                <a:gd name="T76" fmla="*/ 1421 w 2915"/>
                <a:gd name="T77" fmla="*/ 2087 h 2156"/>
                <a:gd name="T78" fmla="*/ 1559 w 2915"/>
                <a:gd name="T79" fmla="*/ 2115 h 2156"/>
                <a:gd name="T80" fmla="*/ 1692 w 2915"/>
                <a:gd name="T81" fmla="*/ 2079 h 2156"/>
                <a:gd name="T82" fmla="*/ 1832 w 2915"/>
                <a:gd name="T83" fmla="*/ 2126 h 2156"/>
                <a:gd name="T84" fmla="*/ 1978 w 2915"/>
                <a:gd name="T85" fmla="*/ 2154 h 2156"/>
                <a:gd name="T86" fmla="*/ 2126 w 2915"/>
                <a:gd name="T87" fmla="*/ 2116 h 2156"/>
                <a:gd name="T88" fmla="*/ 2258 w 2915"/>
                <a:gd name="T89" fmla="*/ 2006 h 2156"/>
                <a:gd name="T90" fmla="*/ 2365 w 2915"/>
                <a:gd name="T91" fmla="*/ 2033 h 2156"/>
                <a:gd name="T92" fmla="*/ 2482 w 2915"/>
                <a:gd name="T93" fmla="*/ 2053 h 2156"/>
                <a:gd name="T94" fmla="*/ 2594 w 2915"/>
                <a:gd name="T95" fmla="*/ 2022 h 2156"/>
                <a:gd name="T96" fmla="*/ 2690 w 2915"/>
                <a:gd name="T97" fmla="*/ 1942 h 2156"/>
                <a:gd name="T98" fmla="*/ 2798 w 2915"/>
                <a:gd name="T99" fmla="*/ 1859 h 2156"/>
                <a:gd name="T100" fmla="*/ 2869 w 2915"/>
                <a:gd name="T101" fmla="*/ 1748 h 2156"/>
                <a:gd name="T102" fmla="*/ 2847 w 2915"/>
                <a:gd name="T103" fmla="*/ 1571 h 2156"/>
                <a:gd name="T104" fmla="*/ 2914 w 2915"/>
                <a:gd name="T105" fmla="*/ 1357 h 2156"/>
                <a:gd name="T106" fmla="*/ 2852 w 2915"/>
                <a:gd name="T107" fmla="*/ 1163 h 2156"/>
                <a:gd name="T108" fmla="*/ 2903 w 2915"/>
                <a:gd name="T109" fmla="*/ 949 h 2156"/>
                <a:gd name="T110" fmla="*/ 2808 w 2915"/>
                <a:gd name="T111" fmla="*/ 705 h 2156"/>
                <a:gd name="T112" fmla="*/ 2800 w 2915"/>
                <a:gd name="T113" fmla="*/ 507 h 2156"/>
                <a:gd name="T114" fmla="*/ 2698 w 2915"/>
                <a:gd name="T115" fmla="*/ 341 h 2156"/>
                <a:gd name="T116" fmla="*/ 2618 w 2915"/>
                <a:gd name="T117" fmla="*/ 164 h 2156"/>
                <a:gd name="T118" fmla="*/ 2504 w 2915"/>
                <a:gd name="T119" fmla="*/ 128 h 2156"/>
                <a:gd name="T120" fmla="*/ 2393 w 2915"/>
                <a:gd name="T121" fmla="*/ 151 h 2156"/>
                <a:gd name="T122" fmla="*/ 2306 w 2915"/>
                <a:gd name="T123" fmla="*/ 105 h 2156"/>
                <a:gd name="T124" fmla="*/ 2198 w 2915"/>
                <a:gd name="T125" fmla="*/ 113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5" h="2156">
                  <a:moveTo>
                    <a:pt x="2187" y="122"/>
                  </a:moveTo>
                  <a:lnTo>
                    <a:pt x="2175" y="106"/>
                  </a:lnTo>
                  <a:lnTo>
                    <a:pt x="2163" y="94"/>
                  </a:lnTo>
                  <a:lnTo>
                    <a:pt x="2150" y="79"/>
                  </a:lnTo>
                  <a:lnTo>
                    <a:pt x="2138" y="68"/>
                  </a:lnTo>
                  <a:lnTo>
                    <a:pt x="2125" y="56"/>
                  </a:lnTo>
                  <a:lnTo>
                    <a:pt x="2111" y="47"/>
                  </a:lnTo>
                  <a:lnTo>
                    <a:pt x="2098" y="37"/>
                  </a:lnTo>
                  <a:lnTo>
                    <a:pt x="2083" y="28"/>
                  </a:lnTo>
                  <a:lnTo>
                    <a:pt x="2070" y="22"/>
                  </a:lnTo>
                  <a:lnTo>
                    <a:pt x="2055" y="14"/>
                  </a:lnTo>
                  <a:lnTo>
                    <a:pt x="2041" y="10"/>
                  </a:lnTo>
                  <a:lnTo>
                    <a:pt x="2025" y="6"/>
                  </a:lnTo>
                  <a:lnTo>
                    <a:pt x="2010" y="2"/>
                  </a:lnTo>
                  <a:lnTo>
                    <a:pt x="1994" y="1"/>
                  </a:lnTo>
                  <a:lnTo>
                    <a:pt x="1979" y="0"/>
                  </a:lnTo>
                  <a:lnTo>
                    <a:pt x="1963" y="0"/>
                  </a:lnTo>
                  <a:lnTo>
                    <a:pt x="1946" y="1"/>
                  </a:lnTo>
                  <a:lnTo>
                    <a:pt x="1929" y="4"/>
                  </a:lnTo>
                  <a:lnTo>
                    <a:pt x="1910" y="8"/>
                  </a:lnTo>
                  <a:lnTo>
                    <a:pt x="1893" y="12"/>
                  </a:lnTo>
                  <a:lnTo>
                    <a:pt x="1875" y="17"/>
                  </a:lnTo>
                  <a:lnTo>
                    <a:pt x="1859" y="24"/>
                  </a:lnTo>
                  <a:lnTo>
                    <a:pt x="1842" y="32"/>
                  </a:lnTo>
                  <a:lnTo>
                    <a:pt x="1826" y="40"/>
                  </a:lnTo>
                  <a:lnTo>
                    <a:pt x="1811" y="51"/>
                  </a:lnTo>
                  <a:lnTo>
                    <a:pt x="1796" y="62"/>
                  </a:lnTo>
                  <a:lnTo>
                    <a:pt x="1781" y="74"/>
                  </a:lnTo>
                  <a:lnTo>
                    <a:pt x="1769" y="86"/>
                  </a:lnTo>
                  <a:lnTo>
                    <a:pt x="1755" y="99"/>
                  </a:lnTo>
                  <a:lnTo>
                    <a:pt x="1745" y="116"/>
                  </a:lnTo>
                  <a:lnTo>
                    <a:pt x="1735" y="130"/>
                  </a:lnTo>
                  <a:lnTo>
                    <a:pt x="1727" y="149"/>
                  </a:lnTo>
                  <a:lnTo>
                    <a:pt x="1718" y="136"/>
                  </a:lnTo>
                  <a:lnTo>
                    <a:pt x="1708" y="124"/>
                  </a:lnTo>
                  <a:lnTo>
                    <a:pt x="1699" y="113"/>
                  </a:lnTo>
                  <a:lnTo>
                    <a:pt x="1688" y="102"/>
                  </a:lnTo>
                  <a:lnTo>
                    <a:pt x="1677" y="91"/>
                  </a:lnTo>
                  <a:lnTo>
                    <a:pt x="1666" y="82"/>
                  </a:lnTo>
                  <a:lnTo>
                    <a:pt x="1656" y="74"/>
                  </a:lnTo>
                  <a:lnTo>
                    <a:pt x="1644" y="64"/>
                  </a:lnTo>
                  <a:lnTo>
                    <a:pt x="1630" y="58"/>
                  </a:lnTo>
                  <a:lnTo>
                    <a:pt x="1619" y="49"/>
                  </a:lnTo>
                  <a:lnTo>
                    <a:pt x="1606" y="44"/>
                  </a:lnTo>
                  <a:lnTo>
                    <a:pt x="1592" y="39"/>
                  </a:lnTo>
                  <a:lnTo>
                    <a:pt x="1579" y="35"/>
                  </a:lnTo>
                  <a:lnTo>
                    <a:pt x="1565" y="31"/>
                  </a:lnTo>
                  <a:lnTo>
                    <a:pt x="1552" y="28"/>
                  </a:lnTo>
                  <a:lnTo>
                    <a:pt x="1538" y="27"/>
                  </a:lnTo>
                  <a:lnTo>
                    <a:pt x="1525" y="27"/>
                  </a:lnTo>
                  <a:lnTo>
                    <a:pt x="1511" y="28"/>
                  </a:lnTo>
                  <a:lnTo>
                    <a:pt x="1498" y="29"/>
                  </a:lnTo>
                  <a:lnTo>
                    <a:pt x="1484" y="32"/>
                  </a:lnTo>
                  <a:lnTo>
                    <a:pt x="1471" y="37"/>
                  </a:lnTo>
                  <a:lnTo>
                    <a:pt x="1459" y="41"/>
                  </a:lnTo>
                  <a:lnTo>
                    <a:pt x="1445" y="48"/>
                  </a:lnTo>
                  <a:lnTo>
                    <a:pt x="1433" y="55"/>
                  </a:lnTo>
                  <a:lnTo>
                    <a:pt x="1421" y="62"/>
                  </a:lnTo>
                  <a:lnTo>
                    <a:pt x="1409" y="70"/>
                  </a:lnTo>
                  <a:lnTo>
                    <a:pt x="1397" y="78"/>
                  </a:lnTo>
                  <a:lnTo>
                    <a:pt x="1386" y="86"/>
                  </a:lnTo>
                  <a:lnTo>
                    <a:pt x="1375" y="95"/>
                  </a:lnTo>
                  <a:lnTo>
                    <a:pt x="1366" y="103"/>
                  </a:lnTo>
                  <a:lnTo>
                    <a:pt x="1358" y="113"/>
                  </a:lnTo>
                  <a:lnTo>
                    <a:pt x="1350" y="122"/>
                  </a:lnTo>
                  <a:lnTo>
                    <a:pt x="1339" y="118"/>
                  </a:lnTo>
                  <a:lnTo>
                    <a:pt x="1328" y="116"/>
                  </a:lnTo>
                  <a:lnTo>
                    <a:pt x="1319" y="113"/>
                  </a:lnTo>
                  <a:lnTo>
                    <a:pt x="1307" y="110"/>
                  </a:lnTo>
                  <a:lnTo>
                    <a:pt x="1296" y="109"/>
                  </a:lnTo>
                  <a:lnTo>
                    <a:pt x="1285" y="107"/>
                  </a:lnTo>
                  <a:lnTo>
                    <a:pt x="1274" y="107"/>
                  </a:lnTo>
                  <a:lnTo>
                    <a:pt x="1263" y="107"/>
                  </a:lnTo>
                  <a:lnTo>
                    <a:pt x="1253" y="107"/>
                  </a:lnTo>
                  <a:lnTo>
                    <a:pt x="1242" y="110"/>
                  </a:lnTo>
                  <a:lnTo>
                    <a:pt x="1231" y="112"/>
                  </a:lnTo>
                  <a:lnTo>
                    <a:pt x="1220" y="113"/>
                  </a:lnTo>
                  <a:lnTo>
                    <a:pt x="1211" y="117"/>
                  </a:lnTo>
                  <a:lnTo>
                    <a:pt x="1200" y="120"/>
                  </a:lnTo>
                  <a:lnTo>
                    <a:pt x="1191" y="124"/>
                  </a:lnTo>
                  <a:lnTo>
                    <a:pt x="1181" y="129"/>
                  </a:lnTo>
                  <a:lnTo>
                    <a:pt x="1164" y="140"/>
                  </a:lnTo>
                  <a:lnTo>
                    <a:pt x="1146" y="152"/>
                  </a:lnTo>
                  <a:lnTo>
                    <a:pt x="1130" y="167"/>
                  </a:lnTo>
                  <a:lnTo>
                    <a:pt x="1116" y="183"/>
                  </a:lnTo>
                  <a:lnTo>
                    <a:pt x="1104" y="201"/>
                  </a:lnTo>
                  <a:lnTo>
                    <a:pt x="1094" y="221"/>
                  </a:lnTo>
                  <a:lnTo>
                    <a:pt x="1085" y="242"/>
                  </a:lnTo>
                  <a:lnTo>
                    <a:pt x="1079" y="264"/>
                  </a:lnTo>
                  <a:lnTo>
                    <a:pt x="1064" y="263"/>
                  </a:lnTo>
                  <a:lnTo>
                    <a:pt x="1049" y="263"/>
                  </a:lnTo>
                  <a:lnTo>
                    <a:pt x="1036" y="261"/>
                  </a:lnTo>
                  <a:lnTo>
                    <a:pt x="1021" y="260"/>
                  </a:lnTo>
                  <a:lnTo>
                    <a:pt x="1007" y="261"/>
                  </a:lnTo>
                  <a:lnTo>
                    <a:pt x="994" y="261"/>
                  </a:lnTo>
                  <a:lnTo>
                    <a:pt x="982" y="263"/>
                  </a:lnTo>
                  <a:lnTo>
                    <a:pt x="968" y="264"/>
                  </a:lnTo>
                  <a:lnTo>
                    <a:pt x="957" y="267"/>
                  </a:lnTo>
                  <a:lnTo>
                    <a:pt x="945" y="269"/>
                  </a:lnTo>
                  <a:lnTo>
                    <a:pt x="934" y="273"/>
                  </a:lnTo>
                  <a:lnTo>
                    <a:pt x="924" y="277"/>
                  </a:lnTo>
                  <a:lnTo>
                    <a:pt x="912" y="283"/>
                  </a:lnTo>
                  <a:lnTo>
                    <a:pt x="902" y="290"/>
                  </a:lnTo>
                  <a:lnTo>
                    <a:pt x="893" y="296"/>
                  </a:lnTo>
                  <a:lnTo>
                    <a:pt x="883" y="304"/>
                  </a:lnTo>
                  <a:lnTo>
                    <a:pt x="860" y="329"/>
                  </a:lnTo>
                  <a:lnTo>
                    <a:pt x="841" y="356"/>
                  </a:lnTo>
                  <a:lnTo>
                    <a:pt x="824" y="385"/>
                  </a:lnTo>
                  <a:lnTo>
                    <a:pt x="812" y="416"/>
                  </a:lnTo>
                  <a:lnTo>
                    <a:pt x="800" y="450"/>
                  </a:lnTo>
                  <a:lnTo>
                    <a:pt x="789" y="485"/>
                  </a:lnTo>
                  <a:lnTo>
                    <a:pt x="779" y="522"/>
                  </a:lnTo>
                  <a:lnTo>
                    <a:pt x="769" y="562"/>
                  </a:lnTo>
                  <a:lnTo>
                    <a:pt x="758" y="562"/>
                  </a:lnTo>
                  <a:lnTo>
                    <a:pt x="746" y="562"/>
                  </a:lnTo>
                  <a:lnTo>
                    <a:pt x="735" y="564"/>
                  </a:lnTo>
                  <a:lnTo>
                    <a:pt x="724" y="566"/>
                  </a:lnTo>
                  <a:lnTo>
                    <a:pt x="713" y="568"/>
                  </a:lnTo>
                  <a:lnTo>
                    <a:pt x="703" y="570"/>
                  </a:lnTo>
                  <a:lnTo>
                    <a:pt x="692" y="573"/>
                  </a:lnTo>
                  <a:lnTo>
                    <a:pt x="681" y="576"/>
                  </a:lnTo>
                  <a:lnTo>
                    <a:pt x="670" y="580"/>
                  </a:lnTo>
                  <a:lnTo>
                    <a:pt x="661" y="582"/>
                  </a:lnTo>
                  <a:lnTo>
                    <a:pt x="650" y="586"/>
                  </a:lnTo>
                  <a:lnTo>
                    <a:pt x="639" y="591"/>
                  </a:lnTo>
                  <a:lnTo>
                    <a:pt x="630" y="595"/>
                  </a:lnTo>
                  <a:lnTo>
                    <a:pt x="619" y="600"/>
                  </a:lnTo>
                  <a:lnTo>
                    <a:pt x="610" y="604"/>
                  </a:lnTo>
                  <a:lnTo>
                    <a:pt x="600" y="609"/>
                  </a:lnTo>
                  <a:lnTo>
                    <a:pt x="576" y="622"/>
                  </a:lnTo>
                  <a:lnTo>
                    <a:pt x="556" y="636"/>
                  </a:lnTo>
                  <a:lnTo>
                    <a:pt x="538" y="651"/>
                  </a:lnTo>
                  <a:lnTo>
                    <a:pt x="523" y="667"/>
                  </a:lnTo>
                  <a:lnTo>
                    <a:pt x="512" y="685"/>
                  </a:lnTo>
                  <a:lnTo>
                    <a:pt x="506" y="705"/>
                  </a:lnTo>
                  <a:lnTo>
                    <a:pt x="500" y="727"/>
                  </a:lnTo>
                  <a:lnTo>
                    <a:pt x="499" y="752"/>
                  </a:lnTo>
                  <a:lnTo>
                    <a:pt x="476" y="761"/>
                  </a:lnTo>
                  <a:lnTo>
                    <a:pt x="457" y="770"/>
                  </a:lnTo>
                  <a:lnTo>
                    <a:pt x="441" y="782"/>
                  </a:lnTo>
                  <a:lnTo>
                    <a:pt x="425" y="796"/>
                  </a:lnTo>
                  <a:lnTo>
                    <a:pt x="409" y="809"/>
                  </a:lnTo>
                  <a:lnTo>
                    <a:pt x="397" y="825"/>
                  </a:lnTo>
                  <a:lnTo>
                    <a:pt x="383" y="841"/>
                  </a:lnTo>
                  <a:lnTo>
                    <a:pt x="371" y="859"/>
                  </a:lnTo>
                  <a:lnTo>
                    <a:pt x="360" y="875"/>
                  </a:lnTo>
                  <a:lnTo>
                    <a:pt x="349" y="891"/>
                  </a:lnTo>
                  <a:lnTo>
                    <a:pt x="339" y="908"/>
                  </a:lnTo>
                  <a:lnTo>
                    <a:pt x="330" y="924"/>
                  </a:lnTo>
                  <a:lnTo>
                    <a:pt x="324" y="943"/>
                  </a:lnTo>
                  <a:lnTo>
                    <a:pt x="318" y="963"/>
                  </a:lnTo>
                  <a:lnTo>
                    <a:pt x="316" y="984"/>
                  </a:lnTo>
                  <a:lnTo>
                    <a:pt x="317" y="1009"/>
                  </a:lnTo>
                  <a:lnTo>
                    <a:pt x="297" y="1010"/>
                  </a:lnTo>
                  <a:lnTo>
                    <a:pt x="278" y="1013"/>
                  </a:lnTo>
                  <a:lnTo>
                    <a:pt x="259" y="1017"/>
                  </a:lnTo>
                  <a:lnTo>
                    <a:pt x="241" y="1020"/>
                  </a:lnTo>
                  <a:lnTo>
                    <a:pt x="224" y="1025"/>
                  </a:lnTo>
                  <a:lnTo>
                    <a:pt x="208" y="1030"/>
                  </a:lnTo>
                  <a:lnTo>
                    <a:pt x="192" y="1037"/>
                  </a:lnTo>
                  <a:lnTo>
                    <a:pt x="177" y="1044"/>
                  </a:lnTo>
                  <a:lnTo>
                    <a:pt x="162" y="1052"/>
                  </a:lnTo>
                  <a:lnTo>
                    <a:pt x="150" y="1061"/>
                  </a:lnTo>
                  <a:lnTo>
                    <a:pt x="135" y="1071"/>
                  </a:lnTo>
                  <a:lnTo>
                    <a:pt x="123" y="1080"/>
                  </a:lnTo>
                  <a:lnTo>
                    <a:pt x="111" y="1092"/>
                  </a:lnTo>
                  <a:lnTo>
                    <a:pt x="100" y="1105"/>
                  </a:lnTo>
                  <a:lnTo>
                    <a:pt x="90" y="1117"/>
                  </a:lnTo>
                  <a:lnTo>
                    <a:pt x="80" y="1130"/>
                  </a:lnTo>
                  <a:lnTo>
                    <a:pt x="62" y="1157"/>
                  </a:lnTo>
                  <a:lnTo>
                    <a:pt x="47" y="1187"/>
                  </a:lnTo>
                  <a:lnTo>
                    <a:pt x="37" y="1219"/>
                  </a:lnTo>
                  <a:lnTo>
                    <a:pt x="28" y="1250"/>
                  </a:lnTo>
                  <a:lnTo>
                    <a:pt x="27" y="1284"/>
                  </a:lnTo>
                  <a:lnTo>
                    <a:pt x="30" y="1318"/>
                  </a:lnTo>
                  <a:lnTo>
                    <a:pt x="42" y="1351"/>
                  </a:lnTo>
                  <a:lnTo>
                    <a:pt x="59" y="1388"/>
                  </a:lnTo>
                  <a:lnTo>
                    <a:pt x="43" y="1411"/>
                  </a:lnTo>
                  <a:lnTo>
                    <a:pt x="28" y="1435"/>
                  </a:lnTo>
                  <a:lnTo>
                    <a:pt x="18" y="1459"/>
                  </a:lnTo>
                  <a:lnTo>
                    <a:pt x="8" y="1484"/>
                  </a:lnTo>
                  <a:lnTo>
                    <a:pt x="3" y="1509"/>
                  </a:lnTo>
                  <a:lnTo>
                    <a:pt x="0" y="1535"/>
                  </a:lnTo>
                  <a:lnTo>
                    <a:pt x="0" y="1561"/>
                  </a:lnTo>
                  <a:lnTo>
                    <a:pt x="6" y="1585"/>
                  </a:lnTo>
                  <a:lnTo>
                    <a:pt x="10" y="1594"/>
                  </a:lnTo>
                  <a:lnTo>
                    <a:pt x="12" y="1604"/>
                  </a:lnTo>
                  <a:lnTo>
                    <a:pt x="18" y="1613"/>
                  </a:lnTo>
                  <a:lnTo>
                    <a:pt x="23" y="1621"/>
                  </a:lnTo>
                  <a:lnTo>
                    <a:pt x="28" y="1629"/>
                  </a:lnTo>
                  <a:lnTo>
                    <a:pt x="35" y="1637"/>
                  </a:lnTo>
                  <a:lnTo>
                    <a:pt x="43" y="1644"/>
                  </a:lnTo>
                  <a:lnTo>
                    <a:pt x="50" y="1651"/>
                  </a:lnTo>
                  <a:lnTo>
                    <a:pt x="59" y="1658"/>
                  </a:lnTo>
                  <a:lnTo>
                    <a:pt x="69" y="1663"/>
                  </a:lnTo>
                  <a:lnTo>
                    <a:pt x="80" y="1667"/>
                  </a:lnTo>
                  <a:lnTo>
                    <a:pt x="90" y="1671"/>
                  </a:lnTo>
                  <a:lnTo>
                    <a:pt x="103" y="1675"/>
                  </a:lnTo>
                  <a:lnTo>
                    <a:pt x="115" y="1678"/>
                  </a:lnTo>
                  <a:lnTo>
                    <a:pt x="127" y="1678"/>
                  </a:lnTo>
                  <a:lnTo>
                    <a:pt x="140" y="1679"/>
                  </a:lnTo>
                  <a:lnTo>
                    <a:pt x="134" y="1695"/>
                  </a:lnTo>
                  <a:lnTo>
                    <a:pt x="131" y="1713"/>
                  </a:lnTo>
                  <a:lnTo>
                    <a:pt x="130" y="1732"/>
                  </a:lnTo>
                  <a:lnTo>
                    <a:pt x="130" y="1751"/>
                  </a:lnTo>
                  <a:lnTo>
                    <a:pt x="132" y="1770"/>
                  </a:lnTo>
                  <a:lnTo>
                    <a:pt x="138" y="1789"/>
                  </a:lnTo>
                  <a:lnTo>
                    <a:pt x="144" y="1806"/>
                  </a:lnTo>
                  <a:lnTo>
                    <a:pt x="154" y="1821"/>
                  </a:lnTo>
                  <a:lnTo>
                    <a:pt x="162" y="1830"/>
                  </a:lnTo>
                  <a:lnTo>
                    <a:pt x="174" y="1839"/>
                  </a:lnTo>
                  <a:lnTo>
                    <a:pt x="186" y="1845"/>
                  </a:lnTo>
                  <a:lnTo>
                    <a:pt x="201" y="1849"/>
                  </a:lnTo>
                  <a:lnTo>
                    <a:pt x="215" y="1852"/>
                  </a:lnTo>
                  <a:lnTo>
                    <a:pt x="229" y="1855"/>
                  </a:lnTo>
                  <a:lnTo>
                    <a:pt x="243" y="1855"/>
                  </a:lnTo>
                  <a:lnTo>
                    <a:pt x="256" y="1855"/>
                  </a:lnTo>
                  <a:lnTo>
                    <a:pt x="256" y="1870"/>
                  </a:lnTo>
                  <a:lnTo>
                    <a:pt x="260" y="1883"/>
                  </a:lnTo>
                  <a:lnTo>
                    <a:pt x="264" y="1894"/>
                  </a:lnTo>
                  <a:lnTo>
                    <a:pt x="270" y="1905"/>
                  </a:lnTo>
                  <a:lnTo>
                    <a:pt x="278" y="1914"/>
                  </a:lnTo>
                  <a:lnTo>
                    <a:pt x="287" y="1922"/>
                  </a:lnTo>
                  <a:lnTo>
                    <a:pt x="297" y="1929"/>
                  </a:lnTo>
                  <a:lnTo>
                    <a:pt x="308" y="1934"/>
                  </a:lnTo>
                  <a:lnTo>
                    <a:pt x="320" y="1940"/>
                  </a:lnTo>
                  <a:lnTo>
                    <a:pt x="332" y="1942"/>
                  </a:lnTo>
                  <a:lnTo>
                    <a:pt x="343" y="1946"/>
                  </a:lnTo>
                  <a:lnTo>
                    <a:pt x="356" y="1949"/>
                  </a:lnTo>
                  <a:lnTo>
                    <a:pt x="368" y="1949"/>
                  </a:lnTo>
                  <a:lnTo>
                    <a:pt x="380" y="1950"/>
                  </a:lnTo>
                  <a:lnTo>
                    <a:pt x="392" y="1950"/>
                  </a:lnTo>
                  <a:lnTo>
                    <a:pt x="405" y="1950"/>
                  </a:lnTo>
                  <a:lnTo>
                    <a:pt x="418" y="1949"/>
                  </a:lnTo>
                  <a:lnTo>
                    <a:pt x="433" y="1946"/>
                  </a:lnTo>
                  <a:lnTo>
                    <a:pt x="446" y="1941"/>
                  </a:lnTo>
                  <a:lnTo>
                    <a:pt x="460" y="1936"/>
                  </a:lnTo>
                  <a:lnTo>
                    <a:pt x="473" y="1929"/>
                  </a:lnTo>
                  <a:lnTo>
                    <a:pt x="485" y="1922"/>
                  </a:lnTo>
                  <a:lnTo>
                    <a:pt x="499" y="1913"/>
                  </a:lnTo>
                  <a:lnTo>
                    <a:pt x="511" y="1905"/>
                  </a:lnTo>
                  <a:lnTo>
                    <a:pt x="523" y="1895"/>
                  </a:lnTo>
                  <a:lnTo>
                    <a:pt x="535" y="1884"/>
                  </a:lnTo>
                  <a:lnTo>
                    <a:pt x="546" y="1875"/>
                  </a:lnTo>
                  <a:lnTo>
                    <a:pt x="558" y="1863"/>
                  </a:lnTo>
                  <a:lnTo>
                    <a:pt x="569" y="1853"/>
                  </a:lnTo>
                  <a:lnTo>
                    <a:pt x="579" y="1843"/>
                  </a:lnTo>
                  <a:lnTo>
                    <a:pt x="589" y="1832"/>
                  </a:lnTo>
                  <a:lnTo>
                    <a:pt x="600" y="1821"/>
                  </a:lnTo>
                  <a:lnTo>
                    <a:pt x="605" y="1863"/>
                  </a:lnTo>
                  <a:lnTo>
                    <a:pt x="611" y="1903"/>
                  </a:lnTo>
                  <a:lnTo>
                    <a:pt x="618" y="1940"/>
                  </a:lnTo>
                  <a:lnTo>
                    <a:pt x="630" y="1973"/>
                  </a:lnTo>
                  <a:lnTo>
                    <a:pt x="642" y="2004"/>
                  </a:lnTo>
                  <a:lnTo>
                    <a:pt x="661" y="2031"/>
                  </a:lnTo>
                  <a:lnTo>
                    <a:pt x="685" y="2053"/>
                  </a:lnTo>
                  <a:lnTo>
                    <a:pt x="715" y="2072"/>
                  </a:lnTo>
                  <a:lnTo>
                    <a:pt x="731" y="2077"/>
                  </a:lnTo>
                  <a:lnTo>
                    <a:pt x="747" y="2081"/>
                  </a:lnTo>
                  <a:lnTo>
                    <a:pt x="763" y="2084"/>
                  </a:lnTo>
                  <a:lnTo>
                    <a:pt x="779" y="2084"/>
                  </a:lnTo>
                  <a:lnTo>
                    <a:pt x="797" y="2084"/>
                  </a:lnTo>
                  <a:lnTo>
                    <a:pt x="814" y="2083"/>
                  </a:lnTo>
                  <a:lnTo>
                    <a:pt x="832" y="2079"/>
                  </a:lnTo>
                  <a:lnTo>
                    <a:pt x="848" y="2073"/>
                  </a:lnTo>
                  <a:lnTo>
                    <a:pt x="864" y="2067"/>
                  </a:lnTo>
                  <a:lnTo>
                    <a:pt x="882" y="2058"/>
                  </a:lnTo>
                  <a:lnTo>
                    <a:pt x="899" y="2049"/>
                  </a:lnTo>
                  <a:lnTo>
                    <a:pt x="914" y="2040"/>
                  </a:lnTo>
                  <a:lnTo>
                    <a:pt x="930" y="2029"/>
                  </a:lnTo>
                  <a:lnTo>
                    <a:pt x="944" y="2017"/>
                  </a:lnTo>
                  <a:lnTo>
                    <a:pt x="957" y="2004"/>
                  </a:lnTo>
                  <a:lnTo>
                    <a:pt x="971" y="1991"/>
                  </a:lnTo>
                  <a:lnTo>
                    <a:pt x="979" y="1998"/>
                  </a:lnTo>
                  <a:lnTo>
                    <a:pt x="988" y="2004"/>
                  </a:lnTo>
                  <a:lnTo>
                    <a:pt x="998" y="2010"/>
                  </a:lnTo>
                  <a:lnTo>
                    <a:pt x="1009" y="2014"/>
                  </a:lnTo>
                  <a:lnTo>
                    <a:pt x="1018" y="2018"/>
                  </a:lnTo>
                  <a:lnTo>
                    <a:pt x="1030" y="2022"/>
                  </a:lnTo>
                  <a:lnTo>
                    <a:pt x="1041" y="2025"/>
                  </a:lnTo>
                  <a:lnTo>
                    <a:pt x="1053" y="2027"/>
                  </a:lnTo>
                  <a:lnTo>
                    <a:pt x="1065" y="2029"/>
                  </a:lnTo>
                  <a:lnTo>
                    <a:pt x="1076" y="2029"/>
                  </a:lnTo>
                  <a:lnTo>
                    <a:pt x="1088" y="2029"/>
                  </a:lnTo>
                  <a:lnTo>
                    <a:pt x="1099" y="2029"/>
                  </a:lnTo>
                  <a:lnTo>
                    <a:pt x="1110" y="2029"/>
                  </a:lnTo>
                  <a:lnTo>
                    <a:pt x="1120" y="2027"/>
                  </a:lnTo>
                  <a:lnTo>
                    <a:pt x="1131" y="2026"/>
                  </a:lnTo>
                  <a:lnTo>
                    <a:pt x="1141" y="2025"/>
                  </a:lnTo>
                  <a:lnTo>
                    <a:pt x="1154" y="2021"/>
                  </a:lnTo>
                  <a:lnTo>
                    <a:pt x="1166" y="2018"/>
                  </a:lnTo>
                  <a:lnTo>
                    <a:pt x="1178" y="2013"/>
                  </a:lnTo>
                  <a:lnTo>
                    <a:pt x="1191" y="2009"/>
                  </a:lnTo>
                  <a:lnTo>
                    <a:pt x="1201" y="2004"/>
                  </a:lnTo>
                  <a:lnTo>
                    <a:pt x="1212" y="1999"/>
                  </a:lnTo>
                  <a:lnTo>
                    <a:pt x="1224" y="1992"/>
                  </a:lnTo>
                  <a:lnTo>
                    <a:pt x="1235" y="1986"/>
                  </a:lnTo>
                  <a:lnTo>
                    <a:pt x="1244" y="1980"/>
                  </a:lnTo>
                  <a:lnTo>
                    <a:pt x="1255" y="1973"/>
                  </a:lnTo>
                  <a:lnTo>
                    <a:pt x="1266" y="1964"/>
                  </a:lnTo>
                  <a:lnTo>
                    <a:pt x="1276" y="1956"/>
                  </a:lnTo>
                  <a:lnTo>
                    <a:pt x="1285" y="1946"/>
                  </a:lnTo>
                  <a:lnTo>
                    <a:pt x="1296" y="1937"/>
                  </a:lnTo>
                  <a:lnTo>
                    <a:pt x="1305" y="1926"/>
                  </a:lnTo>
                  <a:lnTo>
                    <a:pt x="1316" y="1915"/>
                  </a:lnTo>
                  <a:lnTo>
                    <a:pt x="1323" y="1946"/>
                  </a:lnTo>
                  <a:lnTo>
                    <a:pt x="1332" y="1976"/>
                  </a:lnTo>
                  <a:lnTo>
                    <a:pt x="1346" y="2003"/>
                  </a:lnTo>
                  <a:lnTo>
                    <a:pt x="1362" y="2029"/>
                  </a:lnTo>
                  <a:lnTo>
                    <a:pt x="1379" y="2052"/>
                  </a:lnTo>
                  <a:lnTo>
                    <a:pt x="1400" y="2072"/>
                  </a:lnTo>
                  <a:lnTo>
                    <a:pt x="1421" y="2087"/>
                  </a:lnTo>
                  <a:lnTo>
                    <a:pt x="1444" y="2099"/>
                  </a:lnTo>
                  <a:lnTo>
                    <a:pt x="1459" y="2104"/>
                  </a:lnTo>
                  <a:lnTo>
                    <a:pt x="1475" y="2108"/>
                  </a:lnTo>
                  <a:lnTo>
                    <a:pt x="1491" y="2112"/>
                  </a:lnTo>
                  <a:lnTo>
                    <a:pt x="1507" y="2114"/>
                  </a:lnTo>
                  <a:lnTo>
                    <a:pt x="1525" y="2115"/>
                  </a:lnTo>
                  <a:lnTo>
                    <a:pt x="1541" y="2116"/>
                  </a:lnTo>
                  <a:lnTo>
                    <a:pt x="1559" y="2115"/>
                  </a:lnTo>
                  <a:lnTo>
                    <a:pt x="1576" y="2112"/>
                  </a:lnTo>
                  <a:lnTo>
                    <a:pt x="1592" y="2110"/>
                  </a:lnTo>
                  <a:lnTo>
                    <a:pt x="1610" y="2107"/>
                  </a:lnTo>
                  <a:lnTo>
                    <a:pt x="1626" y="2103"/>
                  </a:lnTo>
                  <a:lnTo>
                    <a:pt x="1644" y="2098"/>
                  </a:lnTo>
                  <a:lnTo>
                    <a:pt x="1660" y="2092"/>
                  </a:lnTo>
                  <a:lnTo>
                    <a:pt x="1676" y="2085"/>
                  </a:lnTo>
                  <a:lnTo>
                    <a:pt x="1692" y="2079"/>
                  </a:lnTo>
                  <a:lnTo>
                    <a:pt x="1707" y="2072"/>
                  </a:lnTo>
                  <a:lnTo>
                    <a:pt x="1724" y="2079"/>
                  </a:lnTo>
                  <a:lnTo>
                    <a:pt x="1742" y="2087"/>
                  </a:lnTo>
                  <a:lnTo>
                    <a:pt x="1759" y="2096"/>
                  </a:lnTo>
                  <a:lnTo>
                    <a:pt x="1778" y="2103"/>
                  </a:lnTo>
                  <a:lnTo>
                    <a:pt x="1797" y="2111"/>
                  </a:lnTo>
                  <a:lnTo>
                    <a:pt x="1815" y="2119"/>
                  </a:lnTo>
                  <a:lnTo>
                    <a:pt x="1832" y="2126"/>
                  </a:lnTo>
                  <a:lnTo>
                    <a:pt x="1850" y="2133"/>
                  </a:lnTo>
                  <a:lnTo>
                    <a:pt x="1869" y="2138"/>
                  </a:lnTo>
                  <a:lnTo>
                    <a:pt x="1886" y="2145"/>
                  </a:lnTo>
                  <a:lnTo>
                    <a:pt x="1905" y="2149"/>
                  </a:lnTo>
                  <a:lnTo>
                    <a:pt x="1924" y="2152"/>
                  </a:lnTo>
                  <a:lnTo>
                    <a:pt x="1941" y="2154"/>
                  </a:lnTo>
                  <a:lnTo>
                    <a:pt x="1960" y="2156"/>
                  </a:lnTo>
                  <a:lnTo>
                    <a:pt x="1978" y="2154"/>
                  </a:lnTo>
                  <a:lnTo>
                    <a:pt x="1997" y="2153"/>
                  </a:lnTo>
                  <a:lnTo>
                    <a:pt x="2016" y="2150"/>
                  </a:lnTo>
                  <a:lnTo>
                    <a:pt x="2036" y="2146"/>
                  </a:lnTo>
                  <a:lnTo>
                    <a:pt x="2055" y="2142"/>
                  </a:lnTo>
                  <a:lnTo>
                    <a:pt x="2072" y="2137"/>
                  </a:lnTo>
                  <a:lnTo>
                    <a:pt x="2091" y="2131"/>
                  </a:lnTo>
                  <a:lnTo>
                    <a:pt x="2109" y="2125"/>
                  </a:lnTo>
                  <a:lnTo>
                    <a:pt x="2126" y="2116"/>
                  </a:lnTo>
                  <a:lnTo>
                    <a:pt x="2142" y="2108"/>
                  </a:lnTo>
                  <a:lnTo>
                    <a:pt x="2160" y="2099"/>
                  </a:lnTo>
                  <a:lnTo>
                    <a:pt x="2176" y="2087"/>
                  </a:lnTo>
                  <a:lnTo>
                    <a:pt x="2192" y="2075"/>
                  </a:lnTo>
                  <a:lnTo>
                    <a:pt x="2210" y="2060"/>
                  </a:lnTo>
                  <a:lnTo>
                    <a:pt x="2225" y="2044"/>
                  </a:lnTo>
                  <a:lnTo>
                    <a:pt x="2241" y="2025"/>
                  </a:lnTo>
                  <a:lnTo>
                    <a:pt x="2258" y="2006"/>
                  </a:lnTo>
                  <a:lnTo>
                    <a:pt x="2274" y="1984"/>
                  </a:lnTo>
                  <a:lnTo>
                    <a:pt x="2285" y="1992"/>
                  </a:lnTo>
                  <a:lnTo>
                    <a:pt x="2297" y="2000"/>
                  </a:lnTo>
                  <a:lnTo>
                    <a:pt x="2310" y="2009"/>
                  </a:lnTo>
                  <a:lnTo>
                    <a:pt x="2324" y="2015"/>
                  </a:lnTo>
                  <a:lnTo>
                    <a:pt x="2338" y="2022"/>
                  </a:lnTo>
                  <a:lnTo>
                    <a:pt x="2350" y="2029"/>
                  </a:lnTo>
                  <a:lnTo>
                    <a:pt x="2365" y="2033"/>
                  </a:lnTo>
                  <a:lnTo>
                    <a:pt x="2380" y="2038"/>
                  </a:lnTo>
                  <a:lnTo>
                    <a:pt x="2393" y="2042"/>
                  </a:lnTo>
                  <a:lnTo>
                    <a:pt x="2408" y="2046"/>
                  </a:lnTo>
                  <a:lnTo>
                    <a:pt x="2423" y="2049"/>
                  </a:lnTo>
                  <a:lnTo>
                    <a:pt x="2438" y="2052"/>
                  </a:lnTo>
                  <a:lnTo>
                    <a:pt x="2452" y="2053"/>
                  </a:lnTo>
                  <a:lnTo>
                    <a:pt x="2467" y="2053"/>
                  </a:lnTo>
                  <a:lnTo>
                    <a:pt x="2482" y="2053"/>
                  </a:lnTo>
                  <a:lnTo>
                    <a:pt x="2497" y="2052"/>
                  </a:lnTo>
                  <a:lnTo>
                    <a:pt x="2510" y="2049"/>
                  </a:lnTo>
                  <a:lnTo>
                    <a:pt x="2525" y="2046"/>
                  </a:lnTo>
                  <a:lnTo>
                    <a:pt x="2539" y="2042"/>
                  </a:lnTo>
                  <a:lnTo>
                    <a:pt x="2554" y="2038"/>
                  </a:lnTo>
                  <a:lnTo>
                    <a:pt x="2567" y="2033"/>
                  </a:lnTo>
                  <a:lnTo>
                    <a:pt x="2581" y="2027"/>
                  </a:lnTo>
                  <a:lnTo>
                    <a:pt x="2594" y="2022"/>
                  </a:lnTo>
                  <a:lnTo>
                    <a:pt x="2606" y="2014"/>
                  </a:lnTo>
                  <a:lnTo>
                    <a:pt x="2620" y="2007"/>
                  </a:lnTo>
                  <a:lnTo>
                    <a:pt x="2632" y="1998"/>
                  </a:lnTo>
                  <a:lnTo>
                    <a:pt x="2644" y="1988"/>
                  </a:lnTo>
                  <a:lnTo>
                    <a:pt x="2656" y="1979"/>
                  </a:lnTo>
                  <a:lnTo>
                    <a:pt x="2667" y="1967"/>
                  </a:lnTo>
                  <a:lnTo>
                    <a:pt x="2678" y="1956"/>
                  </a:lnTo>
                  <a:lnTo>
                    <a:pt x="2690" y="1942"/>
                  </a:lnTo>
                  <a:lnTo>
                    <a:pt x="2699" y="1929"/>
                  </a:lnTo>
                  <a:lnTo>
                    <a:pt x="2715" y="1922"/>
                  </a:lnTo>
                  <a:lnTo>
                    <a:pt x="2730" y="1913"/>
                  </a:lnTo>
                  <a:lnTo>
                    <a:pt x="2745" y="1903"/>
                  </a:lnTo>
                  <a:lnTo>
                    <a:pt x="2758" y="1892"/>
                  </a:lnTo>
                  <a:lnTo>
                    <a:pt x="2773" y="1882"/>
                  </a:lnTo>
                  <a:lnTo>
                    <a:pt x="2785" y="1871"/>
                  </a:lnTo>
                  <a:lnTo>
                    <a:pt x="2798" y="1859"/>
                  </a:lnTo>
                  <a:lnTo>
                    <a:pt x="2808" y="1847"/>
                  </a:lnTo>
                  <a:lnTo>
                    <a:pt x="2819" y="1834"/>
                  </a:lnTo>
                  <a:lnTo>
                    <a:pt x="2829" y="1821"/>
                  </a:lnTo>
                  <a:lnTo>
                    <a:pt x="2838" y="1806"/>
                  </a:lnTo>
                  <a:lnTo>
                    <a:pt x="2847" y="1793"/>
                  </a:lnTo>
                  <a:lnTo>
                    <a:pt x="2856" y="1778"/>
                  </a:lnTo>
                  <a:lnTo>
                    <a:pt x="2862" y="1763"/>
                  </a:lnTo>
                  <a:lnTo>
                    <a:pt x="2869" y="1748"/>
                  </a:lnTo>
                  <a:lnTo>
                    <a:pt x="2874" y="1733"/>
                  </a:lnTo>
                  <a:lnTo>
                    <a:pt x="2880" y="1710"/>
                  </a:lnTo>
                  <a:lnTo>
                    <a:pt x="2883" y="1687"/>
                  </a:lnTo>
                  <a:lnTo>
                    <a:pt x="2880" y="1663"/>
                  </a:lnTo>
                  <a:lnTo>
                    <a:pt x="2874" y="1640"/>
                  </a:lnTo>
                  <a:lnTo>
                    <a:pt x="2868" y="1616"/>
                  </a:lnTo>
                  <a:lnTo>
                    <a:pt x="2857" y="1593"/>
                  </a:lnTo>
                  <a:lnTo>
                    <a:pt x="2847" y="1571"/>
                  </a:lnTo>
                  <a:lnTo>
                    <a:pt x="2834" y="1551"/>
                  </a:lnTo>
                  <a:lnTo>
                    <a:pt x="2852" y="1528"/>
                  </a:lnTo>
                  <a:lnTo>
                    <a:pt x="2868" y="1504"/>
                  </a:lnTo>
                  <a:lnTo>
                    <a:pt x="2880" y="1477"/>
                  </a:lnTo>
                  <a:lnTo>
                    <a:pt x="2892" y="1447"/>
                  </a:lnTo>
                  <a:lnTo>
                    <a:pt x="2901" y="1418"/>
                  </a:lnTo>
                  <a:lnTo>
                    <a:pt x="2909" y="1388"/>
                  </a:lnTo>
                  <a:lnTo>
                    <a:pt x="2914" y="1357"/>
                  </a:lnTo>
                  <a:lnTo>
                    <a:pt x="2915" y="1327"/>
                  </a:lnTo>
                  <a:lnTo>
                    <a:pt x="2914" y="1302"/>
                  </a:lnTo>
                  <a:lnTo>
                    <a:pt x="2909" y="1277"/>
                  </a:lnTo>
                  <a:lnTo>
                    <a:pt x="2901" y="1254"/>
                  </a:lnTo>
                  <a:lnTo>
                    <a:pt x="2892" y="1231"/>
                  </a:lnTo>
                  <a:lnTo>
                    <a:pt x="2880" y="1208"/>
                  </a:lnTo>
                  <a:lnTo>
                    <a:pt x="2868" y="1185"/>
                  </a:lnTo>
                  <a:lnTo>
                    <a:pt x="2852" y="1163"/>
                  </a:lnTo>
                  <a:lnTo>
                    <a:pt x="2834" y="1137"/>
                  </a:lnTo>
                  <a:lnTo>
                    <a:pt x="2853" y="1115"/>
                  </a:lnTo>
                  <a:lnTo>
                    <a:pt x="2869" y="1091"/>
                  </a:lnTo>
                  <a:lnTo>
                    <a:pt x="2881" y="1064"/>
                  </a:lnTo>
                  <a:lnTo>
                    <a:pt x="2891" y="1036"/>
                  </a:lnTo>
                  <a:lnTo>
                    <a:pt x="2899" y="1007"/>
                  </a:lnTo>
                  <a:lnTo>
                    <a:pt x="2901" y="978"/>
                  </a:lnTo>
                  <a:lnTo>
                    <a:pt x="2903" y="949"/>
                  </a:lnTo>
                  <a:lnTo>
                    <a:pt x="2901" y="921"/>
                  </a:lnTo>
                  <a:lnTo>
                    <a:pt x="2896" y="887"/>
                  </a:lnTo>
                  <a:lnTo>
                    <a:pt x="2888" y="855"/>
                  </a:lnTo>
                  <a:lnTo>
                    <a:pt x="2877" y="824"/>
                  </a:lnTo>
                  <a:lnTo>
                    <a:pt x="2864" y="794"/>
                  </a:lnTo>
                  <a:lnTo>
                    <a:pt x="2847" y="763"/>
                  </a:lnTo>
                  <a:lnTo>
                    <a:pt x="2829" y="734"/>
                  </a:lnTo>
                  <a:lnTo>
                    <a:pt x="2808" y="705"/>
                  </a:lnTo>
                  <a:lnTo>
                    <a:pt x="2787" y="677"/>
                  </a:lnTo>
                  <a:lnTo>
                    <a:pt x="2796" y="650"/>
                  </a:lnTo>
                  <a:lnTo>
                    <a:pt x="2802" y="624"/>
                  </a:lnTo>
                  <a:lnTo>
                    <a:pt x="2806" y="600"/>
                  </a:lnTo>
                  <a:lnTo>
                    <a:pt x="2808" y="577"/>
                  </a:lnTo>
                  <a:lnTo>
                    <a:pt x="2808" y="553"/>
                  </a:lnTo>
                  <a:lnTo>
                    <a:pt x="2806" y="530"/>
                  </a:lnTo>
                  <a:lnTo>
                    <a:pt x="2800" y="507"/>
                  </a:lnTo>
                  <a:lnTo>
                    <a:pt x="2794" y="481"/>
                  </a:lnTo>
                  <a:lnTo>
                    <a:pt x="2785" y="460"/>
                  </a:lnTo>
                  <a:lnTo>
                    <a:pt x="2776" y="437"/>
                  </a:lnTo>
                  <a:lnTo>
                    <a:pt x="2764" y="415"/>
                  </a:lnTo>
                  <a:lnTo>
                    <a:pt x="2750" y="394"/>
                  </a:lnTo>
                  <a:lnTo>
                    <a:pt x="2734" y="373"/>
                  </a:lnTo>
                  <a:lnTo>
                    <a:pt x="2717" y="356"/>
                  </a:lnTo>
                  <a:lnTo>
                    <a:pt x="2698" y="341"/>
                  </a:lnTo>
                  <a:lnTo>
                    <a:pt x="2679" y="331"/>
                  </a:lnTo>
                  <a:lnTo>
                    <a:pt x="2678" y="304"/>
                  </a:lnTo>
                  <a:lnTo>
                    <a:pt x="2674" y="279"/>
                  </a:lnTo>
                  <a:lnTo>
                    <a:pt x="2668" y="253"/>
                  </a:lnTo>
                  <a:lnTo>
                    <a:pt x="2660" y="226"/>
                  </a:lnTo>
                  <a:lnTo>
                    <a:pt x="2649" y="203"/>
                  </a:lnTo>
                  <a:lnTo>
                    <a:pt x="2634" y="182"/>
                  </a:lnTo>
                  <a:lnTo>
                    <a:pt x="2618" y="164"/>
                  </a:lnTo>
                  <a:lnTo>
                    <a:pt x="2598" y="149"/>
                  </a:lnTo>
                  <a:lnTo>
                    <a:pt x="2586" y="143"/>
                  </a:lnTo>
                  <a:lnTo>
                    <a:pt x="2574" y="137"/>
                  </a:lnTo>
                  <a:lnTo>
                    <a:pt x="2560" y="133"/>
                  </a:lnTo>
                  <a:lnTo>
                    <a:pt x="2547" y="130"/>
                  </a:lnTo>
                  <a:lnTo>
                    <a:pt x="2533" y="129"/>
                  </a:lnTo>
                  <a:lnTo>
                    <a:pt x="2519" y="128"/>
                  </a:lnTo>
                  <a:lnTo>
                    <a:pt x="2504" y="128"/>
                  </a:lnTo>
                  <a:lnTo>
                    <a:pt x="2489" y="129"/>
                  </a:lnTo>
                  <a:lnTo>
                    <a:pt x="2475" y="130"/>
                  </a:lnTo>
                  <a:lnTo>
                    <a:pt x="2461" y="132"/>
                  </a:lnTo>
                  <a:lnTo>
                    <a:pt x="2447" y="134"/>
                  </a:lnTo>
                  <a:lnTo>
                    <a:pt x="2432" y="137"/>
                  </a:lnTo>
                  <a:lnTo>
                    <a:pt x="2419" y="143"/>
                  </a:lnTo>
                  <a:lnTo>
                    <a:pt x="2407" y="147"/>
                  </a:lnTo>
                  <a:lnTo>
                    <a:pt x="2393" y="151"/>
                  </a:lnTo>
                  <a:lnTo>
                    <a:pt x="2382" y="155"/>
                  </a:lnTo>
                  <a:lnTo>
                    <a:pt x="2370" y="148"/>
                  </a:lnTo>
                  <a:lnTo>
                    <a:pt x="2359" y="140"/>
                  </a:lnTo>
                  <a:lnTo>
                    <a:pt x="2350" y="132"/>
                  </a:lnTo>
                  <a:lnTo>
                    <a:pt x="2339" y="124"/>
                  </a:lnTo>
                  <a:lnTo>
                    <a:pt x="2328" y="117"/>
                  </a:lnTo>
                  <a:lnTo>
                    <a:pt x="2318" y="110"/>
                  </a:lnTo>
                  <a:lnTo>
                    <a:pt x="2306" y="105"/>
                  </a:lnTo>
                  <a:lnTo>
                    <a:pt x="2295" y="102"/>
                  </a:lnTo>
                  <a:lnTo>
                    <a:pt x="2280" y="99"/>
                  </a:lnTo>
                  <a:lnTo>
                    <a:pt x="2265" y="98"/>
                  </a:lnTo>
                  <a:lnTo>
                    <a:pt x="2252" y="98"/>
                  </a:lnTo>
                  <a:lnTo>
                    <a:pt x="2237" y="99"/>
                  </a:lnTo>
                  <a:lnTo>
                    <a:pt x="2223" y="102"/>
                  </a:lnTo>
                  <a:lnTo>
                    <a:pt x="2210" y="106"/>
                  </a:lnTo>
                  <a:lnTo>
                    <a:pt x="2198" y="113"/>
                  </a:lnTo>
                  <a:lnTo>
                    <a:pt x="2187" y="122"/>
                  </a:lnTo>
                  <a:close/>
                </a:path>
              </a:pathLst>
            </a:custGeom>
            <a:solidFill>
              <a:srgbClr val="E9F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546"/>
            <p:cNvSpPr>
              <a:spLocks/>
            </p:cNvSpPr>
            <p:nvPr/>
          </p:nvSpPr>
          <p:spPr bwMode="auto">
            <a:xfrm>
              <a:off x="1802" y="2265"/>
              <a:ext cx="79" cy="49"/>
            </a:xfrm>
            <a:custGeom>
              <a:avLst/>
              <a:gdLst>
                <a:gd name="T0" fmla="*/ 3 w 238"/>
                <a:gd name="T1" fmla="*/ 31 h 147"/>
                <a:gd name="T2" fmla="*/ 2 w 238"/>
                <a:gd name="T3" fmla="*/ 31 h 147"/>
                <a:gd name="T4" fmla="*/ 18 w 238"/>
                <a:gd name="T5" fmla="*/ 31 h 147"/>
                <a:gd name="T6" fmla="*/ 31 w 238"/>
                <a:gd name="T7" fmla="*/ 32 h 147"/>
                <a:gd name="T8" fmla="*/ 46 w 238"/>
                <a:gd name="T9" fmla="*/ 33 h 147"/>
                <a:gd name="T10" fmla="*/ 61 w 238"/>
                <a:gd name="T11" fmla="*/ 36 h 147"/>
                <a:gd name="T12" fmla="*/ 75 w 238"/>
                <a:gd name="T13" fmla="*/ 40 h 147"/>
                <a:gd name="T14" fmla="*/ 88 w 238"/>
                <a:gd name="T15" fmla="*/ 44 h 147"/>
                <a:gd name="T16" fmla="*/ 101 w 238"/>
                <a:gd name="T17" fmla="*/ 51 h 147"/>
                <a:gd name="T18" fmla="*/ 115 w 238"/>
                <a:gd name="T19" fmla="*/ 58 h 147"/>
                <a:gd name="T20" fmla="*/ 127 w 238"/>
                <a:gd name="T21" fmla="*/ 66 h 147"/>
                <a:gd name="T22" fmla="*/ 141 w 238"/>
                <a:gd name="T23" fmla="*/ 74 h 147"/>
                <a:gd name="T24" fmla="*/ 153 w 238"/>
                <a:gd name="T25" fmla="*/ 83 h 147"/>
                <a:gd name="T26" fmla="*/ 165 w 238"/>
                <a:gd name="T27" fmla="*/ 96 h 147"/>
                <a:gd name="T28" fmla="*/ 177 w 238"/>
                <a:gd name="T29" fmla="*/ 106 h 147"/>
                <a:gd name="T30" fmla="*/ 189 w 238"/>
                <a:gd name="T31" fmla="*/ 120 h 147"/>
                <a:gd name="T32" fmla="*/ 200 w 238"/>
                <a:gd name="T33" fmla="*/ 132 h 147"/>
                <a:gd name="T34" fmla="*/ 212 w 238"/>
                <a:gd name="T35" fmla="*/ 147 h 147"/>
                <a:gd name="T36" fmla="*/ 238 w 238"/>
                <a:gd name="T37" fmla="*/ 128 h 147"/>
                <a:gd name="T38" fmla="*/ 226 w 238"/>
                <a:gd name="T39" fmla="*/ 112 h 147"/>
                <a:gd name="T40" fmla="*/ 213 w 238"/>
                <a:gd name="T41" fmla="*/ 98 h 147"/>
                <a:gd name="T42" fmla="*/ 200 w 238"/>
                <a:gd name="T43" fmla="*/ 83 h 147"/>
                <a:gd name="T44" fmla="*/ 186 w 238"/>
                <a:gd name="T45" fmla="*/ 71 h 147"/>
                <a:gd name="T46" fmla="*/ 173 w 238"/>
                <a:gd name="T47" fmla="*/ 59 h 147"/>
                <a:gd name="T48" fmla="*/ 159 w 238"/>
                <a:gd name="T49" fmla="*/ 50 h 147"/>
                <a:gd name="T50" fmla="*/ 145 w 238"/>
                <a:gd name="T51" fmla="*/ 39 h 147"/>
                <a:gd name="T52" fmla="*/ 130 w 238"/>
                <a:gd name="T53" fmla="*/ 29 h 147"/>
                <a:gd name="T54" fmla="*/ 115 w 238"/>
                <a:gd name="T55" fmla="*/ 23 h 147"/>
                <a:gd name="T56" fmla="*/ 99 w 238"/>
                <a:gd name="T57" fmla="*/ 16 h 147"/>
                <a:gd name="T58" fmla="*/ 83 w 238"/>
                <a:gd name="T59" fmla="*/ 11 h 147"/>
                <a:gd name="T60" fmla="*/ 68 w 238"/>
                <a:gd name="T61" fmla="*/ 6 h 147"/>
                <a:gd name="T62" fmla="*/ 52 w 238"/>
                <a:gd name="T63" fmla="*/ 2 h 147"/>
                <a:gd name="T64" fmla="*/ 34 w 238"/>
                <a:gd name="T65" fmla="*/ 0 h 147"/>
                <a:gd name="T66" fmla="*/ 18 w 238"/>
                <a:gd name="T67" fmla="*/ 0 h 147"/>
                <a:gd name="T68" fmla="*/ 2 w 238"/>
                <a:gd name="T69" fmla="*/ 0 h 147"/>
                <a:gd name="T70" fmla="*/ 0 w 238"/>
                <a:gd name="T71" fmla="*/ 0 h 147"/>
                <a:gd name="T72" fmla="*/ 3 w 238"/>
                <a:gd name="T73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147">
                  <a:moveTo>
                    <a:pt x="3" y="31"/>
                  </a:moveTo>
                  <a:lnTo>
                    <a:pt x="2" y="31"/>
                  </a:lnTo>
                  <a:lnTo>
                    <a:pt x="18" y="31"/>
                  </a:lnTo>
                  <a:lnTo>
                    <a:pt x="31" y="32"/>
                  </a:lnTo>
                  <a:lnTo>
                    <a:pt x="46" y="33"/>
                  </a:lnTo>
                  <a:lnTo>
                    <a:pt x="61" y="36"/>
                  </a:lnTo>
                  <a:lnTo>
                    <a:pt x="75" y="40"/>
                  </a:lnTo>
                  <a:lnTo>
                    <a:pt x="88" y="44"/>
                  </a:lnTo>
                  <a:lnTo>
                    <a:pt x="101" y="51"/>
                  </a:lnTo>
                  <a:lnTo>
                    <a:pt x="115" y="58"/>
                  </a:lnTo>
                  <a:lnTo>
                    <a:pt x="127" y="66"/>
                  </a:lnTo>
                  <a:lnTo>
                    <a:pt x="141" y="74"/>
                  </a:lnTo>
                  <a:lnTo>
                    <a:pt x="153" y="83"/>
                  </a:lnTo>
                  <a:lnTo>
                    <a:pt x="165" y="96"/>
                  </a:lnTo>
                  <a:lnTo>
                    <a:pt x="177" y="106"/>
                  </a:lnTo>
                  <a:lnTo>
                    <a:pt x="189" y="120"/>
                  </a:lnTo>
                  <a:lnTo>
                    <a:pt x="200" y="132"/>
                  </a:lnTo>
                  <a:lnTo>
                    <a:pt x="212" y="147"/>
                  </a:lnTo>
                  <a:lnTo>
                    <a:pt x="238" y="128"/>
                  </a:lnTo>
                  <a:lnTo>
                    <a:pt x="226" y="112"/>
                  </a:lnTo>
                  <a:lnTo>
                    <a:pt x="213" y="98"/>
                  </a:lnTo>
                  <a:lnTo>
                    <a:pt x="200" y="83"/>
                  </a:lnTo>
                  <a:lnTo>
                    <a:pt x="186" y="71"/>
                  </a:lnTo>
                  <a:lnTo>
                    <a:pt x="173" y="59"/>
                  </a:lnTo>
                  <a:lnTo>
                    <a:pt x="159" y="50"/>
                  </a:lnTo>
                  <a:lnTo>
                    <a:pt x="145" y="39"/>
                  </a:lnTo>
                  <a:lnTo>
                    <a:pt x="130" y="29"/>
                  </a:lnTo>
                  <a:lnTo>
                    <a:pt x="115" y="23"/>
                  </a:lnTo>
                  <a:lnTo>
                    <a:pt x="99" y="16"/>
                  </a:lnTo>
                  <a:lnTo>
                    <a:pt x="83" y="11"/>
                  </a:lnTo>
                  <a:lnTo>
                    <a:pt x="68" y="6"/>
                  </a:lnTo>
                  <a:lnTo>
                    <a:pt x="52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547"/>
            <p:cNvSpPr>
              <a:spLocks/>
            </p:cNvSpPr>
            <p:nvPr/>
          </p:nvSpPr>
          <p:spPr bwMode="auto">
            <a:xfrm>
              <a:off x="1719" y="2264"/>
              <a:ext cx="84" cy="59"/>
            </a:xfrm>
            <a:custGeom>
              <a:avLst/>
              <a:gdLst>
                <a:gd name="T0" fmla="*/ 2 w 251"/>
                <a:gd name="T1" fmla="*/ 175 h 175"/>
                <a:gd name="T2" fmla="*/ 29 w 251"/>
                <a:gd name="T3" fmla="*/ 171 h 175"/>
                <a:gd name="T4" fmla="*/ 37 w 251"/>
                <a:gd name="T5" fmla="*/ 155 h 175"/>
                <a:gd name="T6" fmla="*/ 46 w 251"/>
                <a:gd name="T7" fmla="*/ 140 h 175"/>
                <a:gd name="T8" fmla="*/ 56 w 251"/>
                <a:gd name="T9" fmla="*/ 127 h 175"/>
                <a:gd name="T10" fmla="*/ 68 w 251"/>
                <a:gd name="T11" fmla="*/ 115 h 175"/>
                <a:gd name="T12" fmla="*/ 80 w 251"/>
                <a:gd name="T13" fmla="*/ 101 h 175"/>
                <a:gd name="T14" fmla="*/ 92 w 251"/>
                <a:gd name="T15" fmla="*/ 90 h 175"/>
                <a:gd name="T16" fmla="*/ 107 w 251"/>
                <a:gd name="T17" fmla="*/ 80 h 175"/>
                <a:gd name="T18" fmla="*/ 120 w 251"/>
                <a:gd name="T19" fmla="*/ 70 h 175"/>
                <a:gd name="T20" fmla="*/ 136 w 251"/>
                <a:gd name="T21" fmla="*/ 63 h 175"/>
                <a:gd name="T22" fmla="*/ 151 w 251"/>
                <a:gd name="T23" fmla="*/ 55 h 175"/>
                <a:gd name="T24" fmla="*/ 167 w 251"/>
                <a:gd name="T25" fmla="*/ 50 h 175"/>
                <a:gd name="T26" fmla="*/ 185 w 251"/>
                <a:gd name="T27" fmla="*/ 43 h 175"/>
                <a:gd name="T28" fmla="*/ 201 w 251"/>
                <a:gd name="T29" fmla="*/ 40 h 175"/>
                <a:gd name="T30" fmla="*/ 219 w 251"/>
                <a:gd name="T31" fmla="*/ 36 h 175"/>
                <a:gd name="T32" fmla="*/ 235 w 251"/>
                <a:gd name="T33" fmla="*/ 35 h 175"/>
                <a:gd name="T34" fmla="*/ 251 w 251"/>
                <a:gd name="T35" fmla="*/ 32 h 175"/>
                <a:gd name="T36" fmla="*/ 250 w 251"/>
                <a:gd name="T37" fmla="*/ 0 h 175"/>
                <a:gd name="T38" fmla="*/ 231 w 251"/>
                <a:gd name="T39" fmla="*/ 3 h 175"/>
                <a:gd name="T40" fmla="*/ 213 w 251"/>
                <a:gd name="T41" fmla="*/ 5 h 175"/>
                <a:gd name="T42" fmla="*/ 194 w 251"/>
                <a:gd name="T43" fmla="*/ 8 h 175"/>
                <a:gd name="T44" fmla="*/ 177 w 251"/>
                <a:gd name="T45" fmla="*/ 14 h 175"/>
                <a:gd name="T46" fmla="*/ 158 w 251"/>
                <a:gd name="T47" fmla="*/ 19 h 175"/>
                <a:gd name="T48" fmla="*/ 141 w 251"/>
                <a:gd name="T49" fmla="*/ 27 h 175"/>
                <a:gd name="T50" fmla="*/ 122 w 251"/>
                <a:gd name="T51" fmla="*/ 35 h 175"/>
                <a:gd name="T52" fmla="*/ 105 w 251"/>
                <a:gd name="T53" fmla="*/ 43 h 175"/>
                <a:gd name="T54" fmla="*/ 89 w 251"/>
                <a:gd name="T55" fmla="*/ 54 h 175"/>
                <a:gd name="T56" fmla="*/ 73 w 251"/>
                <a:gd name="T57" fmla="*/ 65 h 175"/>
                <a:gd name="T58" fmla="*/ 57 w 251"/>
                <a:gd name="T59" fmla="*/ 78 h 175"/>
                <a:gd name="T60" fmla="*/ 45 w 251"/>
                <a:gd name="T61" fmla="*/ 92 h 175"/>
                <a:gd name="T62" fmla="*/ 30 w 251"/>
                <a:gd name="T63" fmla="*/ 107 h 175"/>
                <a:gd name="T64" fmla="*/ 19 w 251"/>
                <a:gd name="T65" fmla="*/ 123 h 175"/>
                <a:gd name="T66" fmla="*/ 8 w 251"/>
                <a:gd name="T67" fmla="*/ 140 h 175"/>
                <a:gd name="T68" fmla="*/ 0 w 251"/>
                <a:gd name="T69" fmla="*/ 159 h 175"/>
                <a:gd name="T70" fmla="*/ 27 w 251"/>
                <a:gd name="T71" fmla="*/ 157 h 175"/>
                <a:gd name="T72" fmla="*/ 2 w 251"/>
                <a:gd name="T7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175">
                  <a:moveTo>
                    <a:pt x="2" y="175"/>
                  </a:moveTo>
                  <a:lnTo>
                    <a:pt x="29" y="171"/>
                  </a:lnTo>
                  <a:lnTo>
                    <a:pt x="37" y="155"/>
                  </a:lnTo>
                  <a:lnTo>
                    <a:pt x="46" y="140"/>
                  </a:lnTo>
                  <a:lnTo>
                    <a:pt x="56" y="127"/>
                  </a:lnTo>
                  <a:lnTo>
                    <a:pt x="68" y="115"/>
                  </a:lnTo>
                  <a:lnTo>
                    <a:pt x="80" y="101"/>
                  </a:lnTo>
                  <a:lnTo>
                    <a:pt x="92" y="90"/>
                  </a:lnTo>
                  <a:lnTo>
                    <a:pt x="107" y="80"/>
                  </a:lnTo>
                  <a:lnTo>
                    <a:pt x="120" y="70"/>
                  </a:lnTo>
                  <a:lnTo>
                    <a:pt x="136" y="63"/>
                  </a:lnTo>
                  <a:lnTo>
                    <a:pt x="151" y="55"/>
                  </a:lnTo>
                  <a:lnTo>
                    <a:pt x="167" y="50"/>
                  </a:lnTo>
                  <a:lnTo>
                    <a:pt x="185" y="43"/>
                  </a:lnTo>
                  <a:lnTo>
                    <a:pt x="201" y="40"/>
                  </a:lnTo>
                  <a:lnTo>
                    <a:pt x="219" y="36"/>
                  </a:lnTo>
                  <a:lnTo>
                    <a:pt x="235" y="35"/>
                  </a:lnTo>
                  <a:lnTo>
                    <a:pt x="251" y="32"/>
                  </a:lnTo>
                  <a:lnTo>
                    <a:pt x="250" y="0"/>
                  </a:lnTo>
                  <a:lnTo>
                    <a:pt x="231" y="3"/>
                  </a:lnTo>
                  <a:lnTo>
                    <a:pt x="213" y="5"/>
                  </a:lnTo>
                  <a:lnTo>
                    <a:pt x="194" y="8"/>
                  </a:lnTo>
                  <a:lnTo>
                    <a:pt x="177" y="14"/>
                  </a:lnTo>
                  <a:lnTo>
                    <a:pt x="158" y="19"/>
                  </a:lnTo>
                  <a:lnTo>
                    <a:pt x="141" y="27"/>
                  </a:lnTo>
                  <a:lnTo>
                    <a:pt x="122" y="35"/>
                  </a:lnTo>
                  <a:lnTo>
                    <a:pt x="105" y="43"/>
                  </a:lnTo>
                  <a:lnTo>
                    <a:pt x="89" y="54"/>
                  </a:lnTo>
                  <a:lnTo>
                    <a:pt x="73" y="65"/>
                  </a:lnTo>
                  <a:lnTo>
                    <a:pt x="57" y="78"/>
                  </a:lnTo>
                  <a:lnTo>
                    <a:pt x="45" y="92"/>
                  </a:lnTo>
                  <a:lnTo>
                    <a:pt x="30" y="107"/>
                  </a:lnTo>
                  <a:lnTo>
                    <a:pt x="19" y="123"/>
                  </a:lnTo>
                  <a:lnTo>
                    <a:pt x="8" y="140"/>
                  </a:lnTo>
                  <a:lnTo>
                    <a:pt x="0" y="159"/>
                  </a:lnTo>
                  <a:lnTo>
                    <a:pt x="27" y="157"/>
                  </a:lnTo>
                  <a:lnTo>
                    <a:pt x="2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548"/>
            <p:cNvSpPr>
              <a:spLocks/>
            </p:cNvSpPr>
            <p:nvPr/>
          </p:nvSpPr>
          <p:spPr bwMode="auto">
            <a:xfrm>
              <a:off x="1661" y="2274"/>
              <a:ext cx="67" cy="49"/>
            </a:xfrm>
            <a:custGeom>
              <a:avLst/>
              <a:gdLst>
                <a:gd name="T0" fmla="*/ 0 w 202"/>
                <a:gd name="T1" fmla="*/ 31 h 147"/>
                <a:gd name="T2" fmla="*/ 14 w 202"/>
                <a:gd name="T3" fmla="*/ 32 h 147"/>
                <a:gd name="T4" fmla="*/ 26 w 202"/>
                <a:gd name="T5" fmla="*/ 35 h 147"/>
                <a:gd name="T6" fmla="*/ 38 w 202"/>
                <a:gd name="T7" fmla="*/ 37 h 147"/>
                <a:gd name="T8" fmla="*/ 50 w 202"/>
                <a:gd name="T9" fmla="*/ 42 h 147"/>
                <a:gd name="T10" fmla="*/ 62 w 202"/>
                <a:gd name="T11" fmla="*/ 47 h 147"/>
                <a:gd name="T12" fmla="*/ 74 w 202"/>
                <a:gd name="T13" fmla="*/ 52 h 147"/>
                <a:gd name="T14" fmla="*/ 85 w 202"/>
                <a:gd name="T15" fmla="*/ 59 h 147"/>
                <a:gd name="T16" fmla="*/ 97 w 202"/>
                <a:gd name="T17" fmla="*/ 66 h 147"/>
                <a:gd name="T18" fmla="*/ 108 w 202"/>
                <a:gd name="T19" fmla="*/ 74 h 147"/>
                <a:gd name="T20" fmla="*/ 120 w 202"/>
                <a:gd name="T21" fmla="*/ 83 h 147"/>
                <a:gd name="T22" fmla="*/ 131 w 202"/>
                <a:gd name="T23" fmla="*/ 91 h 147"/>
                <a:gd name="T24" fmla="*/ 140 w 202"/>
                <a:gd name="T25" fmla="*/ 101 h 147"/>
                <a:gd name="T26" fmla="*/ 150 w 202"/>
                <a:gd name="T27" fmla="*/ 110 h 147"/>
                <a:gd name="T28" fmla="*/ 159 w 202"/>
                <a:gd name="T29" fmla="*/ 122 h 147"/>
                <a:gd name="T30" fmla="*/ 169 w 202"/>
                <a:gd name="T31" fmla="*/ 133 h 147"/>
                <a:gd name="T32" fmla="*/ 178 w 202"/>
                <a:gd name="T33" fmla="*/ 147 h 147"/>
                <a:gd name="T34" fmla="*/ 202 w 202"/>
                <a:gd name="T35" fmla="*/ 128 h 147"/>
                <a:gd name="T36" fmla="*/ 194 w 202"/>
                <a:gd name="T37" fmla="*/ 116 h 147"/>
                <a:gd name="T38" fmla="*/ 185 w 202"/>
                <a:gd name="T39" fmla="*/ 102 h 147"/>
                <a:gd name="T40" fmla="*/ 174 w 202"/>
                <a:gd name="T41" fmla="*/ 91 h 147"/>
                <a:gd name="T42" fmla="*/ 162 w 202"/>
                <a:gd name="T43" fmla="*/ 79 h 147"/>
                <a:gd name="T44" fmla="*/ 151 w 202"/>
                <a:gd name="T45" fmla="*/ 69 h 147"/>
                <a:gd name="T46" fmla="*/ 140 w 202"/>
                <a:gd name="T47" fmla="*/ 58 h 147"/>
                <a:gd name="T48" fmla="*/ 127 w 202"/>
                <a:gd name="T49" fmla="*/ 48 h 147"/>
                <a:gd name="T50" fmla="*/ 115 w 202"/>
                <a:gd name="T51" fmla="*/ 39 h 147"/>
                <a:gd name="T52" fmla="*/ 103 w 202"/>
                <a:gd name="T53" fmla="*/ 32 h 147"/>
                <a:gd name="T54" fmla="*/ 89 w 202"/>
                <a:gd name="T55" fmla="*/ 24 h 147"/>
                <a:gd name="T56" fmla="*/ 74 w 202"/>
                <a:gd name="T57" fmla="*/ 17 h 147"/>
                <a:gd name="T58" fmla="*/ 61 w 202"/>
                <a:gd name="T59" fmla="*/ 12 h 147"/>
                <a:gd name="T60" fmla="*/ 46 w 202"/>
                <a:gd name="T61" fmla="*/ 8 h 147"/>
                <a:gd name="T62" fmla="*/ 32 w 202"/>
                <a:gd name="T63" fmla="*/ 4 h 147"/>
                <a:gd name="T64" fmla="*/ 16 w 202"/>
                <a:gd name="T65" fmla="*/ 1 h 147"/>
                <a:gd name="T66" fmla="*/ 1 w 202"/>
                <a:gd name="T67" fmla="*/ 0 h 147"/>
                <a:gd name="T68" fmla="*/ 0 w 202"/>
                <a:gd name="T69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" h="147">
                  <a:moveTo>
                    <a:pt x="0" y="31"/>
                  </a:moveTo>
                  <a:lnTo>
                    <a:pt x="14" y="32"/>
                  </a:lnTo>
                  <a:lnTo>
                    <a:pt x="26" y="35"/>
                  </a:lnTo>
                  <a:lnTo>
                    <a:pt x="38" y="37"/>
                  </a:lnTo>
                  <a:lnTo>
                    <a:pt x="50" y="42"/>
                  </a:lnTo>
                  <a:lnTo>
                    <a:pt x="62" y="47"/>
                  </a:lnTo>
                  <a:lnTo>
                    <a:pt x="74" y="52"/>
                  </a:lnTo>
                  <a:lnTo>
                    <a:pt x="85" y="59"/>
                  </a:lnTo>
                  <a:lnTo>
                    <a:pt x="97" y="66"/>
                  </a:lnTo>
                  <a:lnTo>
                    <a:pt x="108" y="74"/>
                  </a:lnTo>
                  <a:lnTo>
                    <a:pt x="120" y="83"/>
                  </a:lnTo>
                  <a:lnTo>
                    <a:pt x="131" y="91"/>
                  </a:lnTo>
                  <a:lnTo>
                    <a:pt x="140" y="101"/>
                  </a:lnTo>
                  <a:lnTo>
                    <a:pt x="150" y="110"/>
                  </a:lnTo>
                  <a:lnTo>
                    <a:pt x="159" y="122"/>
                  </a:lnTo>
                  <a:lnTo>
                    <a:pt x="169" y="133"/>
                  </a:lnTo>
                  <a:lnTo>
                    <a:pt x="178" y="147"/>
                  </a:lnTo>
                  <a:lnTo>
                    <a:pt x="202" y="128"/>
                  </a:lnTo>
                  <a:lnTo>
                    <a:pt x="194" y="116"/>
                  </a:lnTo>
                  <a:lnTo>
                    <a:pt x="185" y="102"/>
                  </a:lnTo>
                  <a:lnTo>
                    <a:pt x="174" y="91"/>
                  </a:lnTo>
                  <a:lnTo>
                    <a:pt x="162" y="79"/>
                  </a:lnTo>
                  <a:lnTo>
                    <a:pt x="151" y="69"/>
                  </a:lnTo>
                  <a:lnTo>
                    <a:pt x="140" y="58"/>
                  </a:lnTo>
                  <a:lnTo>
                    <a:pt x="127" y="48"/>
                  </a:lnTo>
                  <a:lnTo>
                    <a:pt x="115" y="39"/>
                  </a:lnTo>
                  <a:lnTo>
                    <a:pt x="103" y="32"/>
                  </a:lnTo>
                  <a:lnTo>
                    <a:pt x="89" y="24"/>
                  </a:lnTo>
                  <a:lnTo>
                    <a:pt x="74" y="17"/>
                  </a:lnTo>
                  <a:lnTo>
                    <a:pt x="61" y="12"/>
                  </a:lnTo>
                  <a:lnTo>
                    <a:pt x="46" y="8"/>
                  </a:lnTo>
                  <a:lnTo>
                    <a:pt x="32" y="4"/>
                  </a:lnTo>
                  <a:lnTo>
                    <a:pt x="16" y="1"/>
                  </a:lnTo>
                  <a:lnTo>
                    <a:pt x="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549"/>
            <p:cNvSpPr>
              <a:spLocks/>
            </p:cNvSpPr>
            <p:nvPr/>
          </p:nvSpPr>
          <p:spPr bwMode="auto">
            <a:xfrm>
              <a:off x="1594" y="2274"/>
              <a:ext cx="67" cy="42"/>
            </a:xfrm>
            <a:custGeom>
              <a:avLst/>
              <a:gdLst>
                <a:gd name="T0" fmla="*/ 7 w 202"/>
                <a:gd name="T1" fmla="*/ 127 h 127"/>
                <a:gd name="T2" fmla="*/ 24 w 202"/>
                <a:gd name="T3" fmla="*/ 122 h 127"/>
                <a:gd name="T4" fmla="*/ 33 w 202"/>
                <a:gd name="T5" fmla="*/ 114 h 127"/>
                <a:gd name="T6" fmla="*/ 41 w 202"/>
                <a:gd name="T7" fmla="*/ 104 h 127"/>
                <a:gd name="T8" fmla="*/ 49 w 202"/>
                <a:gd name="T9" fmla="*/ 96 h 127"/>
                <a:gd name="T10" fmla="*/ 58 w 202"/>
                <a:gd name="T11" fmla="*/ 89 h 127"/>
                <a:gd name="T12" fmla="*/ 70 w 202"/>
                <a:gd name="T13" fmla="*/ 80 h 127"/>
                <a:gd name="T14" fmla="*/ 80 w 202"/>
                <a:gd name="T15" fmla="*/ 73 h 127"/>
                <a:gd name="T16" fmla="*/ 93 w 202"/>
                <a:gd name="T17" fmla="*/ 65 h 127"/>
                <a:gd name="T18" fmla="*/ 104 w 202"/>
                <a:gd name="T19" fmla="*/ 57 h 127"/>
                <a:gd name="T20" fmla="*/ 115 w 202"/>
                <a:gd name="T21" fmla="*/ 52 h 127"/>
                <a:gd name="T22" fmla="*/ 128 w 202"/>
                <a:gd name="T23" fmla="*/ 46 h 127"/>
                <a:gd name="T24" fmla="*/ 140 w 202"/>
                <a:gd name="T25" fmla="*/ 42 h 127"/>
                <a:gd name="T26" fmla="*/ 153 w 202"/>
                <a:gd name="T27" fmla="*/ 38 h 127"/>
                <a:gd name="T28" fmla="*/ 165 w 202"/>
                <a:gd name="T29" fmla="*/ 35 h 127"/>
                <a:gd name="T30" fmla="*/ 175 w 202"/>
                <a:gd name="T31" fmla="*/ 33 h 127"/>
                <a:gd name="T32" fmla="*/ 188 w 202"/>
                <a:gd name="T33" fmla="*/ 33 h 127"/>
                <a:gd name="T34" fmla="*/ 200 w 202"/>
                <a:gd name="T35" fmla="*/ 33 h 127"/>
                <a:gd name="T36" fmla="*/ 202 w 202"/>
                <a:gd name="T37" fmla="*/ 0 h 127"/>
                <a:gd name="T38" fmla="*/ 188 w 202"/>
                <a:gd name="T39" fmla="*/ 0 h 127"/>
                <a:gd name="T40" fmla="*/ 174 w 202"/>
                <a:gd name="T41" fmla="*/ 2 h 127"/>
                <a:gd name="T42" fmla="*/ 159 w 202"/>
                <a:gd name="T43" fmla="*/ 3 h 127"/>
                <a:gd name="T44" fmla="*/ 144 w 202"/>
                <a:gd name="T45" fmla="*/ 7 h 127"/>
                <a:gd name="T46" fmla="*/ 130 w 202"/>
                <a:gd name="T47" fmla="*/ 11 h 127"/>
                <a:gd name="T48" fmla="*/ 116 w 202"/>
                <a:gd name="T49" fmla="*/ 18 h 127"/>
                <a:gd name="T50" fmla="*/ 101 w 202"/>
                <a:gd name="T51" fmla="*/ 23 h 127"/>
                <a:gd name="T52" fmla="*/ 88 w 202"/>
                <a:gd name="T53" fmla="*/ 30 h 127"/>
                <a:gd name="T54" fmla="*/ 76 w 202"/>
                <a:gd name="T55" fmla="*/ 38 h 127"/>
                <a:gd name="T56" fmla="*/ 62 w 202"/>
                <a:gd name="T57" fmla="*/ 46 h 127"/>
                <a:gd name="T58" fmla="*/ 51 w 202"/>
                <a:gd name="T59" fmla="*/ 56 h 127"/>
                <a:gd name="T60" fmla="*/ 41 w 202"/>
                <a:gd name="T61" fmla="*/ 64 h 127"/>
                <a:gd name="T62" fmla="*/ 28 w 202"/>
                <a:gd name="T63" fmla="*/ 73 h 127"/>
                <a:gd name="T64" fmla="*/ 18 w 202"/>
                <a:gd name="T65" fmla="*/ 83 h 127"/>
                <a:gd name="T66" fmla="*/ 10 w 202"/>
                <a:gd name="T67" fmla="*/ 92 h 127"/>
                <a:gd name="T68" fmla="*/ 0 w 202"/>
                <a:gd name="T69" fmla="*/ 102 h 127"/>
                <a:gd name="T70" fmla="*/ 18 w 202"/>
                <a:gd name="T71" fmla="*/ 96 h 127"/>
                <a:gd name="T72" fmla="*/ 7 w 202"/>
                <a:gd name="T7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2" h="127">
                  <a:moveTo>
                    <a:pt x="7" y="127"/>
                  </a:moveTo>
                  <a:lnTo>
                    <a:pt x="24" y="122"/>
                  </a:lnTo>
                  <a:lnTo>
                    <a:pt x="33" y="114"/>
                  </a:lnTo>
                  <a:lnTo>
                    <a:pt x="41" y="104"/>
                  </a:lnTo>
                  <a:lnTo>
                    <a:pt x="49" y="96"/>
                  </a:lnTo>
                  <a:lnTo>
                    <a:pt x="58" y="89"/>
                  </a:lnTo>
                  <a:lnTo>
                    <a:pt x="70" y="80"/>
                  </a:lnTo>
                  <a:lnTo>
                    <a:pt x="80" y="73"/>
                  </a:lnTo>
                  <a:lnTo>
                    <a:pt x="93" y="65"/>
                  </a:lnTo>
                  <a:lnTo>
                    <a:pt x="104" y="57"/>
                  </a:lnTo>
                  <a:lnTo>
                    <a:pt x="115" y="52"/>
                  </a:lnTo>
                  <a:lnTo>
                    <a:pt x="128" y="46"/>
                  </a:lnTo>
                  <a:lnTo>
                    <a:pt x="140" y="42"/>
                  </a:lnTo>
                  <a:lnTo>
                    <a:pt x="153" y="38"/>
                  </a:lnTo>
                  <a:lnTo>
                    <a:pt x="165" y="35"/>
                  </a:lnTo>
                  <a:lnTo>
                    <a:pt x="175" y="33"/>
                  </a:lnTo>
                  <a:lnTo>
                    <a:pt x="188" y="33"/>
                  </a:lnTo>
                  <a:lnTo>
                    <a:pt x="200" y="33"/>
                  </a:lnTo>
                  <a:lnTo>
                    <a:pt x="202" y="0"/>
                  </a:lnTo>
                  <a:lnTo>
                    <a:pt x="188" y="0"/>
                  </a:lnTo>
                  <a:lnTo>
                    <a:pt x="174" y="2"/>
                  </a:lnTo>
                  <a:lnTo>
                    <a:pt x="159" y="3"/>
                  </a:lnTo>
                  <a:lnTo>
                    <a:pt x="144" y="7"/>
                  </a:lnTo>
                  <a:lnTo>
                    <a:pt x="130" y="11"/>
                  </a:lnTo>
                  <a:lnTo>
                    <a:pt x="116" y="18"/>
                  </a:lnTo>
                  <a:lnTo>
                    <a:pt x="101" y="23"/>
                  </a:lnTo>
                  <a:lnTo>
                    <a:pt x="88" y="30"/>
                  </a:lnTo>
                  <a:lnTo>
                    <a:pt x="76" y="38"/>
                  </a:lnTo>
                  <a:lnTo>
                    <a:pt x="62" y="46"/>
                  </a:lnTo>
                  <a:lnTo>
                    <a:pt x="51" y="56"/>
                  </a:lnTo>
                  <a:lnTo>
                    <a:pt x="41" y="64"/>
                  </a:lnTo>
                  <a:lnTo>
                    <a:pt x="28" y="73"/>
                  </a:lnTo>
                  <a:lnTo>
                    <a:pt x="18" y="83"/>
                  </a:lnTo>
                  <a:lnTo>
                    <a:pt x="10" y="92"/>
                  </a:lnTo>
                  <a:lnTo>
                    <a:pt x="0" y="102"/>
                  </a:lnTo>
                  <a:lnTo>
                    <a:pt x="18" y="96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550"/>
            <p:cNvSpPr>
              <a:spLocks/>
            </p:cNvSpPr>
            <p:nvPr/>
          </p:nvSpPr>
          <p:spPr bwMode="auto">
            <a:xfrm>
              <a:off x="1539" y="2300"/>
              <a:ext cx="60" cy="17"/>
            </a:xfrm>
            <a:custGeom>
              <a:avLst/>
              <a:gdLst>
                <a:gd name="T0" fmla="*/ 15 w 180"/>
                <a:gd name="T1" fmla="*/ 51 h 51"/>
                <a:gd name="T2" fmla="*/ 15 w 180"/>
                <a:gd name="T3" fmla="*/ 51 h 51"/>
                <a:gd name="T4" fmla="*/ 23 w 180"/>
                <a:gd name="T5" fmla="*/ 47 h 51"/>
                <a:gd name="T6" fmla="*/ 32 w 180"/>
                <a:gd name="T7" fmla="*/ 44 h 51"/>
                <a:gd name="T8" fmla="*/ 41 w 180"/>
                <a:gd name="T9" fmla="*/ 40 h 51"/>
                <a:gd name="T10" fmla="*/ 50 w 180"/>
                <a:gd name="T11" fmla="*/ 38 h 51"/>
                <a:gd name="T12" fmla="*/ 60 w 180"/>
                <a:gd name="T13" fmla="*/ 36 h 51"/>
                <a:gd name="T14" fmla="*/ 70 w 180"/>
                <a:gd name="T15" fmla="*/ 35 h 51"/>
                <a:gd name="T16" fmla="*/ 81 w 180"/>
                <a:gd name="T17" fmla="*/ 32 h 51"/>
                <a:gd name="T18" fmla="*/ 90 w 180"/>
                <a:gd name="T19" fmla="*/ 32 h 51"/>
                <a:gd name="T20" fmla="*/ 101 w 180"/>
                <a:gd name="T21" fmla="*/ 32 h 51"/>
                <a:gd name="T22" fmla="*/ 110 w 180"/>
                <a:gd name="T23" fmla="*/ 32 h 51"/>
                <a:gd name="T24" fmla="*/ 121 w 180"/>
                <a:gd name="T25" fmla="*/ 34 h 51"/>
                <a:gd name="T26" fmla="*/ 132 w 180"/>
                <a:gd name="T27" fmla="*/ 35 h 51"/>
                <a:gd name="T28" fmla="*/ 141 w 180"/>
                <a:gd name="T29" fmla="*/ 38 h 51"/>
                <a:gd name="T30" fmla="*/ 151 w 180"/>
                <a:gd name="T31" fmla="*/ 39 h 51"/>
                <a:gd name="T32" fmla="*/ 161 w 180"/>
                <a:gd name="T33" fmla="*/ 42 h 51"/>
                <a:gd name="T34" fmla="*/ 171 w 180"/>
                <a:gd name="T35" fmla="*/ 46 h 51"/>
                <a:gd name="T36" fmla="*/ 180 w 180"/>
                <a:gd name="T37" fmla="*/ 16 h 51"/>
                <a:gd name="T38" fmla="*/ 170 w 180"/>
                <a:gd name="T39" fmla="*/ 12 h 51"/>
                <a:gd name="T40" fmla="*/ 159 w 180"/>
                <a:gd name="T41" fmla="*/ 9 h 51"/>
                <a:gd name="T42" fmla="*/ 147 w 180"/>
                <a:gd name="T43" fmla="*/ 5 h 51"/>
                <a:gd name="T44" fmla="*/ 135 w 180"/>
                <a:gd name="T45" fmla="*/ 4 h 51"/>
                <a:gd name="T46" fmla="*/ 124 w 180"/>
                <a:gd name="T47" fmla="*/ 3 h 51"/>
                <a:gd name="T48" fmla="*/ 113 w 180"/>
                <a:gd name="T49" fmla="*/ 1 h 51"/>
                <a:gd name="T50" fmla="*/ 101 w 180"/>
                <a:gd name="T51" fmla="*/ 0 h 51"/>
                <a:gd name="T52" fmla="*/ 90 w 180"/>
                <a:gd name="T53" fmla="*/ 0 h 51"/>
                <a:gd name="T54" fmla="*/ 77 w 180"/>
                <a:gd name="T55" fmla="*/ 1 h 51"/>
                <a:gd name="T56" fmla="*/ 66 w 180"/>
                <a:gd name="T57" fmla="*/ 3 h 51"/>
                <a:gd name="T58" fmla="*/ 55 w 180"/>
                <a:gd name="T59" fmla="*/ 4 h 51"/>
                <a:gd name="T60" fmla="*/ 43 w 180"/>
                <a:gd name="T61" fmla="*/ 7 h 51"/>
                <a:gd name="T62" fmla="*/ 32 w 180"/>
                <a:gd name="T63" fmla="*/ 11 h 51"/>
                <a:gd name="T64" fmla="*/ 21 w 180"/>
                <a:gd name="T65" fmla="*/ 13 h 51"/>
                <a:gd name="T66" fmla="*/ 10 w 180"/>
                <a:gd name="T67" fmla="*/ 19 h 51"/>
                <a:gd name="T68" fmla="*/ 0 w 180"/>
                <a:gd name="T69" fmla="*/ 23 h 51"/>
                <a:gd name="T70" fmla="*/ 0 w 180"/>
                <a:gd name="T71" fmla="*/ 23 h 51"/>
                <a:gd name="T72" fmla="*/ 15 w 180"/>
                <a:gd name="T7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51">
                  <a:moveTo>
                    <a:pt x="15" y="51"/>
                  </a:moveTo>
                  <a:lnTo>
                    <a:pt x="15" y="51"/>
                  </a:lnTo>
                  <a:lnTo>
                    <a:pt x="23" y="47"/>
                  </a:lnTo>
                  <a:lnTo>
                    <a:pt x="32" y="44"/>
                  </a:lnTo>
                  <a:lnTo>
                    <a:pt x="41" y="40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70" y="35"/>
                  </a:lnTo>
                  <a:lnTo>
                    <a:pt x="81" y="32"/>
                  </a:lnTo>
                  <a:lnTo>
                    <a:pt x="90" y="32"/>
                  </a:lnTo>
                  <a:lnTo>
                    <a:pt x="101" y="32"/>
                  </a:lnTo>
                  <a:lnTo>
                    <a:pt x="110" y="32"/>
                  </a:lnTo>
                  <a:lnTo>
                    <a:pt x="121" y="34"/>
                  </a:lnTo>
                  <a:lnTo>
                    <a:pt x="132" y="35"/>
                  </a:lnTo>
                  <a:lnTo>
                    <a:pt x="141" y="38"/>
                  </a:lnTo>
                  <a:lnTo>
                    <a:pt x="151" y="39"/>
                  </a:lnTo>
                  <a:lnTo>
                    <a:pt x="161" y="42"/>
                  </a:lnTo>
                  <a:lnTo>
                    <a:pt x="171" y="46"/>
                  </a:lnTo>
                  <a:lnTo>
                    <a:pt x="180" y="16"/>
                  </a:lnTo>
                  <a:lnTo>
                    <a:pt x="170" y="12"/>
                  </a:lnTo>
                  <a:lnTo>
                    <a:pt x="159" y="9"/>
                  </a:lnTo>
                  <a:lnTo>
                    <a:pt x="147" y="5"/>
                  </a:lnTo>
                  <a:lnTo>
                    <a:pt x="135" y="4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7" y="1"/>
                  </a:lnTo>
                  <a:lnTo>
                    <a:pt x="66" y="3"/>
                  </a:lnTo>
                  <a:lnTo>
                    <a:pt x="55" y="4"/>
                  </a:lnTo>
                  <a:lnTo>
                    <a:pt x="43" y="7"/>
                  </a:lnTo>
                  <a:lnTo>
                    <a:pt x="32" y="11"/>
                  </a:lnTo>
                  <a:lnTo>
                    <a:pt x="21" y="13"/>
                  </a:lnTo>
                  <a:lnTo>
                    <a:pt x="1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551"/>
            <p:cNvSpPr>
              <a:spLocks/>
            </p:cNvSpPr>
            <p:nvPr/>
          </p:nvSpPr>
          <p:spPr bwMode="auto">
            <a:xfrm>
              <a:off x="1503" y="2308"/>
              <a:ext cx="41" cy="55"/>
            </a:xfrm>
            <a:custGeom>
              <a:avLst/>
              <a:gdLst>
                <a:gd name="T0" fmla="*/ 15 w 125"/>
                <a:gd name="T1" fmla="*/ 165 h 165"/>
                <a:gd name="T2" fmla="*/ 32 w 125"/>
                <a:gd name="T3" fmla="*/ 153 h 165"/>
                <a:gd name="T4" fmla="*/ 37 w 125"/>
                <a:gd name="T5" fmla="*/ 132 h 165"/>
                <a:gd name="T6" fmla="*/ 45 w 125"/>
                <a:gd name="T7" fmla="*/ 114 h 165"/>
                <a:gd name="T8" fmla="*/ 54 w 125"/>
                <a:gd name="T9" fmla="*/ 93 h 165"/>
                <a:gd name="T10" fmla="*/ 67 w 125"/>
                <a:gd name="T11" fmla="*/ 78 h 165"/>
                <a:gd name="T12" fmla="*/ 79 w 125"/>
                <a:gd name="T13" fmla="*/ 62 h 165"/>
                <a:gd name="T14" fmla="*/ 94 w 125"/>
                <a:gd name="T15" fmla="*/ 50 h 165"/>
                <a:gd name="T16" fmla="*/ 108 w 125"/>
                <a:gd name="T17" fmla="*/ 38 h 165"/>
                <a:gd name="T18" fmla="*/ 125 w 125"/>
                <a:gd name="T19" fmla="*/ 29 h 165"/>
                <a:gd name="T20" fmla="*/ 111 w 125"/>
                <a:gd name="T21" fmla="*/ 0 h 165"/>
                <a:gd name="T22" fmla="*/ 92 w 125"/>
                <a:gd name="T23" fmla="*/ 11 h 165"/>
                <a:gd name="T24" fmla="*/ 73 w 125"/>
                <a:gd name="T25" fmla="*/ 25 h 165"/>
                <a:gd name="T26" fmla="*/ 56 w 125"/>
                <a:gd name="T27" fmla="*/ 41 h 165"/>
                <a:gd name="T28" fmla="*/ 41 w 125"/>
                <a:gd name="T29" fmla="*/ 60 h 165"/>
                <a:gd name="T30" fmla="*/ 27 w 125"/>
                <a:gd name="T31" fmla="*/ 78 h 165"/>
                <a:gd name="T32" fmla="*/ 17 w 125"/>
                <a:gd name="T33" fmla="*/ 100 h 165"/>
                <a:gd name="T34" fmla="*/ 6 w 125"/>
                <a:gd name="T35" fmla="*/ 123 h 165"/>
                <a:gd name="T36" fmla="*/ 0 w 125"/>
                <a:gd name="T37" fmla="*/ 146 h 165"/>
                <a:gd name="T38" fmla="*/ 17 w 125"/>
                <a:gd name="T39" fmla="*/ 134 h 165"/>
                <a:gd name="T40" fmla="*/ 15 w 125"/>
                <a:gd name="T4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165">
                  <a:moveTo>
                    <a:pt x="15" y="165"/>
                  </a:moveTo>
                  <a:lnTo>
                    <a:pt x="32" y="153"/>
                  </a:lnTo>
                  <a:lnTo>
                    <a:pt x="37" y="132"/>
                  </a:lnTo>
                  <a:lnTo>
                    <a:pt x="45" y="114"/>
                  </a:lnTo>
                  <a:lnTo>
                    <a:pt x="54" y="93"/>
                  </a:lnTo>
                  <a:lnTo>
                    <a:pt x="67" y="78"/>
                  </a:lnTo>
                  <a:lnTo>
                    <a:pt x="79" y="62"/>
                  </a:lnTo>
                  <a:lnTo>
                    <a:pt x="94" y="50"/>
                  </a:lnTo>
                  <a:lnTo>
                    <a:pt x="108" y="38"/>
                  </a:lnTo>
                  <a:lnTo>
                    <a:pt x="125" y="29"/>
                  </a:lnTo>
                  <a:lnTo>
                    <a:pt x="111" y="0"/>
                  </a:lnTo>
                  <a:lnTo>
                    <a:pt x="92" y="11"/>
                  </a:lnTo>
                  <a:lnTo>
                    <a:pt x="73" y="25"/>
                  </a:lnTo>
                  <a:lnTo>
                    <a:pt x="56" y="41"/>
                  </a:lnTo>
                  <a:lnTo>
                    <a:pt x="41" y="60"/>
                  </a:lnTo>
                  <a:lnTo>
                    <a:pt x="27" y="78"/>
                  </a:lnTo>
                  <a:lnTo>
                    <a:pt x="17" y="100"/>
                  </a:lnTo>
                  <a:lnTo>
                    <a:pt x="6" y="123"/>
                  </a:lnTo>
                  <a:lnTo>
                    <a:pt x="0" y="146"/>
                  </a:lnTo>
                  <a:lnTo>
                    <a:pt x="17" y="134"/>
                  </a:lnTo>
                  <a:lnTo>
                    <a:pt x="15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552"/>
            <p:cNvSpPr>
              <a:spLocks/>
            </p:cNvSpPr>
            <p:nvPr/>
          </p:nvSpPr>
          <p:spPr bwMode="auto">
            <a:xfrm>
              <a:off x="1439" y="2352"/>
              <a:ext cx="69" cy="23"/>
            </a:xfrm>
            <a:custGeom>
              <a:avLst/>
              <a:gdLst>
                <a:gd name="T0" fmla="*/ 23 w 208"/>
                <a:gd name="T1" fmla="*/ 70 h 70"/>
                <a:gd name="T2" fmla="*/ 31 w 208"/>
                <a:gd name="T3" fmla="*/ 64 h 70"/>
                <a:gd name="T4" fmla="*/ 39 w 208"/>
                <a:gd name="T5" fmla="*/ 57 h 70"/>
                <a:gd name="T6" fmla="*/ 47 w 208"/>
                <a:gd name="T7" fmla="*/ 51 h 70"/>
                <a:gd name="T8" fmla="*/ 57 w 208"/>
                <a:gd name="T9" fmla="*/ 46 h 70"/>
                <a:gd name="T10" fmla="*/ 67 w 208"/>
                <a:gd name="T11" fmla="*/ 43 h 70"/>
                <a:gd name="T12" fmla="*/ 77 w 208"/>
                <a:gd name="T13" fmla="*/ 39 h 70"/>
                <a:gd name="T14" fmla="*/ 88 w 208"/>
                <a:gd name="T15" fmla="*/ 37 h 70"/>
                <a:gd name="T16" fmla="*/ 98 w 208"/>
                <a:gd name="T17" fmla="*/ 35 h 70"/>
                <a:gd name="T18" fmla="*/ 111 w 208"/>
                <a:gd name="T19" fmla="*/ 34 h 70"/>
                <a:gd name="T20" fmla="*/ 121 w 208"/>
                <a:gd name="T21" fmla="*/ 32 h 70"/>
                <a:gd name="T22" fmla="*/ 135 w 208"/>
                <a:gd name="T23" fmla="*/ 32 h 70"/>
                <a:gd name="T24" fmla="*/ 148 w 208"/>
                <a:gd name="T25" fmla="*/ 31 h 70"/>
                <a:gd name="T26" fmla="*/ 162 w 208"/>
                <a:gd name="T27" fmla="*/ 32 h 70"/>
                <a:gd name="T28" fmla="*/ 177 w 208"/>
                <a:gd name="T29" fmla="*/ 34 h 70"/>
                <a:gd name="T30" fmla="*/ 190 w 208"/>
                <a:gd name="T31" fmla="*/ 34 h 70"/>
                <a:gd name="T32" fmla="*/ 206 w 208"/>
                <a:gd name="T33" fmla="*/ 35 h 70"/>
                <a:gd name="T34" fmla="*/ 208 w 208"/>
                <a:gd name="T35" fmla="*/ 3 h 70"/>
                <a:gd name="T36" fmla="*/ 193 w 208"/>
                <a:gd name="T37" fmla="*/ 1 h 70"/>
                <a:gd name="T38" fmla="*/ 178 w 208"/>
                <a:gd name="T39" fmla="*/ 1 h 70"/>
                <a:gd name="T40" fmla="*/ 165 w 208"/>
                <a:gd name="T41" fmla="*/ 0 h 70"/>
                <a:gd name="T42" fmla="*/ 148 w 208"/>
                <a:gd name="T43" fmla="*/ 0 h 70"/>
                <a:gd name="T44" fmla="*/ 135 w 208"/>
                <a:gd name="T45" fmla="*/ 0 h 70"/>
                <a:gd name="T46" fmla="*/ 121 w 208"/>
                <a:gd name="T47" fmla="*/ 0 h 70"/>
                <a:gd name="T48" fmla="*/ 108 w 208"/>
                <a:gd name="T49" fmla="*/ 1 h 70"/>
                <a:gd name="T50" fmla="*/ 94 w 208"/>
                <a:gd name="T51" fmla="*/ 3 h 70"/>
                <a:gd name="T52" fmla="*/ 81 w 208"/>
                <a:gd name="T53" fmla="*/ 7 h 70"/>
                <a:gd name="T54" fmla="*/ 69 w 208"/>
                <a:gd name="T55" fmla="*/ 10 h 70"/>
                <a:gd name="T56" fmla="*/ 57 w 208"/>
                <a:gd name="T57" fmla="*/ 14 h 70"/>
                <a:gd name="T58" fmla="*/ 46 w 208"/>
                <a:gd name="T59" fmla="*/ 19 h 70"/>
                <a:gd name="T60" fmla="*/ 32 w 208"/>
                <a:gd name="T61" fmla="*/ 24 h 70"/>
                <a:gd name="T62" fmla="*/ 20 w 208"/>
                <a:gd name="T63" fmla="*/ 31 h 70"/>
                <a:gd name="T64" fmla="*/ 11 w 208"/>
                <a:gd name="T65" fmla="*/ 38 h 70"/>
                <a:gd name="T66" fmla="*/ 0 w 208"/>
                <a:gd name="T67" fmla="*/ 47 h 70"/>
                <a:gd name="T68" fmla="*/ 23 w 208"/>
                <a:gd name="T6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0">
                  <a:moveTo>
                    <a:pt x="23" y="70"/>
                  </a:moveTo>
                  <a:lnTo>
                    <a:pt x="31" y="64"/>
                  </a:lnTo>
                  <a:lnTo>
                    <a:pt x="39" y="57"/>
                  </a:lnTo>
                  <a:lnTo>
                    <a:pt x="47" y="51"/>
                  </a:lnTo>
                  <a:lnTo>
                    <a:pt x="57" y="46"/>
                  </a:lnTo>
                  <a:lnTo>
                    <a:pt x="67" y="43"/>
                  </a:lnTo>
                  <a:lnTo>
                    <a:pt x="77" y="39"/>
                  </a:lnTo>
                  <a:lnTo>
                    <a:pt x="88" y="37"/>
                  </a:lnTo>
                  <a:lnTo>
                    <a:pt x="98" y="35"/>
                  </a:lnTo>
                  <a:lnTo>
                    <a:pt x="111" y="34"/>
                  </a:lnTo>
                  <a:lnTo>
                    <a:pt x="121" y="32"/>
                  </a:lnTo>
                  <a:lnTo>
                    <a:pt x="135" y="32"/>
                  </a:lnTo>
                  <a:lnTo>
                    <a:pt x="148" y="31"/>
                  </a:lnTo>
                  <a:lnTo>
                    <a:pt x="162" y="32"/>
                  </a:lnTo>
                  <a:lnTo>
                    <a:pt x="177" y="34"/>
                  </a:lnTo>
                  <a:lnTo>
                    <a:pt x="190" y="34"/>
                  </a:lnTo>
                  <a:lnTo>
                    <a:pt x="206" y="35"/>
                  </a:lnTo>
                  <a:lnTo>
                    <a:pt x="208" y="3"/>
                  </a:lnTo>
                  <a:lnTo>
                    <a:pt x="193" y="1"/>
                  </a:lnTo>
                  <a:lnTo>
                    <a:pt x="178" y="1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4" y="3"/>
                  </a:lnTo>
                  <a:lnTo>
                    <a:pt x="81" y="7"/>
                  </a:lnTo>
                  <a:lnTo>
                    <a:pt x="69" y="10"/>
                  </a:lnTo>
                  <a:lnTo>
                    <a:pt x="57" y="14"/>
                  </a:lnTo>
                  <a:lnTo>
                    <a:pt x="46" y="19"/>
                  </a:lnTo>
                  <a:lnTo>
                    <a:pt x="32" y="24"/>
                  </a:lnTo>
                  <a:lnTo>
                    <a:pt x="20" y="31"/>
                  </a:lnTo>
                  <a:lnTo>
                    <a:pt x="11" y="38"/>
                  </a:lnTo>
                  <a:lnTo>
                    <a:pt x="0" y="47"/>
                  </a:lnTo>
                  <a:lnTo>
                    <a:pt x="23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553"/>
            <p:cNvSpPr>
              <a:spLocks/>
            </p:cNvSpPr>
            <p:nvPr/>
          </p:nvSpPr>
          <p:spPr bwMode="auto">
            <a:xfrm>
              <a:off x="1400" y="2368"/>
              <a:ext cx="47" cy="95"/>
            </a:xfrm>
            <a:custGeom>
              <a:avLst/>
              <a:gdLst>
                <a:gd name="T0" fmla="*/ 15 w 140"/>
                <a:gd name="T1" fmla="*/ 286 h 286"/>
                <a:gd name="T2" fmla="*/ 29 w 140"/>
                <a:gd name="T3" fmla="*/ 273 h 286"/>
                <a:gd name="T4" fmla="*/ 40 w 140"/>
                <a:gd name="T5" fmla="*/ 234 h 286"/>
                <a:gd name="T6" fmla="*/ 50 w 140"/>
                <a:gd name="T7" fmla="*/ 197 h 286"/>
                <a:gd name="T8" fmla="*/ 60 w 140"/>
                <a:gd name="T9" fmla="*/ 162 h 286"/>
                <a:gd name="T10" fmla="*/ 73 w 140"/>
                <a:gd name="T11" fmla="*/ 130 h 286"/>
                <a:gd name="T12" fmla="*/ 85 w 140"/>
                <a:gd name="T13" fmla="*/ 100 h 286"/>
                <a:gd name="T14" fmla="*/ 101 w 140"/>
                <a:gd name="T15" fmla="*/ 73 h 286"/>
                <a:gd name="T16" fmla="*/ 120 w 140"/>
                <a:gd name="T17" fmla="*/ 48 h 286"/>
                <a:gd name="T18" fmla="*/ 140 w 140"/>
                <a:gd name="T19" fmla="*/ 25 h 286"/>
                <a:gd name="T20" fmla="*/ 118 w 140"/>
                <a:gd name="T21" fmla="*/ 0 h 286"/>
                <a:gd name="T22" fmla="*/ 94 w 140"/>
                <a:gd name="T23" fmla="*/ 27 h 286"/>
                <a:gd name="T24" fmla="*/ 74 w 140"/>
                <a:gd name="T25" fmla="*/ 56 h 286"/>
                <a:gd name="T26" fmla="*/ 56 w 140"/>
                <a:gd name="T27" fmla="*/ 88 h 286"/>
                <a:gd name="T28" fmla="*/ 42 w 140"/>
                <a:gd name="T29" fmla="*/ 119 h 286"/>
                <a:gd name="T30" fmla="*/ 29 w 140"/>
                <a:gd name="T31" fmla="*/ 154 h 286"/>
                <a:gd name="T32" fmla="*/ 20 w 140"/>
                <a:gd name="T33" fmla="*/ 189 h 286"/>
                <a:gd name="T34" fmla="*/ 9 w 140"/>
                <a:gd name="T35" fmla="*/ 227 h 286"/>
                <a:gd name="T36" fmla="*/ 0 w 140"/>
                <a:gd name="T37" fmla="*/ 266 h 286"/>
                <a:gd name="T38" fmla="*/ 15 w 140"/>
                <a:gd name="T39" fmla="*/ 254 h 286"/>
                <a:gd name="T40" fmla="*/ 15 w 140"/>
                <a:gd name="T4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86">
                  <a:moveTo>
                    <a:pt x="15" y="286"/>
                  </a:moveTo>
                  <a:lnTo>
                    <a:pt x="29" y="273"/>
                  </a:lnTo>
                  <a:lnTo>
                    <a:pt x="40" y="234"/>
                  </a:lnTo>
                  <a:lnTo>
                    <a:pt x="50" y="197"/>
                  </a:lnTo>
                  <a:lnTo>
                    <a:pt x="60" y="162"/>
                  </a:lnTo>
                  <a:lnTo>
                    <a:pt x="73" y="130"/>
                  </a:lnTo>
                  <a:lnTo>
                    <a:pt x="85" y="100"/>
                  </a:lnTo>
                  <a:lnTo>
                    <a:pt x="101" y="73"/>
                  </a:lnTo>
                  <a:lnTo>
                    <a:pt x="120" y="48"/>
                  </a:lnTo>
                  <a:lnTo>
                    <a:pt x="140" y="25"/>
                  </a:lnTo>
                  <a:lnTo>
                    <a:pt x="118" y="0"/>
                  </a:lnTo>
                  <a:lnTo>
                    <a:pt x="94" y="27"/>
                  </a:lnTo>
                  <a:lnTo>
                    <a:pt x="74" y="56"/>
                  </a:lnTo>
                  <a:lnTo>
                    <a:pt x="56" y="88"/>
                  </a:lnTo>
                  <a:lnTo>
                    <a:pt x="42" y="119"/>
                  </a:lnTo>
                  <a:lnTo>
                    <a:pt x="29" y="154"/>
                  </a:lnTo>
                  <a:lnTo>
                    <a:pt x="20" y="189"/>
                  </a:lnTo>
                  <a:lnTo>
                    <a:pt x="9" y="227"/>
                  </a:lnTo>
                  <a:lnTo>
                    <a:pt x="0" y="266"/>
                  </a:lnTo>
                  <a:lnTo>
                    <a:pt x="15" y="254"/>
                  </a:lnTo>
                  <a:lnTo>
                    <a:pt x="15" y="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554"/>
            <p:cNvSpPr>
              <a:spLocks/>
            </p:cNvSpPr>
            <p:nvPr/>
          </p:nvSpPr>
          <p:spPr bwMode="auto">
            <a:xfrm>
              <a:off x="1346" y="2452"/>
              <a:ext cx="58" cy="26"/>
            </a:xfrm>
            <a:custGeom>
              <a:avLst/>
              <a:gdLst>
                <a:gd name="T0" fmla="*/ 13 w 175"/>
                <a:gd name="T1" fmla="*/ 78 h 78"/>
                <a:gd name="T2" fmla="*/ 23 w 175"/>
                <a:gd name="T3" fmla="*/ 73 h 78"/>
                <a:gd name="T4" fmla="*/ 32 w 175"/>
                <a:gd name="T5" fmla="*/ 69 h 78"/>
                <a:gd name="T6" fmla="*/ 43 w 175"/>
                <a:gd name="T7" fmla="*/ 63 h 78"/>
                <a:gd name="T8" fmla="*/ 51 w 175"/>
                <a:gd name="T9" fmla="*/ 61 h 78"/>
                <a:gd name="T10" fmla="*/ 63 w 175"/>
                <a:gd name="T11" fmla="*/ 57 h 78"/>
                <a:gd name="T12" fmla="*/ 71 w 175"/>
                <a:gd name="T13" fmla="*/ 53 h 78"/>
                <a:gd name="T14" fmla="*/ 81 w 175"/>
                <a:gd name="T15" fmla="*/ 49 h 78"/>
                <a:gd name="T16" fmla="*/ 92 w 175"/>
                <a:gd name="T17" fmla="*/ 46 h 78"/>
                <a:gd name="T18" fmla="*/ 102 w 175"/>
                <a:gd name="T19" fmla="*/ 42 h 78"/>
                <a:gd name="T20" fmla="*/ 112 w 175"/>
                <a:gd name="T21" fmla="*/ 39 h 78"/>
                <a:gd name="T22" fmla="*/ 123 w 175"/>
                <a:gd name="T23" fmla="*/ 38 h 78"/>
                <a:gd name="T24" fmla="*/ 132 w 175"/>
                <a:gd name="T25" fmla="*/ 36 h 78"/>
                <a:gd name="T26" fmla="*/ 144 w 175"/>
                <a:gd name="T27" fmla="*/ 35 h 78"/>
                <a:gd name="T28" fmla="*/ 155 w 175"/>
                <a:gd name="T29" fmla="*/ 32 h 78"/>
                <a:gd name="T30" fmla="*/ 164 w 175"/>
                <a:gd name="T31" fmla="*/ 32 h 78"/>
                <a:gd name="T32" fmla="*/ 175 w 175"/>
                <a:gd name="T33" fmla="*/ 32 h 78"/>
                <a:gd name="T34" fmla="*/ 175 w 175"/>
                <a:gd name="T35" fmla="*/ 0 h 78"/>
                <a:gd name="T36" fmla="*/ 164 w 175"/>
                <a:gd name="T37" fmla="*/ 0 h 78"/>
                <a:gd name="T38" fmla="*/ 151 w 175"/>
                <a:gd name="T39" fmla="*/ 1 h 78"/>
                <a:gd name="T40" fmla="*/ 140 w 175"/>
                <a:gd name="T41" fmla="*/ 3 h 78"/>
                <a:gd name="T42" fmla="*/ 129 w 175"/>
                <a:gd name="T43" fmla="*/ 4 h 78"/>
                <a:gd name="T44" fmla="*/ 117 w 175"/>
                <a:gd name="T45" fmla="*/ 5 h 78"/>
                <a:gd name="T46" fmla="*/ 106 w 175"/>
                <a:gd name="T47" fmla="*/ 9 h 78"/>
                <a:gd name="T48" fmla="*/ 94 w 175"/>
                <a:gd name="T49" fmla="*/ 12 h 78"/>
                <a:gd name="T50" fmla="*/ 84 w 175"/>
                <a:gd name="T51" fmla="*/ 15 h 78"/>
                <a:gd name="T52" fmla="*/ 73 w 175"/>
                <a:gd name="T53" fmla="*/ 19 h 78"/>
                <a:gd name="T54" fmla="*/ 62 w 175"/>
                <a:gd name="T55" fmla="*/ 22 h 78"/>
                <a:gd name="T56" fmla="*/ 51 w 175"/>
                <a:gd name="T57" fmla="*/ 26 h 78"/>
                <a:gd name="T58" fmla="*/ 40 w 175"/>
                <a:gd name="T59" fmla="*/ 30 h 78"/>
                <a:gd name="T60" fmla="*/ 30 w 175"/>
                <a:gd name="T61" fmla="*/ 35 h 78"/>
                <a:gd name="T62" fmla="*/ 19 w 175"/>
                <a:gd name="T63" fmla="*/ 40 h 78"/>
                <a:gd name="T64" fmla="*/ 9 w 175"/>
                <a:gd name="T65" fmla="*/ 45 h 78"/>
                <a:gd name="T66" fmla="*/ 0 w 175"/>
                <a:gd name="T67" fmla="*/ 50 h 78"/>
                <a:gd name="T68" fmla="*/ 13 w 175"/>
                <a:gd name="T6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" h="78">
                  <a:moveTo>
                    <a:pt x="13" y="78"/>
                  </a:moveTo>
                  <a:lnTo>
                    <a:pt x="23" y="73"/>
                  </a:lnTo>
                  <a:lnTo>
                    <a:pt x="32" y="69"/>
                  </a:lnTo>
                  <a:lnTo>
                    <a:pt x="43" y="63"/>
                  </a:lnTo>
                  <a:lnTo>
                    <a:pt x="51" y="61"/>
                  </a:lnTo>
                  <a:lnTo>
                    <a:pt x="63" y="57"/>
                  </a:lnTo>
                  <a:lnTo>
                    <a:pt x="71" y="53"/>
                  </a:lnTo>
                  <a:lnTo>
                    <a:pt x="81" y="49"/>
                  </a:lnTo>
                  <a:lnTo>
                    <a:pt x="92" y="46"/>
                  </a:lnTo>
                  <a:lnTo>
                    <a:pt x="102" y="42"/>
                  </a:lnTo>
                  <a:lnTo>
                    <a:pt x="112" y="39"/>
                  </a:lnTo>
                  <a:lnTo>
                    <a:pt x="123" y="38"/>
                  </a:lnTo>
                  <a:lnTo>
                    <a:pt x="132" y="36"/>
                  </a:lnTo>
                  <a:lnTo>
                    <a:pt x="144" y="35"/>
                  </a:lnTo>
                  <a:lnTo>
                    <a:pt x="155" y="32"/>
                  </a:lnTo>
                  <a:lnTo>
                    <a:pt x="164" y="32"/>
                  </a:lnTo>
                  <a:lnTo>
                    <a:pt x="175" y="32"/>
                  </a:lnTo>
                  <a:lnTo>
                    <a:pt x="175" y="0"/>
                  </a:lnTo>
                  <a:lnTo>
                    <a:pt x="164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29" y="4"/>
                  </a:lnTo>
                  <a:lnTo>
                    <a:pt x="117" y="5"/>
                  </a:lnTo>
                  <a:lnTo>
                    <a:pt x="106" y="9"/>
                  </a:lnTo>
                  <a:lnTo>
                    <a:pt x="94" y="12"/>
                  </a:lnTo>
                  <a:lnTo>
                    <a:pt x="84" y="15"/>
                  </a:lnTo>
                  <a:lnTo>
                    <a:pt x="73" y="19"/>
                  </a:lnTo>
                  <a:lnTo>
                    <a:pt x="62" y="22"/>
                  </a:lnTo>
                  <a:lnTo>
                    <a:pt x="51" y="26"/>
                  </a:lnTo>
                  <a:lnTo>
                    <a:pt x="40" y="30"/>
                  </a:lnTo>
                  <a:lnTo>
                    <a:pt x="30" y="35"/>
                  </a:lnTo>
                  <a:lnTo>
                    <a:pt x="19" y="40"/>
                  </a:lnTo>
                  <a:lnTo>
                    <a:pt x="9" y="45"/>
                  </a:lnTo>
                  <a:lnTo>
                    <a:pt x="0" y="50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555"/>
            <p:cNvSpPr>
              <a:spLocks/>
            </p:cNvSpPr>
            <p:nvPr/>
          </p:nvSpPr>
          <p:spPr bwMode="auto">
            <a:xfrm>
              <a:off x="1309" y="2468"/>
              <a:ext cx="41" cy="58"/>
            </a:xfrm>
            <a:custGeom>
              <a:avLst/>
              <a:gdLst>
                <a:gd name="T0" fmla="*/ 22 w 124"/>
                <a:gd name="T1" fmla="*/ 173 h 173"/>
                <a:gd name="T2" fmla="*/ 33 w 124"/>
                <a:gd name="T3" fmla="*/ 157 h 173"/>
                <a:gd name="T4" fmla="*/ 34 w 124"/>
                <a:gd name="T5" fmla="*/ 135 h 173"/>
                <a:gd name="T6" fmla="*/ 38 w 124"/>
                <a:gd name="T7" fmla="*/ 115 h 173"/>
                <a:gd name="T8" fmla="*/ 45 w 124"/>
                <a:gd name="T9" fmla="*/ 97 h 173"/>
                <a:gd name="T10" fmla="*/ 54 w 124"/>
                <a:gd name="T11" fmla="*/ 83 h 173"/>
                <a:gd name="T12" fmla="*/ 68 w 124"/>
                <a:gd name="T13" fmla="*/ 68 h 173"/>
                <a:gd name="T14" fmla="*/ 84 w 124"/>
                <a:gd name="T15" fmla="*/ 54 h 173"/>
                <a:gd name="T16" fmla="*/ 103 w 124"/>
                <a:gd name="T17" fmla="*/ 41 h 173"/>
                <a:gd name="T18" fmla="*/ 124 w 124"/>
                <a:gd name="T19" fmla="*/ 30 h 173"/>
                <a:gd name="T20" fmla="*/ 111 w 124"/>
                <a:gd name="T21" fmla="*/ 0 h 173"/>
                <a:gd name="T22" fmla="*/ 85 w 124"/>
                <a:gd name="T23" fmla="*/ 14 h 173"/>
                <a:gd name="T24" fmla="*/ 65 w 124"/>
                <a:gd name="T25" fmla="*/ 30 h 173"/>
                <a:gd name="T26" fmla="*/ 45 w 124"/>
                <a:gd name="T27" fmla="*/ 46 h 173"/>
                <a:gd name="T28" fmla="*/ 29 w 124"/>
                <a:gd name="T29" fmla="*/ 64 h 173"/>
                <a:gd name="T30" fmla="*/ 17 w 124"/>
                <a:gd name="T31" fmla="*/ 84 h 173"/>
                <a:gd name="T32" fmla="*/ 9 w 124"/>
                <a:gd name="T33" fmla="*/ 107 h 173"/>
                <a:gd name="T34" fmla="*/ 2 w 124"/>
                <a:gd name="T35" fmla="*/ 131 h 173"/>
                <a:gd name="T36" fmla="*/ 0 w 124"/>
                <a:gd name="T37" fmla="*/ 157 h 173"/>
                <a:gd name="T38" fmla="*/ 11 w 124"/>
                <a:gd name="T39" fmla="*/ 142 h 173"/>
                <a:gd name="T40" fmla="*/ 22 w 124"/>
                <a:gd name="T4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73">
                  <a:moveTo>
                    <a:pt x="22" y="173"/>
                  </a:moveTo>
                  <a:lnTo>
                    <a:pt x="33" y="157"/>
                  </a:lnTo>
                  <a:lnTo>
                    <a:pt x="34" y="135"/>
                  </a:lnTo>
                  <a:lnTo>
                    <a:pt x="38" y="115"/>
                  </a:lnTo>
                  <a:lnTo>
                    <a:pt x="45" y="97"/>
                  </a:lnTo>
                  <a:lnTo>
                    <a:pt x="54" y="83"/>
                  </a:lnTo>
                  <a:lnTo>
                    <a:pt x="68" y="68"/>
                  </a:lnTo>
                  <a:lnTo>
                    <a:pt x="84" y="54"/>
                  </a:lnTo>
                  <a:lnTo>
                    <a:pt x="103" y="41"/>
                  </a:lnTo>
                  <a:lnTo>
                    <a:pt x="124" y="30"/>
                  </a:lnTo>
                  <a:lnTo>
                    <a:pt x="111" y="0"/>
                  </a:lnTo>
                  <a:lnTo>
                    <a:pt x="85" y="14"/>
                  </a:lnTo>
                  <a:lnTo>
                    <a:pt x="65" y="30"/>
                  </a:lnTo>
                  <a:lnTo>
                    <a:pt x="45" y="46"/>
                  </a:lnTo>
                  <a:lnTo>
                    <a:pt x="29" y="64"/>
                  </a:lnTo>
                  <a:lnTo>
                    <a:pt x="17" y="84"/>
                  </a:lnTo>
                  <a:lnTo>
                    <a:pt x="9" y="107"/>
                  </a:lnTo>
                  <a:lnTo>
                    <a:pt x="2" y="131"/>
                  </a:lnTo>
                  <a:lnTo>
                    <a:pt x="0" y="157"/>
                  </a:lnTo>
                  <a:lnTo>
                    <a:pt x="11" y="142"/>
                  </a:lnTo>
                  <a:lnTo>
                    <a:pt x="2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556"/>
            <p:cNvSpPr>
              <a:spLocks/>
            </p:cNvSpPr>
            <p:nvPr/>
          </p:nvSpPr>
          <p:spPr bwMode="auto">
            <a:xfrm>
              <a:off x="1268" y="2516"/>
              <a:ext cx="48" cy="44"/>
            </a:xfrm>
            <a:custGeom>
              <a:avLst/>
              <a:gdLst>
                <a:gd name="T0" fmla="*/ 26 w 146"/>
                <a:gd name="T1" fmla="*/ 132 h 132"/>
                <a:gd name="T2" fmla="*/ 38 w 146"/>
                <a:gd name="T3" fmla="*/ 115 h 132"/>
                <a:gd name="T4" fmla="*/ 52 w 146"/>
                <a:gd name="T5" fmla="*/ 100 h 132"/>
                <a:gd name="T6" fmla="*/ 64 w 146"/>
                <a:gd name="T7" fmla="*/ 85 h 132"/>
                <a:gd name="T8" fmla="*/ 77 w 146"/>
                <a:gd name="T9" fmla="*/ 72 h 132"/>
                <a:gd name="T10" fmla="*/ 92 w 146"/>
                <a:gd name="T11" fmla="*/ 58 h 132"/>
                <a:gd name="T12" fmla="*/ 108 w 146"/>
                <a:gd name="T13" fmla="*/ 47 h 132"/>
                <a:gd name="T14" fmla="*/ 126 w 146"/>
                <a:gd name="T15" fmla="*/ 38 h 132"/>
                <a:gd name="T16" fmla="*/ 146 w 146"/>
                <a:gd name="T17" fmla="*/ 31 h 132"/>
                <a:gd name="T18" fmla="*/ 137 w 146"/>
                <a:gd name="T19" fmla="*/ 0 h 132"/>
                <a:gd name="T20" fmla="*/ 114 w 146"/>
                <a:gd name="T21" fmla="*/ 10 h 132"/>
                <a:gd name="T22" fmla="*/ 92 w 146"/>
                <a:gd name="T23" fmla="*/ 20 h 132"/>
                <a:gd name="T24" fmla="*/ 75 w 146"/>
                <a:gd name="T25" fmla="*/ 33 h 132"/>
                <a:gd name="T26" fmla="*/ 57 w 146"/>
                <a:gd name="T27" fmla="*/ 47 h 132"/>
                <a:gd name="T28" fmla="*/ 40 w 146"/>
                <a:gd name="T29" fmla="*/ 62 h 132"/>
                <a:gd name="T30" fmla="*/ 26 w 146"/>
                <a:gd name="T31" fmla="*/ 80 h 132"/>
                <a:gd name="T32" fmla="*/ 14 w 146"/>
                <a:gd name="T33" fmla="*/ 96 h 132"/>
                <a:gd name="T34" fmla="*/ 0 w 146"/>
                <a:gd name="T35" fmla="*/ 115 h 132"/>
                <a:gd name="T36" fmla="*/ 26 w 146"/>
                <a:gd name="T3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32">
                  <a:moveTo>
                    <a:pt x="26" y="132"/>
                  </a:moveTo>
                  <a:lnTo>
                    <a:pt x="38" y="115"/>
                  </a:lnTo>
                  <a:lnTo>
                    <a:pt x="52" y="100"/>
                  </a:lnTo>
                  <a:lnTo>
                    <a:pt x="64" y="85"/>
                  </a:lnTo>
                  <a:lnTo>
                    <a:pt x="77" y="72"/>
                  </a:lnTo>
                  <a:lnTo>
                    <a:pt x="92" y="58"/>
                  </a:lnTo>
                  <a:lnTo>
                    <a:pt x="108" y="47"/>
                  </a:lnTo>
                  <a:lnTo>
                    <a:pt x="126" y="38"/>
                  </a:lnTo>
                  <a:lnTo>
                    <a:pt x="146" y="31"/>
                  </a:lnTo>
                  <a:lnTo>
                    <a:pt x="137" y="0"/>
                  </a:lnTo>
                  <a:lnTo>
                    <a:pt x="114" y="10"/>
                  </a:lnTo>
                  <a:lnTo>
                    <a:pt x="92" y="20"/>
                  </a:lnTo>
                  <a:lnTo>
                    <a:pt x="75" y="33"/>
                  </a:lnTo>
                  <a:lnTo>
                    <a:pt x="57" y="47"/>
                  </a:lnTo>
                  <a:lnTo>
                    <a:pt x="40" y="62"/>
                  </a:lnTo>
                  <a:lnTo>
                    <a:pt x="26" y="80"/>
                  </a:lnTo>
                  <a:lnTo>
                    <a:pt x="14" y="96"/>
                  </a:lnTo>
                  <a:lnTo>
                    <a:pt x="0" y="115"/>
                  </a:lnTo>
                  <a:lnTo>
                    <a:pt x="26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557"/>
            <p:cNvSpPr>
              <a:spLocks/>
            </p:cNvSpPr>
            <p:nvPr/>
          </p:nvSpPr>
          <p:spPr bwMode="auto">
            <a:xfrm>
              <a:off x="1248" y="2554"/>
              <a:ext cx="28" cy="58"/>
            </a:xfrm>
            <a:custGeom>
              <a:avLst/>
              <a:gdLst>
                <a:gd name="T0" fmla="*/ 18 w 84"/>
                <a:gd name="T1" fmla="*/ 175 h 175"/>
                <a:gd name="T2" fmla="*/ 34 w 84"/>
                <a:gd name="T3" fmla="*/ 157 h 175"/>
                <a:gd name="T4" fmla="*/ 33 w 84"/>
                <a:gd name="T5" fmla="*/ 134 h 175"/>
                <a:gd name="T6" fmla="*/ 35 w 84"/>
                <a:gd name="T7" fmla="*/ 116 h 175"/>
                <a:gd name="T8" fmla="*/ 40 w 84"/>
                <a:gd name="T9" fmla="*/ 97 h 175"/>
                <a:gd name="T10" fmla="*/ 45 w 84"/>
                <a:gd name="T11" fmla="*/ 79 h 175"/>
                <a:gd name="T12" fmla="*/ 53 w 84"/>
                <a:gd name="T13" fmla="*/ 64 h 175"/>
                <a:gd name="T14" fmla="*/ 64 w 84"/>
                <a:gd name="T15" fmla="*/ 49 h 175"/>
                <a:gd name="T16" fmla="*/ 73 w 84"/>
                <a:gd name="T17" fmla="*/ 33 h 175"/>
                <a:gd name="T18" fmla="*/ 84 w 84"/>
                <a:gd name="T19" fmla="*/ 18 h 175"/>
                <a:gd name="T20" fmla="*/ 58 w 84"/>
                <a:gd name="T21" fmla="*/ 0 h 175"/>
                <a:gd name="T22" fmla="*/ 46 w 84"/>
                <a:gd name="T23" fmla="*/ 17 h 175"/>
                <a:gd name="T24" fmla="*/ 35 w 84"/>
                <a:gd name="T25" fmla="*/ 32 h 175"/>
                <a:gd name="T26" fmla="*/ 26 w 84"/>
                <a:gd name="T27" fmla="*/ 49 h 175"/>
                <a:gd name="T28" fmla="*/ 17 w 84"/>
                <a:gd name="T29" fmla="*/ 68 h 175"/>
                <a:gd name="T30" fmla="*/ 9 w 84"/>
                <a:gd name="T31" fmla="*/ 89 h 175"/>
                <a:gd name="T32" fmla="*/ 3 w 84"/>
                <a:gd name="T33" fmla="*/ 110 h 175"/>
                <a:gd name="T34" fmla="*/ 0 w 84"/>
                <a:gd name="T35" fmla="*/ 134 h 175"/>
                <a:gd name="T36" fmla="*/ 2 w 84"/>
                <a:gd name="T37" fmla="*/ 160 h 175"/>
                <a:gd name="T38" fmla="*/ 17 w 84"/>
                <a:gd name="T39" fmla="*/ 143 h 175"/>
                <a:gd name="T40" fmla="*/ 18 w 84"/>
                <a:gd name="T4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75">
                  <a:moveTo>
                    <a:pt x="18" y="175"/>
                  </a:moveTo>
                  <a:lnTo>
                    <a:pt x="34" y="157"/>
                  </a:lnTo>
                  <a:lnTo>
                    <a:pt x="33" y="134"/>
                  </a:lnTo>
                  <a:lnTo>
                    <a:pt x="35" y="116"/>
                  </a:lnTo>
                  <a:lnTo>
                    <a:pt x="40" y="97"/>
                  </a:lnTo>
                  <a:lnTo>
                    <a:pt x="45" y="79"/>
                  </a:lnTo>
                  <a:lnTo>
                    <a:pt x="53" y="64"/>
                  </a:lnTo>
                  <a:lnTo>
                    <a:pt x="64" y="49"/>
                  </a:lnTo>
                  <a:lnTo>
                    <a:pt x="73" y="33"/>
                  </a:lnTo>
                  <a:lnTo>
                    <a:pt x="84" y="18"/>
                  </a:lnTo>
                  <a:lnTo>
                    <a:pt x="58" y="0"/>
                  </a:lnTo>
                  <a:lnTo>
                    <a:pt x="46" y="17"/>
                  </a:lnTo>
                  <a:lnTo>
                    <a:pt x="35" y="32"/>
                  </a:lnTo>
                  <a:lnTo>
                    <a:pt x="26" y="49"/>
                  </a:lnTo>
                  <a:lnTo>
                    <a:pt x="17" y="68"/>
                  </a:lnTo>
                  <a:lnTo>
                    <a:pt x="9" y="89"/>
                  </a:lnTo>
                  <a:lnTo>
                    <a:pt x="3" y="110"/>
                  </a:lnTo>
                  <a:lnTo>
                    <a:pt x="0" y="134"/>
                  </a:lnTo>
                  <a:lnTo>
                    <a:pt x="2" y="160"/>
                  </a:lnTo>
                  <a:lnTo>
                    <a:pt x="17" y="143"/>
                  </a:lnTo>
                  <a:lnTo>
                    <a:pt x="18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558"/>
            <p:cNvSpPr>
              <a:spLocks/>
            </p:cNvSpPr>
            <p:nvPr/>
          </p:nvSpPr>
          <p:spPr bwMode="auto">
            <a:xfrm>
              <a:off x="1171" y="2601"/>
              <a:ext cx="83" cy="49"/>
            </a:xfrm>
            <a:custGeom>
              <a:avLst/>
              <a:gdLst>
                <a:gd name="T0" fmla="*/ 27 w 251"/>
                <a:gd name="T1" fmla="*/ 145 h 145"/>
                <a:gd name="T2" fmla="*/ 37 w 251"/>
                <a:gd name="T3" fmla="*/ 133 h 145"/>
                <a:gd name="T4" fmla="*/ 46 w 251"/>
                <a:gd name="T5" fmla="*/ 121 h 145"/>
                <a:gd name="T6" fmla="*/ 57 w 251"/>
                <a:gd name="T7" fmla="*/ 110 h 145"/>
                <a:gd name="T8" fmla="*/ 68 w 251"/>
                <a:gd name="T9" fmla="*/ 99 h 145"/>
                <a:gd name="T10" fmla="*/ 78 w 251"/>
                <a:gd name="T11" fmla="*/ 90 h 145"/>
                <a:gd name="T12" fmla="*/ 92 w 251"/>
                <a:gd name="T13" fmla="*/ 81 h 145"/>
                <a:gd name="T14" fmla="*/ 104 w 251"/>
                <a:gd name="T15" fmla="*/ 72 h 145"/>
                <a:gd name="T16" fmla="*/ 117 w 251"/>
                <a:gd name="T17" fmla="*/ 66 h 145"/>
                <a:gd name="T18" fmla="*/ 132 w 251"/>
                <a:gd name="T19" fmla="*/ 58 h 145"/>
                <a:gd name="T20" fmla="*/ 147 w 251"/>
                <a:gd name="T21" fmla="*/ 52 h 145"/>
                <a:gd name="T22" fmla="*/ 163 w 251"/>
                <a:gd name="T23" fmla="*/ 47 h 145"/>
                <a:gd name="T24" fmla="*/ 180 w 251"/>
                <a:gd name="T25" fmla="*/ 41 h 145"/>
                <a:gd name="T26" fmla="*/ 196 w 251"/>
                <a:gd name="T27" fmla="*/ 39 h 145"/>
                <a:gd name="T28" fmla="*/ 215 w 251"/>
                <a:gd name="T29" fmla="*/ 36 h 145"/>
                <a:gd name="T30" fmla="*/ 232 w 251"/>
                <a:gd name="T31" fmla="*/ 33 h 145"/>
                <a:gd name="T32" fmla="*/ 251 w 251"/>
                <a:gd name="T33" fmla="*/ 32 h 145"/>
                <a:gd name="T34" fmla="*/ 250 w 251"/>
                <a:gd name="T35" fmla="*/ 0 h 145"/>
                <a:gd name="T36" fmla="*/ 229 w 251"/>
                <a:gd name="T37" fmla="*/ 1 h 145"/>
                <a:gd name="T38" fmla="*/ 209 w 251"/>
                <a:gd name="T39" fmla="*/ 4 h 145"/>
                <a:gd name="T40" fmla="*/ 190 w 251"/>
                <a:gd name="T41" fmla="*/ 8 h 145"/>
                <a:gd name="T42" fmla="*/ 171 w 251"/>
                <a:gd name="T43" fmla="*/ 12 h 145"/>
                <a:gd name="T44" fmla="*/ 153 w 251"/>
                <a:gd name="T45" fmla="*/ 17 h 145"/>
                <a:gd name="T46" fmla="*/ 136 w 251"/>
                <a:gd name="T47" fmla="*/ 23 h 145"/>
                <a:gd name="T48" fmla="*/ 120 w 251"/>
                <a:gd name="T49" fmla="*/ 29 h 145"/>
                <a:gd name="T50" fmla="*/ 104 w 251"/>
                <a:gd name="T51" fmla="*/ 37 h 145"/>
                <a:gd name="T52" fmla="*/ 88 w 251"/>
                <a:gd name="T53" fmla="*/ 45 h 145"/>
                <a:gd name="T54" fmla="*/ 73 w 251"/>
                <a:gd name="T55" fmla="*/ 55 h 145"/>
                <a:gd name="T56" fmla="*/ 60 w 251"/>
                <a:gd name="T57" fmla="*/ 64 h 145"/>
                <a:gd name="T58" fmla="*/ 47 w 251"/>
                <a:gd name="T59" fmla="*/ 75 h 145"/>
                <a:gd name="T60" fmla="*/ 33 w 251"/>
                <a:gd name="T61" fmla="*/ 89 h 145"/>
                <a:gd name="T62" fmla="*/ 22 w 251"/>
                <a:gd name="T63" fmla="*/ 101 h 145"/>
                <a:gd name="T64" fmla="*/ 11 w 251"/>
                <a:gd name="T65" fmla="*/ 114 h 145"/>
                <a:gd name="T66" fmla="*/ 0 w 251"/>
                <a:gd name="T67" fmla="*/ 128 h 145"/>
                <a:gd name="T68" fmla="*/ 27 w 251"/>
                <a:gd name="T6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" h="145">
                  <a:moveTo>
                    <a:pt x="27" y="145"/>
                  </a:moveTo>
                  <a:lnTo>
                    <a:pt x="37" y="133"/>
                  </a:lnTo>
                  <a:lnTo>
                    <a:pt x="46" y="121"/>
                  </a:lnTo>
                  <a:lnTo>
                    <a:pt x="57" y="110"/>
                  </a:lnTo>
                  <a:lnTo>
                    <a:pt x="68" y="99"/>
                  </a:lnTo>
                  <a:lnTo>
                    <a:pt x="78" y="90"/>
                  </a:lnTo>
                  <a:lnTo>
                    <a:pt x="92" y="81"/>
                  </a:lnTo>
                  <a:lnTo>
                    <a:pt x="104" y="72"/>
                  </a:lnTo>
                  <a:lnTo>
                    <a:pt x="117" y="66"/>
                  </a:lnTo>
                  <a:lnTo>
                    <a:pt x="132" y="58"/>
                  </a:lnTo>
                  <a:lnTo>
                    <a:pt x="147" y="52"/>
                  </a:lnTo>
                  <a:lnTo>
                    <a:pt x="163" y="47"/>
                  </a:lnTo>
                  <a:lnTo>
                    <a:pt x="180" y="41"/>
                  </a:lnTo>
                  <a:lnTo>
                    <a:pt x="196" y="39"/>
                  </a:lnTo>
                  <a:lnTo>
                    <a:pt x="215" y="36"/>
                  </a:lnTo>
                  <a:lnTo>
                    <a:pt x="232" y="33"/>
                  </a:lnTo>
                  <a:lnTo>
                    <a:pt x="251" y="32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9" y="4"/>
                  </a:lnTo>
                  <a:lnTo>
                    <a:pt x="190" y="8"/>
                  </a:lnTo>
                  <a:lnTo>
                    <a:pt x="171" y="12"/>
                  </a:lnTo>
                  <a:lnTo>
                    <a:pt x="153" y="17"/>
                  </a:lnTo>
                  <a:lnTo>
                    <a:pt x="136" y="23"/>
                  </a:lnTo>
                  <a:lnTo>
                    <a:pt x="120" y="29"/>
                  </a:lnTo>
                  <a:lnTo>
                    <a:pt x="104" y="37"/>
                  </a:lnTo>
                  <a:lnTo>
                    <a:pt x="88" y="45"/>
                  </a:lnTo>
                  <a:lnTo>
                    <a:pt x="73" y="55"/>
                  </a:lnTo>
                  <a:lnTo>
                    <a:pt x="60" y="64"/>
                  </a:lnTo>
                  <a:lnTo>
                    <a:pt x="47" y="75"/>
                  </a:lnTo>
                  <a:lnTo>
                    <a:pt x="33" y="89"/>
                  </a:lnTo>
                  <a:lnTo>
                    <a:pt x="22" y="101"/>
                  </a:lnTo>
                  <a:lnTo>
                    <a:pt x="11" y="114"/>
                  </a:lnTo>
                  <a:lnTo>
                    <a:pt x="0" y="128"/>
                  </a:lnTo>
                  <a:lnTo>
                    <a:pt x="2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559"/>
            <p:cNvSpPr>
              <a:spLocks/>
            </p:cNvSpPr>
            <p:nvPr/>
          </p:nvSpPr>
          <p:spPr bwMode="auto">
            <a:xfrm>
              <a:off x="1152" y="2644"/>
              <a:ext cx="28" cy="92"/>
            </a:xfrm>
            <a:custGeom>
              <a:avLst/>
              <a:gdLst>
                <a:gd name="T0" fmla="*/ 61 w 82"/>
                <a:gd name="T1" fmla="*/ 275 h 275"/>
                <a:gd name="T2" fmla="*/ 62 w 82"/>
                <a:gd name="T3" fmla="*/ 258 h 275"/>
                <a:gd name="T4" fmla="*/ 44 w 82"/>
                <a:gd name="T5" fmla="*/ 225 h 275"/>
                <a:gd name="T6" fmla="*/ 35 w 82"/>
                <a:gd name="T7" fmla="*/ 193 h 275"/>
                <a:gd name="T8" fmla="*/ 31 w 82"/>
                <a:gd name="T9" fmla="*/ 162 h 275"/>
                <a:gd name="T10" fmla="*/ 32 w 82"/>
                <a:gd name="T11" fmla="*/ 131 h 275"/>
                <a:gd name="T12" fmla="*/ 39 w 82"/>
                <a:gd name="T13" fmla="*/ 101 h 275"/>
                <a:gd name="T14" fmla="*/ 51 w 82"/>
                <a:gd name="T15" fmla="*/ 72 h 275"/>
                <a:gd name="T16" fmla="*/ 65 w 82"/>
                <a:gd name="T17" fmla="*/ 43 h 275"/>
                <a:gd name="T18" fmla="*/ 82 w 82"/>
                <a:gd name="T19" fmla="*/ 16 h 275"/>
                <a:gd name="T20" fmla="*/ 55 w 82"/>
                <a:gd name="T21" fmla="*/ 0 h 275"/>
                <a:gd name="T22" fmla="*/ 36 w 82"/>
                <a:gd name="T23" fmla="*/ 28 h 275"/>
                <a:gd name="T24" fmla="*/ 22 w 82"/>
                <a:gd name="T25" fmla="*/ 59 h 275"/>
                <a:gd name="T26" fmla="*/ 9 w 82"/>
                <a:gd name="T27" fmla="*/ 93 h 275"/>
                <a:gd name="T28" fmla="*/ 1 w 82"/>
                <a:gd name="T29" fmla="*/ 127 h 275"/>
                <a:gd name="T30" fmla="*/ 0 w 82"/>
                <a:gd name="T31" fmla="*/ 162 h 275"/>
                <a:gd name="T32" fmla="*/ 3 w 82"/>
                <a:gd name="T33" fmla="*/ 198 h 275"/>
                <a:gd name="T34" fmla="*/ 15 w 82"/>
                <a:gd name="T35" fmla="*/ 236 h 275"/>
                <a:gd name="T36" fmla="*/ 35 w 82"/>
                <a:gd name="T37" fmla="*/ 274 h 275"/>
                <a:gd name="T38" fmla="*/ 35 w 82"/>
                <a:gd name="T39" fmla="*/ 256 h 275"/>
                <a:gd name="T40" fmla="*/ 61 w 82"/>
                <a:gd name="T4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275">
                  <a:moveTo>
                    <a:pt x="61" y="275"/>
                  </a:moveTo>
                  <a:lnTo>
                    <a:pt x="62" y="258"/>
                  </a:lnTo>
                  <a:lnTo>
                    <a:pt x="44" y="225"/>
                  </a:lnTo>
                  <a:lnTo>
                    <a:pt x="35" y="193"/>
                  </a:lnTo>
                  <a:lnTo>
                    <a:pt x="31" y="162"/>
                  </a:lnTo>
                  <a:lnTo>
                    <a:pt x="32" y="131"/>
                  </a:lnTo>
                  <a:lnTo>
                    <a:pt x="39" y="101"/>
                  </a:lnTo>
                  <a:lnTo>
                    <a:pt x="51" y="72"/>
                  </a:lnTo>
                  <a:lnTo>
                    <a:pt x="65" y="43"/>
                  </a:lnTo>
                  <a:lnTo>
                    <a:pt x="82" y="16"/>
                  </a:lnTo>
                  <a:lnTo>
                    <a:pt x="55" y="0"/>
                  </a:lnTo>
                  <a:lnTo>
                    <a:pt x="36" y="28"/>
                  </a:lnTo>
                  <a:lnTo>
                    <a:pt x="22" y="59"/>
                  </a:lnTo>
                  <a:lnTo>
                    <a:pt x="9" y="93"/>
                  </a:lnTo>
                  <a:lnTo>
                    <a:pt x="1" y="127"/>
                  </a:lnTo>
                  <a:lnTo>
                    <a:pt x="0" y="162"/>
                  </a:lnTo>
                  <a:lnTo>
                    <a:pt x="3" y="198"/>
                  </a:lnTo>
                  <a:lnTo>
                    <a:pt x="15" y="236"/>
                  </a:lnTo>
                  <a:lnTo>
                    <a:pt x="35" y="274"/>
                  </a:lnTo>
                  <a:lnTo>
                    <a:pt x="35" y="256"/>
                  </a:lnTo>
                  <a:lnTo>
                    <a:pt x="61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560"/>
            <p:cNvSpPr>
              <a:spLocks/>
            </p:cNvSpPr>
            <p:nvPr/>
          </p:nvSpPr>
          <p:spPr bwMode="auto">
            <a:xfrm>
              <a:off x="1143" y="2730"/>
              <a:ext cx="30" cy="70"/>
            </a:xfrm>
            <a:custGeom>
              <a:avLst/>
              <a:gdLst>
                <a:gd name="T0" fmla="*/ 37 w 89"/>
                <a:gd name="T1" fmla="*/ 203 h 211"/>
                <a:gd name="T2" fmla="*/ 33 w 89"/>
                <a:gd name="T3" fmla="*/ 181 h 211"/>
                <a:gd name="T4" fmla="*/ 32 w 89"/>
                <a:gd name="T5" fmla="*/ 157 h 211"/>
                <a:gd name="T6" fmla="*/ 35 w 89"/>
                <a:gd name="T7" fmla="*/ 134 h 211"/>
                <a:gd name="T8" fmla="*/ 40 w 89"/>
                <a:gd name="T9" fmla="*/ 111 h 211"/>
                <a:gd name="T10" fmla="*/ 48 w 89"/>
                <a:gd name="T11" fmla="*/ 88 h 211"/>
                <a:gd name="T12" fmla="*/ 59 w 89"/>
                <a:gd name="T13" fmla="*/ 64 h 211"/>
                <a:gd name="T14" fmla="*/ 72 w 89"/>
                <a:gd name="T15" fmla="*/ 42 h 211"/>
                <a:gd name="T16" fmla="*/ 89 w 89"/>
                <a:gd name="T17" fmla="*/ 19 h 211"/>
                <a:gd name="T18" fmla="*/ 63 w 89"/>
                <a:gd name="T19" fmla="*/ 0 h 211"/>
                <a:gd name="T20" fmla="*/ 45 w 89"/>
                <a:gd name="T21" fmla="*/ 25 h 211"/>
                <a:gd name="T22" fmla="*/ 31 w 89"/>
                <a:gd name="T23" fmla="*/ 50 h 211"/>
                <a:gd name="T24" fmla="*/ 18 w 89"/>
                <a:gd name="T25" fmla="*/ 76 h 211"/>
                <a:gd name="T26" fmla="*/ 9 w 89"/>
                <a:gd name="T27" fmla="*/ 103 h 211"/>
                <a:gd name="T28" fmla="*/ 2 w 89"/>
                <a:gd name="T29" fmla="*/ 129 h 211"/>
                <a:gd name="T30" fmla="*/ 0 w 89"/>
                <a:gd name="T31" fmla="*/ 157 h 211"/>
                <a:gd name="T32" fmla="*/ 1 w 89"/>
                <a:gd name="T33" fmla="*/ 184 h 211"/>
                <a:gd name="T34" fmla="*/ 6 w 89"/>
                <a:gd name="T35" fmla="*/ 211 h 211"/>
                <a:gd name="T36" fmla="*/ 37 w 89"/>
                <a:gd name="T37" fmla="*/ 20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211">
                  <a:moveTo>
                    <a:pt x="37" y="203"/>
                  </a:moveTo>
                  <a:lnTo>
                    <a:pt x="33" y="181"/>
                  </a:lnTo>
                  <a:lnTo>
                    <a:pt x="32" y="157"/>
                  </a:lnTo>
                  <a:lnTo>
                    <a:pt x="35" y="134"/>
                  </a:lnTo>
                  <a:lnTo>
                    <a:pt x="40" y="111"/>
                  </a:lnTo>
                  <a:lnTo>
                    <a:pt x="48" y="88"/>
                  </a:lnTo>
                  <a:lnTo>
                    <a:pt x="59" y="64"/>
                  </a:lnTo>
                  <a:lnTo>
                    <a:pt x="72" y="42"/>
                  </a:lnTo>
                  <a:lnTo>
                    <a:pt x="89" y="19"/>
                  </a:lnTo>
                  <a:lnTo>
                    <a:pt x="63" y="0"/>
                  </a:lnTo>
                  <a:lnTo>
                    <a:pt x="45" y="25"/>
                  </a:lnTo>
                  <a:lnTo>
                    <a:pt x="31" y="50"/>
                  </a:lnTo>
                  <a:lnTo>
                    <a:pt x="18" y="76"/>
                  </a:lnTo>
                  <a:lnTo>
                    <a:pt x="9" y="103"/>
                  </a:lnTo>
                  <a:lnTo>
                    <a:pt x="2" y="129"/>
                  </a:lnTo>
                  <a:lnTo>
                    <a:pt x="0" y="157"/>
                  </a:lnTo>
                  <a:lnTo>
                    <a:pt x="1" y="184"/>
                  </a:lnTo>
                  <a:lnTo>
                    <a:pt x="6" y="211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561"/>
            <p:cNvSpPr>
              <a:spLocks/>
            </p:cNvSpPr>
            <p:nvPr/>
          </p:nvSpPr>
          <p:spPr bwMode="auto">
            <a:xfrm>
              <a:off x="1145" y="2797"/>
              <a:ext cx="55" cy="38"/>
            </a:xfrm>
            <a:custGeom>
              <a:avLst/>
              <a:gdLst>
                <a:gd name="T0" fmla="*/ 165 w 165"/>
                <a:gd name="T1" fmla="*/ 107 h 116"/>
                <a:gd name="T2" fmla="*/ 151 w 165"/>
                <a:gd name="T3" fmla="*/ 84 h 116"/>
                <a:gd name="T4" fmla="*/ 138 w 165"/>
                <a:gd name="T5" fmla="*/ 84 h 116"/>
                <a:gd name="T6" fmla="*/ 126 w 165"/>
                <a:gd name="T7" fmla="*/ 83 h 116"/>
                <a:gd name="T8" fmla="*/ 115 w 165"/>
                <a:gd name="T9" fmla="*/ 81 h 116"/>
                <a:gd name="T10" fmla="*/ 106 w 165"/>
                <a:gd name="T11" fmla="*/ 77 h 116"/>
                <a:gd name="T12" fmla="*/ 95 w 165"/>
                <a:gd name="T13" fmla="*/ 73 h 116"/>
                <a:gd name="T14" fmla="*/ 85 w 165"/>
                <a:gd name="T15" fmla="*/ 69 h 116"/>
                <a:gd name="T16" fmla="*/ 79 w 165"/>
                <a:gd name="T17" fmla="*/ 65 h 116"/>
                <a:gd name="T18" fmla="*/ 69 w 165"/>
                <a:gd name="T19" fmla="*/ 60 h 116"/>
                <a:gd name="T20" fmla="*/ 64 w 165"/>
                <a:gd name="T21" fmla="*/ 54 h 116"/>
                <a:gd name="T22" fmla="*/ 57 w 165"/>
                <a:gd name="T23" fmla="*/ 48 h 116"/>
                <a:gd name="T24" fmla="*/ 52 w 165"/>
                <a:gd name="T25" fmla="*/ 41 h 116"/>
                <a:gd name="T26" fmla="*/ 46 w 165"/>
                <a:gd name="T27" fmla="*/ 34 h 116"/>
                <a:gd name="T28" fmla="*/ 41 w 165"/>
                <a:gd name="T29" fmla="*/ 26 h 116"/>
                <a:gd name="T30" fmla="*/ 37 w 165"/>
                <a:gd name="T31" fmla="*/ 18 h 116"/>
                <a:gd name="T32" fmla="*/ 34 w 165"/>
                <a:gd name="T33" fmla="*/ 10 h 116"/>
                <a:gd name="T34" fmla="*/ 31 w 165"/>
                <a:gd name="T35" fmla="*/ 0 h 116"/>
                <a:gd name="T36" fmla="*/ 0 w 165"/>
                <a:gd name="T37" fmla="*/ 10 h 116"/>
                <a:gd name="T38" fmla="*/ 4 w 165"/>
                <a:gd name="T39" fmla="*/ 21 h 116"/>
                <a:gd name="T40" fmla="*/ 8 w 165"/>
                <a:gd name="T41" fmla="*/ 30 h 116"/>
                <a:gd name="T42" fmla="*/ 14 w 165"/>
                <a:gd name="T43" fmla="*/ 41 h 116"/>
                <a:gd name="T44" fmla="*/ 19 w 165"/>
                <a:gd name="T45" fmla="*/ 50 h 116"/>
                <a:gd name="T46" fmla="*/ 26 w 165"/>
                <a:gd name="T47" fmla="*/ 61 h 116"/>
                <a:gd name="T48" fmla="*/ 34 w 165"/>
                <a:gd name="T49" fmla="*/ 69 h 116"/>
                <a:gd name="T50" fmla="*/ 42 w 165"/>
                <a:gd name="T51" fmla="*/ 77 h 116"/>
                <a:gd name="T52" fmla="*/ 52 w 165"/>
                <a:gd name="T53" fmla="*/ 85 h 116"/>
                <a:gd name="T54" fmla="*/ 61 w 165"/>
                <a:gd name="T55" fmla="*/ 92 h 116"/>
                <a:gd name="T56" fmla="*/ 72 w 165"/>
                <a:gd name="T57" fmla="*/ 99 h 116"/>
                <a:gd name="T58" fmla="*/ 84 w 165"/>
                <a:gd name="T59" fmla="*/ 104 h 116"/>
                <a:gd name="T60" fmla="*/ 95 w 165"/>
                <a:gd name="T61" fmla="*/ 108 h 116"/>
                <a:gd name="T62" fmla="*/ 108 w 165"/>
                <a:gd name="T63" fmla="*/ 111 h 116"/>
                <a:gd name="T64" fmla="*/ 123 w 165"/>
                <a:gd name="T65" fmla="*/ 115 h 116"/>
                <a:gd name="T66" fmla="*/ 137 w 165"/>
                <a:gd name="T67" fmla="*/ 115 h 116"/>
                <a:gd name="T68" fmla="*/ 151 w 165"/>
                <a:gd name="T69" fmla="*/ 116 h 116"/>
                <a:gd name="T70" fmla="*/ 137 w 165"/>
                <a:gd name="T71" fmla="*/ 94 h 116"/>
                <a:gd name="T72" fmla="*/ 165 w 165"/>
                <a:gd name="T73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116">
                  <a:moveTo>
                    <a:pt x="165" y="107"/>
                  </a:moveTo>
                  <a:lnTo>
                    <a:pt x="151" y="84"/>
                  </a:lnTo>
                  <a:lnTo>
                    <a:pt x="138" y="84"/>
                  </a:lnTo>
                  <a:lnTo>
                    <a:pt x="126" y="83"/>
                  </a:lnTo>
                  <a:lnTo>
                    <a:pt x="115" y="81"/>
                  </a:lnTo>
                  <a:lnTo>
                    <a:pt x="106" y="77"/>
                  </a:lnTo>
                  <a:lnTo>
                    <a:pt x="95" y="73"/>
                  </a:lnTo>
                  <a:lnTo>
                    <a:pt x="85" y="69"/>
                  </a:lnTo>
                  <a:lnTo>
                    <a:pt x="79" y="65"/>
                  </a:lnTo>
                  <a:lnTo>
                    <a:pt x="69" y="60"/>
                  </a:lnTo>
                  <a:lnTo>
                    <a:pt x="64" y="54"/>
                  </a:lnTo>
                  <a:lnTo>
                    <a:pt x="57" y="48"/>
                  </a:lnTo>
                  <a:lnTo>
                    <a:pt x="52" y="41"/>
                  </a:lnTo>
                  <a:lnTo>
                    <a:pt x="46" y="34"/>
                  </a:lnTo>
                  <a:lnTo>
                    <a:pt x="41" y="26"/>
                  </a:lnTo>
                  <a:lnTo>
                    <a:pt x="37" y="18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10"/>
                  </a:lnTo>
                  <a:lnTo>
                    <a:pt x="4" y="21"/>
                  </a:lnTo>
                  <a:lnTo>
                    <a:pt x="8" y="30"/>
                  </a:lnTo>
                  <a:lnTo>
                    <a:pt x="14" y="41"/>
                  </a:lnTo>
                  <a:lnTo>
                    <a:pt x="19" y="50"/>
                  </a:lnTo>
                  <a:lnTo>
                    <a:pt x="26" y="61"/>
                  </a:lnTo>
                  <a:lnTo>
                    <a:pt x="34" y="69"/>
                  </a:lnTo>
                  <a:lnTo>
                    <a:pt x="42" y="77"/>
                  </a:lnTo>
                  <a:lnTo>
                    <a:pt x="52" y="85"/>
                  </a:lnTo>
                  <a:lnTo>
                    <a:pt x="61" y="92"/>
                  </a:lnTo>
                  <a:lnTo>
                    <a:pt x="72" y="99"/>
                  </a:lnTo>
                  <a:lnTo>
                    <a:pt x="84" y="104"/>
                  </a:lnTo>
                  <a:lnTo>
                    <a:pt x="95" y="108"/>
                  </a:lnTo>
                  <a:lnTo>
                    <a:pt x="108" y="111"/>
                  </a:lnTo>
                  <a:lnTo>
                    <a:pt x="123" y="115"/>
                  </a:lnTo>
                  <a:lnTo>
                    <a:pt x="137" y="115"/>
                  </a:lnTo>
                  <a:lnTo>
                    <a:pt x="151" y="116"/>
                  </a:lnTo>
                  <a:lnTo>
                    <a:pt x="137" y="94"/>
                  </a:lnTo>
                  <a:lnTo>
                    <a:pt x="165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562"/>
            <p:cNvSpPr>
              <a:spLocks/>
            </p:cNvSpPr>
            <p:nvPr/>
          </p:nvSpPr>
          <p:spPr bwMode="auto">
            <a:xfrm>
              <a:off x="1186" y="2828"/>
              <a:ext cx="18" cy="53"/>
            </a:xfrm>
            <a:custGeom>
              <a:avLst/>
              <a:gdLst>
                <a:gd name="T0" fmla="*/ 54 w 54"/>
                <a:gd name="T1" fmla="*/ 140 h 159"/>
                <a:gd name="T2" fmla="*/ 46 w 54"/>
                <a:gd name="T3" fmla="*/ 126 h 159"/>
                <a:gd name="T4" fmla="*/ 40 w 54"/>
                <a:gd name="T5" fmla="*/ 112 h 159"/>
                <a:gd name="T6" fmla="*/ 35 w 54"/>
                <a:gd name="T7" fmla="*/ 95 h 159"/>
                <a:gd name="T8" fmla="*/ 34 w 54"/>
                <a:gd name="T9" fmla="*/ 78 h 159"/>
                <a:gd name="T10" fmla="*/ 32 w 54"/>
                <a:gd name="T11" fmla="*/ 59 h 159"/>
                <a:gd name="T12" fmla="*/ 34 w 54"/>
                <a:gd name="T13" fmla="*/ 43 h 159"/>
                <a:gd name="T14" fmla="*/ 36 w 54"/>
                <a:gd name="T15" fmla="*/ 27 h 159"/>
                <a:gd name="T16" fmla="*/ 42 w 54"/>
                <a:gd name="T17" fmla="*/ 14 h 159"/>
                <a:gd name="T18" fmla="*/ 14 w 54"/>
                <a:gd name="T19" fmla="*/ 0 h 159"/>
                <a:gd name="T20" fmla="*/ 7 w 54"/>
                <a:gd name="T21" fmla="*/ 18 h 159"/>
                <a:gd name="T22" fmla="*/ 3 w 54"/>
                <a:gd name="T23" fmla="*/ 39 h 159"/>
                <a:gd name="T24" fmla="*/ 0 w 54"/>
                <a:gd name="T25" fmla="*/ 59 h 159"/>
                <a:gd name="T26" fmla="*/ 1 w 54"/>
                <a:gd name="T27" fmla="*/ 79 h 159"/>
                <a:gd name="T28" fmla="*/ 4 w 54"/>
                <a:gd name="T29" fmla="*/ 101 h 159"/>
                <a:gd name="T30" fmla="*/ 9 w 54"/>
                <a:gd name="T31" fmla="*/ 121 h 159"/>
                <a:gd name="T32" fmla="*/ 18 w 54"/>
                <a:gd name="T33" fmla="*/ 140 h 159"/>
                <a:gd name="T34" fmla="*/ 28 w 54"/>
                <a:gd name="T35" fmla="*/ 159 h 159"/>
                <a:gd name="T36" fmla="*/ 54 w 54"/>
                <a:gd name="T37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59">
                  <a:moveTo>
                    <a:pt x="54" y="140"/>
                  </a:moveTo>
                  <a:lnTo>
                    <a:pt x="46" y="126"/>
                  </a:lnTo>
                  <a:lnTo>
                    <a:pt x="40" y="112"/>
                  </a:lnTo>
                  <a:lnTo>
                    <a:pt x="35" y="95"/>
                  </a:lnTo>
                  <a:lnTo>
                    <a:pt x="34" y="78"/>
                  </a:lnTo>
                  <a:lnTo>
                    <a:pt x="32" y="59"/>
                  </a:lnTo>
                  <a:lnTo>
                    <a:pt x="34" y="43"/>
                  </a:lnTo>
                  <a:lnTo>
                    <a:pt x="36" y="27"/>
                  </a:lnTo>
                  <a:lnTo>
                    <a:pt x="42" y="14"/>
                  </a:lnTo>
                  <a:lnTo>
                    <a:pt x="14" y="0"/>
                  </a:lnTo>
                  <a:lnTo>
                    <a:pt x="7" y="18"/>
                  </a:lnTo>
                  <a:lnTo>
                    <a:pt x="3" y="39"/>
                  </a:lnTo>
                  <a:lnTo>
                    <a:pt x="0" y="59"/>
                  </a:lnTo>
                  <a:lnTo>
                    <a:pt x="1" y="79"/>
                  </a:lnTo>
                  <a:lnTo>
                    <a:pt x="4" y="101"/>
                  </a:lnTo>
                  <a:lnTo>
                    <a:pt x="9" y="121"/>
                  </a:lnTo>
                  <a:lnTo>
                    <a:pt x="18" y="140"/>
                  </a:lnTo>
                  <a:lnTo>
                    <a:pt x="28" y="159"/>
                  </a:lnTo>
                  <a:lnTo>
                    <a:pt x="54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563"/>
            <p:cNvSpPr>
              <a:spLocks/>
            </p:cNvSpPr>
            <p:nvPr/>
          </p:nvSpPr>
          <p:spPr bwMode="auto">
            <a:xfrm>
              <a:off x="1195" y="2874"/>
              <a:ext cx="44" cy="20"/>
            </a:xfrm>
            <a:custGeom>
              <a:avLst/>
              <a:gdLst>
                <a:gd name="T0" fmla="*/ 131 w 131"/>
                <a:gd name="T1" fmla="*/ 43 h 59"/>
                <a:gd name="T2" fmla="*/ 115 w 131"/>
                <a:gd name="T3" fmla="*/ 27 h 59"/>
                <a:gd name="T4" fmla="*/ 101 w 131"/>
                <a:gd name="T5" fmla="*/ 27 h 59"/>
                <a:gd name="T6" fmla="*/ 89 w 131"/>
                <a:gd name="T7" fmla="*/ 27 h 59"/>
                <a:gd name="T8" fmla="*/ 75 w 131"/>
                <a:gd name="T9" fmla="*/ 24 h 59"/>
                <a:gd name="T10" fmla="*/ 62 w 131"/>
                <a:gd name="T11" fmla="*/ 22 h 59"/>
                <a:gd name="T12" fmla="*/ 49 w 131"/>
                <a:gd name="T13" fmla="*/ 18 h 59"/>
                <a:gd name="T14" fmla="*/ 41 w 131"/>
                <a:gd name="T15" fmla="*/ 14 h 59"/>
                <a:gd name="T16" fmla="*/ 31 w 131"/>
                <a:gd name="T17" fmla="*/ 8 h 59"/>
                <a:gd name="T18" fmla="*/ 25 w 131"/>
                <a:gd name="T19" fmla="*/ 0 h 59"/>
                <a:gd name="T20" fmla="*/ 0 w 131"/>
                <a:gd name="T21" fmla="*/ 18 h 59"/>
                <a:gd name="T22" fmla="*/ 10 w 131"/>
                <a:gd name="T23" fmla="*/ 31 h 59"/>
                <a:gd name="T24" fmla="*/ 23 w 131"/>
                <a:gd name="T25" fmla="*/ 40 h 59"/>
                <a:gd name="T26" fmla="*/ 39 w 131"/>
                <a:gd name="T27" fmla="*/ 48 h 59"/>
                <a:gd name="T28" fmla="*/ 56 w 131"/>
                <a:gd name="T29" fmla="*/ 52 h 59"/>
                <a:gd name="T30" fmla="*/ 69 w 131"/>
                <a:gd name="T31" fmla="*/ 56 h 59"/>
                <a:gd name="T32" fmla="*/ 87 w 131"/>
                <a:gd name="T33" fmla="*/ 58 h 59"/>
                <a:gd name="T34" fmla="*/ 101 w 131"/>
                <a:gd name="T35" fmla="*/ 59 h 59"/>
                <a:gd name="T36" fmla="*/ 115 w 131"/>
                <a:gd name="T37" fmla="*/ 59 h 59"/>
                <a:gd name="T38" fmla="*/ 99 w 131"/>
                <a:gd name="T39" fmla="*/ 43 h 59"/>
                <a:gd name="T40" fmla="*/ 131 w 131"/>
                <a:gd name="T4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9">
                  <a:moveTo>
                    <a:pt x="131" y="43"/>
                  </a:moveTo>
                  <a:lnTo>
                    <a:pt x="115" y="27"/>
                  </a:lnTo>
                  <a:lnTo>
                    <a:pt x="101" y="27"/>
                  </a:lnTo>
                  <a:lnTo>
                    <a:pt x="89" y="27"/>
                  </a:lnTo>
                  <a:lnTo>
                    <a:pt x="75" y="24"/>
                  </a:lnTo>
                  <a:lnTo>
                    <a:pt x="62" y="22"/>
                  </a:lnTo>
                  <a:lnTo>
                    <a:pt x="49" y="18"/>
                  </a:lnTo>
                  <a:lnTo>
                    <a:pt x="41" y="14"/>
                  </a:lnTo>
                  <a:lnTo>
                    <a:pt x="31" y="8"/>
                  </a:lnTo>
                  <a:lnTo>
                    <a:pt x="25" y="0"/>
                  </a:lnTo>
                  <a:lnTo>
                    <a:pt x="0" y="18"/>
                  </a:lnTo>
                  <a:lnTo>
                    <a:pt x="10" y="31"/>
                  </a:lnTo>
                  <a:lnTo>
                    <a:pt x="23" y="40"/>
                  </a:lnTo>
                  <a:lnTo>
                    <a:pt x="39" y="48"/>
                  </a:lnTo>
                  <a:lnTo>
                    <a:pt x="56" y="52"/>
                  </a:lnTo>
                  <a:lnTo>
                    <a:pt x="69" y="56"/>
                  </a:lnTo>
                  <a:lnTo>
                    <a:pt x="87" y="58"/>
                  </a:lnTo>
                  <a:lnTo>
                    <a:pt x="101" y="59"/>
                  </a:lnTo>
                  <a:lnTo>
                    <a:pt x="115" y="59"/>
                  </a:lnTo>
                  <a:lnTo>
                    <a:pt x="99" y="43"/>
                  </a:lnTo>
                  <a:lnTo>
                    <a:pt x="13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564"/>
            <p:cNvSpPr>
              <a:spLocks/>
            </p:cNvSpPr>
            <p:nvPr/>
          </p:nvSpPr>
          <p:spPr bwMode="auto">
            <a:xfrm>
              <a:off x="1228" y="2889"/>
              <a:ext cx="55" cy="36"/>
            </a:xfrm>
            <a:custGeom>
              <a:avLst/>
              <a:gdLst>
                <a:gd name="T0" fmla="*/ 164 w 164"/>
                <a:gd name="T1" fmla="*/ 78 h 110"/>
                <a:gd name="T2" fmla="*/ 163 w 164"/>
                <a:gd name="T3" fmla="*/ 78 h 110"/>
                <a:gd name="T4" fmla="*/ 152 w 164"/>
                <a:gd name="T5" fmla="*/ 78 h 110"/>
                <a:gd name="T6" fmla="*/ 140 w 164"/>
                <a:gd name="T7" fmla="*/ 78 h 110"/>
                <a:gd name="T8" fmla="*/ 128 w 164"/>
                <a:gd name="T9" fmla="*/ 78 h 110"/>
                <a:gd name="T10" fmla="*/ 117 w 164"/>
                <a:gd name="T11" fmla="*/ 77 h 110"/>
                <a:gd name="T12" fmla="*/ 106 w 164"/>
                <a:gd name="T13" fmla="*/ 75 h 110"/>
                <a:gd name="T14" fmla="*/ 95 w 164"/>
                <a:gd name="T15" fmla="*/ 73 h 110"/>
                <a:gd name="T16" fmla="*/ 83 w 164"/>
                <a:gd name="T17" fmla="*/ 69 h 110"/>
                <a:gd name="T18" fmla="*/ 74 w 164"/>
                <a:gd name="T19" fmla="*/ 64 h 110"/>
                <a:gd name="T20" fmla="*/ 64 w 164"/>
                <a:gd name="T21" fmla="*/ 59 h 110"/>
                <a:gd name="T22" fmla="*/ 56 w 164"/>
                <a:gd name="T23" fmla="*/ 54 h 110"/>
                <a:gd name="T24" fmla="*/ 48 w 164"/>
                <a:gd name="T25" fmla="*/ 47 h 110"/>
                <a:gd name="T26" fmla="*/ 43 w 164"/>
                <a:gd name="T27" fmla="*/ 42 h 110"/>
                <a:gd name="T28" fmla="*/ 39 w 164"/>
                <a:gd name="T29" fmla="*/ 32 h 110"/>
                <a:gd name="T30" fmla="*/ 35 w 164"/>
                <a:gd name="T31" fmla="*/ 23 h 110"/>
                <a:gd name="T32" fmla="*/ 32 w 164"/>
                <a:gd name="T33" fmla="*/ 12 h 110"/>
                <a:gd name="T34" fmla="*/ 32 w 164"/>
                <a:gd name="T35" fmla="*/ 0 h 110"/>
                <a:gd name="T36" fmla="*/ 0 w 164"/>
                <a:gd name="T37" fmla="*/ 0 h 110"/>
                <a:gd name="T38" fmla="*/ 1 w 164"/>
                <a:gd name="T39" fmla="*/ 16 h 110"/>
                <a:gd name="T40" fmla="*/ 5 w 164"/>
                <a:gd name="T41" fmla="*/ 32 h 110"/>
                <a:gd name="T42" fmla="*/ 9 w 164"/>
                <a:gd name="T43" fmla="*/ 46 h 110"/>
                <a:gd name="T44" fmla="*/ 16 w 164"/>
                <a:gd name="T45" fmla="*/ 58 h 110"/>
                <a:gd name="T46" fmla="*/ 27 w 164"/>
                <a:gd name="T47" fmla="*/ 70 h 110"/>
                <a:gd name="T48" fmla="*/ 38 w 164"/>
                <a:gd name="T49" fmla="*/ 78 h 110"/>
                <a:gd name="T50" fmla="*/ 48 w 164"/>
                <a:gd name="T51" fmla="*/ 86 h 110"/>
                <a:gd name="T52" fmla="*/ 60 w 164"/>
                <a:gd name="T53" fmla="*/ 93 h 110"/>
                <a:gd name="T54" fmla="*/ 74 w 164"/>
                <a:gd name="T55" fmla="*/ 98 h 110"/>
                <a:gd name="T56" fmla="*/ 86 w 164"/>
                <a:gd name="T57" fmla="*/ 102 h 110"/>
                <a:gd name="T58" fmla="*/ 100 w 164"/>
                <a:gd name="T59" fmla="*/ 105 h 110"/>
                <a:gd name="T60" fmla="*/ 113 w 164"/>
                <a:gd name="T61" fmla="*/ 109 h 110"/>
                <a:gd name="T62" fmla="*/ 126 w 164"/>
                <a:gd name="T63" fmla="*/ 110 h 110"/>
                <a:gd name="T64" fmla="*/ 140 w 164"/>
                <a:gd name="T65" fmla="*/ 110 h 110"/>
                <a:gd name="T66" fmla="*/ 152 w 164"/>
                <a:gd name="T67" fmla="*/ 110 h 110"/>
                <a:gd name="T68" fmla="*/ 164 w 164"/>
                <a:gd name="T69" fmla="*/ 110 h 110"/>
                <a:gd name="T70" fmla="*/ 164 w 164"/>
                <a:gd name="T71" fmla="*/ 110 h 110"/>
                <a:gd name="T72" fmla="*/ 164 w 164"/>
                <a:gd name="T73" fmla="*/ 7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110">
                  <a:moveTo>
                    <a:pt x="164" y="78"/>
                  </a:moveTo>
                  <a:lnTo>
                    <a:pt x="163" y="78"/>
                  </a:lnTo>
                  <a:lnTo>
                    <a:pt x="152" y="78"/>
                  </a:lnTo>
                  <a:lnTo>
                    <a:pt x="140" y="78"/>
                  </a:lnTo>
                  <a:lnTo>
                    <a:pt x="128" y="78"/>
                  </a:lnTo>
                  <a:lnTo>
                    <a:pt x="117" y="77"/>
                  </a:lnTo>
                  <a:lnTo>
                    <a:pt x="106" y="75"/>
                  </a:lnTo>
                  <a:lnTo>
                    <a:pt x="95" y="73"/>
                  </a:lnTo>
                  <a:lnTo>
                    <a:pt x="83" y="69"/>
                  </a:lnTo>
                  <a:lnTo>
                    <a:pt x="74" y="64"/>
                  </a:lnTo>
                  <a:lnTo>
                    <a:pt x="64" y="59"/>
                  </a:lnTo>
                  <a:lnTo>
                    <a:pt x="56" y="54"/>
                  </a:lnTo>
                  <a:lnTo>
                    <a:pt x="48" y="47"/>
                  </a:lnTo>
                  <a:lnTo>
                    <a:pt x="43" y="42"/>
                  </a:lnTo>
                  <a:lnTo>
                    <a:pt x="39" y="32"/>
                  </a:lnTo>
                  <a:lnTo>
                    <a:pt x="35" y="23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5" y="32"/>
                  </a:lnTo>
                  <a:lnTo>
                    <a:pt x="9" y="46"/>
                  </a:lnTo>
                  <a:lnTo>
                    <a:pt x="16" y="58"/>
                  </a:lnTo>
                  <a:lnTo>
                    <a:pt x="27" y="70"/>
                  </a:lnTo>
                  <a:lnTo>
                    <a:pt x="38" y="78"/>
                  </a:lnTo>
                  <a:lnTo>
                    <a:pt x="48" y="86"/>
                  </a:lnTo>
                  <a:lnTo>
                    <a:pt x="60" y="93"/>
                  </a:lnTo>
                  <a:lnTo>
                    <a:pt x="74" y="98"/>
                  </a:lnTo>
                  <a:lnTo>
                    <a:pt x="86" y="102"/>
                  </a:lnTo>
                  <a:lnTo>
                    <a:pt x="100" y="105"/>
                  </a:lnTo>
                  <a:lnTo>
                    <a:pt x="113" y="109"/>
                  </a:lnTo>
                  <a:lnTo>
                    <a:pt x="126" y="110"/>
                  </a:lnTo>
                  <a:lnTo>
                    <a:pt x="140" y="110"/>
                  </a:lnTo>
                  <a:lnTo>
                    <a:pt x="152" y="110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565"/>
            <p:cNvSpPr>
              <a:spLocks/>
            </p:cNvSpPr>
            <p:nvPr/>
          </p:nvSpPr>
          <p:spPr bwMode="auto">
            <a:xfrm>
              <a:off x="1284" y="2874"/>
              <a:ext cx="70" cy="51"/>
            </a:xfrm>
            <a:custGeom>
              <a:avLst/>
              <a:gdLst>
                <a:gd name="T0" fmla="*/ 210 w 210"/>
                <a:gd name="T1" fmla="*/ 8 h 155"/>
                <a:gd name="T2" fmla="*/ 184 w 210"/>
                <a:gd name="T3" fmla="*/ 0 h 155"/>
                <a:gd name="T4" fmla="*/ 174 w 210"/>
                <a:gd name="T5" fmla="*/ 10 h 155"/>
                <a:gd name="T6" fmla="*/ 163 w 210"/>
                <a:gd name="T7" fmla="*/ 20 h 155"/>
                <a:gd name="T8" fmla="*/ 153 w 210"/>
                <a:gd name="T9" fmla="*/ 31 h 155"/>
                <a:gd name="T10" fmla="*/ 141 w 210"/>
                <a:gd name="T11" fmla="*/ 42 h 155"/>
                <a:gd name="T12" fmla="*/ 130 w 210"/>
                <a:gd name="T13" fmla="*/ 51 h 155"/>
                <a:gd name="T14" fmla="*/ 120 w 210"/>
                <a:gd name="T15" fmla="*/ 62 h 155"/>
                <a:gd name="T16" fmla="*/ 109 w 210"/>
                <a:gd name="T17" fmla="*/ 72 h 155"/>
                <a:gd name="T18" fmla="*/ 97 w 210"/>
                <a:gd name="T19" fmla="*/ 81 h 155"/>
                <a:gd name="T20" fmla="*/ 86 w 210"/>
                <a:gd name="T21" fmla="*/ 89 h 155"/>
                <a:gd name="T22" fmla="*/ 72 w 210"/>
                <a:gd name="T23" fmla="*/ 97 h 155"/>
                <a:gd name="T24" fmla="*/ 62 w 210"/>
                <a:gd name="T25" fmla="*/ 104 h 155"/>
                <a:gd name="T26" fmla="*/ 48 w 210"/>
                <a:gd name="T27" fmla="*/ 111 h 155"/>
                <a:gd name="T28" fmla="*/ 36 w 210"/>
                <a:gd name="T29" fmla="*/ 115 h 155"/>
                <a:gd name="T30" fmla="*/ 25 w 210"/>
                <a:gd name="T31" fmla="*/ 120 h 155"/>
                <a:gd name="T32" fmla="*/ 12 w 210"/>
                <a:gd name="T33" fmla="*/ 122 h 155"/>
                <a:gd name="T34" fmla="*/ 0 w 210"/>
                <a:gd name="T35" fmla="*/ 123 h 155"/>
                <a:gd name="T36" fmla="*/ 0 w 210"/>
                <a:gd name="T37" fmla="*/ 155 h 155"/>
                <a:gd name="T38" fmla="*/ 16 w 210"/>
                <a:gd name="T39" fmla="*/ 154 h 155"/>
                <a:gd name="T40" fmla="*/ 32 w 210"/>
                <a:gd name="T41" fmla="*/ 150 h 155"/>
                <a:gd name="T42" fmla="*/ 47 w 210"/>
                <a:gd name="T43" fmla="*/ 146 h 155"/>
                <a:gd name="T44" fmla="*/ 62 w 210"/>
                <a:gd name="T45" fmla="*/ 139 h 155"/>
                <a:gd name="T46" fmla="*/ 76 w 210"/>
                <a:gd name="T47" fmla="*/ 132 h 155"/>
                <a:gd name="T48" fmla="*/ 90 w 210"/>
                <a:gd name="T49" fmla="*/ 124 h 155"/>
                <a:gd name="T50" fmla="*/ 102 w 210"/>
                <a:gd name="T51" fmla="*/ 115 h 155"/>
                <a:gd name="T52" fmla="*/ 116 w 210"/>
                <a:gd name="T53" fmla="*/ 107 h 155"/>
                <a:gd name="T54" fmla="*/ 129 w 210"/>
                <a:gd name="T55" fmla="*/ 96 h 155"/>
                <a:gd name="T56" fmla="*/ 140 w 210"/>
                <a:gd name="T57" fmla="*/ 85 h 155"/>
                <a:gd name="T58" fmla="*/ 153 w 210"/>
                <a:gd name="T59" fmla="*/ 76 h 155"/>
                <a:gd name="T60" fmla="*/ 164 w 210"/>
                <a:gd name="T61" fmla="*/ 64 h 155"/>
                <a:gd name="T62" fmla="*/ 175 w 210"/>
                <a:gd name="T63" fmla="*/ 53 h 155"/>
                <a:gd name="T64" fmla="*/ 184 w 210"/>
                <a:gd name="T65" fmla="*/ 42 h 155"/>
                <a:gd name="T66" fmla="*/ 195 w 210"/>
                <a:gd name="T67" fmla="*/ 31 h 155"/>
                <a:gd name="T68" fmla="*/ 206 w 210"/>
                <a:gd name="T69" fmla="*/ 22 h 155"/>
                <a:gd name="T70" fmla="*/ 179 w 210"/>
                <a:gd name="T71" fmla="*/ 12 h 155"/>
                <a:gd name="T72" fmla="*/ 210 w 210"/>
                <a:gd name="T73" fmla="*/ 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55">
                  <a:moveTo>
                    <a:pt x="210" y="8"/>
                  </a:moveTo>
                  <a:lnTo>
                    <a:pt x="184" y="0"/>
                  </a:lnTo>
                  <a:lnTo>
                    <a:pt x="174" y="10"/>
                  </a:lnTo>
                  <a:lnTo>
                    <a:pt x="163" y="20"/>
                  </a:lnTo>
                  <a:lnTo>
                    <a:pt x="153" y="31"/>
                  </a:lnTo>
                  <a:lnTo>
                    <a:pt x="141" y="42"/>
                  </a:lnTo>
                  <a:lnTo>
                    <a:pt x="130" y="51"/>
                  </a:lnTo>
                  <a:lnTo>
                    <a:pt x="120" y="62"/>
                  </a:lnTo>
                  <a:lnTo>
                    <a:pt x="109" y="72"/>
                  </a:lnTo>
                  <a:lnTo>
                    <a:pt x="97" y="81"/>
                  </a:lnTo>
                  <a:lnTo>
                    <a:pt x="86" y="89"/>
                  </a:lnTo>
                  <a:lnTo>
                    <a:pt x="72" y="97"/>
                  </a:lnTo>
                  <a:lnTo>
                    <a:pt x="62" y="104"/>
                  </a:lnTo>
                  <a:lnTo>
                    <a:pt x="48" y="111"/>
                  </a:lnTo>
                  <a:lnTo>
                    <a:pt x="36" y="115"/>
                  </a:lnTo>
                  <a:lnTo>
                    <a:pt x="25" y="120"/>
                  </a:lnTo>
                  <a:lnTo>
                    <a:pt x="12" y="122"/>
                  </a:lnTo>
                  <a:lnTo>
                    <a:pt x="0" y="123"/>
                  </a:lnTo>
                  <a:lnTo>
                    <a:pt x="0" y="155"/>
                  </a:lnTo>
                  <a:lnTo>
                    <a:pt x="16" y="154"/>
                  </a:lnTo>
                  <a:lnTo>
                    <a:pt x="32" y="150"/>
                  </a:lnTo>
                  <a:lnTo>
                    <a:pt x="47" y="146"/>
                  </a:lnTo>
                  <a:lnTo>
                    <a:pt x="62" y="139"/>
                  </a:lnTo>
                  <a:lnTo>
                    <a:pt x="76" y="132"/>
                  </a:lnTo>
                  <a:lnTo>
                    <a:pt x="90" y="124"/>
                  </a:lnTo>
                  <a:lnTo>
                    <a:pt x="102" y="115"/>
                  </a:lnTo>
                  <a:lnTo>
                    <a:pt x="116" y="107"/>
                  </a:lnTo>
                  <a:lnTo>
                    <a:pt x="129" y="96"/>
                  </a:lnTo>
                  <a:lnTo>
                    <a:pt x="140" y="85"/>
                  </a:lnTo>
                  <a:lnTo>
                    <a:pt x="153" y="76"/>
                  </a:lnTo>
                  <a:lnTo>
                    <a:pt x="164" y="64"/>
                  </a:lnTo>
                  <a:lnTo>
                    <a:pt x="175" y="53"/>
                  </a:lnTo>
                  <a:lnTo>
                    <a:pt x="184" y="42"/>
                  </a:lnTo>
                  <a:lnTo>
                    <a:pt x="195" y="31"/>
                  </a:lnTo>
                  <a:lnTo>
                    <a:pt x="206" y="22"/>
                  </a:lnTo>
                  <a:lnTo>
                    <a:pt x="179" y="12"/>
                  </a:lnTo>
                  <a:lnTo>
                    <a:pt x="2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566"/>
            <p:cNvSpPr>
              <a:spLocks/>
            </p:cNvSpPr>
            <p:nvPr/>
          </p:nvSpPr>
          <p:spPr bwMode="auto">
            <a:xfrm>
              <a:off x="1343" y="2877"/>
              <a:ext cx="46" cy="88"/>
            </a:xfrm>
            <a:custGeom>
              <a:avLst/>
              <a:gdLst>
                <a:gd name="T0" fmla="*/ 137 w 137"/>
                <a:gd name="T1" fmla="*/ 236 h 265"/>
                <a:gd name="T2" fmla="*/ 110 w 137"/>
                <a:gd name="T3" fmla="*/ 221 h 265"/>
                <a:gd name="T4" fmla="*/ 89 w 137"/>
                <a:gd name="T5" fmla="*/ 201 h 265"/>
                <a:gd name="T6" fmla="*/ 72 w 137"/>
                <a:gd name="T7" fmla="*/ 176 h 265"/>
                <a:gd name="T8" fmla="*/ 60 w 137"/>
                <a:gd name="T9" fmla="*/ 148 h 265"/>
                <a:gd name="T10" fmla="*/ 49 w 137"/>
                <a:gd name="T11" fmla="*/ 116 h 265"/>
                <a:gd name="T12" fmla="*/ 43 w 137"/>
                <a:gd name="T13" fmla="*/ 81 h 265"/>
                <a:gd name="T14" fmla="*/ 37 w 137"/>
                <a:gd name="T15" fmla="*/ 41 h 265"/>
                <a:gd name="T16" fmla="*/ 32 w 137"/>
                <a:gd name="T17" fmla="*/ 0 h 265"/>
                <a:gd name="T18" fmla="*/ 0 w 137"/>
                <a:gd name="T19" fmla="*/ 2 h 265"/>
                <a:gd name="T20" fmla="*/ 5 w 137"/>
                <a:gd name="T21" fmla="*/ 44 h 265"/>
                <a:gd name="T22" fmla="*/ 10 w 137"/>
                <a:gd name="T23" fmla="*/ 85 h 265"/>
                <a:gd name="T24" fmla="*/ 18 w 137"/>
                <a:gd name="T25" fmla="*/ 124 h 265"/>
                <a:gd name="T26" fmla="*/ 29 w 137"/>
                <a:gd name="T27" fmla="*/ 159 h 265"/>
                <a:gd name="T28" fmla="*/ 45 w 137"/>
                <a:gd name="T29" fmla="*/ 191 h 265"/>
                <a:gd name="T30" fmla="*/ 66 w 137"/>
                <a:gd name="T31" fmla="*/ 221 h 265"/>
                <a:gd name="T32" fmla="*/ 91 w 137"/>
                <a:gd name="T33" fmla="*/ 247 h 265"/>
                <a:gd name="T34" fmla="*/ 125 w 137"/>
                <a:gd name="T35" fmla="*/ 265 h 265"/>
                <a:gd name="T36" fmla="*/ 137 w 137"/>
                <a:gd name="T37" fmla="*/ 2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65">
                  <a:moveTo>
                    <a:pt x="137" y="236"/>
                  </a:moveTo>
                  <a:lnTo>
                    <a:pt x="110" y="221"/>
                  </a:lnTo>
                  <a:lnTo>
                    <a:pt x="89" y="201"/>
                  </a:lnTo>
                  <a:lnTo>
                    <a:pt x="72" y="176"/>
                  </a:lnTo>
                  <a:lnTo>
                    <a:pt x="60" y="148"/>
                  </a:lnTo>
                  <a:lnTo>
                    <a:pt x="49" y="116"/>
                  </a:lnTo>
                  <a:lnTo>
                    <a:pt x="43" y="81"/>
                  </a:lnTo>
                  <a:lnTo>
                    <a:pt x="37" y="41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44"/>
                  </a:lnTo>
                  <a:lnTo>
                    <a:pt x="10" y="85"/>
                  </a:lnTo>
                  <a:lnTo>
                    <a:pt x="18" y="124"/>
                  </a:lnTo>
                  <a:lnTo>
                    <a:pt x="29" y="159"/>
                  </a:lnTo>
                  <a:lnTo>
                    <a:pt x="45" y="191"/>
                  </a:lnTo>
                  <a:lnTo>
                    <a:pt x="66" y="221"/>
                  </a:lnTo>
                  <a:lnTo>
                    <a:pt x="91" y="247"/>
                  </a:lnTo>
                  <a:lnTo>
                    <a:pt x="125" y="265"/>
                  </a:lnTo>
                  <a:lnTo>
                    <a:pt x="137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567"/>
            <p:cNvSpPr>
              <a:spLocks/>
            </p:cNvSpPr>
            <p:nvPr/>
          </p:nvSpPr>
          <p:spPr bwMode="auto">
            <a:xfrm>
              <a:off x="1384" y="2930"/>
              <a:ext cx="92" cy="40"/>
            </a:xfrm>
            <a:custGeom>
              <a:avLst/>
              <a:gdLst>
                <a:gd name="T0" fmla="*/ 273 w 275"/>
                <a:gd name="T1" fmla="*/ 0 h 121"/>
                <a:gd name="T2" fmla="*/ 250 w 275"/>
                <a:gd name="T3" fmla="*/ 0 h 121"/>
                <a:gd name="T4" fmla="*/ 238 w 275"/>
                <a:gd name="T5" fmla="*/ 13 h 121"/>
                <a:gd name="T6" fmla="*/ 226 w 275"/>
                <a:gd name="T7" fmla="*/ 25 h 121"/>
                <a:gd name="T8" fmla="*/ 213 w 275"/>
                <a:gd name="T9" fmla="*/ 36 h 121"/>
                <a:gd name="T10" fmla="*/ 198 w 275"/>
                <a:gd name="T11" fmla="*/ 46 h 121"/>
                <a:gd name="T12" fmla="*/ 182 w 275"/>
                <a:gd name="T13" fmla="*/ 56 h 121"/>
                <a:gd name="T14" fmla="*/ 167 w 275"/>
                <a:gd name="T15" fmla="*/ 65 h 121"/>
                <a:gd name="T16" fmla="*/ 151 w 275"/>
                <a:gd name="T17" fmla="*/ 73 h 121"/>
                <a:gd name="T18" fmla="*/ 134 w 275"/>
                <a:gd name="T19" fmla="*/ 78 h 121"/>
                <a:gd name="T20" fmla="*/ 118 w 275"/>
                <a:gd name="T21" fmla="*/ 83 h 121"/>
                <a:gd name="T22" fmla="*/ 103 w 275"/>
                <a:gd name="T23" fmla="*/ 86 h 121"/>
                <a:gd name="T24" fmla="*/ 87 w 275"/>
                <a:gd name="T25" fmla="*/ 89 h 121"/>
                <a:gd name="T26" fmla="*/ 71 w 275"/>
                <a:gd name="T27" fmla="*/ 89 h 121"/>
                <a:gd name="T28" fmla="*/ 56 w 275"/>
                <a:gd name="T29" fmla="*/ 89 h 121"/>
                <a:gd name="T30" fmla="*/ 41 w 275"/>
                <a:gd name="T31" fmla="*/ 86 h 121"/>
                <a:gd name="T32" fmla="*/ 27 w 275"/>
                <a:gd name="T33" fmla="*/ 82 h 121"/>
                <a:gd name="T34" fmla="*/ 13 w 275"/>
                <a:gd name="T35" fmla="*/ 77 h 121"/>
                <a:gd name="T36" fmla="*/ 0 w 275"/>
                <a:gd name="T37" fmla="*/ 106 h 121"/>
                <a:gd name="T38" fmla="*/ 18 w 275"/>
                <a:gd name="T39" fmla="*/ 113 h 121"/>
                <a:gd name="T40" fmla="*/ 36 w 275"/>
                <a:gd name="T41" fmla="*/ 117 h 121"/>
                <a:gd name="T42" fmla="*/ 54 w 275"/>
                <a:gd name="T43" fmla="*/ 120 h 121"/>
                <a:gd name="T44" fmla="*/ 71 w 275"/>
                <a:gd name="T45" fmla="*/ 121 h 121"/>
                <a:gd name="T46" fmla="*/ 89 w 275"/>
                <a:gd name="T47" fmla="*/ 120 h 121"/>
                <a:gd name="T48" fmla="*/ 109 w 275"/>
                <a:gd name="T49" fmla="*/ 119 h 121"/>
                <a:gd name="T50" fmla="*/ 128 w 275"/>
                <a:gd name="T51" fmla="*/ 113 h 121"/>
                <a:gd name="T52" fmla="*/ 145 w 275"/>
                <a:gd name="T53" fmla="*/ 109 h 121"/>
                <a:gd name="T54" fmla="*/ 163 w 275"/>
                <a:gd name="T55" fmla="*/ 101 h 121"/>
                <a:gd name="T56" fmla="*/ 180 w 275"/>
                <a:gd name="T57" fmla="*/ 93 h 121"/>
                <a:gd name="T58" fmla="*/ 199 w 275"/>
                <a:gd name="T59" fmla="*/ 83 h 121"/>
                <a:gd name="T60" fmla="*/ 214 w 275"/>
                <a:gd name="T61" fmla="*/ 73 h 121"/>
                <a:gd name="T62" fmla="*/ 230 w 275"/>
                <a:gd name="T63" fmla="*/ 62 h 121"/>
                <a:gd name="T64" fmla="*/ 246 w 275"/>
                <a:gd name="T65" fmla="*/ 48 h 121"/>
                <a:gd name="T66" fmla="*/ 260 w 275"/>
                <a:gd name="T67" fmla="*/ 35 h 121"/>
                <a:gd name="T68" fmla="*/ 275 w 275"/>
                <a:gd name="T69" fmla="*/ 21 h 121"/>
                <a:gd name="T70" fmla="*/ 252 w 275"/>
                <a:gd name="T71" fmla="*/ 21 h 121"/>
                <a:gd name="T72" fmla="*/ 273 w 275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5" h="121">
                  <a:moveTo>
                    <a:pt x="273" y="0"/>
                  </a:moveTo>
                  <a:lnTo>
                    <a:pt x="250" y="0"/>
                  </a:lnTo>
                  <a:lnTo>
                    <a:pt x="238" y="13"/>
                  </a:lnTo>
                  <a:lnTo>
                    <a:pt x="226" y="25"/>
                  </a:lnTo>
                  <a:lnTo>
                    <a:pt x="213" y="36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7" y="65"/>
                  </a:lnTo>
                  <a:lnTo>
                    <a:pt x="151" y="73"/>
                  </a:lnTo>
                  <a:lnTo>
                    <a:pt x="134" y="78"/>
                  </a:lnTo>
                  <a:lnTo>
                    <a:pt x="118" y="83"/>
                  </a:lnTo>
                  <a:lnTo>
                    <a:pt x="103" y="86"/>
                  </a:lnTo>
                  <a:lnTo>
                    <a:pt x="87" y="89"/>
                  </a:lnTo>
                  <a:lnTo>
                    <a:pt x="71" y="89"/>
                  </a:lnTo>
                  <a:lnTo>
                    <a:pt x="56" y="89"/>
                  </a:lnTo>
                  <a:lnTo>
                    <a:pt x="41" y="86"/>
                  </a:lnTo>
                  <a:lnTo>
                    <a:pt x="27" y="82"/>
                  </a:lnTo>
                  <a:lnTo>
                    <a:pt x="13" y="77"/>
                  </a:lnTo>
                  <a:lnTo>
                    <a:pt x="0" y="106"/>
                  </a:lnTo>
                  <a:lnTo>
                    <a:pt x="18" y="113"/>
                  </a:lnTo>
                  <a:lnTo>
                    <a:pt x="36" y="117"/>
                  </a:lnTo>
                  <a:lnTo>
                    <a:pt x="54" y="120"/>
                  </a:lnTo>
                  <a:lnTo>
                    <a:pt x="71" y="121"/>
                  </a:lnTo>
                  <a:lnTo>
                    <a:pt x="89" y="120"/>
                  </a:lnTo>
                  <a:lnTo>
                    <a:pt x="109" y="119"/>
                  </a:lnTo>
                  <a:lnTo>
                    <a:pt x="128" y="113"/>
                  </a:lnTo>
                  <a:lnTo>
                    <a:pt x="145" y="109"/>
                  </a:lnTo>
                  <a:lnTo>
                    <a:pt x="163" y="101"/>
                  </a:lnTo>
                  <a:lnTo>
                    <a:pt x="180" y="93"/>
                  </a:lnTo>
                  <a:lnTo>
                    <a:pt x="199" y="83"/>
                  </a:lnTo>
                  <a:lnTo>
                    <a:pt x="214" y="73"/>
                  </a:lnTo>
                  <a:lnTo>
                    <a:pt x="230" y="62"/>
                  </a:lnTo>
                  <a:lnTo>
                    <a:pt x="246" y="48"/>
                  </a:lnTo>
                  <a:lnTo>
                    <a:pt x="260" y="35"/>
                  </a:lnTo>
                  <a:lnTo>
                    <a:pt x="275" y="21"/>
                  </a:lnTo>
                  <a:lnTo>
                    <a:pt x="252" y="2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568"/>
            <p:cNvSpPr>
              <a:spLocks/>
            </p:cNvSpPr>
            <p:nvPr/>
          </p:nvSpPr>
          <p:spPr bwMode="auto">
            <a:xfrm>
              <a:off x="1468" y="2930"/>
              <a:ext cx="61" cy="22"/>
            </a:xfrm>
            <a:custGeom>
              <a:avLst/>
              <a:gdLst>
                <a:gd name="T0" fmla="*/ 176 w 183"/>
                <a:gd name="T1" fmla="*/ 30 h 65"/>
                <a:gd name="T2" fmla="*/ 168 w 183"/>
                <a:gd name="T3" fmla="*/ 30 h 65"/>
                <a:gd name="T4" fmla="*/ 159 w 183"/>
                <a:gd name="T5" fmla="*/ 33 h 65"/>
                <a:gd name="T6" fmla="*/ 149 w 183"/>
                <a:gd name="T7" fmla="*/ 33 h 65"/>
                <a:gd name="T8" fmla="*/ 139 w 183"/>
                <a:gd name="T9" fmla="*/ 33 h 65"/>
                <a:gd name="T10" fmla="*/ 128 w 183"/>
                <a:gd name="T11" fmla="*/ 33 h 65"/>
                <a:gd name="T12" fmla="*/ 116 w 183"/>
                <a:gd name="T13" fmla="*/ 33 h 65"/>
                <a:gd name="T14" fmla="*/ 106 w 183"/>
                <a:gd name="T15" fmla="*/ 33 h 65"/>
                <a:gd name="T16" fmla="*/ 95 w 183"/>
                <a:gd name="T17" fmla="*/ 31 h 65"/>
                <a:gd name="T18" fmla="*/ 85 w 183"/>
                <a:gd name="T19" fmla="*/ 30 h 65"/>
                <a:gd name="T20" fmla="*/ 72 w 183"/>
                <a:gd name="T21" fmla="*/ 27 h 65"/>
                <a:gd name="T22" fmla="*/ 63 w 183"/>
                <a:gd name="T23" fmla="*/ 23 h 65"/>
                <a:gd name="T24" fmla="*/ 54 w 183"/>
                <a:gd name="T25" fmla="*/ 19 h 65"/>
                <a:gd name="T26" fmla="*/ 43 w 183"/>
                <a:gd name="T27" fmla="*/ 16 h 65"/>
                <a:gd name="T28" fmla="*/ 36 w 183"/>
                <a:gd name="T29" fmla="*/ 11 h 65"/>
                <a:gd name="T30" fmla="*/ 29 w 183"/>
                <a:gd name="T31" fmla="*/ 6 h 65"/>
                <a:gd name="T32" fmla="*/ 21 w 183"/>
                <a:gd name="T33" fmla="*/ 0 h 65"/>
                <a:gd name="T34" fmla="*/ 0 w 183"/>
                <a:gd name="T35" fmla="*/ 22 h 65"/>
                <a:gd name="T36" fmla="*/ 9 w 183"/>
                <a:gd name="T37" fmla="*/ 31 h 65"/>
                <a:gd name="T38" fmla="*/ 19 w 183"/>
                <a:gd name="T39" fmla="*/ 38 h 65"/>
                <a:gd name="T40" fmla="*/ 31 w 183"/>
                <a:gd name="T41" fmla="*/ 45 h 65"/>
                <a:gd name="T42" fmla="*/ 41 w 183"/>
                <a:gd name="T43" fmla="*/ 49 h 65"/>
                <a:gd name="T44" fmla="*/ 52 w 183"/>
                <a:gd name="T45" fmla="*/ 54 h 65"/>
                <a:gd name="T46" fmla="*/ 66 w 183"/>
                <a:gd name="T47" fmla="*/ 57 h 65"/>
                <a:gd name="T48" fmla="*/ 78 w 183"/>
                <a:gd name="T49" fmla="*/ 60 h 65"/>
                <a:gd name="T50" fmla="*/ 90 w 183"/>
                <a:gd name="T51" fmla="*/ 64 h 65"/>
                <a:gd name="T52" fmla="*/ 102 w 183"/>
                <a:gd name="T53" fmla="*/ 65 h 65"/>
                <a:gd name="T54" fmla="*/ 116 w 183"/>
                <a:gd name="T55" fmla="*/ 65 h 65"/>
                <a:gd name="T56" fmla="*/ 128 w 183"/>
                <a:gd name="T57" fmla="*/ 65 h 65"/>
                <a:gd name="T58" fmla="*/ 139 w 183"/>
                <a:gd name="T59" fmla="*/ 65 h 65"/>
                <a:gd name="T60" fmla="*/ 151 w 183"/>
                <a:gd name="T61" fmla="*/ 65 h 65"/>
                <a:gd name="T62" fmla="*/ 163 w 183"/>
                <a:gd name="T63" fmla="*/ 64 h 65"/>
                <a:gd name="T64" fmla="*/ 174 w 183"/>
                <a:gd name="T65" fmla="*/ 62 h 65"/>
                <a:gd name="T66" fmla="*/ 183 w 183"/>
                <a:gd name="T67" fmla="*/ 60 h 65"/>
                <a:gd name="T68" fmla="*/ 176 w 183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65">
                  <a:moveTo>
                    <a:pt x="176" y="30"/>
                  </a:moveTo>
                  <a:lnTo>
                    <a:pt x="168" y="30"/>
                  </a:lnTo>
                  <a:lnTo>
                    <a:pt x="159" y="33"/>
                  </a:lnTo>
                  <a:lnTo>
                    <a:pt x="149" y="33"/>
                  </a:lnTo>
                  <a:lnTo>
                    <a:pt x="139" y="33"/>
                  </a:lnTo>
                  <a:lnTo>
                    <a:pt x="128" y="33"/>
                  </a:lnTo>
                  <a:lnTo>
                    <a:pt x="116" y="33"/>
                  </a:lnTo>
                  <a:lnTo>
                    <a:pt x="106" y="33"/>
                  </a:lnTo>
                  <a:lnTo>
                    <a:pt x="95" y="31"/>
                  </a:lnTo>
                  <a:lnTo>
                    <a:pt x="85" y="30"/>
                  </a:lnTo>
                  <a:lnTo>
                    <a:pt x="72" y="27"/>
                  </a:lnTo>
                  <a:lnTo>
                    <a:pt x="63" y="23"/>
                  </a:lnTo>
                  <a:lnTo>
                    <a:pt x="54" y="19"/>
                  </a:lnTo>
                  <a:lnTo>
                    <a:pt x="43" y="16"/>
                  </a:lnTo>
                  <a:lnTo>
                    <a:pt x="36" y="11"/>
                  </a:lnTo>
                  <a:lnTo>
                    <a:pt x="29" y="6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1" y="49"/>
                  </a:lnTo>
                  <a:lnTo>
                    <a:pt x="52" y="54"/>
                  </a:lnTo>
                  <a:lnTo>
                    <a:pt x="66" y="57"/>
                  </a:lnTo>
                  <a:lnTo>
                    <a:pt x="78" y="60"/>
                  </a:lnTo>
                  <a:lnTo>
                    <a:pt x="90" y="64"/>
                  </a:lnTo>
                  <a:lnTo>
                    <a:pt x="102" y="65"/>
                  </a:lnTo>
                  <a:lnTo>
                    <a:pt x="116" y="65"/>
                  </a:lnTo>
                  <a:lnTo>
                    <a:pt x="128" y="65"/>
                  </a:lnTo>
                  <a:lnTo>
                    <a:pt x="139" y="65"/>
                  </a:lnTo>
                  <a:lnTo>
                    <a:pt x="151" y="65"/>
                  </a:lnTo>
                  <a:lnTo>
                    <a:pt x="163" y="64"/>
                  </a:lnTo>
                  <a:lnTo>
                    <a:pt x="174" y="62"/>
                  </a:lnTo>
                  <a:lnTo>
                    <a:pt x="183" y="6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569"/>
            <p:cNvSpPr>
              <a:spLocks/>
            </p:cNvSpPr>
            <p:nvPr/>
          </p:nvSpPr>
          <p:spPr bwMode="auto">
            <a:xfrm>
              <a:off x="1527" y="2905"/>
              <a:ext cx="65" cy="45"/>
            </a:xfrm>
            <a:custGeom>
              <a:avLst/>
              <a:gdLst>
                <a:gd name="T0" fmla="*/ 194 w 194"/>
                <a:gd name="T1" fmla="*/ 8 h 135"/>
                <a:gd name="T2" fmla="*/ 167 w 194"/>
                <a:gd name="T3" fmla="*/ 0 h 135"/>
                <a:gd name="T4" fmla="*/ 157 w 194"/>
                <a:gd name="T5" fmla="*/ 10 h 135"/>
                <a:gd name="T6" fmla="*/ 147 w 194"/>
                <a:gd name="T7" fmla="*/ 21 h 135"/>
                <a:gd name="T8" fmla="*/ 138 w 194"/>
                <a:gd name="T9" fmla="*/ 29 h 135"/>
                <a:gd name="T10" fmla="*/ 127 w 194"/>
                <a:gd name="T11" fmla="*/ 39 h 135"/>
                <a:gd name="T12" fmla="*/ 119 w 194"/>
                <a:gd name="T13" fmla="*/ 47 h 135"/>
                <a:gd name="T14" fmla="*/ 108 w 194"/>
                <a:gd name="T15" fmla="*/ 55 h 135"/>
                <a:gd name="T16" fmla="*/ 100 w 194"/>
                <a:gd name="T17" fmla="*/ 60 h 135"/>
                <a:gd name="T18" fmla="*/ 89 w 194"/>
                <a:gd name="T19" fmla="*/ 67 h 135"/>
                <a:gd name="T20" fmla="*/ 80 w 194"/>
                <a:gd name="T21" fmla="*/ 74 h 135"/>
                <a:gd name="T22" fmla="*/ 69 w 194"/>
                <a:gd name="T23" fmla="*/ 79 h 135"/>
                <a:gd name="T24" fmla="*/ 60 w 194"/>
                <a:gd name="T25" fmla="*/ 85 h 135"/>
                <a:gd name="T26" fmla="*/ 47 w 194"/>
                <a:gd name="T27" fmla="*/ 89 h 135"/>
                <a:gd name="T28" fmla="*/ 37 w 194"/>
                <a:gd name="T29" fmla="*/ 93 h 135"/>
                <a:gd name="T30" fmla="*/ 26 w 194"/>
                <a:gd name="T31" fmla="*/ 97 h 135"/>
                <a:gd name="T32" fmla="*/ 14 w 194"/>
                <a:gd name="T33" fmla="*/ 101 h 135"/>
                <a:gd name="T34" fmla="*/ 0 w 194"/>
                <a:gd name="T35" fmla="*/ 104 h 135"/>
                <a:gd name="T36" fmla="*/ 7 w 194"/>
                <a:gd name="T37" fmla="*/ 135 h 135"/>
                <a:gd name="T38" fmla="*/ 21 w 194"/>
                <a:gd name="T39" fmla="*/ 130 h 135"/>
                <a:gd name="T40" fmla="*/ 34 w 194"/>
                <a:gd name="T41" fmla="*/ 128 h 135"/>
                <a:gd name="T42" fmla="*/ 46 w 194"/>
                <a:gd name="T43" fmla="*/ 122 h 135"/>
                <a:gd name="T44" fmla="*/ 60 w 194"/>
                <a:gd name="T45" fmla="*/ 118 h 135"/>
                <a:gd name="T46" fmla="*/ 72 w 194"/>
                <a:gd name="T47" fmla="*/ 113 h 135"/>
                <a:gd name="T48" fmla="*/ 83 w 194"/>
                <a:gd name="T49" fmla="*/ 108 h 135"/>
                <a:gd name="T50" fmla="*/ 95 w 194"/>
                <a:gd name="T51" fmla="*/ 101 h 135"/>
                <a:gd name="T52" fmla="*/ 107 w 194"/>
                <a:gd name="T53" fmla="*/ 94 h 135"/>
                <a:gd name="T54" fmla="*/ 116 w 194"/>
                <a:gd name="T55" fmla="*/ 87 h 135"/>
                <a:gd name="T56" fmla="*/ 127 w 194"/>
                <a:gd name="T57" fmla="*/ 81 h 135"/>
                <a:gd name="T58" fmla="*/ 139 w 194"/>
                <a:gd name="T59" fmla="*/ 71 h 135"/>
                <a:gd name="T60" fmla="*/ 150 w 194"/>
                <a:gd name="T61" fmla="*/ 63 h 135"/>
                <a:gd name="T62" fmla="*/ 159 w 194"/>
                <a:gd name="T63" fmla="*/ 54 h 135"/>
                <a:gd name="T64" fmla="*/ 170 w 194"/>
                <a:gd name="T65" fmla="*/ 43 h 135"/>
                <a:gd name="T66" fmla="*/ 181 w 194"/>
                <a:gd name="T67" fmla="*/ 32 h 135"/>
                <a:gd name="T68" fmla="*/ 190 w 194"/>
                <a:gd name="T69" fmla="*/ 20 h 135"/>
                <a:gd name="T70" fmla="*/ 163 w 194"/>
                <a:gd name="T71" fmla="*/ 13 h 135"/>
                <a:gd name="T72" fmla="*/ 194 w 194"/>
                <a:gd name="T73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135">
                  <a:moveTo>
                    <a:pt x="194" y="8"/>
                  </a:moveTo>
                  <a:lnTo>
                    <a:pt x="167" y="0"/>
                  </a:lnTo>
                  <a:lnTo>
                    <a:pt x="157" y="10"/>
                  </a:lnTo>
                  <a:lnTo>
                    <a:pt x="147" y="21"/>
                  </a:lnTo>
                  <a:lnTo>
                    <a:pt x="138" y="29"/>
                  </a:lnTo>
                  <a:lnTo>
                    <a:pt x="127" y="39"/>
                  </a:lnTo>
                  <a:lnTo>
                    <a:pt x="119" y="47"/>
                  </a:lnTo>
                  <a:lnTo>
                    <a:pt x="108" y="55"/>
                  </a:lnTo>
                  <a:lnTo>
                    <a:pt x="100" y="60"/>
                  </a:lnTo>
                  <a:lnTo>
                    <a:pt x="89" y="67"/>
                  </a:lnTo>
                  <a:lnTo>
                    <a:pt x="80" y="74"/>
                  </a:lnTo>
                  <a:lnTo>
                    <a:pt x="69" y="79"/>
                  </a:lnTo>
                  <a:lnTo>
                    <a:pt x="60" y="85"/>
                  </a:lnTo>
                  <a:lnTo>
                    <a:pt x="47" y="89"/>
                  </a:lnTo>
                  <a:lnTo>
                    <a:pt x="37" y="93"/>
                  </a:lnTo>
                  <a:lnTo>
                    <a:pt x="26" y="97"/>
                  </a:lnTo>
                  <a:lnTo>
                    <a:pt x="14" y="101"/>
                  </a:lnTo>
                  <a:lnTo>
                    <a:pt x="0" y="104"/>
                  </a:lnTo>
                  <a:lnTo>
                    <a:pt x="7" y="135"/>
                  </a:lnTo>
                  <a:lnTo>
                    <a:pt x="21" y="130"/>
                  </a:lnTo>
                  <a:lnTo>
                    <a:pt x="34" y="128"/>
                  </a:lnTo>
                  <a:lnTo>
                    <a:pt x="46" y="122"/>
                  </a:lnTo>
                  <a:lnTo>
                    <a:pt x="60" y="118"/>
                  </a:lnTo>
                  <a:lnTo>
                    <a:pt x="72" y="113"/>
                  </a:lnTo>
                  <a:lnTo>
                    <a:pt x="83" y="108"/>
                  </a:lnTo>
                  <a:lnTo>
                    <a:pt x="95" y="101"/>
                  </a:lnTo>
                  <a:lnTo>
                    <a:pt x="107" y="94"/>
                  </a:lnTo>
                  <a:lnTo>
                    <a:pt x="116" y="87"/>
                  </a:lnTo>
                  <a:lnTo>
                    <a:pt x="127" y="81"/>
                  </a:lnTo>
                  <a:lnTo>
                    <a:pt x="139" y="71"/>
                  </a:lnTo>
                  <a:lnTo>
                    <a:pt x="150" y="63"/>
                  </a:lnTo>
                  <a:lnTo>
                    <a:pt x="159" y="54"/>
                  </a:lnTo>
                  <a:lnTo>
                    <a:pt x="170" y="43"/>
                  </a:lnTo>
                  <a:lnTo>
                    <a:pt x="181" y="32"/>
                  </a:lnTo>
                  <a:lnTo>
                    <a:pt x="190" y="20"/>
                  </a:lnTo>
                  <a:lnTo>
                    <a:pt x="163" y="13"/>
                  </a:lnTo>
                  <a:lnTo>
                    <a:pt x="19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570"/>
            <p:cNvSpPr>
              <a:spLocks/>
            </p:cNvSpPr>
            <p:nvPr/>
          </p:nvSpPr>
          <p:spPr bwMode="auto">
            <a:xfrm>
              <a:off x="1581" y="2908"/>
              <a:ext cx="51" cy="67"/>
            </a:xfrm>
            <a:custGeom>
              <a:avLst/>
              <a:gdLst>
                <a:gd name="T0" fmla="*/ 151 w 151"/>
                <a:gd name="T1" fmla="*/ 170 h 201"/>
                <a:gd name="T2" fmla="*/ 131 w 151"/>
                <a:gd name="T3" fmla="*/ 160 h 201"/>
                <a:gd name="T4" fmla="*/ 111 w 151"/>
                <a:gd name="T5" fmla="*/ 145 h 201"/>
                <a:gd name="T6" fmla="*/ 92 w 151"/>
                <a:gd name="T7" fmla="*/ 127 h 201"/>
                <a:gd name="T8" fmla="*/ 75 w 151"/>
                <a:gd name="T9" fmla="*/ 105 h 201"/>
                <a:gd name="T10" fmla="*/ 61 w 151"/>
                <a:gd name="T11" fmla="*/ 82 h 201"/>
                <a:gd name="T12" fmla="*/ 49 w 151"/>
                <a:gd name="T13" fmla="*/ 55 h 201"/>
                <a:gd name="T14" fmla="*/ 40 w 151"/>
                <a:gd name="T15" fmla="*/ 28 h 201"/>
                <a:gd name="T16" fmla="*/ 33 w 151"/>
                <a:gd name="T17" fmla="*/ 0 h 201"/>
                <a:gd name="T18" fmla="*/ 0 w 151"/>
                <a:gd name="T19" fmla="*/ 4 h 201"/>
                <a:gd name="T20" fmla="*/ 9 w 151"/>
                <a:gd name="T21" fmla="*/ 36 h 201"/>
                <a:gd name="T22" fmla="*/ 19 w 151"/>
                <a:gd name="T23" fmla="*/ 67 h 201"/>
                <a:gd name="T24" fmla="*/ 33 w 151"/>
                <a:gd name="T25" fmla="*/ 97 h 201"/>
                <a:gd name="T26" fmla="*/ 50 w 151"/>
                <a:gd name="T27" fmla="*/ 124 h 201"/>
                <a:gd name="T28" fmla="*/ 68 w 151"/>
                <a:gd name="T29" fmla="*/ 147 h 201"/>
                <a:gd name="T30" fmla="*/ 91 w 151"/>
                <a:gd name="T31" fmla="*/ 170 h 201"/>
                <a:gd name="T32" fmla="*/ 114 w 151"/>
                <a:gd name="T33" fmla="*/ 187 h 201"/>
                <a:gd name="T34" fmla="*/ 139 w 151"/>
                <a:gd name="T35" fmla="*/ 201 h 201"/>
                <a:gd name="T36" fmla="*/ 151 w 151"/>
                <a:gd name="T37" fmla="*/ 17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01">
                  <a:moveTo>
                    <a:pt x="151" y="170"/>
                  </a:moveTo>
                  <a:lnTo>
                    <a:pt x="131" y="160"/>
                  </a:lnTo>
                  <a:lnTo>
                    <a:pt x="111" y="145"/>
                  </a:lnTo>
                  <a:lnTo>
                    <a:pt x="92" y="127"/>
                  </a:lnTo>
                  <a:lnTo>
                    <a:pt x="75" y="105"/>
                  </a:lnTo>
                  <a:lnTo>
                    <a:pt x="61" y="82"/>
                  </a:lnTo>
                  <a:lnTo>
                    <a:pt x="49" y="55"/>
                  </a:lnTo>
                  <a:lnTo>
                    <a:pt x="40" y="28"/>
                  </a:lnTo>
                  <a:lnTo>
                    <a:pt x="33" y="0"/>
                  </a:lnTo>
                  <a:lnTo>
                    <a:pt x="0" y="4"/>
                  </a:lnTo>
                  <a:lnTo>
                    <a:pt x="9" y="36"/>
                  </a:lnTo>
                  <a:lnTo>
                    <a:pt x="19" y="67"/>
                  </a:lnTo>
                  <a:lnTo>
                    <a:pt x="33" y="97"/>
                  </a:lnTo>
                  <a:lnTo>
                    <a:pt x="50" y="124"/>
                  </a:lnTo>
                  <a:lnTo>
                    <a:pt x="68" y="147"/>
                  </a:lnTo>
                  <a:lnTo>
                    <a:pt x="91" y="170"/>
                  </a:lnTo>
                  <a:lnTo>
                    <a:pt x="114" y="187"/>
                  </a:lnTo>
                  <a:lnTo>
                    <a:pt x="139" y="201"/>
                  </a:lnTo>
                  <a:lnTo>
                    <a:pt x="151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571"/>
            <p:cNvSpPr>
              <a:spLocks/>
            </p:cNvSpPr>
            <p:nvPr/>
          </p:nvSpPr>
          <p:spPr bwMode="auto">
            <a:xfrm>
              <a:off x="1628" y="2956"/>
              <a:ext cx="91" cy="25"/>
            </a:xfrm>
            <a:custGeom>
              <a:avLst/>
              <a:gdLst>
                <a:gd name="T0" fmla="*/ 275 w 275"/>
                <a:gd name="T1" fmla="*/ 0 h 74"/>
                <a:gd name="T2" fmla="*/ 262 w 275"/>
                <a:gd name="T3" fmla="*/ 0 h 74"/>
                <a:gd name="T4" fmla="*/ 247 w 275"/>
                <a:gd name="T5" fmla="*/ 7 h 74"/>
                <a:gd name="T6" fmla="*/ 232 w 275"/>
                <a:gd name="T7" fmla="*/ 14 h 74"/>
                <a:gd name="T8" fmla="*/ 217 w 275"/>
                <a:gd name="T9" fmla="*/ 20 h 74"/>
                <a:gd name="T10" fmla="*/ 201 w 275"/>
                <a:gd name="T11" fmla="*/ 26 h 74"/>
                <a:gd name="T12" fmla="*/ 184 w 275"/>
                <a:gd name="T13" fmla="*/ 30 h 74"/>
                <a:gd name="T14" fmla="*/ 167 w 275"/>
                <a:gd name="T15" fmla="*/ 34 h 74"/>
                <a:gd name="T16" fmla="*/ 151 w 275"/>
                <a:gd name="T17" fmla="*/ 37 h 74"/>
                <a:gd name="T18" fmla="*/ 136 w 275"/>
                <a:gd name="T19" fmla="*/ 39 h 74"/>
                <a:gd name="T20" fmla="*/ 120 w 275"/>
                <a:gd name="T21" fmla="*/ 42 h 74"/>
                <a:gd name="T22" fmla="*/ 103 w 275"/>
                <a:gd name="T23" fmla="*/ 42 h 74"/>
                <a:gd name="T24" fmla="*/ 87 w 275"/>
                <a:gd name="T25" fmla="*/ 42 h 74"/>
                <a:gd name="T26" fmla="*/ 70 w 275"/>
                <a:gd name="T27" fmla="*/ 41 h 74"/>
                <a:gd name="T28" fmla="*/ 56 w 275"/>
                <a:gd name="T29" fmla="*/ 39 h 74"/>
                <a:gd name="T30" fmla="*/ 39 w 275"/>
                <a:gd name="T31" fmla="*/ 37 h 74"/>
                <a:gd name="T32" fmla="*/ 26 w 275"/>
                <a:gd name="T33" fmla="*/ 32 h 74"/>
                <a:gd name="T34" fmla="*/ 11 w 275"/>
                <a:gd name="T35" fmla="*/ 27 h 74"/>
                <a:gd name="T36" fmla="*/ 0 w 275"/>
                <a:gd name="T37" fmla="*/ 57 h 74"/>
                <a:gd name="T38" fmla="*/ 15 w 275"/>
                <a:gd name="T39" fmla="*/ 62 h 74"/>
                <a:gd name="T40" fmla="*/ 33 w 275"/>
                <a:gd name="T41" fmla="*/ 66 h 74"/>
                <a:gd name="T42" fmla="*/ 52 w 275"/>
                <a:gd name="T43" fmla="*/ 70 h 74"/>
                <a:gd name="T44" fmla="*/ 69 w 275"/>
                <a:gd name="T45" fmla="*/ 73 h 74"/>
                <a:gd name="T46" fmla="*/ 87 w 275"/>
                <a:gd name="T47" fmla="*/ 73 h 74"/>
                <a:gd name="T48" fmla="*/ 103 w 275"/>
                <a:gd name="T49" fmla="*/ 74 h 74"/>
                <a:gd name="T50" fmla="*/ 122 w 275"/>
                <a:gd name="T51" fmla="*/ 73 h 74"/>
                <a:gd name="T52" fmla="*/ 139 w 275"/>
                <a:gd name="T53" fmla="*/ 70 h 74"/>
                <a:gd name="T54" fmla="*/ 157 w 275"/>
                <a:gd name="T55" fmla="*/ 69 h 74"/>
                <a:gd name="T56" fmla="*/ 174 w 275"/>
                <a:gd name="T57" fmla="*/ 65 h 74"/>
                <a:gd name="T58" fmla="*/ 193 w 275"/>
                <a:gd name="T59" fmla="*/ 61 h 74"/>
                <a:gd name="T60" fmla="*/ 209 w 275"/>
                <a:gd name="T61" fmla="*/ 54 h 74"/>
                <a:gd name="T62" fmla="*/ 227 w 275"/>
                <a:gd name="T63" fmla="*/ 50 h 74"/>
                <a:gd name="T64" fmla="*/ 244 w 275"/>
                <a:gd name="T65" fmla="*/ 42 h 74"/>
                <a:gd name="T66" fmla="*/ 260 w 275"/>
                <a:gd name="T67" fmla="*/ 35 h 74"/>
                <a:gd name="T68" fmla="*/ 275 w 275"/>
                <a:gd name="T69" fmla="*/ 28 h 74"/>
                <a:gd name="T70" fmla="*/ 263 w 275"/>
                <a:gd name="T71" fmla="*/ 28 h 74"/>
                <a:gd name="T72" fmla="*/ 275 w 275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5" h="74">
                  <a:moveTo>
                    <a:pt x="275" y="0"/>
                  </a:moveTo>
                  <a:lnTo>
                    <a:pt x="262" y="0"/>
                  </a:lnTo>
                  <a:lnTo>
                    <a:pt x="247" y="7"/>
                  </a:lnTo>
                  <a:lnTo>
                    <a:pt x="232" y="14"/>
                  </a:lnTo>
                  <a:lnTo>
                    <a:pt x="217" y="20"/>
                  </a:lnTo>
                  <a:lnTo>
                    <a:pt x="201" y="26"/>
                  </a:lnTo>
                  <a:lnTo>
                    <a:pt x="184" y="30"/>
                  </a:lnTo>
                  <a:lnTo>
                    <a:pt x="167" y="34"/>
                  </a:lnTo>
                  <a:lnTo>
                    <a:pt x="151" y="37"/>
                  </a:lnTo>
                  <a:lnTo>
                    <a:pt x="136" y="39"/>
                  </a:lnTo>
                  <a:lnTo>
                    <a:pt x="120" y="42"/>
                  </a:lnTo>
                  <a:lnTo>
                    <a:pt x="103" y="42"/>
                  </a:lnTo>
                  <a:lnTo>
                    <a:pt x="87" y="42"/>
                  </a:lnTo>
                  <a:lnTo>
                    <a:pt x="70" y="41"/>
                  </a:lnTo>
                  <a:lnTo>
                    <a:pt x="56" y="39"/>
                  </a:lnTo>
                  <a:lnTo>
                    <a:pt x="39" y="37"/>
                  </a:lnTo>
                  <a:lnTo>
                    <a:pt x="26" y="32"/>
                  </a:lnTo>
                  <a:lnTo>
                    <a:pt x="11" y="27"/>
                  </a:lnTo>
                  <a:lnTo>
                    <a:pt x="0" y="57"/>
                  </a:lnTo>
                  <a:lnTo>
                    <a:pt x="15" y="62"/>
                  </a:lnTo>
                  <a:lnTo>
                    <a:pt x="33" y="66"/>
                  </a:lnTo>
                  <a:lnTo>
                    <a:pt x="52" y="70"/>
                  </a:lnTo>
                  <a:lnTo>
                    <a:pt x="69" y="73"/>
                  </a:lnTo>
                  <a:lnTo>
                    <a:pt x="87" y="73"/>
                  </a:lnTo>
                  <a:lnTo>
                    <a:pt x="103" y="74"/>
                  </a:lnTo>
                  <a:lnTo>
                    <a:pt x="122" y="73"/>
                  </a:lnTo>
                  <a:lnTo>
                    <a:pt x="139" y="70"/>
                  </a:lnTo>
                  <a:lnTo>
                    <a:pt x="157" y="69"/>
                  </a:lnTo>
                  <a:lnTo>
                    <a:pt x="174" y="65"/>
                  </a:lnTo>
                  <a:lnTo>
                    <a:pt x="193" y="61"/>
                  </a:lnTo>
                  <a:lnTo>
                    <a:pt x="209" y="54"/>
                  </a:lnTo>
                  <a:lnTo>
                    <a:pt x="227" y="50"/>
                  </a:lnTo>
                  <a:lnTo>
                    <a:pt x="244" y="42"/>
                  </a:lnTo>
                  <a:lnTo>
                    <a:pt x="260" y="35"/>
                  </a:lnTo>
                  <a:lnTo>
                    <a:pt x="275" y="28"/>
                  </a:lnTo>
                  <a:lnTo>
                    <a:pt x="263" y="2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572"/>
            <p:cNvSpPr>
              <a:spLocks/>
            </p:cNvSpPr>
            <p:nvPr/>
          </p:nvSpPr>
          <p:spPr bwMode="auto">
            <a:xfrm>
              <a:off x="1715" y="2956"/>
              <a:ext cx="99" cy="38"/>
            </a:xfrm>
            <a:custGeom>
              <a:avLst/>
              <a:gdLst>
                <a:gd name="T0" fmla="*/ 294 w 297"/>
                <a:gd name="T1" fmla="*/ 80 h 115"/>
                <a:gd name="T2" fmla="*/ 277 w 297"/>
                <a:gd name="T3" fmla="*/ 81 h 115"/>
                <a:gd name="T4" fmla="*/ 259 w 297"/>
                <a:gd name="T5" fmla="*/ 82 h 115"/>
                <a:gd name="T6" fmla="*/ 240 w 297"/>
                <a:gd name="T7" fmla="*/ 81 h 115"/>
                <a:gd name="T8" fmla="*/ 224 w 297"/>
                <a:gd name="T9" fmla="*/ 78 h 115"/>
                <a:gd name="T10" fmla="*/ 206 w 297"/>
                <a:gd name="T11" fmla="*/ 76 h 115"/>
                <a:gd name="T12" fmla="*/ 189 w 297"/>
                <a:gd name="T13" fmla="*/ 73 h 115"/>
                <a:gd name="T14" fmla="*/ 173 w 297"/>
                <a:gd name="T15" fmla="*/ 66 h 115"/>
                <a:gd name="T16" fmla="*/ 154 w 297"/>
                <a:gd name="T17" fmla="*/ 61 h 115"/>
                <a:gd name="T18" fmla="*/ 136 w 297"/>
                <a:gd name="T19" fmla="*/ 54 h 115"/>
                <a:gd name="T20" fmla="*/ 119 w 297"/>
                <a:gd name="T21" fmla="*/ 47 h 115"/>
                <a:gd name="T22" fmla="*/ 101 w 297"/>
                <a:gd name="T23" fmla="*/ 41 h 115"/>
                <a:gd name="T24" fmla="*/ 84 w 297"/>
                <a:gd name="T25" fmla="*/ 31 h 115"/>
                <a:gd name="T26" fmla="*/ 65 w 297"/>
                <a:gd name="T27" fmla="*/ 24 h 115"/>
                <a:gd name="T28" fmla="*/ 47 w 297"/>
                <a:gd name="T29" fmla="*/ 16 h 115"/>
                <a:gd name="T30" fmla="*/ 30 w 297"/>
                <a:gd name="T31" fmla="*/ 7 h 115"/>
                <a:gd name="T32" fmla="*/ 11 w 297"/>
                <a:gd name="T33" fmla="*/ 0 h 115"/>
                <a:gd name="T34" fmla="*/ 0 w 297"/>
                <a:gd name="T35" fmla="*/ 28 h 115"/>
                <a:gd name="T36" fmla="*/ 18 w 297"/>
                <a:gd name="T37" fmla="*/ 37 h 115"/>
                <a:gd name="T38" fmla="*/ 34 w 297"/>
                <a:gd name="T39" fmla="*/ 45 h 115"/>
                <a:gd name="T40" fmla="*/ 53 w 297"/>
                <a:gd name="T41" fmla="*/ 53 h 115"/>
                <a:gd name="T42" fmla="*/ 72 w 297"/>
                <a:gd name="T43" fmla="*/ 61 h 115"/>
                <a:gd name="T44" fmla="*/ 89 w 297"/>
                <a:gd name="T45" fmla="*/ 69 h 115"/>
                <a:gd name="T46" fmla="*/ 107 w 297"/>
                <a:gd name="T47" fmla="*/ 77 h 115"/>
                <a:gd name="T48" fmla="*/ 126 w 297"/>
                <a:gd name="T49" fmla="*/ 84 h 115"/>
                <a:gd name="T50" fmla="*/ 144 w 297"/>
                <a:gd name="T51" fmla="*/ 90 h 115"/>
                <a:gd name="T52" fmla="*/ 162 w 297"/>
                <a:gd name="T53" fmla="*/ 97 h 115"/>
                <a:gd name="T54" fmla="*/ 181 w 297"/>
                <a:gd name="T55" fmla="*/ 103 h 115"/>
                <a:gd name="T56" fmla="*/ 201 w 297"/>
                <a:gd name="T57" fmla="*/ 107 h 115"/>
                <a:gd name="T58" fmla="*/ 220 w 297"/>
                <a:gd name="T59" fmla="*/ 111 h 115"/>
                <a:gd name="T60" fmla="*/ 239 w 297"/>
                <a:gd name="T61" fmla="*/ 113 h 115"/>
                <a:gd name="T62" fmla="*/ 259 w 297"/>
                <a:gd name="T63" fmla="*/ 115 h 115"/>
                <a:gd name="T64" fmla="*/ 278 w 297"/>
                <a:gd name="T65" fmla="*/ 113 h 115"/>
                <a:gd name="T66" fmla="*/ 297 w 297"/>
                <a:gd name="T67" fmla="*/ 112 h 115"/>
                <a:gd name="T68" fmla="*/ 294 w 297"/>
                <a:gd name="T69" fmla="*/ 8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115">
                  <a:moveTo>
                    <a:pt x="294" y="80"/>
                  </a:moveTo>
                  <a:lnTo>
                    <a:pt x="277" y="81"/>
                  </a:lnTo>
                  <a:lnTo>
                    <a:pt x="259" y="82"/>
                  </a:lnTo>
                  <a:lnTo>
                    <a:pt x="240" y="81"/>
                  </a:lnTo>
                  <a:lnTo>
                    <a:pt x="224" y="78"/>
                  </a:lnTo>
                  <a:lnTo>
                    <a:pt x="206" y="76"/>
                  </a:lnTo>
                  <a:lnTo>
                    <a:pt x="189" y="73"/>
                  </a:lnTo>
                  <a:lnTo>
                    <a:pt x="173" y="66"/>
                  </a:lnTo>
                  <a:lnTo>
                    <a:pt x="154" y="61"/>
                  </a:lnTo>
                  <a:lnTo>
                    <a:pt x="136" y="54"/>
                  </a:lnTo>
                  <a:lnTo>
                    <a:pt x="119" y="47"/>
                  </a:lnTo>
                  <a:lnTo>
                    <a:pt x="101" y="41"/>
                  </a:lnTo>
                  <a:lnTo>
                    <a:pt x="84" y="31"/>
                  </a:lnTo>
                  <a:lnTo>
                    <a:pt x="65" y="24"/>
                  </a:lnTo>
                  <a:lnTo>
                    <a:pt x="47" y="16"/>
                  </a:lnTo>
                  <a:lnTo>
                    <a:pt x="30" y="7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8" y="37"/>
                  </a:lnTo>
                  <a:lnTo>
                    <a:pt x="34" y="45"/>
                  </a:lnTo>
                  <a:lnTo>
                    <a:pt x="53" y="53"/>
                  </a:lnTo>
                  <a:lnTo>
                    <a:pt x="72" y="61"/>
                  </a:lnTo>
                  <a:lnTo>
                    <a:pt x="89" y="69"/>
                  </a:lnTo>
                  <a:lnTo>
                    <a:pt x="107" y="77"/>
                  </a:lnTo>
                  <a:lnTo>
                    <a:pt x="126" y="84"/>
                  </a:lnTo>
                  <a:lnTo>
                    <a:pt x="144" y="90"/>
                  </a:lnTo>
                  <a:lnTo>
                    <a:pt x="162" y="97"/>
                  </a:lnTo>
                  <a:lnTo>
                    <a:pt x="181" y="103"/>
                  </a:lnTo>
                  <a:lnTo>
                    <a:pt x="201" y="107"/>
                  </a:lnTo>
                  <a:lnTo>
                    <a:pt x="220" y="111"/>
                  </a:lnTo>
                  <a:lnTo>
                    <a:pt x="239" y="113"/>
                  </a:lnTo>
                  <a:lnTo>
                    <a:pt x="259" y="115"/>
                  </a:lnTo>
                  <a:lnTo>
                    <a:pt x="278" y="113"/>
                  </a:lnTo>
                  <a:lnTo>
                    <a:pt x="297" y="112"/>
                  </a:lnTo>
                  <a:lnTo>
                    <a:pt x="29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573"/>
            <p:cNvSpPr>
              <a:spLocks/>
            </p:cNvSpPr>
            <p:nvPr/>
          </p:nvSpPr>
          <p:spPr bwMode="auto">
            <a:xfrm>
              <a:off x="1813" y="2927"/>
              <a:ext cx="97" cy="66"/>
            </a:xfrm>
            <a:custGeom>
              <a:avLst/>
              <a:gdLst>
                <a:gd name="T0" fmla="*/ 289 w 291"/>
                <a:gd name="T1" fmla="*/ 0 h 197"/>
                <a:gd name="T2" fmla="*/ 267 w 291"/>
                <a:gd name="T3" fmla="*/ 2 h 197"/>
                <a:gd name="T4" fmla="*/ 251 w 291"/>
                <a:gd name="T5" fmla="*/ 24 h 197"/>
                <a:gd name="T6" fmla="*/ 235 w 291"/>
                <a:gd name="T7" fmla="*/ 43 h 197"/>
                <a:gd name="T8" fmla="*/ 218 w 291"/>
                <a:gd name="T9" fmla="*/ 60 h 197"/>
                <a:gd name="T10" fmla="*/ 204 w 291"/>
                <a:gd name="T11" fmla="*/ 77 h 197"/>
                <a:gd name="T12" fmla="*/ 187 w 291"/>
                <a:gd name="T13" fmla="*/ 90 h 197"/>
                <a:gd name="T14" fmla="*/ 171 w 291"/>
                <a:gd name="T15" fmla="*/ 102 h 197"/>
                <a:gd name="T16" fmla="*/ 156 w 291"/>
                <a:gd name="T17" fmla="*/ 113 h 197"/>
                <a:gd name="T18" fmla="*/ 140 w 291"/>
                <a:gd name="T19" fmla="*/ 123 h 197"/>
                <a:gd name="T20" fmla="*/ 124 w 291"/>
                <a:gd name="T21" fmla="*/ 131 h 197"/>
                <a:gd name="T22" fmla="*/ 107 w 291"/>
                <a:gd name="T23" fmla="*/ 139 h 197"/>
                <a:gd name="T24" fmla="*/ 92 w 291"/>
                <a:gd name="T25" fmla="*/ 144 h 197"/>
                <a:gd name="T26" fmla="*/ 73 w 291"/>
                <a:gd name="T27" fmla="*/ 151 h 197"/>
                <a:gd name="T28" fmla="*/ 57 w 291"/>
                <a:gd name="T29" fmla="*/ 155 h 197"/>
                <a:gd name="T30" fmla="*/ 38 w 291"/>
                <a:gd name="T31" fmla="*/ 159 h 197"/>
                <a:gd name="T32" fmla="*/ 19 w 291"/>
                <a:gd name="T33" fmla="*/ 162 h 197"/>
                <a:gd name="T34" fmla="*/ 0 w 291"/>
                <a:gd name="T35" fmla="*/ 166 h 197"/>
                <a:gd name="T36" fmla="*/ 4 w 291"/>
                <a:gd name="T37" fmla="*/ 197 h 197"/>
                <a:gd name="T38" fmla="*/ 24 w 291"/>
                <a:gd name="T39" fmla="*/ 194 h 197"/>
                <a:gd name="T40" fmla="*/ 43 w 291"/>
                <a:gd name="T41" fmla="*/ 190 h 197"/>
                <a:gd name="T42" fmla="*/ 63 w 291"/>
                <a:gd name="T43" fmla="*/ 186 h 197"/>
                <a:gd name="T44" fmla="*/ 82 w 291"/>
                <a:gd name="T45" fmla="*/ 181 h 197"/>
                <a:gd name="T46" fmla="*/ 101 w 291"/>
                <a:gd name="T47" fmla="*/ 175 h 197"/>
                <a:gd name="T48" fmla="*/ 119 w 291"/>
                <a:gd name="T49" fmla="*/ 167 h 197"/>
                <a:gd name="T50" fmla="*/ 138 w 291"/>
                <a:gd name="T51" fmla="*/ 159 h 197"/>
                <a:gd name="T52" fmla="*/ 155 w 291"/>
                <a:gd name="T53" fmla="*/ 151 h 197"/>
                <a:gd name="T54" fmla="*/ 173 w 291"/>
                <a:gd name="T55" fmla="*/ 140 h 197"/>
                <a:gd name="T56" fmla="*/ 190 w 291"/>
                <a:gd name="T57" fmla="*/ 128 h 197"/>
                <a:gd name="T58" fmla="*/ 208 w 291"/>
                <a:gd name="T59" fmla="*/ 114 h 197"/>
                <a:gd name="T60" fmla="*/ 225 w 291"/>
                <a:gd name="T61" fmla="*/ 100 h 197"/>
                <a:gd name="T62" fmla="*/ 241 w 291"/>
                <a:gd name="T63" fmla="*/ 83 h 197"/>
                <a:gd name="T64" fmla="*/ 258 w 291"/>
                <a:gd name="T65" fmla="*/ 63 h 197"/>
                <a:gd name="T66" fmla="*/ 275 w 291"/>
                <a:gd name="T67" fmla="*/ 44 h 197"/>
                <a:gd name="T68" fmla="*/ 291 w 291"/>
                <a:gd name="T69" fmla="*/ 21 h 197"/>
                <a:gd name="T70" fmla="*/ 270 w 291"/>
                <a:gd name="T71" fmla="*/ 25 h 197"/>
                <a:gd name="T72" fmla="*/ 289 w 291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197">
                  <a:moveTo>
                    <a:pt x="289" y="0"/>
                  </a:moveTo>
                  <a:lnTo>
                    <a:pt x="267" y="2"/>
                  </a:lnTo>
                  <a:lnTo>
                    <a:pt x="251" y="24"/>
                  </a:lnTo>
                  <a:lnTo>
                    <a:pt x="235" y="43"/>
                  </a:lnTo>
                  <a:lnTo>
                    <a:pt x="218" y="60"/>
                  </a:lnTo>
                  <a:lnTo>
                    <a:pt x="204" y="77"/>
                  </a:lnTo>
                  <a:lnTo>
                    <a:pt x="187" y="90"/>
                  </a:lnTo>
                  <a:lnTo>
                    <a:pt x="171" y="102"/>
                  </a:lnTo>
                  <a:lnTo>
                    <a:pt x="156" y="113"/>
                  </a:lnTo>
                  <a:lnTo>
                    <a:pt x="140" y="123"/>
                  </a:lnTo>
                  <a:lnTo>
                    <a:pt x="124" y="131"/>
                  </a:lnTo>
                  <a:lnTo>
                    <a:pt x="107" y="139"/>
                  </a:lnTo>
                  <a:lnTo>
                    <a:pt x="92" y="144"/>
                  </a:lnTo>
                  <a:lnTo>
                    <a:pt x="73" y="151"/>
                  </a:lnTo>
                  <a:lnTo>
                    <a:pt x="57" y="155"/>
                  </a:lnTo>
                  <a:lnTo>
                    <a:pt x="38" y="159"/>
                  </a:lnTo>
                  <a:lnTo>
                    <a:pt x="19" y="162"/>
                  </a:lnTo>
                  <a:lnTo>
                    <a:pt x="0" y="166"/>
                  </a:lnTo>
                  <a:lnTo>
                    <a:pt x="4" y="197"/>
                  </a:lnTo>
                  <a:lnTo>
                    <a:pt x="24" y="194"/>
                  </a:lnTo>
                  <a:lnTo>
                    <a:pt x="43" y="190"/>
                  </a:lnTo>
                  <a:lnTo>
                    <a:pt x="63" y="186"/>
                  </a:lnTo>
                  <a:lnTo>
                    <a:pt x="82" y="181"/>
                  </a:lnTo>
                  <a:lnTo>
                    <a:pt x="101" y="175"/>
                  </a:lnTo>
                  <a:lnTo>
                    <a:pt x="119" y="167"/>
                  </a:lnTo>
                  <a:lnTo>
                    <a:pt x="138" y="159"/>
                  </a:lnTo>
                  <a:lnTo>
                    <a:pt x="155" y="151"/>
                  </a:lnTo>
                  <a:lnTo>
                    <a:pt x="173" y="140"/>
                  </a:lnTo>
                  <a:lnTo>
                    <a:pt x="190" y="128"/>
                  </a:lnTo>
                  <a:lnTo>
                    <a:pt x="208" y="114"/>
                  </a:lnTo>
                  <a:lnTo>
                    <a:pt x="225" y="100"/>
                  </a:lnTo>
                  <a:lnTo>
                    <a:pt x="241" y="83"/>
                  </a:lnTo>
                  <a:lnTo>
                    <a:pt x="258" y="63"/>
                  </a:lnTo>
                  <a:lnTo>
                    <a:pt x="275" y="44"/>
                  </a:lnTo>
                  <a:lnTo>
                    <a:pt x="291" y="21"/>
                  </a:lnTo>
                  <a:lnTo>
                    <a:pt x="270" y="2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574"/>
            <p:cNvSpPr>
              <a:spLocks/>
            </p:cNvSpPr>
            <p:nvPr/>
          </p:nvSpPr>
          <p:spPr bwMode="auto">
            <a:xfrm>
              <a:off x="1904" y="2927"/>
              <a:ext cx="77" cy="33"/>
            </a:xfrm>
            <a:custGeom>
              <a:avLst/>
              <a:gdLst>
                <a:gd name="T0" fmla="*/ 229 w 233"/>
                <a:gd name="T1" fmla="*/ 63 h 97"/>
                <a:gd name="T2" fmla="*/ 216 w 233"/>
                <a:gd name="T3" fmla="*/ 64 h 97"/>
                <a:gd name="T4" fmla="*/ 202 w 233"/>
                <a:gd name="T5" fmla="*/ 64 h 97"/>
                <a:gd name="T6" fmla="*/ 187 w 233"/>
                <a:gd name="T7" fmla="*/ 64 h 97"/>
                <a:gd name="T8" fmla="*/ 174 w 233"/>
                <a:gd name="T9" fmla="*/ 63 h 97"/>
                <a:gd name="T10" fmla="*/ 160 w 233"/>
                <a:gd name="T11" fmla="*/ 62 h 97"/>
                <a:gd name="T12" fmla="*/ 146 w 233"/>
                <a:gd name="T13" fmla="*/ 59 h 97"/>
                <a:gd name="T14" fmla="*/ 132 w 233"/>
                <a:gd name="T15" fmla="*/ 56 h 97"/>
                <a:gd name="T16" fmla="*/ 119 w 233"/>
                <a:gd name="T17" fmla="*/ 52 h 97"/>
                <a:gd name="T18" fmla="*/ 105 w 233"/>
                <a:gd name="T19" fmla="*/ 47 h 97"/>
                <a:gd name="T20" fmla="*/ 92 w 233"/>
                <a:gd name="T21" fmla="*/ 42 h 97"/>
                <a:gd name="T22" fmla="*/ 78 w 233"/>
                <a:gd name="T23" fmla="*/ 36 h 97"/>
                <a:gd name="T24" fmla="*/ 66 w 233"/>
                <a:gd name="T25" fmla="*/ 29 h 97"/>
                <a:gd name="T26" fmla="*/ 53 w 233"/>
                <a:gd name="T27" fmla="*/ 23 h 97"/>
                <a:gd name="T28" fmla="*/ 41 w 233"/>
                <a:gd name="T29" fmla="*/ 16 h 97"/>
                <a:gd name="T30" fmla="*/ 30 w 233"/>
                <a:gd name="T31" fmla="*/ 8 h 97"/>
                <a:gd name="T32" fmla="*/ 18 w 233"/>
                <a:gd name="T33" fmla="*/ 0 h 97"/>
                <a:gd name="T34" fmla="*/ 0 w 233"/>
                <a:gd name="T35" fmla="*/ 25 h 97"/>
                <a:gd name="T36" fmla="*/ 11 w 233"/>
                <a:gd name="T37" fmla="*/ 33 h 97"/>
                <a:gd name="T38" fmla="*/ 24 w 233"/>
                <a:gd name="T39" fmla="*/ 42 h 97"/>
                <a:gd name="T40" fmla="*/ 38 w 233"/>
                <a:gd name="T41" fmla="*/ 50 h 97"/>
                <a:gd name="T42" fmla="*/ 51 w 233"/>
                <a:gd name="T43" fmla="*/ 58 h 97"/>
                <a:gd name="T44" fmla="*/ 65 w 233"/>
                <a:gd name="T45" fmla="*/ 64 h 97"/>
                <a:gd name="T46" fmla="*/ 80 w 233"/>
                <a:gd name="T47" fmla="*/ 71 h 97"/>
                <a:gd name="T48" fmla="*/ 94 w 233"/>
                <a:gd name="T49" fmla="*/ 77 h 97"/>
                <a:gd name="T50" fmla="*/ 109 w 233"/>
                <a:gd name="T51" fmla="*/ 82 h 97"/>
                <a:gd name="T52" fmla="*/ 124 w 233"/>
                <a:gd name="T53" fmla="*/ 86 h 97"/>
                <a:gd name="T54" fmla="*/ 139 w 233"/>
                <a:gd name="T55" fmla="*/ 89 h 97"/>
                <a:gd name="T56" fmla="*/ 155 w 233"/>
                <a:gd name="T57" fmla="*/ 94 h 97"/>
                <a:gd name="T58" fmla="*/ 170 w 233"/>
                <a:gd name="T59" fmla="*/ 96 h 97"/>
                <a:gd name="T60" fmla="*/ 186 w 233"/>
                <a:gd name="T61" fmla="*/ 97 h 97"/>
                <a:gd name="T62" fmla="*/ 202 w 233"/>
                <a:gd name="T63" fmla="*/ 97 h 97"/>
                <a:gd name="T64" fmla="*/ 217 w 233"/>
                <a:gd name="T65" fmla="*/ 97 h 97"/>
                <a:gd name="T66" fmla="*/ 233 w 233"/>
                <a:gd name="T67" fmla="*/ 96 h 97"/>
                <a:gd name="T68" fmla="*/ 229 w 233"/>
                <a:gd name="T69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97">
                  <a:moveTo>
                    <a:pt x="229" y="63"/>
                  </a:moveTo>
                  <a:lnTo>
                    <a:pt x="216" y="64"/>
                  </a:lnTo>
                  <a:lnTo>
                    <a:pt x="202" y="64"/>
                  </a:lnTo>
                  <a:lnTo>
                    <a:pt x="187" y="64"/>
                  </a:lnTo>
                  <a:lnTo>
                    <a:pt x="174" y="63"/>
                  </a:lnTo>
                  <a:lnTo>
                    <a:pt x="160" y="62"/>
                  </a:lnTo>
                  <a:lnTo>
                    <a:pt x="146" y="59"/>
                  </a:lnTo>
                  <a:lnTo>
                    <a:pt x="132" y="56"/>
                  </a:lnTo>
                  <a:lnTo>
                    <a:pt x="119" y="52"/>
                  </a:lnTo>
                  <a:lnTo>
                    <a:pt x="105" y="47"/>
                  </a:lnTo>
                  <a:lnTo>
                    <a:pt x="92" y="42"/>
                  </a:lnTo>
                  <a:lnTo>
                    <a:pt x="78" y="36"/>
                  </a:lnTo>
                  <a:lnTo>
                    <a:pt x="66" y="29"/>
                  </a:lnTo>
                  <a:lnTo>
                    <a:pt x="53" y="23"/>
                  </a:lnTo>
                  <a:lnTo>
                    <a:pt x="41" y="16"/>
                  </a:lnTo>
                  <a:lnTo>
                    <a:pt x="30" y="8"/>
                  </a:lnTo>
                  <a:lnTo>
                    <a:pt x="18" y="0"/>
                  </a:lnTo>
                  <a:lnTo>
                    <a:pt x="0" y="25"/>
                  </a:lnTo>
                  <a:lnTo>
                    <a:pt x="11" y="33"/>
                  </a:lnTo>
                  <a:lnTo>
                    <a:pt x="24" y="42"/>
                  </a:lnTo>
                  <a:lnTo>
                    <a:pt x="38" y="50"/>
                  </a:lnTo>
                  <a:lnTo>
                    <a:pt x="51" y="58"/>
                  </a:lnTo>
                  <a:lnTo>
                    <a:pt x="65" y="64"/>
                  </a:lnTo>
                  <a:lnTo>
                    <a:pt x="80" y="71"/>
                  </a:lnTo>
                  <a:lnTo>
                    <a:pt x="94" y="77"/>
                  </a:lnTo>
                  <a:lnTo>
                    <a:pt x="109" y="82"/>
                  </a:lnTo>
                  <a:lnTo>
                    <a:pt x="124" y="86"/>
                  </a:lnTo>
                  <a:lnTo>
                    <a:pt x="139" y="89"/>
                  </a:lnTo>
                  <a:lnTo>
                    <a:pt x="155" y="94"/>
                  </a:lnTo>
                  <a:lnTo>
                    <a:pt x="170" y="96"/>
                  </a:lnTo>
                  <a:lnTo>
                    <a:pt x="186" y="97"/>
                  </a:lnTo>
                  <a:lnTo>
                    <a:pt x="202" y="97"/>
                  </a:lnTo>
                  <a:lnTo>
                    <a:pt x="217" y="97"/>
                  </a:lnTo>
                  <a:lnTo>
                    <a:pt x="233" y="96"/>
                  </a:lnTo>
                  <a:lnTo>
                    <a:pt x="22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575"/>
            <p:cNvSpPr>
              <a:spLocks/>
            </p:cNvSpPr>
            <p:nvPr/>
          </p:nvSpPr>
          <p:spPr bwMode="auto">
            <a:xfrm>
              <a:off x="1980" y="2909"/>
              <a:ext cx="72" cy="51"/>
            </a:xfrm>
            <a:custGeom>
              <a:avLst/>
              <a:gdLst>
                <a:gd name="T0" fmla="*/ 197 w 217"/>
                <a:gd name="T1" fmla="*/ 0 h 153"/>
                <a:gd name="T2" fmla="*/ 192 w 217"/>
                <a:gd name="T3" fmla="*/ 6 h 153"/>
                <a:gd name="T4" fmla="*/ 181 w 217"/>
                <a:gd name="T5" fmla="*/ 18 h 153"/>
                <a:gd name="T6" fmla="*/ 171 w 217"/>
                <a:gd name="T7" fmla="*/ 30 h 153"/>
                <a:gd name="T8" fmla="*/ 161 w 217"/>
                <a:gd name="T9" fmla="*/ 41 h 153"/>
                <a:gd name="T10" fmla="*/ 150 w 217"/>
                <a:gd name="T11" fmla="*/ 53 h 153"/>
                <a:gd name="T12" fmla="*/ 139 w 217"/>
                <a:gd name="T13" fmla="*/ 61 h 153"/>
                <a:gd name="T14" fmla="*/ 127 w 217"/>
                <a:gd name="T15" fmla="*/ 71 h 153"/>
                <a:gd name="T16" fmla="*/ 116 w 217"/>
                <a:gd name="T17" fmla="*/ 79 h 153"/>
                <a:gd name="T18" fmla="*/ 104 w 217"/>
                <a:gd name="T19" fmla="*/ 85 h 153"/>
                <a:gd name="T20" fmla="*/ 92 w 217"/>
                <a:gd name="T21" fmla="*/ 92 h 153"/>
                <a:gd name="T22" fmla="*/ 80 w 217"/>
                <a:gd name="T23" fmla="*/ 99 h 153"/>
                <a:gd name="T24" fmla="*/ 66 w 217"/>
                <a:gd name="T25" fmla="*/ 103 h 153"/>
                <a:gd name="T26" fmla="*/ 53 w 217"/>
                <a:gd name="T27" fmla="*/ 108 h 153"/>
                <a:gd name="T28" fmla="*/ 41 w 217"/>
                <a:gd name="T29" fmla="*/ 112 h 153"/>
                <a:gd name="T30" fmla="*/ 27 w 217"/>
                <a:gd name="T31" fmla="*/ 115 h 153"/>
                <a:gd name="T32" fmla="*/ 12 w 217"/>
                <a:gd name="T33" fmla="*/ 118 h 153"/>
                <a:gd name="T34" fmla="*/ 0 w 217"/>
                <a:gd name="T35" fmla="*/ 120 h 153"/>
                <a:gd name="T36" fmla="*/ 3 w 217"/>
                <a:gd name="T37" fmla="*/ 153 h 153"/>
                <a:gd name="T38" fmla="*/ 18 w 217"/>
                <a:gd name="T39" fmla="*/ 150 h 153"/>
                <a:gd name="T40" fmla="*/ 33 w 217"/>
                <a:gd name="T41" fmla="*/ 147 h 153"/>
                <a:gd name="T42" fmla="*/ 47 w 217"/>
                <a:gd name="T43" fmla="*/ 143 h 153"/>
                <a:gd name="T44" fmla="*/ 64 w 217"/>
                <a:gd name="T45" fmla="*/ 138 h 153"/>
                <a:gd name="T46" fmla="*/ 77 w 217"/>
                <a:gd name="T47" fmla="*/ 134 h 153"/>
                <a:gd name="T48" fmla="*/ 92 w 217"/>
                <a:gd name="T49" fmla="*/ 127 h 153"/>
                <a:gd name="T50" fmla="*/ 105 w 217"/>
                <a:gd name="T51" fmla="*/ 122 h 153"/>
                <a:gd name="T52" fmla="*/ 119 w 217"/>
                <a:gd name="T53" fmla="*/ 112 h 153"/>
                <a:gd name="T54" fmla="*/ 132 w 217"/>
                <a:gd name="T55" fmla="*/ 106 h 153"/>
                <a:gd name="T56" fmla="*/ 146 w 217"/>
                <a:gd name="T57" fmla="*/ 96 h 153"/>
                <a:gd name="T58" fmla="*/ 159 w 217"/>
                <a:gd name="T59" fmla="*/ 87 h 153"/>
                <a:gd name="T60" fmla="*/ 171 w 217"/>
                <a:gd name="T61" fmla="*/ 76 h 153"/>
                <a:gd name="T62" fmla="*/ 184 w 217"/>
                <a:gd name="T63" fmla="*/ 62 h 153"/>
                <a:gd name="T64" fmla="*/ 194 w 217"/>
                <a:gd name="T65" fmla="*/ 50 h 153"/>
                <a:gd name="T66" fmla="*/ 207 w 217"/>
                <a:gd name="T67" fmla="*/ 38 h 153"/>
                <a:gd name="T68" fmla="*/ 217 w 217"/>
                <a:gd name="T69" fmla="*/ 23 h 153"/>
                <a:gd name="T70" fmla="*/ 211 w 217"/>
                <a:gd name="T71" fmla="*/ 29 h 153"/>
                <a:gd name="T72" fmla="*/ 197 w 217"/>
                <a:gd name="T7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7" h="153">
                  <a:moveTo>
                    <a:pt x="197" y="0"/>
                  </a:moveTo>
                  <a:lnTo>
                    <a:pt x="192" y="6"/>
                  </a:lnTo>
                  <a:lnTo>
                    <a:pt x="181" y="18"/>
                  </a:lnTo>
                  <a:lnTo>
                    <a:pt x="171" y="30"/>
                  </a:lnTo>
                  <a:lnTo>
                    <a:pt x="161" y="41"/>
                  </a:lnTo>
                  <a:lnTo>
                    <a:pt x="150" y="53"/>
                  </a:lnTo>
                  <a:lnTo>
                    <a:pt x="139" y="61"/>
                  </a:lnTo>
                  <a:lnTo>
                    <a:pt x="127" y="71"/>
                  </a:lnTo>
                  <a:lnTo>
                    <a:pt x="116" y="79"/>
                  </a:lnTo>
                  <a:lnTo>
                    <a:pt x="104" y="85"/>
                  </a:lnTo>
                  <a:lnTo>
                    <a:pt x="92" y="92"/>
                  </a:lnTo>
                  <a:lnTo>
                    <a:pt x="80" y="99"/>
                  </a:lnTo>
                  <a:lnTo>
                    <a:pt x="66" y="103"/>
                  </a:lnTo>
                  <a:lnTo>
                    <a:pt x="53" y="108"/>
                  </a:lnTo>
                  <a:lnTo>
                    <a:pt x="41" y="112"/>
                  </a:lnTo>
                  <a:lnTo>
                    <a:pt x="27" y="115"/>
                  </a:lnTo>
                  <a:lnTo>
                    <a:pt x="12" y="118"/>
                  </a:lnTo>
                  <a:lnTo>
                    <a:pt x="0" y="120"/>
                  </a:lnTo>
                  <a:lnTo>
                    <a:pt x="3" y="153"/>
                  </a:lnTo>
                  <a:lnTo>
                    <a:pt x="18" y="150"/>
                  </a:lnTo>
                  <a:lnTo>
                    <a:pt x="33" y="147"/>
                  </a:lnTo>
                  <a:lnTo>
                    <a:pt x="47" y="143"/>
                  </a:lnTo>
                  <a:lnTo>
                    <a:pt x="64" y="138"/>
                  </a:lnTo>
                  <a:lnTo>
                    <a:pt x="77" y="134"/>
                  </a:lnTo>
                  <a:lnTo>
                    <a:pt x="92" y="127"/>
                  </a:lnTo>
                  <a:lnTo>
                    <a:pt x="105" y="122"/>
                  </a:lnTo>
                  <a:lnTo>
                    <a:pt x="119" y="112"/>
                  </a:lnTo>
                  <a:lnTo>
                    <a:pt x="132" y="106"/>
                  </a:lnTo>
                  <a:lnTo>
                    <a:pt x="146" y="96"/>
                  </a:lnTo>
                  <a:lnTo>
                    <a:pt x="159" y="87"/>
                  </a:lnTo>
                  <a:lnTo>
                    <a:pt x="171" y="76"/>
                  </a:lnTo>
                  <a:lnTo>
                    <a:pt x="184" y="62"/>
                  </a:lnTo>
                  <a:lnTo>
                    <a:pt x="194" y="50"/>
                  </a:lnTo>
                  <a:lnTo>
                    <a:pt x="207" y="38"/>
                  </a:lnTo>
                  <a:lnTo>
                    <a:pt x="217" y="23"/>
                  </a:lnTo>
                  <a:lnTo>
                    <a:pt x="211" y="2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576"/>
            <p:cNvSpPr>
              <a:spLocks/>
            </p:cNvSpPr>
            <p:nvPr/>
          </p:nvSpPr>
          <p:spPr bwMode="auto">
            <a:xfrm>
              <a:off x="2046" y="2846"/>
              <a:ext cx="65" cy="72"/>
            </a:xfrm>
            <a:custGeom>
              <a:avLst/>
              <a:gdLst>
                <a:gd name="T0" fmla="*/ 167 w 197"/>
                <a:gd name="T1" fmla="*/ 0 h 216"/>
                <a:gd name="T2" fmla="*/ 162 w 197"/>
                <a:gd name="T3" fmla="*/ 15 h 216"/>
                <a:gd name="T4" fmla="*/ 155 w 197"/>
                <a:gd name="T5" fmla="*/ 28 h 216"/>
                <a:gd name="T6" fmla="*/ 148 w 197"/>
                <a:gd name="T7" fmla="*/ 43 h 216"/>
                <a:gd name="T8" fmla="*/ 140 w 197"/>
                <a:gd name="T9" fmla="*/ 58 h 216"/>
                <a:gd name="T10" fmla="*/ 132 w 197"/>
                <a:gd name="T11" fmla="*/ 70 h 216"/>
                <a:gd name="T12" fmla="*/ 124 w 197"/>
                <a:gd name="T13" fmla="*/ 84 h 216"/>
                <a:gd name="T14" fmla="*/ 113 w 197"/>
                <a:gd name="T15" fmla="*/ 97 h 216"/>
                <a:gd name="T16" fmla="*/ 105 w 197"/>
                <a:gd name="T17" fmla="*/ 109 h 216"/>
                <a:gd name="T18" fmla="*/ 93 w 197"/>
                <a:gd name="T19" fmla="*/ 121 h 216"/>
                <a:gd name="T20" fmla="*/ 82 w 197"/>
                <a:gd name="T21" fmla="*/ 131 h 216"/>
                <a:gd name="T22" fmla="*/ 70 w 197"/>
                <a:gd name="T23" fmla="*/ 143 h 216"/>
                <a:gd name="T24" fmla="*/ 58 w 197"/>
                <a:gd name="T25" fmla="*/ 152 h 216"/>
                <a:gd name="T26" fmla="*/ 45 w 197"/>
                <a:gd name="T27" fmla="*/ 162 h 216"/>
                <a:gd name="T28" fmla="*/ 30 w 197"/>
                <a:gd name="T29" fmla="*/ 171 h 216"/>
                <a:gd name="T30" fmla="*/ 15 w 197"/>
                <a:gd name="T31" fmla="*/ 179 h 216"/>
                <a:gd name="T32" fmla="*/ 0 w 197"/>
                <a:gd name="T33" fmla="*/ 187 h 216"/>
                <a:gd name="T34" fmla="*/ 14 w 197"/>
                <a:gd name="T35" fmla="*/ 216 h 216"/>
                <a:gd name="T36" fmla="*/ 30 w 197"/>
                <a:gd name="T37" fmla="*/ 208 h 216"/>
                <a:gd name="T38" fmla="*/ 46 w 197"/>
                <a:gd name="T39" fmla="*/ 198 h 216"/>
                <a:gd name="T40" fmla="*/ 62 w 197"/>
                <a:gd name="T41" fmla="*/ 189 h 216"/>
                <a:gd name="T42" fmla="*/ 76 w 197"/>
                <a:gd name="T43" fmla="*/ 178 h 216"/>
                <a:gd name="T44" fmla="*/ 90 w 197"/>
                <a:gd name="T45" fmla="*/ 166 h 216"/>
                <a:gd name="T46" fmla="*/ 104 w 197"/>
                <a:gd name="T47" fmla="*/ 155 h 216"/>
                <a:gd name="T48" fmla="*/ 116 w 197"/>
                <a:gd name="T49" fmla="*/ 143 h 216"/>
                <a:gd name="T50" fmla="*/ 128 w 197"/>
                <a:gd name="T51" fmla="*/ 129 h 216"/>
                <a:gd name="T52" fmla="*/ 139 w 197"/>
                <a:gd name="T53" fmla="*/ 116 h 216"/>
                <a:gd name="T54" fmla="*/ 150 w 197"/>
                <a:gd name="T55" fmla="*/ 102 h 216"/>
                <a:gd name="T56" fmla="*/ 159 w 197"/>
                <a:gd name="T57" fmla="*/ 88 h 216"/>
                <a:gd name="T58" fmla="*/ 167 w 197"/>
                <a:gd name="T59" fmla="*/ 73 h 216"/>
                <a:gd name="T60" fmla="*/ 177 w 197"/>
                <a:gd name="T61" fmla="*/ 57 h 216"/>
                <a:gd name="T62" fmla="*/ 183 w 197"/>
                <a:gd name="T63" fmla="*/ 43 h 216"/>
                <a:gd name="T64" fmla="*/ 190 w 197"/>
                <a:gd name="T65" fmla="*/ 27 h 216"/>
                <a:gd name="T66" fmla="*/ 197 w 197"/>
                <a:gd name="T67" fmla="*/ 11 h 216"/>
                <a:gd name="T68" fmla="*/ 167 w 197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" h="216">
                  <a:moveTo>
                    <a:pt x="167" y="0"/>
                  </a:moveTo>
                  <a:lnTo>
                    <a:pt x="162" y="15"/>
                  </a:lnTo>
                  <a:lnTo>
                    <a:pt x="155" y="28"/>
                  </a:lnTo>
                  <a:lnTo>
                    <a:pt x="148" y="43"/>
                  </a:lnTo>
                  <a:lnTo>
                    <a:pt x="140" y="58"/>
                  </a:lnTo>
                  <a:lnTo>
                    <a:pt x="132" y="70"/>
                  </a:lnTo>
                  <a:lnTo>
                    <a:pt x="124" y="84"/>
                  </a:lnTo>
                  <a:lnTo>
                    <a:pt x="113" y="97"/>
                  </a:lnTo>
                  <a:lnTo>
                    <a:pt x="105" y="109"/>
                  </a:lnTo>
                  <a:lnTo>
                    <a:pt x="93" y="121"/>
                  </a:lnTo>
                  <a:lnTo>
                    <a:pt x="82" y="131"/>
                  </a:lnTo>
                  <a:lnTo>
                    <a:pt x="70" y="143"/>
                  </a:lnTo>
                  <a:lnTo>
                    <a:pt x="58" y="152"/>
                  </a:lnTo>
                  <a:lnTo>
                    <a:pt x="45" y="162"/>
                  </a:lnTo>
                  <a:lnTo>
                    <a:pt x="30" y="171"/>
                  </a:lnTo>
                  <a:lnTo>
                    <a:pt x="15" y="179"/>
                  </a:lnTo>
                  <a:lnTo>
                    <a:pt x="0" y="187"/>
                  </a:lnTo>
                  <a:lnTo>
                    <a:pt x="14" y="216"/>
                  </a:lnTo>
                  <a:lnTo>
                    <a:pt x="30" y="208"/>
                  </a:lnTo>
                  <a:lnTo>
                    <a:pt x="46" y="198"/>
                  </a:lnTo>
                  <a:lnTo>
                    <a:pt x="62" y="189"/>
                  </a:lnTo>
                  <a:lnTo>
                    <a:pt x="76" y="178"/>
                  </a:lnTo>
                  <a:lnTo>
                    <a:pt x="90" y="166"/>
                  </a:lnTo>
                  <a:lnTo>
                    <a:pt x="104" y="155"/>
                  </a:lnTo>
                  <a:lnTo>
                    <a:pt x="116" y="143"/>
                  </a:lnTo>
                  <a:lnTo>
                    <a:pt x="128" y="129"/>
                  </a:lnTo>
                  <a:lnTo>
                    <a:pt x="139" y="116"/>
                  </a:lnTo>
                  <a:lnTo>
                    <a:pt x="150" y="102"/>
                  </a:lnTo>
                  <a:lnTo>
                    <a:pt x="159" y="88"/>
                  </a:lnTo>
                  <a:lnTo>
                    <a:pt x="167" y="73"/>
                  </a:lnTo>
                  <a:lnTo>
                    <a:pt x="177" y="57"/>
                  </a:lnTo>
                  <a:lnTo>
                    <a:pt x="183" y="43"/>
                  </a:lnTo>
                  <a:lnTo>
                    <a:pt x="190" y="27"/>
                  </a:lnTo>
                  <a:lnTo>
                    <a:pt x="197" y="1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577"/>
            <p:cNvSpPr>
              <a:spLocks/>
            </p:cNvSpPr>
            <p:nvPr/>
          </p:nvSpPr>
          <p:spPr bwMode="auto">
            <a:xfrm>
              <a:off x="2088" y="2784"/>
              <a:ext cx="26" cy="65"/>
            </a:xfrm>
            <a:custGeom>
              <a:avLst/>
              <a:gdLst>
                <a:gd name="T0" fmla="*/ 1 w 78"/>
                <a:gd name="T1" fmla="*/ 0 h 197"/>
                <a:gd name="T2" fmla="*/ 0 w 78"/>
                <a:gd name="T3" fmla="*/ 19 h 197"/>
                <a:gd name="T4" fmla="*/ 12 w 78"/>
                <a:gd name="T5" fmla="*/ 38 h 197"/>
                <a:gd name="T6" fmla="*/ 23 w 78"/>
                <a:gd name="T7" fmla="*/ 58 h 197"/>
                <a:gd name="T8" fmla="*/ 31 w 78"/>
                <a:gd name="T9" fmla="*/ 80 h 197"/>
                <a:gd name="T10" fmla="*/ 39 w 78"/>
                <a:gd name="T11" fmla="*/ 103 h 197"/>
                <a:gd name="T12" fmla="*/ 43 w 78"/>
                <a:gd name="T13" fmla="*/ 124 h 197"/>
                <a:gd name="T14" fmla="*/ 46 w 78"/>
                <a:gd name="T15" fmla="*/ 147 h 197"/>
                <a:gd name="T16" fmla="*/ 45 w 78"/>
                <a:gd name="T17" fmla="*/ 168 h 197"/>
                <a:gd name="T18" fmla="*/ 39 w 78"/>
                <a:gd name="T19" fmla="*/ 188 h 197"/>
                <a:gd name="T20" fmla="*/ 69 w 78"/>
                <a:gd name="T21" fmla="*/ 197 h 197"/>
                <a:gd name="T22" fmla="*/ 76 w 78"/>
                <a:gd name="T23" fmla="*/ 172 h 197"/>
                <a:gd name="T24" fmla="*/ 78 w 78"/>
                <a:gd name="T25" fmla="*/ 147 h 197"/>
                <a:gd name="T26" fmla="*/ 76 w 78"/>
                <a:gd name="T27" fmla="*/ 120 h 197"/>
                <a:gd name="T28" fmla="*/ 69 w 78"/>
                <a:gd name="T29" fmla="*/ 95 h 197"/>
                <a:gd name="T30" fmla="*/ 62 w 78"/>
                <a:gd name="T31" fmla="*/ 70 h 197"/>
                <a:gd name="T32" fmla="*/ 51 w 78"/>
                <a:gd name="T33" fmla="*/ 48 h 197"/>
                <a:gd name="T34" fmla="*/ 41 w 78"/>
                <a:gd name="T35" fmla="*/ 23 h 197"/>
                <a:gd name="T36" fmla="*/ 27 w 78"/>
                <a:gd name="T37" fmla="*/ 2 h 197"/>
                <a:gd name="T38" fmla="*/ 26 w 78"/>
                <a:gd name="T39" fmla="*/ 21 h 197"/>
                <a:gd name="T40" fmla="*/ 1 w 78"/>
                <a:gd name="T4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197">
                  <a:moveTo>
                    <a:pt x="1" y="0"/>
                  </a:moveTo>
                  <a:lnTo>
                    <a:pt x="0" y="19"/>
                  </a:lnTo>
                  <a:lnTo>
                    <a:pt x="12" y="38"/>
                  </a:lnTo>
                  <a:lnTo>
                    <a:pt x="23" y="58"/>
                  </a:lnTo>
                  <a:lnTo>
                    <a:pt x="31" y="80"/>
                  </a:lnTo>
                  <a:lnTo>
                    <a:pt x="39" y="103"/>
                  </a:lnTo>
                  <a:lnTo>
                    <a:pt x="43" y="124"/>
                  </a:lnTo>
                  <a:lnTo>
                    <a:pt x="46" y="147"/>
                  </a:lnTo>
                  <a:lnTo>
                    <a:pt x="45" y="168"/>
                  </a:lnTo>
                  <a:lnTo>
                    <a:pt x="39" y="188"/>
                  </a:lnTo>
                  <a:lnTo>
                    <a:pt x="69" y="197"/>
                  </a:lnTo>
                  <a:lnTo>
                    <a:pt x="76" y="172"/>
                  </a:lnTo>
                  <a:lnTo>
                    <a:pt x="78" y="147"/>
                  </a:lnTo>
                  <a:lnTo>
                    <a:pt x="76" y="120"/>
                  </a:lnTo>
                  <a:lnTo>
                    <a:pt x="69" y="95"/>
                  </a:lnTo>
                  <a:lnTo>
                    <a:pt x="62" y="70"/>
                  </a:lnTo>
                  <a:lnTo>
                    <a:pt x="51" y="48"/>
                  </a:lnTo>
                  <a:lnTo>
                    <a:pt x="41" y="23"/>
                  </a:lnTo>
                  <a:lnTo>
                    <a:pt x="27" y="2"/>
                  </a:lnTo>
                  <a:lnTo>
                    <a:pt x="26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578"/>
            <p:cNvSpPr>
              <a:spLocks/>
            </p:cNvSpPr>
            <p:nvPr/>
          </p:nvSpPr>
          <p:spPr bwMode="auto">
            <a:xfrm>
              <a:off x="2089" y="2712"/>
              <a:ext cx="36" cy="79"/>
            </a:xfrm>
            <a:custGeom>
              <a:avLst/>
              <a:gdLst>
                <a:gd name="T0" fmla="*/ 77 w 108"/>
                <a:gd name="T1" fmla="*/ 0 h 235"/>
                <a:gd name="T2" fmla="*/ 74 w 108"/>
                <a:gd name="T3" fmla="*/ 29 h 235"/>
                <a:gd name="T4" fmla="*/ 70 w 108"/>
                <a:gd name="T5" fmla="*/ 59 h 235"/>
                <a:gd name="T6" fmla="*/ 63 w 108"/>
                <a:gd name="T7" fmla="*/ 88 h 235"/>
                <a:gd name="T8" fmla="*/ 54 w 108"/>
                <a:gd name="T9" fmla="*/ 116 h 235"/>
                <a:gd name="T10" fmla="*/ 43 w 108"/>
                <a:gd name="T11" fmla="*/ 144 h 235"/>
                <a:gd name="T12" fmla="*/ 31 w 108"/>
                <a:gd name="T13" fmla="*/ 170 h 235"/>
                <a:gd name="T14" fmla="*/ 15 w 108"/>
                <a:gd name="T15" fmla="*/ 193 h 235"/>
                <a:gd name="T16" fmla="*/ 0 w 108"/>
                <a:gd name="T17" fmla="*/ 214 h 235"/>
                <a:gd name="T18" fmla="*/ 23 w 108"/>
                <a:gd name="T19" fmla="*/ 235 h 235"/>
                <a:gd name="T20" fmla="*/ 40 w 108"/>
                <a:gd name="T21" fmla="*/ 212 h 235"/>
                <a:gd name="T22" fmla="*/ 58 w 108"/>
                <a:gd name="T23" fmla="*/ 185 h 235"/>
                <a:gd name="T24" fmla="*/ 73 w 108"/>
                <a:gd name="T25" fmla="*/ 156 h 235"/>
                <a:gd name="T26" fmla="*/ 85 w 108"/>
                <a:gd name="T27" fmla="*/ 125 h 235"/>
                <a:gd name="T28" fmla="*/ 94 w 108"/>
                <a:gd name="T29" fmla="*/ 96 h 235"/>
                <a:gd name="T30" fmla="*/ 102 w 108"/>
                <a:gd name="T31" fmla="*/ 63 h 235"/>
                <a:gd name="T32" fmla="*/ 106 w 108"/>
                <a:gd name="T33" fmla="*/ 31 h 235"/>
                <a:gd name="T34" fmla="*/ 108 w 108"/>
                <a:gd name="T35" fmla="*/ 0 h 235"/>
                <a:gd name="T36" fmla="*/ 77 w 108"/>
                <a:gd name="T3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235">
                  <a:moveTo>
                    <a:pt x="77" y="0"/>
                  </a:moveTo>
                  <a:lnTo>
                    <a:pt x="74" y="29"/>
                  </a:lnTo>
                  <a:lnTo>
                    <a:pt x="70" y="59"/>
                  </a:lnTo>
                  <a:lnTo>
                    <a:pt x="63" y="88"/>
                  </a:lnTo>
                  <a:lnTo>
                    <a:pt x="54" y="116"/>
                  </a:lnTo>
                  <a:lnTo>
                    <a:pt x="43" y="144"/>
                  </a:lnTo>
                  <a:lnTo>
                    <a:pt x="31" y="170"/>
                  </a:lnTo>
                  <a:lnTo>
                    <a:pt x="15" y="193"/>
                  </a:lnTo>
                  <a:lnTo>
                    <a:pt x="0" y="214"/>
                  </a:lnTo>
                  <a:lnTo>
                    <a:pt x="23" y="235"/>
                  </a:lnTo>
                  <a:lnTo>
                    <a:pt x="40" y="212"/>
                  </a:lnTo>
                  <a:lnTo>
                    <a:pt x="58" y="185"/>
                  </a:lnTo>
                  <a:lnTo>
                    <a:pt x="73" y="156"/>
                  </a:lnTo>
                  <a:lnTo>
                    <a:pt x="85" y="125"/>
                  </a:lnTo>
                  <a:lnTo>
                    <a:pt x="94" y="96"/>
                  </a:lnTo>
                  <a:lnTo>
                    <a:pt x="102" y="63"/>
                  </a:lnTo>
                  <a:lnTo>
                    <a:pt x="106" y="31"/>
                  </a:lnTo>
                  <a:lnTo>
                    <a:pt x="108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579"/>
            <p:cNvSpPr>
              <a:spLocks/>
            </p:cNvSpPr>
            <p:nvPr/>
          </p:nvSpPr>
          <p:spPr bwMode="auto">
            <a:xfrm>
              <a:off x="2089" y="2646"/>
              <a:ext cx="37" cy="67"/>
            </a:xfrm>
            <a:custGeom>
              <a:avLst/>
              <a:gdLst>
                <a:gd name="T0" fmla="*/ 3 w 111"/>
                <a:gd name="T1" fmla="*/ 0 h 201"/>
                <a:gd name="T2" fmla="*/ 0 w 111"/>
                <a:gd name="T3" fmla="*/ 20 h 201"/>
                <a:gd name="T4" fmla="*/ 17 w 111"/>
                <a:gd name="T5" fmla="*/ 45 h 201"/>
                <a:gd name="T6" fmla="*/ 33 w 111"/>
                <a:gd name="T7" fmla="*/ 68 h 201"/>
                <a:gd name="T8" fmla="*/ 45 w 111"/>
                <a:gd name="T9" fmla="*/ 89 h 201"/>
                <a:gd name="T10" fmla="*/ 57 w 111"/>
                <a:gd name="T11" fmla="*/ 112 h 201"/>
                <a:gd name="T12" fmla="*/ 67 w 111"/>
                <a:gd name="T13" fmla="*/ 134 h 201"/>
                <a:gd name="T14" fmla="*/ 73 w 111"/>
                <a:gd name="T15" fmla="*/ 154 h 201"/>
                <a:gd name="T16" fmla="*/ 77 w 111"/>
                <a:gd name="T17" fmla="*/ 177 h 201"/>
                <a:gd name="T18" fmla="*/ 79 w 111"/>
                <a:gd name="T19" fmla="*/ 201 h 201"/>
                <a:gd name="T20" fmla="*/ 111 w 111"/>
                <a:gd name="T21" fmla="*/ 201 h 201"/>
                <a:gd name="T22" fmla="*/ 108 w 111"/>
                <a:gd name="T23" fmla="*/ 174 h 201"/>
                <a:gd name="T24" fmla="*/ 104 w 111"/>
                <a:gd name="T25" fmla="*/ 149 h 201"/>
                <a:gd name="T26" fmla="*/ 96 w 111"/>
                <a:gd name="T27" fmla="*/ 123 h 201"/>
                <a:gd name="T28" fmla="*/ 87 w 111"/>
                <a:gd name="T29" fmla="*/ 100 h 201"/>
                <a:gd name="T30" fmla="*/ 75 w 111"/>
                <a:gd name="T31" fmla="*/ 74 h 201"/>
                <a:gd name="T32" fmla="*/ 60 w 111"/>
                <a:gd name="T33" fmla="*/ 51 h 201"/>
                <a:gd name="T34" fmla="*/ 44 w 111"/>
                <a:gd name="T35" fmla="*/ 27 h 201"/>
                <a:gd name="T36" fmla="*/ 26 w 111"/>
                <a:gd name="T37" fmla="*/ 1 h 201"/>
                <a:gd name="T38" fmla="*/ 25 w 111"/>
                <a:gd name="T39" fmla="*/ 22 h 201"/>
                <a:gd name="T40" fmla="*/ 3 w 111"/>
                <a:gd name="T4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201">
                  <a:moveTo>
                    <a:pt x="3" y="0"/>
                  </a:moveTo>
                  <a:lnTo>
                    <a:pt x="0" y="20"/>
                  </a:lnTo>
                  <a:lnTo>
                    <a:pt x="17" y="45"/>
                  </a:lnTo>
                  <a:lnTo>
                    <a:pt x="33" y="68"/>
                  </a:lnTo>
                  <a:lnTo>
                    <a:pt x="45" y="89"/>
                  </a:lnTo>
                  <a:lnTo>
                    <a:pt x="57" y="112"/>
                  </a:lnTo>
                  <a:lnTo>
                    <a:pt x="67" y="134"/>
                  </a:lnTo>
                  <a:lnTo>
                    <a:pt x="73" y="154"/>
                  </a:lnTo>
                  <a:lnTo>
                    <a:pt x="77" y="177"/>
                  </a:lnTo>
                  <a:lnTo>
                    <a:pt x="79" y="201"/>
                  </a:lnTo>
                  <a:lnTo>
                    <a:pt x="111" y="201"/>
                  </a:lnTo>
                  <a:lnTo>
                    <a:pt x="108" y="174"/>
                  </a:lnTo>
                  <a:lnTo>
                    <a:pt x="104" y="149"/>
                  </a:lnTo>
                  <a:lnTo>
                    <a:pt x="96" y="123"/>
                  </a:lnTo>
                  <a:lnTo>
                    <a:pt x="87" y="100"/>
                  </a:lnTo>
                  <a:lnTo>
                    <a:pt x="75" y="74"/>
                  </a:lnTo>
                  <a:lnTo>
                    <a:pt x="60" y="51"/>
                  </a:lnTo>
                  <a:lnTo>
                    <a:pt x="44" y="27"/>
                  </a:lnTo>
                  <a:lnTo>
                    <a:pt x="26" y="1"/>
                  </a:lnTo>
                  <a:lnTo>
                    <a:pt x="25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580"/>
            <p:cNvSpPr>
              <a:spLocks/>
            </p:cNvSpPr>
            <p:nvPr/>
          </p:nvSpPr>
          <p:spPr bwMode="auto">
            <a:xfrm>
              <a:off x="2089" y="2576"/>
              <a:ext cx="33" cy="77"/>
            </a:xfrm>
            <a:custGeom>
              <a:avLst/>
              <a:gdLst>
                <a:gd name="T0" fmla="*/ 62 w 97"/>
                <a:gd name="T1" fmla="*/ 3 h 230"/>
                <a:gd name="T2" fmla="*/ 65 w 97"/>
                <a:gd name="T3" fmla="*/ 30 h 230"/>
                <a:gd name="T4" fmla="*/ 62 w 97"/>
                <a:gd name="T5" fmla="*/ 58 h 230"/>
                <a:gd name="T6" fmla="*/ 59 w 97"/>
                <a:gd name="T7" fmla="*/ 87 h 230"/>
                <a:gd name="T8" fmla="*/ 52 w 97"/>
                <a:gd name="T9" fmla="*/ 114 h 230"/>
                <a:gd name="T10" fmla="*/ 43 w 97"/>
                <a:gd name="T11" fmla="*/ 139 h 230"/>
                <a:gd name="T12" fmla="*/ 32 w 97"/>
                <a:gd name="T13" fmla="*/ 164 h 230"/>
                <a:gd name="T14" fmla="*/ 17 w 97"/>
                <a:gd name="T15" fmla="*/ 187 h 230"/>
                <a:gd name="T16" fmla="*/ 0 w 97"/>
                <a:gd name="T17" fmla="*/ 207 h 230"/>
                <a:gd name="T18" fmla="*/ 23 w 97"/>
                <a:gd name="T19" fmla="*/ 230 h 230"/>
                <a:gd name="T20" fmla="*/ 42 w 97"/>
                <a:gd name="T21" fmla="*/ 205 h 230"/>
                <a:gd name="T22" fmla="*/ 59 w 97"/>
                <a:gd name="T23" fmla="*/ 180 h 230"/>
                <a:gd name="T24" fmla="*/ 74 w 97"/>
                <a:gd name="T25" fmla="*/ 151 h 230"/>
                <a:gd name="T26" fmla="*/ 82 w 97"/>
                <a:gd name="T27" fmla="*/ 122 h 230"/>
                <a:gd name="T28" fmla="*/ 92 w 97"/>
                <a:gd name="T29" fmla="*/ 91 h 230"/>
                <a:gd name="T30" fmla="*/ 94 w 97"/>
                <a:gd name="T31" fmla="*/ 60 h 230"/>
                <a:gd name="T32" fmla="*/ 97 w 97"/>
                <a:gd name="T33" fmla="*/ 30 h 230"/>
                <a:gd name="T34" fmla="*/ 94 w 97"/>
                <a:gd name="T35" fmla="*/ 0 h 230"/>
                <a:gd name="T36" fmla="*/ 62 w 97"/>
                <a:gd name="T37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30">
                  <a:moveTo>
                    <a:pt x="62" y="3"/>
                  </a:moveTo>
                  <a:lnTo>
                    <a:pt x="65" y="30"/>
                  </a:lnTo>
                  <a:lnTo>
                    <a:pt x="62" y="58"/>
                  </a:lnTo>
                  <a:lnTo>
                    <a:pt x="59" y="87"/>
                  </a:lnTo>
                  <a:lnTo>
                    <a:pt x="52" y="114"/>
                  </a:lnTo>
                  <a:lnTo>
                    <a:pt x="43" y="139"/>
                  </a:lnTo>
                  <a:lnTo>
                    <a:pt x="32" y="164"/>
                  </a:lnTo>
                  <a:lnTo>
                    <a:pt x="17" y="187"/>
                  </a:lnTo>
                  <a:lnTo>
                    <a:pt x="0" y="207"/>
                  </a:lnTo>
                  <a:lnTo>
                    <a:pt x="23" y="230"/>
                  </a:lnTo>
                  <a:lnTo>
                    <a:pt x="42" y="205"/>
                  </a:lnTo>
                  <a:lnTo>
                    <a:pt x="59" y="180"/>
                  </a:lnTo>
                  <a:lnTo>
                    <a:pt x="74" y="151"/>
                  </a:lnTo>
                  <a:lnTo>
                    <a:pt x="82" y="122"/>
                  </a:lnTo>
                  <a:lnTo>
                    <a:pt x="92" y="91"/>
                  </a:lnTo>
                  <a:lnTo>
                    <a:pt x="94" y="60"/>
                  </a:lnTo>
                  <a:lnTo>
                    <a:pt x="97" y="30"/>
                  </a:lnTo>
                  <a:lnTo>
                    <a:pt x="9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581"/>
            <p:cNvSpPr>
              <a:spLocks/>
            </p:cNvSpPr>
            <p:nvPr/>
          </p:nvSpPr>
          <p:spPr bwMode="auto">
            <a:xfrm>
              <a:off x="2072" y="2493"/>
              <a:ext cx="49" cy="85"/>
            </a:xfrm>
            <a:custGeom>
              <a:avLst/>
              <a:gdLst>
                <a:gd name="T0" fmla="*/ 0 w 145"/>
                <a:gd name="T1" fmla="*/ 6 h 255"/>
                <a:gd name="T2" fmla="*/ 2 w 145"/>
                <a:gd name="T3" fmla="*/ 21 h 255"/>
                <a:gd name="T4" fmla="*/ 24 w 145"/>
                <a:gd name="T5" fmla="*/ 48 h 255"/>
                <a:gd name="T6" fmla="*/ 44 w 145"/>
                <a:gd name="T7" fmla="*/ 76 h 255"/>
                <a:gd name="T8" fmla="*/ 62 w 145"/>
                <a:gd name="T9" fmla="*/ 104 h 255"/>
                <a:gd name="T10" fmla="*/ 76 w 145"/>
                <a:gd name="T11" fmla="*/ 134 h 255"/>
                <a:gd name="T12" fmla="*/ 90 w 145"/>
                <a:gd name="T13" fmla="*/ 164 h 255"/>
                <a:gd name="T14" fmla="*/ 101 w 145"/>
                <a:gd name="T15" fmla="*/ 192 h 255"/>
                <a:gd name="T16" fmla="*/ 109 w 145"/>
                <a:gd name="T17" fmla="*/ 224 h 255"/>
                <a:gd name="T18" fmla="*/ 113 w 145"/>
                <a:gd name="T19" fmla="*/ 255 h 255"/>
                <a:gd name="T20" fmla="*/ 145 w 145"/>
                <a:gd name="T21" fmla="*/ 253 h 255"/>
                <a:gd name="T22" fmla="*/ 140 w 145"/>
                <a:gd name="T23" fmla="*/ 219 h 255"/>
                <a:gd name="T24" fmla="*/ 130 w 145"/>
                <a:gd name="T25" fmla="*/ 184 h 255"/>
                <a:gd name="T26" fmla="*/ 120 w 145"/>
                <a:gd name="T27" fmla="*/ 152 h 255"/>
                <a:gd name="T28" fmla="*/ 106 w 145"/>
                <a:gd name="T29" fmla="*/ 120 h 255"/>
                <a:gd name="T30" fmla="*/ 89 w 145"/>
                <a:gd name="T31" fmla="*/ 89 h 255"/>
                <a:gd name="T32" fmla="*/ 71 w 145"/>
                <a:gd name="T33" fmla="*/ 58 h 255"/>
                <a:gd name="T34" fmla="*/ 49 w 145"/>
                <a:gd name="T35" fmla="*/ 30 h 255"/>
                <a:gd name="T36" fmla="*/ 28 w 145"/>
                <a:gd name="T37" fmla="*/ 0 h 255"/>
                <a:gd name="T38" fmla="*/ 29 w 145"/>
                <a:gd name="T39" fmla="*/ 15 h 255"/>
                <a:gd name="T40" fmla="*/ 0 w 145"/>
                <a:gd name="T41" fmla="*/ 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255">
                  <a:moveTo>
                    <a:pt x="0" y="6"/>
                  </a:moveTo>
                  <a:lnTo>
                    <a:pt x="2" y="21"/>
                  </a:lnTo>
                  <a:lnTo>
                    <a:pt x="24" y="48"/>
                  </a:lnTo>
                  <a:lnTo>
                    <a:pt x="44" y="76"/>
                  </a:lnTo>
                  <a:lnTo>
                    <a:pt x="62" y="104"/>
                  </a:lnTo>
                  <a:lnTo>
                    <a:pt x="76" y="134"/>
                  </a:lnTo>
                  <a:lnTo>
                    <a:pt x="90" y="164"/>
                  </a:lnTo>
                  <a:lnTo>
                    <a:pt x="101" y="192"/>
                  </a:lnTo>
                  <a:lnTo>
                    <a:pt x="109" y="224"/>
                  </a:lnTo>
                  <a:lnTo>
                    <a:pt x="113" y="255"/>
                  </a:lnTo>
                  <a:lnTo>
                    <a:pt x="145" y="253"/>
                  </a:lnTo>
                  <a:lnTo>
                    <a:pt x="140" y="219"/>
                  </a:lnTo>
                  <a:lnTo>
                    <a:pt x="130" y="184"/>
                  </a:lnTo>
                  <a:lnTo>
                    <a:pt x="120" y="152"/>
                  </a:lnTo>
                  <a:lnTo>
                    <a:pt x="106" y="120"/>
                  </a:lnTo>
                  <a:lnTo>
                    <a:pt x="89" y="89"/>
                  </a:lnTo>
                  <a:lnTo>
                    <a:pt x="71" y="58"/>
                  </a:lnTo>
                  <a:lnTo>
                    <a:pt x="49" y="30"/>
                  </a:lnTo>
                  <a:lnTo>
                    <a:pt x="28" y="0"/>
                  </a:lnTo>
                  <a:lnTo>
                    <a:pt x="29" y="1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582"/>
            <p:cNvSpPr>
              <a:spLocks/>
            </p:cNvSpPr>
            <p:nvPr/>
          </p:nvSpPr>
          <p:spPr bwMode="auto">
            <a:xfrm>
              <a:off x="2072" y="2429"/>
              <a:ext cx="17" cy="68"/>
            </a:xfrm>
            <a:custGeom>
              <a:avLst/>
              <a:gdLst>
                <a:gd name="T0" fmla="*/ 6 w 51"/>
                <a:gd name="T1" fmla="*/ 8 h 205"/>
                <a:gd name="T2" fmla="*/ 13 w 51"/>
                <a:gd name="T3" fmla="*/ 32 h 205"/>
                <a:gd name="T4" fmla="*/ 17 w 51"/>
                <a:gd name="T5" fmla="*/ 55 h 205"/>
                <a:gd name="T6" fmla="*/ 20 w 51"/>
                <a:gd name="T7" fmla="*/ 77 h 205"/>
                <a:gd name="T8" fmla="*/ 20 w 51"/>
                <a:gd name="T9" fmla="*/ 100 h 205"/>
                <a:gd name="T10" fmla="*/ 18 w 51"/>
                <a:gd name="T11" fmla="*/ 121 h 205"/>
                <a:gd name="T12" fmla="*/ 13 w 51"/>
                <a:gd name="T13" fmla="*/ 146 h 205"/>
                <a:gd name="T14" fmla="*/ 9 w 51"/>
                <a:gd name="T15" fmla="*/ 168 h 205"/>
                <a:gd name="T16" fmla="*/ 0 w 51"/>
                <a:gd name="T17" fmla="*/ 195 h 205"/>
                <a:gd name="T18" fmla="*/ 29 w 51"/>
                <a:gd name="T19" fmla="*/ 205 h 205"/>
                <a:gd name="T20" fmla="*/ 39 w 51"/>
                <a:gd name="T21" fmla="*/ 178 h 205"/>
                <a:gd name="T22" fmla="*/ 45 w 51"/>
                <a:gd name="T23" fmla="*/ 151 h 205"/>
                <a:gd name="T24" fmla="*/ 49 w 51"/>
                <a:gd name="T25" fmla="*/ 125 h 205"/>
                <a:gd name="T26" fmla="*/ 51 w 51"/>
                <a:gd name="T27" fmla="*/ 100 h 205"/>
                <a:gd name="T28" fmla="*/ 51 w 51"/>
                <a:gd name="T29" fmla="*/ 77 h 205"/>
                <a:gd name="T30" fmla="*/ 49 w 51"/>
                <a:gd name="T31" fmla="*/ 50 h 205"/>
                <a:gd name="T32" fmla="*/ 43 w 51"/>
                <a:gd name="T33" fmla="*/ 25 h 205"/>
                <a:gd name="T34" fmla="*/ 36 w 51"/>
                <a:gd name="T35" fmla="*/ 0 h 205"/>
                <a:gd name="T36" fmla="*/ 6 w 51"/>
                <a:gd name="T37" fmla="*/ 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05">
                  <a:moveTo>
                    <a:pt x="6" y="8"/>
                  </a:moveTo>
                  <a:lnTo>
                    <a:pt x="13" y="32"/>
                  </a:lnTo>
                  <a:lnTo>
                    <a:pt x="17" y="55"/>
                  </a:lnTo>
                  <a:lnTo>
                    <a:pt x="20" y="77"/>
                  </a:lnTo>
                  <a:lnTo>
                    <a:pt x="20" y="100"/>
                  </a:lnTo>
                  <a:lnTo>
                    <a:pt x="18" y="121"/>
                  </a:lnTo>
                  <a:lnTo>
                    <a:pt x="13" y="146"/>
                  </a:lnTo>
                  <a:lnTo>
                    <a:pt x="9" y="168"/>
                  </a:lnTo>
                  <a:lnTo>
                    <a:pt x="0" y="195"/>
                  </a:lnTo>
                  <a:lnTo>
                    <a:pt x="29" y="205"/>
                  </a:lnTo>
                  <a:lnTo>
                    <a:pt x="39" y="178"/>
                  </a:lnTo>
                  <a:lnTo>
                    <a:pt x="45" y="151"/>
                  </a:lnTo>
                  <a:lnTo>
                    <a:pt x="49" y="125"/>
                  </a:lnTo>
                  <a:lnTo>
                    <a:pt x="51" y="100"/>
                  </a:lnTo>
                  <a:lnTo>
                    <a:pt x="51" y="77"/>
                  </a:lnTo>
                  <a:lnTo>
                    <a:pt x="49" y="50"/>
                  </a:lnTo>
                  <a:lnTo>
                    <a:pt x="43" y="25"/>
                  </a:lnTo>
                  <a:lnTo>
                    <a:pt x="3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583"/>
            <p:cNvSpPr>
              <a:spLocks/>
            </p:cNvSpPr>
            <p:nvPr/>
          </p:nvSpPr>
          <p:spPr bwMode="auto">
            <a:xfrm>
              <a:off x="2036" y="2375"/>
              <a:ext cx="49" cy="57"/>
            </a:xfrm>
            <a:custGeom>
              <a:avLst/>
              <a:gdLst>
                <a:gd name="T0" fmla="*/ 0 w 145"/>
                <a:gd name="T1" fmla="*/ 16 h 170"/>
                <a:gd name="T2" fmla="*/ 11 w 145"/>
                <a:gd name="T3" fmla="*/ 31 h 170"/>
                <a:gd name="T4" fmla="*/ 27 w 145"/>
                <a:gd name="T5" fmla="*/ 39 h 170"/>
                <a:gd name="T6" fmla="*/ 44 w 145"/>
                <a:gd name="T7" fmla="*/ 52 h 170"/>
                <a:gd name="T8" fmla="*/ 59 w 145"/>
                <a:gd name="T9" fmla="*/ 68 h 170"/>
                <a:gd name="T10" fmla="*/ 75 w 145"/>
                <a:gd name="T11" fmla="*/ 88 h 170"/>
                <a:gd name="T12" fmla="*/ 87 w 145"/>
                <a:gd name="T13" fmla="*/ 107 h 170"/>
                <a:gd name="T14" fmla="*/ 98 w 145"/>
                <a:gd name="T15" fmla="*/ 128 h 170"/>
                <a:gd name="T16" fmla="*/ 108 w 145"/>
                <a:gd name="T17" fmla="*/ 150 h 170"/>
                <a:gd name="T18" fmla="*/ 116 w 145"/>
                <a:gd name="T19" fmla="*/ 170 h 170"/>
                <a:gd name="T20" fmla="*/ 145 w 145"/>
                <a:gd name="T21" fmla="*/ 161 h 170"/>
                <a:gd name="T22" fmla="*/ 139 w 145"/>
                <a:gd name="T23" fmla="*/ 138 h 170"/>
                <a:gd name="T24" fmla="*/ 126 w 145"/>
                <a:gd name="T25" fmla="*/ 115 h 170"/>
                <a:gd name="T26" fmla="*/ 114 w 145"/>
                <a:gd name="T27" fmla="*/ 92 h 170"/>
                <a:gd name="T28" fmla="*/ 101 w 145"/>
                <a:gd name="T29" fmla="*/ 69 h 170"/>
                <a:gd name="T30" fmla="*/ 83 w 145"/>
                <a:gd name="T31" fmla="*/ 47 h 170"/>
                <a:gd name="T32" fmla="*/ 64 w 145"/>
                <a:gd name="T33" fmla="*/ 29 h 170"/>
                <a:gd name="T34" fmla="*/ 44 w 145"/>
                <a:gd name="T35" fmla="*/ 12 h 170"/>
                <a:gd name="T36" fmla="*/ 21 w 145"/>
                <a:gd name="T37" fmla="*/ 0 h 170"/>
                <a:gd name="T38" fmla="*/ 32 w 145"/>
                <a:gd name="T39" fmla="*/ 16 h 170"/>
                <a:gd name="T40" fmla="*/ 0 w 145"/>
                <a:gd name="T41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70">
                  <a:moveTo>
                    <a:pt x="0" y="16"/>
                  </a:moveTo>
                  <a:lnTo>
                    <a:pt x="11" y="31"/>
                  </a:lnTo>
                  <a:lnTo>
                    <a:pt x="27" y="39"/>
                  </a:lnTo>
                  <a:lnTo>
                    <a:pt x="44" y="52"/>
                  </a:lnTo>
                  <a:lnTo>
                    <a:pt x="59" y="68"/>
                  </a:lnTo>
                  <a:lnTo>
                    <a:pt x="75" y="88"/>
                  </a:lnTo>
                  <a:lnTo>
                    <a:pt x="87" y="107"/>
                  </a:lnTo>
                  <a:lnTo>
                    <a:pt x="98" y="128"/>
                  </a:lnTo>
                  <a:lnTo>
                    <a:pt x="108" y="150"/>
                  </a:lnTo>
                  <a:lnTo>
                    <a:pt x="116" y="170"/>
                  </a:lnTo>
                  <a:lnTo>
                    <a:pt x="145" y="161"/>
                  </a:lnTo>
                  <a:lnTo>
                    <a:pt x="139" y="138"/>
                  </a:lnTo>
                  <a:lnTo>
                    <a:pt x="126" y="115"/>
                  </a:lnTo>
                  <a:lnTo>
                    <a:pt x="114" y="92"/>
                  </a:lnTo>
                  <a:lnTo>
                    <a:pt x="101" y="69"/>
                  </a:lnTo>
                  <a:lnTo>
                    <a:pt x="83" y="47"/>
                  </a:lnTo>
                  <a:lnTo>
                    <a:pt x="64" y="29"/>
                  </a:lnTo>
                  <a:lnTo>
                    <a:pt x="44" y="12"/>
                  </a:lnTo>
                  <a:lnTo>
                    <a:pt x="21" y="0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584"/>
            <p:cNvSpPr>
              <a:spLocks/>
            </p:cNvSpPr>
            <p:nvPr/>
          </p:nvSpPr>
          <p:spPr bwMode="auto">
            <a:xfrm>
              <a:off x="2012" y="2315"/>
              <a:ext cx="35" cy="66"/>
            </a:xfrm>
            <a:custGeom>
              <a:avLst/>
              <a:gdLst>
                <a:gd name="T0" fmla="*/ 0 w 105"/>
                <a:gd name="T1" fmla="*/ 27 h 197"/>
                <a:gd name="T2" fmla="*/ 16 w 105"/>
                <a:gd name="T3" fmla="*/ 41 h 197"/>
                <a:gd name="T4" fmla="*/ 31 w 105"/>
                <a:gd name="T5" fmla="*/ 58 h 197"/>
                <a:gd name="T6" fmla="*/ 44 w 105"/>
                <a:gd name="T7" fmla="*/ 76 h 197"/>
                <a:gd name="T8" fmla="*/ 54 w 105"/>
                <a:gd name="T9" fmla="*/ 99 h 197"/>
                <a:gd name="T10" fmla="*/ 63 w 105"/>
                <a:gd name="T11" fmla="*/ 123 h 197"/>
                <a:gd name="T12" fmla="*/ 67 w 105"/>
                <a:gd name="T13" fmla="*/ 148 h 197"/>
                <a:gd name="T14" fmla="*/ 71 w 105"/>
                <a:gd name="T15" fmla="*/ 172 h 197"/>
                <a:gd name="T16" fmla="*/ 73 w 105"/>
                <a:gd name="T17" fmla="*/ 197 h 197"/>
                <a:gd name="T18" fmla="*/ 105 w 105"/>
                <a:gd name="T19" fmla="*/ 197 h 197"/>
                <a:gd name="T20" fmla="*/ 104 w 105"/>
                <a:gd name="T21" fmla="*/ 170 h 197"/>
                <a:gd name="T22" fmla="*/ 100 w 105"/>
                <a:gd name="T23" fmla="*/ 142 h 197"/>
                <a:gd name="T24" fmla="*/ 93 w 105"/>
                <a:gd name="T25" fmla="*/ 115 h 197"/>
                <a:gd name="T26" fmla="*/ 85 w 105"/>
                <a:gd name="T27" fmla="*/ 87 h 197"/>
                <a:gd name="T28" fmla="*/ 71 w 105"/>
                <a:gd name="T29" fmla="*/ 61 h 197"/>
                <a:gd name="T30" fmla="*/ 57 w 105"/>
                <a:gd name="T31" fmla="*/ 38 h 197"/>
                <a:gd name="T32" fmla="*/ 39 w 105"/>
                <a:gd name="T33" fmla="*/ 18 h 197"/>
                <a:gd name="T34" fmla="*/ 16 w 105"/>
                <a:gd name="T35" fmla="*/ 0 h 197"/>
                <a:gd name="T36" fmla="*/ 0 w 105"/>
                <a:gd name="T37" fmla="*/ 2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97">
                  <a:moveTo>
                    <a:pt x="0" y="27"/>
                  </a:moveTo>
                  <a:lnTo>
                    <a:pt x="16" y="41"/>
                  </a:lnTo>
                  <a:lnTo>
                    <a:pt x="31" y="58"/>
                  </a:lnTo>
                  <a:lnTo>
                    <a:pt x="44" y="76"/>
                  </a:lnTo>
                  <a:lnTo>
                    <a:pt x="54" y="99"/>
                  </a:lnTo>
                  <a:lnTo>
                    <a:pt x="63" y="123"/>
                  </a:lnTo>
                  <a:lnTo>
                    <a:pt x="67" y="148"/>
                  </a:lnTo>
                  <a:lnTo>
                    <a:pt x="71" y="172"/>
                  </a:lnTo>
                  <a:lnTo>
                    <a:pt x="73" y="197"/>
                  </a:lnTo>
                  <a:lnTo>
                    <a:pt x="105" y="197"/>
                  </a:lnTo>
                  <a:lnTo>
                    <a:pt x="104" y="170"/>
                  </a:lnTo>
                  <a:lnTo>
                    <a:pt x="100" y="142"/>
                  </a:lnTo>
                  <a:lnTo>
                    <a:pt x="93" y="115"/>
                  </a:lnTo>
                  <a:lnTo>
                    <a:pt x="85" y="87"/>
                  </a:lnTo>
                  <a:lnTo>
                    <a:pt x="71" y="61"/>
                  </a:lnTo>
                  <a:lnTo>
                    <a:pt x="57" y="38"/>
                  </a:lnTo>
                  <a:lnTo>
                    <a:pt x="39" y="18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585"/>
            <p:cNvSpPr>
              <a:spLocks/>
            </p:cNvSpPr>
            <p:nvPr/>
          </p:nvSpPr>
          <p:spPr bwMode="auto">
            <a:xfrm>
              <a:off x="1940" y="2308"/>
              <a:ext cx="77" cy="19"/>
            </a:xfrm>
            <a:custGeom>
              <a:avLst/>
              <a:gdLst>
                <a:gd name="T0" fmla="*/ 0 w 232"/>
                <a:gd name="T1" fmla="*/ 56 h 58"/>
                <a:gd name="T2" fmla="*/ 15 w 232"/>
                <a:gd name="T3" fmla="*/ 58 h 58"/>
                <a:gd name="T4" fmla="*/ 26 w 232"/>
                <a:gd name="T5" fmla="*/ 54 h 58"/>
                <a:gd name="T6" fmla="*/ 38 w 232"/>
                <a:gd name="T7" fmla="*/ 48 h 58"/>
                <a:gd name="T8" fmla="*/ 50 w 232"/>
                <a:gd name="T9" fmla="*/ 44 h 58"/>
                <a:gd name="T10" fmla="*/ 63 w 232"/>
                <a:gd name="T11" fmla="*/ 40 h 58"/>
                <a:gd name="T12" fmla="*/ 75 w 232"/>
                <a:gd name="T13" fmla="*/ 37 h 58"/>
                <a:gd name="T14" fmla="*/ 89 w 232"/>
                <a:gd name="T15" fmla="*/ 35 h 58"/>
                <a:gd name="T16" fmla="*/ 104 w 232"/>
                <a:gd name="T17" fmla="*/ 33 h 58"/>
                <a:gd name="T18" fmla="*/ 117 w 232"/>
                <a:gd name="T19" fmla="*/ 32 h 58"/>
                <a:gd name="T20" fmla="*/ 131 w 232"/>
                <a:gd name="T21" fmla="*/ 31 h 58"/>
                <a:gd name="T22" fmla="*/ 146 w 232"/>
                <a:gd name="T23" fmla="*/ 31 h 58"/>
                <a:gd name="T24" fmla="*/ 158 w 232"/>
                <a:gd name="T25" fmla="*/ 32 h 58"/>
                <a:gd name="T26" fmla="*/ 171 w 232"/>
                <a:gd name="T27" fmla="*/ 35 h 58"/>
                <a:gd name="T28" fmla="*/ 183 w 232"/>
                <a:gd name="T29" fmla="*/ 36 h 58"/>
                <a:gd name="T30" fmla="*/ 195 w 232"/>
                <a:gd name="T31" fmla="*/ 40 h 58"/>
                <a:gd name="T32" fmla="*/ 206 w 232"/>
                <a:gd name="T33" fmla="*/ 44 h 58"/>
                <a:gd name="T34" fmla="*/ 217 w 232"/>
                <a:gd name="T35" fmla="*/ 49 h 58"/>
                <a:gd name="T36" fmla="*/ 232 w 232"/>
                <a:gd name="T37" fmla="*/ 22 h 58"/>
                <a:gd name="T38" fmla="*/ 218 w 232"/>
                <a:gd name="T39" fmla="*/ 17 h 58"/>
                <a:gd name="T40" fmla="*/ 205 w 232"/>
                <a:gd name="T41" fmla="*/ 10 h 58"/>
                <a:gd name="T42" fmla="*/ 190 w 232"/>
                <a:gd name="T43" fmla="*/ 6 h 58"/>
                <a:gd name="T44" fmla="*/ 177 w 232"/>
                <a:gd name="T45" fmla="*/ 2 h 58"/>
                <a:gd name="T46" fmla="*/ 162 w 232"/>
                <a:gd name="T47" fmla="*/ 1 h 58"/>
                <a:gd name="T48" fmla="*/ 146 w 232"/>
                <a:gd name="T49" fmla="*/ 0 h 58"/>
                <a:gd name="T50" fmla="*/ 131 w 232"/>
                <a:gd name="T51" fmla="*/ 0 h 58"/>
                <a:gd name="T52" fmla="*/ 115 w 232"/>
                <a:gd name="T53" fmla="*/ 1 h 58"/>
                <a:gd name="T54" fmla="*/ 100 w 232"/>
                <a:gd name="T55" fmla="*/ 2 h 58"/>
                <a:gd name="T56" fmla="*/ 86 w 232"/>
                <a:gd name="T57" fmla="*/ 4 h 58"/>
                <a:gd name="T58" fmla="*/ 70 w 232"/>
                <a:gd name="T59" fmla="*/ 6 h 58"/>
                <a:gd name="T60" fmla="*/ 55 w 232"/>
                <a:gd name="T61" fmla="*/ 10 h 58"/>
                <a:gd name="T62" fmla="*/ 42 w 232"/>
                <a:gd name="T63" fmla="*/ 14 h 58"/>
                <a:gd name="T64" fmla="*/ 27 w 232"/>
                <a:gd name="T65" fmla="*/ 18 h 58"/>
                <a:gd name="T66" fmla="*/ 15 w 232"/>
                <a:gd name="T67" fmla="*/ 22 h 58"/>
                <a:gd name="T68" fmla="*/ 3 w 232"/>
                <a:gd name="T69" fmla="*/ 29 h 58"/>
                <a:gd name="T70" fmla="*/ 16 w 232"/>
                <a:gd name="T71" fmla="*/ 29 h 58"/>
                <a:gd name="T72" fmla="*/ 0 w 232"/>
                <a:gd name="T7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58">
                  <a:moveTo>
                    <a:pt x="0" y="56"/>
                  </a:moveTo>
                  <a:lnTo>
                    <a:pt x="15" y="58"/>
                  </a:lnTo>
                  <a:lnTo>
                    <a:pt x="26" y="54"/>
                  </a:lnTo>
                  <a:lnTo>
                    <a:pt x="38" y="48"/>
                  </a:lnTo>
                  <a:lnTo>
                    <a:pt x="50" y="44"/>
                  </a:lnTo>
                  <a:lnTo>
                    <a:pt x="63" y="40"/>
                  </a:lnTo>
                  <a:lnTo>
                    <a:pt x="75" y="37"/>
                  </a:lnTo>
                  <a:lnTo>
                    <a:pt x="89" y="35"/>
                  </a:lnTo>
                  <a:lnTo>
                    <a:pt x="104" y="33"/>
                  </a:lnTo>
                  <a:lnTo>
                    <a:pt x="117" y="32"/>
                  </a:lnTo>
                  <a:lnTo>
                    <a:pt x="131" y="31"/>
                  </a:lnTo>
                  <a:lnTo>
                    <a:pt x="146" y="31"/>
                  </a:lnTo>
                  <a:lnTo>
                    <a:pt x="158" y="32"/>
                  </a:lnTo>
                  <a:lnTo>
                    <a:pt x="171" y="35"/>
                  </a:lnTo>
                  <a:lnTo>
                    <a:pt x="183" y="36"/>
                  </a:lnTo>
                  <a:lnTo>
                    <a:pt x="195" y="40"/>
                  </a:lnTo>
                  <a:lnTo>
                    <a:pt x="206" y="44"/>
                  </a:lnTo>
                  <a:lnTo>
                    <a:pt x="217" y="49"/>
                  </a:lnTo>
                  <a:lnTo>
                    <a:pt x="232" y="22"/>
                  </a:lnTo>
                  <a:lnTo>
                    <a:pt x="218" y="17"/>
                  </a:lnTo>
                  <a:lnTo>
                    <a:pt x="205" y="10"/>
                  </a:lnTo>
                  <a:lnTo>
                    <a:pt x="190" y="6"/>
                  </a:lnTo>
                  <a:lnTo>
                    <a:pt x="177" y="2"/>
                  </a:lnTo>
                  <a:lnTo>
                    <a:pt x="162" y="1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5" y="1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70" y="6"/>
                  </a:lnTo>
                  <a:lnTo>
                    <a:pt x="55" y="10"/>
                  </a:lnTo>
                  <a:lnTo>
                    <a:pt x="42" y="14"/>
                  </a:lnTo>
                  <a:lnTo>
                    <a:pt x="27" y="18"/>
                  </a:lnTo>
                  <a:lnTo>
                    <a:pt x="15" y="22"/>
                  </a:lnTo>
                  <a:lnTo>
                    <a:pt x="3" y="29"/>
                  </a:lnTo>
                  <a:lnTo>
                    <a:pt x="16" y="2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586"/>
            <p:cNvSpPr>
              <a:spLocks/>
            </p:cNvSpPr>
            <p:nvPr/>
          </p:nvSpPr>
          <p:spPr bwMode="auto">
            <a:xfrm>
              <a:off x="1912" y="2299"/>
              <a:ext cx="33" cy="27"/>
            </a:xfrm>
            <a:custGeom>
              <a:avLst/>
              <a:gdLst>
                <a:gd name="T0" fmla="*/ 0 w 98"/>
                <a:gd name="T1" fmla="*/ 32 h 83"/>
                <a:gd name="T2" fmla="*/ 9 w 98"/>
                <a:gd name="T3" fmla="*/ 35 h 83"/>
                <a:gd name="T4" fmla="*/ 19 w 98"/>
                <a:gd name="T5" fmla="*/ 39 h 83"/>
                <a:gd name="T6" fmla="*/ 28 w 98"/>
                <a:gd name="T7" fmla="*/ 44 h 83"/>
                <a:gd name="T8" fmla="*/ 37 w 98"/>
                <a:gd name="T9" fmla="*/ 49 h 83"/>
                <a:gd name="T10" fmla="*/ 47 w 98"/>
                <a:gd name="T11" fmla="*/ 58 h 83"/>
                <a:gd name="T12" fmla="*/ 58 w 98"/>
                <a:gd name="T13" fmla="*/ 67 h 83"/>
                <a:gd name="T14" fmla="*/ 70 w 98"/>
                <a:gd name="T15" fmla="*/ 75 h 83"/>
                <a:gd name="T16" fmla="*/ 81 w 98"/>
                <a:gd name="T17" fmla="*/ 83 h 83"/>
                <a:gd name="T18" fmla="*/ 98 w 98"/>
                <a:gd name="T19" fmla="*/ 56 h 83"/>
                <a:gd name="T20" fmla="*/ 87 w 98"/>
                <a:gd name="T21" fmla="*/ 49 h 83"/>
                <a:gd name="T22" fmla="*/ 77 w 98"/>
                <a:gd name="T23" fmla="*/ 41 h 83"/>
                <a:gd name="T24" fmla="*/ 67 w 98"/>
                <a:gd name="T25" fmla="*/ 35 h 83"/>
                <a:gd name="T26" fmla="*/ 56 w 98"/>
                <a:gd name="T27" fmla="*/ 25 h 83"/>
                <a:gd name="T28" fmla="*/ 44 w 98"/>
                <a:gd name="T29" fmla="*/ 17 h 83"/>
                <a:gd name="T30" fmla="*/ 32 w 98"/>
                <a:gd name="T31" fmla="*/ 10 h 83"/>
                <a:gd name="T32" fmla="*/ 19 w 98"/>
                <a:gd name="T33" fmla="*/ 4 h 83"/>
                <a:gd name="T34" fmla="*/ 5 w 98"/>
                <a:gd name="T35" fmla="*/ 0 h 83"/>
                <a:gd name="T36" fmla="*/ 0 w 98"/>
                <a:gd name="T37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83">
                  <a:moveTo>
                    <a:pt x="0" y="32"/>
                  </a:moveTo>
                  <a:lnTo>
                    <a:pt x="9" y="35"/>
                  </a:lnTo>
                  <a:lnTo>
                    <a:pt x="19" y="39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47" y="58"/>
                  </a:lnTo>
                  <a:lnTo>
                    <a:pt x="58" y="67"/>
                  </a:lnTo>
                  <a:lnTo>
                    <a:pt x="70" y="75"/>
                  </a:lnTo>
                  <a:lnTo>
                    <a:pt x="81" y="83"/>
                  </a:lnTo>
                  <a:lnTo>
                    <a:pt x="98" y="56"/>
                  </a:lnTo>
                  <a:lnTo>
                    <a:pt x="87" y="49"/>
                  </a:lnTo>
                  <a:lnTo>
                    <a:pt x="77" y="41"/>
                  </a:lnTo>
                  <a:lnTo>
                    <a:pt x="67" y="35"/>
                  </a:lnTo>
                  <a:lnTo>
                    <a:pt x="56" y="25"/>
                  </a:lnTo>
                  <a:lnTo>
                    <a:pt x="44" y="17"/>
                  </a:lnTo>
                  <a:lnTo>
                    <a:pt x="32" y="10"/>
                  </a:lnTo>
                  <a:lnTo>
                    <a:pt x="19" y="4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587"/>
            <p:cNvSpPr>
              <a:spLocks/>
            </p:cNvSpPr>
            <p:nvPr/>
          </p:nvSpPr>
          <p:spPr bwMode="auto">
            <a:xfrm>
              <a:off x="1873" y="2298"/>
              <a:ext cx="41" cy="17"/>
            </a:xfrm>
            <a:custGeom>
              <a:avLst/>
              <a:gdLst>
                <a:gd name="T0" fmla="*/ 0 w 123"/>
                <a:gd name="T1" fmla="*/ 50 h 51"/>
                <a:gd name="T2" fmla="*/ 23 w 123"/>
                <a:gd name="T3" fmla="*/ 51 h 51"/>
                <a:gd name="T4" fmla="*/ 31 w 123"/>
                <a:gd name="T5" fmla="*/ 44 h 51"/>
                <a:gd name="T6" fmla="*/ 41 w 123"/>
                <a:gd name="T7" fmla="*/ 39 h 51"/>
                <a:gd name="T8" fmla="*/ 53 w 123"/>
                <a:gd name="T9" fmla="*/ 35 h 51"/>
                <a:gd name="T10" fmla="*/ 65 w 123"/>
                <a:gd name="T11" fmla="*/ 34 h 51"/>
                <a:gd name="T12" fmla="*/ 77 w 123"/>
                <a:gd name="T13" fmla="*/ 32 h 51"/>
                <a:gd name="T14" fmla="*/ 91 w 123"/>
                <a:gd name="T15" fmla="*/ 32 h 51"/>
                <a:gd name="T16" fmla="*/ 104 w 123"/>
                <a:gd name="T17" fmla="*/ 34 h 51"/>
                <a:gd name="T18" fmla="*/ 118 w 123"/>
                <a:gd name="T19" fmla="*/ 36 h 51"/>
                <a:gd name="T20" fmla="*/ 123 w 123"/>
                <a:gd name="T21" fmla="*/ 4 h 51"/>
                <a:gd name="T22" fmla="*/ 107 w 123"/>
                <a:gd name="T23" fmla="*/ 3 h 51"/>
                <a:gd name="T24" fmla="*/ 92 w 123"/>
                <a:gd name="T25" fmla="*/ 0 h 51"/>
                <a:gd name="T26" fmla="*/ 77 w 123"/>
                <a:gd name="T27" fmla="*/ 0 h 51"/>
                <a:gd name="T28" fmla="*/ 61 w 123"/>
                <a:gd name="T29" fmla="*/ 1 h 51"/>
                <a:gd name="T30" fmla="*/ 45 w 123"/>
                <a:gd name="T31" fmla="*/ 5 h 51"/>
                <a:gd name="T32" fmla="*/ 29 w 123"/>
                <a:gd name="T33" fmla="*/ 11 h 51"/>
                <a:gd name="T34" fmla="*/ 15 w 123"/>
                <a:gd name="T35" fmla="*/ 17 h 51"/>
                <a:gd name="T36" fmla="*/ 2 w 123"/>
                <a:gd name="T37" fmla="*/ 28 h 51"/>
                <a:gd name="T38" fmla="*/ 25 w 123"/>
                <a:gd name="T39" fmla="*/ 31 h 51"/>
                <a:gd name="T40" fmla="*/ 0 w 123"/>
                <a:gd name="T4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51">
                  <a:moveTo>
                    <a:pt x="0" y="50"/>
                  </a:moveTo>
                  <a:lnTo>
                    <a:pt x="23" y="51"/>
                  </a:lnTo>
                  <a:lnTo>
                    <a:pt x="31" y="44"/>
                  </a:lnTo>
                  <a:lnTo>
                    <a:pt x="41" y="39"/>
                  </a:lnTo>
                  <a:lnTo>
                    <a:pt x="53" y="35"/>
                  </a:lnTo>
                  <a:lnTo>
                    <a:pt x="65" y="34"/>
                  </a:lnTo>
                  <a:lnTo>
                    <a:pt x="77" y="32"/>
                  </a:lnTo>
                  <a:lnTo>
                    <a:pt x="91" y="32"/>
                  </a:lnTo>
                  <a:lnTo>
                    <a:pt x="104" y="34"/>
                  </a:lnTo>
                  <a:lnTo>
                    <a:pt x="118" y="36"/>
                  </a:lnTo>
                  <a:lnTo>
                    <a:pt x="123" y="4"/>
                  </a:lnTo>
                  <a:lnTo>
                    <a:pt x="107" y="3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5" y="5"/>
                  </a:lnTo>
                  <a:lnTo>
                    <a:pt x="29" y="11"/>
                  </a:lnTo>
                  <a:lnTo>
                    <a:pt x="15" y="17"/>
                  </a:lnTo>
                  <a:lnTo>
                    <a:pt x="2" y="28"/>
                  </a:lnTo>
                  <a:lnTo>
                    <a:pt x="25" y="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588"/>
            <p:cNvSpPr>
              <a:spLocks/>
            </p:cNvSpPr>
            <p:nvPr/>
          </p:nvSpPr>
          <p:spPr bwMode="auto">
            <a:xfrm>
              <a:off x="1440" y="2841"/>
              <a:ext cx="8" cy="9"/>
            </a:xfrm>
            <a:custGeom>
              <a:avLst/>
              <a:gdLst>
                <a:gd name="T0" fmla="*/ 17 w 24"/>
                <a:gd name="T1" fmla="*/ 27 h 27"/>
                <a:gd name="T2" fmla="*/ 23 w 24"/>
                <a:gd name="T3" fmla="*/ 23 h 27"/>
                <a:gd name="T4" fmla="*/ 24 w 24"/>
                <a:gd name="T5" fmla="*/ 16 h 27"/>
                <a:gd name="T6" fmla="*/ 24 w 24"/>
                <a:gd name="T7" fmla="*/ 12 h 27"/>
                <a:gd name="T8" fmla="*/ 21 w 24"/>
                <a:gd name="T9" fmla="*/ 5 h 27"/>
                <a:gd name="T10" fmla="*/ 17 w 24"/>
                <a:gd name="T11" fmla="*/ 2 h 27"/>
                <a:gd name="T12" fmla="*/ 12 w 24"/>
                <a:gd name="T13" fmla="*/ 0 h 27"/>
                <a:gd name="T14" fmla="*/ 6 w 24"/>
                <a:gd name="T15" fmla="*/ 0 h 27"/>
                <a:gd name="T16" fmla="*/ 0 w 24"/>
                <a:gd name="T17" fmla="*/ 2 h 27"/>
                <a:gd name="T18" fmla="*/ 17 w 24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17" y="27"/>
                  </a:moveTo>
                  <a:lnTo>
                    <a:pt x="23" y="23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589"/>
            <p:cNvSpPr>
              <a:spLocks/>
            </p:cNvSpPr>
            <p:nvPr/>
          </p:nvSpPr>
          <p:spPr bwMode="auto">
            <a:xfrm>
              <a:off x="1343" y="2842"/>
              <a:ext cx="103" cy="42"/>
            </a:xfrm>
            <a:custGeom>
              <a:avLst/>
              <a:gdLst>
                <a:gd name="T0" fmla="*/ 0 w 310"/>
                <a:gd name="T1" fmla="*/ 125 h 127"/>
                <a:gd name="T2" fmla="*/ 21 w 310"/>
                <a:gd name="T3" fmla="*/ 126 h 127"/>
                <a:gd name="T4" fmla="*/ 41 w 310"/>
                <a:gd name="T5" fmla="*/ 127 h 127"/>
                <a:gd name="T6" fmla="*/ 60 w 310"/>
                <a:gd name="T7" fmla="*/ 127 h 127"/>
                <a:gd name="T8" fmla="*/ 82 w 310"/>
                <a:gd name="T9" fmla="*/ 126 h 127"/>
                <a:gd name="T10" fmla="*/ 99 w 310"/>
                <a:gd name="T11" fmla="*/ 123 h 127"/>
                <a:gd name="T12" fmla="*/ 121 w 310"/>
                <a:gd name="T13" fmla="*/ 119 h 127"/>
                <a:gd name="T14" fmla="*/ 140 w 310"/>
                <a:gd name="T15" fmla="*/ 114 h 127"/>
                <a:gd name="T16" fmla="*/ 160 w 310"/>
                <a:gd name="T17" fmla="*/ 107 h 127"/>
                <a:gd name="T18" fmla="*/ 179 w 310"/>
                <a:gd name="T19" fmla="*/ 99 h 127"/>
                <a:gd name="T20" fmla="*/ 198 w 310"/>
                <a:gd name="T21" fmla="*/ 91 h 127"/>
                <a:gd name="T22" fmla="*/ 217 w 310"/>
                <a:gd name="T23" fmla="*/ 83 h 127"/>
                <a:gd name="T24" fmla="*/ 235 w 310"/>
                <a:gd name="T25" fmla="*/ 72 h 127"/>
                <a:gd name="T26" fmla="*/ 253 w 310"/>
                <a:gd name="T27" fmla="*/ 61 h 127"/>
                <a:gd name="T28" fmla="*/ 273 w 310"/>
                <a:gd name="T29" fmla="*/ 50 h 127"/>
                <a:gd name="T30" fmla="*/ 292 w 310"/>
                <a:gd name="T31" fmla="*/ 38 h 127"/>
                <a:gd name="T32" fmla="*/ 310 w 310"/>
                <a:gd name="T33" fmla="*/ 26 h 127"/>
                <a:gd name="T34" fmla="*/ 291 w 310"/>
                <a:gd name="T35" fmla="*/ 0 h 127"/>
                <a:gd name="T36" fmla="*/ 273 w 310"/>
                <a:gd name="T37" fmla="*/ 13 h 127"/>
                <a:gd name="T38" fmla="*/ 256 w 310"/>
                <a:gd name="T39" fmla="*/ 23 h 127"/>
                <a:gd name="T40" fmla="*/ 238 w 310"/>
                <a:gd name="T41" fmla="*/ 34 h 127"/>
                <a:gd name="T42" fmla="*/ 221 w 310"/>
                <a:gd name="T43" fmla="*/ 45 h 127"/>
                <a:gd name="T44" fmla="*/ 203 w 310"/>
                <a:gd name="T45" fmla="*/ 54 h 127"/>
                <a:gd name="T46" fmla="*/ 186 w 310"/>
                <a:gd name="T47" fmla="*/ 62 h 127"/>
                <a:gd name="T48" fmla="*/ 167 w 310"/>
                <a:gd name="T49" fmla="*/ 71 h 127"/>
                <a:gd name="T50" fmla="*/ 149 w 310"/>
                <a:gd name="T51" fmla="*/ 77 h 127"/>
                <a:gd name="T52" fmla="*/ 132 w 310"/>
                <a:gd name="T53" fmla="*/ 84 h 127"/>
                <a:gd name="T54" fmla="*/ 114 w 310"/>
                <a:gd name="T55" fmla="*/ 88 h 127"/>
                <a:gd name="T56" fmla="*/ 97 w 310"/>
                <a:gd name="T57" fmla="*/ 91 h 127"/>
                <a:gd name="T58" fmla="*/ 78 w 310"/>
                <a:gd name="T59" fmla="*/ 93 h 127"/>
                <a:gd name="T60" fmla="*/ 60 w 310"/>
                <a:gd name="T61" fmla="*/ 95 h 127"/>
                <a:gd name="T62" fmla="*/ 41 w 310"/>
                <a:gd name="T63" fmla="*/ 95 h 127"/>
                <a:gd name="T64" fmla="*/ 22 w 310"/>
                <a:gd name="T65" fmla="*/ 95 h 127"/>
                <a:gd name="T66" fmla="*/ 5 w 310"/>
                <a:gd name="T67" fmla="*/ 92 h 127"/>
                <a:gd name="T68" fmla="*/ 0 w 310"/>
                <a:gd name="T6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127">
                  <a:moveTo>
                    <a:pt x="0" y="125"/>
                  </a:moveTo>
                  <a:lnTo>
                    <a:pt x="21" y="126"/>
                  </a:lnTo>
                  <a:lnTo>
                    <a:pt x="41" y="127"/>
                  </a:lnTo>
                  <a:lnTo>
                    <a:pt x="60" y="127"/>
                  </a:lnTo>
                  <a:lnTo>
                    <a:pt x="82" y="126"/>
                  </a:lnTo>
                  <a:lnTo>
                    <a:pt x="99" y="123"/>
                  </a:lnTo>
                  <a:lnTo>
                    <a:pt x="121" y="119"/>
                  </a:lnTo>
                  <a:lnTo>
                    <a:pt x="140" y="114"/>
                  </a:lnTo>
                  <a:lnTo>
                    <a:pt x="160" y="107"/>
                  </a:lnTo>
                  <a:lnTo>
                    <a:pt x="179" y="99"/>
                  </a:lnTo>
                  <a:lnTo>
                    <a:pt x="198" y="91"/>
                  </a:lnTo>
                  <a:lnTo>
                    <a:pt x="217" y="83"/>
                  </a:lnTo>
                  <a:lnTo>
                    <a:pt x="235" y="72"/>
                  </a:lnTo>
                  <a:lnTo>
                    <a:pt x="253" y="61"/>
                  </a:lnTo>
                  <a:lnTo>
                    <a:pt x="273" y="50"/>
                  </a:lnTo>
                  <a:lnTo>
                    <a:pt x="292" y="38"/>
                  </a:lnTo>
                  <a:lnTo>
                    <a:pt x="310" y="26"/>
                  </a:lnTo>
                  <a:lnTo>
                    <a:pt x="291" y="0"/>
                  </a:lnTo>
                  <a:lnTo>
                    <a:pt x="273" y="13"/>
                  </a:lnTo>
                  <a:lnTo>
                    <a:pt x="256" y="23"/>
                  </a:lnTo>
                  <a:lnTo>
                    <a:pt x="238" y="34"/>
                  </a:lnTo>
                  <a:lnTo>
                    <a:pt x="221" y="45"/>
                  </a:lnTo>
                  <a:lnTo>
                    <a:pt x="203" y="54"/>
                  </a:lnTo>
                  <a:lnTo>
                    <a:pt x="186" y="62"/>
                  </a:lnTo>
                  <a:lnTo>
                    <a:pt x="167" y="71"/>
                  </a:lnTo>
                  <a:lnTo>
                    <a:pt x="149" y="77"/>
                  </a:lnTo>
                  <a:lnTo>
                    <a:pt x="132" y="84"/>
                  </a:lnTo>
                  <a:lnTo>
                    <a:pt x="114" y="88"/>
                  </a:lnTo>
                  <a:lnTo>
                    <a:pt x="97" y="91"/>
                  </a:lnTo>
                  <a:lnTo>
                    <a:pt x="78" y="93"/>
                  </a:lnTo>
                  <a:lnTo>
                    <a:pt x="60" y="95"/>
                  </a:lnTo>
                  <a:lnTo>
                    <a:pt x="41" y="95"/>
                  </a:lnTo>
                  <a:lnTo>
                    <a:pt x="22" y="95"/>
                  </a:lnTo>
                  <a:lnTo>
                    <a:pt x="5" y="9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590"/>
            <p:cNvSpPr>
              <a:spLocks/>
            </p:cNvSpPr>
            <p:nvPr/>
          </p:nvSpPr>
          <p:spPr bwMode="auto">
            <a:xfrm>
              <a:off x="1289" y="2819"/>
              <a:ext cx="56" cy="64"/>
            </a:xfrm>
            <a:custGeom>
              <a:avLst/>
              <a:gdLst>
                <a:gd name="T0" fmla="*/ 0 w 167"/>
                <a:gd name="T1" fmla="*/ 0 h 193"/>
                <a:gd name="T2" fmla="*/ 1 w 167"/>
                <a:gd name="T3" fmla="*/ 16 h 193"/>
                <a:gd name="T4" fmla="*/ 4 w 167"/>
                <a:gd name="T5" fmla="*/ 31 h 193"/>
                <a:gd name="T6" fmla="*/ 8 w 167"/>
                <a:gd name="T7" fmla="*/ 47 h 193"/>
                <a:gd name="T8" fmla="*/ 15 w 167"/>
                <a:gd name="T9" fmla="*/ 62 h 193"/>
                <a:gd name="T10" fmla="*/ 21 w 167"/>
                <a:gd name="T11" fmla="*/ 78 h 193"/>
                <a:gd name="T12" fmla="*/ 29 w 167"/>
                <a:gd name="T13" fmla="*/ 93 h 193"/>
                <a:gd name="T14" fmla="*/ 40 w 167"/>
                <a:gd name="T15" fmla="*/ 106 h 193"/>
                <a:gd name="T16" fmla="*/ 51 w 167"/>
                <a:gd name="T17" fmla="*/ 121 h 193"/>
                <a:gd name="T18" fmla="*/ 62 w 167"/>
                <a:gd name="T19" fmla="*/ 133 h 193"/>
                <a:gd name="T20" fmla="*/ 75 w 167"/>
                <a:gd name="T21" fmla="*/ 147 h 193"/>
                <a:gd name="T22" fmla="*/ 87 w 167"/>
                <a:gd name="T23" fmla="*/ 157 h 193"/>
                <a:gd name="T24" fmla="*/ 102 w 167"/>
                <a:gd name="T25" fmla="*/ 168 h 193"/>
                <a:gd name="T26" fmla="*/ 116 w 167"/>
                <a:gd name="T27" fmla="*/ 176 h 193"/>
                <a:gd name="T28" fmla="*/ 132 w 167"/>
                <a:gd name="T29" fmla="*/ 183 h 193"/>
                <a:gd name="T30" fmla="*/ 147 w 167"/>
                <a:gd name="T31" fmla="*/ 187 h 193"/>
                <a:gd name="T32" fmla="*/ 162 w 167"/>
                <a:gd name="T33" fmla="*/ 193 h 193"/>
                <a:gd name="T34" fmla="*/ 167 w 167"/>
                <a:gd name="T35" fmla="*/ 160 h 193"/>
                <a:gd name="T36" fmla="*/ 155 w 167"/>
                <a:gd name="T37" fmla="*/ 157 h 193"/>
                <a:gd name="T38" fmla="*/ 143 w 167"/>
                <a:gd name="T39" fmla="*/ 153 h 193"/>
                <a:gd name="T40" fmla="*/ 132 w 167"/>
                <a:gd name="T41" fmla="*/ 148 h 193"/>
                <a:gd name="T42" fmla="*/ 118 w 167"/>
                <a:gd name="T43" fmla="*/ 141 h 193"/>
                <a:gd name="T44" fmla="*/ 108 w 167"/>
                <a:gd name="T45" fmla="*/ 132 h 193"/>
                <a:gd name="T46" fmla="*/ 97 w 167"/>
                <a:gd name="T47" fmla="*/ 122 h 193"/>
                <a:gd name="T48" fmla="*/ 86 w 167"/>
                <a:gd name="T49" fmla="*/ 112 h 193"/>
                <a:gd name="T50" fmla="*/ 75 w 167"/>
                <a:gd name="T51" fmla="*/ 101 h 193"/>
                <a:gd name="T52" fmla="*/ 66 w 167"/>
                <a:gd name="T53" fmla="*/ 89 h 193"/>
                <a:gd name="T54" fmla="*/ 58 w 167"/>
                <a:gd name="T55" fmla="*/ 76 h 193"/>
                <a:gd name="T56" fmla="*/ 50 w 167"/>
                <a:gd name="T57" fmla="*/ 63 h 193"/>
                <a:gd name="T58" fmla="*/ 43 w 167"/>
                <a:gd name="T59" fmla="*/ 51 h 193"/>
                <a:gd name="T60" fmla="*/ 39 w 167"/>
                <a:gd name="T61" fmla="*/ 37 h 193"/>
                <a:gd name="T62" fmla="*/ 35 w 167"/>
                <a:gd name="T63" fmla="*/ 25 h 193"/>
                <a:gd name="T64" fmla="*/ 32 w 167"/>
                <a:gd name="T65" fmla="*/ 12 h 193"/>
                <a:gd name="T66" fmla="*/ 32 w 167"/>
                <a:gd name="T67" fmla="*/ 0 h 193"/>
                <a:gd name="T68" fmla="*/ 0 w 167"/>
                <a:gd name="T6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193">
                  <a:moveTo>
                    <a:pt x="0" y="0"/>
                  </a:moveTo>
                  <a:lnTo>
                    <a:pt x="1" y="16"/>
                  </a:lnTo>
                  <a:lnTo>
                    <a:pt x="4" y="31"/>
                  </a:lnTo>
                  <a:lnTo>
                    <a:pt x="8" y="47"/>
                  </a:lnTo>
                  <a:lnTo>
                    <a:pt x="15" y="62"/>
                  </a:lnTo>
                  <a:lnTo>
                    <a:pt x="21" y="78"/>
                  </a:lnTo>
                  <a:lnTo>
                    <a:pt x="29" y="93"/>
                  </a:lnTo>
                  <a:lnTo>
                    <a:pt x="40" y="106"/>
                  </a:lnTo>
                  <a:lnTo>
                    <a:pt x="51" y="121"/>
                  </a:lnTo>
                  <a:lnTo>
                    <a:pt x="62" y="133"/>
                  </a:lnTo>
                  <a:lnTo>
                    <a:pt x="75" y="147"/>
                  </a:lnTo>
                  <a:lnTo>
                    <a:pt x="87" y="157"/>
                  </a:lnTo>
                  <a:lnTo>
                    <a:pt x="102" y="168"/>
                  </a:lnTo>
                  <a:lnTo>
                    <a:pt x="116" y="176"/>
                  </a:lnTo>
                  <a:lnTo>
                    <a:pt x="132" y="183"/>
                  </a:lnTo>
                  <a:lnTo>
                    <a:pt x="147" y="187"/>
                  </a:lnTo>
                  <a:lnTo>
                    <a:pt x="162" y="193"/>
                  </a:lnTo>
                  <a:lnTo>
                    <a:pt x="167" y="160"/>
                  </a:lnTo>
                  <a:lnTo>
                    <a:pt x="155" y="157"/>
                  </a:lnTo>
                  <a:lnTo>
                    <a:pt x="143" y="153"/>
                  </a:lnTo>
                  <a:lnTo>
                    <a:pt x="132" y="148"/>
                  </a:lnTo>
                  <a:lnTo>
                    <a:pt x="118" y="141"/>
                  </a:lnTo>
                  <a:lnTo>
                    <a:pt x="108" y="132"/>
                  </a:lnTo>
                  <a:lnTo>
                    <a:pt x="97" y="122"/>
                  </a:lnTo>
                  <a:lnTo>
                    <a:pt x="86" y="112"/>
                  </a:lnTo>
                  <a:lnTo>
                    <a:pt x="75" y="101"/>
                  </a:lnTo>
                  <a:lnTo>
                    <a:pt x="66" y="89"/>
                  </a:lnTo>
                  <a:lnTo>
                    <a:pt x="58" y="76"/>
                  </a:lnTo>
                  <a:lnTo>
                    <a:pt x="50" y="63"/>
                  </a:lnTo>
                  <a:lnTo>
                    <a:pt x="43" y="51"/>
                  </a:lnTo>
                  <a:lnTo>
                    <a:pt x="39" y="37"/>
                  </a:lnTo>
                  <a:lnTo>
                    <a:pt x="35" y="25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591"/>
            <p:cNvSpPr>
              <a:spLocks/>
            </p:cNvSpPr>
            <p:nvPr/>
          </p:nvSpPr>
          <p:spPr bwMode="auto">
            <a:xfrm>
              <a:off x="1289" y="2701"/>
              <a:ext cx="59" cy="117"/>
            </a:xfrm>
            <a:custGeom>
              <a:avLst/>
              <a:gdLst>
                <a:gd name="T0" fmla="*/ 151 w 178"/>
                <a:gd name="T1" fmla="*/ 22 h 351"/>
                <a:gd name="T2" fmla="*/ 156 w 178"/>
                <a:gd name="T3" fmla="*/ 0 h 351"/>
                <a:gd name="T4" fmla="*/ 135 w 178"/>
                <a:gd name="T5" fmla="*/ 14 h 351"/>
                <a:gd name="T6" fmla="*/ 114 w 178"/>
                <a:gd name="T7" fmla="*/ 30 h 351"/>
                <a:gd name="T8" fmla="*/ 95 w 178"/>
                <a:gd name="T9" fmla="*/ 48 h 351"/>
                <a:gd name="T10" fmla="*/ 81 w 178"/>
                <a:gd name="T11" fmla="*/ 68 h 351"/>
                <a:gd name="T12" fmla="*/ 66 w 178"/>
                <a:gd name="T13" fmla="*/ 88 h 351"/>
                <a:gd name="T14" fmla="*/ 52 w 178"/>
                <a:gd name="T15" fmla="*/ 110 h 351"/>
                <a:gd name="T16" fmla="*/ 42 w 178"/>
                <a:gd name="T17" fmla="*/ 133 h 351"/>
                <a:gd name="T18" fmla="*/ 32 w 178"/>
                <a:gd name="T19" fmla="*/ 157 h 351"/>
                <a:gd name="T20" fmla="*/ 24 w 178"/>
                <a:gd name="T21" fmla="*/ 180 h 351"/>
                <a:gd name="T22" fmla="*/ 17 w 178"/>
                <a:gd name="T23" fmla="*/ 204 h 351"/>
                <a:gd name="T24" fmla="*/ 11 w 178"/>
                <a:gd name="T25" fmla="*/ 230 h 351"/>
                <a:gd name="T26" fmla="*/ 7 w 178"/>
                <a:gd name="T27" fmla="*/ 254 h 351"/>
                <a:gd name="T28" fmla="*/ 4 w 178"/>
                <a:gd name="T29" fmla="*/ 280 h 351"/>
                <a:gd name="T30" fmla="*/ 1 w 178"/>
                <a:gd name="T31" fmla="*/ 304 h 351"/>
                <a:gd name="T32" fmla="*/ 0 w 178"/>
                <a:gd name="T33" fmla="*/ 328 h 351"/>
                <a:gd name="T34" fmla="*/ 0 w 178"/>
                <a:gd name="T35" fmla="*/ 351 h 351"/>
                <a:gd name="T36" fmla="*/ 32 w 178"/>
                <a:gd name="T37" fmla="*/ 351 h 351"/>
                <a:gd name="T38" fmla="*/ 32 w 178"/>
                <a:gd name="T39" fmla="*/ 328 h 351"/>
                <a:gd name="T40" fmla="*/ 33 w 178"/>
                <a:gd name="T41" fmla="*/ 305 h 351"/>
                <a:gd name="T42" fmla="*/ 36 w 178"/>
                <a:gd name="T43" fmla="*/ 281 h 351"/>
                <a:gd name="T44" fmla="*/ 39 w 178"/>
                <a:gd name="T45" fmla="*/ 257 h 351"/>
                <a:gd name="T46" fmla="*/ 43 w 178"/>
                <a:gd name="T47" fmla="*/ 235 h 351"/>
                <a:gd name="T48" fmla="*/ 48 w 178"/>
                <a:gd name="T49" fmla="*/ 211 h 351"/>
                <a:gd name="T50" fmla="*/ 55 w 178"/>
                <a:gd name="T51" fmla="*/ 188 h 351"/>
                <a:gd name="T52" fmla="*/ 62 w 178"/>
                <a:gd name="T53" fmla="*/ 166 h 351"/>
                <a:gd name="T54" fmla="*/ 70 w 178"/>
                <a:gd name="T55" fmla="*/ 145 h 351"/>
                <a:gd name="T56" fmla="*/ 82 w 178"/>
                <a:gd name="T57" fmla="*/ 126 h 351"/>
                <a:gd name="T58" fmla="*/ 93 w 178"/>
                <a:gd name="T59" fmla="*/ 106 h 351"/>
                <a:gd name="T60" fmla="*/ 105 w 178"/>
                <a:gd name="T61" fmla="*/ 87 h 351"/>
                <a:gd name="T62" fmla="*/ 120 w 178"/>
                <a:gd name="T63" fmla="*/ 69 h 351"/>
                <a:gd name="T64" fmla="*/ 135 w 178"/>
                <a:gd name="T65" fmla="*/ 54 h 351"/>
                <a:gd name="T66" fmla="*/ 153 w 178"/>
                <a:gd name="T67" fmla="*/ 40 h 351"/>
                <a:gd name="T68" fmla="*/ 172 w 178"/>
                <a:gd name="T69" fmla="*/ 27 h 351"/>
                <a:gd name="T70" fmla="*/ 178 w 178"/>
                <a:gd name="T71" fmla="*/ 4 h 351"/>
                <a:gd name="T72" fmla="*/ 151 w 178"/>
                <a:gd name="T73" fmla="*/ 2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351">
                  <a:moveTo>
                    <a:pt x="151" y="22"/>
                  </a:moveTo>
                  <a:lnTo>
                    <a:pt x="156" y="0"/>
                  </a:lnTo>
                  <a:lnTo>
                    <a:pt x="135" y="14"/>
                  </a:lnTo>
                  <a:lnTo>
                    <a:pt x="114" y="30"/>
                  </a:lnTo>
                  <a:lnTo>
                    <a:pt x="95" y="48"/>
                  </a:lnTo>
                  <a:lnTo>
                    <a:pt x="81" y="68"/>
                  </a:lnTo>
                  <a:lnTo>
                    <a:pt x="66" y="88"/>
                  </a:lnTo>
                  <a:lnTo>
                    <a:pt x="52" y="110"/>
                  </a:lnTo>
                  <a:lnTo>
                    <a:pt x="42" y="133"/>
                  </a:lnTo>
                  <a:lnTo>
                    <a:pt x="32" y="157"/>
                  </a:lnTo>
                  <a:lnTo>
                    <a:pt x="24" y="180"/>
                  </a:lnTo>
                  <a:lnTo>
                    <a:pt x="17" y="204"/>
                  </a:lnTo>
                  <a:lnTo>
                    <a:pt x="11" y="230"/>
                  </a:lnTo>
                  <a:lnTo>
                    <a:pt x="7" y="254"/>
                  </a:lnTo>
                  <a:lnTo>
                    <a:pt x="4" y="280"/>
                  </a:lnTo>
                  <a:lnTo>
                    <a:pt x="1" y="304"/>
                  </a:lnTo>
                  <a:lnTo>
                    <a:pt x="0" y="328"/>
                  </a:lnTo>
                  <a:lnTo>
                    <a:pt x="0" y="351"/>
                  </a:lnTo>
                  <a:lnTo>
                    <a:pt x="32" y="351"/>
                  </a:lnTo>
                  <a:lnTo>
                    <a:pt x="32" y="328"/>
                  </a:lnTo>
                  <a:lnTo>
                    <a:pt x="33" y="305"/>
                  </a:lnTo>
                  <a:lnTo>
                    <a:pt x="36" y="281"/>
                  </a:lnTo>
                  <a:lnTo>
                    <a:pt x="39" y="257"/>
                  </a:lnTo>
                  <a:lnTo>
                    <a:pt x="43" y="235"/>
                  </a:lnTo>
                  <a:lnTo>
                    <a:pt x="48" y="211"/>
                  </a:lnTo>
                  <a:lnTo>
                    <a:pt x="55" y="188"/>
                  </a:lnTo>
                  <a:lnTo>
                    <a:pt x="62" y="166"/>
                  </a:lnTo>
                  <a:lnTo>
                    <a:pt x="70" y="145"/>
                  </a:lnTo>
                  <a:lnTo>
                    <a:pt x="82" y="126"/>
                  </a:lnTo>
                  <a:lnTo>
                    <a:pt x="93" y="106"/>
                  </a:lnTo>
                  <a:lnTo>
                    <a:pt x="105" y="87"/>
                  </a:lnTo>
                  <a:lnTo>
                    <a:pt x="120" y="69"/>
                  </a:lnTo>
                  <a:lnTo>
                    <a:pt x="135" y="54"/>
                  </a:lnTo>
                  <a:lnTo>
                    <a:pt x="153" y="40"/>
                  </a:lnTo>
                  <a:lnTo>
                    <a:pt x="172" y="27"/>
                  </a:lnTo>
                  <a:lnTo>
                    <a:pt x="178" y="4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592"/>
            <p:cNvSpPr>
              <a:spLocks/>
            </p:cNvSpPr>
            <p:nvPr/>
          </p:nvSpPr>
          <p:spPr bwMode="auto">
            <a:xfrm>
              <a:off x="1328" y="2617"/>
              <a:ext cx="21" cy="91"/>
            </a:xfrm>
            <a:custGeom>
              <a:avLst/>
              <a:gdLst>
                <a:gd name="T0" fmla="*/ 33 w 63"/>
                <a:gd name="T1" fmla="*/ 0 h 273"/>
                <a:gd name="T2" fmla="*/ 21 w 63"/>
                <a:gd name="T3" fmla="*/ 31 h 273"/>
                <a:gd name="T4" fmla="*/ 10 w 63"/>
                <a:gd name="T5" fmla="*/ 64 h 273"/>
                <a:gd name="T6" fmla="*/ 4 w 63"/>
                <a:gd name="T7" fmla="*/ 97 h 273"/>
                <a:gd name="T8" fmla="*/ 0 w 63"/>
                <a:gd name="T9" fmla="*/ 131 h 273"/>
                <a:gd name="T10" fmla="*/ 0 w 63"/>
                <a:gd name="T11" fmla="*/ 165 h 273"/>
                <a:gd name="T12" fmla="*/ 5 w 63"/>
                <a:gd name="T13" fmla="*/ 201 h 273"/>
                <a:gd name="T14" fmla="*/ 17 w 63"/>
                <a:gd name="T15" fmla="*/ 236 h 273"/>
                <a:gd name="T16" fmla="*/ 35 w 63"/>
                <a:gd name="T17" fmla="*/ 273 h 273"/>
                <a:gd name="T18" fmla="*/ 62 w 63"/>
                <a:gd name="T19" fmla="*/ 256 h 273"/>
                <a:gd name="T20" fmla="*/ 46 w 63"/>
                <a:gd name="T21" fmla="*/ 225 h 273"/>
                <a:gd name="T22" fmla="*/ 36 w 63"/>
                <a:gd name="T23" fmla="*/ 194 h 273"/>
                <a:gd name="T24" fmla="*/ 31 w 63"/>
                <a:gd name="T25" fmla="*/ 163 h 273"/>
                <a:gd name="T26" fmla="*/ 31 w 63"/>
                <a:gd name="T27" fmla="*/ 131 h 273"/>
                <a:gd name="T28" fmla="*/ 35 w 63"/>
                <a:gd name="T29" fmla="*/ 103 h 273"/>
                <a:gd name="T30" fmla="*/ 40 w 63"/>
                <a:gd name="T31" fmla="*/ 72 h 273"/>
                <a:gd name="T32" fmla="*/ 51 w 63"/>
                <a:gd name="T33" fmla="*/ 42 h 273"/>
                <a:gd name="T34" fmla="*/ 63 w 63"/>
                <a:gd name="T35" fmla="*/ 14 h 273"/>
                <a:gd name="T36" fmla="*/ 33 w 63"/>
                <a:gd name="T3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73">
                  <a:moveTo>
                    <a:pt x="33" y="0"/>
                  </a:moveTo>
                  <a:lnTo>
                    <a:pt x="21" y="31"/>
                  </a:lnTo>
                  <a:lnTo>
                    <a:pt x="10" y="64"/>
                  </a:lnTo>
                  <a:lnTo>
                    <a:pt x="4" y="97"/>
                  </a:lnTo>
                  <a:lnTo>
                    <a:pt x="0" y="131"/>
                  </a:lnTo>
                  <a:lnTo>
                    <a:pt x="0" y="165"/>
                  </a:lnTo>
                  <a:lnTo>
                    <a:pt x="5" y="201"/>
                  </a:lnTo>
                  <a:lnTo>
                    <a:pt x="17" y="236"/>
                  </a:lnTo>
                  <a:lnTo>
                    <a:pt x="35" y="273"/>
                  </a:lnTo>
                  <a:lnTo>
                    <a:pt x="62" y="256"/>
                  </a:lnTo>
                  <a:lnTo>
                    <a:pt x="46" y="225"/>
                  </a:lnTo>
                  <a:lnTo>
                    <a:pt x="36" y="194"/>
                  </a:lnTo>
                  <a:lnTo>
                    <a:pt x="31" y="163"/>
                  </a:lnTo>
                  <a:lnTo>
                    <a:pt x="31" y="131"/>
                  </a:lnTo>
                  <a:lnTo>
                    <a:pt x="35" y="103"/>
                  </a:lnTo>
                  <a:lnTo>
                    <a:pt x="40" y="72"/>
                  </a:lnTo>
                  <a:lnTo>
                    <a:pt x="51" y="42"/>
                  </a:lnTo>
                  <a:lnTo>
                    <a:pt x="63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593"/>
            <p:cNvSpPr>
              <a:spLocks/>
            </p:cNvSpPr>
            <p:nvPr/>
          </p:nvSpPr>
          <p:spPr bwMode="auto">
            <a:xfrm>
              <a:off x="1339" y="2563"/>
              <a:ext cx="73" cy="59"/>
            </a:xfrm>
            <a:custGeom>
              <a:avLst/>
              <a:gdLst>
                <a:gd name="T0" fmla="*/ 189 w 219"/>
                <a:gd name="T1" fmla="*/ 12 h 178"/>
                <a:gd name="T2" fmla="*/ 204 w 219"/>
                <a:gd name="T3" fmla="*/ 0 h 178"/>
                <a:gd name="T4" fmla="*/ 188 w 219"/>
                <a:gd name="T5" fmla="*/ 1 h 178"/>
                <a:gd name="T6" fmla="*/ 170 w 219"/>
                <a:gd name="T7" fmla="*/ 4 h 178"/>
                <a:gd name="T8" fmla="*/ 154 w 219"/>
                <a:gd name="T9" fmla="*/ 9 h 178"/>
                <a:gd name="T10" fmla="*/ 139 w 219"/>
                <a:gd name="T11" fmla="*/ 16 h 178"/>
                <a:gd name="T12" fmla="*/ 123 w 219"/>
                <a:gd name="T13" fmla="*/ 24 h 178"/>
                <a:gd name="T14" fmla="*/ 108 w 219"/>
                <a:gd name="T15" fmla="*/ 34 h 178"/>
                <a:gd name="T16" fmla="*/ 95 w 219"/>
                <a:gd name="T17" fmla="*/ 43 h 178"/>
                <a:gd name="T18" fmla="*/ 81 w 219"/>
                <a:gd name="T19" fmla="*/ 54 h 178"/>
                <a:gd name="T20" fmla="*/ 69 w 219"/>
                <a:gd name="T21" fmla="*/ 66 h 178"/>
                <a:gd name="T22" fmla="*/ 56 w 219"/>
                <a:gd name="T23" fmla="*/ 79 h 178"/>
                <a:gd name="T24" fmla="*/ 45 w 219"/>
                <a:gd name="T25" fmla="*/ 94 h 178"/>
                <a:gd name="T26" fmla="*/ 34 w 219"/>
                <a:gd name="T27" fmla="*/ 106 h 178"/>
                <a:gd name="T28" fmla="*/ 23 w 219"/>
                <a:gd name="T29" fmla="*/ 121 h 178"/>
                <a:gd name="T30" fmla="*/ 15 w 219"/>
                <a:gd name="T31" fmla="*/ 136 h 178"/>
                <a:gd name="T32" fmla="*/ 7 w 219"/>
                <a:gd name="T33" fmla="*/ 151 h 178"/>
                <a:gd name="T34" fmla="*/ 0 w 219"/>
                <a:gd name="T35" fmla="*/ 164 h 178"/>
                <a:gd name="T36" fmla="*/ 29 w 219"/>
                <a:gd name="T37" fmla="*/ 178 h 178"/>
                <a:gd name="T38" fmla="*/ 35 w 219"/>
                <a:gd name="T39" fmla="*/ 164 h 178"/>
                <a:gd name="T40" fmla="*/ 42 w 219"/>
                <a:gd name="T41" fmla="*/ 151 h 178"/>
                <a:gd name="T42" fmla="*/ 50 w 219"/>
                <a:gd name="T43" fmla="*/ 139 h 178"/>
                <a:gd name="T44" fmla="*/ 60 w 219"/>
                <a:gd name="T45" fmla="*/ 125 h 178"/>
                <a:gd name="T46" fmla="*/ 71 w 219"/>
                <a:gd name="T47" fmla="*/ 112 h 178"/>
                <a:gd name="T48" fmla="*/ 79 w 219"/>
                <a:gd name="T49" fmla="*/ 100 h 178"/>
                <a:gd name="T50" fmla="*/ 91 w 219"/>
                <a:gd name="T51" fmla="*/ 90 h 178"/>
                <a:gd name="T52" fmla="*/ 103 w 219"/>
                <a:gd name="T53" fmla="*/ 78 h 178"/>
                <a:gd name="T54" fmla="*/ 115 w 219"/>
                <a:gd name="T55" fmla="*/ 69 h 178"/>
                <a:gd name="T56" fmla="*/ 126 w 219"/>
                <a:gd name="T57" fmla="*/ 59 h 178"/>
                <a:gd name="T58" fmla="*/ 138 w 219"/>
                <a:gd name="T59" fmla="*/ 50 h 178"/>
                <a:gd name="T60" fmla="*/ 150 w 219"/>
                <a:gd name="T61" fmla="*/ 44 h 178"/>
                <a:gd name="T62" fmla="*/ 165 w 219"/>
                <a:gd name="T63" fmla="*/ 39 h 178"/>
                <a:gd name="T64" fmla="*/ 177 w 219"/>
                <a:gd name="T65" fmla="*/ 34 h 178"/>
                <a:gd name="T66" fmla="*/ 191 w 219"/>
                <a:gd name="T67" fmla="*/ 32 h 178"/>
                <a:gd name="T68" fmla="*/ 204 w 219"/>
                <a:gd name="T69" fmla="*/ 32 h 178"/>
                <a:gd name="T70" fmla="*/ 219 w 219"/>
                <a:gd name="T71" fmla="*/ 19 h 178"/>
                <a:gd name="T72" fmla="*/ 189 w 219"/>
                <a:gd name="T73" fmla="*/ 1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89" y="12"/>
                  </a:moveTo>
                  <a:lnTo>
                    <a:pt x="204" y="0"/>
                  </a:lnTo>
                  <a:lnTo>
                    <a:pt x="188" y="1"/>
                  </a:lnTo>
                  <a:lnTo>
                    <a:pt x="170" y="4"/>
                  </a:lnTo>
                  <a:lnTo>
                    <a:pt x="154" y="9"/>
                  </a:lnTo>
                  <a:lnTo>
                    <a:pt x="139" y="16"/>
                  </a:lnTo>
                  <a:lnTo>
                    <a:pt x="123" y="24"/>
                  </a:lnTo>
                  <a:lnTo>
                    <a:pt x="108" y="34"/>
                  </a:lnTo>
                  <a:lnTo>
                    <a:pt x="95" y="43"/>
                  </a:lnTo>
                  <a:lnTo>
                    <a:pt x="81" y="54"/>
                  </a:lnTo>
                  <a:lnTo>
                    <a:pt x="69" y="66"/>
                  </a:lnTo>
                  <a:lnTo>
                    <a:pt x="56" y="79"/>
                  </a:lnTo>
                  <a:lnTo>
                    <a:pt x="45" y="94"/>
                  </a:lnTo>
                  <a:lnTo>
                    <a:pt x="34" y="106"/>
                  </a:lnTo>
                  <a:lnTo>
                    <a:pt x="23" y="121"/>
                  </a:lnTo>
                  <a:lnTo>
                    <a:pt x="15" y="136"/>
                  </a:lnTo>
                  <a:lnTo>
                    <a:pt x="7" y="151"/>
                  </a:lnTo>
                  <a:lnTo>
                    <a:pt x="0" y="164"/>
                  </a:lnTo>
                  <a:lnTo>
                    <a:pt x="29" y="178"/>
                  </a:lnTo>
                  <a:lnTo>
                    <a:pt x="35" y="164"/>
                  </a:lnTo>
                  <a:lnTo>
                    <a:pt x="42" y="151"/>
                  </a:lnTo>
                  <a:lnTo>
                    <a:pt x="50" y="139"/>
                  </a:lnTo>
                  <a:lnTo>
                    <a:pt x="60" y="125"/>
                  </a:lnTo>
                  <a:lnTo>
                    <a:pt x="71" y="112"/>
                  </a:lnTo>
                  <a:lnTo>
                    <a:pt x="79" y="100"/>
                  </a:lnTo>
                  <a:lnTo>
                    <a:pt x="91" y="90"/>
                  </a:lnTo>
                  <a:lnTo>
                    <a:pt x="103" y="78"/>
                  </a:lnTo>
                  <a:lnTo>
                    <a:pt x="115" y="69"/>
                  </a:lnTo>
                  <a:lnTo>
                    <a:pt x="126" y="59"/>
                  </a:lnTo>
                  <a:lnTo>
                    <a:pt x="138" y="50"/>
                  </a:lnTo>
                  <a:lnTo>
                    <a:pt x="150" y="44"/>
                  </a:lnTo>
                  <a:lnTo>
                    <a:pt x="165" y="39"/>
                  </a:lnTo>
                  <a:lnTo>
                    <a:pt x="177" y="34"/>
                  </a:lnTo>
                  <a:lnTo>
                    <a:pt x="191" y="32"/>
                  </a:lnTo>
                  <a:lnTo>
                    <a:pt x="204" y="32"/>
                  </a:lnTo>
                  <a:lnTo>
                    <a:pt x="219" y="19"/>
                  </a:lnTo>
                  <a:lnTo>
                    <a:pt x="18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594"/>
            <p:cNvSpPr>
              <a:spLocks/>
            </p:cNvSpPr>
            <p:nvPr/>
          </p:nvSpPr>
          <p:spPr bwMode="auto">
            <a:xfrm>
              <a:off x="1402" y="2526"/>
              <a:ext cx="31" cy="43"/>
            </a:xfrm>
            <a:custGeom>
              <a:avLst/>
              <a:gdLst>
                <a:gd name="T0" fmla="*/ 72 w 95"/>
                <a:gd name="T1" fmla="*/ 0 h 129"/>
                <a:gd name="T2" fmla="*/ 61 w 95"/>
                <a:gd name="T3" fmla="*/ 12 h 129"/>
                <a:gd name="T4" fmla="*/ 47 w 95"/>
                <a:gd name="T5" fmla="*/ 24 h 129"/>
                <a:gd name="T6" fmla="*/ 39 w 95"/>
                <a:gd name="T7" fmla="*/ 38 h 129"/>
                <a:gd name="T8" fmla="*/ 28 w 95"/>
                <a:gd name="T9" fmla="*/ 51 h 129"/>
                <a:gd name="T10" fmla="*/ 20 w 95"/>
                <a:gd name="T11" fmla="*/ 67 h 129"/>
                <a:gd name="T12" fmla="*/ 12 w 95"/>
                <a:gd name="T13" fmla="*/ 84 h 129"/>
                <a:gd name="T14" fmla="*/ 6 w 95"/>
                <a:gd name="T15" fmla="*/ 102 h 129"/>
                <a:gd name="T16" fmla="*/ 0 w 95"/>
                <a:gd name="T17" fmla="*/ 123 h 129"/>
                <a:gd name="T18" fmla="*/ 31 w 95"/>
                <a:gd name="T19" fmla="*/ 129 h 129"/>
                <a:gd name="T20" fmla="*/ 37 w 95"/>
                <a:gd name="T21" fmla="*/ 112 h 129"/>
                <a:gd name="T22" fmla="*/ 43 w 95"/>
                <a:gd name="T23" fmla="*/ 96 h 129"/>
                <a:gd name="T24" fmla="*/ 49 w 95"/>
                <a:gd name="T25" fmla="*/ 81 h 129"/>
                <a:gd name="T26" fmla="*/ 55 w 95"/>
                <a:gd name="T27" fmla="*/ 67 h 129"/>
                <a:gd name="T28" fmla="*/ 64 w 95"/>
                <a:gd name="T29" fmla="*/ 57 h 129"/>
                <a:gd name="T30" fmla="*/ 73 w 95"/>
                <a:gd name="T31" fmla="*/ 44 h 129"/>
                <a:gd name="T32" fmla="*/ 82 w 95"/>
                <a:gd name="T33" fmla="*/ 34 h 129"/>
                <a:gd name="T34" fmla="*/ 95 w 95"/>
                <a:gd name="T35" fmla="*/ 23 h 129"/>
                <a:gd name="T36" fmla="*/ 72 w 95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29">
                  <a:moveTo>
                    <a:pt x="72" y="0"/>
                  </a:moveTo>
                  <a:lnTo>
                    <a:pt x="61" y="12"/>
                  </a:lnTo>
                  <a:lnTo>
                    <a:pt x="47" y="24"/>
                  </a:lnTo>
                  <a:lnTo>
                    <a:pt x="39" y="38"/>
                  </a:lnTo>
                  <a:lnTo>
                    <a:pt x="28" y="51"/>
                  </a:lnTo>
                  <a:lnTo>
                    <a:pt x="20" y="67"/>
                  </a:lnTo>
                  <a:lnTo>
                    <a:pt x="12" y="84"/>
                  </a:lnTo>
                  <a:lnTo>
                    <a:pt x="6" y="102"/>
                  </a:lnTo>
                  <a:lnTo>
                    <a:pt x="0" y="123"/>
                  </a:lnTo>
                  <a:lnTo>
                    <a:pt x="31" y="129"/>
                  </a:lnTo>
                  <a:lnTo>
                    <a:pt x="37" y="112"/>
                  </a:lnTo>
                  <a:lnTo>
                    <a:pt x="43" y="96"/>
                  </a:lnTo>
                  <a:lnTo>
                    <a:pt x="49" y="81"/>
                  </a:lnTo>
                  <a:lnTo>
                    <a:pt x="55" y="67"/>
                  </a:lnTo>
                  <a:lnTo>
                    <a:pt x="64" y="57"/>
                  </a:lnTo>
                  <a:lnTo>
                    <a:pt x="73" y="44"/>
                  </a:lnTo>
                  <a:lnTo>
                    <a:pt x="82" y="34"/>
                  </a:lnTo>
                  <a:lnTo>
                    <a:pt x="95" y="2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595"/>
            <p:cNvSpPr>
              <a:spLocks/>
            </p:cNvSpPr>
            <p:nvPr/>
          </p:nvSpPr>
          <p:spPr bwMode="auto">
            <a:xfrm>
              <a:off x="1426" y="2511"/>
              <a:ext cx="49" cy="23"/>
            </a:xfrm>
            <a:custGeom>
              <a:avLst/>
              <a:gdLst>
                <a:gd name="T0" fmla="*/ 116 w 148"/>
                <a:gd name="T1" fmla="*/ 13 h 69"/>
                <a:gd name="T2" fmla="*/ 132 w 148"/>
                <a:gd name="T3" fmla="*/ 0 h 69"/>
                <a:gd name="T4" fmla="*/ 113 w 148"/>
                <a:gd name="T5" fmla="*/ 0 h 69"/>
                <a:gd name="T6" fmla="*/ 94 w 148"/>
                <a:gd name="T7" fmla="*/ 3 h 69"/>
                <a:gd name="T8" fmla="*/ 77 w 148"/>
                <a:gd name="T9" fmla="*/ 7 h 69"/>
                <a:gd name="T10" fmla="*/ 59 w 148"/>
                <a:gd name="T11" fmla="*/ 13 h 69"/>
                <a:gd name="T12" fmla="*/ 42 w 148"/>
                <a:gd name="T13" fmla="*/ 19 h 69"/>
                <a:gd name="T14" fmla="*/ 27 w 148"/>
                <a:gd name="T15" fmla="*/ 27 h 69"/>
                <a:gd name="T16" fmla="*/ 13 w 148"/>
                <a:gd name="T17" fmla="*/ 35 h 69"/>
                <a:gd name="T18" fmla="*/ 0 w 148"/>
                <a:gd name="T19" fmla="*/ 45 h 69"/>
                <a:gd name="T20" fmla="*/ 22 w 148"/>
                <a:gd name="T21" fmla="*/ 69 h 69"/>
                <a:gd name="T22" fmla="*/ 31 w 148"/>
                <a:gd name="T23" fmla="*/ 62 h 69"/>
                <a:gd name="T24" fmla="*/ 42 w 148"/>
                <a:gd name="T25" fmla="*/ 54 h 69"/>
                <a:gd name="T26" fmla="*/ 55 w 148"/>
                <a:gd name="T27" fmla="*/ 48 h 69"/>
                <a:gd name="T28" fmla="*/ 69 w 148"/>
                <a:gd name="T29" fmla="*/ 42 h 69"/>
                <a:gd name="T30" fmla="*/ 84 w 148"/>
                <a:gd name="T31" fmla="*/ 38 h 69"/>
                <a:gd name="T32" fmla="*/ 100 w 148"/>
                <a:gd name="T33" fmla="*/ 35 h 69"/>
                <a:gd name="T34" fmla="*/ 115 w 148"/>
                <a:gd name="T35" fmla="*/ 33 h 69"/>
                <a:gd name="T36" fmla="*/ 132 w 148"/>
                <a:gd name="T37" fmla="*/ 31 h 69"/>
                <a:gd name="T38" fmla="*/ 148 w 148"/>
                <a:gd name="T39" fmla="*/ 19 h 69"/>
                <a:gd name="T40" fmla="*/ 116 w 148"/>
                <a:gd name="T41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69">
                  <a:moveTo>
                    <a:pt x="116" y="13"/>
                  </a:moveTo>
                  <a:lnTo>
                    <a:pt x="132" y="0"/>
                  </a:lnTo>
                  <a:lnTo>
                    <a:pt x="113" y="0"/>
                  </a:lnTo>
                  <a:lnTo>
                    <a:pt x="94" y="3"/>
                  </a:lnTo>
                  <a:lnTo>
                    <a:pt x="77" y="7"/>
                  </a:lnTo>
                  <a:lnTo>
                    <a:pt x="59" y="13"/>
                  </a:lnTo>
                  <a:lnTo>
                    <a:pt x="42" y="19"/>
                  </a:lnTo>
                  <a:lnTo>
                    <a:pt x="27" y="27"/>
                  </a:lnTo>
                  <a:lnTo>
                    <a:pt x="13" y="35"/>
                  </a:lnTo>
                  <a:lnTo>
                    <a:pt x="0" y="45"/>
                  </a:lnTo>
                  <a:lnTo>
                    <a:pt x="22" y="69"/>
                  </a:lnTo>
                  <a:lnTo>
                    <a:pt x="31" y="62"/>
                  </a:lnTo>
                  <a:lnTo>
                    <a:pt x="42" y="54"/>
                  </a:lnTo>
                  <a:lnTo>
                    <a:pt x="55" y="48"/>
                  </a:lnTo>
                  <a:lnTo>
                    <a:pt x="69" y="42"/>
                  </a:lnTo>
                  <a:lnTo>
                    <a:pt x="84" y="38"/>
                  </a:lnTo>
                  <a:lnTo>
                    <a:pt x="100" y="35"/>
                  </a:lnTo>
                  <a:lnTo>
                    <a:pt x="115" y="33"/>
                  </a:lnTo>
                  <a:lnTo>
                    <a:pt x="132" y="31"/>
                  </a:lnTo>
                  <a:lnTo>
                    <a:pt x="148" y="19"/>
                  </a:lnTo>
                  <a:lnTo>
                    <a:pt x="1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596"/>
            <p:cNvSpPr>
              <a:spLocks/>
            </p:cNvSpPr>
            <p:nvPr/>
          </p:nvSpPr>
          <p:spPr bwMode="auto">
            <a:xfrm>
              <a:off x="1465" y="2426"/>
              <a:ext cx="45" cy="91"/>
            </a:xfrm>
            <a:custGeom>
              <a:avLst/>
              <a:gdLst>
                <a:gd name="T0" fmla="*/ 113 w 135"/>
                <a:gd name="T1" fmla="*/ 0 h 272"/>
                <a:gd name="T2" fmla="*/ 89 w 135"/>
                <a:gd name="T3" fmla="*/ 27 h 272"/>
                <a:gd name="T4" fmla="*/ 69 w 135"/>
                <a:gd name="T5" fmla="*/ 55 h 272"/>
                <a:gd name="T6" fmla="*/ 52 w 135"/>
                <a:gd name="T7" fmla="*/ 86 h 272"/>
                <a:gd name="T8" fmla="*/ 38 w 135"/>
                <a:gd name="T9" fmla="*/ 121 h 272"/>
                <a:gd name="T10" fmla="*/ 27 w 135"/>
                <a:gd name="T11" fmla="*/ 156 h 272"/>
                <a:gd name="T12" fmla="*/ 17 w 135"/>
                <a:gd name="T13" fmla="*/ 194 h 272"/>
                <a:gd name="T14" fmla="*/ 9 w 135"/>
                <a:gd name="T15" fmla="*/ 229 h 272"/>
                <a:gd name="T16" fmla="*/ 0 w 135"/>
                <a:gd name="T17" fmla="*/ 266 h 272"/>
                <a:gd name="T18" fmla="*/ 32 w 135"/>
                <a:gd name="T19" fmla="*/ 272 h 272"/>
                <a:gd name="T20" fmla="*/ 39 w 135"/>
                <a:gd name="T21" fmla="*/ 236 h 272"/>
                <a:gd name="T22" fmla="*/ 47 w 135"/>
                <a:gd name="T23" fmla="*/ 201 h 272"/>
                <a:gd name="T24" fmla="*/ 58 w 135"/>
                <a:gd name="T25" fmla="*/ 164 h 272"/>
                <a:gd name="T26" fmla="*/ 69 w 135"/>
                <a:gd name="T27" fmla="*/ 132 h 272"/>
                <a:gd name="T28" fmla="*/ 81 w 135"/>
                <a:gd name="T29" fmla="*/ 101 h 272"/>
                <a:gd name="T30" fmla="*/ 96 w 135"/>
                <a:gd name="T31" fmla="*/ 71 h 272"/>
                <a:gd name="T32" fmla="*/ 113 w 135"/>
                <a:gd name="T33" fmla="*/ 47 h 272"/>
                <a:gd name="T34" fmla="*/ 135 w 135"/>
                <a:gd name="T35" fmla="*/ 24 h 272"/>
                <a:gd name="T36" fmla="*/ 113 w 135"/>
                <a:gd name="T3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72">
                  <a:moveTo>
                    <a:pt x="113" y="0"/>
                  </a:moveTo>
                  <a:lnTo>
                    <a:pt x="89" y="27"/>
                  </a:lnTo>
                  <a:lnTo>
                    <a:pt x="69" y="55"/>
                  </a:lnTo>
                  <a:lnTo>
                    <a:pt x="52" y="86"/>
                  </a:lnTo>
                  <a:lnTo>
                    <a:pt x="38" y="121"/>
                  </a:lnTo>
                  <a:lnTo>
                    <a:pt x="27" y="156"/>
                  </a:lnTo>
                  <a:lnTo>
                    <a:pt x="17" y="194"/>
                  </a:lnTo>
                  <a:lnTo>
                    <a:pt x="9" y="229"/>
                  </a:lnTo>
                  <a:lnTo>
                    <a:pt x="0" y="266"/>
                  </a:lnTo>
                  <a:lnTo>
                    <a:pt x="32" y="272"/>
                  </a:lnTo>
                  <a:lnTo>
                    <a:pt x="39" y="236"/>
                  </a:lnTo>
                  <a:lnTo>
                    <a:pt x="47" y="201"/>
                  </a:lnTo>
                  <a:lnTo>
                    <a:pt x="58" y="164"/>
                  </a:lnTo>
                  <a:lnTo>
                    <a:pt x="69" y="132"/>
                  </a:lnTo>
                  <a:lnTo>
                    <a:pt x="81" y="101"/>
                  </a:lnTo>
                  <a:lnTo>
                    <a:pt x="96" y="71"/>
                  </a:lnTo>
                  <a:lnTo>
                    <a:pt x="113" y="47"/>
                  </a:lnTo>
                  <a:lnTo>
                    <a:pt x="135" y="2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597"/>
            <p:cNvSpPr>
              <a:spLocks/>
            </p:cNvSpPr>
            <p:nvPr/>
          </p:nvSpPr>
          <p:spPr bwMode="auto">
            <a:xfrm>
              <a:off x="1502" y="2394"/>
              <a:ext cx="92" cy="41"/>
            </a:xfrm>
            <a:custGeom>
              <a:avLst/>
              <a:gdLst>
                <a:gd name="T0" fmla="*/ 275 w 275"/>
                <a:gd name="T1" fmla="*/ 0 h 122"/>
                <a:gd name="T2" fmla="*/ 256 w 275"/>
                <a:gd name="T3" fmla="*/ 0 h 122"/>
                <a:gd name="T4" fmla="*/ 236 w 275"/>
                <a:gd name="T5" fmla="*/ 1 h 122"/>
                <a:gd name="T6" fmla="*/ 218 w 275"/>
                <a:gd name="T7" fmla="*/ 2 h 122"/>
                <a:gd name="T8" fmla="*/ 199 w 275"/>
                <a:gd name="T9" fmla="*/ 5 h 122"/>
                <a:gd name="T10" fmla="*/ 180 w 275"/>
                <a:gd name="T11" fmla="*/ 8 h 122"/>
                <a:gd name="T12" fmla="*/ 163 w 275"/>
                <a:gd name="T13" fmla="*/ 12 h 122"/>
                <a:gd name="T14" fmla="*/ 145 w 275"/>
                <a:gd name="T15" fmla="*/ 17 h 122"/>
                <a:gd name="T16" fmla="*/ 128 w 275"/>
                <a:gd name="T17" fmla="*/ 23 h 122"/>
                <a:gd name="T18" fmla="*/ 110 w 275"/>
                <a:gd name="T19" fmla="*/ 28 h 122"/>
                <a:gd name="T20" fmla="*/ 94 w 275"/>
                <a:gd name="T21" fmla="*/ 36 h 122"/>
                <a:gd name="T22" fmla="*/ 79 w 275"/>
                <a:gd name="T23" fmla="*/ 43 h 122"/>
                <a:gd name="T24" fmla="*/ 62 w 275"/>
                <a:gd name="T25" fmla="*/ 52 h 122"/>
                <a:gd name="T26" fmla="*/ 47 w 275"/>
                <a:gd name="T27" fmla="*/ 62 h 122"/>
                <a:gd name="T28" fmla="*/ 32 w 275"/>
                <a:gd name="T29" fmla="*/ 74 h 122"/>
                <a:gd name="T30" fmla="*/ 16 w 275"/>
                <a:gd name="T31" fmla="*/ 85 h 122"/>
                <a:gd name="T32" fmla="*/ 0 w 275"/>
                <a:gd name="T33" fmla="*/ 98 h 122"/>
                <a:gd name="T34" fmla="*/ 21 w 275"/>
                <a:gd name="T35" fmla="*/ 122 h 122"/>
                <a:gd name="T36" fmla="*/ 36 w 275"/>
                <a:gd name="T37" fmla="*/ 110 h 122"/>
                <a:gd name="T38" fmla="*/ 50 w 275"/>
                <a:gd name="T39" fmla="*/ 98 h 122"/>
                <a:gd name="T40" fmla="*/ 63 w 275"/>
                <a:gd name="T41" fmla="*/ 89 h 122"/>
                <a:gd name="T42" fmla="*/ 79 w 275"/>
                <a:gd name="T43" fmla="*/ 79 h 122"/>
                <a:gd name="T44" fmla="*/ 91 w 275"/>
                <a:gd name="T45" fmla="*/ 71 h 122"/>
                <a:gd name="T46" fmla="*/ 108 w 275"/>
                <a:gd name="T47" fmla="*/ 64 h 122"/>
                <a:gd name="T48" fmla="*/ 122 w 275"/>
                <a:gd name="T49" fmla="*/ 58 h 122"/>
                <a:gd name="T50" fmla="*/ 139 w 275"/>
                <a:gd name="T51" fmla="*/ 52 h 122"/>
                <a:gd name="T52" fmla="*/ 153 w 275"/>
                <a:gd name="T53" fmla="*/ 47 h 122"/>
                <a:gd name="T54" fmla="*/ 170 w 275"/>
                <a:gd name="T55" fmla="*/ 41 h 122"/>
                <a:gd name="T56" fmla="*/ 186 w 275"/>
                <a:gd name="T57" fmla="*/ 40 h 122"/>
                <a:gd name="T58" fmla="*/ 202 w 275"/>
                <a:gd name="T59" fmla="*/ 36 h 122"/>
                <a:gd name="T60" fmla="*/ 220 w 275"/>
                <a:gd name="T61" fmla="*/ 35 h 122"/>
                <a:gd name="T62" fmla="*/ 238 w 275"/>
                <a:gd name="T63" fmla="*/ 33 h 122"/>
                <a:gd name="T64" fmla="*/ 256 w 275"/>
                <a:gd name="T65" fmla="*/ 32 h 122"/>
                <a:gd name="T66" fmla="*/ 275 w 275"/>
                <a:gd name="T67" fmla="*/ 32 h 122"/>
                <a:gd name="T68" fmla="*/ 275 w 275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122">
                  <a:moveTo>
                    <a:pt x="275" y="0"/>
                  </a:moveTo>
                  <a:lnTo>
                    <a:pt x="256" y="0"/>
                  </a:lnTo>
                  <a:lnTo>
                    <a:pt x="236" y="1"/>
                  </a:lnTo>
                  <a:lnTo>
                    <a:pt x="218" y="2"/>
                  </a:lnTo>
                  <a:lnTo>
                    <a:pt x="199" y="5"/>
                  </a:lnTo>
                  <a:lnTo>
                    <a:pt x="180" y="8"/>
                  </a:lnTo>
                  <a:lnTo>
                    <a:pt x="163" y="12"/>
                  </a:lnTo>
                  <a:lnTo>
                    <a:pt x="145" y="17"/>
                  </a:lnTo>
                  <a:lnTo>
                    <a:pt x="128" y="23"/>
                  </a:lnTo>
                  <a:lnTo>
                    <a:pt x="110" y="28"/>
                  </a:lnTo>
                  <a:lnTo>
                    <a:pt x="94" y="36"/>
                  </a:lnTo>
                  <a:lnTo>
                    <a:pt x="79" y="43"/>
                  </a:lnTo>
                  <a:lnTo>
                    <a:pt x="62" y="52"/>
                  </a:lnTo>
                  <a:lnTo>
                    <a:pt x="47" y="62"/>
                  </a:lnTo>
                  <a:lnTo>
                    <a:pt x="32" y="74"/>
                  </a:lnTo>
                  <a:lnTo>
                    <a:pt x="16" y="85"/>
                  </a:lnTo>
                  <a:lnTo>
                    <a:pt x="0" y="98"/>
                  </a:lnTo>
                  <a:lnTo>
                    <a:pt x="21" y="122"/>
                  </a:lnTo>
                  <a:lnTo>
                    <a:pt x="36" y="110"/>
                  </a:lnTo>
                  <a:lnTo>
                    <a:pt x="50" y="98"/>
                  </a:lnTo>
                  <a:lnTo>
                    <a:pt x="63" y="89"/>
                  </a:lnTo>
                  <a:lnTo>
                    <a:pt x="79" y="79"/>
                  </a:lnTo>
                  <a:lnTo>
                    <a:pt x="91" y="71"/>
                  </a:lnTo>
                  <a:lnTo>
                    <a:pt x="108" y="64"/>
                  </a:lnTo>
                  <a:lnTo>
                    <a:pt x="122" y="58"/>
                  </a:lnTo>
                  <a:lnTo>
                    <a:pt x="139" y="52"/>
                  </a:lnTo>
                  <a:lnTo>
                    <a:pt x="153" y="47"/>
                  </a:lnTo>
                  <a:lnTo>
                    <a:pt x="170" y="41"/>
                  </a:lnTo>
                  <a:lnTo>
                    <a:pt x="186" y="40"/>
                  </a:lnTo>
                  <a:lnTo>
                    <a:pt x="202" y="36"/>
                  </a:lnTo>
                  <a:lnTo>
                    <a:pt x="220" y="35"/>
                  </a:lnTo>
                  <a:lnTo>
                    <a:pt x="238" y="33"/>
                  </a:lnTo>
                  <a:lnTo>
                    <a:pt x="256" y="32"/>
                  </a:lnTo>
                  <a:lnTo>
                    <a:pt x="275" y="3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598"/>
            <p:cNvSpPr>
              <a:spLocks/>
            </p:cNvSpPr>
            <p:nvPr/>
          </p:nvSpPr>
          <p:spPr bwMode="auto">
            <a:xfrm>
              <a:off x="1593" y="2394"/>
              <a:ext cx="81" cy="53"/>
            </a:xfrm>
            <a:custGeom>
              <a:avLst/>
              <a:gdLst>
                <a:gd name="T0" fmla="*/ 230 w 243"/>
                <a:gd name="T1" fmla="*/ 128 h 160"/>
                <a:gd name="T2" fmla="*/ 243 w 243"/>
                <a:gd name="T3" fmla="*/ 133 h 160"/>
                <a:gd name="T4" fmla="*/ 230 w 243"/>
                <a:gd name="T5" fmla="*/ 120 h 160"/>
                <a:gd name="T6" fmla="*/ 218 w 243"/>
                <a:gd name="T7" fmla="*/ 106 h 160"/>
                <a:gd name="T8" fmla="*/ 204 w 243"/>
                <a:gd name="T9" fmla="*/ 93 h 160"/>
                <a:gd name="T10" fmla="*/ 191 w 243"/>
                <a:gd name="T11" fmla="*/ 81 h 160"/>
                <a:gd name="T12" fmla="*/ 176 w 243"/>
                <a:gd name="T13" fmla="*/ 68 h 160"/>
                <a:gd name="T14" fmla="*/ 161 w 243"/>
                <a:gd name="T15" fmla="*/ 58 h 160"/>
                <a:gd name="T16" fmla="*/ 146 w 243"/>
                <a:gd name="T17" fmla="*/ 45 h 160"/>
                <a:gd name="T18" fmla="*/ 130 w 243"/>
                <a:gd name="T19" fmla="*/ 37 h 160"/>
                <a:gd name="T20" fmla="*/ 114 w 243"/>
                <a:gd name="T21" fmla="*/ 29 h 160"/>
                <a:gd name="T22" fmla="*/ 98 w 243"/>
                <a:gd name="T23" fmla="*/ 21 h 160"/>
                <a:gd name="T24" fmla="*/ 81 w 243"/>
                <a:gd name="T25" fmla="*/ 14 h 160"/>
                <a:gd name="T26" fmla="*/ 65 w 243"/>
                <a:gd name="T27" fmla="*/ 9 h 160"/>
                <a:gd name="T28" fmla="*/ 49 w 243"/>
                <a:gd name="T29" fmla="*/ 5 h 160"/>
                <a:gd name="T30" fmla="*/ 33 w 243"/>
                <a:gd name="T31" fmla="*/ 2 h 160"/>
                <a:gd name="T32" fmla="*/ 17 w 243"/>
                <a:gd name="T33" fmla="*/ 0 h 160"/>
                <a:gd name="T34" fmla="*/ 0 w 243"/>
                <a:gd name="T35" fmla="*/ 0 h 160"/>
                <a:gd name="T36" fmla="*/ 0 w 243"/>
                <a:gd name="T37" fmla="*/ 31 h 160"/>
                <a:gd name="T38" fmla="*/ 15 w 243"/>
                <a:gd name="T39" fmla="*/ 32 h 160"/>
                <a:gd name="T40" fmla="*/ 29 w 243"/>
                <a:gd name="T41" fmla="*/ 33 h 160"/>
                <a:gd name="T42" fmla="*/ 42 w 243"/>
                <a:gd name="T43" fmla="*/ 36 h 160"/>
                <a:gd name="T44" fmla="*/ 57 w 243"/>
                <a:gd name="T45" fmla="*/ 40 h 160"/>
                <a:gd name="T46" fmla="*/ 71 w 243"/>
                <a:gd name="T47" fmla="*/ 44 h 160"/>
                <a:gd name="T48" fmla="*/ 87 w 243"/>
                <a:gd name="T49" fmla="*/ 51 h 160"/>
                <a:gd name="T50" fmla="*/ 100 w 243"/>
                <a:gd name="T51" fmla="*/ 58 h 160"/>
                <a:gd name="T52" fmla="*/ 115 w 243"/>
                <a:gd name="T53" fmla="*/ 64 h 160"/>
                <a:gd name="T54" fmla="*/ 129 w 243"/>
                <a:gd name="T55" fmla="*/ 72 h 160"/>
                <a:gd name="T56" fmla="*/ 143 w 243"/>
                <a:gd name="T57" fmla="*/ 82 h 160"/>
                <a:gd name="T58" fmla="*/ 156 w 243"/>
                <a:gd name="T59" fmla="*/ 93 h 160"/>
                <a:gd name="T60" fmla="*/ 170 w 243"/>
                <a:gd name="T61" fmla="*/ 103 h 160"/>
                <a:gd name="T62" fmla="*/ 182 w 243"/>
                <a:gd name="T63" fmla="*/ 116 h 160"/>
                <a:gd name="T64" fmla="*/ 195 w 243"/>
                <a:gd name="T65" fmla="*/ 128 h 160"/>
                <a:gd name="T66" fmla="*/ 207 w 243"/>
                <a:gd name="T67" fmla="*/ 141 h 160"/>
                <a:gd name="T68" fmla="*/ 218 w 243"/>
                <a:gd name="T69" fmla="*/ 155 h 160"/>
                <a:gd name="T70" fmla="*/ 231 w 243"/>
                <a:gd name="T71" fmla="*/ 160 h 160"/>
                <a:gd name="T72" fmla="*/ 230 w 243"/>
                <a:gd name="T73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160">
                  <a:moveTo>
                    <a:pt x="230" y="128"/>
                  </a:moveTo>
                  <a:lnTo>
                    <a:pt x="243" y="133"/>
                  </a:lnTo>
                  <a:lnTo>
                    <a:pt x="230" y="120"/>
                  </a:lnTo>
                  <a:lnTo>
                    <a:pt x="218" y="106"/>
                  </a:lnTo>
                  <a:lnTo>
                    <a:pt x="204" y="93"/>
                  </a:lnTo>
                  <a:lnTo>
                    <a:pt x="191" y="81"/>
                  </a:lnTo>
                  <a:lnTo>
                    <a:pt x="176" y="68"/>
                  </a:lnTo>
                  <a:lnTo>
                    <a:pt x="161" y="58"/>
                  </a:lnTo>
                  <a:lnTo>
                    <a:pt x="146" y="45"/>
                  </a:lnTo>
                  <a:lnTo>
                    <a:pt x="130" y="37"/>
                  </a:lnTo>
                  <a:lnTo>
                    <a:pt x="114" y="29"/>
                  </a:lnTo>
                  <a:lnTo>
                    <a:pt x="98" y="21"/>
                  </a:lnTo>
                  <a:lnTo>
                    <a:pt x="81" y="14"/>
                  </a:lnTo>
                  <a:lnTo>
                    <a:pt x="65" y="9"/>
                  </a:lnTo>
                  <a:lnTo>
                    <a:pt x="49" y="5"/>
                  </a:lnTo>
                  <a:lnTo>
                    <a:pt x="33" y="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32"/>
                  </a:lnTo>
                  <a:lnTo>
                    <a:pt x="29" y="33"/>
                  </a:lnTo>
                  <a:lnTo>
                    <a:pt x="42" y="36"/>
                  </a:lnTo>
                  <a:lnTo>
                    <a:pt x="57" y="40"/>
                  </a:lnTo>
                  <a:lnTo>
                    <a:pt x="71" y="44"/>
                  </a:lnTo>
                  <a:lnTo>
                    <a:pt x="87" y="51"/>
                  </a:lnTo>
                  <a:lnTo>
                    <a:pt x="100" y="58"/>
                  </a:lnTo>
                  <a:lnTo>
                    <a:pt x="115" y="64"/>
                  </a:lnTo>
                  <a:lnTo>
                    <a:pt x="129" y="72"/>
                  </a:lnTo>
                  <a:lnTo>
                    <a:pt x="143" y="82"/>
                  </a:lnTo>
                  <a:lnTo>
                    <a:pt x="156" y="93"/>
                  </a:lnTo>
                  <a:lnTo>
                    <a:pt x="170" y="103"/>
                  </a:lnTo>
                  <a:lnTo>
                    <a:pt x="182" y="116"/>
                  </a:lnTo>
                  <a:lnTo>
                    <a:pt x="195" y="128"/>
                  </a:lnTo>
                  <a:lnTo>
                    <a:pt x="207" y="141"/>
                  </a:lnTo>
                  <a:lnTo>
                    <a:pt x="218" y="155"/>
                  </a:lnTo>
                  <a:lnTo>
                    <a:pt x="231" y="160"/>
                  </a:lnTo>
                  <a:lnTo>
                    <a:pt x="23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599"/>
            <p:cNvSpPr>
              <a:spLocks/>
            </p:cNvSpPr>
            <p:nvPr/>
          </p:nvSpPr>
          <p:spPr bwMode="auto">
            <a:xfrm>
              <a:off x="1670" y="2436"/>
              <a:ext cx="77" cy="38"/>
            </a:xfrm>
            <a:custGeom>
              <a:avLst/>
              <a:gdLst>
                <a:gd name="T0" fmla="*/ 232 w 232"/>
                <a:gd name="T1" fmla="*/ 96 h 114"/>
                <a:gd name="T2" fmla="*/ 221 w 232"/>
                <a:gd name="T3" fmla="*/ 83 h 114"/>
                <a:gd name="T4" fmla="*/ 210 w 232"/>
                <a:gd name="T5" fmla="*/ 69 h 114"/>
                <a:gd name="T6" fmla="*/ 198 w 232"/>
                <a:gd name="T7" fmla="*/ 57 h 114"/>
                <a:gd name="T8" fmla="*/ 183 w 232"/>
                <a:gd name="T9" fmla="*/ 46 h 114"/>
                <a:gd name="T10" fmla="*/ 168 w 232"/>
                <a:gd name="T11" fmla="*/ 38 h 114"/>
                <a:gd name="T12" fmla="*/ 155 w 232"/>
                <a:gd name="T13" fmla="*/ 29 h 114"/>
                <a:gd name="T14" fmla="*/ 140 w 232"/>
                <a:gd name="T15" fmla="*/ 22 h 114"/>
                <a:gd name="T16" fmla="*/ 124 w 232"/>
                <a:gd name="T17" fmla="*/ 17 h 114"/>
                <a:gd name="T18" fmla="*/ 108 w 232"/>
                <a:gd name="T19" fmla="*/ 11 h 114"/>
                <a:gd name="T20" fmla="*/ 91 w 232"/>
                <a:gd name="T21" fmla="*/ 7 h 114"/>
                <a:gd name="T22" fmla="*/ 75 w 232"/>
                <a:gd name="T23" fmla="*/ 4 h 114"/>
                <a:gd name="T24" fmla="*/ 59 w 232"/>
                <a:gd name="T25" fmla="*/ 2 h 114"/>
                <a:gd name="T26" fmla="*/ 43 w 232"/>
                <a:gd name="T27" fmla="*/ 0 h 114"/>
                <a:gd name="T28" fmla="*/ 28 w 232"/>
                <a:gd name="T29" fmla="*/ 0 h 114"/>
                <a:gd name="T30" fmla="*/ 14 w 232"/>
                <a:gd name="T31" fmla="*/ 0 h 114"/>
                <a:gd name="T32" fmla="*/ 0 w 232"/>
                <a:gd name="T33" fmla="*/ 2 h 114"/>
                <a:gd name="T34" fmla="*/ 2 w 232"/>
                <a:gd name="T35" fmla="*/ 34 h 114"/>
                <a:gd name="T36" fmla="*/ 14 w 232"/>
                <a:gd name="T37" fmla="*/ 33 h 114"/>
                <a:gd name="T38" fmla="*/ 28 w 232"/>
                <a:gd name="T39" fmla="*/ 33 h 114"/>
                <a:gd name="T40" fmla="*/ 41 w 232"/>
                <a:gd name="T41" fmla="*/ 33 h 114"/>
                <a:gd name="T42" fmla="*/ 56 w 232"/>
                <a:gd name="T43" fmla="*/ 34 h 114"/>
                <a:gd name="T44" fmla="*/ 71 w 232"/>
                <a:gd name="T45" fmla="*/ 37 h 114"/>
                <a:gd name="T46" fmla="*/ 85 w 232"/>
                <a:gd name="T47" fmla="*/ 38 h 114"/>
                <a:gd name="T48" fmla="*/ 99 w 232"/>
                <a:gd name="T49" fmla="*/ 42 h 114"/>
                <a:gd name="T50" fmla="*/ 113 w 232"/>
                <a:gd name="T51" fmla="*/ 46 h 114"/>
                <a:gd name="T52" fmla="*/ 128 w 232"/>
                <a:gd name="T53" fmla="*/ 50 h 114"/>
                <a:gd name="T54" fmla="*/ 141 w 232"/>
                <a:gd name="T55" fmla="*/ 58 h 114"/>
                <a:gd name="T56" fmla="*/ 153 w 232"/>
                <a:gd name="T57" fmla="*/ 65 h 114"/>
                <a:gd name="T58" fmla="*/ 167 w 232"/>
                <a:gd name="T59" fmla="*/ 73 h 114"/>
                <a:gd name="T60" fmla="*/ 176 w 232"/>
                <a:gd name="T61" fmla="*/ 80 h 114"/>
                <a:gd name="T62" fmla="*/ 187 w 232"/>
                <a:gd name="T63" fmla="*/ 91 h 114"/>
                <a:gd name="T64" fmla="*/ 195 w 232"/>
                <a:gd name="T65" fmla="*/ 100 h 114"/>
                <a:gd name="T66" fmla="*/ 205 w 232"/>
                <a:gd name="T67" fmla="*/ 114 h 114"/>
                <a:gd name="T68" fmla="*/ 232 w 232"/>
                <a:gd name="T6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114">
                  <a:moveTo>
                    <a:pt x="232" y="96"/>
                  </a:moveTo>
                  <a:lnTo>
                    <a:pt x="221" y="83"/>
                  </a:lnTo>
                  <a:lnTo>
                    <a:pt x="210" y="69"/>
                  </a:lnTo>
                  <a:lnTo>
                    <a:pt x="198" y="57"/>
                  </a:lnTo>
                  <a:lnTo>
                    <a:pt x="183" y="46"/>
                  </a:lnTo>
                  <a:lnTo>
                    <a:pt x="168" y="38"/>
                  </a:lnTo>
                  <a:lnTo>
                    <a:pt x="155" y="29"/>
                  </a:lnTo>
                  <a:lnTo>
                    <a:pt x="140" y="22"/>
                  </a:lnTo>
                  <a:lnTo>
                    <a:pt x="124" y="17"/>
                  </a:lnTo>
                  <a:lnTo>
                    <a:pt x="108" y="11"/>
                  </a:lnTo>
                  <a:lnTo>
                    <a:pt x="91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2" y="34"/>
                  </a:lnTo>
                  <a:lnTo>
                    <a:pt x="14" y="33"/>
                  </a:lnTo>
                  <a:lnTo>
                    <a:pt x="28" y="33"/>
                  </a:lnTo>
                  <a:lnTo>
                    <a:pt x="41" y="33"/>
                  </a:lnTo>
                  <a:lnTo>
                    <a:pt x="56" y="34"/>
                  </a:lnTo>
                  <a:lnTo>
                    <a:pt x="71" y="37"/>
                  </a:lnTo>
                  <a:lnTo>
                    <a:pt x="85" y="38"/>
                  </a:lnTo>
                  <a:lnTo>
                    <a:pt x="99" y="42"/>
                  </a:lnTo>
                  <a:lnTo>
                    <a:pt x="113" y="46"/>
                  </a:lnTo>
                  <a:lnTo>
                    <a:pt x="128" y="50"/>
                  </a:lnTo>
                  <a:lnTo>
                    <a:pt x="141" y="58"/>
                  </a:lnTo>
                  <a:lnTo>
                    <a:pt x="153" y="65"/>
                  </a:lnTo>
                  <a:lnTo>
                    <a:pt x="167" y="73"/>
                  </a:lnTo>
                  <a:lnTo>
                    <a:pt x="176" y="80"/>
                  </a:lnTo>
                  <a:lnTo>
                    <a:pt x="187" y="91"/>
                  </a:lnTo>
                  <a:lnTo>
                    <a:pt x="195" y="100"/>
                  </a:lnTo>
                  <a:lnTo>
                    <a:pt x="205" y="114"/>
                  </a:lnTo>
                  <a:lnTo>
                    <a:pt x="232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600"/>
            <p:cNvSpPr>
              <a:spLocks/>
            </p:cNvSpPr>
            <p:nvPr/>
          </p:nvSpPr>
          <p:spPr bwMode="auto">
            <a:xfrm>
              <a:off x="1738" y="2468"/>
              <a:ext cx="25" cy="124"/>
            </a:xfrm>
            <a:custGeom>
              <a:avLst/>
              <a:gdLst>
                <a:gd name="T0" fmla="*/ 48 w 74"/>
                <a:gd name="T1" fmla="*/ 348 h 373"/>
                <a:gd name="T2" fmla="*/ 54 w 74"/>
                <a:gd name="T3" fmla="*/ 364 h 373"/>
                <a:gd name="T4" fmla="*/ 64 w 74"/>
                <a:gd name="T5" fmla="*/ 317 h 373"/>
                <a:gd name="T6" fmla="*/ 70 w 74"/>
                <a:gd name="T7" fmla="*/ 269 h 373"/>
                <a:gd name="T8" fmla="*/ 74 w 74"/>
                <a:gd name="T9" fmla="*/ 220 h 373"/>
                <a:gd name="T10" fmla="*/ 74 w 74"/>
                <a:gd name="T11" fmla="*/ 174 h 373"/>
                <a:gd name="T12" fmla="*/ 70 w 74"/>
                <a:gd name="T13" fmla="*/ 127 h 373"/>
                <a:gd name="T14" fmla="*/ 60 w 74"/>
                <a:gd name="T15" fmla="*/ 81 h 373"/>
                <a:gd name="T16" fmla="*/ 45 w 74"/>
                <a:gd name="T17" fmla="*/ 39 h 373"/>
                <a:gd name="T18" fmla="*/ 27 w 74"/>
                <a:gd name="T19" fmla="*/ 0 h 373"/>
                <a:gd name="T20" fmla="*/ 0 w 74"/>
                <a:gd name="T21" fmla="*/ 16 h 373"/>
                <a:gd name="T22" fmla="*/ 17 w 74"/>
                <a:gd name="T23" fmla="*/ 51 h 373"/>
                <a:gd name="T24" fmla="*/ 31 w 74"/>
                <a:gd name="T25" fmla="*/ 89 h 373"/>
                <a:gd name="T26" fmla="*/ 37 w 74"/>
                <a:gd name="T27" fmla="*/ 131 h 373"/>
                <a:gd name="T28" fmla="*/ 41 w 74"/>
                <a:gd name="T29" fmla="*/ 174 h 373"/>
                <a:gd name="T30" fmla="*/ 41 w 74"/>
                <a:gd name="T31" fmla="*/ 220 h 373"/>
                <a:gd name="T32" fmla="*/ 39 w 74"/>
                <a:gd name="T33" fmla="*/ 266 h 373"/>
                <a:gd name="T34" fmla="*/ 33 w 74"/>
                <a:gd name="T35" fmla="*/ 312 h 373"/>
                <a:gd name="T36" fmla="*/ 25 w 74"/>
                <a:gd name="T37" fmla="*/ 358 h 373"/>
                <a:gd name="T38" fmla="*/ 31 w 74"/>
                <a:gd name="T39" fmla="*/ 373 h 373"/>
                <a:gd name="T40" fmla="*/ 48 w 74"/>
                <a:gd name="T41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373">
                  <a:moveTo>
                    <a:pt x="48" y="348"/>
                  </a:moveTo>
                  <a:lnTo>
                    <a:pt x="54" y="364"/>
                  </a:lnTo>
                  <a:lnTo>
                    <a:pt x="64" y="317"/>
                  </a:lnTo>
                  <a:lnTo>
                    <a:pt x="70" y="269"/>
                  </a:lnTo>
                  <a:lnTo>
                    <a:pt x="74" y="220"/>
                  </a:lnTo>
                  <a:lnTo>
                    <a:pt x="74" y="174"/>
                  </a:lnTo>
                  <a:lnTo>
                    <a:pt x="70" y="127"/>
                  </a:lnTo>
                  <a:lnTo>
                    <a:pt x="60" y="81"/>
                  </a:lnTo>
                  <a:lnTo>
                    <a:pt x="45" y="39"/>
                  </a:lnTo>
                  <a:lnTo>
                    <a:pt x="27" y="0"/>
                  </a:lnTo>
                  <a:lnTo>
                    <a:pt x="0" y="16"/>
                  </a:lnTo>
                  <a:lnTo>
                    <a:pt x="17" y="51"/>
                  </a:lnTo>
                  <a:lnTo>
                    <a:pt x="31" y="89"/>
                  </a:lnTo>
                  <a:lnTo>
                    <a:pt x="37" y="131"/>
                  </a:lnTo>
                  <a:lnTo>
                    <a:pt x="41" y="174"/>
                  </a:lnTo>
                  <a:lnTo>
                    <a:pt x="41" y="220"/>
                  </a:lnTo>
                  <a:lnTo>
                    <a:pt x="39" y="266"/>
                  </a:lnTo>
                  <a:lnTo>
                    <a:pt x="33" y="312"/>
                  </a:lnTo>
                  <a:lnTo>
                    <a:pt x="25" y="358"/>
                  </a:lnTo>
                  <a:lnTo>
                    <a:pt x="31" y="373"/>
                  </a:lnTo>
                  <a:lnTo>
                    <a:pt x="48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601"/>
            <p:cNvSpPr>
              <a:spLocks/>
            </p:cNvSpPr>
            <p:nvPr/>
          </p:nvSpPr>
          <p:spPr bwMode="auto">
            <a:xfrm>
              <a:off x="1748" y="2585"/>
              <a:ext cx="36" cy="51"/>
            </a:xfrm>
            <a:custGeom>
              <a:avLst/>
              <a:gdLst>
                <a:gd name="T0" fmla="*/ 106 w 106"/>
                <a:gd name="T1" fmla="*/ 153 h 155"/>
                <a:gd name="T2" fmla="*/ 102 w 106"/>
                <a:gd name="T3" fmla="*/ 129 h 155"/>
                <a:gd name="T4" fmla="*/ 97 w 106"/>
                <a:gd name="T5" fmla="*/ 108 h 155"/>
                <a:gd name="T6" fmla="*/ 89 w 106"/>
                <a:gd name="T7" fmla="*/ 86 h 155"/>
                <a:gd name="T8" fmla="*/ 78 w 106"/>
                <a:gd name="T9" fmla="*/ 66 h 155"/>
                <a:gd name="T10" fmla="*/ 66 w 106"/>
                <a:gd name="T11" fmla="*/ 47 h 155"/>
                <a:gd name="T12" fmla="*/ 52 w 106"/>
                <a:gd name="T13" fmla="*/ 29 h 155"/>
                <a:gd name="T14" fmla="*/ 36 w 106"/>
                <a:gd name="T15" fmla="*/ 13 h 155"/>
                <a:gd name="T16" fmla="*/ 18 w 106"/>
                <a:gd name="T17" fmla="*/ 0 h 155"/>
                <a:gd name="T18" fmla="*/ 0 w 106"/>
                <a:gd name="T19" fmla="*/ 24 h 155"/>
                <a:gd name="T20" fmla="*/ 16 w 106"/>
                <a:gd name="T21" fmla="*/ 36 h 155"/>
                <a:gd name="T22" fmla="*/ 29 w 106"/>
                <a:gd name="T23" fmla="*/ 50 h 155"/>
                <a:gd name="T24" fmla="*/ 41 w 106"/>
                <a:gd name="T25" fmla="*/ 66 h 155"/>
                <a:gd name="T26" fmla="*/ 51 w 106"/>
                <a:gd name="T27" fmla="*/ 81 h 155"/>
                <a:gd name="T28" fmla="*/ 60 w 106"/>
                <a:gd name="T29" fmla="*/ 97 h 155"/>
                <a:gd name="T30" fmla="*/ 66 w 106"/>
                <a:gd name="T31" fmla="*/ 116 h 155"/>
                <a:gd name="T32" fmla="*/ 70 w 106"/>
                <a:gd name="T33" fmla="*/ 135 h 155"/>
                <a:gd name="T34" fmla="*/ 74 w 106"/>
                <a:gd name="T35" fmla="*/ 155 h 155"/>
                <a:gd name="T36" fmla="*/ 106 w 106"/>
                <a:gd name="T37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55">
                  <a:moveTo>
                    <a:pt x="106" y="153"/>
                  </a:moveTo>
                  <a:lnTo>
                    <a:pt x="102" y="129"/>
                  </a:lnTo>
                  <a:lnTo>
                    <a:pt x="97" y="108"/>
                  </a:lnTo>
                  <a:lnTo>
                    <a:pt x="89" y="86"/>
                  </a:lnTo>
                  <a:lnTo>
                    <a:pt x="78" y="66"/>
                  </a:lnTo>
                  <a:lnTo>
                    <a:pt x="66" y="47"/>
                  </a:lnTo>
                  <a:lnTo>
                    <a:pt x="52" y="29"/>
                  </a:lnTo>
                  <a:lnTo>
                    <a:pt x="36" y="13"/>
                  </a:lnTo>
                  <a:lnTo>
                    <a:pt x="18" y="0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29" y="50"/>
                  </a:lnTo>
                  <a:lnTo>
                    <a:pt x="41" y="66"/>
                  </a:lnTo>
                  <a:lnTo>
                    <a:pt x="51" y="81"/>
                  </a:lnTo>
                  <a:lnTo>
                    <a:pt x="60" y="97"/>
                  </a:lnTo>
                  <a:lnTo>
                    <a:pt x="66" y="116"/>
                  </a:lnTo>
                  <a:lnTo>
                    <a:pt x="70" y="135"/>
                  </a:lnTo>
                  <a:lnTo>
                    <a:pt x="74" y="155"/>
                  </a:lnTo>
                  <a:lnTo>
                    <a:pt x="106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602"/>
            <p:cNvSpPr>
              <a:spLocks/>
            </p:cNvSpPr>
            <p:nvPr/>
          </p:nvSpPr>
          <p:spPr bwMode="auto">
            <a:xfrm>
              <a:off x="1754" y="2635"/>
              <a:ext cx="30" cy="89"/>
            </a:xfrm>
            <a:custGeom>
              <a:avLst/>
              <a:gdLst>
                <a:gd name="T0" fmla="*/ 27 w 91"/>
                <a:gd name="T1" fmla="*/ 267 h 267"/>
                <a:gd name="T2" fmla="*/ 44 w 91"/>
                <a:gd name="T3" fmla="*/ 236 h 267"/>
                <a:gd name="T4" fmla="*/ 59 w 91"/>
                <a:gd name="T5" fmla="*/ 204 h 267"/>
                <a:gd name="T6" fmla="*/ 71 w 91"/>
                <a:gd name="T7" fmla="*/ 169 h 267"/>
                <a:gd name="T8" fmla="*/ 79 w 91"/>
                <a:gd name="T9" fmla="*/ 135 h 267"/>
                <a:gd name="T10" fmla="*/ 86 w 91"/>
                <a:gd name="T11" fmla="*/ 100 h 267"/>
                <a:gd name="T12" fmla="*/ 90 w 91"/>
                <a:gd name="T13" fmla="*/ 65 h 267"/>
                <a:gd name="T14" fmla="*/ 91 w 91"/>
                <a:gd name="T15" fmla="*/ 32 h 267"/>
                <a:gd name="T16" fmla="*/ 90 w 91"/>
                <a:gd name="T17" fmla="*/ 0 h 267"/>
                <a:gd name="T18" fmla="*/ 58 w 91"/>
                <a:gd name="T19" fmla="*/ 3 h 267"/>
                <a:gd name="T20" fmla="*/ 59 w 91"/>
                <a:gd name="T21" fmla="*/ 32 h 267"/>
                <a:gd name="T22" fmla="*/ 58 w 91"/>
                <a:gd name="T23" fmla="*/ 64 h 267"/>
                <a:gd name="T24" fmla="*/ 55 w 91"/>
                <a:gd name="T25" fmla="*/ 96 h 267"/>
                <a:gd name="T26" fmla="*/ 50 w 91"/>
                <a:gd name="T27" fmla="*/ 128 h 267"/>
                <a:gd name="T28" fmla="*/ 40 w 91"/>
                <a:gd name="T29" fmla="*/ 161 h 267"/>
                <a:gd name="T30" fmla="*/ 28 w 91"/>
                <a:gd name="T31" fmla="*/ 192 h 267"/>
                <a:gd name="T32" fmla="*/ 16 w 91"/>
                <a:gd name="T33" fmla="*/ 223 h 267"/>
                <a:gd name="T34" fmla="*/ 0 w 91"/>
                <a:gd name="T35" fmla="*/ 251 h 267"/>
                <a:gd name="T36" fmla="*/ 27 w 91"/>
                <a:gd name="T3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267">
                  <a:moveTo>
                    <a:pt x="27" y="267"/>
                  </a:moveTo>
                  <a:lnTo>
                    <a:pt x="44" y="236"/>
                  </a:lnTo>
                  <a:lnTo>
                    <a:pt x="59" y="204"/>
                  </a:lnTo>
                  <a:lnTo>
                    <a:pt x="71" y="169"/>
                  </a:lnTo>
                  <a:lnTo>
                    <a:pt x="79" y="135"/>
                  </a:lnTo>
                  <a:lnTo>
                    <a:pt x="86" y="100"/>
                  </a:lnTo>
                  <a:lnTo>
                    <a:pt x="90" y="65"/>
                  </a:lnTo>
                  <a:lnTo>
                    <a:pt x="91" y="32"/>
                  </a:lnTo>
                  <a:lnTo>
                    <a:pt x="90" y="0"/>
                  </a:lnTo>
                  <a:lnTo>
                    <a:pt x="58" y="3"/>
                  </a:lnTo>
                  <a:lnTo>
                    <a:pt x="59" y="32"/>
                  </a:lnTo>
                  <a:lnTo>
                    <a:pt x="58" y="64"/>
                  </a:lnTo>
                  <a:lnTo>
                    <a:pt x="55" y="96"/>
                  </a:lnTo>
                  <a:lnTo>
                    <a:pt x="50" y="128"/>
                  </a:lnTo>
                  <a:lnTo>
                    <a:pt x="40" y="161"/>
                  </a:lnTo>
                  <a:lnTo>
                    <a:pt x="28" y="192"/>
                  </a:lnTo>
                  <a:lnTo>
                    <a:pt x="16" y="223"/>
                  </a:lnTo>
                  <a:lnTo>
                    <a:pt x="0" y="251"/>
                  </a:lnTo>
                  <a:lnTo>
                    <a:pt x="27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603"/>
            <p:cNvSpPr>
              <a:spLocks/>
            </p:cNvSpPr>
            <p:nvPr/>
          </p:nvSpPr>
          <p:spPr bwMode="auto">
            <a:xfrm>
              <a:off x="1773" y="2633"/>
              <a:ext cx="10" cy="8"/>
            </a:xfrm>
            <a:custGeom>
              <a:avLst/>
              <a:gdLst>
                <a:gd name="T0" fmla="*/ 2 w 29"/>
                <a:gd name="T1" fmla="*/ 0 h 24"/>
                <a:gd name="T2" fmla="*/ 0 w 29"/>
                <a:gd name="T3" fmla="*/ 7 h 24"/>
                <a:gd name="T4" fmla="*/ 1 w 29"/>
                <a:gd name="T5" fmla="*/ 12 h 24"/>
                <a:gd name="T6" fmla="*/ 4 w 29"/>
                <a:gd name="T7" fmla="*/ 18 h 24"/>
                <a:gd name="T8" fmla="*/ 8 w 29"/>
                <a:gd name="T9" fmla="*/ 22 h 24"/>
                <a:gd name="T10" fmla="*/ 13 w 29"/>
                <a:gd name="T11" fmla="*/ 23 h 24"/>
                <a:gd name="T12" fmla="*/ 20 w 29"/>
                <a:gd name="T13" fmla="*/ 24 h 24"/>
                <a:gd name="T14" fmla="*/ 24 w 29"/>
                <a:gd name="T15" fmla="*/ 22 h 24"/>
                <a:gd name="T16" fmla="*/ 29 w 29"/>
                <a:gd name="T17" fmla="*/ 16 h 24"/>
                <a:gd name="T18" fmla="*/ 2 w 2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4">
                  <a:moveTo>
                    <a:pt x="2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3" y="23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9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604"/>
            <p:cNvSpPr>
              <a:spLocks/>
            </p:cNvSpPr>
            <p:nvPr/>
          </p:nvSpPr>
          <p:spPr bwMode="auto">
            <a:xfrm>
              <a:off x="1582" y="2910"/>
              <a:ext cx="10" cy="6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7 h 20"/>
                <a:gd name="T4" fmla="*/ 1 w 29"/>
                <a:gd name="T5" fmla="*/ 12 h 20"/>
                <a:gd name="T6" fmla="*/ 5 w 29"/>
                <a:gd name="T7" fmla="*/ 16 h 20"/>
                <a:gd name="T8" fmla="*/ 12 w 29"/>
                <a:gd name="T9" fmla="*/ 19 h 20"/>
                <a:gd name="T10" fmla="*/ 16 w 29"/>
                <a:gd name="T11" fmla="*/ 20 h 20"/>
                <a:gd name="T12" fmla="*/ 23 w 29"/>
                <a:gd name="T13" fmla="*/ 18 h 20"/>
                <a:gd name="T14" fmla="*/ 27 w 29"/>
                <a:gd name="T15" fmla="*/ 14 h 20"/>
                <a:gd name="T16" fmla="*/ 29 w 29"/>
                <a:gd name="T17" fmla="*/ 8 h 20"/>
                <a:gd name="T18" fmla="*/ 0 w 2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0">
                  <a:moveTo>
                    <a:pt x="0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12" y="19"/>
                  </a:lnTo>
                  <a:lnTo>
                    <a:pt x="16" y="20"/>
                  </a:lnTo>
                  <a:lnTo>
                    <a:pt x="23" y="18"/>
                  </a:lnTo>
                  <a:lnTo>
                    <a:pt x="27" y="14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605"/>
            <p:cNvSpPr>
              <a:spLocks/>
            </p:cNvSpPr>
            <p:nvPr/>
          </p:nvSpPr>
          <p:spPr bwMode="auto">
            <a:xfrm>
              <a:off x="1582" y="2850"/>
              <a:ext cx="51" cy="62"/>
            </a:xfrm>
            <a:custGeom>
              <a:avLst/>
              <a:gdLst>
                <a:gd name="T0" fmla="*/ 120 w 152"/>
                <a:gd name="T1" fmla="*/ 16 h 187"/>
                <a:gd name="T2" fmla="*/ 129 w 152"/>
                <a:gd name="T3" fmla="*/ 0 h 187"/>
                <a:gd name="T4" fmla="*/ 100 w 152"/>
                <a:gd name="T5" fmla="*/ 16 h 187"/>
                <a:gd name="T6" fmla="*/ 75 w 152"/>
                <a:gd name="T7" fmla="*/ 35 h 187"/>
                <a:gd name="T8" fmla="*/ 56 w 152"/>
                <a:gd name="T9" fmla="*/ 55 h 187"/>
                <a:gd name="T10" fmla="*/ 39 w 152"/>
                <a:gd name="T11" fmla="*/ 77 h 187"/>
                <a:gd name="T12" fmla="*/ 27 w 152"/>
                <a:gd name="T13" fmla="*/ 100 h 187"/>
                <a:gd name="T14" fmla="*/ 15 w 152"/>
                <a:gd name="T15" fmla="*/ 125 h 187"/>
                <a:gd name="T16" fmla="*/ 7 w 152"/>
                <a:gd name="T17" fmla="*/ 151 h 187"/>
                <a:gd name="T18" fmla="*/ 0 w 152"/>
                <a:gd name="T19" fmla="*/ 178 h 187"/>
                <a:gd name="T20" fmla="*/ 29 w 152"/>
                <a:gd name="T21" fmla="*/ 187 h 187"/>
                <a:gd name="T22" fmla="*/ 38 w 152"/>
                <a:gd name="T23" fmla="*/ 160 h 187"/>
                <a:gd name="T24" fmla="*/ 46 w 152"/>
                <a:gd name="T25" fmla="*/ 136 h 187"/>
                <a:gd name="T26" fmla="*/ 55 w 152"/>
                <a:gd name="T27" fmla="*/ 113 h 187"/>
                <a:gd name="T28" fmla="*/ 66 w 152"/>
                <a:gd name="T29" fmla="*/ 94 h 187"/>
                <a:gd name="T30" fmla="*/ 79 w 152"/>
                <a:gd name="T31" fmla="*/ 75 h 187"/>
                <a:gd name="T32" fmla="*/ 95 w 152"/>
                <a:gd name="T33" fmla="*/ 58 h 187"/>
                <a:gd name="T34" fmla="*/ 116 w 152"/>
                <a:gd name="T35" fmla="*/ 43 h 187"/>
                <a:gd name="T36" fmla="*/ 143 w 152"/>
                <a:gd name="T37" fmla="*/ 28 h 187"/>
                <a:gd name="T38" fmla="*/ 152 w 152"/>
                <a:gd name="T39" fmla="*/ 12 h 187"/>
                <a:gd name="T40" fmla="*/ 120 w 152"/>
                <a:gd name="T41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87">
                  <a:moveTo>
                    <a:pt x="120" y="16"/>
                  </a:moveTo>
                  <a:lnTo>
                    <a:pt x="129" y="0"/>
                  </a:lnTo>
                  <a:lnTo>
                    <a:pt x="100" y="16"/>
                  </a:lnTo>
                  <a:lnTo>
                    <a:pt x="75" y="35"/>
                  </a:lnTo>
                  <a:lnTo>
                    <a:pt x="56" y="55"/>
                  </a:lnTo>
                  <a:lnTo>
                    <a:pt x="39" y="77"/>
                  </a:lnTo>
                  <a:lnTo>
                    <a:pt x="27" y="100"/>
                  </a:lnTo>
                  <a:lnTo>
                    <a:pt x="15" y="125"/>
                  </a:lnTo>
                  <a:lnTo>
                    <a:pt x="7" y="151"/>
                  </a:lnTo>
                  <a:lnTo>
                    <a:pt x="0" y="178"/>
                  </a:lnTo>
                  <a:lnTo>
                    <a:pt x="29" y="187"/>
                  </a:lnTo>
                  <a:lnTo>
                    <a:pt x="38" y="160"/>
                  </a:lnTo>
                  <a:lnTo>
                    <a:pt x="46" y="136"/>
                  </a:lnTo>
                  <a:lnTo>
                    <a:pt x="55" y="113"/>
                  </a:lnTo>
                  <a:lnTo>
                    <a:pt x="66" y="94"/>
                  </a:lnTo>
                  <a:lnTo>
                    <a:pt x="79" y="75"/>
                  </a:lnTo>
                  <a:lnTo>
                    <a:pt x="95" y="58"/>
                  </a:lnTo>
                  <a:lnTo>
                    <a:pt x="116" y="43"/>
                  </a:lnTo>
                  <a:lnTo>
                    <a:pt x="143" y="28"/>
                  </a:lnTo>
                  <a:lnTo>
                    <a:pt x="152" y="12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606"/>
            <p:cNvSpPr>
              <a:spLocks/>
            </p:cNvSpPr>
            <p:nvPr/>
          </p:nvSpPr>
          <p:spPr bwMode="auto">
            <a:xfrm>
              <a:off x="1621" y="2765"/>
              <a:ext cx="35" cy="90"/>
            </a:xfrm>
            <a:custGeom>
              <a:avLst/>
              <a:gdLst>
                <a:gd name="T0" fmla="*/ 84 w 105"/>
                <a:gd name="T1" fmla="*/ 0 h 270"/>
                <a:gd name="T2" fmla="*/ 84 w 105"/>
                <a:gd name="T3" fmla="*/ 0 h 270"/>
                <a:gd name="T4" fmla="*/ 59 w 105"/>
                <a:gd name="T5" fmla="*/ 28 h 270"/>
                <a:gd name="T6" fmla="*/ 38 w 105"/>
                <a:gd name="T7" fmla="*/ 59 h 270"/>
                <a:gd name="T8" fmla="*/ 22 w 105"/>
                <a:gd name="T9" fmla="*/ 91 h 270"/>
                <a:gd name="T10" fmla="*/ 12 w 105"/>
                <a:gd name="T11" fmla="*/ 126 h 270"/>
                <a:gd name="T12" fmla="*/ 4 w 105"/>
                <a:gd name="T13" fmla="*/ 163 h 270"/>
                <a:gd name="T14" fmla="*/ 0 w 105"/>
                <a:gd name="T15" fmla="*/ 199 h 270"/>
                <a:gd name="T16" fmla="*/ 0 w 105"/>
                <a:gd name="T17" fmla="*/ 234 h 270"/>
                <a:gd name="T18" fmla="*/ 4 w 105"/>
                <a:gd name="T19" fmla="*/ 270 h 270"/>
                <a:gd name="T20" fmla="*/ 36 w 105"/>
                <a:gd name="T21" fmla="*/ 267 h 270"/>
                <a:gd name="T22" fmla="*/ 32 w 105"/>
                <a:gd name="T23" fmla="*/ 234 h 270"/>
                <a:gd name="T24" fmla="*/ 32 w 105"/>
                <a:gd name="T25" fmla="*/ 199 h 270"/>
                <a:gd name="T26" fmla="*/ 36 w 105"/>
                <a:gd name="T27" fmla="*/ 167 h 270"/>
                <a:gd name="T28" fmla="*/ 42 w 105"/>
                <a:gd name="T29" fmla="*/ 133 h 270"/>
                <a:gd name="T30" fmla="*/ 53 w 105"/>
                <a:gd name="T31" fmla="*/ 104 h 270"/>
                <a:gd name="T32" fmla="*/ 65 w 105"/>
                <a:gd name="T33" fmla="*/ 74 h 270"/>
                <a:gd name="T34" fmla="*/ 84 w 105"/>
                <a:gd name="T35" fmla="*/ 47 h 270"/>
                <a:gd name="T36" fmla="*/ 105 w 105"/>
                <a:gd name="T37" fmla="*/ 23 h 270"/>
                <a:gd name="T38" fmla="*/ 105 w 105"/>
                <a:gd name="T39" fmla="*/ 21 h 270"/>
                <a:gd name="T40" fmla="*/ 84 w 105"/>
                <a:gd name="T4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270">
                  <a:moveTo>
                    <a:pt x="84" y="0"/>
                  </a:moveTo>
                  <a:lnTo>
                    <a:pt x="84" y="0"/>
                  </a:lnTo>
                  <a:lnTo>
                    <a:pt x="59" y="28"/>
                  </a:lnTo>
                  <a:lnTo>
                    <a:pt x="38" y="59"/>
                  </a:lnTo>
                  <a:lnTo>
                    <a:pt x="22" y="91"/>
                  </a:lnTo>
                  <a:lnTo>
                    <a:pt x="12" y="126"/>
                  </a:lnTo>
                  <a:lnTo>
                    <a:pt x="4" y="163"/>
                  </a:lnTo>
                  <a:lnTo>
                    <a:pt x="0" y="199"/>
                  </a:lnTo>
                  <a:lnTo>
                    <a:pt x="0" y="234"/>
                  </a:lnTo>
                  <a:lnTo>
                    <a:pt x="4" y="270"/>
                  </a:lnTo>
                  <a:lnTo>
                    <a:pt x="36" y="267"/>
                  </a:lnTo>
                  <a:lnTo>
                    <a:pt x="32" y="234"/>
                  </a:lnTo>
                  <a:lnTo>
                    <a:pt x="32" y="199"/>
                  </a:lnTo>
                  <a:lnTo>
                    <a:pt x="36" y="167"/>
                  </a:lnTo>
                  <a:lnTo>
                    <a:pt x="42" y="133"/>
                  </a:lnTo>
                  <a:lnTo>
                    <a:pt x="53" y="104"/>
                  </a:lnTo>
                  <a:lnTo>
                    <a:pt x="65" y="74"/>
                  </a:lnTo>
                  <a:lnTo>
                    <a:pt x="84" y="47"/>
                  </a:lnTo>
                  <a:lnTo>
                    <a:pt x="105" y="23"/>
                  </a:lnTo>
                  <a:lnTo>
                    <a:pt x="105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607"/>
            <p:cNvSpPr>
              <a:spLocks/>
            </p:cNvSpPr>
            <p:nvPr/>
          </p:nvSpPr>
          <p:spPr bwMode="auto">
            <a:xfrm>
              <a:off x="1648" y="2716"/>
              <a:ext cx="106" cy="57"/>
            </a:xfrm>
            <a:custGeom>
              <a:avLst/>
              <a:gdLst>
                <a:gd name="T0" fmla="*/ 313 w 318"/>
                <a:gd name="T1" fmla="*/ 0 h 170"/>
                <a:gd name="T2" fmla="*/ 290 w 318"/>
                <a:gd name="T3" fmla="*/ 5 h 170"/>
                <a:gd name="T4" fmla="*/ 269 w 318"/>
                <a:gd name="T5" fmla="*/ 10 h 170"/>
                <a:gd name="T6" fmla="*/ 247 w 318"/>
                <a:gd name="T7" fmla="*/ 16 h 170"/>
                <a:gd name="T8" fmla="*/ 227 w 318"/>
                <a:gd name="T9" fmla="*/ 23 h 170"/>
                <a:gd name="T10" fmla="*/ 207 w 318"/>
                <a:gd name="T11" fmla="*/ 28 h 170"/>
                <a:gd name="T12" fmla="*/ 185 w 318"/>
                <a:gd name="T13" fmla="*/ 35 h 170"/>
                <a:gd name="T14" fmla="*/ 165 w 318"/>
                <a:gd name="T15" fmla="*/ 41 h 170"/>
                <a:gd name="T16" fmla="*/ 146 w 318"/>
                <a:gd name="T17" fmla="*/ 51 h 170"/>
                <a:gd name="T18" fmla="*/ 126 w 318"/>
                <a:gd name="T19" fmla="*/ 59 h 170"/>
                <a:gd name="T20" fmla="*/ 108 w 318"/>
                <a:gd name="T21" fmla="*/ 68 h 170"/>
                <a:gd name="T22" fmla="*/ 89 w 318"/>
                <a:gd name="T23" fmla="*/ 79 h 170"/>
                <a:gd name="T24" fmla="*/ 70 w 318"/>
                <a:gd name="T25" fmla="*/ 90 h 170"/>
                <a:gd name="T26" fmla="*/ 53 w 318"/>
                <a:gd name="T27" fmla="*/ 103 h 170"/>
                <a:gd name="T28" fmla="*/ 35 w 318"/>
                <a:gd name="T29" fmla="*/ 116 h 170"/>
                <a:gd name="T30" fmla="*/ 16 w 318"/>
                <a:gd name="T31" fmla="*/ 132 h 170"/>
                <a:gd name="T32" fmla="*/ 0 w 318"/>
                <a:gd name="T33" fmla="*/ 147 h 170"/>
                <a:gd name="T34" fmla="*/ 22 w 318"/>
                <a:gd name="T35" fmla="*/ 170 h 170"/>
                <a:gd name="T36" fmla="*/ 38 w 318"/>
                <a:gd name="T37" fmla="*/ 155 h 170"/>
                <a:gd name="T38" fmla="*/ 54 w 318"/>
                <a:gd name="T39" fmla="*/ 141 h 170"/>
                <a:gd name="T40" fmla="*/ 72 w 318"/>
                <a:gd name="T41" fmla="*/ 129 h 170"/>
                <a:gd name="T42" fmla="*/ 88 w 318"/>
                <a:gd name="T43" fmla="*/ 117 h 170"/>
                <a:gd name="T44" fmla="*/ 104 w 318"/>
                <a:gd name="T45" fmla="*/ 106 h 170"/>
                <a:gd name="T46" fmla="*/ 123 w 318"/>
                <a:gd name="T47" fmla="*/ 97 h 170"/>
                <a:gd name="T48" fmla="*/ 139 w 318"/>
                <a:gd name="T49" fmla="*/ 87 h 170"/>
                <a:gd name="T50" fmla="*/ 158 w 318"/>
                <a:gd name="T51" fmla="*/ 79 h 170"/>
                <a:gd name="T52" fmla="*/ 177 w 318"/>
                <a:gd name="T53" fmla="*/ 71 h 170"/>
                <a:gd name="T54" fmla="*/ 196 w 318"/>
                <a:gd name="T55" fmla="*/ 64 h 170"/>
                <a:gd name="T56" fmla="*/ 215 w 318"/>
                <a:gd name="T57" fmla="*/ 58 h 170"/>
                <a:gd name="T58" fmla="*/ 235 w 318"/>
                <a:gd name="T59" fmla="*/ 52 h 170"/>
                <a:gd name="T60" fmla="*/ 255 w 318"/>
                <a:gd name="T61" fmla="*/ 47 h 170"/>
                <a:gd name="T62" fmla="*/ 275 w 318"/>
                <a:gd name="T63" fmla="*/ 40 h 170"/>
                <a:gd name="T64" fmla="*/ 297 w 318"/>
                <a:gd name="T65" fmla="*/ 37 h 170"/>
                <a:gd name="T66" fmla="*/ 318 w 318"/>
                <a:gd name="T67" fmla="*/ 32 h 170"/>
                <a:gd name="T68" fmla="*/ 313 w 318"/>
                <a:gd name="T6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170">
                  <a:moveTo>
                    <a:pt x="313" y="0"/>
                  </a:moveTo>
                  <a:lnTo>
                    <a:pt x="290" y="5"/>
                  </a:lnTo>
                  <a:lnTo>
                    <a:pt x="269" y="10"/>
                  </a:lnTo>
                  <a:lnTo>
                    <a:pt x="247" y="16"/>
                  </a:lnTo>
                  <a:lnTo>
                    <a:pt x="227" y="23"/>
                  </a:lnTo>
                  <a:lnTo>
                    <a:pt x="207" y="28"/>
                  </a:lnTo>
                  <a:lnTo>
                    <a:pt x="185" y="35"/>
                  </a:lnTo>
                  <a:lnTo>
                    <a:pt x="165" y="41"/>
                  </a:lnTo>
                  <a:lnTo>
                    <a:pt x="146" y="51"/>
                  </a:lnTo>
                  <a:lnTo>
                    <a:pt x="126" y="59"/>
                  </a:lnTo>
                  <a:lnTo>
                    <a:pt x="108" y="68"/>
                  </a:lnTo>
                  <a:lnTo>
                    <a:pt x="89" y="79"/>
                  </a:lnTo>
                  <a:lnTo>
                    <a:pt x="70" y="90"/>
                  </a:lnTo>
                  <a:lnTo>
                    <a:pt x="53" y="103"/>
                  </a:lnTo>
                  <a:lnTo>
                    <a:pt x="35" y="116"/>
                  </a:lnTo>
                  <a:lnTo>
                    <a:pt x="16" y="132"/>
                  </a:lnTo>
                  <a:lnTo>
                    <a:pt x="0" y="147"/>
                  </a:lnTo>
                  <a:lnTo>
                    <a:pt x="22" y="170"/>
                  </a:lnTo>
                  <a:lnTo>
                    <a:pt x="38" y="155"/>
                  </a:lnTo>
                  <a:lnTo>
                    <a:pt x="54" y="141"/>
                  </a:lnTo>
                  <a:lnTo>
                    <a:pt x="72" y="129"/>
                  </a:lnTo>
                  <a:lnTo>
                    <a:pt x="88" y="117"/>
                  </a:lnTo>
                  <a:lnTo>
                    <a:pt x="104" y="106"/>
                  </a:lnTo>
                  <a:lnTo>
                    <a:pt x="123" y="97"/>
                  </a:lnTo>
                  <a:lnTo>
                    <a:pt x="139" y="87"/>
                  </a:lnTo>
                  <a:lnTo>
                    <a:pt x="158" y="79"/>
                  </a:lnTo>
                  <a:lnTo>
                    <a:pt x="177" y="71"/>
                  </a:lnTo>
                  <a:lnTo>
                    <a:pt x="196" y="64"/>
                  </a:lnTo>
                  <a:lnTo>
                    <a:pt x="215" y="58"/>
                  </a:lnTo>
                  <a:lnTo>
                    <a:pt x="235" y="52"/>
                  </a:lnTo>
                  <a:lnTo>
                    <a:pt x="255" y="47"/>
                  </a:lnTo>
                  <a:lnTo>
                    <a:pt x="275" y="40"/>
                  </a:lnTo>
                  <a:lnTo>
                    <a:pt x="297" y="37"/>
                  </a:lnTo>
                  <a:lnTo>
                    <a:pt x="318" y="3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608"/>
            <p:cNvSpPr>
              <a:spLocks/>
            </p:cNvSpPr>
            <p:nvPr/>
          </p:nvSpPr>
          <p:spPr bwMode="auto">
            <a:xfrm>
              <a:off x="1753" y="2715"/>
              <a:ext cx="40" cy="20"/>
            </a:xfrm>
            <a:custGeom>
              <a:avLst/>
              <a:gdLst>
                <a:gd name="T0" fmla="*/ 101 w 121"/>
                <a:gd name="T1" fmla="*/ 33 h 58"/>
                <a:gd name="T2" fmla="*/ 119 w 121"/>
                <a:gd name="T3" fmla="*/ 31 h 58"/>
                <a:gd name="T4" fmla="*/ 107 w 121"/>
                <a:gd name="T5" fmla="*/ 23 h 58"/>
                <a:gd name="T6" fmla="*/ 92 w 121"/>
                <a:gd name="T7" fmla="*/ 18 h 58"/>
                <a:gd name="T8" fmla="*/ 78 w 121"/>
                <a:gd name="T9" fmla="*/ 10 h 58"/>
                <a:gd name="T10" fmla="*/ 62 w 121"/>
                <a:gd name="T11" fmla="*/ 6 h 58"/>
                <a:gd name="T12" fmla="*/ 47 w 121"/>
                <a:gd name="T13" fmla="*/ 2 h 58"/>
                <a:gd name="T14" fmla="*/ 31 w 121"/>
                <a:gd name="T15" fmla="*/ 0 h 58"/>
                <a:gd name="T16" fmla="*/ 15 w 121"/>
                <a:gd name="T17" fmla="*/ 0 h 58"/>
                <a:gd name="T18" fmla="*/ 0 w 121"/>
                <a:gd name="T19" fmla="*/ 2 h 58"/>
                <a:gd name="T20" fmla="*/ 5 w 121"/>
                <a:gd name="T21" fmla="*/ 34 h 58"/>
                <a:gd name="T22" fmla="*/ 18 w 121"/>
                <a:gd name="T23" fmla="*/ 31 h 58"/>
                <a:gd name="T24" fmla="*/ 30 w 121"/>
                <a:gd name="T25" fmla="*/ 31 h 58"/>
                <a:gd name="T26" fmla="*/ 42 w 121"/>
                <a:gd name="T27" fmla="*/ 34 h 58"/>
                <a:gd name="T28" fmla="*/ 55 w 121"/>
                <a:gd name="T29" fmla="*/ 35 h 58"/>
                <a:gd name="T30" fmla="*/ 67 w 121"/>
                <a:gd name="T31" fmla="*/ 41 h 58"/>
                <a:gd name="T32" fmla="*/ 81 w 121"/>
                <a:gd name="T33" fmla="*/ 45 h 58"/>
                <a:gd name="T34" fmla="*/ 92 w 121"/>
                <a:gd name="T35" fmla="*/ 52 h 58"/>
                <a:gd name="T36" fmla="*/ 103 w 121"/>
                <a:gd name="T37" fmla="*/ 58 h 58"/>
                <a:gd name="T38" fmla="*/ 121 w 121"/>
                <a:gd name="T39" fmla="*/ 57 h 58"/>
                <a:gd name="T40" fmla="*/ 101 w 121"/>
                <a:gd name="T41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58">
                  <a:moveTo>
                    <a:pt x="101" y="33"/>
                  </a:moveTo>
                  <a:lnTo>
                    <a:pt x="119" y="31"/>
                  </a:lnTo>
                  <a:lnTo>
                    <a:pt x="107" y="23"/>
                  </a:lnTo>
                  <a:lnTo>
                    <a:pt x="92" y="18"/>
                  </a:lnTo>
                  <a:lnTo>
                    <a:pt x="78" y="10"/>
                  </a:lnTo>
                  <a:lnTo>
                    <a:pt x="62" y="6"/>
                  </a:lnTo>
                  <a:lnTo>
                    <a:pt x="47" y="2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0" y="2"/>
                  </a:lnTo>
                  <a:lnTo>
                    <a:pt x="5" y="34"/>
                  </a:lnTo>
                  <a:lnTo>
                    <a:pt x="18" y="31"/>
                  </a:lnTo>
                  <a:lnTo>
                    <a:pt x="30" y="31"/>
                  </a:lnTo>
                  <a:lnTo>
                    <a:pt x="42" y="34"/>
                  </a:lnTo>
                  <a:lnTo>
                    <a:pt x="55" y="35"/>
                  </a:lnTo>
                  <a:lnTo>
                    <a:pt x="67" y="41"/>
                  </a:lnTo>
                  <a:lnTo>
                    <a:pt x="81" y="45"/>
                  </a:lnTo>
                  <a:lnTo>
                    <a:pt x="92" y="52"/>
                  </a:lnTo>
                  <a:lnTo>
                    <a:pt x="103" y="58"/>
                  </a:lnTo>
                  <a:lnTo>
                    <a:pt x="121" y="57"/>
                  </a:lnTo>
                  <a:lnTo>
                    <a:pt x="1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609"/>
            <p:cNvSpPr>
              <a:spLocks/>
            </p:cNvSpPr>
            <p:nvPr/>
          </p:nvSpPr>
          <p:spPr bwMode="auto">
            <a:xfrm>
              <a:off x="1786" y="2694"/>
              <a:ext cx="64" cy="40"/>
            </a:xfrm>
            <a:custGeom>
              <a:avLst/>
              <a:gdLst>
                <a:gd name="T0" fmla="*/ 182 w 191"/>
                <a:gd name="T1" fmla="*/ 0 h 122"/>
                <a:gd name="T2" fmla="*/ 170 w 191"/>
                <a:gd name="T3" fmla="*/ 5 h 122"/>
                <a:gd name="T4" fmla="*/ 159 w 191"/>
                <a:gd name="T5" fmla="*/ 9 h 122"/>
                <a:gd name="T6" fmla="*/ 145 w 191"/>
                <a:gd name="T7" fmla="*/ 13 h 122"/>
                <a:gd name="T8" fmla="*/ 135 w 191"/>
                <a:gd name="T9" fmla="*/ 19 h 122"/>
                <a:gd name="T10" fmla="*/ 123 w 191"/>
                <a:gd name="T11" fmla="*/ 25 h 122"/>
                <a:gd name="T12" fmla="*/ 109 w 191"/>
                <a:gd name="T13" fmla="*/ 29 h 122"/>
                <a:gd name="T14" fmla="*/ 98 w 191"/>
                <a:gd name="T15" fmla="*/ 36 h 122"/>
                <a:gd name="T16" fmla="*/ 87 w 191"/>
                <a:gd name="T17" fmla="*/ 41 h 122"/>
                <a:gd name="T18" fmla="*/ 74 w 191"/>
                <a:gd name="T19" fmla="*/ 48 h 122"/>
                <a:gd name="T20" fmla="*/ 62 w 191"/>
                <a:gd name="T21" fmla="*/ 54 h 122"/>
                <a:gd name="T22" fmla="*/ 51 w 191"/>
                <a:gd name="T23" fmla="*/ 61 h 122"/>
                <a:gd name="T24" fmla="*/ 40 w 191"/>
                <a:gd name="T25" fmla="*/ 68 h 122"/>
                <a:gd name="T26" fmla="*/ 29 w 191"/>
                <a:gd name="T27" fmla="*/ 75 h 122"/>
                <a:gd name="T28" fmla="*/ 20 w 191"/>
                <a:gd name="T29" fmla="*/ 83 h 122"/>
                <a:gd name="T30" fmla="*/ 9 w 191"/>
                <a:gd name="T31" fmla="*/ 90 h 122"/>
                <a:gd name="T32" fmla="*/ 0 w 191"/>
                <a:gd name="T33" fmla="*/ 99 h 122"/>
                <a:gd name="T34" fmla="*/ 20 w 191"/>
                <a:gd name="T35" fmla="*/ 122 h 122"/>
                <a:gd name="T36" fmla="*/ 29 w 191"/>
                <a:gd name="T37" fmla="*/ 115 h 122"/>
                <a:gd name="T38" fmla="*/ 38 w 191"/>
                <a:gd name="T39" fmla="*/ 107 h 122"/>
                <a:gd name="T40" fmla="*/ 47 w 191"/>
                <a:gd name="T41" fmla="*/ 102 h 122"/>
                <a:gd name="T42" fmla="*/ 56 w 191"/>
                <a:gd name="T43" fmla="*/ 95 h 122"/>
                <a:gd name="T44" fmla="*/ 69 w 191"/>
                <a:gd name="T45" fmla="*/ 88 h 122"/>
                <a:gd name="T46" fmla="*/ 79 w 191"/>
                <a:gd name="T47" fmla="*/ 81 h 122"/>
                <a:gd name="T48" fmla="*/ 89 w 191"/>
                <a:gd name="T49" fmla="*/ 75 h 122"/>
                <a:gd name="T50" fmla="*/ 100 w 191"/>
                <a:gd name="T51" fmla="*/ 69 h 122"/>
                <a:gd name="T52" fmla="*/ 112 w 191"/>
                <a:gd name="T53" fmla="*/ 64 h 122"/>
                <a:gd name="T54" fmla="*/ 123 w 191"/>
                <a:gd name="T55" fmla="*/ 57 h 122"/>
                <a:gd name="T56" fmla="*/ 135 w 191"/>
                <a:gd name="T57" fmla="*/ 53 h 122"/>
                <a:gd name="T58" fmla="*/ 145 w 191"/>
                <a:gd name="T59" fmla="*/ 48 h 122"/>
                <a:gd name="T60" fmla="*/ 158 w 191"/>
                <a:gd name="T61" fmla="*/ 44 h 122"/>
                <a:gd name="T62" fmla="*/ 168 w 191"/>
                <a:gd name="T63" fmla="*/ 40 h 122"/>
                <a:gd name="T64" fmla="*/ 180 w 191"/>
                <a:gd name="T65" fmla="*/ 36 h 122"/>
                <a:gd name="T66" fmla="*/ 191 w 191"/>
                <a:gd name="T67" fmla="*/ 32 h 122"/>
                <a:gd name="T68" fmla="*/ 182 w 191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22">
                  <a:moveTo>
                    <a:pt x="182" y="0"/>
                  </a:moveTo>
                  <a:lnTo>
                    <a:pt x="170" y="5"/>
                  </a:lnTo>
                  <a:lnTo>
                    <a:pt x="159" y="9"/>
                  </a:lnTo>
                  <a:lnTo>
                    <a:pt x="145" y="13"/>
                  </a:lnTo>
                  <a:lnTo>
                    <a:pt x="135" y="19"/>
                  </a:lnTo>
                  <a:lnTo>
                    <a:pt x="123" y="25"/>
                  </a:lnTo>
                  <a:lnTo>
                    <a:pt x="109" y="29"/>
                  </a:lnTo>
                  <a:lnTo>
                    <a:pt x="98" y="36"/>
                  </a:lnTo>
                  <a:lnTo>
                    <a:pt x="87" y="41"/>
                  </a:lnTo>
                  <a:lnTo>
                    <a:pt x="74" y="48"/>
                  </a:lnTo>
                  <a:lnTo>
                    <a:pt x="62" y="54"/>
                  </a:lnTo>
                  <a:lnTo>
                    <a:pt x="51" y="61"/>
                  </a:lnTo>
                  <a:lnTo>
                    <a:pt x="40" y="68"/>
                  </a:lnTo>
                  <a:lnTo>
                    <a:pt x="29" y="75"/>
                  </a:lnTo>
                  <a:lnTo>
                    <a:pt x="20" y="83"/>
                  </a:lnTo>
                  <a:lnTo>
                    <a:pt x="9" y="90"/>
                  </a:lnTo>
                  <a:lnTo>
                    <a:pt x="0" y="99"/>
                  </a:lnTo>
                  <a:lnTo>
                    <a:pt x="20" y="122"/>
                  </a:lnTo>
                  <a:lnTo>
                    <a:pt x="29" y="115"/>
                  </a:lnTo>
                  <a:lnTo>
                    <a:pt x="38" y="107"/>
                  </a:lnTo>
                  <a:lnTo>
                    <a:pt x="47" y="102"/>
                  </a:lnTo>
                  <a:lnTo>
                    <a:pt x="56" y="95"/>
                  </a:lnTo>
                  <a:lnTo>
                    <a:pt x="69" y="88"/>
                  </a:lnTo>
                  <a:lnTo>
                    <a:pt x="79" y="81"/>
                  </a:lnTo>
                  <a:lnTo>
                    <a:pt x="89" y="75"/>
                  </a:lnTo>
                  <a:lnTo>
                    <a:pt x="100" y="69"/>
                  </a:lnTo>
                  <a:lnTo>
                    <a:pt x="112" y="64"/>
                  </a:lnTo>
                  <a:lnTo>
                    <a:pt x="123" y="57"/>
                  </a:lnTo>
                  <a:lnTo>
                    <a:pt x="135" y="53"/>
                  </a:lnTo>
                  <a:lnTo>
                    <a:pt x="145" y="48"/>
                  </a:lnTo>
                  <a:lnTo>
                    <a:pt x="158" y="44"/>
                  </a:lnTo>
                  <a:lnTo>
                    <a:pt x="168" y="40"/>
                  </a:lnTo>
                  <a:lnTo>
                    <a:pt x="180" y="36"/>
                  </a:lnTo>
                  <a:lnTo>
                    <a:pt x="191" y="3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610"/>
            <p:cNvSpPr>
              <a:spLocks/>
            </p:cNvSpPr>
            <p:nvPr/>
          </p:nvSpPr>
          <p:spPr bwMode="auto">
            <a:xfrm>
              <a:off x="1847" y="2691"/>
              <a:ext cx="51" cy="13"/>
            </a:xfrm>
            <a:custGeom>
              <a:avLst/>
              <a:gdLst>
                <a:gd name="T0" fmla="*/ 125 w 154"/>
                <a:gd name="T1" fmla="*/ 10 h 38"/>
                <a:gd name="T2" fmla="*/ 139 w 154"/>
                <a:gd name="T3" fmla="*/ 0 h 38"/>
                <a:gd name="T4" fmla="*/ 131 w 154"/>
                <a:gd name="T5" fmla="*/ 0 h 38"/>
                <a:gd name="T6" fmla="*/ 123 w 154"/>
                <a:gd name="T7" fmla="*/ 2 h 38"/>
                <a:gd name="T8" fmla="*/ 113 w 154"/>
                <a:gd name="T9" fmla="*/ 0 h 38"/>
                <a:gd name="T10" fmla="*/ 105 w 154"/>
                <a:gd name="T11" fmla="*/ 0 h 38"/>
                <a:gd name="T12" fmla="*/ 97 w 154"/>
                <a:gd name="T13" fmla="*/ 0 h 38"/>
                <a:gd name="T14" fmla="*/ 87 w 154"/>
                <a:gd name="T15" fmla="*/ 0 h 38"/>
                <a:gd name="T16" fmla="*/ 79 w 154"/>
                <a:gd name="T17" fmla="*/ 0 h 38"/>
                <a:gd name="T18" fmla="*/ 71 w 154"/>
                <a:gd name="T19" fmla="*/ 0 h 38"/>
                <a:gd name="T20" fmla="*/ 62 w 154"/>
                <a:gd name="T21" fmla="*/ 0 h 38"/>
                <a:gd name="T22" fmla="*/ 54 w 154"/>
                <a:gd name="T23" fmla="*/ 0 h 38"/>
                <a:gd name="T24" fmla="*/ 46 w 154"/>
                <a:gd name="T25" fmla="*/ 0 h 38"/>
                <a:gd name="T26" fmla="*/ 36 w 154"/>
                <a:gd name="T27" fmla="*/ 0 h 38"/>
                <a:gd name="T28" fmla="*/ 28 w 154"/>
                <a:gd name="T29" fmla="*/ 2 h 38"/>
                <a:gd name="T30" fmla="*/ 19 w 154"/>
                <a:gd name="T31" fmla="*/ 3 h 38"/>
                <a:gd name="T32" fmla="*/ 9 w 154"/>
                <a:gd name="T33" fmla="*/ 6 h 38"/>
                <a:gd name="T34" fmla="*/ 0 w 154"/>
                <a:gd name="T35" fmla="*/ 8 h 38"/>
                <a:gd name="T36" fmla="*/ 9 w 154"/>
                <a:gd name="T37" fmla="*/ 38 h 38"/>
                <a:gd name="T38" fmla="*/ 16 w 154"/>
                <a:gd name="T39" fmla="*/ 35 h 38"/>
                <a:gd name="T40" fmla="*/ 23 w 154"/>
                <a:gd name="T41" fmla="*/ 35 h 38"/>
                <a:gd name="T42" fmla="*/ 31 w 154"/>
                <a:gd name="T43" fmla="*/ 33 h 38"/>
                <a:gd name="T44" fmla="*/ 38 w 154"/>
                <a:gd name="T45" fmla="*/ 33 h 38"/>
                <a:gd name="T46" fmla="*/ 46 w 154"/>
                <a:gd name="T47" fmla="*/ 31 h 38"/>
                <a:gd name="T48" fmla="*/ 54 w 154"/>
                <a:gd name="T49" fmla="*/ 31 h 38"/>
                <a:gd name="T50" fmla="*/ 62 w 154"/>
                <a:gd name="T51" fmla="*/ 31 h 38"/>
                <a:gd name="T52" fmla="*/ 71 w 154"/>
                <a:gd name="T53" fmla="*/ 31 h 38"/>
                <a:gd name="T54" fmla="*/ 79 w 154"/>
                <a:gd name="T55" fmla="*/ 31 h 38"/>
                <a:gd name="T56" fmla="*/ 87 w 154"/>
                <a:gd name="T57" fmla="*/ 31 h 38"/>
                <a:gd name="T58" fmla="*/ 97 w 154"/>
                <a:gd name="T59" fmla="*/ 33 h 38"/>
                <a:gd name="T60" fmla="*/ 105 w 154"/>
                <a:gd name="T61" fmla="*/ 33 h 38"/>
                <a:gd name="T62" fmla="*/ 113 w 154"/>
                <a:gd name="T63" fmla="*/ 33 h 38"/>
                <a:gd name="T64" fmla="*/ 123 w 154"/>
                <a:gd name="T65" fmla="*/ 33 h 38"/>
                <a:gd name="T66" fmla="*/ 131 w 154"/>
                <a:gd name="T67" fmla="*/ 33 h 38"/>
                <a:gd name="T68" fmla="*/ 140 w 154"/>
                <a:gd name="T69" fmla="*/ 33 h 38"/>
                <a:gd name="T70" fmla="*/ 154 w 154"/>
                <a:gd name="T71" fmla="*/ 23 h 38"/>
                <a:gd name="T72" fmla="*/ 125 w 154"/>
                <a:gd name="T7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38">
                  <a:moveTo>
                    <a:pt x="125" y="10"/>
                  </a:moveTo>
                  <a:lnTo>
                    <a:pt x="139" y="0"/>
                  </a:lnTo>
                  <a:lnTo>
                    <a:pt x="131" y="0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19" y="3"/>
                  </a:lnTo>
                  <a:lnTo>
                    <a:pt x="9" y="6"/>
                  </a:lnTo>
                  <a:lnTo>
                    <a:pt x="0" y="8"/>
                  </a:lnTo>
                  <a:lnTo>
                    <a:pt x="9" y="38"/>
                  </a:lnTo>
                  <a:lnTo>
                    <a:pt x="16" y="35"/>
                  </a:lnTo>
                  <a:lnTo>
                    <a:pt x="23" y="35"/>
                  </a:lnTo>
                  <a:lnTo>
                    <a:pt x="31" y="33"/>
                  </a:lnTo>
                  <a:lnTo>
                    <a:pt x="38" y="33"/>
                  </a:lnTo>
                  <a:lnTo>
                    <a:pt x="46" y="31"/>
                  </a:lnTo>
                  <a:lnTo>
                    <a:pt x="54" y="31"/>
                  </a:lnTo>
                  <a:lnTo>
                    <a:pt x="62" y="31"/>
                  </a:lnTo>
                  <a:lnTo>
                    <a:pt x="71" y="31"/>
                  </a:lnTo>
                  <a:lnTo>
                    <a:pt x="79" y="31"/>
                  </a:lnTo>
                  <a:lnTo>
                    <a:pt x="87" y="31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3" y="33"/>
                  </a:lnTo>
                  <a:lnTo>
                    <a:pt x="123" y="33"/>
                  </a:lnTo>
                  <a:lnTo>
                    <a:pt x="131" y="33"/>
                  </a:lnTo>
                  <a:lnTo>
                    <a:pt x="140" y="33"/>
                  </a:lnTo>
                  <a:lnTo>
                    <a:pt x="154" y="23"/>
                  </a:lnTo>
                  <a:lnTo>
                    <a:pt x="12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611"/>
            <p:cNvSpPr>
              <a:spLocks/>
            </p:cNvSpPr>
            <p:nvPr/>
          </p:nvSpPr>
          <p:spPr bwMode="auto">
            <a:xfrm>
              <a:off x="1888" y="2661"/>
              <a:ext cx="90" cy="38"/>
            </a:xfrm>
            <a:custGeom>
              <a:avLst/>
              <a:gdLst>
                <a:gd name="T0" fmla="*/ 270 w 270"/>
                <a:gd name="T1" fmla="*/ 11 h 114"/>
                <a:gd name="T2" fmla="*/ 252 w 270"/>
                <a:gd name="T3" fmla="*/ 6 h 114"/>
                <a:gd name="T4" fmla="*/ 233 w 270"/>
                <a:gd name="T5" fmla="*/ 2 h 114"/>
                <a:gd name="T6" fmla="*/ 214 w 270"/>
                <a:gd name="T7" fmla="*/ 0 h 114"/>
                <a:gd name="T8" fmla="*/ 195 w 270"/>
                <a:gd name="T9" fmla="*/ 0 h 114"/>
                <a:gd name="T10" fmla="*/ 175 w 270"/>
                <a:gd name="T11" fmla="*/ 3 h 114"/>
                <a:gd name="T12" fmla="*/ 155 w 270"/>
                <a:gd name="T13" fmla="*/ 7 h 114"/>
                <a:gd name="T14" fmla="*/ 135 w 270"/>
                <a:gd name="T15" fmla="*/ 12 h 114"/>
                <a:gd name="T16" fmla="*/ 116 w 270"/>
                <a:gd name="T17" fmla="*/ 18 h 114"/>
                <a:gd name="T18" fmla="*/ 96 w 270"/>
                <a:gd name="T19" fmla="*/ 26 h 114"/>
                <a:gd name="T20" fmla="*/ 78 w 270"/>
                <a:gd name="T21" fmla="*/ 34 h 114"/>
                <a:gd name="T22" fmla="*/ 62 w 270"/>
                <a:gd name="T23" fmla="*/ 44 h 114"/>
                <a:gd name="T24" fmla="*/ 46 w 270"/>
                <a:gd name="T25" fmla="*/ 53 h 114"/>
                <a:gd name="T26" fmla="*/ 31 w 270"/>
                <a:gd name="T27" fmla="*/ 64 h 114"/>
                <a:gd name="T28" fmla="*/ 17 w 270"/>
                <a:gd name="T29" fmla="*/ 76 h 114"/>
                <a:gd name="T30" fmla="*/ 8 w 270"/>
                <a:gd name="T31" fmla="*/ 88 h 114"/>
                <a:gd name="T32" fmla="*/ 0 w 270"/>
                <a:gd name="T33" fmla="*/ 100 h 114"/>
                <a:gd name="T34" fmla="*/ 28 w 270"/>
                <a:gd name="T35" fmla="*/ 114 h 114"/>
                <a:gd name="T36" fmla="*/ 34 w 270"/>
                <a:gd name="T37" fmla="*/ 107 h 114"/>
                <a:gd name="T38" fmla="*/ 42 w 270"/>
                <a:gd name="T39" fmla="*/ 97 h 114"/>
                <a:gd name="T40" fmla="*/ 51 w 270"/>
                <a:gd name="T41" fmla="*/ 88 h 114"/>
                <a:gd name="T42" fmla="*/ 62 w 270"/>
                <a:gd name="T43" fmla="*/ 80 h 114"/>
                <a:gd name="T44" fmla="*/ 77 w 270"/>
                <a:gd name="T45" fmla="*/ 71 h 114"/>
                <a:gd name="T46" fmla="*/ 92 w 270"/>
                <a:gd name="T47" fmla="*/ 62 h 114"/>
                <a:gd name="T48" fmla="*/ 108 w 270"/>
                <a:gd name="T49" fmla="*/ 56 h 114"/>
                <a:gd name="T50" fmla="*/ 125 w 270"/>
                <a:gd name="T51" fmla="*/ 49 h 114"/>
                <a:gd name="T52" fmla="*/ 143 w 270"/>
                <a:gd name="T53" fmla="*/ 42 h 114"/>
                <a:gd name="T54" fmla="*/ 162 w 270"/>
                <a:gd name="T55" fmla="*/ 38 h 114"/>
                <a:gd name="T56" fmla="*/ 178 w 270"/>
                <a:gd name="T57" fmla="*/ 35 h 114"/>
                <a:gd name="T58" fmla="*/ 197 w 270"/>
                <a:gd name="T59" fmla="*/ 33 h 114"/>
                <a:gd name="T60" fmla="*/ 214 w 270"/>
                <a:gd name="T61" fmla="*/ 33 h 114"/>
                <a:gd name="T62" fmla="*/ 230 w 270"/>
                <a:gd name="T63" fmla="*/ 33 h 114"/>
                <a:gd name="T64" fmla="*/ 245 w 270"/>
                <a:gd name="T65" fmla="*/ 35 h 114"/>
                <a:gd name="T66" fmla="*/ 257 w 270"/>
                <a:gd name="T67" fmla="*/ 39 h 114"/>
                <a:gd name="T68" fmla="*/ 270 w 270"/>
                <a:gd name="T69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114">
                  <a:moveTo>
                    <a:pt x="270" y="11"/>
                  </a:moveTo>
                  <a:lnTo>
                    <a:pt x="252" y="6"/>
                  </a:lnTo>
                  <a:lnTo>
                    <a:pt x="233" y="2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5" y="3"/>
                  </a:lnTo>
                  <a:lnTo>
                    <a:pt x="155" y="7"/>
                  </a:lnTo>
                  <a:lnTo>
                    <a:pt x="135" y="12"/>
                  </a:lnTo>
                  <a:lnTo>
                    <a:pt x="116" y="18"/>
                  </a:lnTo>
                  <a:lnTo>
                    <a:pt x="96" y="26"/>
                  </a:lnTo>
                  <a:lnTo>
                    <a:pt x="78" y="34"/>
                  </a:lnTo>
                  <a:lnTo>
                    <a:pt x="62" y="44"/>
                  </a:lnTo>
                  <a:lnTo>
                    <a:pt x="46" y="53"/>
                  </a:lnTo>
                  <a:lnTo>
                    <a:pt x="31" y="64"/>
                  </a:lnTo>
                  <a:lnTo>
                    <a:pt x="17" y="76"/>
                  </a:lnTo>
                  <a:lnTo>
                    <a:pt x="8" y="88"/>
                  </a:lnTo>
                  <a:lnTo>
                    <a:pt x="0" y="100"/>
                  </a:lnTo>
                  <a:lnTo>
                    <a:pt x="28" y="114"/>
                  </a:lnTo>
                  <a:lnTo>
                    <a:pt x="34" y="107"/>
                  </a:lnTo>
                  <a:lnTo>
                    <a:pt x="42" y="97"/>
                  </a:lnTo>
                  <a:lnTo>
                    <a:pt x="51" y="88"/>
                  </a:lnTo>
                  <a:lnTo>
                    <a:pt x="62" y="80"/>
                  </a:lnTo>
                  <a:lnTo>
                    <a:pt x="77" y="71"/>
                  </a:lnTo>
                  <a:lnTo>
                    <a:pt x="92" y="62"/>
                  </a:lnTo>
                  <a:lnTo>
                    <a:pt x="108" y="56"/>
                  </a:lnTo>
                  <a:lnTo>
                    <a:pt x="125" y="49"/>
                  </a:lnTo>
                  <a:lnTo>
                    <a:pt x="143" y="42"/>
                  </a:lnTo>
                  <a:lnTo>
                    <a:pt x="162" y="38"/>
                  </a:lnTo>
                  <a:lnTo>
                    <a:pt x="178" y="35"/>
                  </a:lnTo>
                  <a:lnTo>
                    <a:pt x="197" y="33"/>
                  </a:lnTo>
                  <a:lnTo>
                    <a:pt x="214" y="33"/>
                  </a:lnTo>
                  <a:lnTo>
                    <a:pt x="230" y="33"/>
                  </a:lnTo>
                  <a:lnTo>
                    <a:pt x="245" y="35"/>
                  </a:lnTo>
                  <a:lnTo>
                    <a:pt x="257" y="39"/>
                  </a:lnTo>
                  <a:lnTo>
                    <a:pt x="27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612"/>
            <p:cNvSpPr>
              <a:spLocks/>
            </p:cNvSpPr>
            <p:nvPr/>
          </p:nvSpPr>
          <p:spPr bwMode="auto">
            <a:xfrm>
              <a:off x="1974" y="2665"/>
              <a:ext cx="62" cy="91"/>
            </a:xfrm>
            <a:custGeom>
              <a:avLst/>
              <a:gdLst>
                <a:gd name="T0" fmla="*/ 184 w 184"/>
                <a:gd name="T1" fmla="*/ 270 h 273"/>
                <a:gd name="T2" fmla="*/ 184 w 184"/>
                <a:gd name="T3" fmla="*/ 270 h 273"/>
                <a:gd name="T4" fmla="*/ 182 w 184"/>
                <a:gd name="T5" fmla="*/ 248 h 273"/>
                <a:gd name="T6" fmla="*/ 178 w 184"/>
                <a:gd name="T7" fmla="*/ 225 h 273"/>
                <a:gd name="T8" fmla="*/ 172 w 184"/>
                <a:gd name="T9" fmla="*/ 205 h 273"/>
                <a:gd name="T10" fmla="*/ 168 w 184"/>
                <a:gd name="T11" fmla="*/ 184 h 273"/>
                <a:gd name="T12" fmla="*/ 161 w 184"/>
                <a:gd name="T13" fmla="*/ 165 h 273"/>
                <a:gd name="T14" fmla="*/ 153 w 184"/>
                <a:gd name="T15" fmla="*/ 146 h 273"/>
                <a:gd name="T16" fmla="*/ 145 w 184"/>
                <a:gd name="T17" fmla="*/ 127 h 273"/>
                <a:gd name="T18" fmla="*/ 136 w 184"/>
                <a:gd name="T19" fmla="*/ 109 h 273"/>
                <a:gd name="T20" fmla="*/ 125 w 184"/>
                <a:gd name="T21" fmla="*/ 92 h 273"/>
                <a:gd name="T22" fmla="*/ 114 w 184"/>
                <a:gd name="T23" fmla="*/ 76 h 273"/>
                <a:gd name="T24" fmla="*/ 99 w 184"/>
                <a:gd name="T25" fmla="*/ 61 h 273"/>
                <a:gd name="T26" fmla="*/ 85 w 184"/>
                <a:gd name="T27" fmla="*/ 46 h 273"/>
                <a:gd name="T28" fmla="*/ 68 w 184"/>
                <a:gd name="T29" fmla="*/ 33 h 273"/>
                <a:gd name="T30" fmla="*/ 51 w 184"/>
                <a:gd name="T31" fmla="*/ 20 h 273"/>
                <a:gd name="T32" fmla="*/ 32 w 184"/>
                <a:gd name="T33" fmla="*/ 10 h 273"/>
                <a:gd name="T34" fmla="*/ 11 w 184"/>
                <a:gd name="T35" fmla="*/ 0 h 273"/>
                <a:gd name="T36" fmla="*/ 0 w 184"/>
                <a:gd name="T37" fmla="*/ 28 h 273"/>
                <a:gd name="T38" fmla="*/ 17 w 184"/>
                <a:gd name="T39" fmla="*/ 38 h 273"/>
                <a:gd name="T40" fmla="*/ 35 w 184"/>
                <a:gd name="T41" fmla="*/ 47 h 273"/>
                <a:gd name="T42" fmla="*/ 50 w 184"/>
                <a:gd name="T43" fmla="*/ 58 h 273"/>
                <a:gd name="T44" fmla="*/ 64 w 184"/>
                <a:gd name="T45" fmla="*/ 70 h 273"/>
                <a:gd name="T46" fmla="*/ 78 w 184"/>
                <a:gd name="T47" fmla="*/ 82 h 273"/>
                <a:gd name="T48" fmla="*/ 89 w 184"/>
                <a:gd name="T49" fmla="*/ 96 h 273"/>
                <a:gd name="T50" fmla="*/ 98 w 184"/>
                <a:gd name="T51" fmla="*/ 109 h 273"/>
                <a:gd name="T52" fmla="*/ 109 w 184"/>
                <a:gd name="T53" fmla="*/ 124 h 273"/>
                <a:gd name="T54" fmla="*/ 117 w 184"/>
                <a:gd name="T55" fmla="*/ 140 h 273"/>
                <a:gd name="T56" fmla="*/ 125 w 184"/>
                <a:gd name="T57" fmla="*/ 157 h 273"/>
                <a:gd name="T58" fmla="*/ 132 w 184"/>
                <a:gd name="T59" fmla="*/ 174 h 273"/>
                <a:gd name="T60" fmla="*/ 137 w 184"/>
                <a:gd name="T61" fmla="*/ 193 h 273"/>
                <a:gd name="T62" fmla="*/ 143 w 184"/>
                <a:gd name="T63" fmla="*/ 212 h 273"/>
                <a:gd name="T64" fmla="*/ 145 w 184"/>
                <a:gd name="T65" fmla="*/ 231 h 273"/>
                <a:gd name="T66" fmla="*/ 149 w 184"/>
                <a:gd name="T67" fmla="*/ 251 h 273"/>
                <a:gd name="T68" fmla="*/ 152 w 184"/>
                <a:gd name="T69" fmla="*/ 273 h 273"/>
                <a:gd name="T70" fmla="*/ 152 w 184"/>
                <a:gd name="T71" fmla="*/ 273 h 273"/>
                <a:gd name="T72" fmla="*/ 184 w 184"/>
                <a:gd name="T73" fmla="*/ 2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273">
                  <a:moveTo>
                    <a:pt x="184" y="270"/>
                  </a:moveTo>
                  <a:lnTo>
                    <a:pt x="184" y="270"/>
                  </a:lnTo>
                  <a:lnTo>
                    <a:pt x="182" y="248"/>
                  </a:lnTo>
                  <a:lnTo>
                    <a:pt x="178" y="225"/>
                  </a:lnTo>
                  <a:lnTo>
                    <a:pt x="172" y="205"/>
                  </a:lnTo>
                  <a:lnTo>
                    <a:pt x="168" y="184"/>
                  </a:lnTo>
                  <a:lnTo>
                    <a:pt x="161" y="165"/>
                  </a:lnTo>
                  <a:lnTo>
                    <a:pt x="153" y="146"/>
                  </a:lnTo>
                  <a:lnTo>
                    <a:pt x="145" y="127"/>
                  </a:lnTo>
                  <a:lnTo>
                    <a:pt x="136" y="109"/>
                  </a:lnTo>
                  <a:lnTo>
                    <a:pt x="125" y="92"/>
                  </a:lnTo>
                  <a:lnTo>
                    <a:pt x="114" y="76"/>
                  </a:lnTo>
                  <a:lnTo>
                    <a:pt x="99" y="61"/>
                  </a:lnTo>
                  <a:lnTo>
                    <a:pt x="85" y="46"/>
                  </a:lnTo>
                  <a:lnTo>
                    <a:pt x="68" y="33"/>
                  </a:lnTo>
                  <a:lnTo>
                    <a:pt x="51" y="20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7" y="38"/>
                  </a:lnTo>
                  <a:lnTo>
                    <a:pt x="35" y="47"/>
                  </a:lnTo>
                  <a:lnTo>
                    <a:pt x="50" y="58"/>
                  </a:lnTo>
                  <a:lnTo>
                    <a:pt x="64" y="70"/>
                  </a:lnTo>
                  <a:lnTo>
                    <a:pt x="78" y="82"/>
                  </a:lnTo>
                  <a:lnTo>
                    <a:pt x="89" y="96"/>
                  </a:lnTo>
                  <a:lnTo>
                    <a:pt x="98" y="109"/>
                  </a:lnTo>
                  <a:lnTo>
                    <a:pt x="109" y="124"/>
                  </a:lnTo>
                  <a:lnTo>
                    <a:pt x="117" y="140"/>
                  </a:lnTo>
                  <a:lnTo>
                    <a:pt x="125" y="157"/>
                  </a:lnTo>
                  <a:lnTo>
                    <a:pt x="132" y="174"/>
                  </a:lnTo>
                  <a:lnTo>
                    <a:pt x="137" y="193"/>
                  </a:lnTo>
                  <a:lnTo>
                    <a:pt x="143" y="212"/>
                  </a:lnTo>
                  <a:lnTo>
                    <a:pt x="145" y="231"/>
                  </a:lnTo>
                  <a:lnTo>
                    <a:pt x="149" y="251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84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613"/>
            <p:cNvSpPr>
              <a:spLocks/>
            </p:cNvSpPr>
            <p:nvPr/>
          </p:nvSpPr>
          <p:spPr bwMode="auto">
            <a:xfrm>
              <a:off x="1987" y="2755"/>
              <a:ext cx="49" cy="89"/>
            </a:xfrm>
            <a:custGeom>
              <a:avLst/>
              <a:gdLst>
                <a:gd name="T0" fmla="*/ 13 w 145"/>
                <a:gd name="T1" fmla="*/ 266 h 266"/>
                <a:gd name="T2" fmla="*/ 47 w 145"/>
                <a:gd name="T3" fmla="*/ 246 h 266"/>
                <a:gd name="T4" fmla="*/ 77 w 145"/>
                <a:gd name="T5" fmla="*/ 220 h 266"/>
                <a:gd name="T6" fmla="*/ 100 w 145"/>
                <a:gd name="T7" fmla="*/ 188 h 266"/>
                <a:gd name="T8" fmla="*/ 118 w 145"/>
                <a:gd name="T9" fmla="*/ 154 h 266"/>
                <a:gd name="T10" fmla="*/ 133 w 145"/>
                <a:gd name="T11" fmla="*/ 116 h 266"/>
                <a:gd name="T12" fmla="*/ 141 w 145"/>
                <a:gd name="T13" fmla="*/ 79 h 266"/>
                <a:gd name="T14" fmla="*/ 145 w 145"/>
                <a:gd name="T15" fmla="*/ 38 h 266"/>
                <a:gd name="T16" fmla="*/ 144 w 145"/>
                <a:gd name="T17" fmla="*/ 0 h 266"/>
                <a:gd name="T18" fmla="*/ 113 w 145"/>
                <a:gd name="T19" fmla="*/ 2 h 266"/>
                <a:gd name="T20" fmla="*/ 114 w 145"/>
                <a:gd name="T21" fmla="*/ 38 h 266"/>
                <a:gd name="T22" fmla="*/ 110 w 145"/>
                <a:gd name="T23" fmla="*/ 73 h 266"/>
                <a:gd name="T24" fmla="*/ 102 w 145"/>
                <a:gd name="T25" fmla="*/ 108 h 266"/>
                <a:gd name="T26" fmla="*/ 90 w 145"/>
                <a:gd name="T27" fmla="*/ 141 h 266"/>
                <a:gd name="T28" fmla="*/ 73 w 145"/>
                <a:gd name="T29" fmla="*/ 172 h 266"/>
                <a:gd name="T30" fmla="*/ 52 w 145"/>
                <a:gd name="T31" fmla="*/ 197 h 266"/>
                <a:gd name="T32" fmla="*/ 28 w 145"/>
                <a:gd name="T33" fmla="*/ 220 h 266"/>
                <a:gd name="T34" fmla="*/ 0 w 145"/>
                <a:gd name="T35" fmla="*/ 236 h 266"/>
                <a:gd name="T36" fmla="*/ 13 w 145"/>
                <a:gd name="T3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266">
                  <a:moveTo>
                    <a:pt x="13" y="266"/>
                  </a:moveTo>
                  <a:lnTo>
                    <a:pt x="47" y="246"/>
                  </a:lnTo>
                  <a:lnTo>
                    <a:pt x="77" y="220"/>
                  </a:lnTo>
                  <a:lnTo>
                    <a:pt x="100" y="188"/>
                  </a:lnTo>
                  <a:lnTo>
                    <a:pt x="118" y="154"/>
                  </a:lnTo>
                  <a:lnTo>
                    <a:pt x="133" y="116"/>
                  </a:lnTo>
                  <a:lnTo>
                    <a:pt x="141" y="79"/>
                  </a:lnTo>
                  <a:lnTo>
                    <a:pt x="145" y="38"/>
                  </a:lnTo>
                  <a:lnTo>
                    <a:pt x="144" y="0"/>
                  </a:lnTo>
                  <a:lnTo>
                    <a:pt x="113" y="2"/>
                  </a:lnTo>
                  <a:lnTo>
                    <a:pt x="114" y="38"/>
                  </a:lnTo>
                  <a:lnTo>
                    <a:pt x="110" y="73"/>
                  </a:lnTo>
                  <a:lnTo>
                    <a:pt x="102" y="108"/>
                  </a:lnTo>
                  <a:lnTo>
                    <a:pt x="90" y="141"/>
                  </a:lnTo>
                  <a:lnTo>
                    <a:pt x="73" y="172"/>
                  </a:lnTo>
                  <a:lnTo>
                    <a:pt x="52" y="197"/>
                  </a:lnTo>
                  <a:lnTo>
                    <a:pt x="28" y="220"/>
                  </a:lnTo>
                  <a:lnTo>
                    <a:pt x="0" y="236"/>
                  </a:lnTo>
                  <a:lnTo>
                    <a:pt x="13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614"/>
            <p:cNvSpPr>
              <a:spLocks/>
            </p:cNvSpPr>
            <p:nvPr/>
          </p:nvSpPr>
          <p:spPr bwMode="auto">
            <a:xfrm>
              <a:off x="1928" y="2804"/>
              <a:ext cx="64" cy="42"/>
            </a:xfrm>
            <a:custGeom>
              <a:avLst/>
              <a:gdLst>
                <a:gd name="T0" fmla="*/ 0 w 193"/>
                <a:gd name="T1" fmla="*/ 30 h 125"/>
                <a:gd name="T2" fmla="*/ 11 w 193"/>
                <a:gd name="T3" fmla="*/ 34 h 125"/>
                <a:gd name="T4" fmla="*/ 20 w 193"/>
                <a:gd name="T5" fmla="*/ 40 h 125"/>
                <a:gd name="T6" fmla="*/ 31 w 193"/>
                <a:gd name="T7" fmla="*/ 46 h 125"/>
                <a:gd name="T8" fmla="*/ 42 w 193"/>
                <a:gd name="T9" fmla="*/ 54 h 125"/>
                <a:gd name="T10" fmla="*/ 54 w 193"/>
                <a:gd name="T11" fmla="*/ 64 h 125"/>
                <a:gd name="T12" fmla="*/ 63 w 193"/>
                <a:gd name="T13" fmla="*/ 72 h 125"/>
                <a:gd name="T14" fmla="*/ 74 w 193"/>
                <a:gd name="T15" fmla="*/ 81 h 125"/>
                <a:gd name="T16" fmla="*/ 85 w 193"/>
                <a:gd name="T17" fmla="*/ 91 h 125"/>
                <a:gd name="T18" fmla="*/ 97 w 193"/>
                <a:gd name="T19" fmla="*/ 99 h 125"/>
                <a:gd name="T20" fmla="*/ 109 w 193"/>
                <a:gd name="T21" fmla="*/ 108 h 125"/>
                <a:gd name="T22" fmla="*/ 121 w 193"/>
                <a:gd name="T23" fmla="*/ 115 h 125"/>
                <a:gd name="T24" fmla="*/ 135 w 193"/>
                <a:gd name="T25" fmla="*/ 120 h 125"/>
                <a:gd name="T26" fmla="*/ 148 w 193"/>
                <a:gd name="T27" fmla="*/ 123 h 125"/>
                <a:gd name="T28" fmla="*/ 162 w 193"/>
                <a:gd name="T29" fmla="*/ 125 h 125"/>
                <a:gd name="T30" fmla="*/ 176 w 193"/>
                <a:gd name="T31" fmla="*/ 123 h 125"/>
                <a:gd name="T32" fmla="*/ 193 w 193"/>
                <a:gd name="T33" fmla="*/ 118 h 125"/>
                <a:gd name="T34" fmla="*/ 179 w 193"/>
                <a:gd name="T35" fmla="*/ 89 h 125"/>
                <a:gd name="T36" fmla="*/ 170 w 193"/>
                <a:gd name="T37" fmla="*/ 92 h 125"/>
                <a:gd name="T38" fmla="*/ 162 w 193"/>
                <a:gd name="T39" fmla="*/ 93 h 125"/>
                <a:gd name="T40" fmla="*/ 154 w 193"/>
                <a:gd name="T41" fmla="*/ 92 h 125"/>
                <a:gd name="T42" fmla="*/ 144 w 193"/>
                <a:gd name="T43" fmla="*/ 89 h 125"/>
                <a:gd name="T44" fmla="*/ 135 w 193"/>
                <a:gd name="T45" fmla="*/ 85 h 125"/>
                <a:gd name="T46" fmla="*/ 125 w 193"/>
                <a:gd name="T47" fmla="*/ 81 h 125"/>
                <a:gd name="T48" fmla="*/ 116 w 193"/>
                <a:gd name="T49" fmla="*/ 73 h 125"/>
                <a:gd name="T50" fmla="*/ 105 w 193"/>
                <a:gd name="T51" fmla="*/ 65 h 125"/>
                <a:gd name="T52" fmla="*/ 94 w 193"/>
                <a:gd name="T53" fmla="*/ 57 h 125"/>
                <a:gd name="T54" fmla="*/ 83 w 193"/>
                <a:gd name="T55" fmla="*/ 48 h 125"/>
                <a:gd name="T56" fmla="*/ 71 w 193"/>
                <a:gd name="T57" fmla="*/ 38 h 125"/>
                <a:gd name="T58" fmla="*/ 59 w 193"/>
                <a:gd name="T59" fmla="*/ 29 h 125"/>
                <a:gd name="T60" fmla="*/ 50 w 193"/>
                <a:gd name="T61" fmla="*/ 21 h 125"/>
                <a:gd name="T62" fmla="*/ 35 w 193"/>
                <a:gd name="T63" fmla="*/ 13 h 125"/>
                <a:gd name="T64" fmla="*/ 23 w 193"/>
                <a:gd name="T65" fmla="*/ 6 h 125"/>
                <a:gd name="T66" fmla="*/ 8 w 193"/>
                <a:gd name="T67" fmla="*/ 0 h 125"/>
                <a:gd name="T68" fmla="*/ 0 w 193"/>
                <a:gd name="T69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25">
                  <a:moveTo>
                    <a:pt x="0" y="30"/>
                  </a:moveTo>
                  <a:lnTo>
                    <a:pt x="11" y="34"/>
                  </a:lnTo>
                  <a:lnTo>
                    <a:pt x="20" y="40"/>
                  </a:lnTo>
                  <a:lnTo>
                    <a:pt x="31" y="46"/>
                  </a:lnTo>
                  <a:lnTo>
                    <a:pt x="42" y="54"/>
                  </a:lnTo>
                  <a:lnTo>
                    <a:pt x="54" y="64"/>
                  </a:lnTo>
                  <a:lnTo>
                    <a:pt x="63" y="72"/>
                  </a:lnTo>
                  <a:lnTo>
                    <a:pt x="74" y="81"/>
                  </a:lnTo>
                  <a:lnTo>
                    <a:pt x="85" y="91"/>
                  </a:lnTo>
                  <a:lnTo>
                    <a:pt x="97" y="99"/>
                  </a:lnTo>
                  <a:lnTo>
                    <a:pt x="109" y="108"/>
                  </a:lnTo>
                  <a:lnTo>
                    <a:pt x="121" y="115"/>
                  </a:lnTo>
                  <a:lnTo>
                    <a:pt x="135" y="120"/>
                  </a:lnTo>
                  <a:lnTo>
                    <a:pt x="148" y="123"/>
                  </a:lnTo>
                  <a:lnTo>
                    <a:pt x="162" y="125"/>
                  </a:lnTo>
                  <a:lnTo>
                    <a:pt x="176" y="123"/>
                  </a:lnTo>
                  <a:lnTo>
                    <a:pt x="193" y="118"/>
                  </a:lnTo>
                  <a:lnTo>
                    <a:pt x="179" y="89"/>
                  </a:lnTo>
                  <a:lnTo>
                    <a:pt x="170" y="92"/>
                  </a:lnTo>
                  <a:lnTo>
                    <a:pt x="162" y="93"/>
                  </a:lnTo>
                  <a:lnTo>
                    <a:pt x="154" y="92"/>
                  </a:lnTo>
                  <a:lnTo>
                    <a:pt x="144" y="89"/>
                  </a:lnTo>
                  <a:lnTo>
                    <a:pt x="135" y="85"/>
                  </a:lnTo>
                  <a:lnTo>
                    <a:pt x="125" y="81"/>
                  </a:lnTo>
                  <a:lnTo>
                    <a:pt x="116" y="73"/>
                  </a:lnTo>
                  <a:lnTo>
                    <a:pt x="105" y="65"/>
                  </a:lnTo>
                  <a:lnTo>
                    <a:pt x="94" y="57"/>
                  </a:lnTo>
                  <a:lnTo>
                    <a:pt x="83" y="48"/>
                  </a:lnTo>
                  <a:lnTo>
                    <a:pt x="71" y="38"/>
                  </a:lnTo>
                  <a:lnTo>
                    <a:pt x="59" y="29"/>
                  </a:lnTo>
                  <a:lnTo>
                    <a:pt x="50" y="21"/>
                  </a:lnTo>
                  <a:lnTo>
                    <a:pt x="35" y="13"/>
                  </a:lnTo>
                  <a:lnTo>
                    <a:pt x="23" y="6"/>
                  </a:lnTo>
                  <a:lnTo>
                    <a:pt x="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615"/>
            <p:cNvSpPr>
              <a:spLocks/>
            </p:cNvSpPr>
            <p:nvPr/>
          </p:nvSpPr>
          <p:spPr bwMode="auto">
            <a:xfrm>
              <a:off x="1872" y="2802"/>
              <a:ext cx="58" cy="14"/>
            </a:xfrm>
            <a:custGeom>
              <a:avLst/>
              <a:gdLst>
                <a:gd name="T0" fmla="*/ 19 w 176"/>
                <a:gd name="T1" fmla="*/ 35 h 40"/>
                <a:gd name="T2" fmla="*/ 8 w 176"/>
                <a:gd name="T3" fmla="*/ 37 h 40"/>
                <a:gd name="T4" fmla="*/ 19 w 176"/>
                <a:gd name="T5" fmla="*/ 39 h 40"/>
                <a:gd name="T6" fmla="*/ 31 w 176"/>
                <a:gd name="T7" fmla="*/ 40 h 40"/>
                <a:gd name="T8" fmla="*/ 42 w 176"/>
                <a:gd name="T9" fmla="*/ 39 h 40"/>
                <a:gd name="T10" fmla="*/ 53 w 176"/>
                <a:gd name="T11" fmla="*/ 39 h 40"/>
                <a:gd name="T12" fmla="*/ 64 w 176"/>
                <a:gd name="T13" fmla="*/ 37 h 40"/>
                <a:gd name="T14" fmla="*/ 76 w 176"/>
                <a:gd name="T15" fmla="*/ 37 h 40"/>
                <a:gd name="T16" fmla="*/ 85 w 176"/>
                <a:gd name="T17" fmla="*/ 36 h 40"/>
                <a:gd name="T18" fmla="*/ 95 w 176"/>
                <a:gd name="T19" fmla="*/ 35 h 40"/>
                <a:gd name="T20" fmla="*/ 104 w 176"/>
                <a:gd name="T21" fmla="*/ 33 h 40"/>
                <a:gd name="T22" fmla="*/ 114 w 176"/>
                <a:gd name="T23" fmla="*/ 33 h 40"/>
                <a:gd name="T24" fmla="*/ 123 w 176"/>
                <a:gd name="T25" fmla="*/ 32 h 40"/>
                <a:gd name="T26" fmla="*/ 132 w 176"/>
                <a:gd name="T27" fmla="*/ 32 h 40"/>
                <a:gd name="T28" fmla="*/ 142 w 176"/>
                <a:gd name="T29" fmla="*/ 33 h 40"/>
                <a:gd name="T30" fmla="*/ 150 w 176"/>
                <a:gd name="T31" fmla="*/ 33 h 40"/>
                <a:gd name="T32" fmla="*/ 159 w 176"/>
                <a:gd name="T33" fmla="*/ 35 h 40"/>
                <a:gd name="T34" fmla="*/ 168 w 176"/>
                <a:gd name="T35" fmla="*/ 37 h 40"/>
                <a:gd name="T36" fmla="*/ 176 w 176"/>
                <a:gd name="T37" fmla="*/ 8 h 40"/>
                <a:gd name="T38" fmla="*/ 166 w 176"/>
                <a:gd name="T39" fmla="*/ 5 h 40"/>
                <a:gd name="T40" fmla="*/ 154 w 176"/>
                <a:gd name="T41" fmla="*/ 2 h 40"/>
                <a:gd name="T42" fmla="*/ 143 w 176"/>
                <a:gd name="T43" fmla="*/ 1 h 40"/>
                <a:gd name="T44" fmla="*/ 132 w 176"/>
                <a:gd name="T45" fmla="*/ 0 h 40"/>
                <a:gd name="T46" fmla="*/ 123 w 176"/>
                <a:gd name="T47" fmla="*/ 0 h 40"/>
                <a:gd name="T48" fmla="*/ 112 w 176"/>
                <a:gd name="T49" fmla="*/ 1 h 40"/>
                <a:gd name="T50" fmla="*/ 103 w 176"/>
                <a:gd name="T51" fmla="*/ 2 h 40"/>
                <a:gd name="T52" fmla="*/ 93 w 176"/>
                <a:gd name="T53" fmla="*/ 2 h 40"/>
                <a:gd name="T54" fmla="*/ 83 w 176"/>
                <a:gd name="T55" fmla="*/ 4 h 40"/>
                <a:gd name="T56" fmla="*/ 72 w 176"/>
                <a:gd name="T57" fmla="*/ 5 h 40"/>
                <a:gd name="T58" fmla="*/ 62 w 176"/>
                <a:gd name="T59" fmla="*/ 6 h 40"/>
                <a:gd name="T60" fmla="*/ 53 w 176"/>
                <a:gd name="T61" fmla="*/ 8 h 40"/>
                <a:gd name="T62" fmla="*/ 42 w 176"/>
                <a:gd name="T63" fmla="*/ 8 h 40"/>
                <a:gd name="T64" fmla="*/ 31 w 176"/>
                <a:gd name="T65" fmla="*/ 8 h 40"/>
                <a:gd name="T66" fmla="*/ 22 w 176"/>
                <a:gd name="T67" fmla="*/ 8 h 40"/>
                <a:gd name="T68" fmla="*/ 11 w 176"/>
                <a:gd name="T69" fmla="*/ 6 h 40"/>
                <a:gd name="T70" fmla="*/ 0 w 176"/>
                <a:gd name="T71" fmla="*/ 9 h 40"/>
                <a:gd name="T72" fmla="*/ 19 w 176"/>
                <a:gd name="T7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40">
                  <a:moveTo>
                    <a:pt x="19" y="35"/>
                  </a:moveTo>
                  <a:lnTo>
                    <a:pt x="8" y="37"/>
                  </a:lnTo>
                  <a:lnTo>
                    <a:pt x="19" y="39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53" y="39"/>
                  </a:lnTo>
                  <a:lnTo>
                    <a:pt x="64" y="37"/>
                  </a:lnTo>
                  <a:lnTo>
                    <a:pt x="76" y="37"/>
                  </a:lnTo>
                  <a:lnTo>
                    <a:pt x="85" y="36"/>
                  </a:lnTo>
                  <a:lnTo>
                    <a:pt x="95" y="35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23" y="32"/>
                  </a:lnTo>
                  <a:lnTo>
                    <a:pt x="132" y="32"/>
                  </a:lnTo>
                  <a:lnTo>
                    <a:pt x="142" y="33"/>
                  </a:lnTo>
                  <a:lnTo>
                    <a:pt x="150" y="33"/>
                  </a:lnTo>
                  <a:lnTo>
                    <a:pt x="159" y="35"/>
                  </a:lnTo>
                  <a:lnTo>
                    <a:pt x="168" y="37"/>
                  </a:lnTo>
                  <a:lnTo>
                    <a:pt x="176" y="8"/>
                  </a:lnTo>
                  <a:lnTo>
                    <a:pt x="166" y="5"/>
                  </a:lnTo>
                  <a:lnTo>
                    <a:pt x="154" y="2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12" y="1"/>
                  </a:lnTo>
                  <a:lnTo>
                    <a:pt x="103" y="2"/>
                  </a:lnTo>
                  <a:lnTo>
                    <a:pt x="93" y="2"/>
                  </a:lnTo>
                  <a:lnTo>
                    <a:pt x="83" y="4"/>
                  </a:lnTo>
                  <a:lnTo>
                    <a:pt x="72" y="5"/>
                  </a:lnTo>
                  <a:lnTo>
                    <a:pt x="62" y="6"/>
                  </a:lnTo>
                  <a:lnTo>
                    <a:pt x="53" y="8"/>
                  </a:lnTo>
                  <a:lnTo>
                    <a:pt x="42" y="8"/>
                  </a:lnTo>
                  <a:lnTo>
                    <a:pt x="31" y="8"/>
                  </a:lnTo>
                  <a:lnTo>
                    <a:pt x="22" y="8"/>
                  </a:lnTo>
                  <a:lnTo>
                    <a:pt x="11" y="6"/>
                  </a:lnTo>
                  <a:lnTo>
                    <a:pt x="0" y="9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616"/>
            <p:cNvSpPr>
              <a:spLocks/>
            </p:cNvSpPr>
            <p:nvPr/>
          </p:nvSpPr>
          <p:spPr bwMode="auto">
            <a:xfrm>
              <a:off x="1821" y="2805"/>
              <a:ext cx="57" cy="46"/>
            </a:xfrm>
            <a:custGeom>
              <a:avLst/>
              <a:gdLst>
                <a:gd name="T0" fmla="*/ 10 w 170"/>
                <a:gd name="T1" fmla="*/ 136 h 136"/>
                <a:gd name="T2" fmla="*/ 21 w 170"/>
                <a:gd name="T3" fmla="*/ 132 h 136"/>
                <a:gd name="T4" fmla="*/ 34 w 170"/>
                <a:gd name="T5" fmla="*/ 127 h 136"/>
                <a:gd name="T6" fmla="*/ 45 w 170"/>
                <a:gd name="T7" fmla="*/ 122 h 136"/>
                <a:gd name="T8" fmla="*/ 56 w 170"/>
                <a:gd name="T9" fmla="*/ 115 h 136"/>
                <a:gd name="T10" fmla="*/ 66 w 170"/>
                <a:gd name="T11" fmla="*/ 107 h 136"/>
                <a:gd name="T12" fmla="*/ 76 w 170"/>
                <a:gd name="T13" fmla="*/ 101 h 136"/>
                <a:gd name="T14" fmla="*/ 85 w 170"/>
                <a:gd name="T15" fmla="*/ 93 h 136"/>
                <a:gd name="T16" fmla="*/ 96 w 170"/>
                <a:gd name="T17" fmla="*/ 86 h 136"/>
                <a:gd name="T18" fmla="*/ 105 w 170"/>
                <a:gd name="T19" fmla="*/ 78 h 136"/>
                <a:gd name="T20" fmla="*/ 115 w 170"/>
                <a:gd name="T21" fmla="*/ 69 h 136"/>
                <a:gd name="T22" fmla="*/ 124 w 170"/>
                <a:gd name="T23" fmla="*/ 62 h 136"/>
                <a:gd name="T24" fmla="*/ 132 w 170"/>
                <a:gd name="T25" fmla="*/ 54 h 136"/>
                <a:gd name="T26" fmla="*/ 142 w 170"/>
                <a:gd name="T27" fmla="*/ 47 h 136"/>
                <a:gd name="T28" fmla="*/ 151 w 170"/>
                <a:gd name="T29" fmla="*/ 39 h 136"/>
                <a:gd name="T30" fmla="*/ 159 w 170"/>
                <a:gd name="T31" fmla="*/ 31 h 136"/>
                <a:gd name="T32" fmla="*/ 170 w 170"/>
                <a:gd name="T33" fmla="*/ 24 h 136"/>
                <a:gd name="T34" fmla="*/ 151 w 170"/>
                <a:gd name="T35" fmla="*/ 0 h 136"/>
                <a:gd name="T36" fmla="*/ 142 w 170"/>
                <a:gd name="T37" fmla="*/ 7 h 136"/>
                <a:gd name="T38" fmla="*/ 131 w 170"/>
                <a:gd name="T39" fmla="*/ 14 h 136"/>
                <a:gd name="T40" fmla="*/ 122 w 170"/>
                <a:gd name="T41" fmla="*/ 22 h 136"/>
                <a:gd name="T42" fmla="*/ 112 w 170"/>
                <a:gd name="T43" fmla="*/ 30 h 136"/>
                <a:gd name="T44" fmla="*/ 104 w 170"/>
                <a:gd name="T45" fmla="*/ 38 h 136"/>
                <a:gd name="T46" fmla="*/ 93 w 170"/>
                <a:gd name="T47" fmla="*/ 46 h 136"/>
                <a:gd name="T48" fmla="*/ 85 w 170"/>
                <a:gd name="T49" fmla="*/ 54 h 136"/>
                <a:gd name="T50" fmla="*/ 76 w 170"/>
                <a:gd name="T51" fmla="*/ 61 h 136"/>
                <a:gd name="T52" fmla="*/ 68 w 170"/>
                <a:gd name="T53" fmla="*/ 69 h 136"/>
                <a:gd name="T54" fmla="*/ 57 w 170"/>
                <a:gd name="T55" fmla="*/ 76 h 136"/>
                <a:gd name="T56" fmla="*/ 48 w 170"/>
                <a:gd name="T57" fmla="*/ 82 h 136"/>
                <a:gd name="T58" fmla="*/ 38 w 170"/>
                <a:gd name="T59" fmla="*/ 88 h 136"/>
                <a:gd name="T60" fmla="*/ 29 w 170"/>
                <a:gd name="T61" fmla="*/ 93 h 136"/>
                <a:gd name="T62" fmla="*/ 21 w 170"/>
                <a:gd name="T63" fmla="*/ 99 h 136"/>
                <a:gd name="T64" fmla="*/ 11 w 170"/>
                <a:gd name="T65" fmla="*/ 103 h 136"/>
                <a:gd name="T66" fmla="*/ 0 w 170"/>
                <a:gd name="T67" fmla="*/ 105 h 136"/>
                <a:gd name="T68" fmla="*/ 10 w 170"/>
                <a:gd name="T6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136">
                  <a:moveTo>
                    <a:pt x="10" y="136"/>
                  </a:moveTo>
                  <a:lnTo>
                    <a:pt x="21" y="132"/>
                  </a:lnTo>
                  <a:lnTo>
                    <a:pt x="34" y="127"/>
                  </a:lnTo>
                  <a:lnTo>
                    <a:pt x="45" y="122"/>
                  </a:lnTo>
                  <a:lnTo>
                    <a:pt x="56" y="115"/>
                  </a:lnTo>
                  <a:lnTo>
                    <a:pt x="66" y="107"/>
                  </a:lnTo>
                  <a:lnTo>
                    <a:pt x="76" y="101"/>
                  </a:lnTo>
                  <a:lnTo>
                    <a:pt x="85" y="93"/>
                  </a:lnTo>
                  <a:lnTo>
                    <a:pt x="96" y="86"/>
                  </a:lnTo>
                  <a:lnTo>
                    <a:pt x="105" y="78"/>
                  </a:lnTo>
                  <a:lnTo>
                    <a:pt x="115" y="69"/>
                  </a:lnTo>
                  <a:lnTo>
                    <a:pt x="124" y="62"/>
                  </a:lnTo>
                  <a:lnTo>
                    <a:pt x="132" y="54"/>
                  </a:lnTo>
                  <a:lnTo>
                    <a:pt x="142" y="47"/>
                  </a:lnTo>
                  <a:lnTo>
                    <a:pt x="151" y="39"/>
                  </a:lnTo>
                  <a:lnTo>
                    <a:pt x="159" y="31"/>
                  </a:lnTo>
                  <a:lnTo>
                    <a:pt x="170" y="24"/>
                  </a:lnTo>
                  <a:lnTo>
                    <a:pt x="151" y="0"/>
                  </a:lnTo>
                  <a:lnTo>
                    <a:pt x="142" y="7"/>
                  </a:lnTo>
                  <a:lnTo>
                    <a:pt x="131" y="14"/>
                  </a:lnTo>
                  <a:lnTo>
                    <a:pt x="122" y="22"/>
                  </a:lnTo>
                  <a:lnTo>
                    <a:pt x="112" y="30"/>
                  </a:lnTo>
                  <a:lnTo>
                    <a:pt x="104" y="38"/>
                  </a:lnTo>
                  <a:lnTo>
                    <a:pt x="93" y="46"/>
                  </a:lnTo>
                  <a:lnTo>
                    <a:pt x="85" y="54"/>
                  </a:lnTo>
                  <a:lnTo>
                    <a:pt x="76" y="61"/>
                  </a:lnTo>
                  <a:lnTo>
                    <a:pt x="68" y="69"/>
                  </a:lnTo>
                  <a:lnTo>
                    <a:pt x="57" y="76"/>
                  </a:lnTo>
                  <a:lnTo>
                    <a:pt x="48" y="82"/>
                  </a:lnTo>
                  <a:lnTo>
                    <a:pt x="38" y="88"/>
                  </a:lnTo>
                  <a:lnTo>
                    <a:pt x="29" y="93"/>
                  </a:lnTo>
                  <a:lnTo>
                    <a:pt x="21" y="99"/>
                  </a:lnTo>
                  <a:lnTo>
                    <a:pt x="11" y="103"/>
                  </a:lnTo>
                  <a:lnTo>
                    <a:pt x="0" y="105"/>
                  </a:lnTo>
                  <a:lnTo>
                    <a:pt x="1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617"/>
            <p:cNvSpPr>
              <a:spLocks/>
            </p:cNvSpPr>
            <p:nvPr/>
          </p:nvSpPr>
          <p:spPr bwMode="auto">
            <a:xfrm>
              <a:off x="1755" y="2840"/>
              <a:ext cx="70" cy="15"/>
            </a:xfrm>
            <a:custGeom>
              <a:avLst/>
              <a:gdLst>
                <a:gd name="T0" fmla="*/ 0 w 209"/>
                <a:gd name="T1" fmla="*/ 31 h 45"/>
                <a:gd name="T2" fmla="*/ 12 w 209"/>
                <a:gd name="T3" fmla="*/ 34 h 45"/>
                <a:gd name="T4" fmla="*/ 25 w 209"/>
                <a:gd name="T5" fmla="*/ 37 h 45"/>
                <a:gd name="T6" fmla="*/ 38 w 209"/>
                <a:gd name="T7" fmla="*/ 38 h 45"/>
                <a:gd name="T8" fmla="*/ 51 w 209"/>
                <a:gd name="T9" fmla="*/ 39 h 45"/>
                <a:gd name="T10" fmla="*/ 65 w 209"/>
                <a:gd name="T11" fmla="*/ 42 h 45"/>
                <a:gd name="T12" fmla="*/ 78 w 209"/>
                <a:gd name="T13" fmla="*/ 42 h 45"/>
                <a:gd name="T14" fmla="*/ 90 w 209"/>
                <a:gd name="T15" fmla="*/ 44 h 45"/>
                <a:gd name="T16" fmla="*/ 105 w 209"/>
                <a:gd name="T17" fmla="*/ 45 h 45"/>
                <a:gd name="T18" fmla="*/ 117 w 209"/>
                <a:gd name="T19" fmla="*/ 45 h 45"/>
                <a:gd name="T20" fmla="*/ 131 w 209"/>
                <a:gd name="T21" fmla="*/ 44 h 45"/>
                <a:gd name="T22" fmla="*/ 144 w 209"/>
                <a:gd name="T23" fmla="*/ 42 h 45"/>
                <a:gd name="T24" fmla="*/ 156 w 209"/>
                <a:gd name="T25" fmla="*/ 42 h 45"/>
                <a:gd name="T26" fmla="*/ 170 w 209"/>
                <a:gd name="T27" fmla="*/ 39 h 45"/>
                <a:gd name="T28" fmla="*/ 182 w 209"/>
                <a:gd name="T29" fmla="*/ 37 h 45"/>
                <a:gd name="T30" fmla="*/ 195 w 209"/>
                <a:gd name="T31" fmla="*/ 34 h 45"/>
                <a:gd name="T32" fmla="*/ 209 w 209"/>
                <a:gd name="T33" fmla="*/ 31 h 45"/>
                <a:gd name="T34" fmla="*/ 199 w 209"/>
                <a:gd name="T35" fmla="*/ 0 h 45"/>
                <a:gd name="T36" fmla="*/ 189 w 209"/>
                <a:gd name="T37" fmla="*/ 4 h 45"/>
                <a:gd name="T38" fmla="*/ 176 w 209"/>
                <a:gd name="T39" fmla="*/ 6 h 45"/>
                <a:gd name="T40" fmla="*/ 164 w 209"/>
                <a:gd name="T41" fmla="*/ 8 h 45"/>
                <a:gd name="T42" fmla="*/ 155 w 209"/>
                <a:gd name="T43" fmla="*/ 10 h 45"/>
                <a:gd name="T44" fmla="*/ 141 w 209"/>
                <a:gd name="T45" fmla="*/ 11 h 45"/>
                <a:gd name="T46" fmla="*/ 129 w 209"/>
                <a:gd name="T47" fmla="*/ 12 h 45"/>
                <a:gd name="T48" fmla="*/ 117 w 209"/>
                <a:gd name="T49" fmla="*/ 12 h 45"/>
                <a:gd name="T50" fmla="*/ 105 w 209"/>
                <a:gd name="T51" fmla="*/ 12 h 45"/>
                <a:gd name="T52" fmla="*/ 93 w 209"/>
                <a:gd name="T53" fmla="*/ 12 h 45"/>
                <a:gd name="T54" fmla="*/ 79 w 209"/>
                <a:gd name="T55" fmla="*/ 11 h 45"/>
                <a:gd name="T56" fmla="*/ 67 w 209"/>
                <a:gd name="T57" fmla="*/ 10 h 45"/>
                <a:gd name="T58" fmla="*/ 55 w 209"/>
                <a:gd name="T59" fmla="*/ 8 h 45"/>
                <a:gd name="T60" fmla="*/ 42 w 209"/>
                <a:gd name="T61" fmla="*/ 7 h 45"/>
                <a:gd name="T62" fmla="*/ 29 w 209"/>
                <a:gd name="T63" fmla="*/ 6 h 45"/>
                <a:gd name="T64" fmla="*/ 17 w 209"/>
                <a:gd name="T65" fmla="*/ 3 h 45"/>
                <a:gd name="T66" fmla="*/ 5 w 209"/>
                <a:gd name="T67" fmla="*/ 0 h 45"/>
                <a:gd name="T68" fmla="*/ 0 w 209"/>
                <a:gd name="T69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45">
                  <a:moveTo>
                    <a:pt x="0" y="31"/>
                  </a:moveTo>
                  <a:lnTo>
                    <a:pt x="12" y="34"/>
                  </a:lnTo>
                  <a:lnTo>
                    <a:pt x="25" y="37"/>
                  </a:lnTo>
                  <a:lnTo>
                    <a:pt x="38" y="38"/>
                  </a:lnTo>
                  <a:lnTo>
                    <a:pt x="51" y="39"/>
                  </a:lnTo>
                  <a:lnTo>
                    <a:pt x="65" y="42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105" y="45"/>
                  </a:lnTo>
                  <a:lnTo>
                    <a:pt x="117" y="45"/>
                  </a:lnTo>
                  <a:lnTo>
                    <a:pt x="131" y="44"/>
                  </a:lnTo>
                  <a:lnTo>
                    <a:pt x="144" y="42"/>
                  </a:lnTo>
                  <a:lnTo>
                    <a:pt x="156" y="42"/>
                  </a:lnTo>
                  <a:lnTo>
                    <a:pt x="170" y="39"/>
                  </a:lnTo>
                  <a:lnTo>
                    <a:pt x="182" y="37"/>
                  </a:lnTo>
                  <a:lnTo>
                    <a:pt x="195" y="34"/>
                  </a:lnTo>
                  <a:lnTo>
                    <a:pt x="209" y="31"/>
                  </a:lnTo>
                  <a:lnTo>
                    <a:pt x="199" y="0"/>
                  </a:lnTo>
                  <a:lnTo>
                    <a:pt x="189" y="4"/>
                  </a:lnTo>
                  <a:lnTo>
                    <a:pt x="176" y="6"/>
                  </a:lnTo>
                  <a:lnTo>
                    <a:pt x="164" y="8"/>
                  </a:lnTo>
                  <a:lnTo>
                    <a:pt x="155" y="10"/>
                  </a:lnTo>
                  <a:lnTo>
                    <a:pt x="141" y="11"/>
                  </a:lnTo>
                  <a:lnTo>
                    <a:pt x="129" y="12"/>
                  </a:lnTo>
                  <a:lnTo>
                    <a:pt x="117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9" y="11"/>
                  </a:lnTo>
                  <a:lnTo>
                    <a:pt x="67" y="10"/>
                  </a:lnTo>
                  <a:lnTo>
                    <a:pt x="55" y="8"/>
                  </a:lnTo>
                  <a:lnTo>
                    <a:pt x="42" y="7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618"/>
            <p:cNvSpPr>
              <a:spLocks/>
            </p:cNvSpPr>
            <p:nvPr/>
          </p:nvSpPr>
          <p:spPr bwMode="auto">
            <a:xfrm>
              <a:off x="1817" y="2840"/>
              <a:ext cx="7" cy="11"/>
            </a:xfrm>
            <a:custGeom>
              <a:avLst/>
              <a:gdLst>
                <a:gd name="T0" fmla="*/ 19 w 19"/>
                <a:gd name="T1" fmla="*/ 0 h 33"/>
                <a:gd name="T2" fmla="*/ 12 w 19"/>
                <a:gd name="T3" fmla="*/ 0 h 33"/>
                <a:gd name="T4" fmla="*/ 7 w 19"/>
                <a:gd name="T5" fmla="*/ 4 h 33"/>
                <a:gd name="T6" fmla="*/ 3 w 19"/>
                <a:gd name="T7" fmla="*/ 8 h 33"/>
                <a:gd name="T8" fmla="*/ 0 w 19"/>
                <a:gd name="T9" fmla="*/ 14 h 33"/>
                <a:gd name="T10" fmla="*/ 0 w 19"/>
                <a:gd name="T11" fmla="*/ 19 h 33"/>
                <a:gd name="T12" fmla="*/ 3 w 19"/>
                <a:gd name="T13" fmla="*/ 26 h 33"/>
                <a:gd name="T14" fmla="*/ 7 w 19"/>
                <a:gd name="T15" fmla="*/ 30 h 33"/>
                <a:gd name="T16" fmla="*/ 14 w 19"/>
                <a:gd name="T17" fmla="*/ 33 h 33"/>
                <a:gd name="T18" fmla="*/ 19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19" y="0"/>
                  </a:moveTo>
                  <a:lnTo>
                    <a:pt x="12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619"/>
            <p:cNvSpPr>
              <a:spLocks/>
            </p:cNvSpPr>
            <p:nvPr/>
          </p:nvSpPr>
          <p:spPr bwMode="auto">
            <a:xfrm>
              <a:off x="2074" y="2492"/>
              <a:ext cx="9" cy="9"/>
            </a:xfrm>
            <a:custGeom>
              <a:avLst/>
              <a:gdLst>
                <a:gd name="T0" fmla="*/ 0 w 27"/>
                <a:gd name="T1" fmla="*/ 22 h 27"/>
                <a:gd name="T2" fmla="*/ 5 w 27"/>
                <a:gd name="T3" fmla="*/ 27 h 27"/>
                <a:gd name="T4" fmla="*/ 10 w 27"/>
                <a:gd name="T5" fmla="*/ 27 h 27"/>
                <a:gd name="T6" fmla="*/ 17 w 27"/>
                <a:gd name="T7" fmla="*/ 26 h 27"/>
                <a:gd name="T8" fmla="*/ 21 w 27"/>
                <a:gd name="T9" fmla="*/ 22 h 27"/>
                <a:gd name="T10" fmla="*/ 25 w 27"/>
                <a:gd name="T11" fmla="*/ 18 h 27"/>
                <a:gd name="T12" fmla="*/ 27 w 27"/>
                <a:gd name="T13" fmla="*/ 12 h 27"/>
                <a:gd name="T14" fmla="*/ 27 w 27"/>
                <a:gd name="T15" fmla="*/ 7 h 27"/>
                <a:gd name="T16" fmla="*/ 23 w 27"/>
                <a:gd name="T17" fmla="*/ 0 h 27"/>
                <a:gd name="T18" fmla="*/ 0 w 27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0" y="22"/>
                  </a:moveTo>
                  <a:lnTo>
                    <a:pt x="5" y="27"/>
                  </a:lnTo>
                  <a:lnTo>
                    <a:pt x="10" y="27"/>
                  </a:lnTo>
                  <a:lnTo>
                    <a:pt x="17" y="26"/>
                  </a:lnTo>
                  <a:lnTo>
                    <a:pt x="21" y="22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620"/>
            <p:cNvSpPr>
              <a:spLocks/>
            </p:cNvSpPr>
            <p:nvPr/>
          </p:nvSpPr>
          <p:spPr bwMode="auto">
            <a:xfrm>
              <a:off x="1999" y="2435"/>
              <a:ext cx="82" cy="65"/>
            </a:xfrm>
            <a:custGeom>
              <a:avLst/>
              <a:gdLst>
                <a:gd name="T0" fmla="*/ 0 w 246"/>
                <a:gd name="T1" fmla="*/ 30 h 195"/>
                <a:gd name="T2" fmla="*/ 15 w 246"/>
                <a:gd name="T3" fmla="*/ 35 h 195"/>
                <a:gd name="T4" fmla="*/ 33 w 246"/>
                <a:gd name="T5" fmla="*/ 41 h 195"/>
                <a:gd name="T6" fmla="*/ 47 w 246"/>
                <a:gd name="T7" fmla="*/ 48 h 195"/>
                <a:gd name="T8" fmla="*/ 61 w 246"/>
                <a:gd name="T9" fmla="*/ 54 h 195"/>
                <a:gd name="T10" fmla="*/ 77 w 246"/>
                <a:gd name="T11" fmla="*/ 62 h 195"/>
                <a:gd name="T12" fmla="*/ 91 w 246"/>
                <a:gd name="T13" fmla="*/ 72 h 195"/>
                <a:gd name="T14" fmla="*/ 104 w 246"/>
                <a:gd name="T15" fmla="*/ 81 h 195"/>
                <a:gd name="T16" fmla="*/ 118 w 246"/>
                <a:gd name="T17" fmla="*/ 92 h 195"/>
                <a:gd name="T18" fmla="*/ 132 w 246"/>
                <a:gd name="T19" fmla="*/ 104 h 195"/>
                <a:gd name="T20" fmla="*/ 144 w 246"/>
                <a:gd name="T21" fmla="*/ 115 h 195"/>
                <a:gd name="T22" fmla="*/ 158 w 246"/>
                <a:gd name="T23" fmla="*/ 127 h 195"/>
                <a:gd name="T24" fmla="*/ 171 w 246"/>
                <a:gd name="T25" fmla="*/ 141 h 195"/>
                <a:gd name="T26" fmla="*/ 184 w 246"/>
                <a:gd name="T27" fmla="*/ 154 h 195"/>
                <a:gd name="T28" fmla="*/ 197 w 246"/>
                <a:gd name="T29" fmla="*/ 168 h 195"/>
                <a:gd name="T30" fmla="*/ 209 w 246"/>
                <a:gd name="T31" fmla="*/ 181 h 195"/>
                <a:gd name="T32" fmla="*/ 223 w 246"/>
                <a:gd name="T33" fmla="*/ 195 h 195"/>
                <a:gd name="T34" fmla="*/ 246 w 246"/>
                <a:gd name="T35" fmla="*/ 173 h 195"/>
                <a:gd name="T36" fmla="*/ 233 w 246"/>
                <a:gd name="T37" fmla="*/ 160 h 195"/>
                <a:gd name="T38" fmla="*/ 220 w 246"/>
                <a:gd name="T39" fmla="*/ 146 h 195"/>
                <a:gd name="T40" fmla="*/ 206 w 246"/>
                <a:gd name="T41" fmla="*/ 133 h 195"/>
                <a:gd name="T42" fmla="*/ 193 w 246"/>
                <a:gd name="T43" fmla="*/ 118 h 195"/>
                <a:gd name="T44" fmla="*/ 180 w 246"/>
                <a:gd name="T45" fmla="*/ 106 h 195"/>
                <a:gd name="T46" fmla="*/ 166 w 246"/>
                <a:gd name="T47" fmla="*/ 92 h 195"/>
                <a:gd name="T48" fmla="*/ 153 w 246"/>
                <a:gd name="T49" fmla="*/ 80 h 195"/>
                <a:gd name="T50" fmla="*/ 138 w 246"/>
                <a:gd name="T51" fmla="*/ 66 h 195"/>
                <a:gd name="T52" fmla="*/ 123 w 246"/>
                <a:gd name="T53" fmla="*/ 57 h 195"/>
                <a:gd name="T54" fmla="*/ 108 w 246"/>
                <a:gd name="T55" fmla="*/ 45 h 195"/>
                <a:gd name="T56" fmla="*/ 93 w 246"/>
                <a:gd name="T57" fmla="*/ 37 h 195"/>
                <a:gd name="T58" fmla="*/ 77 w 246"/>
                <a:gd name="T59" fmla="*/ 26 h 195"/>
                <a:gd name="T60" fmla="*/ 61 w 246"/>
                <a:gd name="T61" fmla="*/ 18 h 195"/>
                <a:gd name="T62" fmla="*/ 42 w 246"/>
                <a:gd name="T63" fmla="*/ 11 h 195"/>
                <a:gd name="T64" fmla="*/ 26 w 246"/>
                <a:gd name="T65" fmla="*/ 6 h 195"/>
                <a:gd name="T66" fmla="*/ 7 w 246"/>
                <a:gd name="T67" fmla="*/ 0 h 195"/>
                <a:gd name="T68" fmla="*/ 0 w 246"/>
                <a:gd name="T69" fmla="*/ 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195">
                  <a:moveTo>
                    <a:pt x="0" y="30"/>
                  </a:moveTo>
                  <a:lnTo>
                    <a:pt x="15" y="35"/>
                  </a:lnTo>
                  <a:lnTo>
                    <a:pt x="33" y="41"/>
                  </a:lnTo>
                  <a:lnTo>
                    <a:pt x="47" y="48"/>
                  </a:lnTo>
                  <a:lnTo>
                    <a:pt x="61" y="54"/>
                  </a:lnTo>
                  <a:lnTo>
                    <a:pt x="77" y="62"/>
                  </a:lnTo>
                  <a:lnTo>
                    <a:pt x="91" y="72"/>
                  </a:lnTo>
                  <a:lnTo>
                    <a:pt x="104" y="81"/>
                  </a:lnTo>
                  <a:lnTo>
                    <a:pt x="118" y="92"/>
                  </a:lnTo>
                  <a:lnTo>
                    <a:pt x="132" y="104"/>
                  </a:lnTo>
                  <a:lnTo>
                    <a:pt x="144" y="115"/>
                  </a:lnTo>
                  <a:lnTo>
                    <a:pt x="158" y="127"/>
                  </a:lnTo>
                  <a:lnTo>
                    <a:pt x="171" y="141"/>
                  </a:lnTo>
                  <a:lnTo>
                    <a:pt x="184" y="154"/>
                  </a:lnTo>
                  <a:lnTo>
                    <a:pt x="197" y="168"/>
                  </a:lnTo>
                  <a:lnTo>
                    <a:pt x="209" y="181"/>
                  </a:lnTo>
                  <a:lnTo>
                    <a:pt x="223" y="195"/>
                  </a:lnTo>
                  <a:lnTo>
                    <a:pt x="246" y="173"/>
                  </a:lnTo>
                  <a:lnTo>
                    <a:pt x="233" y="160"/>
                  </a:lnTo>
                  <a:lnTo>
                    <a:pt x="220" y="146"/>
                  </a:lnTo>
                  <a:lnTo>
                    <a:pt x="206" y="133"/>
                  </a:lnTo>
                  <a:lnTo>
                    <a:pt x="193" y="118"/>
                  </a:lnTo>
                  <a:lnTo>
                    <a:pt x="180" y="106"/>
                  </a:lnTo>
                  <a:lnTo>
                    <a:pt x="166" y="92"/>
                  </a:lnTo>
                  <a:lnTo>
                    <a:pt x="153" y="80"/>
                  </a:lnTo>
                  <a:lnTo>
                    <a:pt x="138" y="66"/>
                  </a:lnTo>
                  <a:lnTo>
                    <a:pt x="123" y="57"/>
                  </a:lnTo>
                  <a:lnTo>
                    <a:pt x="108" y="45"/>
                  </a:lnTo>
                  <a:lnTo>
                    <a:pt x="93" y="37"/>
                  </a:lnTo>
                  <a:lnTo>
                    <a:pt x="77" y="26"/>
                  </a:lnTo>
                  <a:lnTo>
                    <a:pt x="61" y="18"/>
                  </a:lnTo>
                  <a:lnTo>
                    <a:pt x="42" y="11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621"/>
            <p:cNvSpPr>
              <a:spLocks/>
            </p:cNvSpPr>
            <p:nvPr/>
          </p:nvSpPr>
          <p:spPr bwMode="auto">
            <a:xfrm>
              <a:off x="1937" y="2433"/>
              <a:ext cx="65" cy="32"/>
            </a:xfrm>
            <a:custGeom>
              <a:avLst/>
              <a:gdLst>
                <a:gd name="T0" fmla="*/ 0 w 194"/>
                <a:gd name="T1" fmla="*/ 93 h 97"/>
                <a:gd name="T2" fmla="*/ 27 w 194"/>
                <a:gd name="T3" fmla="*/ 97 h 97"/>
                <a:gd name="T4" fmla="*/ 36 w 194"/>
                <a:gd name="T5" fmla="*/ 89 h 97"/>
                <a:gd name="T6" fmla="*/ 46 w 194"/>
                <a:gd name="T7" fmla="*/ 80 h 97"/>
                <a:gd name="T8" fmla="*/ 56 w 194"/>
                <a:gd name="T9" fmla="*/ 71 h 97"/>
                <a:gd name="T10" fmla="*/ 66 w 194"/>
                <a:gd name="T11" fmla="*/ 65 h 97"/>
                <a:gd name="T12" fmla="*/ 77 w 194"/>
                <a:gd name="T13" fmla="*/ 58 h 97"/>
                <a:gd name="T14" fmla="*/ 86 w 194"/>
                <a:gd name="T15" fmla="*/ 51 h 97"/>
                <a:gd name="T16" fmla="*/ 97 w 194"/>
                <a:gd name="T17" fmla="*/ 46 h 97"/>
                <a:gd name="T18" fmla="*/ 105 w 194"/>
                <a:gd name="T19" fmla="*/ 43 h 97"/>
                <a:gd name="T20" fmla="*/ 117 w 194"/>
                <a:gd name="T21" fmla="*/ 39 h 97"/>
                <a:gd name="T22" fmla="*/ 128 w 194"/>
                <a:gd name="T23" fmla="*/ 35 h 97"/>
                <a:gd name="T24" fmla="*/ 137 w 194"/>
                <a:gd name="T25" fmla="*/ 34 h 97"/>
                <a:gd name="T26" fmla="*/ 147 w 194"/>
                <a:gd name="T27" fmla="*/ 32 h 97"/>
                <a:gd name="T28" fmla="*/ 158 w 194"/>
                <a:gd name="T29" fmla="*/ 32 h 97"/>
                <a:gd name="T30" fmla="*/ 168 w 194"/>
                <a:gd name="T31" fmla="*/ 32 h 97"/>
                <a:gd name="T32" fmla="*/ 178 w 194"/>
                <a:gd name="T33" fmla="*/ 32 h 97"/>
                <a:gd name="T34" fmla="*/ 187 w 194"/>
                <a:gd name="T35" fmla="*/ 35 h 97"/>
                <a:gd name="T36" fmla="*/ 194 w 194"/>
                <a:gd name="T37" fmla="*/ 4 h 97"/>
                <a:gd name="T38" fmla="*/ 182 w 194"/>
                <a:gd name="T39" fmla="*/ 1 h 97"/>
                <a:gd name="T40" fmla="*/ 168 w 194"/>
                <a:gd name="T41" fmla="*/ 0 h 97"/>
                <a:gd name="T42" fmla="*/ 158 w 194"/>
                <a:gd name="T43" fmla="*/ 0 h 97"/>
                <a:gd name="T44" fmla="*/ 145 w 194"/>
                <a:gd name="T45" fmla="*/ 0 h 97"/>
                <a:gd name="T46" fmla="*/ 132 w 194"/>
                <a:gd name="T47" fmla="*/ 1 h 97"/>
                <a:gd name="T48" fmla="*/ 118 w 194"/>
                <a:gd name="T49" fmla="*/ 5 h 97"/>
                <a:gd name="T50" fmla="*/ 108 w 194"/>
                <a:gd name="T51" fmla="*/ 8 h 97"/>
                <a:gd name="T52" fmla="*/ 96 w 194"/>
                <a:gd name="T53" fmla="*/ 13 h 97"/>
                <a:gd name="T54" fmla="*/ 83 w 194"/>
                <a:gd name="T55" fmla="*/ 18 h 97"/>
                <a:gd name="T56" fmla="*/ 71 w 194"/>
                <a:gd name="T57" fmla="*/ 24 h 97"/>
                <a:gd name="T58" fmla="*/ 59 w 194"/>
                <a:gd name="T59" fmla="*/ 31 h 97"/>
                <a:gd name="T60" fmla="*/ 50 w 194"/>
                <a:gd name="T61" fmla="*/ 38 h 97"/>
                <a:gd name="T62" fmla="*/ 38 w 194"/>
                <a:gd name="T63" fmla="*/ 46 h 97"/>
                <a:gd name="T64" fmla="*/ 25 w 194"/>
                <a:gd name="T65" fmla="*/ 55 h 97"/>
                <a:gd name="T66" fmla="*/ 15 w 194"/>
                <a:gd name="T67" fmla="*/ 65 h 97"/>
                <a:gd name="T68" fmla="*/ 4 w 194"/>
                <a:gd name="T69" fmla="*/ 76 h 97"/>
                <a:gd name="T70" fmla="*/ 31 w 194"/>
                <a:gd name="T71" fmla="*/ 81 h 97"/>
                <a:gd name="T72" fmla="*/ 0 w 194"/>
                <a:gd name="T73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97">
                  <a:moveTo>
                    <a:pt x="0" y="93"/>
                  </a:moveTo>
                  <a:lnTo>
                    <a:pt x="27" y="97"/>
                  </a:lnTo>
                  <a:lnTo>
                    <a:pt x="36" y="89"/>
                  </a:lnTo>
                  <a:lnTo>
                    <a:pt x="46" y="80"/>
                  </a:lnTo>
                  <a:lnTo>
                    <a:pt x="56" y="71"/>
                  </a:lnTo>
                  <a:lnTo>
                    <a:pt x="66" y="65"/>
                  </a:lnTo>
                  <a:lnTo>
                    <a:pt x="77" y="58"/>
                  </a:lnTo>
                  <a:lnTo>
                    <a:pt x="86" y="51"/>
                  </a:lnTo>
                  <a:lnTo>
                    <a:pt x="97" y="46"/>
                  </a:lnTo>
                  <a:lnTo>
                    <a:pt x="105" y="43"/>
                  </a:lnTo>
                  <a:lnTo>
                    <a:pt x="117" y="39"/>
                  </a:lnTo>
                  <a:lnTo>
                    <a:pt x="128" y="35"/>
                  </a:lnTo>
                  <a:lnTo>
                    <a:pt x="137" y="34"/>
                  </a:lnTo>
                  <a:lnTo>
                    <a:pt x="147" y="32"/>
                  </a:lnTo>
                  <a:lnTo>
                    <a:pt x="158" y="32"/>
                  </a:lnTo>
                  <a:lnTo>
                    <a:pt x="168" y="32"/>
                  </a:lnTo>
                  <a:lnTo>
                    <a:pt x="178" y="32"/>
                  </a:lnTo>
                  <a:lnTo>
                    <a:pt x="187" y="35"/>
                  </a:lnTo>
                  <a:lnTo>
                    <a:pt x="194" y="4"/>
                  </a:lnTo>
                  <a:lnTo>
                    <a:pt x="182" y="1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2" y="1"/>
                  </a:lnTo>
                  <a:lnTo>
                    <a:pt x="118" y="5"/>
                  </a:lnTo>
                  <a:lnTo>
                    <a:pt x="108" y="8"/>
                  </a:lnTo>
                  <a:lnTo>
                    <a:pt x="96" y="13"/>
                  </a:lnTo>
                  <a:lnTo>
                    <a:pt x="83" y="18"/>
                  </a:lnTo>
                  <a:lnTo>
                    <a:pt x="71" y="24"/>
                  </a:lnTo>
                  <a:lnTo>
                    <a:pt x="59" y="31"/>
                  </a:lnTo>
                  <a:lnTo>
                    <a:pt x="50" y="38"/>
                  </a:lnTo>
                  <a:lnTo>
                    <a:pt x="38" y="46"/>
                  </a:lnTo>
                  <a:lnTo>
                    <a:pt x="25" y="55"/>
                  </a:lnTo>
                  <a:lnTo>
                    <a:pt x="15" y="65"/>
                  </a:lnTo>
                  <a:lnTo>
                    <a:pt x="4" y="76"/>
                  </a:lnTo>
                  <a:lnTo>
                    <a:pt x="31" y="8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622"/>
            <p:cNvSpPr>
              <a:spLocks/>
            </p:cNvSpPr>
            <p:nvPr/>
          </p:nvSpPr>
          <p:spPr bwMode="auto">
            <a:xfrm>
              <a:off x="1853" y="2405"/>
              <a:ext cx="94" cy="59"/>
            </a:xfrm>
            <a:custGeom>
              <a:avLst/>
              <a:gdLst>
                <a:gd name="T0" fmla="*/ 8 w 282"/>
                <a:gd name="T1" fmla="*/ 37 h 177"/>
                <a:gd name="T2" fmla="*/ 23 w 282"/>
                <a:gd name="T3" fmla="*/ 34 h 177"/>
                <a:gd name="T4" fmla="*/ 38 w 282"/>
                <a:gd name="T5" fmla="*/ 31 h 177"/>
                <a:gd name="T6" fmla="*/ 57 w 282"/>
                <a:gd name="T7" fmla="*/ 31 h 177"/>
                <a:gd name="T8" fmla="*/ 74 w 282"/>
                <a:gd name="T9" fmla="*/ 34 h 177"/>
                <a:gd name="T10" fmla="*/ 90 w 282"/>
                <a:gd name="T11" fmla="*/ 35 h 177"/>
                <a:gd name="T12" fmla="*/ 108 w 282"/>
                <a:gd name="T13" fmla="*/ 42 h 177"/>
                <a:gd name="T14" fmla="*/ 125 w 282"/>
                <a:gd name="T15" fmla="*/ 48 h 177"/>
                <a:gd name="T16" fmla="*/ 143 w 282"/>
                <a:gd name="T17" fmla="*/ 56 h 177"/>
                <a:gd name="T18" fmla="*/ 159 w 282"/>
                <a:gd name="T19" fmla="*/ 68 h 177"/>
                <a:gd name="T20" fmla="*/ 177 w 282"/>
                <a:gd name="T21" fmla="*/ 79 h 177"/>
                <a:gd name="T22" fmla="*/ 192 w 282"/>
                <a:gd name="T23" fmla="*/ 92 h 177"/>
                <a:gd name="T24" fmla="*/ 206 w 282"/>
                <a:gd name="T25" fmla="*/ 106 h 177"/>
                <a:gd name="T26" fmla="*/ 218 w 282"/>
                <a:gd name="T27" fmla="*/ 122 h 177"/>
                <a:gd name="T28" fmla="*/ 232 w 282"/>
                <a:gd name="T29" fmla="*/ 138 h 177"/>
                <a:gd name="T30" fmla="*/ 241 w 282"/>
                <a:gd name="T31" fmla="*/ 157 h 177"/>
                <a:gd name="T32" fmla="*/ 251 w 282"/>
                <a:gd name="T33" fmla="*/ 177 h 177"/>
                <a:gd name="T34" fmla="*/ 282 w 282"/>
                <a:gd name="T35" fmla="*/ 165 h 177"/>
                <a:gd name="T36" fmla="*/ 271 w 282"/>
                <a:gd name="T37" fmla="*/ 143 h 177"/>
                <a:gd name="T38" fmla="*/ 259 w 282"/>
                <a:gd name="T39" fmla="*/ 122 h 177"/>
                <a:gd name="T40" fmla="*/ 244 w 282"/>
                <a:gd name="T41" fmla="*/ 102 h 177"/>
                <a:gd name="T42" fmla="*/ 229 w 282"/>
                <a:gd name="T43" fmla="*/ 84 h 177"/>
                <a:gd name="T44" fmla="*/ 213 w 282"/>
                <a:gd name="T45" fmla="*/ 68 h 177"/>
                <a:gd name="T46" fmla="*/ 194 w 282"/>
                <a:gd name="T47" fmla="*/ 53 h 177"/>
                <a:gd name="T48" fmla="*/ 177 w 282"/>
                <a:gd name="T49" fmla="*/ 39 h 177"/>
                <a:gd name="T50" fmla="*/ 158 w 282"/>
                <a:gd name="T51" fmla="*/ 30 h 177"/>
                <a:gd name="T52" fmla="*/ 138 w 282"/>
                <a:gd name="T53" fmla="*/ 19 h 177"/>
                <a:gd name="T54" fmla="*/ 119 w 282"/>
                <a:gd name="T55" fmla="*/ 11 h 177"/>
                <a:gd name="T56" fmla="*/ 97 w 282"/>
                <a:gd name="T57" fmla="*/ 6 h 177"/>
                <a:gd name="T58" fmla="*/ 77 w 282"/>
                <a:gd name="T59" fmla="*/ 2 h 177"/>
                <a:gd name="T60" fmla="*/ 57 w 282"/>
                <a:gd name="T61" fmla="*/ 0 h 177"/>
                <a:gd name="T62" fmla="*/ 38 w 282"/>
                <a:gd name="T63" fmla="*/ 0 h 177"/>
                <a:gd name="T64" fmla="*/ 18 w 282"/>
                <a:gd name="T65" fmla="*/ 2 h 177"/>
                <a:gd name="T66" fmla="*/ 0 w 282"/>
                <a:gd name="T67" fmla="*/ 7 h 177"/>
                <a:gd name="T68" fmla="*/ 8 w 282"/>
                <a:gd name="T69" fmla="*/ 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77">
                  <a:moveTo>
                    <a:pt x="8" y="37"/>
                  </a:moveTo>
                  <a:lnTo>
                    <a:pt x="23" y="34"/>
                  </a:lnTo>
                  <a:lnTo>
                    <a:pt x="38" y="31"/>
                  </a:lnTo>
                  <a:lnTo>
                    <a:pt x="57" y="31"/>
                  </a:lnTo>
                  <a:lnTo>
                    <a:pt x="74" y="34"/>
                  </a:lnTo>
                  <a:lnTo>
                    <a:pt x="90" y="35"/>
                  </a:lnTo>
                  <a:lnTo>
                    <a:pt x="108" y="42"/>
                  </a:lnTo>
                  <a:lnTo>
                    <a:pt x="125" y="48"/>
                  </a:lnTo>
                  <a:lnTo>
                    <a:pt x="143" y="56"/>
                  </a:lnTo>
                  <a:lnTo>
                    <a:pt x="159" y="68"/>
                  </a:lnTo>
                  <a:lnTo>
                    <a:pt x="177" y="79"/>
                  </a:lnTo>
                  <a:lnTo>
                    <a:pt x="192" y="92"/>
                  </a:lnTo>
                  <a:lnTo>
                    <a:pt x="206" y="106"/>
                  </a:lnTo>
                  <a:lnTo>
                    <a:pt x="218" y="122"/>
                  </a:lnTo>
                  <a:lnTo>
                    <a:pt x="232" y="138"/>
                  </a:lnTo>
                  <a:lnTo>
                    <a:pt x="241" y="157"/>
                  </a:lnTo>
                  <a:lnTo>
                    <a:pt x="251" y="177"/>
                  </a:lnTo>
                  <a:lnTo>
                    <a:pt x="282" y="165"/>
                  </a:lnTo>
                  <a:lnTo>
                    <a:pt x="271" y="143"/>
                  </a:lnTo>
                  <a:lnTo>
                    <a:pt x="259" y="122"/>
                  </a:lnTo>
                  <a:lnTo>
                    <a:pt x="244" y="102"/>
                  </a:lnTo>
                  <a:lnTo>
                    <a:pt x="229" y="84"/>
                  </a:lnTo>
                  <a:lnTo>
                    <a:pt x="213" y="68"/>
                  </a:lnTo>
                  <a:lnTo>
                    <a:pt x="194" y="53"/>
                  </a:lnTo>
                  <a:lnTo>
                    <a:pt x="177" y="39"/>
                  </a:lnTo>
                  <a:lnTo>
                    <a:pt x="158" y="30"/>
                  </a:lnTo>
                  <a:lnTo>
                    <a:pt x="138" y="19"/>
                  </a:lnTo>
                  <a:lnTo>
                    <a:pt x="119" y="11"/>
                  </a:lnTo>
                  <a:lnTo>
                    <a:pt x="97" y="6"/>
                  </a:lnTo>
                  <a:lnTo>
                    <a:pt x="77" y="2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18" y="2"/>
                  </a:lnTo>
                  <a:lnTo>
                    <a:pt x="0" y="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623"/>
            <p:cNvSpPr>
              <a:spLocks/>
            </p:cNvSpPr>
            <p:nvPr/>
          </p:nvSpPr>
          <p:spPr bwMode="auto">
            <a:xfrm>
              <a:off x="1746" y="2407"/>
              <a:ext cx="110" cy="85"/>
            </a:xfrm>
            <a:custGeom>
              <a:avLst/>
              <a:gdLst>
                <a:gd name="T0" fmla="*/ 29 w 329"/>
                <a:gd name="T1" fmla="*/ 254 h 254"/>
                <a:gd name="T2" fmla="*/ 39 w 329"/>
                <a:gd name="T3" fmla="*/ 235 h 254"/>
                <a:gd name="T4" fmla="*/ 51 w 329"/>
                <a:gd name="T5" fmla="*/ 217 h 254"/>
                <a:gd name="T6" fmla="*/ 65 w 329"/>
                <a:gd name="T7" fmla="*/ 198 h 254"/>
                <a:gd name="T8" fmla="*/ 80 w 329"/>
                <a:gd name="T9" fmla="*/ 182 h 254"/>
                <a:gd name="T10" fmla="*/ 96 w 329"/>
                <a:gd name="T11" fmla="*/ 165 h 254"/>
                <a:gd name="T12" fmla="*/ 113 w 329"/>
                <a:gd name="T13" fmla="*/ 148 h 254"/>
                <a:gd name="T14" fmla="*/ 134 w 329"/>
                <a:gd name="T15" fmla="*/ 134 h 254"/>
                <a:gd name="T16" fmla="*/ 153 w 329"/>
                <a:gd name="T17" fmla="*/ 117 h 254"/>
                <a:gd name="T18" fmla="*/ 173 w 329"/>
                <a:gd name="T19" fmla="*/ 104 h 254"/>
                <a:gd name="T20" fmla="*/ 194 w 329"/>
                <a:gd name="T21" fmla="*/ 90 h 254"/>
                <a:gd name="T22" fmla="*/ 216 w 329"/>
                <a:gd name="T23" fmla="*/ 78 h 254"/>
                <a:gd name="T24" fmla="*/ 237 w 329"/>
                <a:gd name="T25" fmla="*/ 66 h 254"/>
                <a:gd name="T26" fmla="*/ 260 w 329"/>
                <a:gd name="T27" fmla="*/ 55 h 254"/>
                <a:gd name="T28" fmla="*/ 285 w 329"/>
                <a:gd name="T29" fmla="*/ 46 h 254"/>
                <a:gd name="T30" fmla="*/ 306 w 329"/>
                <a:gd name="T31" fmla="*/ 38 h 254"/>
                <a:gd name="T32" fmla="*/ 329 w 329"/>
                <a:gd name="T33" fmla="*/ 30 h 254"/>
                <a:gd name="T34" fmla="*/ 321 w 329"/>
                <a:gd name="T35" fmla="*/ 0 h 254"/>
                <a:gd name="T36" fmla="*/ 297 w 329"/>
                <a:gd name="T37" fmla="*/ 7 h 254"/>
                <a:gd name="T38" fmla="*/ 273 w 329"/>
                <a:gd name="T39" fmla="*/ 18 h 254"/>
                <a:gd name="T40" fmla="*/ 248 w 329"/>
                <a:gd name="T41" fmla="*/ 27 h 254"/>
                <a:gd name="T42" fmla="*/ 224 w 329"/>
                <a:gd name="T43" fmla="*/ 38 h 254"/>
                <a:gd name="T44" fmla="*/ 201 w 329"/>
                <a:gd name="T45" fmla="*/ 50 h 254"/>
                <a:gd name="T46" fmla="*/ 178 w 329"/>
                <a:gd name="T47" fmla="*/ 63 h 254"/>
                <a:gd name="T48" fmla="*/ 157 w 329"/>
                <a:gd name="T49" fmla="*/ 77 h 254"/>
                <a:gd name="T50" fmla="*/ 134 w 329"/>
                <a:gd name="T51" fmla="*/ 92 h 254"/>
                <a:gd name="T52" fmla="*/ 113 w 329"/>
                <a:gd name="T53" fmla="*/ 108 h 254"/>
                <a:gd name="T54" fmla="*/ 93 w 329"/>
                <a:gd name="T55" fmla="*/ 124 h 254"/>
                <a:gd name="T56" fmla="*/ 74 w 329"/>
                <a:gd name="T57" fmla="*/ 143 h 254"/>
                <a:gd name="T58" fmla="*/ 57 w 329"/>
                <a:gd name="T59" fmla="*/ 161 h 254"/>
                <a:gd name="T60" fmla="*/ 39 w 329"/>
                <a:gd name="T61" fmla="*/ 178 h 254"/>
                <a:gd name="T62" fmla="*/ 26 w 329"/>
                <a:gd name="T63" fmla="*/ 198 h 254"/>
                <a:gd name="T64" fmla="*/ 12 w 329"/>
                <a:gd name="T65" fmla="*/ 220 h 254"/>
                <a:gd name="T66" fmla="*/ 0 w 329"/>
                <a:gd name="T67" fmla="*/ 242 h 254"/>
                <a:gd name="T68" fmla="*/ 29 w 329"/>
                <a:gd name="T6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254">
                  <a:moveTo>
                    <a:pt x="29" y="254"/>
                  </a:moveTo>
                  <a:lnTo>
                    <a:pt x="39" y="235"/>
                  </a:lnTo>
                  <a:lnTo>
                    <a:pt x="51" y="217"/>
                  </a:lnTo>
                  <a:lnTo>
                    <a:pt x="65" y="198"/>
                  </a:lnTo>
                  <a:lnTo>
                    <a:pt x="80" y="182"/>
                  </a:lnTo>
                  <a:lnTo>
                    <a:pt x="96" y="165"/>
                  </a:lnTo>
                  <a:lnTo>
                    <a:pt x="113" y="148"/>
                  </a:lnTo>
                  <a:lnTo>
                    <a:pt x="134" y="134"/>
                  </a:lnTo>
                  <a:lnTo>
                    <a:pt x="153" y="117"/>
                  </a:lnTo>
                  <a:lnTo>
                    <a:pt x="173" y="104"/>
                  </a:lnTo>
                  <a:lnTo>
                    <a:pt x="194" y="90"/>
                  </a:lnTo>
                  <a:lnTo>
                    <a:pt x="216" y="78"/>
                  </a:lnTo>
                  <a:lnTo>
                    <a:pt x="237" y="66"/>
                  </a:lnTo>
                  <a:lnTo>
                    <a:pt x="260" y="55"/>
                  </a:lnTo>
                  <a:lnTo>
                    <a:pt x="285" y="46"/>
                  </a:lnTo>
                  <a:lnTo>
                    <a:pt x="306" y="38"/>
                  </a:lnTo>
                  <a:lnTo>
                    <a:pt x="329" y="30"/>
                  </a:lnTo>
                  <a:lnTo>
                    <a:pt x="321" y="0"/>
                  </a:lnTo>
                  <a:lnTo>
                    <a:pt x="297" y="7"/>
                  </a:lnTo>
                  <a:lnTo>
                    <a:pt x="273" y="18"/>
                  </a:lnTo>
                  <a:lnTo>
                    <a:pt x="248" y="27"/>
                  </a:lnTo>
                  <a:lnTo>
                    <a:pt x="224" y="38"/>
                  </a:lnTo>
                  <a:lnTo>
                    <a:pt x="201" y="50"/>
                  </a:lnTo>
                  <a:lnTo>
                    <a:pt x="178" y="63"/>
                  </a:lnTo>
                  <a:lnTo>
                    <a:pt x="157" y="77"/>
                  </a:lnTo>
                  <a:lnTo>
                    <a:pt x="134" y="92"/>
                  </a:lnTo>
                  <a:lnTo>
                    <a:pt x="113" y="108"/>
                  </a:lnTo>
                  <a:lnTo>
                    <a:pt x="93" y="124"/>
                  </a:lnTo>
                  <a:lnTo>
                    <a:pt x="74" y="143"/>
                  </a:lnTo>
                  <a:lnTo>
                    <a:pt x="57" y="161"/>
                  </a:lnTo>
                  <a:lnTo>
                    <a:pt x="39" y="178"/>
                  </a:lnTo>
                  <a:lnTo>
                    <a:pt x="26" y="198"/>
                  </a:lnTo>
                  <a:lnTo>
                    <a:pt x="12" y="220"/>
                  </a:lnTo>
                  <a:lnTo>
                    <a:pt x="0" y="242"/>
                  </a:lnTo>
                  <a:lnTo>
                    <a:pt x="29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624"/>
            <p:cNvSpPr>
              <a:spLocks/>
            </p:cNvSpPr>
            <p:nvPr/>
          </p:nvSpPr>
          <p:spPr bwMode="auto">
            <a:xfrm>
              <a:off x="1849" y="2410"/>
              <a:ext cx="10" cy="7"/>
            </a:xfrm>
            <a:custGeom>
              <a:avLst/>
              <a:gdLst>
                <a:gd name="T0" fmla="*/ 1 w 30"/>
                <a:gd name="T1" fmla="*/ 0 h 22"/>
                <a:gd name="T2" fmla="*/ 0 w 30"/>
                <a:gd name="T3" fmla="*/ 7 h 22"/>
                <a:gd name="T4" fmla="*/ 1 w 30"/>
                <a:gd name="T5" fmla="*/ 12 h 22"/>
                <a:gd name="T6" fmla="*/ 4 w 30"/>
                <a:gd name="T7" fmla="*/ 18 h 22"/>
                <a:gd name="T8" fmla="*/ 9 w 30"/>
                <a:gd name="T9" fmla="*/ 20 h 22"/>
                <a:gd name="T10" fmla="*/ 15 w 30"/>
                <a:gd name="T11" fmla="*/ 22 h 22"/>
                <a:gd name="T12" fmla="*/ 20 w 30"/>
                <a:gd name="T13" fmla="*/ 22 h 22"/>
                <a:gd name="T14" fmla="*/ 26 w 30"/>
                <a:gd name="T15" fmla="*/ 19 h 22"/>
                <a:gd name="T16" fmla="*/ 30 w 30"/>
                <a:gd name="T17" fmla="*/ 14 h 22"/>
                <a:gd name="T18" fmla="*/ 1 w 3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2">
                  <a:moveTo>
                    <a:pt x="1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9" y="20"/>
                  </a:lnTo>
                  <a:lnTo>
                    <a:pt x="15" y="22"/>
                  </a:lnTo>
                  <a:lnTo>
                    <a:pt x="20" y="22"/>
                  </a:lnTo>
                  <a:lnTo>
                    <a:pt x="26" y="19"/>
                  </a:lnTo>
                  <a:lnTo>
                    <a:pt x="3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625"/>
            <p:cNvSpPr>
              <a:spLocks/>
            </p:cNvSpPr>
            <p:nvPr/>
          </p:nvSpPr>
          <p:spPr bwMode="auto">
            <a:xfrm>
              <a:off x="1559" y="2495"/>
              <a:ext cx="11" cy="5"/>
            </a:xfrm>
            <a:custGeom>
              <a:avLst/>
              <a:gdLst>
                <a:gd name="T0" fmla="*/ 32 w 32"/>
                <a:gd name="T1" fmla="*/ 15 h 16"/>
                <a:gd name="T2" fmla="*/ 31 w 32"/>
                <a:gd name="T3" fmla="*/ 8 h 16"/>
                <a:gd name="T4" fmla="*/ 27 w 32"/>
                <a:gd name="T5" fmla="*/ 3 h 16"/>
                <a:gd name="T6" fmla="*/ 22 w 32"/>
                <a:gd name="T7" fmla="*/ 2 h 16"/>
                <a:gd name="T8" fmla="*/ 16 w 32"/>
                <a:gd name="T9" fmla="*/ 0 h 16"/>
                <a:gd name="T10" fmla="*/ 9 w 32"/>
                <a:gd name="T11" fmla="*/ 2 h 16"/>
                <a:gd name="T12" fmla="*/ 4 w 32"/>
                <a:gd name="T13" fmla="*/ 6 h 16"/>
                <a:gd name="T14" fmla="*/ 1 w 32"/>
                <a:gd name="T15" fmla="*/ 10 h 16"/>
                <a:gd name="T16" fmla="*/ 0 w 32"/>
                <a:gd name="T17" fmla="*/ 16 h 16"/>
                <a:gd name="T18" fmla="*/ 32 w 32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6">
                  <a:moveTo>
                    <a:pt x="32" y="15"/>
                  </a:moveTo>
                  <a:lnTo>
                    <a:pt x="31" y="8"/>
                  </a:lnTo>
                  <a:lnTo>
                    <a:pt x="27" y="3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626"/>
            <p:cNvSpPr>
              <a:spLocks/>
            </p:cNvSpPr>
            <p:nvPr/>
          </p:nvSpPr>
          <p:spPr bwMode="auto">
            <a:xfrm>
              <a:off x="1538" y="2500"/>
              <a:ext cx="32" cy="83"/>
            </a:xfrm>
            <a:custGeom>
              <a:avLst/>
              <a:gdLst>
                <a:gd name="T0" fmla="*/ 24 w 97"/>
                <a:gd name="T1" fmla="*/ 248 h 248"/>
                <a:gd name="T2" fmla="*/ 44 w 97"/>
                <a:gd name="T3" fmla="*/ 223 h 248"/>
                <a:gd name="T4" fmla="*/ 60 w 97"/>
                <a:gd name="T5" fmla="*/ 196 h 248"/>
                <a:gd name="T6" fmla="*/ 74 w 97"/>
                <a:gd name="T7" fmla="*/ 167 h 248"/>
                <a:gd name="T8" fmla="*/ 83 w 97"/>
                <a:gd name="T9" fmla="*/ 136 h 248"/>
                <a:gd name="T10" fmla="*/ 91 w 97"/>
                <a:gd name="T11" fmla="*/ 104 h 248"/>
                <a:gd name="T12" fmla="*/ 95 w 97"/>
                <a:gd name="T13" fmla="*/ 70 h 248"/>
                <a:gd name="T14" fmla="*/ 97 w 97"/>
                <a:gd name="T15" fmla="*/ 36 h 248"/>
                <a:gd name="T16" fmla="*/ 95 w 97"/>
                <a:gd name="T17" fmla="*/ 0 h 248"/>
                <a:gd name="T18" fmla="*/ 63 w 97"/>
                <a:gd name="T19" fmla="*/ 3 h 248"/>
                <a:gd name="T20" fmla="*/ 64 w 97"/>
                <a:gd name="T21" fmla="*/ 36 h 248"/>
                <a:gd name="T22" fmla="*/ 63 w 97"/>
                <a:gd name="T23" fmla="*/ 69 h 248"/>
                <a:gd name="T24" fmla="*/ 59 w 97"/>
                <a:gd name="T25" fmla="*/ 98 h 248"/>
                <a:gd name="T26" fmla="*/ 54 w 97"/>
                <a:gd name="T27" fmla="*/ 128 h 248"/>
                <a:gd name="T28" fmla="*/ 43 w 97"/>
                <a:gd name="T29" fmla="*/ 155 h 248"/>
                <a:gd name="T30" fmla="*/ 32 w 97"/>
                <a:gd name="T31" fmla="*/ 182 h 248"/>
                <a:gd name="T32" fmla="*/ 17 w 97"/>
                <a:gd name="T33" fmla="*/ 205 h 248"/>
                <a:gd name="T34" fmla="*/ 0 w 97"/>
                <a:gd name="T35" fmla="*/ 228 h 248"/>
                <a:gd name="T36" fmla="*/ 24 w 97"/>
                <a:gd name="T3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48">
                  <a:moveTo>
                    <a:pt x="24" y="248"/>
                  </a:moveTo>
                  <a:lnTo>
                    <a:pt x="44" y="223"/>
                  </a:lnTo>
                  <a:lnTo>
                    <a:pt x="60" y="196"/>
                  </a:lnTo>
                  <a:lnTo>
                    <a:pt x="74" y="167"/>
                  </a:lnTo>
                  <a:lnTo>
                    <a:pt x="83" y="136"/>
                  </a:lnTo>
                  <a:lnTo>
                    <a:pt x="91" y="104"/>
                  </a:lnTo>
                  <a:lnTo>
                    <a:pt x="95" y="70"/>
                  </a:lnTo>
                  <a:lnTo>
                    <a:pt x="97" y="36"/>
                  </a:lnTo>
                  <a:lnTo>
                    <a:pt x="95" y="0"/>
                  </a:lnTo>
                  <a:lnTo>
                    <a:pt x="63" y="3"/>
                  </a:lnTo>
                  <a:lnTo>
                    <a:pt x="64" y="36"/>
                  </a:lnTo>
                  <a:lnTo>
                    <a:pt x="63" y="69"/>
                  </a:lnTo>
                  <a:lnTo>
                    <a:pt x="59" y="98"/>
                  </a:lnTo>
                  <a:lnTo>
                    <a:pt x="54" y="128"/>
                  </a:lnTo>
                  <a:lnTo>
                    <a:pt x="43" y="155"/>
                  </a:lnTo>
                  <a:lnTo>
                    <a:pt x="32" y="182"/>
                  </a:lnTo>
                  <a:lnTo>
                    <a:pt x="17" y="205"/>
                  </a:lnTo>
                  <a:lnTo>
                    <a:pt x="0" y="228"/>
                  </a:lnTo>
                  <a:lnTo>
                    <a:pt x="2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627"/>
            <p:cNvSpPr>
              <a:spLocks/>
            </p:cNvSpPr>
            <p:nvPr/>
          </p:nvSpPr>
          <p:spPr bwMode="auto">
            <a:xfrm>
              <a:off x="1476" y="2576"/>
              <a:ext cx="70" cy="28"/>
            </a:xfrm>
            <a:custGeom>
              <a:avLst/>
              <a:gdLst>
                <a:gd name="T0" fmla="*/ 31 w 210"/>
                <a:gd name="T1" fmla="*/ 70 h 84"/>
                <a:gd name="T2" fmla="*/ 12 w 210"/>
                <a:gd name="T3" fmla="*/ 80 h 84"/>
                <a:gd name="T4" fmla="*/ 25 w 210"/>
                <a:gd name="T5" fmla="*/ 82 h 84"/>
                <a:gd name="T6" fmla="*/ 39 w 210"/>
                <a:gd name="T7" fmla="*/ 84 h 84"/>
                <a:gd name="T8" fmla="*/ 51 w 210"/>
                <a:gd name="T9" fmla="*/ 84 h 84"/>
                <a:gd name="T10" fmla="*/ 64 w 210"/>
                <a:gd name="T11" fmla="*/ 84 h 84"/>
                <a:gd name="T12" fmla="*/ 78 w 210"/>
                <a:gd name="T13" fmla="*/ 84 h 84"/>
                <a:gd name="T14" fmla="*/ 91 w 210"/>
                <a:gd name="T15" fmla="*/ 81 h 84"/>
                <a:gd name="T16" fmla="*/ 106 w 210"/>
                <a:gd name="T17" fmla="*/ 78 h 84"/>
                <a:gd name="T18" fmla="*/ 118 w 210"/>
                <a:gd name="T19" fmla="*/ 76 h 84"/>
                <a:gd name="T20" fmla="*/ 132 w 210"/>
                <a:gd name="T21" fmla="*/ 70 h 84"/>
                <a:gd name="T22" fmla="*/ 144 w 210"/>
                <a:gd name="T23" fmla="*/ 66 h 84"/>
                <a:gd name="T24" fmla="*/ 157 w 210"/>
                <a:gd name="T25" fmla="*/ 61 h 84"/>
                <a:gd name="T26" fmla="*/ 168 w 210"/>
                <a:gd name="T27" fmla="*/ 54 h 84"/>
                <a:gd name="T28" fmla="*/ 180 w 210"/>
                <a:gd name="T29" fmla="*/ 46 h 84"/>
                <a:gd name="T30" fmla="*/ 191 w 210"/>
                <a:gd name="T31" fmla="*/ 38 h 84"/>
                <a:gd name="T32" fmla="*/ 200 w 210"/>
                <a:gd name="T33" fmla="*/ 30 h 84"/>
                <a:gd name="T34" fmla="*/ 210 w 210"/>
                <a:gd name="T35" fmla="*/ 20 h 84"/>
                <a:gd name="T36" fmla="*/ 186 w 210"/>
                <a:gd name="T37" fmla="*/ 0 h 84"/>
                <a:gd name="T38" fmla="*/ 179 w 210"/>
                <a:gd name="T39" fmla="*/ 7 h 84"/>
                <a:gd name="T40" fmla="*/ 171 w 210"/>
                <a:gd name="T41" fmla="*/ 14 h 84"/>
                <a:gd name="T42" fmla="*/ 161 w 210"/>
                <a:gd name="T43" fmla="*/ 22 h 84"/>
                <a:gd name="T44" fmla="*/ 153 w 210"/>
                <a:gd name="T45" fmla="*/ 27 h 84"/>
                <a:gd name="T46" fmla="*/ 144 w 210"/>
                <a:gd name="T47" fmla="*/ 32 h 84"/>
                <a:gd name="T48" fmla="*/ 133 w 210"/>
                <a:gd name="T49" fmla="*/ 36 h 84"/>
                <a:gd name="T50" fmla="*/ 121 w 210"/>
                <a:gd name="T51" fmla="*/ 40 h 84"/>
                <a:gd name="T52" fmla="*/ 110 w 210"/>
                <a:gd name="T53" fmla="*/ 45 h 84"/>
                <a:gd name="T54" fmla="*/ 98 w 210"/>
                <a:gd name="T55" fmla="*/ 49 h 84"/>
                <a:gd name="T56" fmla="*/ 87 w 210"/>
                <a:gd name="T57" fmla="*/ 50 h 84"/>
                <a:gd name="T58" fmla="*/ 76 w 210"/>
                <a:gd name="T59" fmla="*/ 51 h 84"/>
                <a:gd name="T60" fmla="*/ 64 w 210"/>
                <a:gd name="T61" fmla="*/ 53 h 84"/>
                <a:gd name="T62" fmla="*/ 51 w 210"/>
                <a:gd name="T63" fmla="*/ 53 h 84"/>
                <a:gd name="T64" fmla="*/ 40 w 210"/>
                <a:gd name="T65" fmla="*/ 51 h 84"/>
                <a:gd name="T66" fmla="*/ 29 w 210"/>
                <a:gd name="T67" fmla="*/ 50 h 84"/>
                <a:gd name="T68" fmla="*/ 18 w 210"/>
                <a:gd name="T69" fmla="*/ 49 h 84"/>
                <a:gd name="T70" fmla="*/ 0 w 210"/>
                <a:gd name="T71" fmla="*/ 58 h 84"/>
                <a:gd name="T72" fmla="*/ 31 w 210"/>
                <a:gd name="T73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84">
                  <a:moveTo>
                    <a:pt x="31" y="70"/>
                  </a:moveTo>
                  <a:lnTo>
                    <a:pt x="12" y="80"/>
                  </a:lnTo>
                  <a:lnTo>
                    <a:pt x="25" y="82"/>
                  </a:lnTo>
                  <a:lnTo>
                    <a:pt x="39" y="84"/>
                  </a:lnTo>
                  <a:lnTo>
                    <a:pt x="51" y="84"/>
                  </a:lnTo>
                  <a:lnTo>
                    <a:pt x="64" y="84"/>
                  </a:lnTo>
                  <a:lnTo>
                    <a:pt x="78" y="84"/>
                  </a:lnTo>
                  <a:lnTo>
                    <a:pt x="91" y="81"/>
                  </a:lnTo>
                  <a:lnTo>
                    <a:pt x="106" y="78"/>
                  </a:lnTo>
                  <a:lnTo>
                    <a:pt x="118" y="76"/>
                  </a:lnTo>
                  <a:lnTo>
                    <a:pt x="132" y="70"/>
                  </a:lnTo>
                  <a:lnTo>
                    <a:pt x="144" y="66"/>
                  </a:lnTo>
                  <a:lnTo>
                    <a:pt x="157" y="61"/>
                  </a:lnTo>
                  <a:lnTo>
                    <a:pt x="168" y="54"/>
                  </a:lnTo>
                  <a:lnTo>
                    <a:pt x="180" y="46"/>
                  </a:lnTo>
                  <a:lnTo>
                    <a:pt x="191" y="38"/>
                  </a:lnTo>
                  <a:lnTo>
                    <a:pt x="200" y="30"/>
                  </a:lnTo>
                  <a:lnTo>
                    <a:pt x="210" y="20"/>
                  </a:lnTo>
                  <a:lnTo>
                    <a:pt x="186" y="0"/>
                  </a:lnTo>
                  <a:lnTo>
                    <a:pt x="179" y="7"/>
                  </a:lnTo>
                  <a:lnTo>
                    <a:pt x="171" y="14"/>
                  </a:lnTo>
                  <a:lnTo>
                    <a:pt x="161" y="22"/>
                  </a:lnTo>
                  <a:lnTo>
                    <a:pt x="153" y="27"/>
                  </a:lnTo>
                  <a:lnTo>
                    <a:pt x="144" y="32"/>
                  </a:lnTo>
                  <a:lnTo>
                    <a:pt x="133" y="36"/>
                  </a:lnTo>
                  <a:lnTo>
                    <a:pt x="121" y="40"/>
                  </a:lnTo>
                  <a:lnTo>
                    <a:pt x="110" y="45"/>
                  </a:lnTo>
                  <a:lnTo>
                    <a:pt x="98" y="49"/>
                  </a:lnTo>
                  <a:lnTo>
                    <a:pt x="87" y="50"/>
                  </a:lnTo>
                  <a:lnTo>
                    <a:pt x="76" y="51"/>
                  </a:lnTo>
                  <a:lnTo>
                    <a:pt x="64" y="53"/>
                  </a:lnTo>
                  <a:lnTo>
                    <a:pt x="51" y="53"/>
                  </a:lnTo>
                  <a:lnTo>
                    <a:pt x="40" y="51"/>
                  </a:lnTo>
                  <a:lnTo>
                    <a:pt x="29" y="50"/>
                  </a:lnTo>
                  <a:lnTo>
                    <a:pt x="18" y="49"/>
                  </a:lnTo>
                  <a:lnTo>
                    <a:pt x="0" y="58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628"/>
            <p:cNvSpPr>
              <a:spLocks/>
            </p:cNvSpPr>
            <p:nvPr/>
          </p:nvSpPr>
          <p:spPr bwMode="auto">
            <a:xfrm>
              <a:off x="1465" y="2595"/>
              <a:ext cx="21" cy="33"/>
            </a:xfrm>
            <a:custGeom>
              <a:avLst/>
              <a:gdLst>
                <a:gd name="T0" fmla="*/ 26 w 62"/>
                <a:gd name="T1" fmla="*/ 77 h 97"/>
                <a:gd name="T2" fmla="*/ 29 w 62"/>
                <a:gd name="T3" fmla="*/ 93 h 97"/>
                <a:gd name="T4" fmla="*/ 33 w 62"/>
                <a:gd name="T5" fmla="*/ 84 h 97"/>
                <a:gd name="T6" fmla="*/ 37 w 62"/>
                <a:gd name="T7" fmla="*/ 73 h 97"/>
                <a:gd name="T8" fmla="*/ 41 w 62"/>
                <a:gd name="T9" fmla="*/ 62 h 97"/>
                <a:gd name="T10" fmla="*/ 45 w 62"/>
                <a:gd name="T11" fmla="*/ 53 h 97"/>
                <a:gd name="T12" fmla="*/ 49 w 62"/>
                <a:gd name="T13" fmla="*/ 42 h 97"/>
                <a:gd name="T14" fmla="*/ 53 w 62"/>
                <a:gd name="T15" fmla="*/ 32 h 97"/>
                <a:gd name="T16" fmla="*/ 58 w 62"/>
                <a:gd name="T17" fmla="*/ 22 h 97"/>
                <a:gd name="T18" fmla="*/ 62 w 62"/>
                <a:gd name="T19" fmla="*/ 12 h 97"/>
                <a:gd name="T20" fmla="*/ 33 w 62"/>
                <a:gd name="T21" fmla="*/ 0 h 97"/>
                <a:gd name="T22" fmla="*/ 30 w 62"/>
                <a:gd name="T23" fmla="*/ 11 h 97"/>
                <a:gd name="T24" fmla="*/ 26 w 62"/>
                <a:gd name="T25" fmla="*/ 20 h 97"/>
                <a:gd name="T26" fmla="*/ 20 w 62"/>
                <a:gd name="T27" fmla="*/ 30 h 97"/>
                <a:gd name="T28" fmla="*/ 16 w 62"/>
                <a:gd name="T29" fmla="*/ 41 h 97"/>
                <a:gd name="T30" fmla="*/ 12 w 62"/>
                <a:gd name="T31" fmla="*/ 50 h 97"/>
                <a:gd name="T32" fmla="*/ 7 w 62"/>
                <a:gd name="T33" fmla="*/ 61 h 97"/>
                <a:gd name="T34" fmla="*/ 3 w 62"/>
                <a:gd name="T35" fmla="*/ 72 h 97"/>
                <a:gd name="T36" fmla="*/ 0 w 62"/>
                <a:gd name="T37" fmla="*/ 82 h 97"/>
                <a:gd name="T38" fmla="*/ 3 w 62"/>
                <a:gd name="T39" fmla="*/ 97 h 97"/>
                <a:gd name="T40" fmla="*/ 26 w 62"/>
                <a:gd name="T41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97">
                  <a:moveTo>
                    <a:pt x="26" y="77"/>
                  </a:moveTo>
                  <a:lnTo>
                    <a:pt x="29" y="93"/>
                  </a:lnTo>
                  <a:lnTo>
                    <a:pt x="33" y="84"/>
                  </a:lnTo>
                  <a:lnTo>
                    <a:pt x="37" y="73"/>
                  </a:lnTo>
                  <a:lnTo>
                    <a:pt x="41" y="62"/>
                  </a:lnTo>
                  <a:lnTo>
                    <a:pt x="45" y="53"/>
                  </a:lnTo>
                  <a:lnTo>
                    <a:pt x="49" y="42"/>
                  </a:lnTo>
                  <a:lnTo>
                    <a:pt x="53" y="32"/>
                  </a:lnTo>
                  <a:lnTo>
                    <a:pt x="58" y="22"/>
                  </a:lnTo>
                  <a:lnTo>
                    <a:pt x="62" y="12"/>
                  </a:lnTo>
                  <a:lnTo>
                    <a:pt x="33" y="0"/>
                  </a:lnTo>
                  <a:lnTo>
                    <a:pt x="30" y="11"/>
                  </a:lnTo>
                  <a:lnTo>
                    <a:pt x="26" y="20"/>
                  </a:lnTo>
                  <a:lnTo>
                    <a:pt x="20" y="30"/>
                  </a:lnTo>
                  <a:lnTo>
                    <a:pt x="16" y="41"/>
                  </a:lnTo>
                  <a:lnTo>
                    <a:pt x="12" y="50"/>
                  </a:lnTo>
                  <a:lnTo>
                    <a:pt x="7" y="61"/>
                  </a:lnTo>
                  <a:lnTo>
                    <a:pt x="3" y="72"/>
                  </a:lnTo>
                  <a:lnTo>
                    <a:pt x="0" y="82"/>
                  </a:lnTo>
                  <a:lnTo>
                    <a:pt x="3" y="97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629"/>
            <p:cNvSpPr>
              <a:spLocks/>
            </p:cNvSpPr>
            <p:nvPr/>
          </p:nvSpPr>
          <p:spPr bwMode="auto">
            <a:xfrm>
              <a:off x="1466" y="2621"/>
              <a:ext cx="27" cy="60"/>
            </a:xfrm>
            <a:custGeom>
              <a:avLst/>
              <a:gdLst>
                <a:gd name="T0" fmla="*/ 81 w 81"/>
                <a:gd name="T1" fmla="*/ 180 h 180"/>
                <a:gd name="T2" fmla="*/ 81 w 81"/>
                <a:gd name="T3" fmla="*/ 155 h 180"/>
                <a:gd name="T4" fmla="*/ 80 w 81"/>
                <a:gd name="T5" fmla="*/ 131 h 180"/>
                <a:gd name="T6" fmla="*/ 74 w 81"/>
                <a:gd name="T7" fmla="*/ 107 h 180"/>
                <a:gd name="T8" fmla="*/ 69 w 81"/>
                <a:gd name="T9" fmla="*/ 83 h 180"/>
                <a:gd name="T10" fmla="*/ 60 w 81"/>
                <a:gd name="T11" fmla="*/ 60 h 180"/>
                <a:gd name="T12" fmla="*/ 49 w 81"/>
                <a:gd name="T13" fmla="*/ 37 h 180"/>
                <a:gd name="T14" fmla="*/ 37 w 81"/>
                <a:gd name="T15" fmla="*/ 18 h 180"/>
                <a:gd name="T16" fmla="*/ 23 w 81"/>
                <a:gd name="T17" fmla="*/ 0 h 180"/>
                <a:gd name="T18" fmla="*/ 0 w 81"/>
                <a:gd name="T19" fmla="*/ 19 h 180"/>
                <a:gd name="T20" fmla="*/ 10 w 81"/>
                <a:gd name="T21" fmla="*/ 35 h 180"/>
                <a:gd name="T22" fmla="*/ 21 w 81"/>
                <a:gd name="T23" fmla="*/ 53 h 180"/>
                <a:gd name="T24" fmla="*/ 30 w 81"/>
                <a:gd name="T25" fmla="*/ 70 h 180"/>
                <a:gd name="T26" fmla="*/ 38 w 81"/>
                <a:gd name="T27" fmla="*/ 91 h 180"/>
                <a:gd name="T28" fmla="*/ 45 w 81"/>
                <a:gd name="T29" fmla="*/ 112 h 180"/>
                <a:gd name="T30" fmla="*/ 49 w 81"/>
                <a:gd name="T31" fmla="*/ 135 h 180"/>
                <a:gd name="T32" fmla="*/ 50 w 81"/>
                <a:gd name="T33" fmla="*/ 155 h 180"/>
                <a:gd name="T34" fmla="*/ 49 w 81"/>
                <a:gd name="T35" fmla="*/ 178 h 180"/>
                <a:gd name="T36" fmla="*/ 81 w 81"/>
                <a:gd name="T3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180">
                  <a:moveTo>
                    <a:pt x="81" y="180"/>
                  </a:moveTo>
                  <a:lnTo>
                    <a:pt x="81" y="155"/>
                  </a:lnTo>
                  <a:lnTo>
                    <a:pt x="80" y="131"/>
                  </a:lnTo>
                  <a:lnTo>
                    <a:pt x="74" y="107"/>
                  </a:lnTo>
                  <a:lnTo>
                    <a:pt x="69" y="83"/>
                  </a:lnTo>
                  <a:lnTo>
                    <a:pt x="60" y="60"/>
                  </a:lnTo>
                  <a:lnTo>
                    <a:pt x="49" y="37"/>
                  </a:lnTo>
                  <a:lnTo>
                    <a:pt x="37" y="18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35"/>
                  </a:lnTo>
                  <a:lnTo>
                    <a:pt x="21" y="53"/>
                  </a:lnTo>
                  <a:lnTo>
                    <a:pt x="30" y="70"/>
                  </a:lnTo>
                  <a:lnTo>
                    <a:pt x="38" y="91"/>
                  </a:lnTo>
                  <a:lnTo>
                    <a:pt x="45" y="112"/>
                  </a:lnTo>
                  <a:lnTo>
                    <a:pt x="49" y="135"/>
                  </a:lnTo>
                  <a:lnTo>
                    <a:pt x="50" y="155"/>
                  </a:lnTo>
                  <a:lnTo>
                    <a:pt x="49" y="178"/>
                  </a:lnTo>
                  <a:lnTo>
                    <a:pt x="81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630"/>
            <p:cNvSpPr>
              <a:spLocks/>
            </p:cNvSpPr>
            <p:nvPr/>
          </p:nvSpPr>
          <p:spPr bwMode="auto">
            <a:xfrm>
              <a:off x="1453" y="2680"/>
              <a:ext cx="40" cy="53"/>
            </a:xfrm>
            <a:custGeom>
              <a:avLst/>
              <a:gdLst>
                <a:gd name="T0" fmla="*/ 31 w 119"/>
                <a:gd name="T1" fmla="*/ 140 h 159"/>
                <a:gd name="T2" fmla="*/ 20 w 119"/>
                <a:gd name="T3" fmla="*/ 159 h 159"/>
                <a:gd name="T4" fmla="*/ 45 w 119"/>
                <a:gd name="T5" fmla="*/ 147 h 159"/>
                <a:gd name="T6" fmla="*/ 66 w 119"/>
                <a:gd name="T7" fmla="*/ 132 h 159"/>
                <a:gd name="T8" fmla="*/ 81 w 119"/>
                <a:gd name="T9" fmla="*/ 113 h 159"/>
                <a:gd name="T10" fmla="*/ 95 w 119"/>
                <a:gd name="T11" fmla="*/ 92 h 159"/>
                <a:gd name="T12" fmla="*/ 104 w 119"/>
                <a:gd name="T13" fmla="*/ 72 h 159"/>
                <a:gd name="T14" fmla="*/ 111 w 119"/>
                <a:gd name="T15" fmla="*/ 47 h 159"/>
                <a:gd name="T16" fmla="*/ 116 w 119"/>
                <a:gd name="T17" fmla="*/ 24 h 159"/>
                <a:gd name="T18" fmla="*/ 119 w 119"/>
                <a:gd name="T19" fmla="*/ 3 h 159"/>
                <a:gd name="T20" fmla="*/ 88 w 119"/>
                <a:gd name="T21" fmla="*/ 0 h 159"/>
                <a:gd name="T22" fmla="*/ 84 w 119"/>
                <a:gd name="T23" fmla="*/ 20 h 159"/>
                <a:gd name="T24" fmla="*/ 81 w 119"/>
                <a:gd name="T25" fmla="*/ 40 h 159"/>
                <a:gd name="T26" fmla="*/ 74 w 119"/>
                <a:gd name="T27" fmla="*/ 59 h 159"/>
                <a:gd name="T28" fmla="*/ 66 w 119"/>
                <a:gd name="T29" fmla="*/ 78 h 159"/>
                <a:gd name="T30" fmla="*/ 55 w 119"/>
                <a:gd name="T31" fmla="*/ 94 h 159"/>
                <a:gd name="T32" fmla="*/ 43 w 119"/>
                <a:gd name="T33" fmla="*/ 109 h 159"/>
                <a:gd name="T34" fmla="*/ 29 w 119"/>
                <a:gd name="T35" fmla="*/ 120 h 159"/>
                <a:gd name="T36" fmla="*/ 11 w 119"/>
                <a:gd name="T37" fmla="*/ 128 h 159"/>
                <a:gd name="T38" fmla="*/ 0 w 119"/>
                <a:gd name="T39" fmla="*/ 146 h 159"/>
                <a:gd name="T40" fmla="*/ 31 w 119"/>
                <a:gd name="T41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59">
                  <a:moveTo>
                    <a:pt x="31" y="140"/>
                  </a:moveTo>
                  <a:lnTo>
                    <a:pt x="20" y="159"/>
                  </a:lnTo>
                  <a:lnTo>
                    <a:pt x="45" y="147"/>
                  </a:lnTo>
                  <a:lnTo>
                    <a:pt x="66" y="132"/>
                  </a:lnTo>
                  <a:lnTo>
                    <a:pt x="81" y="113"/>
                  </a:lnTo>
                  <a:lnTo>
                    <a:pt x="95" y="92"/>
                  </a:lnTo>
                  <a:lnTo>
                    <a:pt x="104" y="72"/>
                  </a:lnTo>
                  <a:lnTo>
                    <a:pt x="111" y="47"/>
                  </a:lnTo>
                  <a:lnTo>
                    <a:pt x="116" y="24"/>
                  </a:lnTo>
                  <a:lnTo>
                    <a:pt x="119" y="3"/>
                  </a:lnTo>
                  <a:lnTo>
                    <a:pt x="88" y="0"/>
                  </a:lnTo>
                  <a:lnTo>
                    <a:pt x="84" y="20"/>
                  </a:lnTo>
                  <a:lnTo>
                    <a:pt x="81" y="40"/>
                  </a:lnTo>
                  <a:lnTo>
                    <a:pt x="74" y="59"/>
                  </a:lnTo>
                  <a:lnTo>
                    <a:pt x="66" y="78"/>
                  </a:lnTo>
                  <a:lnTo>
                    <a:pt x="55" y="94"/>
                  </a:lnTo>
                  <a:lnTo>
                    <a:pt x="43" y="109"/>
                  </a:lnTo>
                  <a:lnTo>
                    <a:pt x="29" y="120"/>
                  </a:lnTo>
                  <a:lnTo>
                    <a:pt x="11" y="128"/>
                  </a:lnTo>
                  <a:lnTo>
                    <a:pt x="0" y="146"/>
                  </a:lnTo>
                  <a:lnTo>
                    <a:pt x="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631"/>
            <p:cNvSpPr>
              <a:spLocks/>
            </p:cNvSpPr>
            <p:nvPr/>
          </p:nvSpPr>
          <p:spPr bwMode="auto">
            <a:xfrm>
              <a:off x="1439" y="2727"/>
              <a:ext cx="27" cy="57"/>
            </a:xfrm>
            <a:custGeom>
              <a:avLst/>
              <a:gdLst>
                <a:gd name="T0" fmla="*/ 22 w 79"/>
                <a:gd name="T1" fmla="*/ 170 h 170"/>
                <a:gd name="T2" fmla="*/ 38 w 79"/>
                <a:gd name="T3" fmla="*/ 153 h 170"/>
                <a:gd name="T4" fmla="*/ 53 w 79"/>
                <a:gd name="T5" fmla="*/ 135 h 170"/>
                <a:gd name="T6" fmla="*/ 64 w 79"/>
                <a:gd name="T7" fmla="*/ 115 h 170"/>
                <a:gd name="T8" fmla="*/ 72 w 79"/>
                <a:gd name="T9" fmla="*/ 95 h 170"/>
                <a:gd name="T10" fmla="*/ 77 w 79"/>
                <a:gd name="T11" fmla="*/ 72 h 170"/>
                <a:gd name="T12" fmla="*/ 79 w 79"/>
                <a:gd name="T13" fmla="*/ 50 h 170"/>
                <a:gd name="T14" fmla="*/ 79 w 79"/>
                <a:gd name="T15" fmla="*/ 27 h 170"/>
                <a:gd name="T16" fmla="*/ 75 w 79"/>
                <a:gd name="T17" fmla="*/ 0 h 170"/>
                <a:gd name="T18" fmla="*/ 42 w 79"/>
                <a:gd name="T19" fmla="*/ 6 h 170"/>
                <a:gd name="T20" fmla="*/ 46 w 79"/>
                <a:gd name="T21" fmla="*/ 29 h 170"/>
                <a:gd name="T22" fmla="*/ 46 w 79"/>
                <a:gd name="T23" fmla="*/ 50 h 170"/>
                <a:gd name="T24" fmla="*/ 45 w 79"/>
                <a:gd name="T25" fmla="*/ 69 h 170"/>
                <a:gd name="T26" fmla="*/ 42 w 79"/>
                <a:gd name="T27" fmla="*/ 87 h 170"/>
                <a:gd name="T28" fmla="*/ 35 w 79"/>
                <a:gd name="T29" fmla="*/ 102 h 170"/>
                <a:gd name="T30" fmla="*/ 26 w 79"/>
                <a:gd name="T31" fmla="*/ 118 h 170"/>
                <a:gd name="T32" fmla="*/ 15 w 79"/>
                <a:gd name="T33" fmla="*/ 133 h 170"/>
                <a:gd name="T34" fmla="*/ 0 w 79"/>
                <a:gd name="T35" fmla="*/ 147 h 170"/>
                <a:gd name="T36" fmla="*/ 22 w 79"/>
                <a:gd name="T3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70">
                  <a:moveTo>
                    <a:pt x="22" y="170"/>
                  </a:moveTo>
                  <a:lnTo>
                    <a:pt x="38" y="153"/>
                  </a:lnTo>
                  <a:lnTo>
                    <a:pt x="53" y="135"/>
                  </a:lnTo>
                  <a:lnTo>
                    <a:pt x="64" y="115"/>
                  </a:lnTo>
                  <a:lnTo>
                    <a:pt x="72" y="95"/>
                  </a:lnTo>
                  <a:lnTo>
                    <a:pt x="77" y="72"/>
                  </a:lnTo>
                  <a:lnTo>
                    <a:pt x="79" y="50"/>
                  </a:lnTo>
                  <a:lnTo>
                    <a:pt x="79" y="27"/>
                  </a:lnTo>
                  <a:lnTo>
                    <a:pt x="75" y="0"/>
                  </a:lnTo>
                  <a:lnTo>
                    <a:pt x="42" y="6"/>
                  </a:lnTo>
                  <a:lnTo>
                    <a:pt x="46" y="29"/>
                  </a:lnTo>
                  <a:lnTo>
                    <a:pt x="46" y="50"/>
                  </a:lnTo>
                  <a:lnTo>
                    <a:pt x="45" y="69"/>
                  </a:lnTo>
                  <a:lnTo>
                    <a:pt x="42" y="87"/>
                  </a:lnTo>
                  <a:lnTo>
                    <a:pt x="35" y="102"/>
                  </a:lnTo>
                  <a:lnTo>
                    <a:pt x="26" y="118"/>
                  </a:lnTo>
                  <a:lnTo>
                    <a:pt x="15" y="133"/>
                  </a:lnTo>
                  <a:lnTo>
                    <a:pt x="0" y="147"/>
                  </a:lnTo>
                  <a:lnTo>
                    <a:pt x="22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632"/>
            <p:cNvSpPr>
              <a:spLocks/>
            </p:cNvSpPr>
            <p:nvPr/>
          </p:nvSpPr>
          <p:spPr bwMode="auto">
            <a:xfrm>
              <a:off x="1391" y="2776"/>
              <a:ext cx="56" cy="30"/>
            </a:xfrm>
            <a:custGeom>
              <a:avLst/>
              <a:gdLst>
                <a:gd name="T0" fmla="*/ 0 w 167"/>
                <a:gd name="T1" fmla="*/ 89 h 89"/>
                <a:gd name="T2" fmla="*/ 12 w 167"/>
                <a:gd name="T3" fmla="*/ 89 h 89"/>
                <a:gd name="T4" fmla="*/ 21 w 167"/>
                <a:gd name="T5" fmla="*/ 89 h 89"/>
                <a:gd name="T6" fmla="*/ 32 w 167"/>
                <a:gd name="T7" fmla="*/ 89 h 89"/>
                <a:gd name="T8" fmla="*/ 44 w 167"/>
                <a:gd name="T9" fmla="*/ 88 h 89"/>
                <a:gd name="T10" fmla="*/ 56 w 167"/>
                <a:gd name="T11" fmla="*/ 85 h 89"/>
                <a:gd name="T12" fmla="*/ 67 w 167"/>
                <a:gd name="T13" fmla="*/ 83 h 89"/>
                <a:gd name="T14" fmla="*/ 78 w 167"/>
                <a:gd name="T15" fmla="*/ 79 h 89"/>
                <a:gd name="T16" fmla="*/ 87 w 167"/>
                <a:gd name="T17" fmla="*/ 76 h 89"/>
                <a:gd name="T18" fmla="*/ 100 w 167"/>
                <a:gd name="T19" fmla="*/ 71 h 89"/>
                <a:gd name="T20" fmla="*/ 110 w 167"/>
                <a:gd name="T21" fmla="*/ 65 h 89"/>
                <a:gd name="T22" fmla="*/ 121 w 167"/>
                <a:gd name="T23" fmla="*/ 58 h 89"/>
                <a:gd name="T24" fmla="*/ 131 w 167"/>
                <a:gd name="T25" fmla="*/ 53 h 89"/>
                <a:gd name="T26" fmla="*/ 140 w 167"/>
                <a:gd name="T27" fmla="*/ 46 h 89"/>
                <a:gd name="T28" fmla="*/ 149 w 167"/>
                <a:gd name="T29" fmla="*/ 38 h 89"/>
                <a:gd name="T30" fmla="*/ 159 w 167"/>
                <a:gd name="T31" fmla="*/ 31 h 89"/>
                <a:gd name="T32" fmla="*/ 167 w 167"/>
                <a:gd name="T33" fmla="*/ 22 h 89"/>
                <a:gd name="T34" fmla="*/ 145 w 167"/>
                <a:gd name="T35" fmla="*/ 0 h 89"/>
                <a:gd name="T36" fmla="*/ 137 w 167"/>
                <a:gd name="T37" fmla="*/ 7 h 89"/>
                <a:gd name="T38" fmla="*/ 129 w 167"/>
                <a:gd name="T39" fmla="*/ 15 h 89"/>
                <a:gd name="T40" fmla="*/ 121 w 167"/>
                <a:gd name="T41" fmla="*/ 21 h 89"/>
                <a:gd name="T42" fmla="*/ 113 w 167"/>
                <a:gd name="T43" fmla="*/ 26 h 89"/>
                <a:gd name="T44" fmla="*/ 104 w 167"/>
                <a:gd name="T45" fmla="*/ 31 h 89"/>
                <a:gd name="T46" fmla="*/ 96 w 167"/>
                <a:gd name="T47" fmla="*/ 38 h 89"/>
                <a:gd name="T48" fmla="*/ 86 w 167"/>
                <a:gd name="T49" fmla="*/ 42 h 89"/>
                <a:gd name="T50" fmla="*/ 78 w 167"/>
                <a:gd name="T51" fmla="*/ 45 h 89"/>
                <a:gd name="T52" fmla="*/ 67 w 167"/>
                <a:gd name="T53" fmla="*/ 49 h 89"/>
                <a:gd name="T54" fmla="*/ 58 w 167"/>
                <a:gd name="T55" fmla="*/ 52 h 89"/>
                <a:gd name="T56" fmla="*/ 50 w 167"/>
                <a:gd name="T57" fmla="*/ 54 h 89"/>
                <a:gd name="T58" fmla="*/ 40 w 167"/>
                <a:gd name="T59" fmla="*/ 56 h 89"/>
                <a:gd name="T60" fmla="*/ 31 w 167"/>
                <a:gd name="T61" fmla="*/ 57 h 89"/>
                <a:gd name="T62" fmla="*/ 21 w 167"/>
                <a:gd name="T63" fmla="*/ 58 h 89"/>
                <a:gd name="T64" fmla="*/ 12 w 167"/>
                <a:gd name="T65" fmla="*/ 58 h 89"/>
                <a:gd name="T66" fmla="*/ 3 w 167"/>
                <a:gd name="T67" fmla="*/ 57 h 89"/>
                <a:gd name="T68" fmla="*/ 0 w 167"/>
                <a:gd name="T6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89">
                  <a:moveTo>
                    <a:pt x="0" y="89"/>
                  </a:moveTo>
                  <a:lnTo>
                    <a:pt x="12" y="89"/>
                  </a:lnTo>
                  <a:lnTo>
                    <a:pt x="21" y="89"/>
                  </a:lnTo>
                  <a:lnTo>
                    <a:pt x="32" y="89"/>
                  </a:lnTo>
                  <a:lnTo>
                    <a:pt x="44" y="88"/>
                  </a:lnTo>
                  <a:lnTo>
                    <a:pt x="56" y="85"/>
                  </a:lnTo>
                  <a:lnTo>
                    <a:pt x="67" y="83"/>
                  </a:lnTo>
                  <a:lnTo>
                    <a:pt x="78" y="79"/>
                  </a:lnTo>
                  <a:lnTo>
                    <a:pt x="87" y="76"/>
                  </a:lnTo>
                  <a:lnTo>
                    <a:pt x="100" y="71"/>
                  </a:lnTo>
                  <a:lnTo>
                    <a:pt x="110" y="65"/>
                  </a:lnTo>
                  <a:lnTo>
                    <a:pt x="121" y="58"/>
                  </a:lnTo>
                  <a:lnTo>
                    <a:pt x="131" y="53"/>
                  </a:lnTo>
                  <a:lnTo>
                    <a:pt x="140" y="46"/>
                  </a:lnTo>
                  <a:lnTo>
                    <a:pt x="149" y="38"/>
                  </a:lnTo>
                  <a:lnTo>
                    <a:pt x="159" y="31"/>
                  </a:lnTo>
                  <a:lnTo>
                    <a:pt x="167" y="22"/>
                  </a:lnTo>
                  <a:lnTo>
                    <a:pt x="145" y="0"/>
                  </a:lnTo>
                  <a:lnTo>
                    <a:pt x="137" y="7"/>
                  </a:lnTo>
                  <a:lnTo>
                    <a:pt x="129" y="15"/>
                  </a:lnTo>
                  <a:lnTo>
                    <a:pt x="121" y="21"/>
                  </a:lnTo>
                  <a:lnTo>
                    <a:pt x="113" y="26"/>
                  </a:lnTo>
                  <a:lnTo>
                    <a:pt x="104" y="31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78" y="45"/>
                  </a:lnTo>
                  <a:lnTo>
                    <a:pt x="67" y="49"/>
                  </a:lnTo>
                  <a:lnTo>
                    <a:pt x="58" y="52"/>
                  </a:lnTo>
                  <a:lnTo>
                    <a:pt x="50" y="54"/>
                  </a:lnTo>
                  <a:lnTo>
                    <a:pt x="40" y="56"/>
                  </a:lnTo>
                  <a:lnTo>
                    <a:pt x="31" y="57"/>
                  </a:lnTo>
                  <a:lnTo>
                    <a:pt x="21" y="58"/>
                  </a:lnTo>
                  <a:lnTo>
                    <a:pt x="12" y="58"/>
                  </a:lnTo>
                  <a:lnTo>
                    <a:pt x="3" y="5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633"/>
            <p:cNvSpPr>
              <a:spLocks/>
            </p:cNvSpPr>
            <p:nvPr/>
          </p:nvSpPr>
          <p:spPr bwMode="auto">
            <a:xfrm>
              <a:off x="1438" y="2775"/>
              <a:ext cx="6" cy="11"/>
            </a:xfrm>
            <a:custGeom>
              <a:avLst/>
              <a:gdLst>
                <a:gd name="T0" fmla="*/ 18 w 18"/>
                <a:gd name="T1" fmla="*/ 0 h 33"/>
                <a:gd name="T2" fmla="*/ 4 w 18"/>
                <a:gd name="T3" fmla="*/ 4 h 33"/>
                <a:gd name="T4" fmla="*/ 0 w 18"/>
                <a:gd name="T5" fmla="*/ 15 h 33"/>
                <a:gd name="T6" fmla="*/ 3 w 18"/>
                <a:gd name="T7" fmla="*/ 27 h 33"/>
                <a:gd name="T8" fmla="*/ 13 w 18"/>
                <a:gd name="T9" fmla="*/ 33 h 33"/>
                <a:gd name="T10" fmla="*/ 18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lnTo>
                    <a:pt x="4" y="4"/>
                  </a:lnTo>
                  <a:lnTo>
                    <a:pt x="0" y="15"/>
                  </a:lnTo>
                  <a:lnTo>
                    <a:pt x="3" y="27"/>
                  </a:lnTo>
                  <a:lnTo>
                    <a:pt x="13" y="3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634"/>
            <p:cNvSpPr>
              <a:spLocks/>
            </p:cNvSpPr>
            <p:nvPr/>
          </p:nvSpPr>
          <p:spPr bwMode="auto">
            <a:xfrm>
              <a:off x="1649" y="2768"/>
              <a:ext cx="11" cy="6"/>
            </a:xfrm>
            <a:custGeom>
              <a:avLst/>
              <a:gdLst>
                <a:gd name="T0" fmla="*/ 0 w 32"/>
                <a:gd name="T1" fmla="*/ 6 h 19"/>
                <a:gd name="T2" fmla="*/ 2 w 32"/>
                <a:gd name="T3" fmla="*/ 12 h 19"/>
                <a:gd name="T4" fmla="*/ 6 w 32"/>
                <a:gd name="T5" fmla="*/ 16 h 19"/>
                <a:gd name="T6" fmla="*/ 13 w 32"/>
                <a:gd name="T7" fmla="*/ 19 h 19"/>
                <a:gd name="T8" fmla="*/ 19 w 32"/>
                <a:gd name="T9" fmla="*/ 19 h 19"/>
                <a:gd name="T10" fmla="*/ 24 w 32"/>
                <a:gd name="T11" fmla="*/ 16 h 19"/>
                <a:gd name="T12" fmla="*/ 28 w 32"/>
                <a:gd name="T13" fmla="*/ 14 h 19"/>
                <a:gd name="T14" fmla="*/ 32 w 32"/>
                <a:gd name="T15" fmla="*/ 7 h 19"/>
                <a:gd name="T16" fmla="*/ 32 w 32"/>
                <a:gd name="T17" fmla="*/ 0 h 19"/>
                <a:gd name="T18" fmla="*/ 0 w 32"/>
                <a:gd name="T1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0" y="6"/>
                  </a:moveTo>
                  <a:lnTo>
                    <a:pt x="2" y="12"/>
                  </a:lnTo>
                  <a:lnTo>
                    <a:pt x="6" y="16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635"/>
            <p:cNvSpPr>
              <a:spLocks/>
            </p:cNvSpPr>
            <p:nvPr/>
          </p:nvSpPr>
          <p:spPr bwMode="auto">
            <a:xfrm>
              <a:off x="1629" y="2719"/>
              <a:ext cx="31" cy="51"/>
            </a:xfrm>
            <a:custGeom>
              <a:avLst/>
              <a:gdLst>
                <a:gd name="T0" fmla="*/ 0 w 93"/>
                <a:gd name="T1" fmla="*/ 25 h 152"/>
                <a:gd name="T2" fmla="*/ 0 w 93"/>
                <a:gd name="T3" fmla="*/ 26 h 152"/>
                <a:gd name="T4" fmla="*/ 12 w 93"/>
                <a:gd name="T5" fmla="*/ 37 h 152"/>
                <a:gd name="T6" fmla="*/ 22 w 93"/>
                <a:gd name="T7" fmla="*/ 48 h 152"/>
                <a:gd name="T8" fmla="*/ 30 w 93"/>
                <a:gd name="T9" fmla="*/ 60 h 152"/>
                <a:gd name="T10" fmla="*/ 38 w 93"/>
                <a:gd name="T11" fmla="*/ 75 h 152"/>
                <a:gd name="T12" fmla="*/ 44 w 93"/>
                <a:gd name="T13" fmla="*/ 89 h 152"/>
                <a:gd name="T14" fmla="*/ 51 w 93"/>
                <a:gd name="T15" fmla="*/ 107 h 152"/>
                <a:gd name="T16" fmla="*/ 57 w 93"/>
                <a:gd name="T17" fmla="*/ 129 h 152"/>
                <a:gd name="T18" fmla="*/ 61 w 93"/>
                <a:gd name="T19" fmla="*/ 152 h 152"/>
                <a:gd name="T20" fmla="*/ 93 w 93"/>
                <a:gd name="T21" fmla="*/ 146 h 152"/>
                <a:gd name="T22" fmla="*/ 86 w 93"/>
                <a:gd name="T23" fmla="*/ 122 h 152"/>
                <a:gd name="T24" fmla="*/ 81 w 93"/>
                <a:gd name="T25" fmla="*/ 99 h 152"/>
                <a:gd name="T26" fmla="*/ 75 w 93"/>
                <a:gd name="T27" fmla="*/ 80 h 152"/>
                <a:gd name="T28" fmla="*/ 67 w 93"/>
                <a:gd name="T29" fmla="*/ 61 h 152"/>
                <a:gd name="T30" fmla="*/ 57 w 93"/>
                <a:gd name="T31" fmla="*/ 45 h 152"/>
                <a:gd name="T32" fmla="*/ 47 w 93"/>
                <a:gd name="T33" fmla="*/ 30 h 152"/>
                <a:gd name="T34" fmla="*/ 34 w 93"/>
                <a:gd name="T35" fmla="*/ 15 h 152"/>
                <a:gd name="T36" fmla="*/ 20 w 93"/>
                <a:gd name="T37" fmla="*/ 0 h 152"/>
                <a:gd name="T38" fmla="*/ 20 w 93"/>
                <a:gd name="T39" fmla="*/ 2 h 152"/>
                <a:gd name="T40" fmla="*/ 0 w 93"/>
                <a:gd name="T41" fmla="*/ 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52">
                  <a:moveTo>
                    <a:pt x="0" y="25"/>
                  </a:moveTo>
                  <a:lnTo>
                    <a:pt x="0" y="26"/>
                  </a:lnTo>
                  <a:lnTo>
                    <a:pt x="12" y="37"/>
                  </a:lnTo>
                  <a:lnTo>
                    <a:pt x="22" y="48"/>
                  </a:lnTo>
                  <a:lnTo>
                    <a:pt x="30" y="60"/>
                  </a:lnTo>
                  <a:lnTo>
                    <a:pt x="38" y="75"/>
                  </a:lnTo>
                  <a:lnTo>
                    <a:pt x="44" y="89"/>
                  </a:lnTo>
                  <a:lnTo>
                    <a:pt x="51" y="107"/>
                  </a:lnTo>
                  <a:lnTo>
                    <a:pt x="57" y="129"/>
                  </a:lnTo>
                  <a:lnTo>
                    <a:pt x="61" y="152"/>
                  </a:lnTo>
                  <a:lnTo>
                    <a:pt x="93" y="146"/>
                  </a:lnTo>
                  <a:lnTo>
                    <a:pt x="86" y="122"/>
                  </a:lnTo>
                  <a:lnTo>
                    <a:pt x="81" y="99"/>
                  </a:lnTo>
                  <a:lnTo>
                    <a:pt x="75" y="80"/>
                  </a:lnTo>
                  <a:lnTo>
                    <a:pt x="67" y="61"/>
                  </a:lnTo>
                  <a:lnTo>
                    <a:pt x="57" y="45"/>
                  </a:lnTo>
                  <a:lnTo>
                    <a:pt x="47" y="30"/>
                  </a:lnTo>
                  <a:lnTo>
                    <a:pt x="34" y="15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636"/>
            <p:cNvSpPr>
              <a:spLocks/>
            </p:cNvSpPr>
            <p:nvPr/>
          </p:nvSpPr>
          <p:spPr bwMode="auto">
            <a:xfrm>
              <a:off x="1583" y="2707"/>
              <a:ext cx="52" cy="21"/>
            </a:xfrm>
            <a:custGeom>
              <a:avLst/>
              <a:gdLst>
                <a:gd name="T0" fmla="*/ 0 w 157"/>
                <a:gd name="T1" fmla="*/ 7 h 61"/>
                <a:gd name="T2" fmla="*/ 13 w 157"/>
                <a:gd name="T3" fmla="*/ 31 h 61"/>
                <a:gd name="T4" fmla="*/ 22 w 157"/>
                <a:gd name="T5" fmla="*/ 31 h 61"/>
                <a:gd name="T6" fmla="*/ 33 w 157"/>
                <a:gd name="T7" fmla="*/ 31 h 61"/>
                <a:gd name="T8" fmla="*/ 42 w 157"/>
                <a:gd name="T9" fmla="*/ 32 h 61"/>
                <a:gd name="T10" fmla="*/ 52 w 157"/>
                <a:gd name="T11" fmla="*/ 32 h 61"/>
                <a:gd name="T12" fmla="*/ 60 w 157"/>
                <a:gd name="T13" fmla="*/ 32 h 61"/>
                <a:gd name="T14" fmla="*/ 68 w 157"/>
                <a:gd name="T15" fmla="*/ 34 h 61"/>
                <a:gd name="T16" fmla="*/ 76 w 157"/>
                <a:gd name="T17" fmla="*/ 35 h 61"/>
                <a:gd name="T18" fmla="*/ 85 w 157"/>
                <a:gd name="T19" fmla="*/ 38 h 61"/>
                <a:gd name="T20" fmla="*/ 92 w 157"/>
                <a:gd name="T21" fmla="*/ 38 h 61"/>
                <a:gd name="T22" fmla="*/ 99 w 157"/>
                <a:gd name="T23" fmla="*/ 40 h 61"/>
                <a:gd name="T24" fmla="*/ 107 w 157"/>
                <a:gd name="T25" fmla="*/ 43 h 61"/>
                <a:gd name="T26" fmla="*/ 112 w 157"/>
                <a:gd name="T27" fmla="*/ 46 h 61"/>
                <a:gd name="T28" fmla="*/ 119 w 157"/>
                <a:gd name="T29" fmla="*/ 49 h 61"/>
                <a:gd name="T30" fmla="*/ 126 w 157"/>
                <a:gd name="T31" fmla="*/ 53 h 61"/>
                <a:gd name="T32" fmla="*/ 131 w 157"/>
                <a:gd name="T33" fmla="*/ 57 h 61"/>
                <a:gd name="T34" fmla="*/ 137 w 157"/>
                <a:gd name="T35" fmla="*/ 61 h 61"/>
                <a:gd name="T36" fmla="*/ 157 w 157"/>
                <a:gd name="T37" fmla="*/ 38 h 61"/>
                <a:gd name="T38" fmla="*/ 150 w 157"/>
                <a:gd name="T39" fmla="*/ 31 h 61"/>
                <a:gd name="T40" fmla="*/ 142 w 157"/>
                <a:gd name="T41" fmla="*/ 26 h 61"/>
                <a:gd name="T42" fmla="*/ 134 w 157"/>
                <a:gd name="T43" fmla="*/ 20 h 61"/>
                <a:gd name="T44" fmla="*/ 126 w 157"/>
                <a:gd name="T45" fmla="*/ 18 h 61"/>
                <a:gd name="T46" fmla="*/ 116 w 157"/>
                <a:gd name="T47" fmla="*/ 12 h 61"/>
                <a:gd name="T48" fmla="*/ 107 w 157"/>
                <a:gd name="T49" fmla="*/ 11 h 61"/>
                <a:gd name="T50" fmla="*/ 99 w 157"/>
                <a:gd name="T51" fmla="*/ 8 h 61"/>
                <a:gd name="T52" fmla="*/ 89 w 157"/>
                <a:gd name="T53" fmla="*/ 5 h 61"/>
                <a:gd name="T54" fmla="*/ 80 w 157"/>
                <a:gd name="T55" fmla="*/ 4 h 61"/>
                <a:gd name="T56" fmla="*/ 72 w 157"/>
                <a:gd name="T57" fmla="*/ 3 h 61"/>
                <a:gd name="T58" fmla="*/ 61 w 157"/>
                <a:gd name="T59" fmla="*/ 1 h 61"/>
                <a:gd name="T60" fmla="*/ 52 w 157"/>
                <a:gd name="T61" fmla="*/ 0 h 61"/>
                <a:gd name="T62" fmla="*/ 42 w 157"/>
                <a:gd name="T63" fmla="*/ 0 h 61"/>
                <a:gd name="T64" fmla="*/ 33 w 157"/>
                <a:gd name="T65" fmla="*/ 0 h 61"/>
                <a:gd name="T66" fmla="*/ 22 w 157"/>
                <a:gd name="T67" fmla="*/ 0 h 61"/>
                <a:gd name="T68" fmla="*/ 13 w 157"/>
                <a:gd name="T69" fmla="*/ 0 h 61"/>
                <a:gd name="T70" fmla="*/ 25 w 157"/>
                <a:gd name="T71" fmla="*/ 24 h 61"/>
                <a:gd name="T72" fmla="*/ 0 w 157"/>
                <a:gd name="T7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61">
                  <a:moveTo>
                    <a:pt x="0" y="7"/>
                  </a:moveTo>
                  <a:lnTo>
                    <a:pt x="13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42" y="32"/>
                  </a:lnTo>
                  <a:lnTo>
                    <a:pt x="52" y="32"/>
                  </a:lnTo>
                  <a:lnTo>
                    <a:pt x="60" y="32"/>
                  </a:lnTo>
                  <a:lnTo>
                    <a:pt x="68" y="34"/>
                  </a:lnTo>
                  <a:lnTo>
                    <a:pt x="76" y="35"/>
                  </a:lnTo>
                  <a:lnTo>
                    <a:pt x="85" y="38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107" y="43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6" y="53"/>
                  </a:lnTo>
                  <a:lnTo>
                    <a:pt x="131" y="57"/>
                  </a:lnTo>
                  <a:lnTo>
                    <a:pt x="137" y="61"/>
                  </a:lnTo>
                  <a:lnTo>
                    <a:pt x="157" y="38"/>
                  </a:lnTo>
                  <a:lnTo>
                    <a:pt x="150" y="31"/>
                  </a:lnTo>
                  <a:lnTo>
                    <a:pt x="142" y="26"/>
                  </a:lnTo>
                  <a:lnTo>
                    <a:pt x="134" y="20"/>
                  </a:lnTo>
                  <a:lnTo>
                    <a:pt x="126" y="18"/>
                  </a:lnTo>
                  <a:lnTo>
                    <a:pt x="116" y="12"/>
                  </a:lnTo>
                  <a:lnTo>
                    <a:pt x="107" y="11"/>
                  </a:lnTo>
                  <a:lnTo>
                    <a:pt x="99" y="8"/>
                  </a:lnTo>
                  <a:lnTo>
                    <a:pt x="89" y="5"/>
                  </a:lnTo>
                  <a:lnTo>
                    <a:pt x="80" y="4"/>
                  </a:lnTo>
                  <a:lnTo>
                    <a:pt x="72" y="3"/>
                  </a:lnTo>
                  <a:lnTo>
                    <a:pt x="61" y="1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25" y="2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637"/>
            <p:cNvSpPr>
              <a:spLocks/>
            </p:cNvSpPr>
            <p:nvPr/>
          </p:nvSpPr>
          <p:spPr bwMode="auto">
            <a:xfrm>
              <a:off x="1583" y="2637"/>
              <a:ext cx="22" cy="79"/>
            </a:xfrm>
            <a:custGeom>
              <a:avLst/>
              <a:gdLst>
                <a:gd name="T0" fmla="*/ 25 w 68"/>
                <a:gd name="T1" fmla="*/ 5 h 236"/>
                <a:gd name="T2" fmla="*/ 31 w 68"/>
                <a:gd name="T3" fmla="*/ 35 h 236"/>
                <a:gd name="T4" fmla="*/ 36 w 68"/>
                <a:gd name="T5" fmla="*/ 62 h 236"/>
                <a:gd name="T6" fmla="*/ 37 w 68"/>
                <a:gd name="T7" fmla="*/ 91 h 236"/>
                <a:gd name="T8" fmla="*/ 36 w 68"/>
                <a:gd name="T9" fmla="*/ 120 h 236"/>
                <a:gd name="T10" fmla="*/ 31 w 68"/>
                <a:gd name="T11" fmla="*/ 145 h 236"/>
                <a:gd name="T12" fmla="*/ 25 w 68"/>
                <a:gd name="T13" fmla="*/ 171 h 236"/>
                <a:gd name="T14" fmla="*/ 14 w 68"/>
                <a:gd name="T15" fmla="*/ 194 h 236"/>
                <a:gd name="T16" fmla="*/ 0 w 68"/>
                <a:gd name="T17" fmla="*/ 217 h 236"/>
                <a:gd name="T18" fmla="*/ 26 w 68"/>
                <a:gd name="T19" fmla="*/ 236 h 236"/>
                <a:gd name="T20" fmla="*/ 42 w 68"/>
                <a:gd name="T21" fmla="*/ 209 h 236"/>
                <a:gd name="T22" fmla="*/ 56 w 68"/>
                <a:gd name="T23" fmla="*/ 180 h 236"/>
                <a:gd name="T24" fmla="*/ 64 w 68"/>
                <a:gd name="T25" fmla="*/ 152 h 236"/>
                <a:gd name="T26" fmla="*/ 68 w 68"/>
                <a:gd name="T27" fmla="*/ 121 h 236"/>
                <a:gd name="T28" fmla="*/ 68 w 68"/>
                <a:gd name="T29" fmla="*/ 91 h 236"/>
                <a:gd name="T30" fmla="*/ 67 w 68"/>
                <a:gd name="T31" fmla="*/ 60 h 236"/>
                <a:gd name="T32" fmla="*/ 62 w 68"/>
                <a:gd name="T33" fmla="*/ 29 h 236"/>
                <a:gd name="T34" fmla="*/ 56 w 68"/>
                <a:gd name="T35" fmla="*/ 0 h 236"/>
                <a:gd name="T36" fmla="*/ 25 w 68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36">
                  <a:moveTo>
                    <a:pt x="25" y="5"/>
                  </a:moveTo>
                  <a:lnTo>
                    <a:pt x="31" y="35"/>
                  </a:lnTo>
                  <a:lnTo>
                    <a:pt x="36" y="62"/>
                  </a:lnTo>
                  <a:lnTo>
                    <a:pt x="37" y="91"/>
                  </a:lnTo>
                  <a:lnTo>
                    <a:pt x="36" y="120"/>
                  </a:lnTo>
                  <a:lnTo>
                    <a:pt x="31" y="145"/>
                  </a:lnTo>
                  <a:lnTo>
                    <a:pt x="25" y="171"/>
                  </a:lnTo>
                  <a:lnTo>
                    <a:pt x="14" y="194"/>
                  </a:lnTo>
                  <a:lnTo>
                    <a:pt x="0" y="217"/>
                  </a:lnTo>
                  <a:lnTo>
                    <a:pt x="26" y="236"/>
                  </a:lnTo>
                  <a:lnTo>
                    <a:pt x="42" y="209"/>
                  </a:lnTo>
                  <a:lnTo>
                    <a:pt x="56" y="180"/>
                  </a:lnTo>
                  <a:lnTo>
                    <a:pt x="64" y="152"/>
                  </a:lnTo>
                  <a:lnTo>
                    <a:pt x="68" y="121"/>
                  </a:lnTo>
                  <a:lnTo>
                    <a:pt x="68" y="91"/>
                  </a:lnTo>
                  <a:lnTo>
                    <a:pt x="67" y="60"/>
                  </a:lnTo>
                  <a:lnTo>
                    <a:pt x="62" y="29"/>
                  </a:lnTo>
                  <a:lnTo>
                    <a:pt x="56" y="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638"/>
            <p:cNvSpPr>
              <a:spLocks/>
            </p:cNvSpPr>
            <p:nvPr/>
          </p:nvSpPr>
          <p:spPr bwMode="auto">
            <a:xfrm>
              <a:off x="1547" y="2568"/>
              <a:ext cx="54" cy="71"/>
            </a:xfrm>
            <a:custGeom>
              <a:avLst/>
              <a:gdLst>
                <a:gd name="T0" fmla="*/ 0 w 161"/>
                <a:gd name="T1" fmla="*/ 24 h 213"/>
                <a:gd name="T2" fmla="*/ 9 w 161"/>
                <a:gd name="T3" fmla="*/ 31 h 213"/>
                <a:gd name="T4" fmla="*/ 18 w 161"/>
                <a:gd name="T5" fmla="*/ 39 h 213"/>
                <a:gd name="T6" fmla="*/ 27 w 161"/>
                <a:gd name="T7" fmla="*/ 47 h 213"/>
                <a:gd name="T8" fmla="*/ 36 w 161"/>
                <a:gd name="T9" fmla="*/ 56 h 213"/>
                <a:gd name="T10" fmla="*/ 47 w 161"/>
                <a:gd name="T11" fmla="*/ 66 h 213"/>
                <a:gd name="T12" fmla="*/ 56 w 161"/>
                <a:gd name="T13" fmla="*/ 78 h 213"/>
                <a:gd name="T14" fmla="*/ 66 w 161"/>
                <a:gd name="T15" fmla="*/ 90 h 213"/>
                <a:gd name="T16" fmla="*/ 75 w 161"/>
                <a:gd name="T17" fmla="*/ 102 h 213"/>
                <a:gd name="T18" fmla="*/ 83 w 161"/>
                <a:gd name="T19" fmla="*/ 116 h 213"/>
                <a:gd name="T20" fmla="*/ 93 w 161"/>
                <a:gd name="T21" fmla="*/ 129 h 213"/>
                <a:gd name="T22" fmla="*/ 101 w 161"/>
                <a:gd name="T23" fmla="*/ 143 h 213"/>
                <a:gd name="T24" fmla="*/ 107 w 161"/>
                <a:gd name="T25" fmla="*/ 158 h 213"/>
                <a:gd name="T26" fmla="*/ 116 w 161"/>
                <a:gd name="T27" fmla="*/ 171 h 213"/>
                <a:gd name="T28" fmla="*/ 121 w 161"/>
                <a:gd name="T29" fmla="*/ 186 h 213"/>
                <a:gd name="T30" fmla="*/ 126 w 161"/>
                <a:gd name="T31" fmla="*/ 201 h 213"/>
                <a:gd name="T32" fmla="*/ 130 w 161"/>
                <a:gd name="T33" fmla="*/ 213 h 213"/>
                <a:gd name="T34" fmla="*/ 161 w 161"/>
                <a:gd name="T35" fmla="*/ 208 h 213"/>
                <a:gd name="T36" fmla="*/ 157 w 161"/>
                <a:gd name="T37" fmla="*/ 190 h 213"/>
                <a:gd name="T38" fmla="*/ 151 w 161"/>
                <a:gd name="T39" fmla="*/ 174 h 213"/>
                <a:gd name="T40" fmla="*/ 144 w 161"/>
                <a:gd name="T41" fmla="*/ 158 h 213"/>
                <a:gd name="T42" fmla="*/ 137 w 161"/>
                <a:gd name="T43" fmla="*/ 144 h 213"/>
                <a:gd name="T44" fmla="*/ 129 w 161"/>
                <a:gd name="T45" fmla="*/ 128 h 213"/>
                <a:gd name="T46" fmla="*/ 120 w 161"/>
                <a:gd name="T47" fmla="*/ 113 h 213"/>
                <a:gd name="T48" fmla="*/ 110 w 161"/>
                <a:gd name="T49" fmla="*/ 98 h 213"/>
                <a:gd name="T50" fmla="*/ 101 w 161"/>
                <a:gd name="T51" fmla="*/ 85 h 213"/>
                <a:gd name="T52" fmla="*/ 90 w 161"/>
                <a:gd name="T53" fmla="*/ 71 h 213"/>
                <a:gd name="T54" fmla="*/ 82 w 161"/>
                <a:gd name="T55" fmla="*/ 58 h 213"/>
                <a:gd name="T56" fmla="*/ 70 w 161"/>
                <a:gd name="T57" fmla="*/ 46 h 213"/>
                <a:gd name="T58" fmla="*/ 60 w 161"/>
                <a:gd name="T59" fmla="*/ 35 h 213"/>
                <a:gd name="T60" fmla="*/ 49 w 161"/>
                <a:gd name="T61" fmla="*/ 24 h 213"/>
                <a:gd name="T62" fmla="*/ 39 w 161"/>
                <a:gd name="T63" fmla="*/ 15 h 213"/>
                <a:gd name="T64" fmla="*/ 29 w 161"/>
                <a:gd name="T65" fmla="*/ 6 h 213"/>
                <a:gd name="T66" fmla="*/ 18 w 161"/>
                <a:gd name="T67" fmla="*/ 0 h 213"/>
                <a:gd name="T68" fmla="*/ 0 w 161"/>
                <a:gd name="T69" fmla="*/ 2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213">
                  <a:moveTo>
                    <a:pt x="0" y="24"/>
                  </a:moveTo>
                  <a:lnTo>
                    <a:pt x="9" y="31"/>
                  </a:lnTo>
                  <a:lnTo>
                    <a:pt x="18" y="39"/>
                  </a:lnTo>
                  <a:lnTo>
                    <a:pt x="27" y="47"/>
                  </a:lnTo>
                  <a:lnTo>
                    <a:pt x="36" y="56"/>
                  </a:lnTo>
                  <a:lnTo>
                    <a:pt x="47" y="66"/>
                  </a:lnTo>
                  <a:lnTo>
                    <a:pt x="56" y="78"/>
                  </a:lnTo>
                  <a:lnTo>
                    <a:pt x="66" y="90"/>
                  </a:lnTo>
                  <a:lnTo>
                    <a:pt x="75" y="102"/>
                  </a:lnTo>
                  <a:lnTo>
                    <a:pt x="83" y="116"/>
                  </a:lnTo>
                  <a:lnTo>
                    <a:pt x="93" y="129"/>
                  </a:lnTo>
                  <a:lnTo>
                    <a:pt x="101" y="143"/>
                  </a:lnTo>
                  <a:lnTo>
                    <a:pt x="107" y="158"/>
                  </a:lnTo>
                  <a:lnTo>
                    <a:pt x="116" y="171"/>
                  </a:lnTo>
                  <a:lnTo>
                    <a:pt x="121" y="186"/>
                  </a:lnTo>
                  <a:lnTo>
                    <a:pt x="126" y="201"/>
                  </a:lnTo>
                  <a:lnTo>
                    <a:pt x="130" y="213"/>
                  </a:lnTo>
                  <a:lnTo>
                    <a:pt x="161" y="208"/>
                  </a:lnTo>
                  <a:lnTo>
                    <a:pt x="157" y="190"/>
                  </a:lnTo>
                  <a:lnTo>
                    <a:pt x="151" y="174"/>
                  </a:lnTo>
                  <a:lnTo>
                    <a:pt x="144" y="158"/>
                  </a:lnTo>
                  <a:lnTo>
                    <a:pt x="137" y="144"/>
                  </a:lnTo>
                  <a:lnTo>
                    <a:pt x="129" y="128"/>
                  </a:lnTo>
                  <a:lnTo>
                    <a:pt x="120" y="113"/>
                  </a:lnTo>
                  <a:lnTo>
                    <a:pt x="110" y="98"/>
                  </a:lnTo>
                  <a:lnTo>
                    <a:pt x="101" y="85"/>
                  </a:lnTo>
                  <a:lnTo>
                    <a:pt x="90" y="71"/>
                  </a:lnTo>
                  <a:lnTo>
                    <a:pt x="82" y="58"/>
                  </a:lnTo>
                  <a:lnTo>
                    <a:pt x="70" y="46"/>
                  </a:lnTo>
                  <a:lnTo>
                    <a:pt x="60" y="35"/>
                  </a:lnTo>
                  <a:lnTo>
                    <a:pt x="49" y="24"/>
                  </a:lnTo>
                  <a:lnTo>
                    <a:pt x="39" y="15"/>
                  </a:lnTo>
                  <a:lnTo>
                    <a:pt x="29" y="6"/>
                  </a:lnTo>
                  <a:lnTo>
                    <a:pt x="1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639"/>
            <p:cNvSpPr>
              <a:spLocks/>
            </p:cNvSpPr>
            <p:nvPr/>
          </p:nvSpPr>
          <p:spPr bwMode="auto">
            <a:xfrm>
              <a:off x="1591" y="2633"/>
              <a:ext cx="8" cy="9"/>
            </a:xfrm>
            <a:custGeom>
              <a:avLst/>
              <a:gdLst>
                <a:gd name="T0" fmla="*/ 24 w 24"/>
                <a:gd name="T1" fmla="*/ 3 h 27"/>
                <a:gd name="T2" fmla="*/ 17 w 24"/>
                <a:gd name="T3" fmla="*/ 0 h 27"/>
                <a:gd name="T4" fmla="*/ 12 w 24"/>
                <a:gd name="T5" fmla="*/ 0 h 27"/>
                <a:gd name="T6" fmla="*/ 6 w 24"/>
                <a:gd name="T7" fmla="*/ 3 h 27"/>
                <a:gd name="T8" fmla="*/ 2 w 24"/>
                <a:gd name="T9" fmla="*/ 6 h 27"/>
                <a:gd name="T10" fmla="*/ 0 w 24"/>
                <a:gd name="T11" fmla="*/ 13 h 27"/>
                <a:gd name="T12" fmla="*/ 0 w 24"/>
                <a:gd name="T13" fmla="*/ 17 h 27"/>
                <a:gd name="T14" fmla="*/ 1 w 24"/>
                <a:gd name="T15" fmla="*/ 22 h 27"/>
                <a:gd name="T16" fmla="*/ 6 w 24"/>
                <a:gd name="T17" fmla="*/ 27 h 27"/>
                <a:gd name="T18" fmla="*/ 24 w 24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4" y="3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6" y="2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640"/>
            <p:cNvSpPr>
              <a:spLocks/>
            </p:cNvSpPr>
            <p:nvPr/>
          </p:nvSpPr>
          <p:spPr bwMode="auto">
            <a:xfrm>
              <a:off x="1611" y="2479"/>
              <a:ext cx="9" cy="9"/>
            </a:xfrm>
            <a:custGeom>
              <a:avLst/>
              <a:gdLst>
                <a:gd name="T0" fmla="*/ 26 w 26"/>
                <a:gd name="T1" fmla="*/ 5 h 27"/>
                <a:gd name="T2" fmla="*/ 21 w 26"/>
                <a:gd name="T3" fmla="*/ 2 h 27"/>
                <a:gd name="T4" fmla="*/ 14 w 26"/>
                <a:gd name="T5" fmla="*/ 0 h 27"/>
                <a:gd name="T6" fmla="*/ 10 w 26"/>
                <a:gd name="T7" fmla="*/ 2 h 27"/>
                <a:gd name="T8" fmla="*/ 4 w 26"/>
                <a:gd name="T9" fmla="*/ 5 h 27"/>
                <a:gd name="T10" fmla="*/ 0 w 26"/>
                <a:gd name="T11" fmla="*/ 10 h 27"/>
                <a:gd name="T12" fmla="*/ 0 w 26"/>
                <a:gd name="T13" fmla="*/ 14 h 27"/>
                <a:gd name="T14" fmla="*/ 0 w 26"/>
                <a:gd name="T15" fmla="*/ 21 h 27"/>
                <a:gd name="T16" fmla="*/ 4 w 26"/>
                <a:gd name="T17" fmla="*/ 27 h 27"/>
                <a:gd name="T18" fmla="*/ 26 w 26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26" y="5"/>
                  </a:moveTo>
                  <a:lnTo>
                    <a:pt x="21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641"/>
            <p:cNvSpPr>
              <a:spLocks/>
            </p:cNvSpPr>
            <p:nvPr/>
          </p:nvSpPr>
          <p:spPr bwMode="auto">
            <a:xfrm>
              <a:off x="1612" y="2481"/>
              <a:ext cx="23" cy="40"/>
            </a:xfrm>
            <a:custGeom>
              <a:avLst/>
              <a:gdLst>
                <a:gd name="T0" fmla="*/ 58 w 68"/>
                <a:gd name="T1" fmla="*/ 90 h 121"/>
                <a:gd name="T2" fmla="*/ 68 w 68"/>
                <a:gd name="T3" fmla="*/ 104 h 121"/>
                <a:gd name="T4" fmla="*/ 65 w 68"/>
                <a:gd name="T5" fmla="*/ 90 h 121"/>
                <a:gd name="T6" fmla="*/ 62 w 68"/>
                <a:gd name="T7" fmla="*/ 77 h 121"/>
                <a:gd name="T8" fmla="*/ 58 w 68"/>
                <a:gd name="T9" fmla="*/ 63 h 121"/>
                <a:gd name="T10" fmla="*/ 54 w 68"/>
                <a:gd name="T11" fmla="*/ 50 h 121"/>
                <a:gd name="T12" fmla="*/ 49 w 68"/>
                <a:gd name="T13" fmla="*/ 38 h 121"/>
                <a:gd name="T14" fmla="*/ 42 w 68"/>
                <a:gd name="T15" fmla="*/ 26 h 121"/>
                <a:gd name="T16" fmla="*/ 34 w 68"/>
                <a:gd name="T17" fmla="*/ 11 h 121"/>
                <a:gd name="T18" fmla="*/ 23 w 68"/>
                <a:gd name="T19" fmla="*/ 0 h 121"/>
                <a:gd name="T20" fmla="*/ 0 w 68"/>
                <a:gd name="T21" fmla="*/ 23 h 121"/>
                <a:gd name="T22" fmla="*/ 8 w 68"/>
                <a:gd name="T23" fmla="*/ 32 h 121"/>
                <a:gd name="T24" fmla="*/ 15 w 68"/>
                <a:gd name="T25" fmla="*/ 40 h 121"/>
                <a:gd name="T26" fmla="*/ 20 w 68"/>
                <a:gd name="T27" fmla="*/ 51 h 121"/>
                <a:gd name="T28" fmla="*/ 24 w 68"/>
                <a:gd name="T29" fmla="*/ 62 h 121"/>
                <a:gd name="T30" fmla="*/ 28 w 68"/>
                <a:gd name="T31" fmla="*/ 71 h 121"/>
                <a:gd name="T32" fmla="*/ 31 w 68"/>
                <a:gd name="T33" fmla="*/ 84 h 121"/>
                <a:gd name="T34" fmla="*/ 34 w 68"/>
                <a:gd name="T35" fmla="*/ 96 h 121"/>
                <a:gd name="T36" fmla="*/ 36 w 68"/>
                <a:gd name="T37" fmla="*/ 108 h 121"/>
                <a:gd name="T38" fmla="*/ 46 w 68"/>
                <a:gd name="T39" fmla="*/ 121 h 121"/>
                <a:gd name="T40" fmla="*/ 58 w 68"/>
                <a:gd name="T41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21">
                  <a:moveTo>
                    <a:pt x="58" y="90"/>
                  </a:moveTo>
                  <a:lnTo>
                    <a:pt x="68" y="104"/>
                  </a:lnTo>
                  <a:lnTo>
                    <a:pt x="65" y="90"/>
                  </a:lnTo>
                  <a:lnTo>
                    <a:pt x="62" y="77"/>
                  </a:lnTo>
                  <a:lnTo>
                    <a:pt x="58" y="63"/>
                  </a:lnTo>
                  <a:lnTo>
                    <a:pt x="54" y="50"/>
                  </a:lnTo>
                  <a:lnTo>
                    <a:pt x="49" y="38"/>
                  </a:lnTo>
                  <a:lnTo>
                    <a:pt x="42" y="26"/>
                  </a:lnTo>
                  <a:lnTo>
                    <a:pt x="34" y="11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8" y="32"/>
                  </a:lnTo>
                  <a:lnTo>
                    <a:pt x="15" y="40"/>
                  </a:lnTo>
                  <a:lnTo>
                    <a:pt x="20" y="51"/>
                  </a:lnTo>
                  <a:lnTo>
                    <a:pt x="24" y="62"/>
                  </a:lnTo>
                  <a:lnTo>
                    <a:pt x="28" y="71"/>
                  </a:lnTo>
                  <a:lnTo>
                    <a:pt x="31" y="84"/>
                  </a:lnTo>
                  <a:lnTo>
                    <a:pt x="34" y="96"/>
                  </a:lnTo>
                  <a:lnTo>
                    <a:pt x="36" y="108"/>
                  </a:lnTo>
                  <a:lnTo>
                    <a:pt x="46" y="121"/>
                  </a:lnTo>
                  <a:lnTo>
                    <a:pt x="5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642"/>
            <p:cNvSpPr>
              <a:spLocks/>
            </p:cNvSpPr>
            <p:nvPr/>
          </p:nvSpPr>
          <p:spPr bwMode="auto">
            <a:xfrm>
              <a:off x="1628" y="2511"/>
              <a:ext cx="38" cy="28"/>
            </a:xfrm>
            <a:custGeom>
              <a:avLst/>
              <a:gdLst>
                <a:gd name="T0" fmla="*/ 115 w 115"/>
                <a:gd name="T1" fmla="*/ 71 h 84"/>
                <a:gd name="T2" fmla="*/ 105 w 115"/>
                <a:gd name="T3" fmla="*/ 56 h 84"/>
                <a:gd name="T4" fmla="*/ 95 w 115"/>
                <a:gd name="T5" fmla="*/ 46 h 84"/>
                <a:gd name="T6" fmla="*/ 83 w 115"/>
                <a:gd name="T7" fmla="*/ 35 h 84"/>
                <a:gd name="T8" fmla="*/ 68 w 115"/>
                <a:gd name="T9" fmla="*/ 27 h 84"/>
                <a:gd name="T10" fmla="*/ 54 w 115"/>
                <a:gd name="T11" fmla="*/ 19 h 84"/>
                <a:gd name="T12" fmla="*/ 38 w 115"/>
                <a:gd name="T13" fmla="*/ 13 h 84"/>
                <a:gd name="T14" fmla="*/ 25 w 115"/>
                <a:gd name="T15" fmla="*/ 6 h 84"/>
                <a:gd name="T16" fmla="*/ 11 w 115"/>
                <a:gd name="T17" fmla="*/ 0 h 84"/>
                <a:gd name="T18" fmla="*/ 0 w 115"/>
                <a:gd name="T19" fmla="*/ 31 h 84"/>
                <a:gd name="T20" fmla="*/ 14 w 115"/>
                <a:gd name="T21" fmla="*/ 35 h 84"/>
                <a:gd name="T22" fmla="*/ 27 w 115"/>
                <a:gd name="T23" fmla="*/ 41 h 84"/>
                <a:gd name="T24" fmla="*/ 41 w 115"/>
                <a:gd name="T25" fmla="*/ 48 h 84"/>
                <a:gd name="T26" fmla="*/ 53 w 115"/>
                <a:gd name="T27" fmla="*/ 54 h 84"/>
                <a:gd name="T28" fmla="*/ 64 w 115"/>
                <a:gd name="T29" fmla="*/ 61 h 84"/>
                <a:gd name="T30" fmla="*/ 74 w 115"/>
                <a:gd name="T31" fmla="*/ 69 h 84"/>
                <a:gd name="T32" fmla="*/ 81 w 115"/>
                <a:gd name="T33" fmla="*/ 77 h 84"/>
                <a:gd name="T34" fmla="*/ 85 w 115"/>
                <a:gd name="T35" fmla="*/ 84 h 84"/>
                <a:gd name="T36" fmla="*/ 115 w 115"/>
                <a:gd name="T3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84">
                  <a:moveTo>
                    <a:pt x="115" y="71"/>
                  </a:moveTo>
                  <a:lnTo>
                    <a:pt x="105" y="56"/>
                  </a:lnTo>
                  <a:lnTo>
                    <a:pt x="95" y="46"/>
                  </a:lnTo>
                  <a:lnTo>
                    <a:pt x="83" y="35"/>
                  </a:lnTo>
                  <a:lnTo>
                    <a:pt x="68" y="27"/>
                  </a:lnTo>
                  <a:lnTo>
                    <a:pt x="54" y="19"/>
                  </a:lnTo>
                  <a:lnTo>
                    <a:pt x="38" y="13"/>
                  </a:lnTo>
                  <a:lnTo>
                    <a:pt x="25" y="6"/>
                  </a:lnTo>
                  <a:lnTo>
                    <a:pt x="11" y="0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27" y="41"/>
                  </a:lnTo>
                  <a:lnTo>
                    <a:pt x="41" y="48"/>
                  </a:lnTo>
                  <a:lnTo>
                    <a:pt x="53" y="54"/>
                  </a:lnTo>
                  <a:lnTo>
                    <a:pt x="64" y="61"/>
                  </a:lnTo>
                  <a:lnTo>
                    <a:pt x="74" y="69"/>
                  </a:lnTo>
                  <a:lnTo>
                    <a:pt x="81" y="77"/>
                  </a:lnTo>
                  <a:lnTo>
                    <a:pt x="85" y="84"/>
                  </a:lnTo>
                  <a:lnTo>
                    <a:pt x="1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643"/>
            <p:cNvSpPr>
              <a:spLocks/>
            </p:cNvSpPr>
            <p:nvPr/>
          </p:nvSpPr>
          <p:spPr bwMode="auto">
            <a:xfrm>
              <a:off x="1656" y="2534"/>
              <a:ext cx="26" cy="76"/>
            </a:xfrm>
            <a:custGeom>
              <a:avLst/>
              <a:gdLst>
                <a:gd name="T0" fmla="*/ 50 w 78"/>
                <a:gd name="T1" fmla="*/ 206 h 226"/>
                <a:gd name="T2" fmla="*/ 78 w 78"/>
                <a:gd name="T3" fmla="*/ 215 h 226"/>
                <a:gd name="T4" fmla="*/ 76 w 78"/>
                <a:gd name="T5" fmla="*/ 186 h 226"/>
                <a:gd name="T6" fmla="*/ 73 w 78"/>
                <a:gd name="T7" fmla="*/ 157 h 226"/>
                <a:gd name="T8" fmla="*/ 68 w 78"/>
                <a:gd name="T9" fmla="*/ 129 h 226"/>
                <a:gd name="T10" fmla="*/ 64 w 78"/>
                <a:gd name="T11" fmla="*/ 102 h 226"/>
                <a:gd name="T12" fmla="*/ 57 w 78"/>
                <a:gd name="T13" fmla="*/ 76 h 226"/>
                <a:gd name="T14" fmla="*/ 50 w 78"/>
                <a:gd name="T15" fmla="*/ 49 h 226"/>
                <a:gd name="T16" fmla="*/ 41 w 78"/>
                <a:gd name="T17" fmla="*/ 25 h 226"/>
                <a:gd name="T18" fmla="*/ 30 w 78"/>
                <a:gd name="T19" fmla="*/ 0 h 226"/>
                <a:gd name="T20" fmla="*/ 0 w 78"/>
                <a:gd name="T21" fmla="*/ 13 h 226"/>
                <a:gd name="T22" fmla="*/ 10 w 78"/>
                <a:gd name="T23" fmla="*/ 36 h 226"/>
                <a:gd name="T24" fmla="*/ 19 w 78"/>
                <a:gd name="T25" fmla="*/ 59 h 226"/>
                <a:gd name="T26" fmla="*/ 26 w 78"/>
                <a:gd name="T27" fmla="*/ 83 h 226"/>
                <a:gd name="T28" fmla="*/ 33 w 78"/>
                <a:gd name="T29" fmla="*/ 107 h 226"/>
                <a:gd name="T30" fmla="*/ 37 w 78"/>
                <a:gd name="T31" fmla="*/ 133 h 226"/>
                <a:gd name="T32" fmla="*/ 41 w 78"/>
                <a:gd name="T33" fmla="*/ 160 h 226"/>
                <a:gd name="T34" fmla="*/ 43 w 78"/>
                <a:gd name="T35" fmla="*/ 188 h 226"/>
                <a:gd name="T36" fmla="*/ 46 w 78"/>
                <a:gd name="T37" fmla="*/ 217 h 226"/>
                <a:gd name="T38" fmla="*/ 74 w 78"/>
                <a:gd name="T39" fmla="*/ 226 h 226"/>
                <a:gd name="T40" fmla="*/ 50 w 78"/>
                <a:gd name="T41" fmla="*/ 2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226">
                  <a:moveTo>
                    <a:pt x="50" y="206"/>
                  </a:moveTo>
                  <a:lnTo>
                    <a:pt x="78" y="215"/>
                  </a:lnTo>
                  <a:lnTo>
                    <a:pt x="76" y="186"/>
                  </a:lnTo>
                  <a:lnTo>
                    <a:pt x="73" y="157"/>
                  </a:lnTo>
                  <a:lnTo>
                    <a:pt x="68" y="129"/>
                  </a:lnTo>
                  <a:lnTo>
                    <a:pt x="64" y="102"/>
                  </a:lnTo>
                  <a:lnTo>
                    <a:pt x="57" y="76"/>
                  </a:lnTo>
                  <a:lnTo>
                    <a:pt x="50" y="49"/>
                  </a:lnTo>
                  <a:lnTo>
                    <a:pt x="41" y="25"/>
                  </a:lnTo>
                  <a:lnTo>
                    <a:pt x="30" y="0"/>
                  </a:lnTo>
                  <a:lnTo>
                    <a:pt x="0" y="13"/>
                  </a:lnTo>
                  <a:lnTo>
                    <a:pt x="10" y="36"/>
                  </a:lnTo>
                  <a:lnTo>
                    <a:pt x="19" y="59"/>
                  </a:lnTo>
                  <a:lnTo>
                    <a:pt x="26" y="83"/>
                  </a:lnTo>
                  <a:lnTo>
                    <a:pt x="33" y="107"/>
                  </a:lnTo>
                  <a:lnTo>
                    <a:pt x="37" y="133"/>
                  </a:lnTo>
                  <a:lnTo>
                    <a:pt x="41" y="160"/>
                  </a:lnTo>
                  <a:lnTo>
                    <a:pt x="43" y="188"/>
                  </a:lnTo>
                  <a:lnTo>
                    <a:pt x="46" y="217"/>
                  </a:lnTo>
                  <a:lnTo>
                    <a:pt x="74" y="226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644"/>
            <p:cNvSpPr>
              <a:spLocks/>
            </p:cNvSpPr>
            <p:nvPr/>
          </p:nvSpPr>
          <p:spPr bwMode="auto">
            <a:xfrm>
              <a:off x="1673" y="2576"/>
              <a:ext cx="41" cy="34"/>
            </a:xfrm>
            <a:custGeom>
              <a:avLst/>
              <a:gdLst>
                <a:gd name="T0" fmla="*/ 119 w 124"/>
                <a:gd name="T1" fmla="*/ 0 h 100"/>
                <a:gd name="T2" fmla="*/ 100 w 124"/>
                <a:gd name="T3" fmla="*/ 6 h 100"/>
                <a:gd name="T4" fmla="*/ 84 w 124"/>
                <a:gd name="T5" fmla="*/ 13 h 100"/>
                <a:gd name="T6" fmla="*/ 69 w 124"/>
                <a:gd name="T7" fmla="*/ 22 h 100"/>
                <a:gd name="T8" fmla="*/ 53 w 124"/>
                <a:gd name="T9" fmla="*/ 31 h 100"/>
                <a:gd name="T10" fmla="*/ 38 w 124"/>
                <a:gd name="T11" fmla="*/ 42 h 100"/>
                <a:gd name="T12" fmla="*/ 24 w 124"/>
                <a:gd name="T13" fmla="*/ 54 h 100"/>
                <a:gd name="T14" fmla="*/ 12 w 124"/>
                <a:gd name="T15" fmla="*/ 66 h 100"/>
                <a:gd name="T16" fmla="*/ 0 w 124"/>
                <a:gd name="T17" fmla="*/ 80 h 100"/>
                <a:gd name="T18" fmla="*/ 26 w 124"/>
                <a:gd name="T19" fmla="*/ 100 h 100"/>
                <a:gd name="T20" fmla="*/ 35 w 124"/>
                <a:gd name="T21" fmla="*/ 88 h 100"/>
                <a:gd name="T22" fmla="*/ 46 w 124"/>
                <a:gd name="T23" fmla="*/ 79 h 100"/>
                <a:gd name="T24" fmla="*/ 58 w 124"/>
                <a:gd name="T25" fmla="*/ 66 h 100"/>
                <a:gd name="T26" fmla="*/ 70 w 124"/>
                <a:gd name="T27" fmla="*/ 57 h 100"/>
                <a:gd name="T28" fmla="*/ 84 w 124"/>
                <a:gd name="T29" fmla="*/ 49 h 100"/>
                <a:gd name="T30" fmla="*/ 97 w 124"/>
                <a:gd name="T31" fmla="*/ 42 h 100"/>
                <a:gd name="T32" fmla="*/ 111 w 124"/>
                <a:gd name="T33" fmla="*/ 35 h 100"/>
                <a:gd name="T34" fmla="*/ 124 w 124"/>
                <a:gd name="T35" fmla="*/ 31 h 100"/>
                <a:gd name="T36" fmla="*/ 119 w 124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0">
                  <a:moveTo>
                    <a:pt x="119" y="0"/>
                  </a:moveTo>
                  <a:lnTo>
                    <a:pt x="100" y="6"/>
                  </a:lnTo>
                  <a:lnTo>
                    <a:pt x="84" y="13"/>
                  </a:lnTo>
                  <a:lnTo>
                    <a:pt x="69" y="22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4"/>
                  </a:lnTo>
                  <a:lnTo>
                    <a:pt x="12" y="66"/>
                  </a:lnTo>
                  <a:lnTo>
                    <a:pt x="0" y="80"/>
                  </a:lnTo>
                  <a:lnTo>
                    <a:pt x="26" y="100"/>
                  </a:lnTo>
                  <a:lnTo>
                    <a:pt x="35" y="88"/>
                  </a:lnTo>
                  <a:lnTo>
                    <a:pt x="46" y="79"/>
                  </a:lnTo>
                  <a:lnTo>
                    <a:pt x="58" y="66"/>
                  </a:lnTo>
                  <a:lnTo>
                    <a:pt x="70" y="57"/>
                  </a:lnTo>
                  <a:lnTo>
                    <a:pt x="84" y="49"/>
                  </a:lnTo>
                  <a:lnTo>
                    <a:pt x="97" y="42"/>
                  </a:lnTo>
                  <a:lnTo>
                    <a:pt x="111" y="35"/>
                  </a:lnTo>
                  <a:lnTo>
                    <a:pt x="124" y="3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645"/>
            <p:cNvSpPr>
              <a:spLocks/>
            </p:cNvSpPr>
            <p:nvPr/>
          </p:nvSpPr>
          <p:spPr bwMode="auto">
            <a:xfrm>
              <a:off x="1712" y="2575"/>
              <a:ext cx="41" cy="16"/>
            </a:xfrm>
            <a:custGeom>
              <a:avLst/>
              <a:gdLst>
                <a:gd name="T0" fmla="*/ 124 w 124"/>
                <a:gd name="T1" fmla="*/ 20 h 49"/>
                <a:gd name="T2" fmla="*/ 107 w 124"/>
                <a:gd name="T3" fmla="*/ 13 h 49"/>
                <a:gd name="T4" fmla="*/ 89 w 124"/>
                <a:gd name="T5" fmla="*/ 8 h 49"/>
                <a:gd name="T6" fmla="*/ 73 w 124"/>
                <a:gd name="T7" fmla="*/ 3 h 49"/>
                <a:gd name="T8" fmla="*/ 58 w 124"/>
                <a:gd name="T9" fmla="*/ 1 h 49"/>
                <a:gd name="T10" fmla="*/ 44 w 124"/>
                <a:gd name="T11" fmla="*/ 0 h 49"/>
                <a:gd name="T12" fmla="*/ 30 w 124"/>
                <a:gd name="T13" fmla="*/ 0 h 49"/>
                <a:gd name="T14" fmla="*/ 15 w 124"/>
                <a:gd name="T15" fmla="*/ 3 h 49"/>
                <a:gd name="T16" fmla="*/ 0 w 124"/>
                <a:gd name="T17" fmla="*/ 5 h 49"/>
                <a:gd name="T18" fmla="*/ 7 w 124"/>
                <a:gd name="T19" fmla="*/ 36 h 49"/>
                <a:gd name="T20" fmla="*/ 21 w 124"/>
                <a:gd name="T21" fmla="*/ 34 h 49"/>
                <a:gd name="T22" fmla="*/ 31 w 124"/>
                <a:gd name="T23" fmla="*/ 32 h 49"/>
                <a:gd name="T24" fmla="*/ 44 w 124"/>
                <a:gd name="T25" fmla="*/ 32 h 49"/>
                <a:gd name="T26" fmla="*/ 56 w 124"/>
                <a:gd name="T27" fmla="*/ 32 h 49"/>
                <a:gd name="T28" fmla="*/ 69 w 124"/>
                <a:gd name="T29" fmla="*/ 34 h 49"/>
                <a:gd name="T30" fmla="*/ 81 w 124"/>
                <a:gd name="T31" fmla="*/ 38 h 49"/>
                <a:gd name="T32" fmla="*/ 96 w 124"/>
                <a:gd name="T33" fmla="*/ 43 h 49"/>
                <a:gd name="T34" fmla="*/ 112 w 124"/>
                <a:gd name="T35" fmla="*/ 49 h 49"/>
                <a:gd name="T36" fmla="*/ 124 w 124"/>
                <a:gd name="T3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">
                  <a:moveTo>
                    <a:pt x="124" y="20"/>
                  </a:moveTo>
                  <a:lnTo>
                    <a:pt x="107" y="13"/>
                  </a:lnTo>
                  <a:lnTo>
                    <a:pt x="89" y="8"/>
                  </a:lnTo>
                  <a:lnTo>
                    <a:pt x="73" y="3"/>
                  </a:lnTo>
                  <a:lnTo>
                    <a:pt x="58" y="1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5" y="3"/>
                  </a:lnTo>
                  <a:lnTo>
                    <a:pt x="0" y="5"/>
                  </a:lnTo>
                  <a:lnTo>
                    <a:pt x="7" y="36"/>
                  </a:lnTo>
                  <a:lnTo>
                    <a:pt x="21" y="34"/>
                  </a:lnTo>
                  <a:lnTo>
                    <a:pt x="31" y="32"/>
                  </a:lnTo>
                  <a:lnTo>
                    <a:pt x="44" y="32"/>
                  </a:lnTo>
                  <a:lnTo>
                    <a:pt x="56" y="32"/>
                  </a:lnTo>
                  <a:lnTo>
                    <a:pt x="69" y="34"/>
                  </a:lnTo>
                  <a:lnTo>
                    <a:pt x="81" y="38"/>
                  </a:lnTo>
                  <a:lnTo>
                    <a:pt x="96" y="43"/>
                  </a:lnTo>
                  <a:lnTo>
                    <a:pt x="112" y="49"/>
                  </a:lnTo>
                  <a:lnTo>
                    <a:pt x="12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646"/>
            <p:cNvSpPr>
              <a:spLocks/>
            </p:cNvSpPr>
            <p:nvPr/>
          </p:nvSpPr>
          <p:spPr bwMode="auto">
            <a:xfrm>
              <a:off x="1711" y="2577"/>
              <a:ext cx="7" cy="10"/>
            </a:xfrm>
            <a:custGeom>
              <a:avLst/>
              <a:gdLst>
                <a:gd name="T0" fmla="*/ 0 w 21"/>
                <a:gd name="T1" fmla="*/ 28 h 29"/>
                <a:gd name="T2" fmla="*/ 8 w 21"/>
                <a:gd name="T3" fmla="*/ 29 h 29"/>
                <a:gd name="T4" fmla="*/ 13 w 21"/>
                <a:gd name="T5" fmla="*/ 28 h 29"/>
                <a:gd name="T6" fmla="*/ 17 w 21"/>
                <a:gd name="T7" fmla="*/ 25 h 29"/>
                <a:gd name="T8" fmla="*/ 20 w 21"/>
                <a:gd name="T9" fmla="*/ 20 h 29"/>
                <a:gd name="T10" fmla="*/ 21 w 21"/>
                <a:gd name="T11" fmla="*/ 15 h 29"/>
                <a:gd name="T12" fmla="*/ 20 w 21"/>
                <a:gd name="T13" fmla="*/ 8 h 29"/>
                <a:gd name="T14" fmla="*/ 19 w 21"/>
                <a:gd name="T15" fmla="*/ 4 h 29"/>
                <a:gd name="T16" fmla="*/ 12 w 21"/>
                <a:gd name="T17" fmla="*/ 0 h 29"/>
                <a:gd name="T18" fmla="*/ 0 w 21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9">
                  <a:moveTo>
                    <a:pt x="0" y="28"/>
                  </a:moveTo>
                  <a:lnTo>
                    <a:pt x="8" y="29"/>
                  </a:lnTo>
                  <a:lnTo>
                    <a:pt x="13" y="28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647"/>
            <p:cNvSpPr>
              <a:spLocks/>
            </p:cNvSpPr>
            <p:nvPr/>
          </p:nvSpPr>
          <p:spPr bwMode="auto">
            <a:xfrm>
              <a:off x="1456" y="2723"/>
              <a:ext cx="7" cy="10"/>
            </a:xfrm>
            <a:custGeom>
              <a:avLst/>
              <a:gdLst>
                <a:gd name="T0" fmla="*/ 22 w 22"/>
                <a:gd name="T1" fmla="*/ 3 h 30"/>
                <a:gd name="T2" fmla="*/ 15 w 22"/>
                <a:gd name="T3" fmla="*/ 0 h 30"/>
                <a:gd name="T4" fmla="*/ 10 w 22"/>
                <a:gd name="T5" fmla="*/ 1 h 30"/>
                <a:gd name="T6" fmla="*/ 6 w 22"/>
                <a:gd name="T7" fmla="*/ 5 h 30"/>
                <a:gd name="T8" fmla="*/ 2 w 22"/>
                <a:gd name="T9" fmla="*/ 9 h 30"/>
                <a:gd name="T10" fmla="*/ 0 w 22"/>
                <a:gd name="T11" fmla="*/ 13 h 30"/>
                <a:gd name="T12" fmla="*/ 0 w 22"/>
                <a:gd name="T13" fmla="*/ 20 h 30"/>
                <a:gd name="T14" fmla="*/ 3 w 22"/>
                <a:gd name="T15" fmla="*/ 25 h 30"/>
                <a:gd name="T16" fmla="*/ 7 w 22"/>
                <a:gd name="T17" fmla="*/ 30 h 30"/>
                <a:gd name="T18" fmla="*/ 22 w 22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0">
                  <a:moveTo>
                    <a:pt x="22" y="3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7" y="3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648"/>
            <p:cNvSpPr>
              <a:spLocks/>
            </p:cNvSpPr>
            <p:nvPr/>
          </p:nvSpPr>
          <p:spPr bwMode="auto">
            <a:xfrm>
              <a:off x="1458" y="2724"/>
              <a:ext cx="80" cy="134"/>
            </a:xfrm>
            <a:custGeom>
              <a:avLst/>
              <a:gdLst>
                <a:gd name="T0" fmla="*/ 227 w 240"/>
                <a:gd name="T1" fmla="*/ 402 h 402"/>
                <a:gd name="T2" fmla="*/ 235 w 240"/>
                <a:gd name="T3" fmla="*/ 358 h 402"/>
                <a:gd name="T4" fmla="*/ 239 w 240"/>
                <a:gd name="T5" fmla="*/ 319 h 402"/>
                <a:gd name="T6" fmla="*/ 240 w 240"/>
                <a:gd name="T7" fmla="*/ 284 h 402"/>
                <a:gd name="T8" fmla="*/ 239 w 240"/>
                <a:gd name="T9" fmla="*/ 250 h 402"/>
                <a:gd name="T10" fmla="*/ 235 w 240"/>
                <a:gd name="T11" fmla="*/ 221 h 402"/>
                <a:gd name="T12" fmla="*/ 227 w 240"/>
                <a:gd name="T13" fmla="*/ 192 h 402"/>
                <a:gd name="T14" fmla="*/ 216 w 240"/>
                <a:gd name="T15" fmla="*/ 168 h 402"/>
                <a:gd name="T16" fmla="*/ 204 w 240"/>
                <a:gd name="T17" fmla="*/ 144 h 402"/>
                <a:gd name="T18" fmla="*/ 187 w 240"/>
                <a:gd name="T19" fmla="*/ 124 h 402"/>
                <a:gd name="T20" fmla="*/ 170 w 240"/>
                <a:gd name="T21" fmla="*/ 103 h 402"/>
                <a:gd name="T22" fmla="*/ 148 w 240"/>
                <a:gd name="T23" fmla="*/ 86 h 402"/>
                <a:gd name="T24" fmla="*/ 127 w 240"/>
                <a:gd name="T25" fmla="*/ 68 h 402"/>
                <a:gd name="T26" fmla="*/ 101 w 240"/>
                <a:gd name="T27" fmla="*/ 49 h 402"/>
                <a:gd name="T28" fmla="*/ 74 w 240"/>
                <a:gd name="T29" fmla="*/ 35 h 402"/>
                <a:gd name="T30" fmla="*/ 46 w 240"/>
                <a:gd name="T31" fmla="*/ 17 h 402"/>
                <a:gd name="T32" fmla="*/ 15 w 240"/>
                <a:gd name="T33" fmla="*/ 0 h 402"/>
                <a:gd name="T34" fmla="*/ 0 w 240"/>
                <a:gd name="T35" fmla="*/ 27 h 402"/>
                <a:gd name="T36" fmla="*/ 30 w 240"/>
                <a:gd name="T37" fmla="*/ 44 h 402"/>
                <a:gd name="T38" fmla="*/ 59 w 240"/>
                <a:gd name="T39" fmla="*/ 62 h 402"/>
                <a:gd name="T40" fmla="*/ 84 w 240"/>
                <a:gd name="T41" fmla="*/ 76 h 402"/>
                <a:gd name="T42" fmla="*/ 108 w 240"/>
                <a:gd name="T43" fmla="*/ 93 h 402"/>
                <a:gd name="T44" fmla="*/ 128 w 240"/>
                <a:gd name="T45" fmla="*/ 109 h 402"/>
                <a:gd name="T46" fmla="*/ 147 w 240"/>
                <a:gd name="T47" fmla="*/ 125 h 402"/>
                <a:gd name="T48" fmla="*/ 163 w 240"/>
                <a:gd name="T49" fmla="*/ 144 h 402"/>
                <a:gd name="T50" fmla="*/ 177 w 240"/>
                <a:gd name="T51" fmla="*/ 161 h 402"/>
                <a:gd name="T52" fmla="*/ 187 w 240"/>
                <a:gd name="T53" fmla="*/ 182 h 402"/>
                <a:gd name="T54" fmla="*/ 196 w 240"/>
                <a:gd name="T55" fmla="*/ 203 h 402"/>
                <a:gd name="T56" fmla="*/ 202 w 240"/>
                <a:gd name="T57" fmla="*/ 226 h 402"/>
                <a:gd name="T58" fmla="*/ 206 w 240"/>
                <a:gd name="T59" fmla="*/ 253 h 402"/>
                <a:gd name="T60" fmla="*/ 208 w 240"/>
                <a:gd name="T61" fmla="*/ 284 h 402"/>
                <a:gd name="T62" fmla="*/ 206 w 240"/>
                <a:gd name="T63" fmla="*/ 318 h 402"/>
                <a:gd name="T64" fmla="*/ 202 w 240"/>
                <a:gd name="T65" fmla="*/ 356 h 402"/>
                <a:gd name="T66" fmla="*/ 194 w 240"/>
                <a:gd name="T67" fmla="*/ 396 h 402"/>
                <a:gd name="T68" fmla="*/ 227 w 240"/>
                <a:gd name="T6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402">
                  <a:moveTo>
                    <a:pt x="227" y="402"/>
                  </a:moveTo>
                  <a:lnTo>
                    <a:pt x="235" y="358"/>
                  </a:lnTo>
                  <a:lnTo>
                    <a:pt x="239" y="319"/>
                  </a:lnTo>
                  <a:lnTo>
                    <a:pt x="240" y="284"/>
                  </a:lnTo>
                  <a:lnTo>
                    <a:pt x="239" y="250"/>
                  </a:lnTo>
                  <a:lnTo>
                    <a:pt x="235" y="221"/>
                  </a:lnTo>
                  <a:lnTo>
                    <a:pt x="227" y="192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187" y="124"/>
                  </a:lnTo>
                  <a:lnTo>
                    <a:pt x="170" y="103"/>
                  </a:lnTo>
                  <a:lnTo>
                    <a:pt x="148" y="86"/>
                  </a:lnTo>
                  <a:lnTo>
                    <a:pt x="127" y="68"/>
                  </a:lnTo>
                  <a:lnTo>
                    <a:pt x="101" y="49"/>
                  </a:lnTo>
                  <a:lnTo>
                    <a:pt x="74" y="35"/>
                  </a:lnTo>
                  <a:lnTo>
                    <a:pt x="46" y="17"/>
                  </a:lnTo>
                  <a:lnTo>
                    <a:pt x="15" y="0"/>
                  </a:lnTo>
                  <a:lnTo>
                    <a:pt x="0" y="27"/>
                  </a:lnTo>
                  <a:lnTo>
                    <a:pt x="30" y="44"/>
                  </a:lnTo>
                  <a:lnTo>
                    <a:pt x="59" y="62"/>
                  </a:lnTo>
                  <a:lnTo>
                    <a:pt x="84" y="76"/>
                  </a:lnTo>
                  <a:lnTo>
                    <a:pt x="108" y="93"/>
                  </a:lnTo>
                  <a:lnTo>
                    <a:pt x="128" y="109"/>
                  </a:lnTo>
                  <a:lnTo>
                    <a:pt x="147" y="125"/>
                  </a:lnTo>
                  <a:lnTo>
                    <a:pt x="163" y="144"/>
                  </a:lnTo>
                  <a:lnTo>
                    <a:pt x="177" y="161"/>
                  </a:lnTo>
                  <a:lnTo>
                    <a:pt x="187" y="182"/>
                  </a:lnTo>
                  <a:lnTo>
                    <a:pt x="196" y="203"/>
                  </a:lnTo>
                  <a:lnTo>
                    <a:pt x="202" y="226"/>
                  </a:lnTo>
                  <a:lnTo>
                    <a:pt x="206" y="253"/>
                  </a:lnTo>
                  <a:lnTo>
                    <a:pt x="208" y="284"/>
                  </a:lnTo>
                  <a:lnTo>
                    <a:pt x="206" y="318"/>
                  </a:lnTo>
                  <a:lnTo>
                    <a:pt x="202" y="356"/>
                  </a:lnTo>
                  <a:lnTo>
                    <a:pt x="194" y="396"/>
                  </a:lnTo>
                  <a:lnTo>
                    <a:pt x="227" y="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649"/>
            <p:cNvSpPr>
              <a:spLocks/>
            </p:cNvSpPr>
            <p:nvPr/>
          </p:nvSpPr>
          <p:spPr bwMode="auto">
            <a:xfrm>
              <a:off x="1455" y="2727"/>
              <a:ext cx="11" cy="6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7 h 19"/>
                <a:gd name="T4" fmla="*/ 4 w 32"/>
                <a:gd name="T5" fmla="*/ 14 h 19"/>
                <a:gd name="T6" fmla="*/ 8 w 32"/>
                <a:gd name="T7" fmla="*/ 17 h 19"/>
                <a:gd name="T8" fmla="*/ 13 w 32"/>
                <a:gd name="T9" fmla="*/ 19 h 19"/>
                <a:gd name="T10" fmla="*/ 18 w 32"/>
                <a:gd name="T11" fmla="*/ 19 h 19"/>
                <a:gd name="T12" fmla="*/ 25 w 32"/>
                <a:gd name="T13" fmla="*/ 17 h 19"/>
                <a:gd name="T14" fmla="*/ 29 w 32"/>
                <a:gd name="T15" fmla="*/ 12 h 19"/>
                <a:gd name="T16" fmla="*/ 32 w 32"/>
                <a:gd name="T17" fmla="*/ 6 h 19"/>
                <a:gd name="T18" fmla="*/ 0 w 32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8" y="17"/>
                  </a:lnTo>
                  <a:lnTo>
                    <a:pt x="13" y="19"/>
                  </a:lnTo>
                  <a:lnTo>
                    <a:pt x="18" y="19"/>
                  </a:lnTo>
                  <a:lnTo>
                    <a:pt x="25" y="17"/>
                  </a:lnTo>
                  <a:lnTo>
                    <a:pt x="29" y="12"/>
                  </a:lnTo>
                  <a:lnTo>
                    <a:pt x="3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650"/>
            <p:cNvSpPr>
              <a:spLocks/>
            </p:cNvSpPr>
            <p:nvPr/>
          </p:nvSpPr>
          <p:spPr bwMode="auto">
            <a:xfrm>
              <a:off x="1590" y="2397"/>
              <a:ext cx="10" cy="7"/>
            </a:xfrm>
            <a:custGeom>
              <a:avLst/>
              <a:gdLst>
                <a:gd name="T0" fmla="*/ 3 w 30"/>
                <a:gd name="T1" fmla="*/ 0 h 21"/>
                <a:gd name="T2" fmla="*/ 0 w 30"/>
                <a:gd name="T3" fmla="*/ 6 h 21"/>
                <a:gd name="T4" fmla="*/ 2 w 30"/>
                <a:gd name="T5" fmla="*/ 12 h 21"/>
                <a:gd name="T6" fmla="*/ 6 w 30"/>
                <a:gd name="T7" fmla="*/ 16 h 21"/>
                <a:gd name="T8" fmla="*/ 10 w 30"/>
                <a:gd name="T9" fmla="*/ 20 h 21"/>
                <a:gd name="T10" fmla="*/ 14 w 30"/>
                <a:gd name="T11" fmla="*/ 21 h 21"/>
                <a:gd name="T12" fmla="*/ 21 w 30"/>
                <a:gd name="T13" fmla="*/ 21 h 21"/>
                <a:gd name="T14" fmla="*/ 26 w 30"/>
                <a:gd name="T15" fmla="*/ 20 h 21"/>
                <a:gd name="T16" fmla="*/ 30 w 30"/>
                <a:gd name="T17" fmla="*/ 15 h 21"/>
                <a:gd name="T18" fmla="*/ 3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3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6" y="20"/>
                  </a:lnTo>
                  <a:lnTo>
                    <a:pt x="3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651"/>
            <p:cNvSpPr>
              <a:spLocks/>
            </p:cNvSpPr>
            <p:nvPr/>
          </p:nvSpPr>
          <p:spPr bwMode="auto">
            <a:xfrm>
              <a:off x="1592" y="2348"/>
              <a:ext cx="69" cy="53"/>
            </a:xfrm>
            <a:custGeom>
              <a:avLst/>
              <a:gdLst>
                <a:gd name="T0" fmla="*/ 208 w 208"/>
                <a:gd name="T1" fmla="*/ 0 h 159"/>
                <a:gd name="T2" fmla="*/ 192 w 208"/>
                <a:gd name="T3" fmla="*/ 1 h 159"/>
                <a:gd name="T4" fmla="*/ 176 w 208"/>
                <a:gd name="T5" fmla="*/ 4 h 159"/>
                <a:gd name="T6" fmla="*/ 160 w 208"/>
                <a:gd name="T7" fmla="*/ 8 h 159"/>
                <a:gd name="T8" fmla="*/ 145 w 208"/>
                <a:gd name="T9" fmla="*/ 12 h 159"/>
                <a:gd name="T10" fmla="*/ 129 w 208"/>
                <a:gd name="T11" fmla="*/ 19 h 159"/>
                <a:gd name="T12" fmla="*/ 114 w 208"/>
                <a:gd name="T13" fmla="*/ 28 h 159"/>
                <a:gd name="T14" fmla="*/ 100 w 208"/>
                <a:gd name="T15" fmla="*/ 35 h 159"/>
                <a:gd name="T16" fmla="*/ 87 w 208"/>
                <a:gd name="T17" fmla="*/ 46 h 159"/>
                <a:gd name="T18" fmla="*/ 73 w 208"/>
                <a:gd name="T19" fmla="*/ 55 h 159"/>
                <a:gd name="T20" fmla="*/ 61 w 208"/>
                <a:gd name="T21" fmla="*/ 66 h 159"/>
                <a:gd name="T22" fmla="*/ 49 w 208"/>
                <a:gd name="T23" fmla="*/ 80 h 159"/>
                <a:gd name="T24" fmla="*/ 38 w 208"/>
                <a:gd name="T25" fmla="*/ 92 h 159"/>
                <a:gd name="T26" fmla="*/ 26 w 208"/>
                <a:gd name="T27" fmla="*/ 104 h 159"/>
                <a:gd name="T28" fmla="*/ 18 w 208"/>
                <a:gd name="T29" fmla="*/ 117 h 159"/>
                <a:gd name="T30" fmla="*/ 7 w 208"/>
                <a:gd name="T31" fmla="*/ 131 h 159"/>
                <a:gd name="T32" fmla="*/ 0 w 208"/>
                <a:gd name="T33" fmla="*/ 144 h 159"/>
                <a:gd name="T34" fmla="*/ 26 w 208"/>
                <a:gd name="T35" fmla="*/ 159 h 159"/>
                <a:gd name="T36" fmla="*/ 34 w 208"/>
                <a:gd name="T37" fmla="*/ 147 h 159"/>
                <a:gd name="T38" fmla="*/ 42 w 208"/>
                <a:gd name="T39" fmla="*/ 135 h 159"/>
                <a:gd name="T40" fmla="*/ 52 w 208"/>
                <a:gd name="T41" fmla="*/ 124 h 159"/>
                <a:gd name="T42" fmla="*/ 61 w 208"/>
                <a:gd name="T43" fmla="*/ 112 h 159"/>
                <a:gd name="T44" fmla="*/ 72 w 208"/>
                <a:gd name="T45" fmla="*/ 101 h 159"/>
                <a:gd name="T46" fmla="*/ 83 w 208"/>
                <a:gd name="T47" fmla="*/ 90 h 159"/>
                <a:gd name="T48" fmla="*/ 93 w 208"/>
                <a:gd name="T49" fmla="*/ 81 h 159"/>
                <a:gd name="T50" fmla="*/ 106 w 208"/>
                <a:gd name="T51" fmla="*/ 71 h 159"/>
                <a:gd name="T52" fmla="*/ 116 w 208"/>
                <a:gd name="T53" fmla="*/ 62 h 159"/>
                <a:gd name="T54" fmla="*/ 130 w 208"/>
                <a:gd name="T55" fmla="*/ 55 h 159"/>
                <a:gd name="T56" fmla="*/ 142 w 208"/>
                <a:gd name="T57" fmla="*/ 49 h 159"/>
                <a:gd name="T58" fmla="*/ 155 w 208"/>
                <a:gd name="T59" fmla="*/ 43 h 159"/>
                <a:gd name="T60" fmla="*/ 168 w 208"/>
                <a:gd name="T61" fmla="*/ 38 h 159"/>
                <a:gd name="T62" fmla="*/ 181 w 208"/>
                <a:gd name="T63" fmla="*/ 35 h 159"/>
                <a:gd name="T64" fmla="*/ 195 w 208"/>
                <a:gd name="T65" fmla="*/ 34 h 159"/>
                <a:gd name="T66" fmla="*/ 208 w 208"/>
                <a:gd name="T67" fmla="*/ 32 h 159"/>
                <a:gd name="T68" fmla="*/ 208 w 208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159">
                  <a:moveTo>
                    <a:pt x="208" y="0"/>
                  </a:moveTo>
                  <a:lnTo>
                    <a:pt x="192" y="1"/>
                  </a:lnTo>
                  <a:lnTo>
                    <a:pt x="176" y="4"/>
                  </a:lnTo>
                  <a:lnTo>
                    <a:pt x="160" y="8"/>
                  </a:lnTo>
                  <a:lnTo>
                    <a:pt x="145" y="12"/>
                  </a:lnTo>
                  <a:lnTo>
                    <a:pt x="129" y="19"/>
                  </a:lnTo>
                  <a:lnTo>
                    <a:pt x="114" y="28"/>
                  </a:lnTo>
                  <a:lnTo>
                    <a:pt x="100" y="35"/>
                  </a:lnTo>
                  <a:lnTo>
                    <a:pt x="87" y="46"/>
                  </a:lnTo>
                  <a:lnTo>
                    <a:pt x="73" y="55"/>
                  </a:lnTo>
                  <a:lnTo>
                    <a:pt x="61" y="66"/>
                  </a:lnTo>
                  <a:lnTo>
                    <a:pt x="49" y="80"/>
                  </a:lnTo>
                  <a:lnTo>
                    <a:pt x="38" y="92"/>
                  </a:lnTo>
                  <a:lnTo>
                    <a:pt x="26" y="104"/>
                  </a:lnTo>
                  <a:lnTo>
                    <a:pt x="18" y="117"/>
                  </a:lnTo>
                  <a:lnTo>
                    <a:pt x="7" y="131"/>
                  </a:lnTo>
                  <a:lnTo>
                    <a:pt x="0" y="144"/>
                  </a:lnTo>
                  <a:lnTo>
                    <a:pt x="26" y="159"/>
                  </a:lnTo>
                  <a:lnTo>
                    <a:pt x="34" y="147"/>
                  </a:lnTo>
                  <a:lnTo>
                    <a:pt x="42" y="135"/>
                  </a:lnTo>
                  <a:lnTo>
                    <a:pt x="52" y="124"/>
                  </a:lnTo>
                  <a:lnTo>
                    <a:pt x="61" y="112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93" y="81"/>
                  </a:lnTo>
                  <a:lnTo>
                    <a:pt x="106" y="71"/>
                  </a:lnTo>
                  <a:lnTo>
                    <a:pt x="116" y="62"/>
                  </a:lnTo>
                  <a:lnTo>
                    <a:pt x="130" y="55"/>
                  </a:lnTo>
                  <a:lnTo>
                    <a:pt x="142" y="49"/>
                  </a:lnTo>
                  <a:lnTo>
                    <a:pt x="155" y="43"/>
                  </a:lnTo>
                  <a:lnTo>
                    <a:pt x="168" y="38"/>
                  </a:lnTo>
                  <a:lnTo>
                    <a:pt x="181" y="35"/>
                  </a:lnTo>
                  <a:lnTo>
                    <a:pt x="195" y="34"/>
                  </a:lnTo>
                  <a:lnTo>
                    <a:pt x="208" y="3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652"/>
            <p:cNvSpPr>
              <a:spLocks/>
            </p:cNvSpPr>
            <p:nvPr/>
          </p:nvSpPr>
          <p:spPr bwMode="auto">
            <a:xfrm>
              <a:off x="1661" y="2348"/>
              <a:ext cx="57" cy="50"/>
            </a:xfrm>
            <a:custGeom>
              <a:avLst/>
              <a:gdLst>
                <a:gd name="T0" fmla="*/ 146 w 170"/>
                <a:gd name="T1" fmla="*/ 127 h 149"/>
                <a:gd name="T2" fmla="*/ 170 w 170"/>
                <a:gd name="T3" fmla="*/ 133 h 149"/>
                <a:gd name="T4" fmla="*/ 166 w 170"/>
                <a:gd name="T5" fmla="*/ 119 h 149"/>
                <a:gd name="T6" fmla="*/ 158 w 170"/>
                <a:gd name="T7" fmla="*/ 107 h 149"/>
                <a:gd name="T8" fmla="*/ 151 w 170"/>
                <a:gd name="T9" fmla="*/ 96 h 149"/>
                <a:gd name="T10" fmla="*/ 143 w 170"/>
                <a:gd name="T11" fmla="*/ 84 h 149"/>
                <a:gd name="T12" fmla="*/ 134 w 170"/>
                <a:gd name="T13" fmla="*/ 73 h 149"/>
                <a:gd name="T14" fmla="*/ 124 w 170"/>
                <a:gd name="T15" fmla="*/ 61 h 149"/>
                <a:gd name="T16" fmla="*/ 113 w 170"/>
                <a:gd name="T17" fmla="*/ 52 h 149"/>
                <a:gd name="T18" fmla="*/ 103 w 170"/>
                <a:gd name="T19" fmla="*/ 42 h 149"/>
                <a:gd name="T20" fmla="*/ 92 w 170"/>
                <a:gd name="T21" fmla="*/ 33 h 149"/>
                <a:gd name="T22" fmla="*/ 80 w 170"/>
                <a:gd name="T23" fmla="*/ 26 h 149"/>
                <a:gd name="T24" fmla="*/ 67 w 170"/>
                <a:gd name="T25" fmla="*/ 19 h 149"/>
                <a:gd name="T26" fmla="*/ 54 w 170"/>
                <a:gd name="T27" fmla="*/ 12 h 149"/>
                <a:gd name="T28" fmla="*/ 40 w 170"/>
                <a:gd name="T29" fmla="*/ 7 h 149"/>
                <a:gd name="T30" fmla="*/ 28 w 170"/>
                <a:gd name="T31" fmla="*/ 3 h 149"/>
                <a:gd name="T32" fmla="*/ 14 w 170"/>
                <a:gd name="T33" fmla="*/ 2 h 149"/>
                <a:gd name="T34" fmla="*/ 0 w 170"/>
                <a:gd name="T35" fmla="*/ 0 h 149"/>
                <a:gd name="T36" fmla="*/ 0 w 170"/>
                <a:gd name="T37" fmla="*/ 31 h 149"/>
                <a:gd name="T38" fmla="*/ 12 w 170"/>
                <a:gd name="T39" fmla="*/ 33 h 149"/>
                <a:gd name="T40" fmla="*/ 22 w 170"/>
                <a:gd name="T41" fmla="*/ 34 h 149"/>
                <a:gd name="T42" fmla="*/ 32 w 170"/>
                <a:gd name="T43" fmla="*/ 37 h 149"/>
                <a:gd name="T44" fmla="*/ 42 w 170"/>
                <a:gd name="T45" fmla="*/ 41 h 149"/>
                <a:gd name="T46" fmla="*/ 53 w 170"/>
                <a:gd name="T47" fmla="*/ 46 h 149"/>
                <a:gd name="T48" fmla="*/ 62 w 170"/>
                <a:gd name="T49" fmla="*/ 52 h 149"/>
                <a:gd name="T50" fmla="*/ 73 w 170"/>
                <a:gd name="T51" fmla="*/ 58 h 149"/>
                <a:gd name="T52" fmla="*/ 82 w 170"/>
                <a:gd name="T53" fmla="*/ 66 h 149"/>
                <a:gd name="T54" fmla="*/ 92 w 170"/>
                <a:gd name="T55" fmla="*/ 75 h 149"/>
                <a:gd name="T56" fmla="*/ 101 w 170"/>
                <a:gd name="T57" fmla="*/ 83 h 149"/>
                <a:gd name="T58" fmla="*/ 109 w 170"/>
                <a:gd name="T59" fmla="*/ 93 h 149"/>
                <a:gd name="T60" fmla="*/ 117 w 170"/>
                <a:gd name="T61" fmla="*/ 103 h 149"/>
                <a:gd name="T62" fmla="*/ 124 w 170"/>
                <a:gd name="T63" fmla="*/ 112 h 149"/>
                <a:gd name="T64" fmla="*/ 131 w 170"/>
                <a:gd name="T65" fmla="*/ 123 h 149"/>
                <a:gd name="T66" fmla="*/ 136 w 170"/>
                <a:gd name="T67" fmla="*/ 133 h 149"/>
                <a:gd name="T68" fmla="*/ 142 w 170"/>
                <a:gd name="T69" fmla="*/ 145 h 149"/>
                <a:gd name="T70" fmla="*/ 167 w 170"/>
                <a:gd name="T71" fmla="*/ 149 h 149"/>
                <a:gd name="T72" fmla="*/ 146 w 170"/>
                <a:gd name="T73" fmla="*/ 1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46" y="127"/>
                  </a:moveTo>
                  <a:lnTo>
                    <a:pt x="170" y="133"/>
                  </a:lnTo>
                  <a:lnTo>
                    <a:pt x="166" y="119"/>
                  </a:lnTo>
                  <a:lnTo>
                    <a:pt x="158" y="107"/>
                  </a:lnTo>
                  <a:lnTo>
                    <a:pt x="151" y="96"/>
                  </a:lnTo>
                  <a:lnTo>
                    <a:pt x="143" y="84"/>
                  </a:lnTo>
                  <a:lnTo>
                    <a:pt x="134" y="73"/>
                  </a:lnTo>
                  <a:lnTo>
                    <a:pt x="124" y="61"/>
                  </a:lnTo>
                  <a:lnTo>
                    <a:pt x="113" y="52"/>
                  </a:lnTo>
                  <a:lnTo>
                    <a:pt x="103" y="42"/>
                  </a:lnTo>
                  <a:lnTo>
                    <a:pt x="92" y="33"/>
                  </a:lnTo>
                  <a:lnTo>
                    <a:pt x="80" y="26"/>
                  </a:lnTo>
                  <a:lnTo>
                    <a:pt x="67" y="19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2" y="33"/>
                  </a:lnTo>
                  <a:lnTo>
                    <a:pt x="22" y="34"/>
                  </a:lnTo>
                  <a:lnTo>
                    <a:pt x="32" y="37"/>
                  </a:lnTo>
                  <a:lnTo>
                    <a:pt x="42" y="41"/>
                  </a:lnTo>
                  <a:lnTo>
                    <a:pt x="53" y="46"/>
                  </a:lnTo>
                  <a:lnTo>
                    <a:pt x="62" y="52"/>
                  </a:lnTo>
                  <a:lnTo>
                    <a:pt x="73" y="58"/>
                  </a:lnTo>
                  <a:lnTo>
                    <a:pt x="82" y="66"/>
                  </a:lnTo>
                  <a:lnTo>
                    <a:pt x="92" y="75"/>
                  </a:lnTo>
                  <a:lnTo>
                    <a:pt x="101" y="83"/>
                  </a:lnTo>
                  <a:lnTo>
                    <a:pt x="109" y="93"/>
                  </a:lnTo>
                  <a:lnTo>
                    <a:pt x="117" y="103"/>
                  </a:lnTo>
                  <a:lnTo>
                    <a:pt x="124" y="112"/>
                  </a:lnTo>
                  <a:lnTo>
                    <a:pt x="131" y="123"/>
                  </a:lnTo>
                  <a:lnTo>
                    <a:pt x="136" y="133"/>
                  </a:lnTo>
                  <a:lnTo>
                    <a:pt x="142" y="145"/>
                  </a:lnTo>
                  <a:lnTo>
                    <a:pt x="167" y="149"/>
                  </a:lnTo>
                  <a:lnTo>
                    <a:pt x="146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653"/>
            <p:cNvSpPr>
              <a:spLocks/>
            </p:cNvSpPr>
            <p:nvPr/>
          </p:nvSpPr>
          <p:spPr bwMode="auto">
            <a:xfrm>
              <a:off x="1710" y="2375"/>
              <a:ext cx="35" cy="22"/>
            </a:xfrm>
            <a:custGeom>
              <a:avLst/>
              <a:gdLst>
                <a:gd name="T0" fmla="*/ 105 w 105"/>
                <a:gd name="T1" fmla="*/ 0 h 67"/>
                <a:gd name="T2" fmla="*/ 91 w 105"/>
                <a:gd name="T3" fmla="*/ 0 h 67"/>
                <a:gd name="T4" fmla="*/ 76 w 105"/>
                <a:gd name="T5" fmla="*/ 1 h 67"/>
                <a:gd name="T6" fmla="*/ 62 w 105"/>
                <a:gd name="T7" fmla="*/ 5 h 67"/>
                <a:gd name="T8" fmla="*/ 48 w 105"/>
                <a:gd name="T9" fmla="*/ 12 h 67"/>
                <a:gd name="T10" fmla="*/ 36 w 105"/>
                <a:gd name="T11" fmla="*/ 19 h 67"/>
                <a:gd name="T12" fmla="*/ 23 w 105"/>
                <a:gd name="T13" fmla="*/ 27 h 67"/>
                <a:gd name="T14" fmla="*/ 10 w 105"/>
                <a:gd name="T15" fmla="*/ 36 h 67"/>
                <a:gd name="T16" fmla="*/ 0 w 105"/>
                <a:gd name="T17" fmla="*/ 46 h 67"/>
                <a:gd name="T18" fmla="*/ 21 w 105"/>
                <a:gd name="T19" fmla="*/ 67 h 67"/>
                <a:gd name="T20" fmla="*/ 31 w 105"/>
                <a:gd name="T21" fmla="*/ 59 h 67"/>
                <a:gd name="T22" fmla="*/ 41 w 105"/>
                <a:gd name="T23" fmla="*/ 51 h 67"/>
                <a:gd name="T24" fmla="*/ 51 w 105"/>
                <a:gd name="T25" fmla="*/ 44 h 67"/>
                <a:gd name="T26" fmla="*/ 62 w 105"/>
                <a:gd name="T27" fmla="*/ 40 h 67"/>
                <a:gd name="T28" fmla="*/ 72 w 105"/>
                <a:gd name="T29" fmla="*/ 36 h 67"/>
                <a:gd name="T30" fmla="*/ 82 w 105"/>
                <a:gd name="T31" fmla="*/ 34 h 67"/>
                <a:gd name="T32" fmla="*/ 93 w 105"/>
                <a:gd name="T33" fmla="*/ 32 h 67"/>
                <a:gd name="T34" fmla="*/ 105 w 105"/>
                <a:gd name="T35" fmla="*/ 32 h 67"/>
                <a:gd name="T36" fmla="*/ 105 w 105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lnTo>
                    <a:pt x="91" y="0"/>
                  </a:lnTo>
                  <a:lnTo>
                    <a:pt x="76" y="1"/>
                  </a:lnTo>
                  <a:lnTo>
                    <a:pt x="62" y="5"/>
                  </a:lnTo>
                  <a:lnTo>
                    <a:pt x="48" y="12"/>
                  </a:lnTo>
                  <a:lnTo>
                    <a:pt x="36" y="19"/>
                  </a:lnTo>
                  <a:lnTo>
                    <a:pt x="23" y="27"/>
                  </a:lnTo>
                  <a:lnTo>
                    <a:pt x="10" y="36"/>
                  </a:lnTo>
                  <a:lnTo>
                    <a:pt x="0" y="46"/>
                  </a:lnTo>
                  <a:lnTo>
                    <a:pt x="21" y="67"/>
                  </a:lnTo>
                  <a:lnTo>
                    <a:pt x="31" y="59"/>
                  </a:lnTo>
                  <a:lnTo>
                    <a:pt x="41" y="51"/>
                  </a:lnTo>
                  <a:lnTo>
                    <a:pt x="51" y="44"/>
                  </a:lnTo>
                  <a:lnTo>
                    <a:pt x="62" y="40"/>
                  </a:lnTo>
                  <a:lnTo>
                    <a:pt x="72" y="36"/>
                  </a:lnTo>
                  <a:lnTo>
                    <a:pt x="82" y="34"/>
                  </a:lnTo>
                  <a:lnTo>
                    <a:pt x="93" y="32"/>
                  </a:lnTo>
                  <a:lnTo>
                    <a:pt x="105" y="3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654"/>
            <p:cNvSpPr>
              <a:spLocks/>
            </p:cNvSpPr>
            <p:nvPr/>
          </p:nvSpPr>
          <p:spPr bwMode="auto">
            <a:xfrm>
              <a:off x="1744" y="2375"/>
              <a:ext cx="34" cy="28"/>
            </a:xfrm>
            <a:custGeom>
              <a:avLst/>
              <a:gdLst>
                <a:gd name="T0" fmla="*/ 76 w 103"/>
                <a:gd name="T1" fmla="*/ 62 h 84"/>
                <a:gd name="T2" fmla="*/ 96 w 103"/>
                <a:gd name="T3" fmla="*/ 57 h 84"/>
                <a:gd name="T4" fmla="*/ 87 w 103"/>
                <a:gd name="T5" fmla="*/ 50 h 84"/>
                <a:gd name="T6" fmla="*/ 76 w 103"/>
                <a:gd name="T7" fmla="*/ 41 h 84"/>
                <a:gd name="T8" fmla="*/ 65 w 103"/>
                <a:gd name="T9" fmla="*/ 33 h 84"/>
                <a:gd name="T10" fmla="*/ 56 w 103"/>
                <a:gd name="T11" fmla="*/ 23 h 84"/>
                <a:gd name="T12" fmla="*/ 44 w 103"/>
                <a:gd name="T13" fmla="*/ 15 h 84"/>
                <a:gd name="T14" fmla="*/ 31 w 103"/>
                <a:gd name="T15" fmla="*/ 8 h 84"/>
                <a:gd name="T16" fmla="*/ 17 w 103"/>
                <a:gd name="T17" fmla="*/ 3 h 84"/>
                <a:gd name="T18" fmla="*/ 0 w 103"/>
                <a:gd name="T19" fmla="*/ 0 h 84"/>
                <a:gd name="T20" fmla="*/ 0 w 103"/>
                <a:gd name="T21" fmla="*/ 33 h 84"/>
                <a:gd name="T22" fmla="*/ 9 w 103"/>
                <a:gd name="T23" fmla="*/ 33 h 84"/>
                <a:gd name="T24" fmla="*/ 18 w 103"/>
                <a:gd name="T25" fmla="*/ 37 h 84"/>
                <a:gd name="T26" fmla="*/ 26 w 103"/>
                <a:gd name="T27" fmla="*/ 42 h 84"/>
                <a:gd name="T28" fmla="*/ 36 w 103"/>
                <a:gd name="T29" fmla="*/ 49 h 84"/>
                <a:gd name="T30" fmla="*/ 45 w 103"/>
                <a:gd name="T31" fmla="*/ 57 h 84"/>
                <a:gd name="T32" fmla="*/ 56 w 103"/>
                <a:gd name="T33" fmla="*/ 66 h 84"/>
                <a:gd name="T34" fmla="*/ 68 w 103"/>
                <a:gd name="T35" fmla="*/ 76 h 84"/>
                <a:gd name="T36" fmla="*/ 81 w 103"/>
                <a:gd name="T37" fmla="*/ 84 h 84"/>
                <a:gd name="T38" fmla="*/ 103 w 103"/>
                <a:gd name="T39" fmla="*/ 80 h 84"/>
                <a:gd name="T40" fmla="*/ 76 w 103"/>
                <a:gd name="T41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84">
                  <a:moveTo>
                    <a:pt x="76" y="62"/>
                  </a:moveTo>
                  <a:lnTo>
                    <a:pt x="96" y="57"/>
                  </a:lnTo>
                  <a:lnTo>
                    <a:pt x="87" y="50"/>
                  </a:lnTo>
                  <a:lnTo>
                    <a:pt x="76" y="41"/>
                  </a:lnTo>
                  <a:lnTo>
                    <a:pt x="65" y="33"/>
                  </a:lnTo>
                  <a:lnTo>
                    <a:pt x="56" y="23"/>
                  </a:lnTo>
                  <a:lnTo>
                    <a:pt x="44" y="15"/>
                  </a:lnTo>
                  <a:lnTo>
                    <a:pt x="31" y="8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18" y="37"/>
                  </a:lnTo>
                  <a:lnTo>
                    <a:pt x="26" y="42"/>
                  </a:lnTo>
                  <a:lnTo>
                    <a:pt x="36" y="49"/>
                  </a:lnTo>
                  <a:lnTo>
                    <a:pt x="45" y="57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81" y="84"/>
                  </a:lnTo>
                  <a:lnTo>
                    <a:pt x="103" y="80"/>
                  </a:lnTo>
                  <a:lnTo>
                    <a:pt x="7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655"/>
            <p:cNvSpPr>
              <a:spLocks/>
            </p:cNvSpPr>
            <p:nvPr/>
          </p:nvSpPr>
          <p:spPr bwMode="auto">
            <a:xfrm>
              <a:off x="1769" y="2351"/>
              <a:ext cx="66" cy="51"/>
            </a:xfrm>
            <a:custGeom>
              <a:avLst/>
              <a:gdLst>
                <a:gd name="T0" fmla="*/ 179 w 197"/>
                <a:gd name="T1" fmla="*/ 27 h 153"/>
                <a:gd name="T2" fmla="*/ 183 w 197"/>
                <a:gd name="T3" fmla="*/ 0 h 153"/>
                <a:gd name="T4" fmla="*/ 168 w 197"/>
                <a:gd name="T5" fmla="*/ 4 h 153"/>
                <a:gd name="T6" fmla="*/ 155 w 197"/>
                <a:gd name="T7" fmla="*/ 11 h 153"/>
                <a:gd name="T8" fmla="*/ 142 w 197"/>
                <a:gd name="T9" fmla="*/ 18 h 153"/>
                <a:gd name="T10" fmla="*/ 128 w 197"/>
                <a:gd name="T11" fmla="*/ 23 h 153"/>
                <a:gd name="T12" fmla="*/ 115 w 197"/>
                <a:gd name="T13" fmla="*/ 30 h 153"/>
                <a:gd name="T14" fmla="*/ 102 w 197"/>
                <a:gd name="T15" fmla="*/ 38 h 153"/>
                <a:gd name="T16" fmla="*/ 90 w 197"/>
                <a:gd name="T17" fmla="*/ 45 h 153"/>
                <a:gd name="T18" fmla="*/ 78 w 197"/>
                <a:gd name="T19" fmla="*/ 54 h 153"/>
                <a:gd name="T20" fmla="*/ 67 w 197"/>
                <a:gd name="T21" fmla="*/ 62 h 153"/>
                <a:gd name="T22" fmla="*/ 57 w 197"/>
                <a:gd name="T23" fmla="*/ 72 h 153"/>
                <a:gd name="T24" fmla="*/ 46 w 197"/>
                <a:gd name="T25" fmla="*/ 81 h 153"/>
                <a:gd name="T26" fmla="*/ 35 w 197"/>
                <a:gd name="T27" fmla="*/ 90 h 153"/>
                <a:gd name="T28" fmla="*/ 26 w 197"/>
                <a:gd name="T29" fmla="*/ 101 h 153"/>
                <a:gd name="T30" fmla="*/ 16 w 197"/>
                <a:gd name="T31" fmla="*/ 111 h 153"/>
                <a:gd name="T32" fmla="*/ 8 w 197"/>
                <a:gd name="T33" fmla="*/ 123 h 153"/>
                <a:gd name="T34" fmla="*/ 0 w 197"/>
                <a:gd name="T35" fmla="*/ 135 h 153"/>
                <a:gd name="T36" fmla="*/ 27 w 197"/>
                <a:gd name="T37" fmla="*/ 153 h 153"/>
                <a:gd name="T38" fmla="*/ 34 w 197"/>
                <a:gd name="T39" fmla="*/ 142 h 153"/>
                <a:gd name="T40" fmla="*/ 42 w 197"/>
                <a:gd name="T41" fmla="*/ 132 h 153"/>
                <a:gd name="T42" fmla="*/ 50 w 197"/>
                <a:gd name="T43" fmla="*/ 121 h 153"/>
                <a:gd name="T44" fmla="*/ 58 w 197"/>
                <a:gd name="T45" fmla="*/ 112 h 153"/>
                <a:gd name="T46" fmla="*/ 67 w 197"/>
                <a:gd name="T47" fmla="*/ 104 h 153"/>
                <a:gd name="T48" fmla="*/ 77 w 197"/>
                <a:gd name="T49" fmla="*/ 95 h 153"/>
                <a:gd name="T50" fmla="*/ 88 w 197"/>
                <a:gd name="T51" fmla="*/ 86 h 153"/>
                <a:gd name="T52" fmla="*/ 97 w 197"/>
                <a:gd name="T53" fmla="*/ 78 h 153"/>
                <a:gd name="T54" fmla="*/ 106 w 197"/>
                <a:gd name="T55" fmla="*/ 72 h 153"/>
                <a:gd name="T56" fmla="*/ 119 w 197"/>
                <a:gd name="T57" fmla="*/ 65 h 153"/>
                <a:gd name="T58" fmla="*/ 129 w 197"/>
                <a:gd name="T59" fmla="*/ 58 h 153"/>
                <a:gd name="T60" fmla="*/ 142 w 197"/>
                <a:gd name="T61" fmla="*/ 51 h 153"/>
                <a:gd name="T62" fmla="*/ 154 w 197"/>
                <a:gd name="T63" fmla="*/ 46 h 153"/>
                <a:gd name="T64" fmla="*/ 167 w 197"/>
                <a:gd name="T65" fmla="*/ 41 h 153"/>
                <a:gd name="T66" fmla="*/ 181 w 197"/>
                <a:gd name="T67" fmla="*/ 35 h 153"/>
                <a:gd name="T68" fmla="*/ 193 w 197"/>
                <a:gd name="T69" fmla="*/ 30 h 153"/>
                <a:gd name="T70" fmla="*/ 197 w 197"/>
                <a:gd name="T71" fmla="*/ 3 h 153"/>
                <a:gd name="T72" fmla="*/ 179 w 197"/>
                <a:gd name="T73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153">
                  <a:moveTo>
                    <a:pt x="179" y="27"/>
                  </a:moveTo>
                  <a:lnTo>
                    <a:pt x="183" y="0"/>
                  </a:lnTo>
                  <a:lnTo>
                    <a:pt x="168" y="4"/>
                  </a:lnTo>
                  <a:lnTo>
                    <a:pt x="155" y="11"/>
                  </a:lnTo>
                  <a:lnTo>
                    <a:pt x="142" y="18"/>
                  </a:lnTo>
                  <a:lnTo>
                    <a:pt x="128" y="23"/>
                  </a:lnTo>
                  <a:lnTo>
                    <a:pt x="115" y="30"/>
                  </a:lnTo>
                  <a:lnTo>
                    <a:pt x="102" y="38"/>
                  </a:lnTo>
                  <a:lnTo>
                    <a:pt x="90" y="45"/>
                  </a:lnTo>
                  <a:lnTo>
                    <a:pt x="78" y="54"/>
                  </a:lnTo>
                  <a:lnTo>
                    <a:pt x="67" y="62"/>
                  </a:lnTo>
                  <a:lnTo>
                    <a:pt x="57" y="72"/>
                  </a:lnTo>
                  <a:lnTo>
                    <a:pt x="46" y="81"/>
                  </a:lnTo>
                  <a:lnTo>
                    <a:pt x="35" y="90"/>
                  </a:lnTo>
                  <a:lnTo>
                    <a:pt x="26" y="101"/>
                  </a:lnTo>
                  <a:lnTo>
                    <a:pt x="16" y="111"/>
                  </a:lnTo>
                  <a:lnTo>
                    <a:pt x="8" y="123"/>
                  </a:lnTo>
                  <a:lnTo>
                    <a:pt x="0" y="135"/>
                  </a:lnTo>
                  <a:lnTo>
                    <a:pt x="27" y="153"/>
                  </a:lnTo>
                  <a:lnTo>
                    <a:pt x="34" y="142"/>
                  </a:lnTo>
                  <a:lnTo>
                    <a:pt x="42" y="132"/>
                  </a:lnTo>
                  <a:lnTo>
                    <a:pt x="50" y="121"/>
                  </a:lnTo>
                  <a:lnTo>
                    <a:pt x="58" y="112"/>
                  </a:lnTo>
                  <a:lnTo>
                    <a:pt x="67" y="104"/>
                  </a:lnTo>
                  <a:lnTo>
                    <a:pt x="77" y="95"/>
                  </a:lnTo>
                  <a:lnTo>
                    <a:pt x="88" y="86"/>
                  </a:lnTo>
                  <a:lnTo>
                    <a:pt x="97" y="78"/>
                  </a:lnTo>
                  <a:lnTo>
                    <a:pt x="106" y="72"/>
                  </a:lnTo>
                  <a:lnTo>
                    <a:pt x="119" y="65"/>
                  </a:lnTo>
                  <a:lnTo>
                    <a:pt x="129" y="58"/>
                  </a:lnTo>
                  <a:lnTo>
                    <a:pt x="142" y="51"/>
                  </a:lnTo>
                  <a:lnTo>
                    <a:pt x="154" y="46"/>
                  </a:lnTo>
                  <a:lnTo>
                    <a:pt x="167" y="41"/>
                  </a:lnTo>
                  <a:lnTo>
                    <a:pt x="181" y="35"/>
                  </a:lnTo>
                  <a:lnTo>
                    <a:pt x="193" y="30"/>
                  </a:lnTo>
                  <a:lnTo>
                    <a:pt x="197" y="3"/>
                  </a:lnTo>
                  <a:lnTo>
                    <a:pt x="17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656"/>
            <p:cNvSpPr>
              <a:spLocks/>
            </p:cNvSpPr>
            <p:nvPr/>
          </p:nvSpPr>
          <p:spPr bwMode="auto">
            <a:xfrm>
              <a:off x="1812" y="2326"/>
              <a:ext cx="23" cy="34"/>
            </a:xfrm>
            <a:custGeom>
              <a:avLst/>
              <a:gdLst>
                <a:gd name="T0" fmla="*/ 0 w 71"/>
                <a:gd name="T1" fmla="*/ 12 h 100"/>
                <a:gd name="T2" fmla="*/ 4 w 71"/>
                <a:gd name="T3" fmla="*/ 24 h 100"/>
                <a:gd name="T4" fmla="*/ 9 w 71"/>
                <a:gd name="T5" fmla="*/ 35 h 100"/>
                <a:gd name="T6" fmla="*/ 13 w 71"/>
                <a:gd name="T7" fmla="*/ 47 h 100"/>
                <a:gd name="T8" fmla="*/ 19 w 71"/>
                <a:gd name="T9" fmla="*/ 60 h 100"/>
                <a:gd name="T10" fmla="*/ 24 w 71"/>
                <a:gd name="T11" fmla="*/ 70 h 100"/>
                <a:gd name="T12" fmla="*/ 32 w 71"/>
                <a:gd name="T13" fmla="*/ 81 h 100"/>
                <a:gd name="T14" fmla="*/ 41 w 71"/>
                <a:gd name="T15" fmla="*/ 91 h 100"/>
                <a:gd name="T16" fmla="*/ 52 w 71"/>
                <a:gd name="T17" fmla="*/ 100 h 100"/>
                <a:gd name="T18" fmla="*/ 71 w 71"/>
                <a:gd name="T19" fmla="*/ 76 h 100"/>
                <a:gd name="T20" fmla="*/ 63 w 71"/>
                <a:gd name="T21" fmla="*/ 69 h 100"/>
                <a:gd name="T22" fmla="*/ 58 w 71"/>
                <a:gd name="T23" fmla="*/ 61 h 100"/>
                <a:gd name="T24" fmla="*/ 51 w 71"/>
                <a:gd name="T25" fmla="*/ 54 h 100"/>
                <a:gd name="T26" fmla="*/ 47 w 71"/>
                <a:gd name="T27" fmla="*/ 46 h 100"/>
                <a:gd name="T28" fmla="*/ 41 w 71"/>
                <a:gd name="T29" fmla="*/ 35 h 100"/>
                <a:gd name="T30" fmla="*/ 39 w 71"/>
                <a:gd name="T31" fmla="*/ 26 h 100"/>
                <a:gd name="T32" fmla="*/ 35 w 71"/>
                <a:gd name="T33" fmla="*/ 14 h 100"/>
                <a:gd name="T34" fmla="*/ 29 w 71"/>
                <a:gd name="T35" fmla="*/ 0 h 100"/>
                <a:gd name="T36" fmla="*/ 0 w 71"/>
                <a:gd name="T3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00">
                  <a:moveTo>
                    <a:pt x="0" y="12"/>
                  </a:moveTo>
                  <a:lnTo>
                    <a:pt x="4" y="24"/>
                  </a:lnTo>
                  <a:lnTo>
                    <a:pt x="9" y="35"/>
                  </a:lnTo>
                  <a:lnTo>
                    <a:pt x="13" y="47"/>
                  </a:lnTo>
                  <a:lnTo>
                    <a:pt x="19" y="60"/>
                  </a:lnTo>
                  <a:lnTo>
                    <a:pt x="24" y="70"/>
                  </a:lnTo>
                  <a:lnTo>
                    <a:pt x="32" y="81"/>
                  </a:lnTo>
                  <a:lnTo>
                    <a:pt x="41" y="91"/>
                  </a:lnTo>
                  <a:lnTo>
                    <a:pt x="52" y="100"/>
                  </a:lnTo>
                  <a:lnTo>
                    <a:pt x="71" y="76"/>
                  </a:lnTo>
                  <a:lnTo>
                    <a:pt x="63" y="69"/>
                  </a:lnTo>
                  <a:lnTo>
                    <a:pt x="58" y="61"/>
                  </a:lnTo>
                  <a:lnTo>
                    <a:pt x="51" y="54"/>
                  </a:lnTo>
                  <a:lnTo>
                    <a:pt x="47" y="46"/>
                  </a:lnTo>
                  <a:lnTo>
                    <a:pt x="41" y="35"/>
                  </a:lnTo>
                  <a:lnTo>
                    <a:pt x="39" y="26"/>
                  </a:lnTo>
                  <a:lnTo>
                    <a:pt x="35" y="14"/>
                  </a:lnTo>
                  <a:lnTo>
                    <a:pt x="2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657"/>
            <p:cNvSpPr>
              <a:spLocks/>
            </p:cNvSpPr>
            <p:nvPr/>
          </p:nvSpPr>
          <p:spPr bwMode="auto">
            <a:xfrm>
              <a:off x="1827" y="2351"/>
              <a:ext cx="10" cy="7"/>
            </a:xfrm>
            <a:custGeom>
              <a:avLst/>
              <a:gdLst>
                <a:gd name="T0" fmla="*/ 31 w 31"/>
                <a:gd name="T1" fmla="*/ 11 h 22"/>
                <a:gd name="T2" fmla="*/ 26 w 31"/>
                <a:gd name="T3" fmla="*/ 4 h 22"/>
                <a:gd name="T4" fmla="*/ 21 w 31"/>
                <a:gd name="T5" fmla="*/ 0 h 22"/>
                <a:gd name="T6" fmla="*/ 14 w 31"/>
                <a:gd name="T7" fmla="*/ 0 h 22"/>
                <a:gd name="T8" fmla="*/ 9 w 31"/>
                <a:gd name="T9" fmla="*/ 0 h 22"/>
                <a:gd name="T10" fmla="*/ 4 w 31"/>
                <a:gd name="T11" fmla="*/ 4 h 22"/>
                <a:gd name="T12" fmla="*/ 1 w 31"/>
                <a:gd name="T13" fmla="*/ 8 h 22"/>
                <a:gd name="T14" fmla="*/ 0 w 31"/>
                <a:gd name="T15" fmla="*/ 15 h 22"/>
                <a:gd name="T16" fmla="*/ 0 w 31"/>
                <a:gd name="T17" fmla="*/ 22 h 22"/>
                <a:gd name="T18" fmla="*/ 31 w 31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31" y="11"/>
                  </a:moveTo>
                  <a:lnTo>
                    <a:pt x="26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658"/>
            <p:cNvSpPr>
              <a:spLocks/>
            </p:cNvSpPr>
            <p:nvPr/>
          </p:nvSpPr>
          <p:spPr bwMode="auto">
            <a:xfrm>
              <a:off x="1935" y="2457"/>
              <a:ext cx="10" cy="6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5 h 18"/>
                <a:gd name="T6" fmla="*/ 23 w 32"/>
                <a:gd name="T7" fmla="*/ 2 h 18"/>
                <a:gd name="T8" fmla="*/ 18 w 32"/>
                <a:gd name="T9" fmla="*/ 0 h 18"/>
                <a:gd name="T10" fmla="*/ 11 w 32"/>
                <a:gd name="T11" fmla="*/ 0 h 18"/>
                <a:gd name="T12" fmla="*/ 7 w 32"/>
                <a:gd name="T13" fmla="*/ 3 h 18"/>
                <a:gd name="T14" fmla="*/ 3 w 32"/>
                <a:gd name="T15" fmla="*/ 7 h 18"/>
                <a:gd name="T16" fmla="*/ 0 w 32"/>
                <a:gd name="T17" fmla="*/ 14 h 18"/>
                <a:gd name="T18" fmla="*/ 32 w 32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14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659"/>
            <p:cNvSpPr>
              <a:spLocks/>
            </p:cNvSpPr>
            <p:nvPr/>
          </p:nvSpPr>
          <p:spPr bwMode="auto">
            <a:xfrm>
              <a:off x="1924" y="2461"/>
              <a:ext cx="21" cy="48"/>
            </a:xfrm>
            <a:custGeom>
              <a:avLst/>
              <a:gdLst>
                <a:gd name="T0" fmla="*/ 29 w 64"/>
                <a:gd name="T1" fmla="*/ 143 h 143"/>
                <a:gd name="T2" fmla="*/ 36 w 64"/>
                <a:gd name="T3" fmla="*/ 127 h 143"/>
                <a:gd name="T4" fmla="*/ 42 w 64"/>
                <a:gd name="T5" fmla="*/ 109 h 143"/>
                <a:gd name="T6" fmla="*/ 47 w 64"/>
                <a:gd name="T7" fmla="*/ 92 h 143"/>
                <a:gd name="T8" fmla="*/ 51 w 64"/>
                <a:gd name="T9" fmla="*/ 74 h 143"/>
                <a:gd name="T10" fmla="*/ 56 w 64"/>
                <a:gd name="T11" fmla="*/ 55 h 143"/>
                <a:gd name="T12" fmla="*/ 58 w 64"/>
                <a:gd name="T13" fmla="*/ 39 h 143"/>
                <a:gd name="T14" fmla="*/ 62 w 64"/>
                <a:gd name="T15" fmla="*/ 22 h 143"/>
                <a:gd name="T16" fmla="*/ 64 w 64"/>
                <a:gd name="T17" fmla="*/ 4 h 143"/>
                <a:gd name="T18" fmla="*/ 32 w 64"/>
                <a:gd name="T19" fmla="*/ 0 h 143"/>
                <a:gd name="T20" fmla="*/ 31 w 64"/>
                <a:gd name="T21" fmla="*/ 16 h 143"/>
                <a:gd name="T22" fmla="*/ 27 w 64"/>
                <a:gd name="T23" fmla="*/ 34 h 143"/>
                <a:gd name="T24" fmla="*/ 24 w 64"/>
                <a:gd name="T25" fmla="*/ 51 h 143"/>
                <a:gd name="T26" fmla="*/ 21 w 64"/>
                <a:gd name="T27" fmla="*/ 67 h 143"/>
                <a:gd name="T28" fmla="*/ 16 w 64"/>
                <a:gd name="T29" fmla="*/ 84 h 143"/>
                <a:gd name="T30" fmla="*/ 12 w 64"/>
                <a:gd name="T31" fmla="*/ 101 h 143"/>
                <a:gd name="T32" fmla="*/ 6 w 64"/>
                <a:gd name="T33" fmla="*/ 116 h 143"/>
                <a:gd name="T34" fmla="*/ 0 w 64"/>
                <a:gd name="T35" fmla="*/ 131 h 143"/>
                <a:gd name="T36" fmla="*/ 29 w 64"/>
                <a:gd name="T3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3">
                  <a:moveTo>
                    <a:pt x="29" y="143"/>
                  </a:moveTo>
                  <a:lnTo>
                    <a:pt x="36" y="127"/>
                  </a:lnTo>
                  <a:lnTo>
                    <a:pt x="42" y="109"/>
                  </a:lnTo>
                  <a:lnTo>
                    <a:pt x="47" y="92"/>
                  </a:lnTo>
                  <a:lnTo>
                    <a:pt x="51" y="74"/>
                  </a:lnTo>
                  <a:lnTo>
                    <a:pt x="56" y="55"/>
                  </a:lnTo>
                  <a:lnTo>
                    <a:pt x="58" y="39"/>
                  </a:lnTo>
                  <a:lnTo>
                    <a:pt x="62" y="22"/>
                  </a:lnTo>
                  <a:lnTo>
                    <a:pt x="64" y="4"/>
                  </a:lnTo>
                  <a:lnTo>
                    <a:pt x="32" y="0"/>
                  </a:lnTo>
                  <a:lnTo>
                    <a:pt x="31" y="16"/>
                  </a:lnTo>
                  <a:lnTo>
                    <a:pt x="27" y="34"/>
                  </a:lnTo>
                  <a:lnTo>
                    <a:pt x="24" y="51"/>
                  </a:lnTo>
                  <a:lnTo>
                    <a:pt x="21" y="67"/>
                  </a:lnTo>
                  <a:lnTo>
                    <a:pt x="16" y="84"/>
                  </a:lnTo>
                  <a:lnTo>
                    <a:pt x="12" y="101"/>
                  </a:lnTo>
                  <a:lnTo>
                    <a:pt x="6" y="116"/>
                  </a:lnTo>
                  <a:lnTo>
                    <a:pt x="0" y="131"/>
                  </a:lnTo>
                  <a:lnTo>
                    <a:pt x="2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660"/>
            <p:cNvSpPr>
              <a:spLocks/>
            </p:cNvSpPr>
            <p:nvPr/>
          </p:nvSpPr>
          <p:spPr bwMode="auto">
            <a:xfrm>
              <a:off x="1905" y="2505"/>
              <a:ext cx="28" cy="72"/>
            </a:xfrm>
            <a:custGeom>
              <a:avLst/>
              <a:gdLst>
                <a:gd name="T0" fmla="*/ 31 w 84"/>
                <a:gd name="T1" fmla="*/ 216 h 216"/>
                <a:gd name="T2" fmla="*/ 34 w 84"/>
                <a:gd name="T3" fmla="*/ 190 h 216"/>
                <a:gd name="T4" fmla="*/ 37 w 84"/>
                <a:gd name="T5" fmla="*/ 163 h 216"/>
                <a:gd name="T6" fmla="*/ 41 w 84"/>
                <a:gd name="T7" fmla="*/ 139 h 216"/>
                <a:gd name="T8" fmla="*/ 46 w 84"/>
                <a:gd name="T9" fmla="*/ 115 h 216"/>
                <a:gd name="T10" fmla="*/ 54 w 84"/>
                <a:gd name="T11" fmla="*/ 90 h 216"/>
                <a:gd name="T12" fmla="*/ 64 w 84"/>
                <a:gd name="T13" fmla="*/ 65 h 216"/>
                <a:gd name="T14" fmla="*/ 73 w 84"/>
                <a:gd name="T15" fmla="*/ 39 h 216"/>
                <a:gd name="T16" fmla="*/ 84 w 84"/>
                <a:gd name="T17" fmla="*/ 12 h 216"/>
                <a:gd name="T18" fmla="*/ 56 w 84"/>
                <a:gd name="T19" fmla="*/ 0 h 216"/>
                <a:gd name="T20" fmla="*/ 44 w 84"/>
                <a:gd name="T21" fmla="*/ 28 h 216"/>
                <a:gd name="T22" fmla="*/ 33 w 84"/>
                <a:gd name="T23" fmla="*/ 55 h 216"/>
                <a:gd name="T24" fmla="*/ 23 w 84"/>
                <a:gd name="T25" fmla="*/ 81 h 216"/>
                <a:gd name="T26" fmla="*/ 17 w 84"/>
                <a:gd name="T27" fmla="*/ 108 h 216"/>
                <a:gd name="T28" fmla="*/ 10 w 84"/>
                <a:gd name="T29" fmla="*/ 135 h 216"/>
                <a:gd name="T30" fmla="*/ 6 w 84"/>
                <a:gd name="T31" fmla="*/ 160 h 216"/>
                <a:gd name="T32" fmla="*/ 2 w 84"/>
                <a:gd name="T33" fmla="*/ 187 h 216"/>
                <a:gd name="T34" fmla="*/ 0 w 84"/>
                <a:gd name="T35" fmla="*/ 216 h 216"/>
                <a:gd name="T36" fmla="*/ 31 w 84"/>
                <a:gd name="T3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216">
                  <a:moveTo>
                    <a:pt x="31" y="216"/>
                  </a:moveTo>
                  <a:lnTo>
                    <a:pt x="34" y="190"/>
                  </a:lnTo>
                  <a:lnTo>
                    <a:pt x="37" y="163"/>
                  </a:lnTo>
                  <a:lnTo>
                    <a:pt x="41" y="139"/>
                  </a:lnTo>
                  <a:lnTo>
                    <a:pt x="46" y="115"/>
                  </a:lnTo>
                  <a:lnTo>
                    <a:pt x="54" y="90"/>
                  </a:lnTo>
                  <a:lnTo>
                    <a:pt x="64" y="65"/>
                  </a:lnTo>
                  <a:lnTo>
                    <a:pt x="73" y="39"/>
                  </a:lnTo>
                  <a:lnTo>
                    <a:pt x="84" y="12"/>
                  </a:lnTo>
                  <a:lnTo>
                    <a:pt x="56" y="0"/>
                  </a:lnTo>
                  <a:lnTo>
                    <a:pt x="44" y="28"/>
                  </a:lnTo>
                  <a:lnTo>
                    <a:pt x="33" y="55"/>
                  </a:lnTo>
                  <a:lnTo>
                    <a:pt x="23" y="81"/>
                  </a:lnTo>
                  <a:lnTo>
                    <a:pt x="17" y="108"/>
                  </a:lnTo>
                  <a:lnTo>
                    <a:pt x="10" y="135"/>
                  </a:lnTo>
                  <a:lnTo>
                    <a:pt x="6" y="160"/>
                  </a:lnTo>
                  <a:lnTo>
                    <a:pt x="2" y="187"/>
                  </a:lnTo>
                  <a:lnTo>
                    <a:pt x="0" y="216"/>
                  </a:lnTo>
                  <a:lnTo>
                    <a:pt x="31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661"/>
            <p:cNvSpPr>
              <a:spLocks/>
            </p:cNvSpPr>
            <p:nvPr/>
          </p:nvSpPr>
          <p:spPr bwMode="auto">
            <a:xfrm>
              <a:off x="1905" y="2577"/>
              <a:ext cx="27" cy="37"/>
            </a:xfrm>
            <a:custGeom>
              <a:avLst/>
              <a:gdLst>
                <a:gd name="T0" fmla="*/ 81 w 81"/>
                <a:gd name="T1" fmla="*/ 79 h 110"/>
                <a:gd name="T2" fmla="*/ 81 w 81"/>
                <a:gd name="T3" fmla="*/ 78 h 110"/>
                <a:gd name="T4" fmla="*/ 71 w 81"/>
                <a:gd name="T5" fmla="*/ 75 h 110"/>
                <a:gd name="T6" fmla="*/ 61 w 81"/>
                <a:gd name="T7" fmla="*/ 70 h 110"/>
                <a:gd name="T8" fmla="*/ 53 w 81"/>
                <a:gd name="T9" fmla="*/ 62 h 110"/>
                <a:gd name="T10" fmla="*/ 46 w 81"/>
                <a:gd name="T11" fmla="*/ 52 h 110"/>
                <a:gd name="T12" fmla="*/ 41 w 81"/>
                <a:gd name="T13" fmla="*/ 39 h 110"/>
                <a:gd name="T14" fmla="*/ 36 w 81"/>
                <a:gd name="T15" fmla="*/ 27 h 110"/>
                <a:gd name="T16" fmla="*/ 34 w 81"/>
                <a:gd name="T17" fmla="*/ 13 h 110"/>
                <a:gd name="T18" fmla="*/ 33 w 81"/>
                <a:gd name="T19" fmla="*/ 0 h 110"/>
                <a:gd name="T20" fmla="*/ 0 w 81"/>
                <a:gd name="T21" fmla="*/ 0 h 110"/>
                <a:gd name="T22" fmla="*/ 2 w 81"/>
                <a:gd name="T23" fmla="*/ 17 h 110"/>
                <a:gd name="T24" fmla="*/ 4 w 81"/>
                <a:gd name="T25" fmla="*/ 33 h 110"/>
                <a:gd name="T26" fmla="*/ 10 w 81"/>
                <a:gd name="T27" fmla="*/ 51 h 110"/>
                <a:gd name="T28" fmla="*/ 19 w 81"/>
                <a:gd name="T29" fmla="*/ 67 h 110"/>
                <a:gd name="T30" fmla="*/ 30 w 81"/>
                <a:gd name="T31" fmla="*/ 82 h 110"/>
                <a:gd name="T32" fmla="*/ 42 w 81"/>
                <a:gd name="T33" fmla="*/ 94 h 110"/>
                <a:gd name="T34" fmla="*/ 57 w 81"/>
                <a:gd name="T35" fmla="*/ 104 h 110"/>
                <a:gd name="T36" fmla="*/ 75 w 81"/>
                <a:gd name="T37" fmla="*/ 110 h 110"/>
                <a:gd name="T38" fmla="*/ 75 w 81"/>
                <a:gd name="T39" fmla="*/ 110 h 110"/>
                <a:gd name="T40" fmla="*/ 81 w 81"/>
                <a:gd name="T41" fmla="*/ 7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10">
                  <a:moveTo>
                    <a:pt x="81" y="79"/>
                  </a:moveTo>
                  <a:lnTo>
                    <a:pt x="81" y="78"/>
                  </a:lnTo>
                  <a:lnTo>
                    <a:pt x="71" y="75"/>
                  </a:lnTo>
                  <a:lnTo>
                    <a:pt x="61" y="70"/>
                  </a:lnTo>
                  <a:lnTo>
                    <a:pt x="53" y="62"/>
                  </a:lnTo>
                  <a:lnTo>
                    <a:pt x="46" y="52"/>
                  </a:lnTo>
                  <a:lnTo>
                    <a:pt x="41" y="39"/>
                  </a:lnTo>
                  <a:lnTo>
                    <a:pt x="36" y="27"/>
                  </a:lnTo>
                  <a:lnTo>
                    <a:pt x="34" y="13"/>
                  </a:lnTo>
                  <a:lnTo>
                    <a:pt x="33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4" y="33"/>
                  </a:lnTo>
                  <a:lnTo>
                    <a:pt x="10" y="51"/>
                  </a:lnTo>
                  <a:lnTo>
                    <a:pt x="19" y="67"/>
                  </a:lnTo>
                  <a:lnTo>
                    <a:pt x="30" y="82"/>
                  </a:lnTo>
                  <a:lnTo>
                    <a:pt x="42" y="94"/>
                  </a:lnTo>
                  <a:lnTo>
                    <a:pt x="57" y="104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662"/>
            <p:cNvSpPr>
              <a:spLocks/>
            </p:cNvSpPr>
            <p:nvPr/>
          </p:nvSpPr>
          <p:spPr bwMode="auto">
            <a:xfrm>
              <a:off x="1930" y="2585"/>
              <a:ext cx="57" cy="30"/>
            </a:xfrm>
            <a:custGeom>
              <a:avLst/>
              <a:gdLst>
                <a:gd name="T0" fmla="*/ 145 w 171"/>
                <a:gd name="T1" fmla="*/ 0 h 89"/>
                <a:gd name="T2" fmla="*/ 138 w 171"/>
                <a:gd name="T3" fmla="*/ 8 h 89"/>
                <a:gd name="T4" fmla="*/ 132 w 171"/>
                <a:gd name="T5" fmla="*/ 15 h 89"/>
                <a:gd name="T6" fmla="*/ 124 w 171"/>
                <a:gd name="T7" fmla="*/ 22 h 89"/>
                <a:gd name="T8" fmla="*/ 117 w 171"/>
                <a:gd name="T9" fmla="*/ 29 h 89"/>
                <a:gd name="T10" fmla="*/ 109 w 171"/>
                <a:gd name="T11" fmla="*/ 34 h 89"/>
                <a:gd name="T12" fmla="*/ 101 w 171"/>
                <a:gd name="T13" fmla="*/ 41 h 89"/>
                <a:gd name="T14" fmla="*/ 91 w 171"/>
                <a:gd name="T15" fmla="*/ 45 h 89"/>
                <a:gd name="T16" fmla="*/ 83 w 171"/>
                <a:gd name="T17" fmla="*/ 49 h 89"/>
                <a:gd name="T18" fmla="*/ 74 w 171"/>
                <a:gd name="T19" fmla="*/ 52 h 89"/>
                <a:gd name="T20" fmla="*/ 64 w 171"/>
                <a:gd name="T21" fmla="*/ 54 h 89"/>
                <a:gd name="T22" fmla="*/ 56 w 171"/>
                <a:gd name="T23" fmla="*/ 56 h 89"/>
                <a:gd name="T24" fmla="*/ 45 w 171"/>
                <a:gd name="T25" fmla="*/ 57 h 89"/>
                <a:gd name="T26" fmla="*/ 36 w 171"/>
                <a:gd name="T27" fmla="*/ 58 h 89"/>
                <a:gd name="T28" fmla="*/ 25 w 171"/>
                <a:gd name="T29" fmla="*/ 58 h 89"/>
                <a:gd name="T30" fmla="*/ 16 w 171"/>
                <a:gd name="T31" fmla="*/ 56 h 89"/>
                <a:gd name="T32" fmla="*/ 6 w 171"/>
                <a:gd name="T33" fmla="*/ 56 h 89"/>
                <a:gd name="T34" fmla="*/ 0 w 171"/>
                <a:gd name="T35" fmla="*/ 85 h 89"/>
                <a:gd name="T36" fmla="*/ 12 w 171"/>
                <a:gd name="T37" fmla="*/ 88 h 89"/>
                <a:gd name="T38" fmla="*/ 24 w 171"/>
                <a:gd name="T39" fmla="*/ 89 h 89"/>
                <a:gd name="T40" fmla="*/ 36 w 171"/>
                <a:gd name="T41" fmla="*/ 89 h 89"/>
                <a:gd name="T42" fmla="*/ 47 w 171"/>
                <a:gd name="T43" fmla="*/ 89 h 89"/>
                <a:gd name="T44" fmla="*/ 59 w 171"/>
                <a:gd name="T45" fmla="*/ 88 h 89"/>
                <a:gd name="T46" fmla="*/ 71 w 171"/>
                <a:gd name="T47" fmla="*/ 85 h 89"/>
                <a:gd name="T48" fmla="*/ 83 w 171"/>
                <a:gd name="T49" fmla="*/ 83 h 89"/>
                <a:gd name="T50" fmla="*/ 94 w 171"/>
                <a:gd name="T51" fmla="*/ 77 h 89"/>
                <a:gd name="T52" fmla="*/ 106 w 171"/>
                <a:gd name="T53" fmla="*/ 73 h 89"/>
                <a:gd name="T54" fmla="*/ 116 w 171"/>
                <a:gd name="T55" fmla="*/ 68 h 89"/>
                <a:gd name="T56" fmla="*/ 125 w 171"/>
                <a:gd name="T57" fmla="*/ 61 h 89"/>
                <a:gd name="T58" fmla="*/ 136 w 171"/>
                <a:gd name="T59" fmla="*/ 53 h 89"/>
                <a:gd name="T60" fmla="*/ 145 w 171"/>
                <a:gd name="T61" fmla="*/ 46 h 89"/>
                <a:gd name="T62" fmla="*/ 155 w 171"/>
                <a:gd name="T63" fmla="*/ 37 h 89"/>
                <a:gd name="T64" fmla="*/ 163 w 171"/>
                <a:gd name="T65" fmla="*/ 29 h 89"/>
                <a:gd name="T66" fmla="*/ 171 w 171"/>
                <a:gd name="T67" fmla="*/ 18 h 89"/>
                <a:gd name="T68" fmla="*/ 145 w 171"/>
                <a:gd name="T6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89">
                  <a:moveTo>
                    <a:pt x="145" y="0"/>
                  </a:moveTo>
                  <a:lnTo>
                    <a:pt x="138" y="8"/>
                  </a:lnTo>
                  <a:lnTo>
                    <a:pt x="132" y="15"/>
                  </a:lnTo>
                  <a:lnTo>
                    <a:pt x="124" y="22"/>
                  </a:lnTo>
                  <a:lnTo>
                    <a:pt x="117" y="29"/>
                  </a:lnTo>
                  <a:lnTo>
                    <a:pt x="109" y="34"/>
                  </a:lnTo>
                  <a:lnTo>
                    <a:pt x="101" y="41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4" y="52"/>
                  </a:lnTo>
                  <a:lnTo>
                    <a:pt x="64" y="54"/>
                  </a:lnTo>
                  <a:lnTo>
                    <a:pt x="56" y="56"/>
                  </a:lnTo>
                  <a:lnTo>
                    <a:pt x="45" y="57"/>
                  </a:lnTo>
                  <a:lnTo>
                    <a:pt x="36" y="58"/>
                  </a:lnTo>
                  <a:lnTo>
                    <a:pt x="25" y="58"/>
                  </a:lnTo>
                  <a:lnTo>
                    <a:pt x="16" y="56"/>
                  </a:lnTo>
                  <a:lnTo>
                    <a:pt x="6" y="56"/>
                  </a:lnTo>
                  <a:lnTo>
                    <a:pt x="0" y="85"/>
                  </a:lnTo>
                  <a:lnTo>
                    <a:pt x="12" y="88"/>
                  </a:lnTo>
                  <a:lnTo>
                    <a:pt x="24" y="89"/>
                  </a:lnTo>
                  <a:lnTo>
                    <a:pt x="36" y="89"/>
                  </a:lnTo>
                  <a:lnTo>
                    <a:pt x="47" y="89"/>
                  </a:lnTo>
                  <a:lnTo>
                    <a:pt x="59" y="88"/>
                  </a:lnTo>
                  <a:lnTo>
                    <a:pt x="71" y="85"/>
                  </a:lnTo>
                  <a:lnTo>
                    <a:pt x="83" y="83"/>
                  </a:lnTo>
                  <a:lnTo>
                    <a:pt x="94" y="77"/>
                  </a:lnTo>
                  <a:lnTo>
                    <a:pt x="106" y="73"/>
                  </a:lnTo>
                  <a:lnTo>
                    <a:pt x="116" y="68"/>
                  </a:lnTo>
                  <a:lnTo>
                    <a:pt x="125" y="61"/>
                  </a:lnTo>
                  <a:lnTo>
                    <a:pt x="136" y="53"/>
                  </a:lnTo>
                  <a:lnTo>
                    <a:pt x="145" y="46"/>
                  </a:lnTo>
                  <a:lnTo>
                    <a:pt x="155" y="37"/>
                  </a:lnTo>
                  <a:lnTo>
                    <a:pt x="163" y="29"/>
                  </a:lnTo>
                  <a:lnTo>
                    <a:pt x="171" y="1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663"/>
            <p:cNvSpPr>
              <a:spLocks/>
            </p:cNvSpPr>
            <p:nvPr/>
          </p:nvSpPr>
          <p:spPr bwMode="auto">
            <a:xfrm>
              <a:off x="1978" y="2507"/>
              <a:ext cx="35" cy="84"/>
            </a:xfrm>
            <a:custGeom>
              <a:avLst/>
              <a:gdLst>
                <a:gd name="T0" fmla="*/ 71 w 105"/>
                <a:gd name="T1" fmla="*/ 2 h 254"/>
                <a:gd name="T2" fmla="*/ 73 w 105"/>
                <a:gd name="T3" fmla="*/ 34 h 254"/>
                <a:gd name="T4" fmla="*/ 70 w 105"/>
                <a:gd name="T5" fmla="*/ 65 h 254"/>
                <a:gd name="T6" fmla="*/ 65 w 105"/>
                <a:gd name="T7" fmla="*/ 95 h 254"/>
                <a:gd name="T8" fmla="*/ 58 w 105"/>
                <a:gd name="T9" fmla="*/ 124 h 254"/>
                <a:gd name="T10" fmla="*/ 47 w 105"/>
                <a:gd name="T11" fmla="*/ 153 h 254"/>
                <a:gd name="T12" fmla="*/ 34 w 105"/>
                <a:gd name="T13" fmla="*/ 182 h 254"/>
                <a:gd name="T14" fmla="*/ 19 w 105"/>
                <a:gd name="T15" fmla="*/ 209 h 254"/>
                <a:gd name="T16" fmla="*/ 0 w 105"/>
                <a:gd name="T17" fmla="*/ 236 h 254"/>
                <a:gd name="T18" fmla="*/ 25 w 105"/>
                <a:gd name="T19" fmla="*/ 254 h 254"/>
                <a:gd name="T20" fmla="*/ 46 w 105"/>
                <a:gd name="T21" fmla="*/ 226 h 254"/>
                <a:gd name="T22" fmla="*/ 62 w 105"/>
                <a:gd name="T23" fmla="*/ 195 h 254"/>
                <a:gd name="T24" fmla="*/ 77 w 105"/>
                <a:gd name="T25" fmla="*/ 165 h 254"/>
                <a:gd name="T26" fmla="*/ 89 w 105"/>
                <a:gd name="T27" fmla="*/ 134 h 254"/>
                <a:gd name="T28" fmla="*/ 97 w 105"/>
                <a:gd name="T29" fmla="*/ 100 h 254"/>
                <a:gd name="T30" fmla="*/ 102 w 105"/>
                <a:gd name="T31" fmla="*/ 68 h 254"/>
                <a:gd name="T32" fmla="*/ 105 w 105"/>
                <a:gd name="T33" fmla="*/ 34 h 254"/>
                <a:gd name="T34" fmla="*/ 104 w 105"/>
                <a:gd name="T35" fmla="*/ 0 h 254"/>
                <a:gd name="T36" fmla="*/ 71 w 105"/>
                <a:gd name="T37" fmla="*/ 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254">
                  <a:moveTo>
                    <a:pt x="71" y="2"/>
                  </a:moveTo>
                  <a:lnTo>
                    <a:pt x="73" y="34"/>
                  </a:lnTo>
                  <a:lnTo>
                    <a:pt x="70" y="65"/>
                  </a:lnTo>
                  <a:lnTo>
                    <a:pt x="65" y="95"/>
                  </a:lnTo>
                  <a:lnTo>
                    <a:pt x="58" y="124"/>
                  </a:lnTo>
                  <a:lnTo>
                    <a:pt x="47" y="153"/>
                  </a:lnTo>
                  <a:lnTo>
                    <a:pt x="34" y="182"/>
                  </a:lnTo>
                  <a:lnTo>
                    <a:pt x="19" y="209"/>
                  </a:lnTo>
                  <a:lnTo>
                    <a:pt x="0" y="236"/>
                  </a:lnTo>
                  <a:lnTo>
                    <a:pt x="25" y="254"/>
                  </a:lnTo>
                  <a:lnTo>
                    <a:pt x="46" y="226"/>
                  </a:lnTo>
                  <a:lnTo>
                    <a:pt x="62" y="195"/>
                  </a:lnTo>
                  <a:lnTo>
                    <a:pt x="77" y="165"/>
                  </a:lnTo>
                  <a:lnTo>
                    <a:pt x="89" y="134"/>
                  </a:lnTo>
                  <a:lnTo>
                    <a:pt x="97" y="100"/>
                  </a:lnTo>
                  <a:lnTo>
                    <a:pt x="102" y="68"/>
                  </a:lnTo>
                  <a:lnTo>
                    <a:pt x="105" y="34"/>
                  </a:lnTo>
                  <a:lnTo>
                    <a:pt x="104" y="0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664"/>
            <p:cNvSpPr>
              <a:spLocks/>
            </p:cNvSpPr>
            <p:nvPr/>
          </p:nvSpPr>
          <p:spPr bwMode="auto">
            <a:xfrm>
              <a:off x="1977" y="2583"/>
              <a:ext cx="11" cy="6"/>
            </a:xfrm>
            <a:custGeom>
              <a:avLst/>
              <a:gdLst>
                <a:gd name="T0" fmla="*/ 33 w 33"/>
                <a:gd name="T1" fmla="*/ 14 h 16"/>
                <a:gd name="T2" fmla="*/ 30 w 33"/>
                <a:gd name="T3" fmla="*/ 8 h 16"/>
                <a:gd name="T4" fmla="*/ 27 w 33"/>
                <a:gd name="T5" fmla="*/ 2 h 16"/>
                <a:gd name="T6" fmla="*/ 22 w 33"/>
                <a:gd name="T7" fmla="*/ 0 h 16"/>
                <a:gd name="T8" fmla="*/ 16 w 33"/>
                <a:gd name="T9" fmla="*/ 0 h 16"/>
                <a:gd name="T10" fmla="*/ 10 w 33"/>
                <a:gd name="T11" fmla="*/ 1 h 16"/>
                <a:gd name="T12" fmla="*/ 4 w 33"/>
                <a:gd name="T13" fmla="*/ 5 h 16"/>
                <a:gd name="T14" fmla="*/ 2 w 33"/>
                <a:gd name="T15" fmla="*/ 9 h 16"/>
                <a:gd name="T16" fmla="*/ 0 w 33"/>
                <a:gd name="T17" fmla="*/ 16 h 16"/>
                <a:gd name="T18" fmla="*/ 33 w 33"/>
                <a:gd name="T1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6">
                  <a:moveTo>
                    <a:pt x="33" y="14"/>
                  </a:moveTo>
                  <a:lnTo>
                    <a:pt x="30" y="8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1" name="Group 665"/>
            <p:cNvGrpSpPr>
              <a:grpSpLocks/>
            </p:cNvGrpSpPr>
            <p:nvPr/>
          </p:nvGrpSpPr>
          <p:grpSpPr bwMode="auto">
            <a:xfrm>
              <a:off x="1196" y="2305"/>
              <a:ext cx="902" cy="657"/>
              <a:chOff x="1004" y="2113"/>
              <a:chExt cx="902" cy="657"/>
            </a:xfrm>
          </p:grpSpPr>
          <p:sp>
            <p:nvSpPr>
              <p:cNvPr id="692" name="Freeform 666"/>
              <p:cNvSpPr>
                <a:spLocks/>
              </p:cNvSpPr>
              <p:nvPr/>
            </p:nvSpPr>
            <p:spPr bwMode="auto">
              <a:xfrm>
                <a:off x="1111" y="2388"/>
                <a:ext cx="9" cy="9"/>
              </a:xfrm>
              <a:custGeom>
                <a:avLst/>
                <a:gdLst>
                  <a:gd name="T0" fmla="*/ 26 w 26"/>
                  <a:gd name="T1" fmla="*/ 6 h 27"/>
                  <a:gd name="T2" fmla="*/ 19 w 26"/>
                  <a:gd name="T3" fmla="*/ 2 h 27"/>
                  <a:gd name="T4" fmla="*/ 13 w 26"/>
                  <a:gd name="T5" fmla="*/ 0 h 27"/>
                  <a:gd name="T6" fmla="*/ 9 w 26"/>
                  <a:gd name="T7" fmla="*/ 2 h 27"/>
                  <a:gd name="T8" fmla="*/ 4 w 26"/>
                  <a:gd name="T9" fmla="*/ 6 h 27"/>
                  <a:gd name="T10" fmla="*/ 0 w 26"/>
                  <a:gd name="T11" fmla="*/ 11 h 27"/>
                  <a:gd name="T12" fmla="*/ 0 w 26"/>
                  <a:gd name="T13" fmla="*/ 15 h 27"/>
                  <a:gd name="T14" fmla="*/ 0 w 26"/>
                  <a:gd name="T15" fmla="*/ 22 h 27"/>
                  <a:gd name="T16" fmla="*/ 4 w 26"/>
                  <a:gd name="T17" fmla="*/ 27 h 27"/>
                  <a:gd name="T18" fmla="*/ 26 w 26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6"/>
                    </a:moveTo>
                    <a:lnTo>
                      <a:pt x="19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7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667"/>
              <p:cNvSpPr>
                <a:spLocks/>
              </p:cNvSpPr>
              <p:nvPr/>
            </p:nvSpPr>
            <p:spPr bwMode="auto">
              <a:xfrm>
                <a:off x="1113" y="2389"/>
                <a:ext cx="37" cy="59"/>
              </a:xfrm>
              <a:custGeom>
                <a:avLst/>
                <a:gdLst>
                  <a:gd name="T0" fmla="*/ 111 w 111"/>
                  <a:gd name="T1" fmla="*/ 172 h 176"/>
                  <a:gd name="T2" fmla="*/ 105 w 111"/>
                  <a:gd name="T3" fmla="*/ 143 h 176"/>
                  <a:gd name="T4" fmla="*/ 97 w 111"/>
                  <a:gd name="T5" fmla="*/ 116 h 176"/>
                  <a:gd name="T6" fmla="*/ 89 w 111"/>
                  <a:gd name="T7" fmla="*/ 93 h 176"/>
                  <a:gd name="T8" fmla="*/ 77 w 111"/>
                  <a:gd name="T9" fmla="*/ 72 h 176"/>
                  <a:gd name="T10" fmla="*/ 66 w 111"/>
                  <a:gd name="T11" fmla="*/ 53 h 176"/>
                  <a:gd name="T12" fmla="*/ 51 w 111"/>
                  <a:gd name="T13" fmla="*/ 34 h 176"/>
                  <a:gd name="T14" fmla="*/ 38 w 111"/>
                  <a:gd name="T15" fmla="*/ 16 h 176"/>
                  <a:gd name="T16" fmla="*/ 22 w 111"/>
                  <a:gd name="T17" fmla="*/ 0 h 176"/>
                  <a:gd name="T18" fmla="*/ 0 w 111"/>
                  <a:gd name="T19" fmla="*/ 23 h 176"/>
                  <a:gd name="T20" fmla="*/ 15 w 111"/>
                  <a:gd name="T21" fmla="*/ 38 h 176"/>
                  <a:gd name="T22" fmla="*/ 27 w 111"/>
                  <a:gd name="T23" fmla="*/ 53 h 176"/>
                  <a:gd name="T24" fmla="*/ 39 w 111"/>
                  <a:gd name="T25" fmla="*/ 69 h 176"/>
                  <a:gd name="T26" fmla="*/ 50 w 111"/>
                  <a:gd name="T27" fmla="*/ 87 h 176"/>
                  <a:gd name="T28" fmla="*/ 59 w 111"/>
                  <a:gd name="T29" fmla="*/ 105 h 176"/>
                  <a:gd name="T30" fmla="*/ 67 w 111"/>
                  <a:gd name="T31" fmla="*/ 126 h 176"/>
                  <a:gd name="T32" fmla="*/ 74 w 111"/>
                  <a:gd name="T33" fmla="*/ 150 h 176"/>
                  <a:gd name="T34" fmla="*/ 79 w 111"/>
                  <a:gd name="T35" fmla="*/ 176 h 176"/>
                  <a:gd name="T36" fmla="*/ 111 w 111"/>
                  <a:gd name="T3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76">
                    <a:moveTo>
                      <a:pt x="111" y="172"/>
                    </a:moveTo>
                    <a:lnTo>
                      <a:pt x="105" y="143"/>
                    </a:lnTo>
                    <a:lnTo>
                      <a:pt x="97" y="116"/>
                    </a:lnTo>
                    <a:lnTo>
                      <a:pt x="89" y="93"/>
                    </a:lnTo>
                    <a:lnTo>
                      <a:pt x="77" y="72"/>
                    </a:lnTo>
                    <a:lnTo>
                      <a:pt x="66" y="53"/>
                    </a:lnTo>
                    <a:lnTo>
                      <a:pt x="51" y="34"/>
                    </a:lnTo>
                    <a:lnTo>
                      <a:pt x="38" y="16"/>
                    </a:lnTo>
                    <a:lnTo>
                      <a:pt x="22" y="0"/>
                    </a:lnTo>
                    <a:lnTo>
                      <a:pt x="0" y="23"/>
                    </a:lnTo>
                    <a:lnTo>
                      <a:pt x="15" y="38"/>
                    </a:lnTo>
                    <a:lnTo>
                      <a:pt x="27" y="53"/>
                    </a:lnTo>
                    <a:lnTo>
                      <a:pt x="39" y="69"/>
                    </a:lnTo>
                    <a:lnTo>
                      <a:pt x="50" y="87"/>
                    </a:lnTo>
                    <a:lnTo>
                      <a:pt x="59" y="105"/>
                    </a:lnTo>
                    <a:lnTo>
                      <a:pt x="67" y="126"/>
                    </a:lnTo>
                    <a:lnTo>
                      <a:pt x="74" y="150"/>
                    </a:lnTo>
                    <a:lnTo>
                      <a:pt x="79" y="176"/>
                    </a:lnTo>
                    <a:lnTo>
                      <a:pt x="111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668"/>
              <p:cNvSpPr>
                <a:spLocks/>
              </p:cNvSpPr>
              <p:nvPr/>
            </p:nvSpPr>
            <p:spPr bwMode="auto">
              <a:xfrm>
                <a:off x="1111" y="2393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9 h 18"/>
                  <a:gd name="T4" fmla="*/ 6 w 32"/>
                  <a:gd name="T5" fmla="*/ 13 h 18"/>
                  <a:gd name="T6" fmla="*/ 10 w 32"/>
                  <a:gd name="T7" fmla="*/ 16 h 18"/>
                  <a:gd name="T8" fmla="*/ 17 w 32"/>
                  <a:gd name="T9" fmla="*/ 18 h 18"/>
                  <a:gd name="T10" fmla="*/ 22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9"/>
                    </a:lnTo>
                    <a:lnTo>
                      <a:pt x="6" y="13"/>
                    </a:lnTo>
                    <a:lnTo>
                      <a:pt x="10" y="16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669"/>
              <p:cNvSpPr>
                <a:spLocks/>
              </p:cNvSpPr>
              <p:nvPr/>
            </p:nvSpPr>
            <p:spPr bwMode="auto">
              <a:xfrm>
                <a:off x="1059" y="2410"/>
                <a:ext cx="7" cy="10"/>
              </a:xfrm>
              <a:custGeom>
                <a:avLst/>
                <a:gdLst>
                  <a:gd name="T0" fmla="*/ 22 w 22"/>
                  <a:gd name="T1" fmla="*/ 1 h 30"/>
                  <a:gd name="T2" fmla="*/ 15 w 22"/>
                  <a:gd name="T3" fmla="*/ 0 h 30"/>
                  <a:gd name="T4" fmla="*/ 10 w 22"/>
                  <a:gd name="T5" fmla="*/ 1 h 30"/>
                  <a:gd name="T6" fmla="*/ 6 w 22"/>
                  <a:gd name="T7" fmla="*/ 4 h 30"/>
                  <a:gd name="T8" fmla="*/ 3 w 22"/>
                  <a:gd name="T9" fmla="*/ 9 h 30"/>
                  <a:gd name="T10" fmla="*/ 0 w 22"/>
                  <a:gd name="T11" fmla="*/ 15 h 30"/>
                  <a:gd name="T12" fmla="*/ 2 w 22"/>
                  <a:gd name="T13" fmla="*/ 22 h 30"/>
                  <a:gd name="T14" fmla="*/ 4 w 22"/>
                  <a:gd name="T15" fmla="*/ 26 h 30"/>
                  <a:gd name="T16" fmla="*/ 10 w 22"/>
                  <a:gd name="T17" fmla="*/ 30 h 30"/>
                  <a:gd name="T18" fmla="*/ 22 w 22"/>
                  <a:gd name="T1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1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670"/>
              <p:cNvSpPr>
                <a:spLocks/>
              </p:cNvSpPr>
              <p:nvPr/>
            </p:nvSpPr>
            <p:spPr bwMode="auto">
              <a:xfrm>
                <a:off x="1062" y="2410"/>
                <a:ext cx="36" cy="46"/>
              </a:xfrm>
              <a:custGeom>
                <a:avLst/>
                <a:gdLst>
                  <a:gd name="T0" fmla="*/ 107 w 107"/>
                  <a:gd name="T1" fmla="*/ 126 h 138"/>
                  <a:gd name="T2" fmla="*/ 101 w 107"/>
                  <a:gd name="T3" fmla="*/ 108 h 138"/>
                  <a:gd name="T4" fmla="*/ 93 w 107"/>
                  <a:gd name="T5" fmla="*/ 89 h 138"/>
                  <a:gd name="T6" fmla="*/ 83 w 107"/>
                  <a:gd name="T7" fmla="*/ 72 h 138"/>
                  <a:gd name="T8" fmla="*/ 74 w 107"/>
                  <a:gd name="T9" fmla="*/ 54 h 138"/>
                  <a:gd name="T10" fmla="*/ 62 w 107"/>
                  <a:gd name="T11" fmla="*/ 38 h 138"/>
                  <a:gd name="T12" fmla="*/ 47 w 107"/>
                  <a:gd name="T13" fmla="*/ 23 h 138"/>
                  <a:gd name="T14" fmla="*/ 31 w 107"/>
                  <a:gd name="T15" fmla="*/ 11 h 138"/>
                  <a:gd name="T16" fmla="*/ 12 w 107"/>
                  <a:gd name="T17" fmla="*/ 0 h 138"/>
                  <a:gd name="T18" fmla="*/ 0 w 107"/>
                  <a:gd name="T19" fmla="*/ 30 h 138"/>
                  <a:gd name="T20" fmla="*/ 14 w 107"/>
                  <a:gd name="T21" fmla="*/ 38 h 138"/>
                  <a:gd name="T22" fmla="*/ 27 w 107"/>
                  <a:gd name="T23" fmla="*/ 47 h 138"/>
                  <a:gd name="T24" fmla="*/ 37 w 107"/>
                  <a:gd name="T25" fmla="*/ 58 h 138"/>
                  <a:gd name="T26" fmla="*/ 47 w 107"/>
                  <a:gd name="T27" fmla="*/ 72 h 138"/>
                  <a:gd name="T28" fmla="*/ 55 w 107"/>
                  <a:gd name="T29" fmla="*/ 85 h 138"/>
                  <a:gd name="T30" fmla="*/ 63 w 107"/>
                  <a:gd name="T31" fmla="*/ 103 h 138"/>
                  <a:gd name="T32" fmla="*/ 72 w 107"/>
                  <a:gd name="T33" fmla="*/ 120 h 138"/>
                  <a:gd name="T34" fmla="*/ 79 w 107"/>
                  <a:gd name="T35" fmla="*/ 138 h 138"/>
                  <a:gd name="T36" fmla="*/ 107 w 107"/>
                  <a:gd name="T37" fmla="*/ 12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38">
                    <a:moveTo>
                      <a:pt x="107" y="126"/>
                    </a:moveTo>
                    <a:lnTo>
                      <a:pt x="101" y="108"/>
                    </a:lnTo>
                    <a:lnTo>
                      <a:pt x="93" y="89"/>
                    </a:lnTo>
                    <a:lnTo>
                      <a:pt x="83" y="72"/>
                    </a:lnTo>
                    <a:lnTo>
                      <a:pt x="74" y="54"/>
                    </a:lnTo>
                    <a:lnTo>
                      <a:pt x="62" y="38"/>
                    </a:lnTo>
                    <a:lnTo>
                      <a:pt x="47" y="23"/>
                    </a:lnTo>
                    <a:lnTo>
                      <a:pt x="31" y="11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4" y="38"/>
                    </a:lnTo>
                    <a:lnTo>
                      <a:pt x="27" y="47"/>
                    </a:lnTo>
                    <a:lnTo>
                      <a:pt x="37" y="58"/>
                    </a:lnTo>
                    <a:lnTo>
                      <a:pt x="47" y="72"/>
                    </a:lnTo>
                    <a:lnTo>
                      <a:pt x="55" y="85"/>
                    </a:lnTo>
                    <a:lnTo>
                      <a:pt x="63" y="103"/>
                    </a:lnTo>
                    <a:lnTo>
                      <a:pt x="72" y="120"/>
                    </a:lnTo>
                    <a:lnTo>
                      <a:pt x="79" y="138"/>
                    </a:lnTo>
                    <a:lnTo>
                      <a:pt x="107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671"/>
              <p:cNvSpPr>
                <a:spLocks/>
              </p:cNvSpPr>
              <p:nvPr/>
            </p:nvSpPr>
            <p:spPr bwMode="auto">
              <a:xfrm>
                <a:off x="1059" y="2413"/>
                <a:ext cx="10" cy="7"/>
              </a:xfrm>
              <a:custGeom>
                <a:avLst/>
                <a:gdLst>
                  <a:gd name="T0" fmla="*/ 0 w 29"/>
                  <a:gd name="T1" fmla="*/ 11 h 20"/>
                  <a:gd name="T2" fmla="*/ 4 w 29"/>
                  <a:gd name="T3" fmla="*/ 16 h 20"/>
                  <a:gd name="T4" fmla="*/ 9 w 29"/>
                  <a:gd name="T5" fmla="*/ 19 h 20"/>
                  <a:gd name="T6" fmla="*/ 14 w 29"/>
                  <a:gd name="T7" fmla="*/ 20 h 20"/>
                  <a:gd name="T8" fmla="*/ 20 w 29"/>
                  <a:gd name="T9" fmla="*/ 17 h 20"/>
                  <a:gd name="T10" fmla="*/ 25 w 29"/>
                  <a:gd name="T11" fmla="*/ 16 h 20"/>
                  <a:gd name="T12" fmla="*/ 28 w 29"/>
                  <a:gd name="T13" fmla="*/ 12 h 20"/>
                  <a:gd name="T14" fmla="*/ 29 w 29"/>
                  <a:gd name="T15" fmla="*/ 5 h 20"/>
                  <a:gd name="T16" fmla="*/ 28 w 29"/>
                  <a:gd name="T17" fmla="*/ 0 h 20"/>
                  <a:gd name="T18" fmla="*/ 0 w 29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0" y="11"/>
                    </a:moveTo>
                    <a:lnTo>
                      <a:pt x="4" y="16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20" y="17"/>
                    </a:lnTo>
                    <a:lnTo>
                      <a:pt x="25" y="16"/>
                    </a:lnTo>
                    <a:lnTo>
                      <a:pt x="28" y="12"/>
                    </a:lnTo>
                    <a:lnTo>
                      <a:pt x="29" y="5"/>
                    </a:lnTo>
                    <a:lnTo>
                      <a:pt x="2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672"/>
              <p:cNvSpPr>
                <a:spLocks/>
              </p:cNvSpPr>
              <p:nvPr/>
            </p:nvSpPr>
            <p:spPr bwMode="auto">
              <a:xfrm>
                <a:off x="1034" y="2485"/>
                <a:ext cx="8" cy="10"/>
              </a:xfrm>
              <a:custGeom>
                <a:avLst/>
                <a:gdLst>
                  <a:gd name="T0" fmla="*/ 22 w 22"/>
                  <a:gd name="T1" fmla="*/ 2 h 30"/>
                  <a:gd name="T2" fmla="*/ 15 w 22"/>
                  <a:gd name="T3" fmla="*/ 0 h 30"/>
                  <a:gd name="T4" fmla="*/ 10 w 22"/>
                  <a:gd name="T5" fmla="*/ 2 h 30"/>
                  <a:gd name="T6" fmla="*/ 4 w 22"/>
                  <a:gd name="T7" fmla="*/ 6 h 30"/>
                  <a:gd name="T8" fmla="*/ 3 w 22"/>
                  <a:gd name="T9" fmla="*/ 10 h 30"/>
                  <a:gd name="T10" fmla="*/ 0 w 22"/>
                  <a:gd name="T11" fmla="*/ 16 h 30"/>
                  <a:gd name="T12" fmla="*/ 2 w 22"/>
                  <a:gd name="T13" fmla="*/ 22 h 30"/>
                  <a:gd name="T14" fmla="*/ 4 w 22"/>
                  <a:gd name="T15" fmla="*/ 27 h 30"/>
                  <a:gd name="T16" fmla="*/ 10 w 22"/>
                  <a:gd name="T17" fmla="*/ 30 h 30"/>
                  <a:gd name="T18" fmla="*/ 22 w 22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2"/>
                    </a:moveTo>
                    <a:lnTo>
                      <a:pt x="15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673"/>
              <p:cNvSpPr>
                <a:spLocks/>
              </p:cNvSpPr>
              <p:nvPr/>
            </p:nvSpPr>
            <p:spPr bwMode="auto">
              <a:xfrm>
                <a:off x="1038" y="2480"/>
                <a:ext cx="103" cy="23"/>
              </a:xfrm>
              <a:custGeom>
                <a:avLst/>
                <a:gdLst>
                  <a:gd name="T0" fmla="*/ 298 w 310"/>
                  <a:gd name="T1" fmla="*/ 0 h 71"/>
                  <a:gd name="T2" fmla="*/ 283 w 310"/>
                  <a:gd name="T3" fmla="*/ 7 h 71"/>
                  <a:gd name="T4" fmla="*/ 265 w 310"/>
                  <a:gd name="T5" fmla="*/ 13 h 71"/>
                  <a:gd name="T6" fmla="*/ 248 w 310"/>
                  <a:gd name="T7" fmla="*/ 18 h 71"/>
                  <a:gd name="T8" fmla="*/ 233 w 310"/>
                  <a:gd name="T9" fmla="*/ 25 h 71"/>
                  <a:gd name="T10" fmla="*/ 216 w 310"/>
                  <a:gd name="T11" fmla="*/ 27 h 71"/>
                  <a:gd name="T12" fmla="*/ 198 w 310"/>
                  <a:gd name="T13" fmla="*/ 31 h 71"/>
                  <a:gd name="T14" fmla="*/ 180 w 310"/>
                  <a:gd name="T15" fmla="*/ 35 h 71"/>
                  <a:gd name="T16" fmla="*/ 163 w 310"/>
                  <a:gd name="T17" fmla="*/ 37 h 71"/>
                  <a:gd name="T18" fmla="*/ 144 w 310"/>
                  <a:gd name="T19" fmla="*/ 38 h 71"/>
                  <a:gd name="T20" fmla="*/ 125 w 310"/>
                  <a:gd name="T21" fmla="*/ 40 h 71"/>
                  <a:gd name="T22" fmla="*/ 108 w 310"/>
                  <a:gd name="T23" fmla="*/ 38 h 71"/>
                  <a:gd name="T24" fmla="*/ 89 w 310"/>
                  <a:gd name="T25" fmla="*/ 35 h 71"/>
                  <a:gd name="T26" fmla="*/ 69 w 310"/>
                  <a:gd name="T27" fmla="*/ 34 h 71"/>
                  <a:gd name="T28" fmla="*/ 51 w 310"/>
                  <a:gd name="T29" fmla="*/ 29 h 71"/>
                  <a:gd name="T30" fmla="*/ 32 w 310"/>
                  <a:gd name="T31" fmla="*/ 23 h 71"/>
                  <a:gd name="T32" fmla="*/ 12 w 310"/>
                  <a:gd name="T33" fmla="*/ 17 h 71"/>
                  <a:gd name="T34" fmla="*/ 0 w 310"/>
                  <a:gd name="T35" fmla="*/ 45 h 71"/>
                  <a:gd name="T36" fmla="*/ 21 w 310"/>
                  <a:gd name="T37" fmla="*/ 53 h 71"/>
                  <a:gd name="T38" fmla="*/ 42 w 310"/>
                  <a:gd name="T39" fmla="*/ 60 h 71"/>
                  <a:gd name="T40" fmla="*/ 65 w 310"/>
                  <a:gd name="T41" fmla="*/ 65 h 71"/>
                  <a:gd name="T42" fmla="*/ 85 w 310"/>
                  <a:gd name="T43" fmla="*/ 68 h 71"/>
                  <a:gd name="T44" fmla="*/ 105 w 310"/>
                  <a:gd name="T45" fmla="*/ 71 h 71"/>
                  <a:gd name="T46" fmla="*/ 125 w 310"/>
                  <a:gd name="T47" fmla="*/ 71 h 71"/>
                  <a:gd name="T48" fmla="*/ 147 w 310"/>
                  <a:gd name="T49" fmla="*/ 71 h 71"/>
                  <a:gd name="T50" fmla="*/ 164 w 310"/>
                  <a:gd name="T51" fmla="*/ 68 h 71"/>
                  <a:gd name="T52" fmla="*/ 185 w 310"/>
                  <a:gd name="T53" fmla="*/ 66 h 71"/>
                  <a:gd name="T54" fmla="*/ 203 w 310"/>
                  <a:gd name="T55" fmla="*/ 62 h 71"/>
                  <a:gd name="T56" fmla="*/ 222 w 310"/>
                  <a:gd name="T57" fmla="*/ 58 h 71"/>
                  <a:gd name="T58" fmla="*/ 241 w 310"/>
                  <a:gd name="T59" fmla="*/ 54 h 71"/>
                  <a:gd name="T60" fmla="*/ 259 w 310"/>
                  <a:gd name="T61" fmla="*/ 48 h 71"/>
                  <a:gd name="T62" fmla="*/ 276 w 310"/>
                  <a:gd name="T63" fmla="*/ 42 h 71"/>
                  <a:gd name="T64" fmla="*/ 292 w 310"/>
                  <a:gd name="T65" fmla="*/ 37 h 71"/>
                  <a:gd name="T66" fmla="*/ 310 w 310"/>
                  <a:gd name="T67" fmla="*/ 29 h 71"/>
                  <a:gd name="T68" fmla="*/ 298 w 31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71">
                    <a:moveTo>
                      <a:pt x="298" y="0"/>
                    </a:moveTo>
                    <a:lnTo>
                      <a:pt x="283" y="7"/>
                    </a:lnTo>
                    <a:lnTo>
                      <a:pt x="265" y="13"/>
                    </a:lnTo>
                    <a:lnTo>
                      <a:pt x="248" y="18"/>
                    </a:lnTo>
                    <a:lnTo>
                      <a:pt x="233" y="25"/>
                    </a:lnTo>
                    <a:lnTo>
                      <a:pt x="216" y="27"/>
                    </a:lnTo>
                    <a:lnTo>
                      <a:pt x="198" y="31"/>
                    </a:lnTo>
                    <a:lnTo>
                      <a:pt x="180" y="35"/>
                    </a:lnTo>
                    <a:lnTo>
                      <a:pt x="163" y="37"/>
                    </a:lnTo>
                    <a:lnTo>
                      <a:pt x="144" y="38"/>
                    </a:lnTo>
                    <a:lnTo>
                      <a:pt x="125" y="40"/>
                    </a:lnTo>
                    <a:lnTo>
                      <a:pt x="108" y="38"/>
                    </a:lnTo>
                    <a:lnTo>
                      <a:pt x="89" y="35"/>
                    </a:lnTo>
                    <a:lnTo>
                      <a:pt x="69" y="34"/>
                    </a:lnTo>
                    <a:lnTo>
                      <a:pt x="51" y="29"/>
                    </a:lnTo>
                    <a:lnTo>
                      <a:pt x="32" y="23"/>
                    </a:lnTo>
                    <a:lnTo>
                      <a:pt x="12" y="17"/>
                    </a:lnTo>
                    <a:lnTo>
                      <a:pt x="0" y="45"/>
                    </a:lnTo>
                    <a:lnTo>
                      <a:pt x="21" y="53"/>
                    </a:lnTo>
                    <a:lnTo>
                      <a:pt x="42" y="60"/>
                    </a:lnTo>
                    <a:lnTo>
                      <a:pt x="65" y="65"/>
                    </a:lnTo>
                    <a:lnTo>
                      <a:pt x="85" y="68"/>
                    </a:lnTo>
                    <a:lnTo>
                      <a:pt x="105" y="71"/>
                    </a:lnTo>
                    <a:lnTo>
                      <a:pt x="125" y="71"/>
                    </a:lnTo>
                    <a:lnTo>
                      <a:pt x="147" y="71"/>
                    </a:lnTo>
                    <a:lnTo>
                      <a:pt x="164" y="68"/>
                    </a:lnTo>
                    <a:lnTo>
                      <a:pt x="185" y="66"/>
                    </a:lnTo>
                    <a:lnTo>
                      <a:pt x="203" y="62"/>
                    </a:lnTo>
                    <a:lnTo>
                      <a:pt x="222" y="58"/>
                    </a:lnTo>
                    <a:lnTo>
                      <a:pt x="241" y="54"/>
                    </a:lnTo>
                    <a:lnTo>
                      <a:pt x="259" y="48"/>
                    </a:lnTo>
                    <a:lnTo>
                      <a:pt x="276" y="42"/>
                    </a:lnTo>
                    <a:lnTo>
                      <a:pt x="292" y="37"/>
                    </a:lnTo>
                    <a:lnTo>
                      <a:pt x="310" y="29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674"/>
              <p:cNvSpPr>
                <a:spLocks/>
              </p:cNvSpPr>
              <p:nvPr/>
            </p:nvSpPr>
            <p:spPr bwMode="auto">
              <a:xfrm>
                <a:off x="1038" y="2485"/>
                <a:ext cx="7" cy="10"/>
              </a:xfrm>
              <a:custGeom>
                <a:avLst/>
                <a:gdLst>
                  <a:gd name="T0" fmla="*/ 12 w 21"/>
                  <a:gd name="T1" fmla="*/ 30 h 30"/>
                  <a:gd name="T2" fmla="*/ 17 w 21"/>
                  <a:gd name="T3" fmla="*/ 27 h 30"/>
                  <a:gd name="T4" fmla="*/ 20 w 21"/>
                  <a:gd name="T5" fmla="*/ 22 h 30"/>
                  <a:gd name="T6" fmla="*/ 21 w 21"/>
                  <a:gd name="T7" fmla="*/ 16 h 30"/>
                  <a:gd name="T8" fmla="*/ 20 w 21"/>
                  <a:gd name="T9" fmla="*/ 10 h 30"/>
                  <a:gd name="T10" fmla="*/ 17 w 21"/>
                  <a:gd name="T11" fmla="*/ 6 h 30"/>
                  <a:gd name="T12" fmla="*/ 13 w 21"/>
                  <a:gd name="T13" fmla="*/ 2 h 30"/>
                  <a:gd name="T14" fmla="*/ 7 w 21"/>
                  <a:gd name="T15" fmla="*/ 0 h 30"/>
                  <a:gd name="T16" fmla="*/ 0 w 21"/>
                  <a:gd name="T17" fmla="*/ 2 h 30"/>
                  <a:gd name="T18" fmla="*/ 12 w 21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0">
                    <a:moveTo>
                      <a:pt x="12" y="30"/>
                    </a:moveTo>
                    <a:lnTo>
                      <a:pt x="17" y="27"/>
                    </a:lnTo>
                    <a:lnTo>
                      <a:pt x="20" y="22"/>
                    </a:lnTo>
                    <a:lnTo>
                      <a:pt x="21" y="16"/>
                    </a:lnTo>
                    <a:lnTo>
                      <a:pt x="20" y="10"/>
                    </a:lnTo>
                    <a:lnTo>
                      <a:pt x="17" y="6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675"/>
              <p:cNvSpPr>
                <a:spLocks/>
              </p:cNvSpPr>
              <p:nvPr/>
            </p:nvSpPr>
            <p:spPr bwMode="auto">
              <a:xfrm>
                <a:off x="1021" y="2565"/>
                <a:ext cx="8" cy="10"/>
              </a:xfrm>
              <a:custGeom>
                <a:avLst/>
                <a:gdLst>
                  <a:gd name="T0" fmla="*/ 7 w 22"/>
                  <a:gd name="T1" fmla="*/ 0 h 30"/>
                  <a:gd name="T2" fmla="*/ 3 w 22"/>
                  <a:gd name="T3" fmla="*/ 6 h 30"/>
                  <a:gd name="T4" fmla="*/ 0 w 22"/>
                  <a:gd name="T5" fmla="*/ 11 h 30"/>
                  <a:gd name="T6" fmla="*/ 0 w 22"/>
                  <a:gd name="T7" fmla="*/ 17 h 30"/>
                  <a:gd name="T8" fmla="*/ 2 w 22"/>
                  <a:gd name="T9" fmla="*/ 22 h 30"/>
                  <a:gd name="T10" fmla="*/ 6 w 22"/>
                  <a:gd name="T11" fmla="*/ 26 h 30"/>
                  <a:gd name="T12" fmla="*/ 10 w 22"/>
                  <a:gd name="T13" fmla="*/ 29 h 30"/>
                  <a:gd name="T14" fmla="*/ 15 w 22"/>
                  <a:gd name="T15" fmla="*/ 30 h 30"/>
                  <a:gd name="T16" fmla="*/ 22 w 22"/>
                  <a:gd name="T17" fmla="*/ 27 h 30"/>
                  <a:gd name="T18" fmla="*/ 7 w 2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7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22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676"/>
              <p:cNvSpPr>
                <a:spLocks/>
              </p:cNvSpPr>
              <p:nvPr/>
            </p:nvSpPr>
            <p:spPr bwMode="auto">
              <a:xfrm>
                <a:off x="1024" y="2547"/>
                <a:ext cx="91" cy="27"/>
              </a:xfrm>
              <a:custGeom>
                <a:avLst/>
                <a:gdLst>
                  <a:gd name="T0" fmla="*/ 275 w 275"/>
                  <a:gd name="T1" fmla="*/ 29 h 81"/>
                  <a:gd name="T2" fmla="*/ 255 w 275"/>
                  <a:gd name="T3" fmla="*/ 21 h 81"/>
                  <a:gd name="T4" fmla="*/ 236 w 275"/>
                  <a:gd name="T5" fmla="*/ 13 h 81"/>
                  <a:gd name="T6" fmla="*/ 217 w 275"/>
                  <a:gd name="T7" fmla="*/ 9 h 81"/>
                  <a:gd name="T8" fmla="*/ 200 w 275"/>
                  <a:gd name="T9" fmla="*/ 4 h 81"/>
                  <a:gd name="T10" fmla="*/ 181 w 275"/>
                  <a:gd name="T11" fmla="*/ 2 h 81"/>
                  <a:gd name="T12" fmla="*/ 164 w 275"/>
                  <a:gd name="T13" fmla="*/ 0 h 81"/>
                  <a:gd name="T14" fmla="*/ 148 w 275"/>
                  <a:gd name="T15" fmla="*/ 0 h 81"/>
                  <a:gd name="T16" fmla="*/ 132 w 275"/>
                  <a:gd name="T17" fmla="*/ 2 h 81"/>
                  <a:gd name="T18" fmla="*/ 115 w 275"/>
                  <a:gd name="T19" fmla="*/ 6 h 81"/>
                  <a:gd name="T20" fmla="*/ 98 w 275"/>
                  <a:gd name="T21" fmla="*/ 10 h 81"/>
                  <a:gd name="T22" fmla="*/ 84 w 275"/>
                  <a:gd name="T23" fmla="*/ 14 h 81"/>
                  <a:gd name="T24" fmla="*/ 66 w 275"/>
                  <a:gd name="T25" fmla="*/ 21 h 81"/>
                  <a:gd name="T26" fmla="*/ 50 w 275"/>
                  <a:gd name="T27" fmla="*/ 27 h 81"/>
                  <a:gd name="T28" fmla="*/ 34 w 275"/>
                  <a:gd name="T29" fmla="*/ 35 h 81"/>
                  <a:gd name="T30" fmla="*/ 18 w 275"/>
                  <a:gd name="T31" fmla="*/ 45 h 81"/>
                  <a:gd name="T32" fmla="*/ 0 w 275"/>
                  <a:gd name="T33" fmla="*/ 54 h 81"/>
                  <a:gd name="T34" fmla="*/ 15 w 275"/>
                  <a:gd name="T35" fmla="*/ 81 h 81"/>
                  <a:gd name="T36" fmla="*/ 31 w 275"/>
                  <a:gd name="T37" fmla="*/ 73 h 81"/>
                  <a:gd name="T38" fmla="*/ 47 w 275"/>
                  <a:gd name="T39" fmla="*/ 64 h 81"/>
                  <a:gd name="T40" fmla="*/ 63 w 275"/>
                  <a:gd name="T41" fmla="*/ 56 h 81"/>
                  <a:gd name="T42" fmla="*/ 78 w 275"/>
                  <a:gd name="T43" fmla="*/ 50 h 81"/>
                  <a:gd name="T44" fmla="*/ 93 w 275"/>
                  <a:gd name="T45" fmla="*/ 45 h 81"/>
                  <a:gd name="T46" fmla="*/ 108 w 275"/>
                  <a:gd name="T47" fmla="*/ 40 h 81"/>
                  <a:gd name="T48" fmla="*/ 121 w 275"/>
                  <a:gd name="T49" fmla="*/ 35 h 81"/>
                  <a:gd name="T50" fmla="*/ 135 w 275"/>
                  <a:gd name="T51" fmla="*/ 34 h 81"/>
                  <a:gd name="T52" fmla="*/ 150 w 275"/>
                  <a:gd name="T53" fmla="*/ 33 h 81"/>
                  <a:gd name="T54" fmla="*/ 164 w 275"/>
                  <a:gd name="T55" fmla="*/ 33 h 81"/>
                  <a:gd name="T56" fmla="*/ 179 w 275"/>
                  <a:gd name="T57" fmla="*/ 33 h 81"/>
                  <a:gd name="T58" fmla="*/ 194 w 275"/>
                  <a:gd name="T59" fmla="*/ 35 h 81"/>
                  <a:gd name="T60" fmla="*/ 210 w 275"/>
                  <a:gd name="T61" fmla="*/ 38 h 81"/>
                  <a:gd name="T62" fmla="*/ 227 w 275"/>
                  <a:gd name="T63" fmla="*/ 44 h 81"/>
                  <a:gd name="T64" fmla="*/ 243 w 275"/>
                  <a:gd name="T65" fmla="*/ 49 h 81"/>
                  <a:gd name="T66" fmla="*/ 262 w 275"/>
                  <a:gd name="T67" fmla="*/ 57 h 81"/>
                  <a:gd name="T68" fmla="*/ 275 w 275"/>
                  <a:gd name="T69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5" h="81">
                    <a:moveTo>
                      <a:pt x="275" y="29"/>
                    </a:moveTo>
                    <a:lnTo>
                      <a:pt x="255" y="21"/>
                    </a:lnTo>
                    <a:lnTo>
                      <a:pt x="236" y="13"/>
                    </a:lnTo>
                    <a:lnTo>
                      <a:pt x="217" y="9"/>
                    </a:lnTo>
                    <a:lnTo>
                      <a:pt x="200" y="4"/>
                    </a:lnTo>
                    <a:lnTo>
                      <a:pt x="181" y="2"/>
                    </a:lnTo>
                    <a:lnTo>
                      <a:pt x="164" y="0"/>
                    </a:lnTo>
                    <a:lnTo>
                      <a:pt x="148" y="0"/>
                    </a:lnTo>
                    <a:lnTo>
                      <a:pt x="132" y="2"/>
                    </a:lnTo>
                    <a:lnTo>
                      <a:pt x="115" y="6"/>
                    </a:lnTo>
                    <a:lnTo>
                      <a:pt x="98" y="10"/>
                    </a:lnTo>
                    <a:lnTo>
                      <a:pt x="84" y="14"/>
                    </a:lnTo>
                    <a:lnTo>
                      <a:pt x="66" y="21"/>
                    </a:lnTo>
                    <a:lnTo>
                      <a:pt x="50" y="27"/>
                    </a:lnTo>
                    <a:lnTo>
                      <a:pt x="34" y="35"/>
                    </a:lnTo>
                    <a:lnTo>
                      <a:pt x="18" y="45"/>
                    </a:lnTo>
                    <a:lnTo>
                      <a:pt x="0" y="54"/>
                    </a:lnTo>
                    <a:lnTo>
                      <a:pt x="15" y="81"/>
                    </a:lnTo>
                    <a:lnTo>
                      <a:pt x="31" y="73"/>
                    </a:lnTo>
                    <a:lnTo>
                      <a:pt x="47" y="64"/>
                    </a:lnTo>
                    <a:lnTo>
                      <a:pt x="63" y="56"/>
                    </a:lnTo>
                    <a:lnTo>
                      <a:pt x="78" y="50"/>
                    </a:lnTo>
                    <a:lnTo>
                      <a:pt x="93" y="45"/>
                    </a:lnTo>
                    <a:lnTo>
                      <a:pt x="108" y="40"/>
                    </a:lnTo>
                    <a:lnTo>
                      <a:pt x="121" y="35"/>
                    </a:lnTo>
                    <a:lnTo>
                      <a:pt x="135" y="34"/>
                    </a:lnTo>
                    <a:lnTo>
                      <a:pt x="150" y="33"/>
                    </a:lnTo>
                    <a:lnTo>
                      <a:pt x="164" y="33"/>
                    </a:lnTo>
                    <a:lnTo>
                      <a:pt x="179" y="33"/>
                    </a:lnTo>
                    <a:lnTo>
                      <a:pt x="194" y="35"/>
                    </a:lnTo>
                    <a:lnTo>
                      <a:pt x="210" y="38"/>
                    </a:lnTo>
                    <a:lnTo>
                      <a:pt x="227" y="44"/>
                    </a:lnTo>
                    <a:lnTo>
                      <a:pt x="243" y="49"/>
                    </a:lnTo>
                    <a:lnTo>
                      <a:pt x="262" y="57"/>
                    </a:lnTo>
                    <a:lnTo>
                      <a:pt x="27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677"/>
              <p:cNvSpPr>
                <a:spLocks/>
              </p:cNvSpPr>
              <p:nvPr/>
            </p:nvSpPr>
            <p:spPr bwMode="auto">
              <a:xfrm>
                <a:off x="1024" y="2564"/>
                <a:ext cx="7" cy="10"/>
              </a:xfrm>
              <a:custGeom>
                <a:avLst/>
                <a:gdLst>
                  <a:gd name="T0" fmla="*/ 0 w 22"/>
                  <a:gd name="T1" fmla="*/ 28 h 30"/>
                  <a:gd name="T2" fmla="*/ 7 w 22"/>
                  <a:gd name="T3" fmla="*/ 30 h 30"/>
                  <a:gd name="T4" fmla="*/ 13 w 22"/>
                  <a:gd name="T5" fmla="*/ 28 h 30"/>
                  <a:gd name="T6" fmla="*/ 18 w 22"/>
                  <a:gd name="T7" fmla="*/ 26 h 30"/>
                  <a:gd name="T8" fmla="*/ 22 w 22"/>
                  <a:gd name="T9" fmla="*/ 20 h 30"/>
                  <a:gd name="T10" fmla="*/ 22 w 22"/>
                  <a:gd name="T11" fmla="*/ 15 h 30"/>
                  <a:gd name="T12" fmla="*/ 22 w 22"/>
                  <a:gd name="T13" fmla="*/ 9 h 30"/>
                  <a:gd name="T14" fmla="*/ 19 w 22"/>
                  <a:gd name="T15" fmla="*/ 4 h 30"/>
                  <a:gd name="T16" fmla="*/ 14 w 22"/>
                  <a:gd name="T17" fmla="*/ 0 h 30"/>
                  <a:gd name="T18" fmla="*/ 0 w 22"/>
                  <a:gd name="T1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0" y="28"/>
                    </a:moveTo>
                    <a:lnTo>
                      <a:pt x="7" y="30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678"/>
              <p:cNvSpPr>
                <a:spLocks/>
              </p:cNvSpPr>
              <p:nvPr/>
            </p:nvSpPr>
            <p:spPr bwMode="auto">
              <a:xfrm>
                <a:off x="1051" y="2611"/>
                <a:ext cx="9" cy="9"/>
              </a:xfrm>
              <a:custGeom>
                <a:avLst/>
                <a:gdLst>
                  <a:gd name="T0" fmla="*/ 21 w 27"/>
                  <a:gd name="T1" fmla="*/ 27 h 27"/>
                  <a:gd name="T2" fmla="*/ 26 w 27"/>
                  <a:gd name="T3" fmla="*/ 22 h 27"/>
                  <a:gd name="T4" fmla="*/ 27 w 27"/>
                  <a:gd name="T5" fmla="*/ 15 h 27"/>
                  <a:gd name="T6" fmla="*/ 26 w 27"/>
                  <a:gd name="T7" fmla="*/ 11 h 27"/>
                  <a:gd name="T8" fmla="*/ 21 w 27"/>
                  <a:gd name="T9" fmla="*/ 6 h 27"/>
                  <a:gd name="T10" fmla="*/ 17 w 27"/>
                  <a:gd name="T11" fmla="*/ 2 h 27"/>
                  <a:gd name="T12" fmla="*/ 12 w 27"/>
                  <a:gd name="T13" fmla="*/ 0 h 27"/>
                  <a:gd name="T14" fmla="*/ 5 w 27"/>
                  <a:gd name="T15" fmla="*/ 2 h 27"/>
                  <a:gd name="T16" fmla="*/ 0 w 27"/>
                  <a:gd name="T17" fmla="*/ 6 h 27"/>
                  <a:gd name="T18" fmla="*/ 21 w 27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1" y="27"/>
                    </a:moveTo>
                    <a:lnTo>
                      <a:pt x="26" y="22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679"/>
              <p:cNvSpPr>
                <a:spLocks/>
              </p:cNvSpPr>
              <p:nvPr/>
            </p:nvSpPr>
            <p:spPr bwMode="auto">
              <a:xfrm>
                <a:off x="1004" y="2613"/>
                <a:ext cx="54" cy="30"/>
              </a:xfrm>
              <a:custGeom>
                <a:avLst/>
                <a:gdLst>
                  <a:gd name="T0" fmla="*/ 5 w 161"/>
                  <a:gd name="T1" fmla="*/ 91 h 91"/>
                  <a:gd name="T2" fmla="*/ 17 w 161"/>
                  <a:gd name="T3" fmla="*/ 89 h 91"/>
                  <a:gd name="T4" fmla="*/ 27 w 161"/>
                  <a:gd name="T5" fmla="*/ 86 h 91"/>
                  <a:gd name="T6" fmla="*/ 39 w 161"/>
                  <a:gd name="T7" fmla="*/ 83 h 91"/>
                  <a:gd name="T8" fmla="*/ 48 w 161"/>
                  <a:gd name="T9" fmla="*/ 81 h 91"/>
                  <a:gd name="T10" fmla="*/ 59 w 161"/>
                  <a:gd name="T11" fmla="*/ 78 h 91"/>
                  <a:gd name="T12" fmla="*/ 70 w 161"/>
                  <a:gd name="T13" fmla="*/ 75 h 91"/>
                  <a:gd name="T14" fmla="*/ 79 w 161"/>
                  <a:gd name="T15" fmla="*/ 73 h 91"/>
                  <a:gd name="T16" fmla="*/ 90 w 161"/>
                  <a:gd name="T17" fmla="*/ 69 h 91"/>
                  <a:gd name="T18" fmla="*/ 99 w 161"/>
                  <a:gd name="T19" fmla="*/ 65 h 91"/>
                  <a:gd name="T20" fmla="*/ 109 w 161"/>
                  <a:gd name="T21" fmla="*/ 60 h 91"/>
                  <a:gd name="T22" fmla="*/ 118 w 161"/>
                  <a:gd name="T23" fmla="*/ 55 h 91"/>
                  <a:gd name="T24" fmla="*/ 126 w 161"/>
                  <a:gd name="T25" fmla="*/ 50 h 91"/>
                  <a:gd name="T26" fmla="*/ 137 w 161"/>
                  <a:gd name="T27" fmla="*/ 44 h 91"/>
                  <a:gd name="T28" fmla="*/ 147 w 161"/>
                  <a:gd name="T29" fmla="*/ 38 h 91"/>
                  <a:gd name="T30" fmla="*/ 153 w 161"/>
                  <a:gd name="T31" fmla="*/ 29 h 91"/>
                  <a:gd name="T32" fmla="*/ 161 w 161"/>
                  <a:gd name="T33" fmla="*/ 21 h 91"/>
                  <a:gd name="T34" fmla="*/ 140 w 161"/>
                  <a:gd name="T35" fmla="*/ 0 h 91"/>
                  <a:gd name="T36" fmla="*/ 133 w 161"/>
                  <a:gd name="T37" fmla="*/ 6 h 91"/>
                  <a:gd name="T38" fmla="*/ 126 w 161"/>
                  <a:gd name="T39" fmla="*/ 12 h 91"/>
                  <a:gd name="T40" fmla="*/ 118 w 161"/>
                  <a:gd name="T41" fmla="*/ 19 h 91"/>
                  <a:gd name="T42" fmla="*/ 112 w 161"/>
                  <a:gd name="T43" fmla="*/ 23 h 91"/>
                  <a:gd name="T44" fmla="*/ 104 w 161"/>
                  <a:gd name="T45" fmla="*/ 28 h 91"/>
                  <a:gd name="T46" fmla="*/ 95 w 161"/>
                  <a:gd name="T47" fmla="*/ 32 h 91"/>
                  <a:gd name="T48" fmla="*/ 87 w 161"/>
                  <a:gd name="T49" fmla="*/ 35 h 91"/>
                  <a:gd name="T50" fmla="*/ 79 w 161"/>
                  <a:gd name="T51" fmla="*/ 39 h 91"/>
                  <a:gd name="T52" fmla="*/ 70 w 161"/>
                  <a:gd name="T53" fmla="*/ 42 h 91"/>
                  <a:gd name="T54" fmla="*/ 62 w 161"/>
                  <a:gd name="T55" fmla="*/ 46 h 91"/>
                  <a:gd name="T56" fmla="*/ 52 w 161"/>
                  <a:gd name="T57" fmla="*/ 48 h 91"/>
                  <a:gd name="T58" fmla="*/ 41 w 161"/>
                  <a:gd name="T59" fmla="*/ 51 h 91"/>
                  <a:gd name="T60" fmla="*/ 32 w 161"/>
                  <a:gd name="T61" fmla="*/ 52 h 91"/>
                  <a:gd name="T62" fmla="*/ 21 w 161"/>
                  <a:gd name="T63" fmla="*/ 55 h 91"/>
                  <a:gd name="T64" fmla="*/ 9 w 161"/>
                  <a:gd name="T65" fmla="*/ 58 h 91"/>
                  <a:gd name="T66" fmla="*/ 0 w 161"/>
                  <a:gd name="T67" fmla="*/ 59 h 91"/>
                  <a:gd name="T68" fmla="*/ 5 w 161"/>
                  <a:gd name="T6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91">
                    <a:moveTo>
                      <a:pt x="5" y="91"/>
                    </a:moveTo>
                    <a:lnTo>
                      <a:pt x="17" y="89"/>
                    </a:lnTo>
                    <a:lnTo>
                      <a:pt x="27" y="86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9" y="78"/>
                    </a:lnTo>
                    <a:lnTo>
                      <a:pt x="70" y="75"/>
                    </a:lnTo>
                    <a:lnTo>
                      <a:pt x="79" y="73"/>
                    </a:lnTo>
                    <a:lnTo>
                      <a:pt x="90" y="69"/>
                    </a:lnTo>
                    <a:lnTo>
                      <a:pt x="99" y="65"/>
                    </a:lnTo>
                    <a:lnTo>
                      <a:pt x="109" y="60"/>
                    </a:lnTo>
                    <a:lnTo>
                      <a:pt x="118" y="55"/>
                    </a:lnTo>
                    <a:lnTo>
                      <a:pt x="126" y="50"/>
                    </a:lnTo>
                    <a:lnTo>
                      <a:pt x="137" y="44"/>
                    </a:lnTo>
                    <a:lnTo>
                      <a:pt x="147" y="38"/>
                    </a:lnTo>
                    <a:lnTo>
                      <a:pt x="153" y="29"/>
                    </a:lnTo>
                    <a:lnTo>
                      <a:pt x="161" y="21"/>
                    </a:lnTo>
                    <a:lnTo>
                      <a:pt x="140" y="0"/>
                    </a:lnTo>
                    <a:lnTo>
                      <a:pt x="133" y="6"/>
                    </a:lnTo>
                    <a:lnTo>
                      <a:pt x="126" y="12"/>
                    </a:lnTo>
                    <a:lnTo>
                      <a:pt x="118" y="19"/>
                    </a:lnTo>
                    <a:lnTo>
                      <a:pt x="112" y="23"/>
                    </a:lnTo>
                    <a:lnTo>
                      <a:pt x="104" y="28"/>
                    </a:lnTo>
                    <a:lnTo>
                      <a:pt x="95" y="32"/>
                    </a:lnTo>
                    <a:lnTo>
                      <a:pt x="87" y="35"/>
                    </a:lnTo>
                    <a:lnTo>
                      <a:pt x="79" y="39"/>
                    </a:lnTo>
                    <a:lnTo>
                      <a:pt x="70" y="42"/>
                    </a:lnTo>
                    <a:lnTo>
                      <a:pt x="62" y="46"/>
                    </a:lnTo>
                    <a:lnTo>
                      <a:pt x="52" y="48"/>
                    </a:lnTo>
                    <a:lnTo>
                      <a:pt x="41" y="51"/>
                    </a:lnTo>
                    <a:lnTo>
                      <a:pt x="32" y="52"/>
                    </a:lnTo>
                    <a:lnTo>
                      <a:pt x="21" y="55"/>
                    </a:lnTo>
                    <a:lnTo>
                      <a:pt x="9" y="58"/>
                    </a:lnTo>
                    <a:lnTo>
                      <a:pt x="0" y="5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680"/>
              <p:cNvSpPr>
                <a:spLocks/>
              </p:cNvSpPr>
              <p:nvPr/>
            </p:nvSpPr>
            <p:spPr bwMode="auto">
              <a:xfrm>
                <a:off x="1049" y="2611"/>
                <a:ext cx="7" cy="11"/>
              </a:xfrm>
              <a:custGeom>
                <a:avLst/>
                <a:gdLst>
                  <a:gd name="T0" fmla="*/ 13 w 19"/>
                  <a:gd name="T1" fmla="*/ 0 h 33"/>
                  <a:gd name="T2" fmla="*/ 7 w 19"/>
                  <a:gd name="T3" fmla="*/ 3 h 33"/>
                  <a:gd name="T4" fmla="*/ 3 w 19"/>
                  <a:gd name="T5" fmla="*/ 7 h 33"/>
                  <a:gd name="T6" fmla="*/ 0 w 19"/>
                  <a:gd name="T7" fmla="*/ 14 h 33"/>
                  <a:gd name="T8" fmla="*/ 0 w 19"/>
                  <a:gd name="T9" fmla="*/ 19 h 33"/>
                  <a:gd name="T10" fmla="*/ 3 w 19"/>
                  <a:gd name="T11" fmla="*/ 25 h 33"/>
                  <a:gd name="T12" fmla="*/ 7 w 19"/>
                  <a:gd name="T13" fmla="*/ 29 h 33"/>
                  <a:gd name="T14" fmla="*/ 12 w 19"/>
                  <a:gd name="T15" fmla="*/ 33 h 33"/>
                  <a:gd name="T16" fmla="*/ 19 w 19"/>
                  <a:gd name="T17" fmla="*/ 33 h 33"/>
                  <a:gd name="T18" fmla="*/ 13 w 1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13" y="0"/>
                    </a:move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7" y="29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681"/>
              <p:cNvSpPr>
                <a:spLocks/>
              </p:cNvSpPr>
              <p:nvPr/>
            </p:nvSpPr>
            <p:spPr bwMode="auto">
              <a:xfrm>
                <a:off x="1110" y="2651"/>
                <a:ext cx="6" cy="10"/>
              </a:xfrm>
              <a:custGeom>
                <a:avLst/>
                <a:gdLst>
                  <a:gd name="T0" fmla="*/ 0 w 20"/>
                  <a:gd name="T1" fmla="*/ 30 h 30"/>
                  <a:gd name="T2" fmla="*/ 6 w 20"/>
                  <a:gd name="T3" fmla="*/ 30 h 30"/>
                  <a:gd name="T4" fmla="*/ 12 w 20"/>
                  <a:gd name="T5" fmla="*/ 28 h 30"/>
                  <a:gd name="T6" fmla="*/ 16 w 20"/>
                  <a:gd name="T7" fmla="*/ 24 h 30"/>
                  <a:gd name="T8" fmla="*/ 18 w 20"/>
                  <a:gd name="T9" fmla="*/ 19 h 30"/>
                  <a:gd name="T10" fmla="*/ 20 w 20"/>
                  <a:gd name="T11" fmla="*/ 14 h 30"/>
                  <a:gd name="T12" fmla="*/ 17 w 20"/>
                  <a:gd name="T13" fmla="*/ 7 h 30"/>
                  <a:gd name="T14" fmla="*/ 13 w 20"/>
                  <a:gd name="T15" fmla="*/ 3 h 30"/>
                  <a:gd name="T16" fmla="*/ 8 w 20"/>
                  <a:gd name="T17" fmla="*/ 0 h 30"/>
                  <a:gd name="T18" fmla="*/ 0 w 20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0">
                    <a:moveTo>
                      <a:pt x="0" y="30"/>
                    </a:moveTo>
                    <a:lnTo>
                      <a:pt x="6" y="30"/>
                    </a:lnTo>
                    <a:lnTo>
                      <a:pt x="12" y="28"/>
                    </a:lnTo>
                    <a:lnTo>
                      <a:pt x="16" y="24"/>
                    </a:lnTo>
                    <a:lnTo>
                      <a:pt x="18" y="19"/>
                    </a:lnTo>
                    <a:lnTo>
                      <a:pt x="20" y="14"/>
                    </a:lnTo>
                    <a:lnTo>
                      <a:pt x="17" y="7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682"/>
              <p:cNvSpPr>
                <a:spLocks/>
              </p:cNvSpPr>
              <p:nvPr/>
            </p:nvSpPr>
            <p:spPr bwMode="auto">
              <a:xfrm>
                <a:off x="1073" y="2648"/>
                <a:ext cx="39" cy="19"/>
              </a:xfrm>
              <a:custGeom>
                <a:avLst/>
                <a:gdLst>
                  <a:gd name="T0" fmla="*/ 19 w 119"/>
                  <a:gd name="T1" fmla="*/ 57 h 57"/>
                  <a:gd name="T2" fmla="*/ 30 w 119"/>
                  <a:gd name="T3" fmla="*/ 50 h 57"/>
                  <a:gd name="T4" fmla="*/ 40 w 119"/>
                  <a:gd name="T5" fmla="*/ 42 h 57"/>
                  <a:gd name="T6" fmla="*/ 51 w 119"/>
                  <a:gd name="T7" fmla="*/ 37 h 57"/>
                  <a:gd name="T8" fmla="*/ 61 w 119"/>
                  <a:gd name="T9" fmla="*/ 34 h 57"/>
                  <a:gd name="T10" fmla="*/ 71 w 119"/>
                  <a:gd name="T11" fmla="*/ 33 h 57"/>
                  <a:gd name="T12" fmla="*/ 84 w 119"/>
                  <a:gd name="T13" fmla="*/ 31 h 57"/>
                  <a:gd name="T14" fmla="*/ 96 w 119"/>
                  <a:gd name="T15" fmla="*/ 33 h 57"/>
                  <a:gd name="T16" fmla="*/ 111 w 119"/>
                  <a:gd name="T17" fmla="*/ 35 h 57"/>
                  <a:gd name="T18" fmla="*/ 119 w 119"/>
                  <a:gd name="T19" fmla="*/ 6 h 57"/>
                  <a:gd name="T20" fmla="*/ 101 w 119"/>
                  <a:gd name="T21" fmla="*/ 2 h 57"/>
                  <a:gd name="T22" fmla="*/ 84 w 119"/>
                  <a:gd name="T23" fmla="*/ 0 h 57"/>
                  <a:gd name="T24" fmla="*/ 67 w 119"/>
                  <a:gd name="T25" fmla="*/ 0 h 57"/>
                  <a:gd name="T26" fmla="*/ 53 w 119"/>
                  <a:gd name="T27" fmla="*/ 4 h 57"/>
                  <a:gd name="T28" fmla="*/ 39 w 119"/>
                  <a:gd name="T29" fmla="*/ 10 h 57"/>
                  <a:gd name="T30" fmla="*/ 26 w 119"/>
                  <a:gd name="T31" fmla="*/ 17 h 57"/>
                  <a:gd name="T32" fmla="*/ 13 w 119"/>
                  <a:gd name="T33" fmla="*/ 23 h 57"/>
                  <a:gd name="T34" fmla="*/ 0 w 119"/>
                  <a:gd name="T35" fmla="*/ 33 h 57"/>
                  <a:gd name="T36" fmla="*/ 19 w 119"/>
                  <a:gd name="T3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7">
                    <a:moveTo>
                      <a:pt x="19" y="57"/>
                    </a:moveTo>
                    <a:lnTo>
                      <a:pt x="30" y="50"/>
                    </a:lnTo>
                    <a:lnTo>
                      <a:pt x="40" y="42"/>
                    </a:lnTo>
                    <a:lnTo>
                      <a:pt x="51" y="37"/>
                    </a:lnTo>
                    <a:lnTo>
                      <a:pt x="61" y="34"/>
                    </a:lnTo>
                    <a:lnTo>
                      <a:pt x="71" y="33"/>
                    </a:lnTo>
                    <a:lnTo>
                      <a:pt x="84" y="31"/>
                    </a:lnTo>
                    <a:lnTo>
                      <a:pt x="96" y="33"/>
                    </a:lnTo>
                    <a:lnTo>
                      <a:pt x="111" y="35"/>
                    </a:lnTo>
                    <a:lnTo>
                      <a:pt x="119" y="6"/>
                    </a:lnTo>
                    <a:lnTo>
                      <a:pt x="101" y="2"/>
                    </a:lnTo>
                    <a:lnTo>
                      <a:pt x="84" y="0"/>
                    </a:lnTo>
                    <a:lnTo>
                      <a:pt x="67" y="0"/>
                    </a:lnTo>
                    <a:lnTo>
                      <a:pt x="53" y="4"/>
                    </a:lnTo>
                    <a:lnTo>
                      <a:pt x="39" y="10"/>
                    </a:lnTo>
                    <a:lnTo>
                      <a:pt x="26" y="17"/>
                    </a:lnTo>
                    <a:lnTo>
                      <a:pt x="13" y="23"/>
                    </a:lnTo>
                    <a:lnTo>
                      <a:pt x="0" y="3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683"/>
              <p:cNvSpPr>
                <a:spLocks/>
              </p:cNvSpPr>
              <p:nvPr/>
            </p:nvSpPr>
            <p:spPr bwMode="auto">
              <a:xfrm>
                <a:off x="1105" y="2651"/>
                <a:ext cx="9" cy="9"/>
              </a:xfrm>
              <a:custGeom>
                <a:avLst/>
                <a:gdLst>
                  <a:gd name="T0" fmla="*/ 7 w 25"/>
                  <a:gd name="T1" fmla="*/ 0 h 27"/>
                  <a:gd name="T2" fmla="*/ 2 w 25"/>
                  <a:gd name="T3" fmla="*/ 6 h 27"/>
                  <a:gd name="T4" fmla="*/ 0 w 25"/>
                  <a:gd name="T5" fmla="*/ 11 h 27"/>
                  <a:gd name="T6" fmla="*/ 0 w 25"/>
                  <a:gd name="T7" fmla="*/ 17 h 27"/>
                  <a:gd name="T8" fmla="*/ 3 w 25"/>
                  <a:gd name="T9" fmla="*/ 21 h 27"/>
                  <a:gd name="T10" fmla="*/ 7 w 25"/>
                  <a:gd name="T11" fmla="*/ 25 h 27"/>
                  <a:gd name="T12" fmla="*/ 13 w 25"/>
                  <a:gd name="T13" fmla="*/ 27 h 27"/>
                  <a:gd name="T14" fmla="*/ 18 w 25"/>
                  <a:gd name="T15" fmla="*/ 27 h 27"/>
                  <a:gd name="T16" fmla="*/ 25 w 25"/>
                  <a:gd name="T17" fmla="*/ 25 h 27"/>
                  <a:gd name="T18" fmla="*/ 7 w 2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7" y="0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25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684"/>
              <p:cNvSpPr>
                <a:spLocks/>
              </p:cNvSpPr>
              <p:nvPr/>
            </p:nvSpPr>
            <p:spPr bwMode="auto">
              <a:xfrm>
                <a:off x="1293" y="2685"/>
                <a:ext cx="11" cy="6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6 h 19"/>
                  <a:gd name="T6" fmla="*/ 24 w 32"/>
                  <a:gd name="T7" fmla="*/ 2 h 19"/>
                  <a:gd name="T8" fmla="*/ 18 w 32"/>
                  <a:gd name="T9" fmla="*/ 0 h 19"/>
                  <a:gd name="T10" fmla="*/ 13 w 32"/>
                  <a:gd name="T11" fmla="*/ 0 h 19"/>
                  <a:gd name="T12" fmla="*/ 6 w 32"/>
                  <a:gd name="T13" fmla="*/ 2 h 19"/>
                  <a:gd name="T14" fmla="*/ 2 w 32"/>
                  <a:gd name="T15" fmla="*/ 6 h 19"/>
                  <a:gd name="T16" fmla="*/ 0 w 32"/>
                  <a:gd name="T17" fmla="*/ 13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685"/>
              <p:cNvSpPr>
                <a:spLocks/>
              </p:cNvSpPr>
              <p:nvPr/>
            </p:nvSpPr>
            <p:spPr bwMode="auto">
              <a:xfrm>
                <a:off x="1275" y="2689"/>
                <a:ext cx="29" cy="55"/>
              </a:xfrm>
              <a:custGeom>
                <a:avLst/>
                <a:gdLst>
                  <a:gd name="T0" fmla="*/ 27 w 86"/>
                  <a:gd name="T1" fmla="*/ 165 h 165"/>
                  <a:gd name="T2" fmla="*/ 39 w 86"/>
                  <a:gd name="T3" fmla="*/ 144 h 165"/>
                  <a:gd name="T4" fmla="*/ 48 w 86"/>
                  <a:gd name="T5" fmla="*/ 126 h 165"/>
                  <a:gd name="T6" fmla="*/ 56 w 86"/>
                  <a:gd name="T7" fmla="*/ 107 h 165"/>
                  <a:gd name="T8" fmla="*/ 64 w 86"/>
                  <a:gd name="T9" fmla="*/ 88 h 165"/>
                  <a:gd name="T10" fmla="*/ 70 w 86"/>
                  <a:gd name="T11" fmla="*/ 69 h 165"/>
                  <a:gd name="T12" fmla="*/ 75 w 86"/>
                  <a:gd name="T13" fmla="*/ 49 h 165"/>
                  <a:gd name="T14" fmla="*/ 82 w 86"/>
                  <a:gd name="T15" fmla="*/ 28 h 165"/>
                  <a:gd name="T16" fmla="*/ 86 w 86"/>
                  <a:gd name="T17" fmla="*/ 6 h 165"/>
                  <a:gd name="T18" fmla="*/ 54 w 86"/>
                  <a:gd name="T19" fmla="*/ 0 h 165"/>
                  <a:gd name="T20" fmla="*/ 50 w 86"/>
                  <a:gd name="T21" fmla="*/ 22 h 165"/>
                  <a:gd name="T22" fmla="*/ 45 w 86"/>
                  <a:gd name="T23" fmla="*/ 42 h 165"/>
                  <a:gd name="T24" fmla="*/ 40 w 86"/>
                  <a:gd name="T25" fmla="*/ 59 h 165"/>
                  <a:gd name="T26" fmla="*/ 35 w 86"/>
                  <a:gd name="T27" fmla="*/ 77 h 165"/>
                  <a:gd name="T28" fmla="*/ 28 w 86"/>
                  <a:gd name="T29" fmla="*/ 95 h 165"/>
                  <a:gd name="T30" fmla="*/ 20 w 86"/>
                  <a:gd name="T31" fmla="*/ 112 h 165"/>
                  <a:gd name="T32" fmla="*/ 10 w 86"/>
                  <a:gd name="T33" fmla="*/ 130 h 165"/>
                  <a:gd name="T34" fmla="*/ 0 w 86"/>
                  <a:gd name="T35" fmla="*/ 149 h 165"/>
                  <a:gd name="T36" fmla="*/ 27 w 86"/>
                  <a:gd name="T3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5">
                    <a:moveTo>
                      <a:pt x="27" y="165"/>
                    </a:moveTo>
                    <a:lnTo>
                      <a:pt x="39" y="144"/>
                    </a:lnTo>
                    <a:lnTo>
                      <a:pt x="48" y="126"/>
                    </a:lnTo>
                    <a:lnTo>
                      <a:pt x="56" y="107"/>
                    </a:lnTo>
                    <a:lnTo>
                      <a:pt x="64" y="88"/>
                    </a:lnTo>
                    <a:lnTo>
                      <a:pt x="70" y="69"/>
                    </a:lnTo>
                    <a:lnTo>
                      <a:pt x="75" y="49"/>
                    </a:lnTo>
                    <a:lnTo>
                      <a:pt x="82" y="28"/>
                    </a:lnTo>
                    <a:lnTo>
                      <a:pt x="86" y="6"/>
                    </a:lnTo>
                    <a:lnTo>
                      <a:pt x="54" y="0"/>
                    </a:lnTo>
                    <a:lnTo>
                      <a:pt x="50" y="22"/>
                    </a:lnTo>
                    <a:lnTo>
                      <a:pt x="45" y="42"/>
                    </a:lnTo>
                    <a:lnTo>
                      <a:pt x="40" y="59"/>
                    </a:lnTo>
                    <a:lnTo>
                      <a:pt x="35" y="77"/>
                    </a:lnTo>
                    <a:lnTo>
                      <a:pt x="28" y="95"/>
                    </a:lnTo>
                    <a:lnTo>
                      <a:pt x="20" y="112"/>
                    </a:lnTo>
                    <a:lnTo>
                      <a:pt x="10" y="130"/>
                    </a:lnTo>
                    <a:lnTo>
                      <a:pt x="0" y="149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686"/>
              <p:cNvSpPr>
                <a:spLocks/>
              </p:cNvSpPr>
              <p:nvPr/>
            </p:nvSpPr>
            <p:spPr bwMode="auto">
              <a:xfrm>
                <a:off x="1292" y="2688"/>
                <a:ext cx="10" cy="8"/>
              </a:xfrm>
              <a:custGeom>
                <a:avLst/>
                <a:gdLst>
                  <a:gd name="T0" fmla="*/ 3 w 30"/>
                  <a:gd name="T1" fmla="*/ 0 h 24"/>
                  <a:gd name="T2" fmla="*/ 0 w 30"/>
                  <a:gd name="T3" fmla="*/ 6 h 24"/>
                  <a:gd name="T4" fmla="*/ 2 w 30"/>
                  <a:gd name="T5" fmla="*/ 12 h 24"/>
                  <a:gd name="T6" fmla="*/ 4 w 30"/>
                  <a:gd name="T7" fmla="*/ 17 h 24"/>
                  <a:gd name="T8" fmla="*/ 8 w 30"/>
                  <a:gd name="T9" fmla="*/ 21 h 24"/>
                  <a:gd name="T10" fmla="*/ 14 w 30"/>
                  <a:gd name="T11" fmla="*/ 23 h 24"/>
                  <a:gd name="T12" fmla="*/ 20 w 30"/>
                  <a:gd name="T13" fmla="*/ 24 h 24"/>
                  <a:gd name="T14" fmla="*/ 24 w 30"/>
                  <a:gd name="T15" fmla="*/ 21 h 24"/>
                  <a:gd name="T16" fmla="*/ 30 w 30"/>
                  <a:gd name="T17" fmla="*/ 17 h 24"/>
                  <a:gd name="T18" fmla="*/ 3 w 30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4" y="17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24" y="21"/>
                    </a:lnTo>
                    <a:lnTo>
                      <a:pt x="30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687"/>
              <p:cNvSpPr>
                <a:spLocks/>
              </p:cNvSpPr>
              <p:nvPr/>
            </p:nvSpPr>
            <p:spPr bwMode="auto">
              <a:xfrm>
                <a:off x="1232" y="2493"/>
                <a:ext cx="8" cy="9"/>
              </a:xfrm>
              <a:custGeom>
                <a:avLst/>
                <a:gdLst>
                  <a:gd name="T0" fmla="*/ 20 w 24"/>
                  <a:gd name="T1" fmla="*/ 26 h 26"/>
                  <a:gd name="T2" fmla="*/ 24 w 24"/>
                  <a:gd name="T3" fmla="*/ 22 h 26"/>
                  <a:gd name="T4" fmla="*/ 24 w 24"/>
                  <a:gd name="T5" fmla="*/ 16 h 26"/>
                  <a:gd name="T6" fmla="*/ 24 w 24"/>
                  <a:gd name="T7" fmla="*/ 10 h 26"/>
                  <a:gd name="T8" fmla="*/ 21 w 24"/>
                  <a:gd name="T9" fmla="*/ 5 h 26"/>
                  <a:gd name="T10" fmla="*/ 16 w 24"/>
                  <a:gd name="T11" fmla="*/ 2 h 26"/>
                  <a:gd name="T12" fmla="*/ 12 w 24"/>
                  <a:gd name="T13" fmla="*/ 0 h 26"/>
                  <a:gd name="T14" fmla="*/ 5 w 24"/>
                  <a:gd name="T15" fmla="*/ 1 h 26"/>
                  <a:gd name="T16" fmla="*/ 0 w 24"/>
                  <a:gd name="T17" fmla="*/ 4 h 26"/>
                  <a:gd name="T18" fmla="*/ 20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20" y="26"/>
                    </a:moveTo>
                    <a:lnTo>
                      <a:pt x="24" y="22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0" y="4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688"/>
              <p:cNvSpPr>
                <a:spLocks/>
              </p:cNvSpPr>
              <p:nvPr/>
            </p:nvSpPr>
            <p:spPr bwMode="auto">
              <a:xfrm>
                <a:off x="1151" y="2494"/>
                <a:ext cx="87" cy="30"/>
              </a:xfrm>
              <a:custGeom>
                <a:avLst/>
                <a:gdLst>
                  <a:gd name="T0" fmla="*/ 0 w 261"/>
                  <a:gd name="T1" fmla="*/ 80 h 92"/>
                  <a:gd name="T2" fmla="*/ 16 w 261"/>
                  <a:gd name="T3" fmla="*/ 84 h 92"/>
                  <a:gd name="T4" fmla="*/ 35 w 261"/>
                  <a:gd name="T5" fmla="*/ 88 h 92"/>
                  <a:gd name="T6" fmla="*/ 52 w 261"/>
                  <a:gd name="T7" fmla="*/ 91 h 92"/>
                  <a:gd name="T8" fmla="*/ 70 w 261"/>
                  <a:gd name="T9" fmla="*/ 92 h 92"/>
                  <a:gd name="T10" fmla="*/ 88 w 261"/>
                  <a:gd name="T11" fmla="*/ 92 h 92"/>
                  <a:gd name="T12" fmla="*/ 104 w 261"/>
                  <a:gd name="T13" fmla="*/ 91 h 92"/>
                  <a:gd name="T14" fmla="*/ 121 w 261"/>
                  <a:gd name="T15" fmla="*/ 89 h 92"/>
                  <a:gd name="T16" fmla="*/ 139 w 261"/>
                  <a:gd name="T17" fmla="*/ 87 h 92"/>
                  <a:gd name="T18" fmla="*/ 155 w 261"/>
                  <a:gd name="T19" fmla="*/ 81 h 92"/>
                  <a:gd name="T20" fmla="*/ 171 w 261"/>
                  <a:gd name="T21" fmla="*/ 77 h 92"/>
                  <a:gd name="T22" fmla="*/ 187 w 261"/>
                  <a:gd name="T23" fmla="*/ 70 h 92"/>
                  <a:gd name="T24" fmla="*/ 202 w 261"/>
                  <a:gd name="T25" fmla="*/ 64 h 92"/>
                  <a:gd name="T26" fmla="*/ 218 w 261"/>
                  <a:gd name="T27" fmla="*/ 56 h 92"/>
                  <a:gd name="T28" fmla="*/ 232 w 261"/>
                  <a:gd name="T29" fmla="*/ 47 h 92"/>
                  <a:gd name="T30" fmla="*/ 247 w 261"/>
                  <a:gd name="T31" fmla="*/ 37 h 92"/>
                  <a:gd name="T32" fmla="*/ 261 w 261"/>
                  <a:gd name="T33" fmla="*/ 24 h 92"/>
                  <a:gd name="T34" fmla="*/ 241 w 261"/>
                  <a:gd name="T35" fmla="*/ 0 h 92"/>
                  <a:gd name="T36" fmla="*/ 229 w 261"/>
                  <a:gd name="T37" fmla="*/ 11 h 92"/>
                  <a:gd name="T38" fmla="*/ 216 w 261"/>
                  <a:gd name="T39" fmla="*/ 20 h 92"/>
                  <a:gd name="T40" fmla="*/ 202 w 261"/>
                  <a:gd name="T41" fmla="*/ 29 h 92"/>
                  <a:gd name="T42" fmla="*/ 189 w 261"/>
                  <a:gd name="T43" fmla="*/ 35 h 92"/>
                  <a:gd name="T44" fmla="*/ 175 w 261"/>
                  <a:gd name="T45" fmla="*/ 42 h 92"/>
                  <a:gd name="T46" fmla="*/ 160 w 261"/>
                  <a:gd name="T47" fmla="*/ 47 h 92"/>
                  <a:gd name="T48" fmla="*/ 147 w 261"/>
                  <a:gd name="T49" fmla="*/ 51 h 92"/>
                  <a:gd name="T50" fmla="*/ 132 w 261"/>
                  <a:gd name="T51" fmla="*/ 54 h 92"/>
                  <a:gd name="T52" fmla="*/ 117 w 261"/>
                  <a:gd name="T53" fmla="*/ 57 h 92"/>
                  <a:gd name="T54" fmla="*/ 102 w 261"/>
                  <a:gd name="T55" fmla="*/ 60 h 92"/>
                  <a:gd name="T56" fmla="*/ 88 w 261"/>
                  <a:gd name="T57" fmla="*/ 60 h 92"/>
                  <a:gd name="T58" fmla="*/ 70 w 261"/>
                  <a:gd name="T59" fmla="*/ 60 h 92"/>
                  <a:gd name="T60" fmla="*/ 54 w 261"/>
                  <a:gd name="T61" fmla="*/ 58 h 92"/>
                  <a:gd name="T62" fmla="*/ 38 w 261"/>
                  <a:gd name="T63" fmla="*/ 57 h 92"/>
                  <a:gd name="T64" fmla="*/ 23 w 261"/>
                  <a:gd name="T65" fmla="*/ 54 h 92"/>
                  <a:gd name="T66" fmla="*/ 7 w 261"/>
                  <a:gd name="T67" fmla="*/ 50 h 92"/>
                  <a:gd name="T68" fmla="*/ 0 w 261"/>
                  <a:gd name="T69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92">
                    <a:moveTo>
                      <a:pt x="0" y="80"/>
                    </a:moveTo>
                    <a:lnTo>
                      <a:pt x="16" y="84"/>
                    </a:lnTo>
                    <a:lnTo>
                      <a:pt x="35" y="88"/>
                    </a:lnTo>
                    <a:lnTo>
                      <a:pt x="52" y="91"/>
                    </a:lnTo>
                    <a:lnTo>
                      <a:pt x="70" y="92"/>
                    </a:lnTo>
                    <a:lnTo>
                      <a:pt x="88" y="92"/>
                    </a:lnTo>
                    <a:lnTo>
                      <a:pt x="104" y="91"/>
                    </a:lnTo>
                    <a:lnTo>
                      <a:pt x="121" y="89"/>
                    </a:lnTo>
                    <a:lnTo>
                      <a:pt x="139" y="87"/>
                    </a:lnTo>
                    <a:lnTo>
                      <a:pt x="155" y="81"/>
                    </a:lnTo>
                    <a:lnTo>
                      <a:pt x="171" y="77"/>
                    </a:lnTo>
                    <a:lnTo>
                      <a:pt x="187" y="70"/>
                    </a:lnTo>
                    <a:lnTo>
                      <a:pt x="202" y="64"/>
                    </a:lnTo>
                    <a:lnTo>
                      <a:pt x="218" y="56"/>
                    </a:lnTo>
                    <a:lnTo>
                      <a:pt x="232" y="47"/>
                    </a:lnTo>
                    <a:lnTo>
                      <a:pt x="247" y="37"/>
                    </a:lnTo>
                    <a:lnTo>
                      <a:pt x="261" y="24"/>
                    </a:lnTo>
                    <a:lnTo>
                      <a:pt x="241" y="0"/>
                    </a:lnTo>
                    <a:lnTo>
                      <a:pt x="229" y="11"/>
                    </a:lnTo>
                    <a:lnTo>
                      <a:pt x="216" y="20"/>
                    </a:lnTo>
                    <a:lnTo>
                      <a:pt x="202" y="29"/>
                    </a:lnTo>
                    <a:lnTo>
                      <a:pt x="189" y="35"/>
                    </a:lnTo>
                    <a:lnTo>
                      <a:pt x="175" y="42"/>
                    </a:lnTo>
                    <a:lnTo>
                      <a:pt x="160" y="47"/>
                    </a:lnTo>
                    <a:lnTo>
                      <a:pt x="147" y="51"/>
                    </a:lnTo>
                    <a:lnTo>
                      <a:pt x="132" y="54"/>
                    </a:lnTo>
                    <a:lnTo>
                      <a:pt x="117" y="57"/>
                    </a:lnTo>
                    <a:lnTo>
                      <a:pt x="102" y="60"/>
                    </a:lnTo>
                    <a:lnTo>
                      <a:pt x="88" y="60"/>
                    </a:lnTo>
                    <a:lnTo>
                      <a:pt x="70" y="60"/>
                    </a:lnTo>
                    <a:lnTo>
                      <a:pt x="54" y="58"/>
                    </a:lnTo>
                    <a:lnTo>
                      <a:pt x="38" y="57"/>
                    </a:lnTo>
                    <a:lnTo>
                      <a:pt x="23" y="54"/>
                    </a:lnTo>
                    <a:lnTo>
                      <a:pt x="7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689"/>
              <p:cNvSpPr>
                <a:spLocks/>
              </p:cNvSpPr>
              <p:nvPr/>
            </p:nvSpPr>
            <p:spPr bwMode="auto">
              <a:xfrm>
                <a:off x="1230" y="2493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690"/>
              <p:cNvSpPr>
                <a:spLocks/>
              </p:cNvSpPr>
              <p:nvPr/>
            </p:nvSpPr>
            <p:spPr bwMode="auto">
              <a:xfrm>
                <a:off x="1278" y="2427"/>
                <a:ext cx="5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9 h 33"/>
                  <a:gd name="T4" fmla="*/ 16 w 16"/>
                  <a:gd name="T5" fmla="*/ 18 h 33"/>
                  <a:gd name="T6" fmla="*/ 14 w 16"/>
                  <a:gd name="T7" fmla="*/ 6 h 33"/>
                  <a:gd name="T8" fmla="*/ 1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9"/>
                    </a:lnTo>
                    <a:lnTo>
                      <a:pt x="16" y="18"/>
                    </a:lnTo>
                    <a:lnTo>
                      <a:pt x="14" y="6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691"/>
              <p:cNvSpPr>
                <a:spLocks/>
              </p:cNvSpPr>
              <p:nvPr/>
            </p:nvSpPr>
            <p:spPr bwMode="auto">
              <a:xfrm>
                <a:off x="1251" y="2427"/>
                <a:ext cx="27" cy="20"/>
              </a:xfrm>
              <a:custGeom>
                <a:avLst/>
                <a:gdLst>
                  <a:gd name="T0" fmla="*/ 26 w 81"/>
                  <a:gd name="T1" fmla="*/ 60 h 60"/>
                  <a:gd name="T2" fmla="*/ 30 w 81"/>
                  <a:gd name="T3" fmla="*/ 51 h 60"/>
                  <a:gd name="T4" fmla="*/ 35 w 81"/>
                  <a:gd name="T5" fmla="*/ 47 h 60"/>
                  <a:gd name="T6" fmla="*/ 42 w 81"/>
                  <a:gd name="T7" fmla="*/ 42 h 60"/>
                  <a:gd name="T8" fmla="*/ 47 w 81"/>
                  <a:gd name="T9" fmla="*/ 38 h 60"/>
                  <a:gd name="T10" fmla="*/ 54 w 81"/>
                  <a:gd name="T11" fmla="*/ 35 h 60"/>
                  <a:gd name="T12" fmla="*/ 62 w 81"/>
                  <a:gd name="T13" fmla="*/ 34 h 60"/>
                  <a:gd name="T14" fmla="*/ 69 w 81"/>
                  <a:gd name="T15" fmla="*/ 33 h 60"/>
                  <a:gd name="T16" fmla="*/ 80 w 81"/>
                  <a:gd name="T17" fmla="*/ 33 h 60"/>
                  <a:gd name="T18" fmla="*/ 81 w 81"/>
                  <a:gd name="T19" fmla="*/ 0 h 60"/>
                  <a:gd name="T20" fmla="*/ 69 w 81"/>
                  <a:gd name="T21" fmla="*/ 0 h 60"/>
                  <a:gd name="T22" fmla="*/ 57 w 81"/>
                  <a:gd name="T23" fmla="*/ 2 h 60"/>
                  <a:gd name="T24" fmla="*/ 45 w 81"/>
                  <a:gd name="T25" fmla="*/ 6 h 60"/>
                  <a:gd name="T26" fmla="*/ 33 w 81"/>
                  <a:gd name="T27" fmla="*/ 10 h 60"/>
                  <a:gd name="T28" fmla="*/ 23 w 81"/>
                  <a:gd name="T29" fmla="*/ 16 h 60"/>
                  <a:gd name="T30" fmla="*/ 15 w 81"/>
                  <a:gd name="T31" fmla="*/ 23 h 60"/>
                  <a:gd name="T32" fmla="*/ 7 w 81"/>
                  <a:gd name="T33" fmla="*/ 31 h 60"/>
                  <a:gd name="T34" fmla="*/ 0 w 81"/>
                  <a:gd name="T35" fmla="*/ 39 h 60"/>
                  <a:gd name="T36" fmla="*/ 26 w 81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60">
                    <a:moveTo>
                      <a:pt x="26" y="60"/>
                    </a:moveTo>
                    <a:lnTo>
                      <a:pt x="30" y="51"/>
                    </a:lnTo>
                    <a:lnTo>
                      <a:pt x="35" y="47"/>
                    </a:lnTo>
                    <a:lnTo>
                      <a:pt x="42" y="42"/>
                    </a:lnTo>
                    <a:lnTo>
                      <a:pt x="47" y="38"/>
                    </a:lnTo>
                    <a:lnTo>
                      <a:pt x="54" y="35"/>
                    </a:lnTo>
                    <a:lnTo>
                      <a:pt x="62" y="34"/>
                    </a:lnTo>
                    <a:lnTo>
                      <a:pt x="69" y="33"/>
                    </a:lnTo>
                    <a:lnTo>
                      <a:pt x="80" y="33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57" y="2"/>
                    </a:lnTo>
                    <a:lnTo>
                      <a:pt x="45" y="6"/>
                    </a:lnTo>
                    <a:lnTo>
                      <a:pt x="33" y="10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7" y="31"/>
                    </a:lnTo>
                    <a:lnTo>
                      <a:pt x="0" y="39"/>
                    </a:lnTo>
                    <a:lnTo>
                      <a:pt x="2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692"/>
              <p:cNvSpPr>
                <a:spLocks/>
              </p:cNvSpPr>
              <p:nvPr/>
            </p:nvSpPr>
            <p:spPr bwMode="auto">
              <a:xfrm>
                <a:off x="1273" y="2429"/>
                <a:ext cx="10" cy="9"/>
              </a:xfrm>
              <a:custGeom>
                <a:avLst/>
                <a:gdLst>
                  <a:gd name="T0" fmla="*/ 3 w 29"/>
                  <a:gd name="T1" fmla="*/ 0 h 26"/>
                  <a:gd name="T2" fmla="*/ 0 w 29"/>
                  <a:gd name="T3" fmla="*/ 5 h 26"/>
                  <a:gd name="T4" fmla="*/ 0 w 29"/>
                  <a:gd name="T5" fmla="*/ 12 h 26"/>
                  <a:gd name="T6" fmla="*/ 2 w 29"/>
                  <a:gd name="T7" fmla="*/ 17 h 26"/>
                  <a:gd name="T8" fmla="*/ 6 w 29"/>
                  <a:gd name="T9" fmla="*/ 22 h 26"/>
                  <a:gd name="T10" fmla="*/ 11 w 29"/>
                  <a:gd name="T11" fmla="*/ 24 h 26"/>
                  <a:gd name="T12" fmla="*/ 16 w 29"/>
                  <a:gd name="T13" fmla="*/ 26 h 26"/>
                  <a:gd name="T14" fmla="*/ 22 w 29"/>
                  <a:gd name="T15" fmla="*/ 24 h 26"/>
                  <a:gd name="T16" fmla="*/ 29 w 29"/>
                  <a:gd name="T17" fmla="*/ 19 h 26"/>
                  <a:gd name="T18" fmla="*/ 3 w 2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11" y="24"/>
                    </a:lnTo>
                    <a:lnTo>
                      <a:pt x="16" y="26"/>
                    </a:lnTo>
                    <a:lnTo>
                      <a:pt x="22" y="24"/>
                    </a:lnTo>
                    <a:lnTo>
                      <a:pt x="29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693"/>
              <p:cNvSpPr>
                <a:spLocks/>
              </p:cNvSpPr>
              <p:nvPr/>
            </p:nvSpPr>
            <p:spPr bwMode="auto">
              <a:xfrm>
                <a:off x="1384" y="2581"/>
                <a:ext cx="8" cy="10"/>
              </a:xfrm>
              <a:custGeom>
                <a:avLst/>
                <a:gdLst>
                  <a:gd name="T0" fmla="*/ 24 w 24"/>
                  <a:gd name="T1" fmla="*/ 2 h 30"/>
                  <a:gd name="T2" fmla="*/ 17 w 24"/>
                  <a:gd name="T3" fmla="*/ 0 h 30"/>
                  <a:gd name="T4" fmla="*/ 12 w 24"/>
                  <a:gd name="T5" fmla="*/ 0 h 30"/>
                  <a:gd name="T6" fmla="*/ 7 w 24"/>
                  <a:gd name="T7" fmla="*/ 3 h 30"/>
                  <a:gd name="T8" fmla="*/ 3 w 24"/>
                  <a:gd name="T9" fmla="*/ 8 h 30"/>
                  <a:gd name="T10" fmla="*/ 0 w 24"/>
                  <a:gd name="T11" fmla="*/ 15 h 30"/>
                  <a:gd name="T12" fmla="*/ 0 w 24"/>
                  <a:gd name="T13" fmla="*/ 21 h 30"/>
                  <a:gd name="T14" fmla="*/ 4 w 24"/>
                  <a:gd name="T15" fmla="*/ 26 h 30"/>
                  <a:gd name="T16" fmla="*/ 9 w 24"/>
                  <a:gd name="T17" fmla="*/ 30 h 30"/>
                  <a:gd name="T18" fmla="*/ 24 w 24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24" y="2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694"/>
              <p:cNvSpPr>
                <a:spLocks/>
              </p:cNvSpPr>
              <p:nvPr/>
            </p:nvSpPr>
            <p:spPr bwMode="auto">
              <a:xfrm>
                <a:off x="1387" y="2582"/>
                <a:ext cx="53" cy="80"/>
              </a:xfrm>
              <a:custGeom>
                <a:avLst/>
                <a:gdLst>
                  <a:gd name="T0" fmla="*/ 159 w 159"/>
                  <a:gd name="T1" fmla="*/ 239 h 240"/>
                  <a:gd name="T2" fmla="*/ 158 w 159"/>
                  <a:gd name="T3" fmla="*/ 213 h 240"/>
                  <a:gd name="T4" fmla="*/ 153 w 159"/>
                  <a:gd name="T5" fmla="*/ 189 h 240"/>
                  <a:gd name="T6" fmla="*/ 149 w 159"/>
                  <a:gd name="T7" fmla="*/ 167 h 240"/>
                  <a:gd name="T8" fmla="*/ 142 w 159"/>
                  <a:gd name="T9" fmla="*/ 146 h 240"/>
                  <a:gd name="T10" fmla="*/ 136 w 159"/>
                  <a:gd name="T11" fmla="*/ 127 h 240"/>
                  <a:gd name="T12" fmla="*/ 128 w 159"/>
                  <a:gd name="T13" fmla="*/ 109 h 240"/>
                  <a:gd name="T14" fmla="*/ 119 w 159"/>
                  <a:gd name="T15" fmla="*/ 93 h 240"/>
                  <a:gd name="T16" fmla="*/ 111 w 159"/>
                  <a:gd name="T17" fmla="*/ 80 h 240"/>
                  <a:gd name="T18" fmla="*/ 100 w 159"/>
                  <a:gd name="T19" fmla="*/ 65 h 240"/>
                  <a:gd name="T20" fmla="*/ 89 w 159"/>
                  <a:gd name="T21" fmla="*/ 53 h 240"/>
                  <a:gd name="T22" fmla="*/ 79 w 159"/>
                  <a:gd name="T23" fmla="*/ 42 h 240"/>
                  <a:gd name="T24" fmla="*/ 66 w 159"/>
                  <a:gd name="T25" fmla="*/ 32 h 240"/>
                  <a:gd name="T26" fmla="*/ 54 w 159"/>
                  <a:gd name="T27" fmla="*/ 24 h 240"/>
                  <a:gd name="T28" fmla="*/ 41 w 159"/>
                  <a:gd name="T29" fmla="*/ 15 h 240"/>
                  <a:gd name="T30" fmla="*/ 27 w 159"/>
                  <a:gd name="T31" fmla="*/ 7 h 240"/>
                  <a:gd name="T32" fmla="*/ 15 w 159"/>
                  <a:gd name="T33" fmla="*/ 0 h 240"/>
                  <a:gd name="T34" fmla="*/ 0 w 159"/>
                  <a:gd name="T35" fmla="*/ 28 h 240"/>
                  <a:gd name="T36" fmla="*/ 12 w 159"/>
                  <a:gd name="T37" fmla="*/ 34 h 240"/>
                  <a:gd name="T38" fmla="*/ 25 w 159"/>
                  <a:gd name="T39" fmla="*/ 42 h 240"/>
                  <a:gd name="T40" fmla="*/ 35 w 159"/>
                  <a:gd name="T41" fmla="*/ 49 h 240"/>
                  <a:gd name="T42" fmla="*/ 48 w 159"/>
                  <a:gd name="T43" fmla="*/ 58 h 240"/>
                  <a:gd name="T44" fmla="*/ 56 w 159"/>
                  <a:gd name="T45" fmla="*/ 66 h 240"/>
                  <a:gd name="T46" fmla="*/ 66 w 159"/>
                  <a:gd name="T47" fmla="*/ 76 h 240"/>
                  <a:gd name="T48" fmla="*/ 74 w 159"/>
                  <a:gd name="T49" fmla="*/ 85 h 240"/>
                  <a:gd name="T50" fmla="*/ 84 w 159"/>
                  <a:gd name="T51" fmla="*/ 96 h 240"/>
                  <a:gd name="T52" fmla="*/ 92 w 159"/>
                  <a:gd name="T53" fmla="*/ 109 h 240"/>
                  <a:gd name="T54" fmla="*/ 99 w 159"/>
                  <a:gd name="T55" fmla="*/ 123 h 240"/>
                  <a:gd name="T56" fmla="*/ 105 w 159"/>
                  <a:gd name="T57" fmla="*/ 139 h 240"/>
                  <a:gd name="T58" fmla="*/ 112 w 159"/>
                  <a:gd name="T59" fmla="*/ 154 h 240"/>
                  <a:gd name="T60" fmla="*/ 118 w 159"/>
                  <a:gd name="T61" fmla="*/ 173 h 240"/>
                  <a:gd name="T62" fmla="*/ 122 w 159"/>
                  <a:gd name="T63" fmla="*/ 194 h 240"/>
                  <a:gd name="T64" fmla="*/ 126 w 159"/>
                  <a:gd name="T65" fmla="*/ 216 h 240"/>
                  <a:gd name="T66" fmla="*/ 128 w 159"/>
                  <a:gd name="T67" fmla="*/ 240 h 240"/>
                  <a:gd name="T68" fmla="*/ 159 w 159"/>
                  <a:gd name="T69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240">
                    <a:moveTo>
                      <a:pt x="159" y="239"/>
                    </a:moveTo>
                    <a:lnTo>
                      <a:pt x="158" y="213"/>
                    </a:lnTo>
                    <a:lnTo>
                      <a:pt x="153" y="189"/>
                    </a:lnTo>
                    <a:lnTo>
                      <a:pt x="149" y="167"/>
                    </a:lnTo>
                    <a:lnTo>
                      <a:pt x="142" y="146"/>
                    </a:lnTo>
                    <a:lnTo>
                      <a:pt x="136" y="127"/>
                    </a:lnTo>
                    <a:lnTo>
                      <a:pt x="128" y="109"/>
                    </a:lnTo>
                    <a:lnTo>
                      <a:pt x="119" y="93"/>
                    </a:lnTo>
                    <a:lnTo>
                      <a:pt x="111" y="80"/>
                    </a:lnTo>
                    <a:lnTo>
                      <a:pt x="100" y="65"/>
                    </a:lnTo>
                    <a:lnTo>
                      <a:pt x="89" y="53"/>
                    </a:lnTo>
                    <a:lnTo>
                      <a:pt x="79" y="42"/>
                    </a:lnTo>
                    <a:lnTo>
                      <a:pt x="66" y="32"/>
                    </a:lnTo>
                    <a:lnTo>
                      <a:pt x="54" y="24"/>
                    </a:lnTo>
                    <a:lnTo>
                      <a:pt x="41" y="15"/>
                    </a:lnTo>
                    <a:lnTo>
                      <a:pt x="27" y="7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12" y="34"/>
                    </a:lnTo>
                    <a:lnTo>
                      <a:pt x="25" y="42"/>
                    </a:lnTo>
                    <a:lnTo>
                      <a:pt x="35" y="49"/>
                    </a:lnTo>
                    <a:lnTo>
                      <a:pt x="48" y="58"/>
                    </a:lnTo>
                    <a:lnTo>
                      <a:pt x="56" y="66"/>
                    </a:lnTo>
                    <a:lnTo>
                      <a:pt x="66" y="76"/>
                    </a:lnTo>
                    <a:lnTo>
                      <a:pt x="74" y="85"/>
                    </a:lnTo>
                    <a:lnTo>
                      <a:pt x="84" y="96"/>
                    </a:lnTo>
                    <a:lnTo>
                      <a:pt x="92" y="109"/>
                    </a:lnTo>
                    <a:lnTo>
                      <a:pt x="99" y="123"/>
                    </a:lnTo>
                    <a:lnTo>
                      <a:pt x="105" y="139"/>
                    </a:lnTo>
                    <a:lnTo>
                      <a:pt x="112" y="154"/>
                    </a:lnTo>
                    <a:lnTo>
                      <a:pt x="118" y="173"/>
                    </a:lnTo>
                    <a:lnTo>
                      <a:pt x="122" y="194"/>
                    </a:lnTo>
                    <a:lnTo>
                      <a:pt x="126" y="216"/>
                    </a:lnTo>
                    <a:lnTo>
                      <a:pt x="128" y="240"/>
                    </a:lnTo>
                    <a:lnTo>
                      <a:pt x="159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695"/>
              <p:cNvSpPr>
                <a:spLocks/>
              </p:cNvSpPr>
              <p:nvPr/>
            </p:nvSpPr>
            <p:spPr bwMode="auto">
              <a:xfrm>
                <a:off x="1384" y="2586"/>
                <a:ext cx="11" cy="6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4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9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9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696"/>
              <p:cNvSpPr>
                <a:spLocks/>
              </p:cNvSpPr>
              <p:nvPr/>
            </p:nvSpPr>
            <p:spPr bwMode="auto">
              <a:xfrm>
                <a:off x="1545" y="2720"/>
                <a:ext cx="10" cy="8"/>
              </a:xfrm>
              <a:custGeom>
                <a:avLst/>
                <a:gdLst>
                  <a:gd name="T0" fmla="*/ 29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6 h 24"/>
                  <a:gd name="T8" fmla="*/ 22 w 30"/>
                  <a:gd name="T9" fmla="*/ 1 h 24"/>
                  <a:gd name="T10" fmla="*/ 16 w 30"/>
                  <a:gd name="T11" fmla="*/ 0 h 24"/>
                  <a:gd name="T12" fmla="*/ 10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9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9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697"/>
              <p:cNvSpPr>
                <a:spLocks/>
              </p:cNvSpPr>
              <p:nvPr/>
            </p:nvSpPr>
            <p:spPr bwMode="auto">
              <a:xfrm>
                <a:off x="1522" y="2723"/>
                <a:ext cx="33" cy="47"/>
              </a:xfrm>
              <a:custGeom>
                <a:avLst/>
                <a:gdLst>
                  <a:gd name="T0" fmla="*/ 27 w 100"/>
                  <a:gd name="T1" fmla="*/ 143 h 143"/>
                  <a:gd name="T2" fmla="*/ 36 w 100"/>
                  <a:gd name="T3" fmla="*/ 127 h 143"/>
                  <a:gd name="T4" fmla="*/ 46 w 100"/>
                  <a:gd name="T5" fmla="*/ 112 h 143"/>
                  <a:gd name="T6" fmla="*/ 55 w 100"/>
                  <a:gd name="T7" fmla="*/ 96 h 143"/>
                  <a:gd name="T8" fmla="*/ 63 w 100"/>
                  <a:gd name="T9" fmla="*/ 78 h 143"/>
                  <a:gd name="T10" fmla="*/ 73 w 100"/>
                  <a:gd name="T11" fmla="*/ 63 h 143"/>
                  <a:gd name="T12" fmla="*/ 81 w 100"/>
                  <a:gd name="T13" fmla="*/ 47 h 143"/>
                  <a:gd name="T14" fmla="*/ 90 w 100"/>
                  <a:gd name="T15" fmla="*/ 31 h 143"/>
                  <a:gd name="T16" fmla="*/ 100 w 100"/>
                  <a:gd name="T17" fmla="*/ 15 h 143"/>
                  <a:gd name="T18" fmla="*/ 71 w 100"/>
                  <a:gd name="T19" fmla="*/ 0 h 143"/>
                  <a:gd name="T20" fmla="*/ 63 w 100"/>
                  <a:gd name="T21" fmla="*/ 16 h 143"/>
                  <a:gd name="T22" fmla="*/ 55 w 100"/>
                  <a:gd name="T23" fmla="*/ 31 h 143"/>
                  <a:gd name="T24" fmla="*/ 46 w 100"/>
                  <a:gd name="T25" fmla="*/ 47 h 143"/>
                  <a:gd name="T26" fmla="*/ 35 w 100"/>
                  <a:gd name="T27" fmla="*/ 63 h 143"/>
                  <a:gd name="T28" fmla="*/ 27 w 100"/>
                  <a:gd name="T29" fmla="*/ 80 h 143"/>
                  <a:gd name="T30" fmla="*/ 19 w 100"/>
                  <a:gd name="T31" fmla="*/ 96 h 143"/>
                  <a:gd name="T32" fmla="*/ 9 w 100"/>
                  <a:gd name="T33" fmla="*/ 112 h 143"/>
                  <a:gd name="T34" fmla="*/ 0 w 100"/>
                  <a:gd name="T35" fmla="*/ 128 h 143"/>
                  <a:gd name="T36" fmla="*/ 27 w 100"/>
                  <a:gd name="T3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43">
                    <a:moveTo>
                      <a:pt x="27" y="143"/>
                    </a:moveTo>
                    <a:lnTo>
                      <a:pt x="36" y="127"/>
                    </a:lnTo>
                    <a:lnTo>
                      <a:pt x="46" y="112"/>
                    </a:lnTo>
                    <a:lnTo>
                      <a:pt x="55" y="96"/>
                    </a:lnTo>
                    <a:lnTo>
                      <a:pt x="63" y="78"/>
                    </a:lnTo>
                    <a:lnTo>
                      <a:pt x="73" y="63"/>
                    </a:lnTo>
                    <a:lnTo>
                      <a:pt x="81" y="47"/>
                    </a:lnTo>
                    <a:lnTo>
                      <a:pt x="90" y="31"/>
                    </a:lnTo>
                    <a:lnTo>
                      <a:pt x="100" y="15"/>
                    </a:lnTo>
                    <a:lnTo>
                      <a:pt x="71" y="0"/>
                    </a:lnTo>
                    <a:lnTo>
                      <a:pt x="63" y="16"/>
                    </a:lnTo>
                    <a:lnTo>
                      <a:pt x="55" y="31"/>
                    </a:lnTo>
                    <a:lnTo>
                      <a:pt x="46" y="47"/>
                    </a:lnTo>
                    <a:lnTo>
                      <a:pt x="35" y="63"/>
                    </a:lnTo>
                    <a:lnTo>
                      <a:pt x="27" y="80"/>
                    </a:lnTo>
                    <a:lnTo>
                      <a:pt x="19" y="96"/>
                    </a:lnTo>
                    <a:lnTo>
                      <a:pt x="9" y="112"/>
                    </a:lnTo>
                    <a:lnTo>
                      <a:pt x="0" y="128"/>
                    </a:lnTo>
                    <a:lnTo>
                      <a:pt x="27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698"/>
              <p:cNvSpPr>
                <a:spLocks/>
              </p:cNvSpPr>
              <p:nvPr/>
            </p:nvSpPr>
            <p:spPr bwMode="auto">
              <a:xfrm>
                <a:off x="1545" y="2723"/>
                <a:ext cx="9" cy="7"/>
              </a:xfrm>
              <a:custGeom>
                <a:avLst/>
                <a:gdLst>
                  <a:gd name="T0" fmla="*/ 2 w 29"/>
                  <a:gd name="T1" fmla="*/ 0 h 22"/>
                  <a:gd name="T2" fmla="*/ 0 w 29"/>
                  <a:gd name="T3" fmla="*/ 7 h 22"/>
                  <a:gd name="T4" fmla="*/ 1 w 29"/>
                  <a:gd name="T5" fmla="*/ 12 h 22"/>
                  <a:gd name="T6" fmla="*/ 4 w 29"/>
                  <a:gd name="T7" fmla="*/ 16 h 22"/>
                  <a:gd name="T8" fmla="*/ 9 w 29"/>
                  <a:gd name="T9" fmla="*/ 21 h 22"/>
                  <a:gd name="T10" fmla="*/ 13 w 29"/>
                  <a:gd name="T11" fmla="*/ 22 h 22"/>
                  <a:gd name="T12" fmla="*/ 18 w 29"/>
                  <a:gd name="T13" fmla="*/ 22 h 22"/>
                  <a:gd name="T14" fmla="*/ 25 w 29"/>
                  <a:gd name="T15" fmla="*/ 21 h 22"/>
                  <a:gd name="T16" fmla="*/ 29 w 29"/>
                  <a:gd name="T17" fmla="*/ 15 h 22"/>
                  <a:gd name="T18" fmla="*/ 2 w 29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">
                    <a:moveTo>
                      <a:pt x="2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9" y="21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25" y="21"/>
                    </a:lnTo>
                    <a:lnTo>
                      <a:pt x="29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699"/>
              <p:cNvSpPr>
                <a:spLocks/>
              </p:cNvSpPr>
              <p:nvPr/>
            </p:nvSpPr>
            <p:spPr bwMode="auto">
              <a:xfrm>
                <a:off x="1450" y="2668"/>
                <a:ext cx="8" cy="10"/>
              </a:xfrm>
              <a:custGeom>
                <a:avLst/>
                <a:gdLst>
                  <a:gd name="T0" fmla="*/ 0 w 24"/>
                  <a:gd name="T1" fmla="*/ 28 h 29"/>
                  <a:gd name="T2" fmla="*/ 7 w 24"/>
                  <a:gd name="T3" fmla="*/ 29 h 29"/>
                  <a:gd name="T4" fmla="*/ 14 w 24"/>
                  <a:gd name="T5" fmla="*/ 29 h 29"/>
                  <a:gd name="T6" fmla="*/ 18 w 24"/>
                  <a:gd name="T7" fmla="*/ 27 h 29"/>
                  <a:gd name="T8" fmla="*/ 22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5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7" y="29"/>
                    </a:lnTo>
                    <a:lnTo>
                      <a:pt x="14" y="29"/>
                    </a:lnTo>
                    <a:lnTo>
                      <a:pt x="18" y="27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Freeform 700"/>
              <p:cNvSpPr>
                <a:spLocks/>
              </p:cNvSpPr>
              <p:nvPr/>
            </p:nvSpPr>
            <p:spPr bwMode="auto">
              <a:xfrm>
                <a:off x="1431" y="2658"/>
                <a:ext cx="24" cy="20"/>
              </a:xfrm>
              <a:custGeom>
                <a:avLst/>
                <a:gdLst>
                  <a:gd name="T0" fmla="*/ 0 w 72"/>
                  <a:gd name="T1" fmla="*/ 27 h 59"/>
                  <a:gd name="T2" fmla="*/ 7 w 72"/>
                  <a:gd name="T3" fmla="*/ 31 h 59"/>
                  <a:gd name="T4" fmla="*/ 14 w 72"/>
                  <a:gd name="T5" fmla="*/ 35 h 59"/>
                  <a:gd name="T6" fmla="*/ 22 w 72"/>
                  <a:gd name="T7" fmla="*/ 40 h 59"/>
                  <a:gd name="T8" fmla="*/ 29 w 72"/>
                  <a:gd name="T9" fmla="*/ 43 h 59"/>
                  <a:gd name="T10" fmla="*/ 34 w 72"/>
                  <a:gd name="T11" fmla="*/ 47 h 59"/>
                  <a:gd name="T12" fmla="*/ 42 w 72"/>
                  <a:gd name="T13" fmla="*/ 52 h 59"/>
                  <a:gd name="T14" fmla="*/ 49 w 72"/>
                  <a:gd name="T15" fmla="*/ 55 h 59"/>
                  <a:gd name="T16" fmla="*/ 57 w 72"/>
                  <a:gd name="T17" fmla="*/ 59 h 59"/>
                  <a:gd name="T18" fmla="*/ 72 w 72"/>
                  <a:gd name="T19" fmla="*/ 31 h 59"/>
                  <a:gd name="T20" fmla="*/ 65 w 72"/>
                  <a:gd name="T21" fmla="*/ 27 h 59"/>
                  <a:gd name="T22" fmla="*/ 57 w 72"/>
                  <a:gd name="T23" fmla="*/ 24 h 59"/>
                  <a:gd name="T24" fmla="*/ 52 w 72"/>
                  <a:gd name="T25" fmla="*/ 20 h 59"/>
                  <a:gd name="T26" fmla="*/ 44 w 72"/>
                  <a:gd name="T27" fmla="*/ 16 h 59"/>
                  <a:gd name="T28" fmla="*/ 37 w 72"/>
                  <a:gd name="T29" fmla="*/ 12 h 59"/>
                  <a:gd name="T30" fmla="*/ 30 w 72"/>
                  <a:gd name="T31" fmla="*/ 8 h 59"/>
                  <a:gd name="T32" fmla="*/ 23 w 72"/>
                  <a:gd name="T33" fmla="*/ 4 h 59"/>
                  <a:gd name="T34" fmla="*/ 15 w 72"/>
                  <a:gd name="T35" fmla="*/ 0 h 59"/>
                  <a:gd name="T36" fmla="*/ 0 w 72"/>
                  <a:gd name="T37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59">
                    <a:moveTo>
                      <a:pt x="0" y="27"/>
                    </a:moveTo>
                    <a:lnTo>
                      <a:pt x="7" y="31"/>
                    </a:lnTo>
                    <a:lnTo>
                      <a:pt x="14" y="35"/>
                    </a:lnTo>
                    <a:lnTo>
                      <a:pt x="22" y="40"/>
                    </a:lnTo>
                    <a:lnTo>
                      <a:pt x="29" y="43"/>
                    </a:lnTo>
                    <a:lnTo>
                      <a:pt x="34" y="47"/>
                    </a:lnTo>
                    <a:lnTo>
                      <a:pt x="42" y="52"/>
                    </a:lnTo>
                    <a:lnTo>
                      <a:pt x="49" y="55"/>
                    </a:lnTo>
                    <a:lnTo>
                      <a:pt x="57" y="59"/>
                    </a:lnTo>
                    <a:lnTo>
                      <a:pt x="72" y="31"/>
                    </a:lnTo>
                    <a:lnTo>
                      <a:pt x="65" y="27"/>
                    </a:lnTo>
                    <a:lnTo>
                      <a:pt x="57" y="24"/>
                    </a:lnTo>
                    <a:lnTo>
                      <a:pt x="52" y="20"/>
                    </a:lnTo>
                    <a:lnTo>
                      <a:pt x="44" y="16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3" y="4"/>
                    </a:lnTo>
                    <a:lnTo>
                      <a:pt x="1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701"/>
              <p:cNvSpPr>
                <a:spLocks/>
              </p:cNvSpPr>
              <p:nvPr/>
            </p:nvSpPr>
            <p:spPr bwMode="auto">
              <a:xfrm>
                <a:off x="1447" y="2667"/>
                <a:ext cx="7" cy="10"/>
              </a:xfrm>
              <a:custGeom>
                <a:avLst/>
                <a:gdLst>
                  <a:gd name="T0" fmla="*/ 22 w 22"/>
                  <a:gd name="T1" fmla="*/ 3 h 30"/>
                  <a:gd name="T2" fmla="*/ 16 w 22"/>
                  <a:gd name="T3" fmla="*/ 0 h 30"/>
                  <a:gd name="T4" fmla="*/ 9 w 22"/>
                  <a:gd name="T5" fmla="*/ 1 h 30"/>
                  <a:gd name="T6" fmla="*/ 5 w 22"/>
                  <a:gd name="T7" fmla="*/ 4 h 30"/>
                  <a:gd name="T8" fmla="*/ 1 w 22"/>
                  <a:gd name="T9" fmla="*/ 8 h 30"/>
                  <a:gd name="T10" fmla="*/ 0 w 22"/>
                  <a:gd name="T11" fmla="*/ 13 h 30"/>
                  <a:gd name="T12" fmla="*/ 0 w 22"/>
                  <a:gd name="T13" fmla="*/ 19 h 30"/>
                  <a:gd name="T14" fmla="*/ 3 w 22"/>
                  <a:gd name="T15" fmla="*/ 26 h 30"/>
                  <a:gd name="T16" fmla="*/ 8 w 22"/>
                  <a:gd name="T17" fmla="*/ 30 h 30"/>
                  <a:gd name="T18" fmla="*/ 22 w 2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3"/>
                    </a:move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8" y="3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702"/>
              <p:cNvSpPr>
                <a:spLocks/>
              </p:cNvSpPr>
              <p:nvPr/>
            </p:nvSpPr>
            <p:spPr bwMode="auto">
              <a:xfrm>
                <a:off x="1341" y="2479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3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3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703"/>
              <p:cNvSpPr>
                <a:spLocks/>
              </p:cNvSpPr>
              <p:nvPr/>
            </p:nvSpPr>
            <p:spPr bwMode="auto">
              <a:xfrm>
                <a:off x="1288" y="2401"/>
                <a:ext cx="63" cy="78"/>
              </a:xfrm>
              <a:custGeom>
                <a:avLst/>
                <a:gdLst>
                  <a:gd name="T0" fmla="*/ 0 w 189"/>
                  <a:gd name="T1" fmla="*/ 33 h 235"/>
                  <a:gd name="T2" fmla="*/ 23 w 189"/>
                  <a:gd name="T3" fmla="*/ 35 h 235"/>
                  <a:gd name="T4" fmla="*/ 43 w 189"/>
                  <a:gd name="T5" fmla="*/ 39 h 235"/>
                  <a:gd name="T6" fmla="*/ 61 w 189"/>
                  <a:gd name="T7" fmla="*/ 42 h 235"/>
                  <a:gd name="T8" fmla="*/ 77 w 189"/>
                  <a:gd name="T9" fmla="*/ 49 h 235"/>
                  <a:gd name="T10" fmla="*/ 92 w 189"/>
                  <a:gd name="T11" fmla="*/ 54 h 235"/>
                  <a:gd name="T12" fmla="*/ 104 w 189"/>
                  <a:gd name="T13" fmla="*/ 62 h 235"/>
                  <a:gd name="T14" fmla="*/ 116 w 189"/>
                  <a:gd name="T15" fmla="*/ 70 h 235"/>
                  <a:gd name="T16" fmla="*/ 124 w 189"/>
                  <a:gd name="T17" fmla="*/ 80 h 235"/>
                  <a:gd name="T18" fmla="*/ 134 w 189"/>
                  <a:gd name="T19" fmla="*/ 92 h 235"/>
                  <a:gd name="T20" fmla="*/ 140 w 189"/>
                  <a:gd name="T21" fmla="*/ 104 h 235"/>
                  <a:gd name="T22" fmla="*/ 146 w 189"/>
                  <a:gd name="T23" fmla="*/ 120 h 235"/>
                  <a:gd name="T24" fmla="*/ 151 w 189"/>
                  <a:gd name="T25" fmla="*/ 138 h 235"/>
                  <a:gd name="T26" fmla="*/ 154 w 189"/>
                  <a:gd name="T27" fmla="*/ 157 h 235"/>
                  <a:gd name="T28" fmla="*/ 156 w 189"/>
                  <a:gd name="T29" fmla="*/ 180 h 235"/>
                  <a:gd name="T30" fmla="*/ 158 w 189"/>
                  <a:gd name="T31" fmla="*/ 207 h 235"/>
                  <a:gd name="T32" fmla="*/ 158 w 189"/>
                  <a:gd name="T33" fmla="*/ 235 h 235"/>
                  <a:gd name="T34" fmla="*/ 189 w 189"/>
                  <a:gd name="T35" fmla="*/ 235 h 235"/>
                  <a:gd name="T36" fmla="*/ 189 w 189"/>
                  <a:gd name="T37" fmla="*/ 207 h 235"/>
                  <a:gd name="T38" fmla="*/ 189 w 189"/>
                  <a:gd name="T39" fmla="*/ 178 h 235"/>
                  <a:gd name="T40" fmla="*/ 186 w 189"/>
                  <a:gd name="T41" fmla="*/ 154 h 235"/>
                  <a:gd name="T42" fmla="*/ 182 w 189"/>
                  <a:gd name="T43" fmla="*/ 131 h 235"/>
                  <a:gd name="T44" fmla="*/ 175 w 189"/>
                  <a:gd name="T45" fmla="*/ 110 h 235"/>
                  <a:gd name="T46" fmla="*/ 169 w 189"/>
                  <a:gd name="T47" fmla="*/ 92 h 235"/>
                  <a:gd name="T48" fmla="*/ 161 w 189"/>
                  <a:gd name="T49" fmla="*/ 74 h 235"/>
                  <a:gd name="T50" fmla="*/ 150 w 189"/>
                  <a:gd name="T51" fmla="*/ 60 h 235"/>
                  <a:gd name="T52" fmla="*/ 136 w 189"/>
                  <a:gd name="T53" fmla="*/ 48 h 235"/>
                  <a:gd name="T54" fmla="*/ 121 w 189"/>
                  <a:gd name="T55" fmla="*/ 35 h 235"/>
                  <a:gd name="T56" fmla="*/ 105 w 189"/>
                  <a:gd name="T57" fmla="*/ 26 h 235"/>
                  <a:gd name="T58" fmla="*/ 88 w 189"/>
                  <a:gd name="T59" fmla="*/ 18 h 235"/>
                  <a:gd name="T60" fmla="*/ 69 w 189"/>
                  <a:gd name="T61" fmla="*/ 12 h 235"/>
                  <a:gd name="T62" fmla="*/ 49 w 189"/>
                  <a:gd name="T63" fmla="*/ 8 h 235"/>
                  <a:gd name="T64" fmla="*/ 26 w 189"/>
                  <a:gd name="T65" fmla="*/ 3 h 235"/>
                  <a:gd name="T66" fmla="*/ 1 w 189"/>
                  <a:gd name="T67" fmla="*/ 0 h 235"/>
                  <a:gd name="T68" fmla="*/ 0 w 189"/>
                  <a:gd name="T69" fmla="*/ 3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9" h="235">
                    <a:moveTo>
                      <a:pt x="0" y="33"/>
                    </a:moveTo>
                    <a:lnTo>
                      <a:pt x="23" y="35"/>
                    </a:lnTo>
                    <a:lnTo>
                      <a:pt x="43" y="39"/>
                    </a:lnTo>
                    <a:lnTo>
                      <a:pt x="61" y="42"/>
                    </a:lnTo>
                    <a:lnTo>
                      <a:pt x="77" y="49"/>
                    </a:lnTo>
                    <a:lnTo>
                      <a:pt x="92" y="54"/>
                    </a:lnTo>
                    <a:lnTo>
                      <a:pt x="104" y="62"/>
                    </a:lnTo>
                    <a:lnTo>
                      <a:pt x="116" y="70"/>
                    </a:lnTo>
                    <a:lnTo>
                      <a:pt x="124" y="80"/>
                    </a:lnTo>
                    <a:lnTo>
                      <a:pt x="134" y="92"/>
                    </a:lnTo>
                    <a:lnTo>
                      <a:pt x="140" y="104"/>
                    </a:lnTo>
                    <a:lnTo>
                      <a:pt x="146" y="120"/>
                    </a:lnTo>
                    <a:lnTo>
                      <a:pt x="151" y="138"/>
                    </a:lnTo>
                    <a:lnTo>
                      <a:pt x="154" y="157"/>
                    </a:lnTo>
                    <a:lnTo>
                      <a:pt x="156" y="180"/>
                    </a:lnTo>
                    <a:lnTo>
                      <a:pt x="158" y="207"/>
                    </a:lnTo>
                    <a:lnTo>
                      <a:pt x="158" y="235"/>
                    </a:lnTo>
                    <a:lnTo>
                      <a:pt x="189" y="235"/>
                    </a:lnTo>
                    <a:lnTo>
                      <a:pt x="189" y="207"/>
                    </a:lnTo>
                    <a:lnTo>
                      <a:pt x="189" y="178"/>
                    </a:lnTo>
                    <a:lnTo>
                      <a:pt x="186" y="154"/>
                    </a:lnTo>
                    <a:lnTo>
                      <a:pt x="182" y="131"/>
                    </a:lnTo>
                    <a:lnTo>
                      <a:pt x="175" y="110"/>
                    </a:lnTo>
                    <a:lnTo>
                      <a:pt x="169" y="92"/>
                    </a:lnTo>
                    <a:lnTo>
                      <a:pt x="161" y="74"/>
                    </a:lnTo>
                    <a:lnTo>
                      <a:pt x="150" y="60"/>
                    </a:lnTo>
                    <a:lnTo>
                      <a:pt x="136" y="48"/>
                    </a:lnTo>
                    <a:lnTo>
                      <a:pt x="121" y="35"/>
                    </a:lnTo>
                    <a:lnTo>
                      <a:pt x="105" y="26"/>
                    </a:lnTo>
                    <a:lnTo>
                      <a:pt x="88" y="18"/>
                    </a:lnTo>
                    <a:lnTo>
                      <a:pt x="69" y="12"/>
                    </a:lnTo>
                    <a:lnTo>
                      <a:pt x="49" y="8"/>
                    </a:lnTo>
                    <a:lnTo>
                      <a:pt x="26" y="3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704"/>
              <p:cNvSpPr>
                <a:spLocks/>
              </p:cNvSpPr>
              <p:nvPr/>
            </p:nvSpPr>
            <p:spPr bwMode="auto">
              <a:xfrm>
                <a:off x="1341" y="2474"/>
                <a:ext cx="6" cy="11"/>
              </a:xfrm>
              <a:custGeom>
                <a:avLst/>
                <a:gdLst>
                  <a:gd name="T0" fmla="*/ 16 w 16"/>
                  <a:gd name="T1" fmla="*/ 0 h 32"/>
                  <a:gd name="T2" fmla="*/ 6 w 16"/>
                  <a:gd name="T3" fmla="*/ 4 h 32"/>
                  <a:gd name="T4" fmla="*/ 0 w 16"/>
                  <a:gd name="T5" fmla="*/ 16 h 32"/>
                  <a:gd name="T6" fmla="*/ 3 w 16"/>
                  <a:gd name="T7" fmla="*/ 25 h 32"/>
                  <a:gd name="T8" fmla="*/ 15 w 16"/>
                  <a:gd name="T9" fmla="*/ 32 h 32"/>
                  <a:gd name="T10" fmla="*/ 16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6" y="0"/>
                    </a:moveTo>
                    <a:lnTo>
                      <a:pt x="6" y="4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5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705"/>
              <p:cNvSpPr>
                <a:spLocks/>
              </p:cNvSpPr>
              <p:nvPr/>
            </p:nvSpPr>
            <p:spPr bwMode="auto">
              <a:xfrm>
                <a:off x="1431" y="2368"/>
                <a:ext cx="10" cy="7"/>
              </a:xfrm>
              <a:custGeom>
                <a:avLst/>
                <a:gdLst>
                  <a:gd name="T0" fmla="*/ 29 w 29"/>
                  <a:gd name="T1" fmla="*/ 21 h 21"/>
                  <a:gd name="T2" fmla="*/ 29 w 29"/>
                  <a:gd name="T3" fmla="*/ 14 h 21"/>
                  <a:gd name="T4" fmla="*/ 28 w 29"/>
                  <a:gd name="T5" fmla="*/ 7 h 21"/>
                  <a:gd name="T6" fmla="*/ 24 w 29"/>
                  <a:gd name="T7" fmla="*/ 3 h 21"/>
                  <a:gd name="T8" fmla="*/ 19 w 29"/>
                  <a:gd name="T9" fmla="*/ 2 h 21"/>
                  <a:gd name="T10" fmla="*/ 13 w 29"/>
                  <a:gd name="T11" fmla="*/ 0 h 21"/>
                  <a:gd name="T12" fmla="*/ 7 w 29"/>
                  <a:gd name="T13" fmla="*/ 2 h 21"/>
                  <a:gd name="T14" fmla="*/ 2 w 29"/>
                  <a:gd name="T15" fmla="*/ 6 h 21"/>
                  <a:gd name="T16" fmla="*/ 0 w 29"/>
                  <a:gd name="T17" fmla="*/ 11 h 21"/>
                  <a:gd name="T18" fmla="*/ 29 w 29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9" y="14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706"/>
              <p:cNvSpPr>
                <a:spLocks/>
              </p:cNvSpPr>
              <p:nvPr/>
            </p:nvSpPr>
            <p:spPr bwMode="auto">
              <a:xfrm>
                <a:off x="1394" y="2371"/>
                <a:ext cx="47" cy="58"/>
              </a:xfrm>
              <a:custGeom>
                <a:avLst/>
                <a:gdLst>
                  <a:gd name="T0" fmla="*/ 16 w 142"/>
                  <a:gd name="T1" fmla="*/ 173 h 173"/>
                  <a:gd name="T2" fmla="*/ 39 w 142"/>
                  <a:gd name="T3" fmla="*/ 157 h 173"/>
                  <a:gd name="T4" fmla="*/ 60 w 142"/>
                  <a:gd name="T5" fmla="*/ 139 h 173"/>
                  <a:gd name="T6" fmla="*/ 78 w 142"/>
                  <a:gd name="T7" fmla="*/ 120 h 173"/>
                  <a:gd name="T8" fmla="*/ 95 w 142"/>
                  <a:gd name="T9" fmla="*/ 101 h 173"/>
                  <a:gd name="T10" fmla="*/ 110 w 142"/>
                  <a:gd name="T11" fmla="*/ 80 h 173"/>
                  <a:gd name="T12" fmla="*/ 124 w 142"/>
                  <a:gd name="T13" fmla="*/ 58 h 173"/>
                  <a:gd name="T14" fmla="*/ 134 w 142"/>
                  <a:gd name="T15" fmla="*/ 34 h 173"/>
                  <a:gd name="T16" fmla="*/ 142 w 142"/>
                  <a:gd name="T17" fmla="*/ 10 h 173"/>
                  <a:gd name="T18" fmla="*/ 113 w 142"/>
                  <a:gd name="T19" fmla="*/ 0 h 173"/>
                  <a:gd name="T20" fmla="*/ 105 w 142"/>
                  <a:gd name="T21" fmla="*/ 23 h 173"/>
                  <a:gd name="T22" fmla="*/ 95 w 142"/>
                  <a:gd name="T23" fmla="*/ 43 h 173"/>
                  <a:gd name="T24" fmla="*/ 83 w 142"/>
                  <a:gd name="T25" fmla="*/ 64 h 173"/>
                  <a:gd name="T26" fmla="*/ 70 w 142"/>
                  <a:gd name="T27" fmla="*/ 80 h 173"/>
                  <a:gd name="T28" fmla="*/ 55 w 142"/>
                  <a:gd name="T29" fmla="*/ 99 h 173"/>
                  <a:gd name="T30" fmla="*/ 37 w 142"/>
                  <a:gd name="T31" fmla="*/ 115 h 173"/>
                  <a:gd name="T32" fmla="*/ 20 w 142"/>
                  <a:gd name="T33" fmla="*/ 131 h 173"/>
                  <a:gd name="T34" fmla="*/ 0 w 142"/>
                  <a:gd name="T35" fmla="*/ 146 h 173"/>
                  <a:gd name="T36" fmla="*/ 16 w 142"/>
                  <a:gd name="T3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173">
                    <a:moveTo>
                      <a:pt x="16" y="173"/>
                    </a:moveTo>
                    <a:lnTo>
                      <a:pt x="39" y="157"/>
                    </a:lnTo>
                    <a:lnTo>
                      <a:pt x="60" y="139"/>
                    </a:lnTo>
                    <a:lnTo>
                      <a:pt x="78" y="120"/>
                    </a:lnTo>
                    <a:lnTo>
                      <a:pt x="95" y="101"/>
                    </a:lnTo>
                    <a:lnTo>
                      <a:pt x="110" y="80"/>
                    </a:lnTo>
                    <a:lnTo>
                      <a:pt x="124" y="58"/>
                    </a:lnTo>
                    <a:lnTo>
                      <a:pt x="134" y="34"/>
                    </a:lnTo>
                    <a:lnTo>
                      <a:pt x="142" y="10"/>
                    </a:lnTo>
                    <a:lnTo>
                      <a:pt x="113" y="0"/>
                    </a:lnTo>
                    <a:lnTo>
                      <a:pt x="105" y="23"/>
                    </a:lnTo>
                    <a:lnTo>
                      <a:pt x="95" y="43"/>
                    </a:lnTo>
                    <a:lnTo>
                      <a:pt x="83" y="64"/>
                    </a:lnTo>
                    <a:lnTo>
                      <a:pt x="70" y="80"/>
                    </a:lnTo>
                    <a:lnTo>
                      <a:pt x="55" y="99"/>
                    </a:lnTo>
                    <a:lnTo>
                      <a:pt x="37" y="115"/>
                    </a:lnTo>
                    <a:lnTo>
                      <a:pt x="20" y="131"/>
                    </a:lnTo>
                    <a:lnTo>
                      <a:pt x="0" y="146"/>
                    </a:lnTo>
                    <a:lnTo>
                      <a:pt x="16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707"/>
              <p:cNvSpPr>
                <a:spLocks/>
              </p:cNvSpPr>
              <p:nvPr/>
            </p:nvSpPr>
            <p:spPr bwMode="auto">
              <a:xfrm>
                <a:off x="1431" y="2369"/>
                <a:ext cx="8" cy="10"/>
              </a:xfrm>
              <a:custGeom>
                <a:avLst/>
                <a:gdLst>
                  <a:gd name="T0" fmla="*/ 9 w 25"/>
                  <a:gd name="T1" fmla="*/ 0 h 30"/>
                  <a:gd name="T2" fmla="*/ 3 w 25"/>
                  <a:gd name="T3" fmla="*/ 6 h 30"/>
                  <a:gd name="T4" fmla="*/ 0 w 25"/>
                  <a:gd name="T5" fmla="*/ 11 h 30"/>
                  <a:gd name="T6" fmla="*/ 2 w 25"/>
                  <a:gd name="T7" fmla="*/ 16 h 30"/>
                  <a:gd name="T8" fmla="*/ 3 w 25"/>
                  <a:gd name="T9" fmla="*/ 22 h 30"/>
                  <a:gd name="T10" fmla="*/ 7 w 25"/>
                  <a:gd name="T11" fmla="*/ 27 h 30"/>
                  <a:gd name="T12" fmla="*/ 13 w 25"/>
                  <a:gd name="T13" fmla="*/ 28 h 30"/>
                  <a:gd name="T14" fmla="*/ 18 w 25"/>
                  <a:gd name="T15" fmla="*/ 30 h 30"/>
                  <a:gd name="T16" fmla="*/ 25 w 25"/>
                  <a:gd name="T17" fmla="*/ 27 h 30"/>
                  <a:gd name="T18" fmla="*/ 9 w 25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0">
                    <a:moveTo>
                      <a:pt x="9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22"/>
                    </a:lnTo>
                    <a:lnTo>
                      <a:pt x="7" y="27"/>
                    </a:lnTo>
                    <a:lnTo>
                      <a:pt x="13" y="28"/>
                    </a:lnTo>
                    <a:lnTo>
                      <a:pt x="18" y="30"/>
                    </a:lnTo>
                    <a:lnTo>
                      <a:pt x="25" y="2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708"/>
              <p:cNvSpPr>
                <a:spLocks/>
              </p:cNvSpPr>
              <p:nvPr/>
            </p:nvSpPr>
            <p:spPr bwMode="auto">
              <a:xfrm>
                <a:off x="1482" y="2410"/>
                <a:ext cx="9" cy="8"/>
              </a:xfrm>
              <a:custGeom>
                <a:avLst/>
                <a:gdLst>
                  <a:gd name="T0" fmla="*/ 24 w 27"/>
                  <a:gd name="T1" fmla="*/ 24 h 24"/>
                  <a:gd name="T2" fmla="*/ 27 w 27"/>
                  <a:gd name="T3" fmla="*/ 17 h 24"/>
                  <a:gd name="T4" fmla="*/ 27 w 27"/>
                  <a:gd name="T5" fmla="*/ 12 h 24"/>
                  <a:gd name="T6" fmla="*/ 24 w 27"/>
                  <a:gd name="T7" fmla="*/ 7 h 24"/>
                  <a:gd name="T8" fmla="*/ 21 w 27"/>
                  <a:gd name="T9" fmla="*/ 3 h 24"/>
                  <a:gd name="T10" fmla="*/ 16 w 27"/>
                  <a:gd name="T11" fmla="*/ 0 h 24"/>
                  <a:gd name="T12" fmla="*/ 11 w 27"/>
                  <a:gd name="T13" fmla="*/ 0 h 24"/>
                  <a:gd name="T14" fmla="*/ 5 w 27"/>
                  <a:gd name="T15" fmla="*/ 1 h 24"/>
                  <a:gd name="T16" fmla="*/ 0 w 27"/>
                  <a:gd name="T17" fmla="*/ 7 h 24"/>
                  <a:gd name="T18" fmla="*/ 24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24" y="24"/>
                    </a:moveTo>
                    <a:lnTo>
                      <a:pt x="27" y="17"/>
                    </a:lnTo>
                    <a:lnTo>
                      <a:pt x="27" y="12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709"/>
              <p:cNvSpPr>
                <a:spLocks/>
              </p:cNvSpPr>
              <p:nvPr/>
            </p:nvSpPr>
            <p:spPr bwMode="auto">
              <a:xfrm>
                <a:off x="1443" y="2411"/>
                <a:ext cx="47" cy="78"/>
              </a:xfrm>
              <a:custGeom>
                <a:avLst/>
                <a:gdLst>
                  <a:gd name="T0" fmla="*/ 31 w 140"/>
                  <a:gd name="T1" fmla="*/ 232 h 232"/>
                  <a:gd name="T2" fmla="*/ 42 w 140"/>
                  <a:gd name="T3" fmla="*/ 201 h 232"/>
                  <a:gd name="T4" fmla="*/ 54 w 140"/>
                  <a:gd name="T5" fmla="*/ 172 h 232"/>
                  <a:gd name="T6" fmla="*/ 66 w 140"/>
                  <a:gd name="T7" fmla="*/ 145 h 232"/>
                  <a:gd name="T8" fmla="*/ 79 w 140"/>
                  <a:gd name="T9" fmla="*/ 118 h 232"/>
                  <a:gd name="T10" fmla="*/ 93 w 140"/>
                  <a:gd name="T11" fmla="*/ 93 h 232"/>
                  <a:gd name="T12" fmla="*/ 108 w 140"/>
                  <a:gd name="T13" fmla="*/ 68 h 232"/>
                  <a:gd name="T14" fmla="*/ 124 w 140"/>
                  <a:gd name="T15" fmla="*/ 43 h 232"/>
                  <a:gd name="T16" fmla="*/ 140 w 140"/>
                  <a:gd name="T17" fmla="*/ 19 h 232"/>
                  <a:gd name="T18" fmla="*/ 114 w 140"/>
                  <a:gd name="T19" fmla="*/ 0 h 232"/>
                  <a:gd name="T20" fmla="*/ 96 w 140"/>
                  <a:gd name="T21" fmla="*/ 26 h 232"/>
                  <a:gd name="T22" fmla="*/ 81 w 140"/>
                  <a:gd name="T23" fmla="*/ 53 h 232"/>
                  <a:gd name="T24" fmla="*/ 66 w 140"/>
                  <a:gd name="T25" fmla="*/ 77 h 232"/>
                  <a:gd name="T26" fmla="*/ 51 w 140"/>
                  <a:gd name="T27" fmla="*/ 104 h 232"/>
                  <a:gd name="T28" fmla="*/ 38 w 140"/>
                  <a:gd name="T29" fmla="*/ 131 h 232"/>
                  <a:gd name="T30" fmla="*/ 25 w 140"/>
                  <a:gd name="T31" fmla="*/ 160 h 232"/>
                  <a:gd name="T32" fmla="*/ 12 w 140"/>
                  <a:gd name="T33" fmla="*/ 189 h 232"/>
                  <a:gd name="T34" fmla="*/ 0 w 140"/>
                  <a:gd name="T35" fmla="*/ 223 h 232"/>
                  <a:gd name="T36" fmla="*/ 31 w 140"/>
                  <a:gd name="T3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232">
                    <a:moveTo>
                      <a:pt x="31" y="232"/>
                    </a:moveTo>
                    <a:lnTo>
                      <a:pt x="42" y="201"/>
                    </a:lnTo>
                    <a:lnTo>
                      <a:pt x="54" y="172"/>
                    </a:lnTo>
                    <a:lnTo>
                      <a:pt x="66" y="145"/>
                    </a:lnTo>
                    <a:lnTo>
                      <a:pt x="79" y="118"/>
                    </a:lnTo>
                    <a:lnTo>
                      <a:pt x="93" y="93"/>
                    </a:lnTo>
                    <a:lnTo>
                      <a:pt x="108" y="68"/>
                    </a:lnTo>
                    <a:lnTo>
                      <a:pt x="124" y="43"/>
                    </a:lnTo>
                    <a:lnTo>
                      <a:pt x="140" y="19"/>
                    </a:lnTo>
                    <a:lnTo>
                      <a:pt x="114" y="0"/>
                    </a:lnTo>
                    <a:lnTo>
                      <a:pt x="96" y="26"/>
                    </a:lnTo>
                    <a:lnTo>
                      <a:pt x="81" y="53"/>
                    </a:lnTo>
                    <a:lnTo>
                      <a:pt x="66" y="77"/>
                    </a:lnTo>
                    <a:lnTo>
                      <a:pt x="51" y="104"/>
                    </a:lnTo>
                    <a:lnTo>
                      <a:pt x="38" y="131"/>
                    </a:lnTo>
                    <a:lnTo>
                      <a:pt x="25" y="160"/>
                    </a:lnTo>
                    <a:lnTo>
                      <a:pt x="12" y="189"/>
                    </a:lnTo>
                    <a:lnTo>
                      <a:pt x="0" y="223"/>
                    </a:lnTo>
                    <a:lnTo>
                      <a:pt x="31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710"/>
              <p:cNvSpPr>
                <a:spLocks/>
              </p:cNvSpPr>
              <p:nvPr/>
            </p:nvSpPr>
            <p:spPr bwMode="auto">
              <a:xfrm>
                <a:off x="1480" y="2414"/>
                <a:ext cx="11" cy="6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1 w 31"/>
                  <a:gd name="T13" fmla="*/ 19 h 20"/>
                  <a:gd name="T14" fmla="*/ 27 w 31"/>
                  <a:gd name="T15" fmla="*/ 15 h 20"/>
                  <a:gd name="T16" fmla="*/ 31 w 31"/>
                  <a:gd name="T17" fmla="*/ 10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1" y="19"/>
                    </a:lnTo>
                    <a:lnTo>
                      <a:pt x="27" y="15"/>
                    </a:lnTo>
                    <a:lnTo>
                      <a:pt x="3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711"/>
              <p:cNvSpPr>
                <a:spLocks/>
              </p:cNvSpPr>
              <p:nvPr/>
            </p:nvSpPr>
            <p:spPr bwMode="auto">
              <a:xfrm>
                <a:off x="1523" y="2465"/>
                <a:ext cx="11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9 h 16"/>
                  <a:gd name="T4" fmla="*/ 28 w 32"/>
                  <a:gd name="T5" fmla="*/ 5 h 16"/>
                  <a:gd name="T6" fmla="*/ 23 w 32"/>
                  <a:gd name="T7" fmla="*/ 1 h 16"/>
                  <a:gd name="T8" fmla="*/ 17 w 32"/>
                  <a:gd name="T9" fmla="*/ 0 h 16"/>
                  <a:gd name="T10" fmla="*/ 11 w 32"/>
                  <a:gd name="T11" fmla="*/ 0 h 16"/>
                  <a:gd name="T12" fmla="*/ 7 w 32"/>
                  <a:gd name="T13" fmla="*/ 2 h 16"/>
                  <a:gd name="T14" fmla="*/ 3 w 32"/>
                  <a:gd name="T15" fmla="*/ 8 h 16"/>
                  <a:gd name="T16" fmla="*/ 0 w 32"/>
                  <a:gd name="T17" fmla="*/ 14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9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712"/>
              <p:cNvSpPr>
                <a:spLocks/>
              </p:cNvSpPr>
              <p:nvPr/>
            </p:nvSpPr>
            <p:spPr bwMode="auto">
              <a:xfrm>
                <a:off x="1504" y="2470"/>
                <a:ext cx="30" cy="79"/>
              </a:xfrm>
              <a:custGeom>
                <a:avLst/>
                <a:gdLst>
                  <a:gd name="T0" fmla="*/ 30 w 92"/>
                  <a:gd name="T1" fmla="*/ 236 h 236"/>
                  <a:gd name="T2" fmla="*/ 42 w 92"/>
                  <a:gd name="T3" fmla="*/ 209 h 236"/>
                  <a:gd name="T4" fmla="*/ 52 w 92"/>
                  <a:gd name="T5" fmla="*/ 179 h 236"/>
                  <a:gd name="T6" fmla="*/ 62 w 92"/>
                  <a:gd name="T7" fmla="*/ 152 h 236"/>
                  <a:gd name="T8" fmla="*/ 70 w 92"/>
                  <a:gd name="T9" fmla="*/ 124 h 236"/>
                  <a:gd name="T10" fmla="*/ 77 w 92"/>
                  <a:gd name="T11" fmla="*/ 95 h 236"/>
                  <a:gd name="T12" fmla="*/ 83 w 92"/>
                  <a:gd name="T13" fmla="*/ 66 h 236"/>
                  <a:gd name="T14" fmla="*/ 89 w 92"/>
                  <a:gd name="T15" fmla="*/ 33 h 236"/>
                  <a:gd name="T16" fmla="*/ 92 w 92"/>
                  <a:gd name="T17" fmla="*/ 1 h 236"/>
                  <a:gd name="T18" fmla="*/ 59 w 92"/>
                  <a:gd name="T19" fmla="*/ 0 h 236"/>
                  <a:gd name="T20" fmla="*/ 56 w 92"/>
                  <a:gd name="T21" fmla="*/ 29 h 236"/>
                  <a:gd name="T22" fmla="*/ 51 w 92"/>
                  <a:gd name="T23" fmla="*/ 60 h 236"/>
                  <a:gd name="T24" fmla="*/ 46 w 92"/>
                  <a:gd name="T25" fmla="*/ 89 h 236"/>
                  <a:gd name="T26" fmla="*/ 39 w 92"/>
                  <a:gd name="T27" fmla="*/ 116 h 236"/>
                  <a:gd name="T28" fmla="*/ 31 w 92"/>
                  <a:gd name="T29" fmla="*/ 144 h 236"/>
                  <a:gd name="T30" fmla="*/ 21 w 92"/>
                  <a:gd name="T31" fmla="*/ 170 h 236"/>
                  <a:gd name="T32" fmla="*/ 12 w 92"/>
                  <a:gd name="T33" fmla="*/ 197 h 236"/>
                  <a:gd name="T34" fmla="*/ 0 w 92"/>
                  <a:gd name="T35" fmla="*/ 224 h 236"/>
                  <a:gd name="T36" fmla="*/ 30 w 92"/>
                  <a:gd name="T3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236">
                    <a:moveTo>
                      <a:pt x="30" y="236"/>
                    </a:moveTo>
                    <a:lnTo>
                      <a:pt x="42" y="209"/>
                    </a:lnTo>
                    <a:lnTo>
                      <a:pt x="52" y="179"/>
                    </a:lnTo>
                    <a:lnTo>
                      <a:pt x="62" y="152"/>
                    </a:lnTo>
                    <a:lnTo>
                      <a:pt x="70" y="124"/>
                    </a:lnTo>
                    <a:lnTo>
                      <a:pt x="77" y="95"/>
                    </a:lnTo>
                    <a:lnTo>
                      <a:pt x="83" y="66"/>
                    </a:lnTo>
                    <a:lnTo>
                      <a:pt x="89" y="33"/>
                    </a:lnTo>
                    <a:lnTo>
                      <a:pt x="92" y="1"/>
                    </a:lnTo>
                    <a:lnTo>
                      <a:pt x="59" y="0"/>
                    </a:lnTo>
                    <a:lnTo>
                      <a:pt x="56" y="29"/>
                    </a:lnTo>
                    <a:lnTo>
                      <a:pt x="51" y="60"/>
                    </a:lnTo>
                    <a:lnTo>
                      <a:pt x="46" y="89"/>
                    </a:lnTo>
                    <a:lnTo>
                      <a:pt x="39" y="116"/>
                    </a:lnTo>
                    <a:lnTo>
                      <a:pt x="31" y="144"/>
                    </a:lnTo>
                    <a:lnTo>
                      <a:pt x="21" y="170"/>
                    </a:lnTo>
                    <a:lnTo>
                      <a:pt x="12" y="197"/>
                    </a:lnTo>
                    <a:lnTo>
                      <a:pt x="0" y="224"/>
                    </a:lnTo>
                    <a:lnTo>
                      <a:pt x="3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713"/>
              <p:cNvSpPr>
                <a:spLocks/>
              </p:cNvSpPr>
              <p:nvPr/>
            </p:nvSpPr>
            <p:spPr bwMode="auto">
              <a:xfrm>
                <a:off x="1523" y="2468"/>
                <a:ext cx="10" cy="7"/>
              </a:xfrm>
              <a:custGeom>
                <a:avLst/>
                <a:gdLst>
                  <a:gd name="T0" fmla="*/ 2 w 30"/>
                  <a:gd name="T1" fmla="*/ 0 h 22"/>
                  <a:gd name="T2" fmla="*/ 0 w 30"/>
                  <a:gd name="T3" fmla="*/ 7 h 22"/>
                  <a:gd name="T4" fmla="*/ 2 w 30"/>
                  <a:gd name="T5" fmla="*/ 14 h 22"/>
                  <a:gd name="T6" fmla="*/ 6 w 30"/>
                  <a:gd name="T7" fmla="*/ 18 h 22"/>
                  <a:gd name="T8" fmla="*/ 10 w 30"/>
                  <a:gd name="T9" fmla="*/ 19 h 22"/>
                  <a:gd name="T10" fmla="*/ 15 w 30"/>
                  <a:gd name="T11" fmla="*/ 22 h 22"/>
                  <a:gd name="T12" fmla="*/ 22 w 30"/>
                  <a:gd name="T13" fmla="*/ 21 h 22"/>
                  <a:gd name="T14" fmla="*/ 26 w 30"/>
                  <a:gd name="T15" fmla="*/ 18 h 22"/>
                  <a:gd name="T16" fmla="*/ 30 w 30"/>
                  <a:gd name="T17" fmla="*/ 12 h 22"/>
                  <a:gd name="T18" fmla="*/ 2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2" y="0"/>
                    </a:moveTo>
                    <a:lnTo>
                      <a:pt x="0" y="7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19"/>
                    </a:lnTo>
                    <a:lnTo>
                      <a:pt x="15" y="22"/>
                    </a:lnTo>
                    <a:lnTo>
                      <a:pt x="22" y="21"/>
                    </a:lnTo>
                    <a:lnTo>
                      <a:pt x="26" y="18"/>
                    </a:lnTo>
                    <a:lnTo>
                      <a:pt x="3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714"/>
              <p:cNvSpPr>
                <a:spLocks/>
              </p:cNvSpPr>
              <p:nvPr/>
            </p:nvSpPr>
            <p:spPr bwMode="auto">
              <a:xfrm>
                <a:off x="1629" y="2435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715"/>
              <p:cNvSpPr>
                <a:spLocks/>
              </p:cNvSpPr>
              <p:nvPr/>
            </p:nvSpPr>
            <p:spPr bwMode="auto">
              <a:xfrm>
                <a:off x="1633" y="2436"/>
                <a:ext cx="30" cy="74"/>
              </a:xfrm>
              <a:custGeom>
                <a:avLst/>
                <a:gdLst>
                  <a:gd name="T0" fmla="*/ 84 w 90"/>
                  <a:gd name="T1" fmla="*/ 223 h 223"/>
                  <a:gd name="T2" fmla="*/ 88 w 90"/>
                  <a:gd name="T3" fmla="*/ 178 h 223"/>
                  <a:gd name="T4" fmla="*/ 90 w 90"/>
                  <a:gd name="T5" fmla="*/ 139 h 223"/>
                  <a:gd name="T6" fmla="*/ 88 w 90"/>
                  <a:gd name="T7" fmla="*/ 105 h 223"/>
                  <a:gd name="T8" fmla="*/ 81 w 90"/>
                  <a:gd name="T9" fmla="*/ 74 h 223"/>
                  <a:gd name="T10" fmla="*/ 70 w 90"/>
                  <a:gd name="T11" fmla="*/ 49 h 223"/>
                  <a:gd name="T12" fmla="*/ 54 w 90"/>
                  <a:gd name="T13" fmla="*/ 26 h 223"/>
                  <a:gd name="T14" fmla="*/ 32 w 90"/>
                  <a:gd name="T15" fmla="*/ 10 h 223"/>
                  <a:gd name="T16" fmla="*/ 7 w 90"/>
                  <a:gd name="T17" fmla="*/ 0 h 223"/>
                  <a:gd name="T18" fmla="*/ 0 w 90"/>
                  <a:gd name="T19" fmla="*/ 30 h 223"/>
                  <a:gd name="T20" fmla="*/ 18 w 90"/>
                  <a:gd name="T21" fmla="*/ 38 h 223"/>
                  <a:gd name="T22" fmla="*/ 31 w 90"/>
                  <a:gd name="T23" fmla="*/ 49 h 223"/>
                  <a:gd name="T24" fmla="*/ 43 w 90"/>
                  <a:gd name="T25" fmla="*/ 62 h 223"/>
                  <a:gd name="T26" fmla="*/ 51 w 90"/>
                  <a:gd name="T27" fmla="*/ 82 h 223"/>
                  <a:gd name="T28" fmla="*/ 55 w 90"/>
                  <a:gd name="T29" fmla="*/ 108 h 223"/>
                  <a:gd name="T30" fmla="*/ 58 w 90"/>
                  <a:gd name="T31" fmla="*/ 139 h 223"/>
                  <a:gd name="T32" fmla="*/ 57 w 90"/>
                  <a:gd name="T33" fmla="*/ 177 h 223"/>
                  <a:gd name="T34" fmla="*/ 53 w 90"/>
                  <a:gd name="T35" fmla="*/ 219 h 223"/>
                  <a:gd name="T36" fmla="*/ 84 w 90"/>
                  <a:gd name="T3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223">
                    <a:moveTo>
                      <a:pt x="84" y="223"/>
                    </a:moveTo>
                    <a:lnTo>
                      <a:pt x="88" y="178"/>
                    </a:lnTo>
                    <a:lnTo>
                      <a:pt x="90" y="139"/>
                    </a:lnTo>
                    <a:lnTo>
                      <a:pt x="88" y="105"/>
                    </a:lnTo>
                    <a:lnTo>
                      <a:pt x="81" y="74"/>
                    </a:lnTo>
                    <a:lnTo>
                      <a:pt x="70" y="49"/>
                    </a:lnTo>
                    <a:lnTo>
                      <a:pt x="54" y="26"/>
                    </a:lnTo>
                    <a:lnTo>
                      <a:pt x="32" y="10"/>
                    </a:lnTo>
                    <a:lnTo>
                      <a:pt x="7" y="0"/>
                    </a:lnTo>
                    <a:lnTo>
                      <a:pt x="0" y="30"/>
                    </a:lnTo>
                    <a:lnTo>
                      <a:pt x="18" y="38"/>
                    </a:lnTo>
                    <a:lnTo>
                      <a:pt x="31" y="49"/>
                    </a:lnTo>
                    <a:lnTo>
                      <a:pt x="43" y="62"/>
                    </a:lnTo>
                    <a:lnTo>
                      <a:pt x="51" y="82"/>
                    </a:lnTo>
                    <a:lnTo>
                      <a:pt x="55" y="108"/>
                    </a:lnTo>
                    <a:lnTo>
                      <a:pt x="58" y="139"/>
                    </a:lnTo>
                    <a:lnTo>
                      <a:pt x="57" y="177"/>
                    </a:lnTo>
                    <a:lnTo>
                      <a:pt x="53" y="219"/>
                    </a:lnTo>
                    <a:lnTo>
                      <a:pt x="84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716"/>
              <p:cNvSpPr>
                <a:spLocks/>
              </p:cNvSpPr>
              <p:nvPr/>
            </p:nvSpPr>
            <p:spPr bwMode="auto">
              <a:xfrm>
                <a:off x="1629" y="2440"/>
                <a:ext cx="10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4 w 32"/>
                  <a:gd name="T5" fmla="*/ 12 h 16"/>
                  <a:gd name="T6" fmla="*/ 9 w 32"/>
                  <a:gd name="T7" fmla="*/ 15 h 16"/>
                  <a:gd name="T8" fmla="*/ 16 w 32"/>
                  <a:gd name="T9" fmla="*/ 16 h 16"/>
                  <a:gd name="T10" fmla="*/ 21 w 32"/>
                  <a:gd name="T11" fmla="*/ 16 h 16"/>
                  <a:gd name="T12" fmla="*/ 27 w 32"/>
                  <a:gd name="T13" fmla="*/ 13 h 16"/>
                  <a:gd name="T14" fmla="*/ 31 w 32"/>
                  <a:gd name="T15" fmla="*/ 9 h 16"/>
                  <a:gd name="T16" fmla="*/ 32 w 32"/>
                  <a:gd name="T17" fmla="*/ 2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6" y="16"/>
                    </a:lnTo>
                    <a:lnTo>
                      <a:pt x="21" y="16"/>
                    </a:lnTo>
                    <a:lnTo>
                      <a:pt x="27" y="13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717"/>
              <p:cNvSpPr>
                <a:spLocks/>
              </p:cNvSpPr>
              <p:nvPr/>
            </p:nvSpPr>
            <p:spPr bwMode="auto">
              <a:xfrm>
                <a:off x="1629" y="2563"/>
                <a:ext cx="9" cy="9"/>
              </a:xfrm>
              <a:custGeom>
                <a:avLst/>
                <a:gdLst>
                  <a:gd name="T0" fmla="*/ 0 w 27"/>
                  <a:gd name="T1" fmla="*/ 21 h 26"/>
                  <a:gd name="T2" fmla="*/ 5 w 27"/>
                  <a:gd name="T3" fmla="*/ 25 h 26"/>
                  <a:gd name="T4" fmla="*/ 11 w 27"/>
                  <a:gd name="T5" fmla="*/ 26 h 26"/>
                  <a:gd name="T6" fmla="*/ 18 w 27"/>
                  <a:gd name="T7" fmla="*/ 25 h 26"/>
                  <a:gd name="T8" fmla="*/ 22 w 27"/>
                  <a:gd name="T9" fmla="*/ 22 h 26"/>
                  <a:gd name="T10" fmla="*/ 26 w 27"/>
                  <a:gd name="T11" fmla="*/ 17 h 26"/>
                  <a:gd name="T12" fmla="*/ 27 w 27"/>
                  <a:gd name="T13" fmla="*/ 12 h 26"/>
                  <a:gd name="T14" fmla="*/ 27 w 27"/>
                  <a:gd name="T15" fmla="*/ 6 h 26"/>
                  <a:gd name="T16" fmla="*/ 23 w 27"/>
                  <a:gd name="T17" fmla="*/ 0 h 26"/>
                  <a:gd name="T18" fmla="*/ 0 w 27"/>
                  <a:gd name="T1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0" y="21"/>
                    </a:moveTo>
                    <a:lnTo>
                      <a:pt x="5" y="25"/>
                    </a:lnTo>
                    <a:lnTo>
                      <a:pt x="11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6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718"/>
              <p:cNvSpPr>
                <a:spLocks/>
              </p:cNvSpPr>
              <p:nvPr/>
            </p:nvSpPr>
            <p:spPr bwMode="auto">
              <a:xfrm>
                <a:off x="1595" y="2534"/>
                <a:ext cx="42" cy="36"/>
              </a:xfrm>
              <a:custGeom>
                <a:avLst/>
                <a:gdLst>
                  <a:gd name="T0" fmla="*/ 0 w 125"/>
                  <a:gd name="T1" fmla="*/ 25 h 108"/>
                  <a:gd name="T2" fmla="*/ 13 w 125"/>
                  <a:gd name="T3" fmla="*/ 35 h 108"/>
                  <a:gd name="T4" fmla="*/ 28 w 125"/>
                  <a:gd name="T5" fmla="*/ 46 h 108"/>
                  <a:gd name="T6" fmla="*/ 42 w 125"/>
                  <a:gd name="T7" fmla="*/ 55 h 108"/>
                  <a:gd name="T8" fmla="*/ 54 w 125"/>
                  <a:gd name="T9" fmla="*/ 64 h 108"/>
                  <a:gd name="T10" fmla="*/ 66 w 125"/>
                  <a:gd name="T11" fmla="*/ 72 h 108"/>
                  <a:gd name="T12" fmla="*/ 78 w 125"/>
                  <a:gd name="T13" fmla="*/ 85 h 108"/>
                  <a:gd name="T14" fmla="*/ 89 w 125"/>
                  <a:gd name="T15" fmla="*/ 94 h 108"/>
                  <a:gd name="T16" fmla="*/ 101 w 125"/>
                  <a:gd name="T17" fmla="*/ 108 h 108"/>
                  <a:gd name="T18" fmla="*/ 125 w 125"/>
                  <a:gd name="T19" fmla="*/ 87 h 108"/>
                  <a:gd name="T20" fmla="*/ 112 w 125"/>
                  <a:gd name="T21" fmla="*/ 72 h 108"/>
                  <a:gd name="T22" fmla="*/ 100 w 125"/>
                  <a:gd name="T23" fmla="*/ 60 h 108"/>
                  <a:gd name="T24" fmla="*/ 86 w 125"/>
                  <a:gd name="T25" fmla="*/ 50 h 108"/>
                  <a:gd name="T26" fmla="*/ 73 w 125"/>
                  <a:gd name="T27" fmla="*/ 39 h 108"/>
                  <a:gd name="T28" fmla="*/ 61 w 125"/>
                  <a:gd name="T29" fmla="*/ 29 h 108"/>
                  <a:gd name="T30" fmla="*/ 47 w 125"/>
                  <a:gd name="T31" fmla="*/ 20 h 108"/>
                  <a:gd name="T32" fmla="*/ 32 w 125"/>
                  <a:gd name="T33" fmla="*/ 10 h 108"/>
                  <a:gd name="T34" fmla="*/ 17 w 125"/>
                  <a:gd name="T35" fmla="*/ 0 h 108"/>
                  <a:gd name="T36" fmla="*/ 0 w 125"/>
                  <a:gd name="T37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08">
                    <a:moveTo>
                      <a:pt x="0" y="25"/>
                    </a:moveTo>
                    <a:lnTo>
                      <a:pt x="13" y="35"/>
                    </a:lnTo>
                    <a:lnTo>
                      <a:pt x="28" y="46"/>
                    </a:lnTo>
                    <a:lnTo>
                      <a:pt x="42" y="55"/>
                    </a:lnTo>
                    <a:lnTo>
                      <a:pt x="54" y="64"/>
                    </a:lnTo>
                    <a:lnTo>
                      <a:pt x="66" y="72"/>
                    </a:lnTo>
                    <a:lnTo>
                      <a:pt x="78" y="85"/>
                    </a:lnTo>
                    <a:lnTo>
                      <a:pt x="89" y="94"/>
                    </a:lnTo>
                    <a:lnTo>
                      <a:pt x="101" y="108"/>
                    </a:lnTo>
                    <a:lnTo>
                      <a:pt x="125" y="87"/>
                    </a:lnTo>
                    <a:lnTo>
                      <a:pt x="112" y="72"/>
                    </a:lnTo>
                    <a:lnTo>
                      <a:pt x="100" y="60"/>
                    </a:lnTo>
                    <a:lnTo>
                      <a:pt x="86" y="50"/>
                    </a:lnTo>
                    <a:lnTo>
                      <a:pt x="73" y="39"/>
                    </a:lnTo>
                    <a:lnTo>
                      <a:pt x="61" y="29"/>
                    </a:lnTo>
                    <a:lnTo>
                      <a:pt x="47" y="20"/>
                    </a:lnTo>
                    <a:lnTo>
                      <a:pt x="32" y="10"/>
                    </a:lnTo>
                    <a:lnTo>
                      <a:pt x="1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719"/>
              <p:cNvSpPr>
                <a:spLocks/>
              </p:cNvSpPr>
              <p:nvPr/>
            </p:nvSpPr>
            <p:spPr bwMode="auto">
              <a:xfrm>
                <a:off x="1628" y="2562"/>
                <a:ext cx="8" cy="9"/>
              </a:xfrm>
              <a:custGeom>
                <a:avLst/>
                <a:gdLst>
                  <a:gd name="T0" fmla="*/ 26 w 26"/>
                  <a:gd name="T1" fmla="*/ 3 h 27"/>
                  <a:gd name="T2" fmla="*/ 19 w 26"/>
                  <a:gd name="T3" fmla="*/ 0 h 27"/>
                  <a:gd name="T4" fmla="*/ 12 w 26"/>
                  <a:gd name="T5" fmla="*/ 0 h 27"/>
                  <a:gd name="T6" fmla="*/ 7 w 26"/>
                  <a:gd name="T7" fmla="*/ 3 h 27"/>
                  <a:gd name="T8" fmla="*/ 3 w 26"/>
                  <a:gd name="T9" fmla="*/ 5 h 27"/>
                  <a:gd name="T10" fmla="*/ 1 w 26"/>
                  <a:gd name="T11" fmla="*/ 12 h 27"/>
                  <a:gd name="T12" fmla="*/ 0 w 26"/>
                  <a:gd name="T13" fmla="*/ 16 h 27"/>
                  <a:gd name="T14" fmla="*/ 1 w 26"/>
                  <a:gd name="T15" fmla="*/ 23 h 27"/>
                  <a:gd name="T16" fmla="*/ 7 w 26"/>
                  <a:gd name="T17" fmla="*/ 27 h 27"/>
                  <a:gd name="T18" fmla="*/ 26 w 26"/>
                  <a:gd name="T1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3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7" y="27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720"/>
              <p:cNvSpPr>
                <a:spLocks/>
              </p:cNvSpPr>
              <p:nvPr/>
            </p:nvSpPr>
            <p:spPr bwMode="auto">
              <a:xfrm>
                <a:off x="1588" y="2576"/>
                <a:ext cx="10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10 h 16"/>
                  <a:gd name="T4" fmla="*/ 27 w 32"/>
                  <a:gd name="T5" fmla="*/ 4 h 16"/>
                  <a:gd name="T6" fmla="*/ 22 w 32"/>
                  <a:gd name="T7" fmla="*/ 1 h 16"/>
                  <a:gd name="T8" fmla="*/ 16 w 32"/>
                  <a:gd name="T9" fmla="*/ 0 h 16"/>
                  <a:gd name="T10" fmla="*/ 11 w 32"/>
                  <a:gd name="T11" fmla="*/ 1 h 16"/>
                  <a:gd name="T12" fmla="*/ 5 w 32"/>
                  <a:gd name="T13" fmla="*/ 4 h 16"/>
                  <a:gd name="T14" fmla="*/ 1 w 32"/>
                  <a:gd name="T15" fmla="*/ 10 h 16"/>
                  <a:gd name="T16" fmla="*/ 0 w 32"/>
                  <a:gd name="T17" fmla="*/ 16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721"/>
              <p:cNvSpPr>
                <a:spLocks/>
              </p:cNvSpPr>
              <p:nvPr/>
            </p:nvSpPr>
            <p:spPr bwMode="auto">
              <a:xfrm>
                <a:off x="1505" y="2581"/>
                <a:ext cx="93" cy="104"/>
              </a:xfrm>
              <a:custGeom>
                <a:avLst/>
                <a:gdLst>
                  <a:gd name="T0" fmla="*/ 2 w 278"/>
                  <a:gd name="T1" fmla="*/ 311 h 311"/>
                  <a:gd name="T2" fmla="*/ 29 w 278"/>
                  <a:gd name="T3" fmla="*/ 308 h 311"/>
                  <a:gd name="T4" fmla="*/ 53 w 278"/>
                  <a:gd name="T5" fmla="*/ 301 h 311"/>
                  <a:gd name="T6" fmla="*/ 78 w 278"/>
                  <a:gd name="T7" fmla="*/ 294 h 311"/>
                  <a:gd name="T8" fmla="*/ 103 w 278"/>
                  <a:gd name="T9" fmla="*/ 284 h 311"/>
                  <a:gd name="T10" fmla="*/ 126 w 278"/>
                  <a:gd name="T11" fmla="*/ 273 h 311"/>
                  <a:gd name="T12" fmla="*/ 149 w 278"/>
                  <a:gd name="T13" fmla="*/ 258 h 311"/>
                  <a:gd name="T14" fmla="*/ 170 w 278"/>
                  <a:gd name="T15" fmla="*/ 243 h 311"/>
                  <a:gd name="T16" fmla="*/ 189 w 278"/>
                  <a:gd name="T17" fmla="*/ 224 h 311"/>
                  <a:gd name="T18" fmla="*/ 208 w 278"/>
                  <a:gd name="T19" fmla="*/ 204 h 311"/>
                  <a:gd name="T20" fmla="*/ 224 w 278"/>
                  <a:gd name="T21" fmla="*/ 181 h 311"/>
                  <a:gd name="T22" fmla="*/ 239 w 278"/>
                  <a:gd name="T23" fmla="*/ 155 h 311"/>
                  <a:gd name="T24" fmla="*/ 250 w 278"/>
                  <a:gd name="T25" fmla="*/ 130 h 311"/>
                  <a:gd name="T26" fmla="*/ 262 w 278"/>
                  <a:gd name="T27" fmla="*/ 100 h 311"/>
                  <a:gd name="T28" fmla="*/ 270 w 278"/>
                  <a:gd name="T29" fmla="*/ 69 h 311"/>
                  <a:gd name="T30" fmla="*/ 275 w 278"/>
                  <a:gd name="T31" fmla="*/ 35 h 311"/>
                  <a:gd name="T32" fmla="*/ 278 w 278"/>
                  <a:gd name="T33" fmla="*/ 0 h 311"/>
                  <a:gd name="T34" fmla="*/ 246 w 278"/>
                  <a:gd name="T35" fmla="*/ 0 h 311"/>
                  <a:gd name="T36" fmla="*/ 243 w 278"/>
                  <a:gd name="T37" fmla="*/ 33 h 311"/>
                  <a:gd name="T38" fmla="*/ 238 w 278"/>
                  <a:gd name="T39" fmla="*/ 62 h 311"/>
                  <a:gd name="T40" fmla="*/ 231 w 278"/>
                  <a:gd name="T41" fmla="*/ 91 h 311"/>
                  <a:gd name="T42" fmla="*/ 221 w 278"/>
                  <a:gd name="T43" fmla="*/ 118 h 311"/>
                  <a:gd name="T44" fmla="*/ 211 w 278"/>
                  <a:gd name="T45" fmla="*/ 142 h 311"/>
                  <a:gd name="T46" fmla="*/ 197 w 278"/>
                  <a:gd name="T47" fmla="*/ 164 h 311"/>
                  <a:gd name="T48" fmla="*/ 182 w 278"/>
                  <a:gd name="T49" fmla="*/ 184 h 311"/>
                  <a:gd name="T50" fmla="*/ 167 w 278"/>
                  <a:gd name="T51" fmla="*/ 203 h 311"/>
                  <a:gd name="T52" fmla="*/ 150 w 278"/>
                  <a:gd name="T53" fmla="*/ 218 h 311"/>
                  <a:gd name="T54" fmla="*/ 130 w 278"/>
                  <a:gd name="T55" fmla="*/ 232 h 311"/>
                  <a:gd name="T56" fmla="*/ 111 w 278"/>
                  <a:gd name="T57" fmla="*/ 245 h 311"/>
                  <a:gd name="T58" fmla="*/ 91 w 278"/>
                  <a:gd name="T59" fmla="*/ 255 h 311"/>
                  <a:gd name="T60" fmla="*/ 68 w 278"/>
                  <a:gd name="T61" fmla="*/ 263 h 311"/>
                  <a:gd name="T62" fmla="*/ 46 w 278"/>
                  <a:gd name="T63" fmla="*/ 271 h 311"/>
                  <a:gd name="T64" fmla="*/ 23 w 278"/>
                  <a:gd name="T65" fmla="*/ 276 h 311"/>
                  <a:gd name="T66" fmla="*/ 0 w 278"/>
                  <a:gd name="T67" fmla="*/ 278 h 311"/>
                  <a:gd name="T68" fmla="*/ 2 w 278"/>
                  <a:gd name="T6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8" h="311">
                    <a:moveTo>
                      <a:pt x="2" y="311"/>
                    </a:moveTo>
                    <a:lnTo>
                      <a:pt x="29" y="308"/>
                    </a:lnTo>
                    <a:lnTo>
                      <a:pt x="53" y="301"/>
                    </a:lnTo>
                    <a:lnTo>
                      <a:pt x="78" y="294"/>
                    </a:lnTo>
                    <a:lnTo>
                      <a:pt x="103" y="284"/>
                    </a:lnTo>
                    <a:lnTo>
                      <a:pt x="126" y="273"/>
                    </a:lnTo>
                    <a:lnTo>
                      <a:pt x="149" y="258"/>
                    </a:lnTo>
                    <a:lnTo>
                      <a:pt x="170" y="243"/>
                    </a:lnTo>
                    <a:lnTo>
                      <a:pt x="189" y="224"/>
                    </a:lnTo>
                    <a:lnTo>
                      <a:pt x="208" y="204"/>
                    </a:lnTo>
                    <a:lnTo>
                      <a:pt x="224" y="181"/>
                    </a:lnTo>
                    <a:lnTo>
                      <a:pt x="239" y="155"/>
                    </a:lnTo>
                    <a:lnTo>
                      <a:pt x="250" y="130"/>
                    </a:lnTo>
                    <a:lnTo>
                      <a:pt x="262" y="100"/>
                    </a:lnTo>
                    <a:lnTo>
                      <a:pt x="270" y="69"/>
                    </a:lnTo>
                    <a:lnTo>
                      <a:pt x="275" y="35"/>
                    </a:lnTo>
                    <a:lnTo>
                      <a:pt x="278" y="0"/>
                    </a:lnTo>
                    <a:lnTo>
                      <a:pt x="246" y="0"/>
                    </a:lnTo>
                    <a:lnTo>
                      <a:pt x="243" y="33"/>
                    </a:lnTo>
                    <a:lnTo>
                      <a:pt x="238" y="62"/>
                    </a:lnTo>
                    <a:lnTo>
                      <a:pt x="231" y="91"/>
                    </a:lnTo>
                    <a:lnTo>
                      <a:pt x="221" y="118"/>
                    </a:lnTo>
                    <a:lnTo>
                      <a:pt x="211" y="142"/>
                    </a:lnTo>
                    <a:lnTo>
                      <a:pt x="197" y="164"/>
                    </a:lnTo>
                    <a:lnTo>
                      <a:pt x="182" y="184"/>
                    </a:lnTo>
                    <a:lnTo>
                      <a:pt x="167" y="203"/>
                    </a:lnTo>
                    <a:lnTo>
                      <a:pt x="150" y="218"/>
                    </a:lnTo>
                    <a:lnTo>
                      <a:pt x="130" y="232"/>
                    </a:lnTo>
                    <a:lnTo>
                      <a:pt x="111" y="245"/>
                    </a:lnTo>
                    <a:lnTo>
                      <a:pt x="91" y="255"/>
                    </a:lnTo>
                    <a:lnTo>
                      <a:pt x="68" y="263"/>
                    </a:lnTo>
                    <a:lnTo>
                      <a:pt x="46" y="271"/>
                    </a:lnTo>
                    <a:lnTo>
                      <a:pt x="23" y="276"/>
                    </a:lnTo>
                    <a:lnTo>
                      <a:pt x="0" y="278"/>
                    </a:lnTo>
                    <a:lnTo>
                      <a:pt x="2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722"/>
              <p:cNvSpPr>
                <a:spLocks/>
              </p:cNvSpPr>
              <p:nvPr/>
            </p:nvSpPr>
            <p:spPr bwMode="auto">
              <a:xfrm>
                <a:off x="1588" y="2576"/>
                <a:ext cx="5" cy="11"/>
              </a:xfrm>
              <a:custGeom>
                <a:avLst/>
                <a:gdLst>
                  <a:gd name="T0" fmla="*/ 15 w 16"/>
                  <a:gd name="T1" fmla="*/ 0 h 32"/>
                  <a:gd name="T2" fmla="*/ 3 w 16"/>
                  <a:gd name="T3" fmla="*/ 6 h 32"/>
                  <a:gd name="T4" fmla="*/ 0 w 16"/>
                  <a:gd name="T5" fmla="*/ 18 h 32"/>
                  <a:gd name="T6" fmla="*/ 5 w 16"/>
                  <a:gd name="T7" fmla="*/ 28 h 32"/>
                  <a:gd name="T8" fmla="*/ 16 w 16"/>
                  <a:gd name="T9" fmla="*/ 32 h 32"/>
                  <a:gd name="T10" fmla="*/ 15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8"/>
                    </a:lnTo>
                    <a:lnTo>
                      <a:pt x="16" y="3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723"/>
              <p:cNvSpPr>
                <a:spLocks/>
              </p:cNvSpPr>
              <p:nvPr/>
            </p:nvSpPr>
            <p:spPr bwMode="auto">
              <a:xfrm>
                <a:off x="1632" y="2720"/>
                <a:ext cx="10" cy="7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2 w 31"/>
                  <a:gd name="T13" fmla="*/ 19 h 20"/>
                  <a:gd name="T14" fmla="*/ 27 w 31"/>
                  <a:gd name="T15" fmla="*/ 15 h 20"/>
                  <a:gd name="T16" fmla="*/ 31 w 31"/>
                  <a:gd name="T17" fmla="*/ 9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724"/>
              <p:cNvSpPr>
                <a:spLocks/>
              </p:cNvSpPr>
              <p:nvPr/>
            </p:nvSpPr>
            <p:spPr bwMode="auto">
              <a:xfrm>
                <a:off x="1627" y="2652"/>
                <a:ext cx="20" cy="71"/>
              </a:xfrm>
              <a:custGeom>
                <a:avLst/>
                <a:gdLst>
                  <a:gd name="T0" fmla="*/ 0 w 62"/>
                  <a:gd name="T1" fmla="*/ 13 h 213"/>
                  <a:gd name="T2" fmla="*/ 11 w 62"/>
                  <a:gd name="T3" fmla="*/ 38 h 213"/>
                  <a:gd name="T4" fmla="*/ 20 w 62"/>
                  <a:gd name="T5" fmla="*/ 60 h 213"/>
                  <a:gd name="T6" fmla="*/ 25 w 62"/>
                  <a:gd name="T7" fmla="*/ 83 h 213"/>
                  <a:gd name="T8" fmla="*/ 30 w 62"/>
                  <a:gd name="T9" fmla="*/ 106 h 213"/>
                  <a:gd name="T10" fmla="*/ 31 w 62"/>
                  <a:gd name="T11" fmla="*/ 129 h 213"/>
                  <a:gd name="T12" fmla="*/ 29 w 62"/>
                  <a:gd name="T13" fmla="*/ 152 h 213"/>
                  <a:gd name="T14" fmla="*/ 25 w 62"/>
                  <a:gd name="T15" fmla="*/ 177 h 213"/>
                  <a:gd name="T16" fmla="*/ 16 w 62"/>
                  <a:gd name="T17" fmla="*/ 204 h 213"/>
                  <a:gd name="T18" fmla="*/ 46 w 62"/>
                  <a:gd name="T19" fmla="*/ 213 h 213"/>
                  <a:gd name="T20" fmla="*/ 54 w 62"/>
                  <a:gd name="T21" fmla="*/ 183 h 213"/>
                  <a:gd name="T22" fmla="*/ 61 w 62"/>
                  <a:gd name="T23" fmla="*/ 156 h 213"/>
                  <a:gd name="T24" fmla="*/ 62 w 62"/>
                  <a:gd name="T25" fmla="*/ 129 h 213"/>
                  <a:gd name="T26" fmla="*/ 61 w 62"/>
                  <a:gd name="T27" fmla="*/ 102 h 213"/>
                  <a:gd name="T28" fmla="*/ 57 w 62"/>
                  <a:gd name="T29" fmla="*/ 78 h 213"/>
                  <a:gd name="T30" fmla="*/ 50 w 62"/>
                  <a:gd name="T31" fmla="*/ 52 h 213"/>
                  <a:gd name="T32" fmla="*/ 41 w 62"/>
                  <a:gd name="T33" fmla="*/ 25 h 213"/>
                  <a:gd name="T34" fmla="*/ 30 w 62"/>
                  <a:gd name="T35" fmla="*/ 0 h 213"/>
                  <a:gd name="T36" fmla="*/ 0 w 62"/>
                  <a:gd name="T37" fmla="*/ 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213">
                    <a:moveTo>
                      <a:pt x="0" y="13"/>
                    </a:moveTo>
                    <a:lnTo>
                      <a:pt x="11" y="38"/>
                    </a:lnTo>
                    <a:lnTo>
                      <a:pt x="20" y="60"/>
                    </a:lnTo>
                    <a:lnTo>
                      <a:pt x="25" y="83"/>
                    </a:lnTo>
                    <a:lnTo>
                      <a:pt x="30" y="106"/>
                    </a:lnTo>
                    <a:lnTo>
                      <a:pt x="31" y="129"/>
                    </a:lnTo>
                    <a:lnTo>
                      <a:pt x="29" y="152"/>
                    </a:lnTo>
                    <a:lnTo>
                      <a:pt x="25" y="177"/>
                    </a:lnTo>
                    <a:lnTo>
                      <a:pt x="16" y="204"/>
                    </a:lnTo>
                    <a:lnTo>
                      <a:pt x="46" y="213"/>
                    </a:lnTo>
                    <a:lnTo>
                      <a:pt x="54" y="183"/>
                    </a:lnTo>
                    <a:lnTo>
                      <a:pt x="61" y="156"/>
                    </a:lnTo>
                    <a:lnTo>
                      <a:pt x="62" y="129"/>
                    </a:lnTo>
                    <a:lnTo>
                      <a:pt x="61" y="102"/>
                    </a:lnTo>
                    <a:lnTo>
                      <a:pt x="57" y="78"/>
                    </a:lnTo>
                    <a:lnTo>
                      <a:pt x="50" y="52"/>
                    </a:lnTo>
                    <a:lnTo>
                      <a:pt x="41" y="25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725"/>
              <p:cNvSpPr>
                <a:spLocks/>
              </p:cNvSpPr>
              <p:nvPr/>
            </p:nvSpPr>
            <p:spPr bwMode="auto">
              <a:xfrm>
                <a:off x="1632" y="2716"/>
                <a:ext cx="10" cy="7"/>
              </a:xfrm>
              <a:custGeom>
                <a:avLst/>
                <a:gdLst>
                  <a:gd name="T0" fmla="*/ 30 w 30"/>
                  <a:gd name="T1" fmla="*/ 8 h 21"/>
                  <a:gd name="T2" fmla="*/ 26 w 30"/>
                  <a:gd name="T3" fmla="*/ 2 h 21"/>
                  <a:gd name="T4" fmla="*/ 22 w 30"/>
                  <a:gd name="T5" fmla="*/ 0 h 21"/>
                  <a:gd name="T6" fmla="*/ 15 w 30"/>
                  <a:gd name="T7" fmla="*/ 0 h 21"/>
                  <a:gd name="T8" fmla="*/ 10 w 30"/>
                  <a:gd name="T9" fmla="*/ 0 h 21"/>
                  <a:gd name="T10" fmla="*/ 5 w 30"/>
                  <a:gd name="T11" fmla="*/ 4 h 21"/>
                  <a:gd name="T12" fmla="*/ 1 w 30"/>
                  <a:gd name="T13" fmla="*/ 9 h 21"/>
                  <a:gd name="T14" fmla="*/ 0 w 30"/>
                  <a:gd name="T15" fmla="*/ 15 h 21"/>
                  <a:gd name="T16" fmla="*/ 1 w 30"/>
                  <a:gd name="T17" fmla="*/ 21 h 21"/>
                  <a:gd name="T18" fmla="*/ 30 w 30"/>
                  <a:gd name="T1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8"/>
                    </a:move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726"/>
              <p:cNvSpPr>
                <a:spLocks/>
              </p:cNvSpPr>
              <p:nvPr/>
            </p:nvSpPr>
            <p:spPr bwMode="auto">
              <a:xfrm>
                <a:off x="1688" y="2567"/>
                <a:ext cx="11" cy="5"/>
              </a:xfrm>
              <a:custGeom>
                <a:avLst/>
                <a:gdLst>
                  <a:gd name="T0" fmla="*/ 32 w 32"/>
                  <a:gd name="T1" fmla="*/ 15 h 16"/>
                  <a:gd name="T2" fmla="*/ 29 w 32"/>
                  <a:gd name="T3" fmla="*/ 8 h 16"/>
                  <a:gd name="T4" fmla="*/ 27 w 32"/>
                  <a:gd name="T5" fmla="*/ 2 h 16"/>
                  <a:gd name="T6" fmla="*/ 21 w 32"/>
                  <a:gd name="T7" fmla="*/ 0 h 16"/>
                  <a:gd name="T8" fmla="*/ 16 w 32"/>
                  <a:gd name="T9" fmla="*/ 0 h 16"/>
                  <a:gd name="T10" fmla="*/ 9 w 32"/>
                  <a:gd name="T11" fmla="*/ 1 h 16"/>
                  <a:gd name="T12" fmla="*/ 4 w 32"/>
                  <a:gd name="T13" fmla="*/ 5 h 16"/>
                  <a:gd name="T14" fmla="*/ 1 w 32"/>
                  <a:gd name="T15" fmla="*/ 9 h 16"/>
                  <a:gd name="T16" fmla="*/ 0 w 32"/>
                  <a:gd name="T17" fmla="*/ 16 h 16"/>
                  <a:gd name="T18" fmla="*/ 32 w 32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5"/>
                    </a:moveTo>
                    <a:lnTo>
                      <a:pt x="29" y="8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727"/>
              <p:cNvSpPr>
                <a:spLocks/>
              </p:cNvSpPr>
              <p:nvPr/>
            </p:nvSpPr>
            <p:spPr bwMode="auto">
              <a:xfrm>
                <a:off x="1677" y="2572"/>
                <a:ext cx="22" cy="49"/>
              </a:xfrm>
              <a:custGeom>
                <a:avLst/>
                <a:gdLst>
                  <a:gd name="T0" fmla="*/ 27 w 66"/>
                  <a:gd name="T1" fmla="*/ 148 h 148"/>
                  <a:gd name="T2" fmla="*/ 38 w 66"/>
                  <a:gd name="T3" fmla="*/ 131 h 148"/>
                  <a:gd name="T4" fmla="*/ 46 w 66"/>
                  <a:gd name="T5" fmla="*/ 112 h 148"/>
                  <a:gd name="T6" fmla="*/ 52 w 66"/>
                  <a:gd name="T7" fmla="*/ 93 h 148"/>
                  <a:gd name="T8" fmla="*/ 58 w 66"/>
                  <a:gd name="T9" fmla="*/ 76 h 148"/>
                  <a:gd name="T10" fmla="*/ 63 w 66"/>
                  <a:gd name="T11" fmla="*/ 57 h 148"/>
                  <a:gd name="T12" fmla="*/ 65 w 66"/>
                  <a:gd name="T13" fmla="*/ 36 h 148"/>
                  <a:gd name="T14" fmla="*/ 66 w 66"/>
                  <a:gd name="T15" fmla="*/ 19 h 148"/>
                  <a:gd name="T16" fmla="*/ 65 w 66"/>
                  <a:gd name="T17" fmla="*/ 0 h 148"/>
                  <a:gd name="T18" fmla="*/ 32 w 66"/>
                  <a:gd name="T19" fmla="*/ 1 h 148"/>
                  <a:gd name="T20" fmla="*/ 34 w 66"/>
                  <a:gd name="T21" fmla="*/ 19 h 148"/>
                  <a:gd name="T22" fmla="*/ 32 w 66"/>
                  <a:gd name="T23" fmla="*/ 35 h 148"/>
                  <a:gd name="T24" fmla="*/ 32 w 66"/>
                  <a:gd name="T25" fmla="*/ 51 h 148"/>
                  <a:gd name="T26" fmla="*/ 28 w 66"/>
                  <a:gd name="T27" fmla="*/ 66 h 148"/>
                  <a:gd name="T28" fmla="*/ 23 w 66"/>
                  <a:gd name="T29" fmla="*/ 84 h 148"/>
                  <a:gd name="T30" fmla="*/ 17 w 66"/>
                  <a:gd name="T31" fmla="*/ 100 h 148"/>
                  <a:gd name="T32" fmla="*/ 9 w 66"/>
                  <a:gd name="T33" fmla="*/ 117 h 148"/>
                  <a:gd name="T34" fmla="*/ 0 w 66"/>
                  <a:gd name="T35" fmla="*/ 134 h 148"/>
                  <a:gd name="T36" fmla="*/ 27 w 66"/>
                  <a:gd name="T3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48">
                    <a:moveTo>
                      <a:pt x="27" y="148"/>
                    </a:moveTo>
                    <a:lnTo>
                      <a:pt x="38" y="131"/>
                    </a:lnTo>
                    <a:lnTo>
                      <a:pt x="46" y="112"/>
                    </a:lnTo>
                    <a:lnTo>
                      <a:pt x="52" y="93"/>
                    </a:lnTo>
                    <a:lnTo>
                      <a:pt x="58" y="76"/>
                    </a:lnTo>
                    <a:lnTo>
                      <a:pt x="63" y="57"/>
                    </a:lnTo>
                    <a:lnTo>
                      <a:pt x="65" y="36"/>
                    </a:lnTo>
                    <a:lnTo>
                      <a:pt x="66" y="19"/>
                    </a:lnTo>
                    <a:lnTo>
                      <a:pt x="65" y="0"/>
                    </a:lnTo>
                    <a:lnTo>
                      <a:pt x="32" y="1"/>
                    </a:lnTo>
                    <a:lnTo>
                      <a:pt x="34" y="19"/>
                    </a:lnTo>
                    <a:lnTo>
                      <a:pt x="32" y="35"/>
                    </a:lnTo>
                    <a:lnTo>
                      <a:pt x="32" y="51"/>
                    </a:lnTo>
                    <a:lnTo>
                      <a:pt x="28" y="66"/>
                    </a:lnTo>
                    <a:lnTo>
                      <a:pt x="23" y="84"/>
                    </a:lnTo>
                    <a:lnTo>
                      <a:pt x="17" y="100"/>
                    </a:lnTo>
                    <a:lnTo>
                      <a:pt x="9" y="117"/>
                    </a:lnTo>
                    <a:lnTo>
                      <a:pt x="0" y="134"/>
                    </a:lnTo>
                    <a:lnTo>
                      <a:pt x="2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728"/>
              <p:cNvSpPr>
                <a:spLocks/>
              </p:cNvSpPr>
              <p:nvPr/>
            </p:nvSpPr>
            <p:spPr bwMode="auto">
              <a:xfrm>
                <a:off x="1687" y="2570"/>
                <a:ext cx="10" cy="7"/>
              </a:xfrm>
              <a:custGeom>
                <a:avLst/>
                <a:gdLst>
                  <a:gd name="T0" fmla="*/ 3 w 30"/>
                  <a:gd name="T1" fmla="*/ 0 h 22"/>
                  <a:gd name="T2" fmla="*/ 0 w 30"/>
                  <a:gd name="T3" fmla="*/ 7 h 22"/>
                  <a:gd name="T4" fmla="*/ 2 w 30"/>
                  <a:gd name="T5" fmla="*/ 12 h 22"/>
                  <a:gd name="T6" fmla="*/ 6 w 30"/>
                  <a:gd name="T7" fmla="*/ 16 h 22"/>
                  <a:gd name="T8" fmla="*/ 10 w 30"/>
                  <a:gd name="T9" fmla="*/ 20 h 22"/>
                  <a:gd name="T10" fmla="*/ 14 w 30"/>
                  <a:gd name="T11" fmla="*/ 22 h 22"/>
                  <a:gd name="T12" fmla="*/ 20 w 30"/>
                  <a:gd name="T13" fmla="*/ 22 h 22"/>
                  <a:gd name="T14" fmla="*/ 26 w 30"/>
                  <a:gd name="T15" fmla="*/ 20 h 22"/>
                  <a:gd name="T16" fmla="*/ 30 w 30"/>
                  <a:gd name="T17" fmla="*/ 15 h 22"/>
                  <a:gd name="T18" fmla="*/ 3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" y="0"/>
                    </a:move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6" y="20"/>
                    </a:lnTo>
                    <a:lnTo>
                      <a:pt x="3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729"/>
              <p:cNvSpPr>
                <a:spLocks/>
              </p:cNvSpPr>
              <p:nvPr/>
            </p:nvSpPr>
            <p:spPr bwMode="auto">
              <a:xfrm>
                <a:off x="1709" y="2738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730"/>
              <p:cNvSpPr>
                <a:spLocks/>
              </p:cNvSpPr>
              <p:nvPr/>
            </p:nvSpPr>
            <p:spPr bwMode="auto">
              <a:xfrm>
                <a:off x="1694" y="2661"/>
                <a:ext cx="26" cy="78"/>
              </a:xfrm>
              <a:custGeom>
                <a:avLst/>
                <a:gdLst>
                  <a:gd name="T0" fmla="*/ 3 w 78"/>
                  <a:gd name="T1" fmla="*/ 0 h 233"/>
                  <a:gd name="T2" fmla="*/ 0 w 78"/>
                  <a:gd name="T3" fmla="*/ 31 h 233"/>
                  <a:gd name="T4" fmla="*/ 3 w 78"/>
                  <a:gd name="T5" fmla="*/ 61 h 233"/>
                  <a:gd name="T6" fmla="*/ 11 w 78"/>
                  <a:gd name="T7" fmla="*/ 90 h 233"/>
                  <a:gd name="T8" fmla="*/ 22 w 78"/>
                  <a:gd name="T9" fmla="*/ 115 h 233"/>
                  <a:gd name="T10" fmla="*/ 31 w 78"/>
                  <a:gd name="T11" fmla="*/ 142 h 233"/>
                  <a:gd name="T12" fmla="*/ 39 w 78"/>
                  <a:gd name="T13" fmla="*/ 169 h 233"/>
                  <a:gd name="T14" fmla="*/ 45 w 78"/>
                  <a:gd name="T15" fmla="*/ 199 h 233"/>
                  <a:gd name="T16" fmla="*/ 46 w 78"/>
                  <a:gd name="T17" fmla="*/ 233 h 233"/>
                  <a:gd name="T18" fmla="*/ 78 w 78"/>
                  <a:gd name="T19" fmla="*/ 233 h 233"/>
                  <a:gd name="T20" fmla="*/ 77 w 78"/>
                  <a:gd name="T21" fmla="*/ 196 h 233"/>
                  <a:gd name="T22" fmla="*/ 70 w 78"/>
                  <a:gd name="T23" fmla="*/ 162 h 233"/>
                  <a:gd name="T24" fmla="*/ 62 w 78"/>
                  <a:gd name="T25" fmla="*/ 131 h 233"/>
                  <a:gd name="T26" fmla="*/ 51 w 78"/>
                  <a:gd name="T27" fmla="*/ 104 h 233"/>
                  <a:gd name="T28" fmla="*/ 42 w 78"/>
                  <a:gd name="T29" fmla="*/ 80 h 233"/>
                  <a:gd name="T30" fmla="*/ 35 w 78"/>
                  <a:gd name="T31" fmla="*/ 56 h 233"/>
                  <a:gd name="T32" fmla="*/ 32 w 78"/>
                  <a:gd name="T33" fmla="*/ 31 h 233"/>
                  <a:gd name="T34" fmla="*/ 35 w 78"/>
                  <a:gd name="T35" fmla="*/ 6 h 233"/>
                  <a:gd name="T36" fmla="*/ 3 w 78"/>
                  <a:gd name="T3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233">
                    <a:moveTo>
                      <a:pt x="3" y="0"/>
                    </a:moveTo>
                    <a:lnTo>
                      <a:pt x="0" y="31"/>
                    </a:lnTo>
                    <a:lnTo>
                      <a:pt x="3" y="61"/>
                    </a:lnTo>
                    <a:lnTo>
                      <a:pt x="11" y="90"/>
                    </a:lnTo>
                    <a:lnTo>
                      <a:pt x="22" y="115"/>
                    </a:lnTo>
                    <a:lnTo>
                      <a:pt x="31" y="142"/>
                    </a:lnTo>
                    <a:lnTo>
                      <a:pt x="39" y="169"/>
                    </a:lnTo>
                    <a:lnTo>
                      <a:pt x="45" y="199"/>
                    </a:lnTo>
                    <a:lnTo>
                      <a:pt x="46" y="233"/>
                    </a:lnTo>
                    <a:lnTo>
                      <a:pt x="78" y="233"/>
                    </a:lnTo>
                    <a:lnTo>
                      <a:pt x="77" y="196"/>
                    </a:lnTo>
                    <a:lnTo>
                      <a:pt x="70" y="162"/>
                    </a:lnTo>
                    <a:lnTo>
                      <a:pt x="62" y="131"/>
                    </a:lnTo>
                    <a:lnTo>
                      <a:pt x="51" y="104"/>
                    </a:lnTo>
                    <a:lnTo>
                      <a:pt x="42" y="80"/>
                    </a:lnTo>
                    <a:lnTo>
                      <a:pt x="35" y="56"/>
                    </a:lnTo>
                    <a:lnTo>
                      <a:pt x="32" y="31"/>
                    </a:lnTo>
                    <a:lnTo>
                      <a:pt x="3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731"/>
              <p:cNvSpPr>
                <a:spLocks/>
              </p:cNvSpPr>
              <p:nvPr/>
            </p:nvSpPr>
            <p:spPr bwMode="auto">
              <a:xfrm>
                <a:off x="1709" y="2733"/>
                <a:ext cx="11" cy="7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7 h 19"/>
                  <a:gd name="T6" fmla="*/ 24 w 32"/>
                  <a:gd name="T7" fmla="*/ 3 h 19"/>
                  <a:gd name="T8" fmla="*/ 19 w 32"/>
                  <a:gd name="T9" fmla="*/ 0 h 19"/>
                  <a:gd name="T10" fmla="*/ 13 w 32"/>
                  <a:gd name="T11" fmla="*/ 0 h 19"/>
                  <a:gd name="T12" fmla="*/ 7 w 32"/>
                  <a:gd name="T13" fmla="*/ 3 h 19"/>
                  <a:gd name="T14" fmla="*/ 3 w 32"/>
                  <a:gd name="T15" fmla="*/ 7 h 19"/>
                  <a:gd name="T16" fmla="*/ 0 w 32"/>
                  <a:gd name="T17" fmla="*/ 14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732"/>
              <p:cNvSpPr>
                <a:spLocks/>
              </p:cNvSpPr>
              <p:nvPr/>
            </p:nvSpPr>
            <p:spPr bwMode="auto">
              <a:xfrm>
                <a:off x="1853" y="2715"/>
                <a:ext cx="10" cy="9"/>
              </a:xfrm>
              <a:custGeom>
                <a:avLst/>
                <a:gdLst>
                  <a:gd name="T0" fmla="*/ 0 w 29"/>
                  <a:gd name="T1" fmla="*/ 19 h 26"/>
                  <a:gd name="T2" fmla="*/ 6 w 29"/>
                  <a:gd name="T3" fmla="*/ 25 h 26"/>
                  <a:gd name="T4" fmla="*/ 12 w 29"/>
                  <a:gd name="T5" fmla="*/ 26 h 26"/>
                  <a:gd name="T6" fmla="*/ 19 w 29"/>
                  <a:gd name="T7" fmla="*/ 25 h 26"/>
                  <a:gd name="T8" fmla="*/ 23 w 29"/>
                  <a:gd name="T9" fmla="*/ 22 h 26"/>
                  <a:gd name="T10" fmla="*/ 27 w 29"/>
                  <a:gd name="T11" fmla="*/ 18 h 26"/>
                  <a:gd name="T12" fmla="*/ 29 w 29"/>
                  <a:gd name="T13" fmla="*/ 13 h 26"/>
                  <a:gd name="T14" fmla="*/ 29 w 29"/>
                  <a:gd name="T15" fmla="*/ 7 h 26"/>
                  <a:gd name="T16" fmla="*/ 25 w 29"/>
                  <a:gd name="T17" fmla="*/ 0 h 26"/>
                  <a:gd name="T18" fmla="*/ 0 w 29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0" y="19"/>
                    </a:moveTo>
                    <a:lnTo>
                      <a:pt x="6" y="25"/>
                    </a:lnTo>
                    <a:lnTo>
                      <a:pt x="12" y="26"/>
                    </a:lnTo>
                    <a:lnTo>
                      <a:pt x="19" y="25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733"/>
              <p:cNvSpPr>
                <a:spLocks/>
              </p:cNvSpPr>
              <p:nvPr/>
            </p:nvSpPr>
            <p:spPr bwMode="auto">
              <a:xfrm>
                <a:off x="1840" y="2678"/>
                <a:ext cx="22" cy="44"/>
              </a:xfrm>
              <a:custGeom>
                <a:avLst/>
                <a:gdLst>
                  <a:gd name="T0" fmla="*/ 0 w 66"/>
                  <a:gd name="T1" fmla="*/ 0 h 132"/>
                  <a:gd name="T2" fmla="*/ 0 w 66"/>
                  <a:gd name="T3" fmla="*/ 19 h 132"/>
                  <a:gd name="T4" fmla="*/ 0 w 66"/>
                  <a:gd name="T5" fmla="*/ 36 h 132"/>
                  <a:gd name="T6" fmla="*/ 2 w 66"/>
                  <a:gd name="T7" fmla="*/ 54 h 132"/>
                  <a:gd name="T8" fmla="*/ 8 w 66"/>
                  <a:gd name="T9" fmla="*/ 72 h 132"/>
                  <a:gd name="T10" fmla="*/ 13 w 66"/>
                  <a:gd name="T11" fmla="*/ 86 h 132"/>
                  <a:gd name="T12" fmla="*/ 20 w 66"/>
                  <a:gd name="T13" fmla="*/ 103 h 132"/>
                  <a:gd name="T14" fmla="*/ 29 w 66"/>
                  <a:gd name="T15" fmla="*/ 119 h 132"/>
                  <a:gd name="T16" fmla="*/ 40 w 66"/>
                  <a:gd name="T17" fmla="*/ 132 h 132"/>
                  <a:gd name="T18" fmla="*/ 66 w 66"/>
                  <a:gd name="T19" fmla="*/ 112 h 132"/>
                  <a:gd name="T20" fmla="*/ 55 w 66"/>
                  <a:gd name="T21" fmla="*/ 100 h 132"/>
                  <a:gd name="T22" fmla="*/ 48 w 66"/>
                  <a:gd name="T23" fmla="*/ 88 h 132"/>
                  <a:gd name="T24" fmla="*/ 41 w 66"/>
                  <a:gd name="T25" fmla="*/ 76 h 132"/>
                  <a:gd name="T26" fmla="*/ 37 w 66"/>
                  <a:gd name="T27" fmla="*/ 62 h 132"/>
                  <a:gd name="T28" fmla="*/ 33 w 66"/>
                  <a:gd name="T29" fmla="*/ 49 h 132"/>
                  <a:gd name="T30" fmla="*/ 32 w 66"/>
                  <a:gd name="T31" fmla="*/ 35 h 132"/>
                  <a:gd name="T32" fmla="*/ 32 w 66"/>
                  <a:gd name="T33" fmla="*/ 19 h 132"/>
                  <a:gd name="T34" fmla="*/ 32 w 66"/>
                  <a:gd name="T35" fmla="*/ 3 h 132"/>
                  <a:gd name="T36" fmla="*/ 0 w 66"/>
                  <a:gd name="T3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32">
                    <a:moveTo>
                      <a:pt x="0" y="0"/>
                    </a:moveTo>
                    <a:lnTo>
                      <a:pt x="0" y="19"/>
                    </a:lnTo>
                    <a:lnTo>
                      <a:pt x="0" y="36"/>
                    </a:lnTo>
                    <a:lnTo>
                      <a:pt x="2" y="54"/>
                    </a:lnTo>
                    <a:lnTo>
                      <a:pt x="8" y="72"/>
                    </a:lnTo>
                    <a:lnTo>
                      <a:pt x="13" y="86"/>
                    </a:lnTo>
                    <a:lnTo>
                      <a:pt x="20" y="103"/>
                    </a:lnTo>
                    <a:lnTo>
                      <a:pt x="29" y="119"/>
                    </a:lnTo>
                    <a:lnTo>
                      <a:pt x="40" y="132"/>
                    </a:lnTo>
                    <a:lnTo>
                      <a:pt x="66" y="112"/>
                    </a:lnTo>
                    <a:lnTo>
                      <a:pt x="55" y="100"/>
                    </a:lnTo>
                    <a:lnTo>
                      <a:pt x="48" y="88"/>
                    </a:lnTo>
                    <a:lnTo>
                      <a:pt x="41" y="76"/>
                    </a:lnTo>
                    <a:lnTo>
                      <a:pt x="37" y="62"/>
                    </a:lnTo>
                    <a:lnTo>
                      <a:pt x="33" y="49"/>
                    </a:lnTo>
                    <a:lnTo>
                      <a:pt x="32" y="35"/>
                    </a:lnTo>
                    <a:lnTo>
                      <a:pt x="32" y="19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734"/>
              <p:cNvSpPr>
                <a:spLocks/>
              </p:cNvSpPr>
              <p:nvPr/>
            </p:nvSpPr>
            <p:spPr bwMode="auto">
              <a:xfrm>
                <a:off x="1853" y="2713"/>
                <a:ext cx="11" cy="6"/>
              </a:xfrm>
              <a:custGeom>
                <a:avLst/>
                <a:gdLst>
                  <a:gd name="T0" fmla="*/ 33 w 33"/>
                  <a:gd name="T1" fmla="*/ 16 h 16"/>
                  <a:gd name="T2" fmla="*/ 31 w 33"/>
                  <a:gd name="T3" fmla="*/ 9 h 16"/>
                  <a:gd name="T4" fmla="*/ 29 w 33"/>
                  <a:gd name="T5" fmla="*/ 5 h 16"/>
                  <a:gd name="T6" fmla="*/ 23 w 33"/>
                  <a:gd name="T7" fmla="*/ 1 h 16"/>
                  <a:gd name="T8" fmla="*/ 18 w 33"/>
                  <a:gd name="T9" fmla="*/ 0 h 16"/>
                  <a:gd name="T10" fmla="*/ 11 w 33"/>
                  <a:gd name="T11" fmla="*/ 0 h 16"/>
                  <a:gd name="T12" fmla="*/ 7 w 33"/>
                  <a:gd name="T13" fmla="*/ 2 h 16"/>
                  <a:gd name="T14" fmla="*/ 2 w 33"/>
                  <a:gd name="T15" fmla="*/ 8 h 16"/>
                  <a:gd name="T16" fmla="*/ 0 w 33"/>
                  <a:gd name="T17" fmla="*/ 14 h 16"/>
                  <a:gd name="T18" fmla="*/ 33 w 33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31" y="9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735"/>
              <p:cNvSpPr>
                <a:spLocks/>
              </p:cNvSpPr>
              <p:nvPr/>
            </p:nvSpPr>
            <p:spPr bwMode="auto">
              <a:xfrm>
                <a:off x="1759" y="2706"/>
                <a:ext cx="10" cy="7"/>
              </a:xfrm>
              <a:custGeom>
                <a:avLst/>
                <a:gdLst>
                  <a:gd name="T0" fmla="*/ 0 w 29"/>
                  <a:gd name="T1" fmla="*/ 0 h 21"/>
                  <a:gd name="T2" fmla="*/ 0 w 29"/>
                  <a:gd name="T3" fmla="*/ 7 h 21"/>
                  <a:gd name="T4" fmla="*/ 1 w 29"/>
                  <a:gd name="T5" fmla="*/ 13 h 21"/>
                  <a:gd name="T6" fmla="*/ 5 w 29"/>
                  <a:gd name="T7" fmla="*/ 17 h 21"/>
                  <a:gd name="T8" fmla="*/ 12 w 29"/>
                  <a:gd name="T9" fmla="*/ 19 h 21"/>
                  <a:gd name="T10" fmla="*/ 16 w 29"/>
                  <a:gd name="T11" fmla="*/ 21 h 21"/>
                  <a:gd name="T12" fmla="*/ 23 w 29"/>
                  <a:gd name="T13" fmla="*/ 18 h 21"/>
                  <a:gd name="T14" fmla="*/ 27 w 29"/>
                  <a:gd name="T15" fmla="*/ 14 h 21"/>
                  <a:gd name="T16" fmla="*/ 29 w 29"/>
                  <a:gd name="T17" fmla="*/ 8 h 21"/>
                  <a:gd name="T18" fmla="*/ 0 w 29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23" y="18"/>
                    </a:lnTo>
                    <a:lnTo>
                      <a:pt x="27" y="14"/>
                    </a:lnTo>
                    <a:lnTo>
                      <a:pt x="2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736"/>
              <p:cNvSpPr>
                <a:spLocks/>
              </p:cNvSpPr>
              <p:nvPr/>
            </p:nvSpPr>
            <p:spPr bwMode="auto">
              <a:xfrm>
                <a:off x="1732" y="2614"/>
                <a:ext cx="41" cy="95"/>
              </a:xfrm>
              <a:custGeom>
                <a:avLst/>
                <a:gdLst>
                  <a:gd name="T0" fmla="*/ 0 w 121"/>
                  <a:gd name="T1" fmla="*/ 22 h 286"/>
                  <a:gd name="T2" fmla="*/ 30 w 121"/>
                  <a:gd name="T3" fmla="*/ 54 h 286"/>
                  <a:gd name="T4" fmla="*/ 53 w 121"/>
                  <a:gd name="T5" fmla="*/ 88 h 286"/>
                  <a:gd name="T6" fmla="*/ 69 w 121"/>
                  <a:gd name="T7" fmla="*/ 123 h 286"/>
                  <a:gd name="T8" fmla="*/ 81 w 121"/>
                  <a:gd name="T9" fmla="*/ 157 h 286"/>
                  <a:gd name="T10" fmla="*/ 86 w 121"/>
                  <a:gd name="T11" fmla="*/ 189 h 286"/>
                  <a:gd name="T12" fmla="*/ 89 w 121"/>
                  <a:gd name="T13" fmla="*/ 222 h 286"/>
                  <a:gd name="T14" fmla="*/ 86 w 121"/>
                  <a:gd name="T15" fmla="*/ 251 h 286"/>
                  <a:gd name="T16" fmla="*/ 81 w 121"/>
                  <a:gd name="T17" fmla="*/ 277 h 286"/>
                  <a:gd name="T18" fmla="*/ 111 w 121"/>
                  <a:gd name="T19" fmla="*/ 286 h 286"/>
                  <a:gd name="T20" fmla="*/ 119 w 121"/>
                  <a:gd name="T21" fmla="*/ 255 h 286"/>
                  <a:gd name="T22" fmla="*/ 121 w 121"/>
                  <a:gd name="T23" fmla="*/ 222 h 286"/>
                  <a:gd name="T24" fmla="*/ 119 w 121"/>
                  <a:gd name="T25" fmla="*/ 187 h 286"/>
                  <a:gd name="T26" fmla="*/ 111 w 121"/>
                  <a:gd name="T27" fmla="*/ 148 h 286"/>
                  <a:gd name="T28" fmla="*/ 97 w 121"/>
                  <a:gd name="T29" fmla="*/ 111 h 286"/>
                  <a:gd name="T30" fmla="*/ 78 w 121"/>
                  <a:gd name="T31" fmla="*/ 73 h 286"/>
                  <a:gd name="T32" fmla="*/ 54 w 121"/>
                  <a:gd name="T33" fmla="*/ 37 h 286"/>
                  <a:gd name="T34" fmla="*/ 22 w 121"/>
                  <a:gd name="T35" fmla="*/ 0 h 286"/>
                  <a:gd name="T36" fmla="*/ 0 w 121"/>
                  <a:gd name="T37" fmla="*/ 2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" h="286">
                    <a:moveTo>
                      <a:pt x="0" y="22"/>
                    </a:moveTo>
                    <a:lnTo>
                      <a:pt x="30" y="54"/>
                    </a:lnTo>
                    <a:lnTo>
                      <a:pt x="53" y="88"/>
                    </a:lnTo>
                    <a:lnTo>
                      <a:pt x="69" y="123"/>
                    </a:lnTo>
                    <a:lnTo>
                      <a:pt x="81" y="157"/>
                    </a:lnTo>
                    <a:lnTo>
                      <a:pt x="86" y="189"/>
                    </a:lnTo>
                    <a:lnTo>
                      <a:pt x="89" y="222"/>
                    </a:lnTo>
                    <a:lnTo>
                      <a:pt x="86" y="251"/>
                    </a:lnTo>
                    <a:lnTo>
                      <a:pt x="81" y="277"/>
                    </a:lnTo>
                    <a:lnTo>
                      <a:pt x="111" y="286"/>
                    </a:lnTo>
                    <a:lnTo>
                      <a:pt x="119" y="255"/>
                    </a:lnTo>
                    <a:lnTo>
                      <a:pt x="121" y="222"/>
                    </a:lnTo>
                    <a:lnTo>
                      <a:pt x="119" y="187"/>
                    </a:lnTo>
                    <a:lnTo>
                      <a:pt x="111" y="148"/>
                    </a:lnTo>
                    <a:lnTo>
                      <a:pt x="97" y="111"/>
                    </a:lnTo>
                    <a:lnTo>
                      <a:pt x="78" y="73"/>
                    </a:lnTo>
                    <a:lnTo>
                      <a:pt x="54" y="37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737"/>
              <p:cNvSpPr>
                <a:spLocks/>
              </p:cNvSpPr>
              <p:nvPr/>
            </p:nvSpPr>
            <p:spPr bwMode="auto">
              <a:xfrm>
                <a:off x="1759" y="2702"/>
                <a:ext cx="9" cy="9"/>
              </a:xfrm>
              <a:custGeom>
                <a:avLst/>
                <a:gdLst>
                  <a:gd name="T0" fmla="*/ 27 w 27"/>
                  <a:gd name="T1" fmla="*/ 6 h 27"/>
                  <a:gd name="T2" fmla="*/ 20 w 27"/>
                  <a:gd name="T3" fmla="*/ 2 h 27"/>
                  <a:gd name="T4" fmla="*/ 14 w 27"/>
                  <a:gd name="T5" fmla="*/ 0 h 27"/>
                  <a:gd name="T6" fmla="*/ 9 w 27"/>
                  <a:gd name="T7" fmla="*/ 2 h 27"/>
                  <a:gd name="T8" fmla="*/ 5 w 27"/>
                  <a:gd name="T9" fmla="*/ 6 h 27"/>
                  <a:gd name="T10" fmla="*/ 1 w 27"/>
                  <a:gd name="T11" fmla="*/ 11 h 27"/>
                  <a:gd name="T12" fmla="*/ 0 w 27"/>
                  <a:gd name="T13" fmla="*/ 15 h 27"/>
                  <a:gd name="T14" fmla="*/ 1 w 27"/>
                  <a:gd name="T15" fmla="*/ 22 h 27"/>
                  <a:gd name="T16" fmla="*/ 5 w 27"/>
                  <a:gd name="T17" fmla="*/ 27 h 27"/>
                  <a:gd name="T18" fmla="*/ 27 w 27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6"/>
                    </a:move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5" y="2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738"/>
              <p:cNvSpPr>
                <a:spLocks/>
              </p:cNvSpPr>
              <p:nvPr/>
            </p:nvSpPr>
            <p:spPr bwMode="auto">
              <a:xfrm>
                <a:off x="1696" y="2500"/>
                <a:ext cx="7" cy="10"/>
              </a:xfrm>
              <a:custGeom>
                <a:avLst/>
                <a:gdLst>
                  <a:gd name="T0" fmla="*/ 21 w 21"/>
                  <a:gd name="T1" fmla="*/ 0 h 31"/>
                  <a:gd name="T2" fmla="*/ 15 w 21"/>
                  <a:gd name="T3" fmla="*/ 0 h 31"/>
                  <a:gd name="T4" fmla="*/ 9 w 21"/>
                  <a:gd name="T5" fmla="*/ 1 h 31"/>
                  <a:gd name="T6" fmla="*/ 4 w 21"/>
                  <a:gd name="T7" fmla="*/ 5 h 31"/>
                  <a:gd name="T8" fmla="*/ 1 w 21"/>
                  <a:gd name="T9" fmla="*/ 11 h 31"/>
                  <a:gd name="T10" fmla="*/ 0 w 21"/>
                  <a:gd name="T11" fmla="*/ 16 h 31"/>
                  <a:gd name="T12" fmla="*/ 1 w 21"/>
                  <a:gd name="T13" fmla="*/ 21 h 31"/>
                  <a:gd name="T14" fmla="*/ 5 w 21"/>
                  <a:gd name="T15" fmla="*/ 27 h 31"/>
                  <a:gd name="T16" fmla="*/ 12 w 21"/>
                  <a:gd name="T17" fmla="*/ 31 h 31"/>
                  <a:gd name="T18" fmla="*/ 21 w 21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12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739"/>
              <p:cNvSpPr>
                <a:spLocks/>
              </p:cNvSpPr>
              <p:nvPr/>
            </p:nvSpPr>
            <p:spPr bwMode="auto">
              <a:xfrm>
                <a:off x="1700" y="2500"/>
                <a:ext cx="85" cy="98"/>
              </a:xfrm>
              <a:custGeom>
                <a:avLst/>
                <a:gdLst>
                  <a:gd name="T0" fmla="*/ 257 w 257"/>
                  <a:gd name="T1" fmla="*/ 294 h 294"/>
                  <a:gd name="T2" fmla="*/ 254 w 257"/>
                  <a:gd name="T3" fmla="*/ 253 h 294"/>
                  <a:gd name="T4" fmla="*/ 250 w 257"/>
                  <a:gd name="T5" fmla="*/ 218 h 294"/>
                  <a:gd name="T6" fmla="*/ 242 w 257"/>
                  <a:gd name="T7" fmla="*/ 187 h 294"/>
                  <a:gd name="T8" fmla="*/ 234 w 257"/>
                  <a:gd name="T9" fmla="*/ 158 h 294"/>
                  <a:gd name="T10" fmla="*/ 222 w 257"/>
                  <a:gd name="T11" fmla="*/ 133 h 294"/>
                  <a:gd name="T12" fmla="*/ 210 w 257"/>
                  <a:gd name="T13" fmla="*/ 113 h 294"/>
                  <a:gd name="T14" fmla="*/ 194 w 257"/>
                  <a:gd name="T15" fmla="*/ 94 h 294"/>
                  <a:gd name="T16" fmla="*/ 178 w 257"/>
                  <a:gd name="T17" fmla="*/ 78 h 294"/>
                  <a:gd name="T18" fmla="*/ 160 w 257"/>
                  <a:gd name="T19" fmla="*/ 63 h 294"/>
                  <a:gd name="T20" fmla="*/ 140 w 257"/>
                  <a:gd name="T21" fmla="*/ 52 h 294"/>
                  <a:gd name="T22" fmla="*/ 121 w 257"/>
                  <a:gd name="T23" fmla="*/ 42 h 294"/>
                  <a:gd name="T24" fmla="*/ 99 w 257"/>
                  <a:gd name="T25" fmla="*/ 33 h 294"/>
                  <a:gd name="T26" fmla="*/ 78 w 257"/>
                  <a:gd name="T27" fmla="*/ 24 h 294"/>
                  <a:gd name="T28" fmla="*/ 55 w 257"/>
                  <a:gd name="T29" fmla="*/ 16 h 294"/>
                  <a:gd name="T30" fmla="*/ 32 w 257"/>
                  <a:gd name="T31" fmla="*/ 8 h 294"/>
                  <a:gd name="T32" fmla="*/ 9 w 257"/>
                  <a:gd name="T33" fmla="*/ 0 h 294"/>
                  <a:gd name="T34" fmla="*/ 0 w 257"/>
                  <a:gd name="T35" fmla="*/ 31 h 294"/>
                  <a:gd name="T36" fmla="*/ 23 w 257"/>
                  <a:gd name="T37" fmla="*/ 39 h 294"/>
                  <a:gd name="T38" fmla="*/ 45 w 257"/>
                  <a:gd name="T39" fmla="*/ 47 h 294"/>
                  <a:gd name="T40" fmla="*/ 68 w 257"/>
                  <a:gd name="T41" fmla="*/ 54 h 294"/>
                  <a:gd name="T42" fmla="*/ 89 w 257"/>
                  <a:gd name="T43" fmla="*/ 62 h 294"/>
                  <a:gd name="T44" fmla="*/ 108 w 257"/>
                  <a:gd name="T45" fmla="*/ 70 h 294"/>
                  <a:gd name="T46" fmla="*/ 125 w 257"/>
                  <a:gd name="T47" fmla="*/ 79 h 294"/>
                  <a:gd name="T48" fmla="*/ 143 w 257"/>
                  <a:gd name="T49" fmla="*/ 90 h 294"/>
                  <a:gd name="T50" fmla="*/ 157 w 257"/>
                  <a:gd name="T51" fmla="*/ 101 h 294"/>
                  <a:gd name="T52" fmla="*/ 171 w 257"/>
                  <a:gd name="T53" fmla="*/ 114 h 294"/>
                  <a:gd name="T54" fmla="*/ 183 w 257"/>
                  <a:gd name="T55" fmla="*/ 129 h 294"/>
                  <a:gd name="T56" fmla="*/ 194 w 257"/>
                  <a:gd name="T57" fmla="*/ 150 h 294"/>
                  <a:gd name="T58" fmla="*/ 203 w 257"/>
                  <a:gd name="T59" fmla="*/ 170 h 294"/>
                  <a:gd name="T60" fmla="*/ 213 w 257"/>
                  <a:gd name="T61" fmla="*/ 194 h 294"/>
                  <a:gd name="T62" fmla="*/ 218 w 257"/>
                  <a:gd name="T63" fmla="*/ 224 h 294"/>
                  <a:gd name="T64" fmla="*/ 222 w 257"/>
                  <a:gd name="T65" fmla="*/ 256 h 294"/>
                  <a:gd name="T66" fmla="*/ 225 w 257"/>
                  <a:gd name="T67" fmla="*/ 294 h 294"/>
                  <a:gd name="T68" fmla="*/ 257 w 257"/>
                  <a:gd name="T6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7" h="294">
                    <a:moveTo>
                      <a:pt x="257" y="294"/>
                    </a:moveTo>
                    <a:lnTo>
                      <a:pt x="254" y="253"/>
                    </a:lnTo>
                    <a:lnTo>
                      <a:pt x="250" y="218"/>
                    </a:lnTo>
                    <a:lnTo>
                      <a:pt x="242" y="187"/>
                    </a:lnTo>
                    <a:lnTo>
                      <a:pt x="234" y="158"/>
                    </a:lnTo>
                    <a:lnTo>
                      <a:pt x="222" y="133"/>
                    </a:lnTo>
                    <a:lnTo>
                      <a:pt x="210" y="113"/>
                    </a:lnTo>
                    <a:lnTo>
                      <a:pt x="194" y="94"/>
                    </a:lnTo>
                    <a:lnTo>
                      <a:pt x="178" y="78"/>
                    </a:lnTo>
                    <a:lnTo>
                      <a:pt x="160" y="63"/>
                    </a:lnTo>
                    <a:lnTo>
                      <a:pt x="140" y="52"/>
                    </a:lnTo>
                    <a:lnTo>
                      <a:pt x="121" y="42"/>
                    </a:lnTo>
                    <a:lnTo>
                      <a:pt x="99" y="33"/>
                    </a:lnTo>
                    <a:lnTo>
                      <a:pt x="78" y="24"/>
                    </a:lnTo>
                    <a:lnTo>
                      <a:pt x="55" y="16"/>
                    </a:lnTo>
                    <a:lnTo>
                      <a:pt x="32" y="8"/>
                    </a:lnTo>
                    <a:lnTo>
                      <a:pt x="9" y="0"/>
                    </a:lnTo>
                    <a:lnTo>
                      <a:pt x="0" y="31"/>
                    </a:lnTo>
                    <a:lnTo>
                      <a:pt x="23" y="39"/>
                    </a:lnTo>
                    <a:lnTo>
                      <a:pt x="45" y="47"/>
                    </a:lnTo>
                    <a:lnTo>
                      <a:pt x="68" y="54"/>
                    </a:lnTo>
                    <a:lnTo>
                      <a:pt x="89" y="62"/>
                    </a:lnTo>
                    <a:lnTo>
                      <a:pt x="108" y="70"/>
                    </a:lnTo>
                    <a:lnTo>
                      <a:pt x="125" y="79"/>
                    </a:lnTo>
                    <a:lnTo>
                      <a:pt x="143" y="90"/>
                    </a:lnTo>
                    <a:lnTo>
                      <a:pt x="157" y="101"/>
                    </a:lnTo>
                    <a:lnTo>
                      <a:pt x="171" y="114"/>
                    </a:lnTo>
                    <a:lnTo>
                      <a:pt x="183" y="129"/>
                    </a:lnTo>
                    <a:lnTo>
                      <a:pt x="194" y="150"/>
                    </a:lnTo>
                    <a:lnTo>
                      <a:pt x="203" y="170"/>
                    </a:lnTo>
                    <a:lnTo>
                      <a:pt x="213" y="194"/>
                    </a:lnTo>
                    <a:lnTo>
                      <a:pt x="218" y="224"/>
                    </a:lnTo>
                    <a:lnTo>
                      <a:pt x="222" y="256"/>
                    </a:lnTo>
                    <a:lnTo>
                      <a:pt x="225" y="294"/>
                    </a:lnTo>
                    <a:lnTo>
                      <a:pt x="257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740"/>
              <p:cNvSpPr>
                <a:spLocks/>
              </p:cNvSpPr>
              <p:nvPr/>
            </p:nvSpPr>
            <p:spPr bwMode="auto">
              <a:xfrm>
                <a:off x="1696" y="2505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5 w 32"/>
                  <a:gd name="T5" fmla="*/ 12 h 16"/>
                  <a:gd name="T6" fmla="*/ 11 w 32"/>
                  <a:gd name="T7" fmla="*/ 14 h 16"/>
                  <a:gd name="T8" fmla="*/ 16 w 32"/>
                  <a:gd name="T9" fmla="*/ 16 h 16"/>
                  <a:gd name="T10" fmla="*/ 23 w 32"/>
                  <a:gd name="T11" fmla="*/ 14 h 16"/>
                  <a:gd name="T12" fmla="*/ 27 w 32"/>
                  <a:gd name="T13" fmla="*/ 12 h 16"/>
                  <a:gd name="T14" fmla="*/ 31 w 32"/>
                  <a:gd name="T15" fmla="*/ 6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11" y="14"/>
                    </a:lnTo>
                    <a:lnTo>
                      <a:pt x="16" y="16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1" y="6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741"/>
              <p:cNvSpPr>
                <a:spLocks/>
              </p:cNvSpPr>
              <p:nvPr/>
            </p:nvSpPr>
            <p:spPr bwMode="auto">
              <a:xfrm>
                <a:off x="1897" y="2591"/>
                <a:ext cx="9" cy="9"/>
              </a:xfrm>
              <a:custGeom>
                <a:avLst/>
                <a:gdLst>
                  <a:gd name="T0" fmla="*/ 0 w 27"/>
                  <a:gd name="T1" fmla="*/ 24 h 28"/>
                  <a:gd name="T2" fmla="*/ 7 w 27"/>
                  <a:gd name="T3" fmla="*/ 28 h 28"/>
                  <a:gd name="T4" fmla="*/ 13 w 27"/>
                  <a:gd name="T5" fmla="*/ 28 h 28"/>
                  <a:gd name="T6" fmla="*/ 19 w 27"/>
                  <a:gd name="T7" fmla="*/ 27 h 28"/>
                  <a:gd name="T8" fmla="*/ 23 w 27"/>
                  <a:gd name="T9" fmla="*/ 23 h 28"/>
                  <a:gd name="T10" fmla="*/ 25 w 27"/>
                  <a:gd name="T11" fmla="*/ 17 h 28"/>
                  <a:gd name="T12" fmla="*/ 27 w 27"/>
                  <a:gd name="T13" fmla="*/ 10 h 28"/>
                  <a:gd name="T14" fmla="*/ 25 w 27"/>
                  <a:gd name="T15" fmla="*/ 5 h 28"/>
                  <a:gd name="T16" fmla="*/ 20 w 27"/>
                  <a:gd name="T17" fmla="*/ 0 h 28"/>
                  <a:gd name="T18" fmla="*/ 0 w 27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0" y="24"/>
                    </a:moveTo>
                    <a:lnTo>
                      <a:pt x="7" y="28"/>
                    </a:lnTo>
                    <a:lnTo>
                      <a:pt x="13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5" y="17"/>
                    </a:lnTo>
                    <a:lnTo>
                      <a:pt x="27" y="10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742"/>
              <p:cNvSpPr>
                <a:spLocks/>
              </p:cNvSpPr>
              <p:nvPr/>
            </p:nvSpPr>
            <p:spPr bwMode="auto">
              <a:xfrm>
                <a:off x="1875" y="2584"/>
                <a:ext cx="29" cy="15"/>
              </a:xfrm>
              <a:custGeom>
                <a:avLst/>
                <a:gdLst>
                  <a:gd name="T0" fmla="*/ 3 w 88"/>
                  <a:gd name="T1" fmla="*/ 34 h 46"/>
                  <a:gd name="T2" fmla="*/ 13 w 88"/>
                  <a:gd name="T3" fmla="*/ 32 h 46"/>
                  <a:gd name="T4" fmla="*/ 22 w 88"/>
                  <a:gd name="T5" fmla="*/ 32 h 46"/>
                  <a:gd name="T6" fmla="*/ 31 w 88"/>
                  <a:gd name="T7" fmla="*/ 32 h 46"/>
                  <a:gd name="T8" fmla="*/ 40 w 88"/>
                  <a:gd name="T9" fmla="*/ 34 h 46"/>
                  <a:gd name="T10" fmla="*/ 48 w 88"/>
                  <a:gd name="T11" fmla="*/ 35 h 46"/>
                  <a:gd name="T12" fmla="*/ 54 w 88"/>
                  <a:gd name="T13" fmla="*/ 38 h 46"/>
                  <a:gd name="T14" fmla="*/ 62 w 88"/>
                  <a:gd name="T15" fmla="*/ 42 h 46"/>
                  <a:gd name="T16" fmla="*/ 68 w 88"/>
                  <a:gd name="T17" fmla="*/ 46 h 46"/>
                  <a:gd name="T18" fmla="*/ 88 w 88"/>
                  <a:gd name="T19" fmla="*/ 22 h 46"/>
                  <a:gd name="T20" fmla="*/ 77 w 88"/>
                  <a:gd name="T21" fmla="*/ 16 h 46"/>
                  <a:gd name="T22" fmla="*/ 68 w 88"/>
                  <a:gd name="T23" fmla="*/ 9 h 46"/>
                  <a:gd name="T24" fmla="*/ 57 w 88"/>
                  <a:gd name="T25" fmla="*/ 5 h 46"/>
                  <a:gd name="T26" fmla="*/ 45 w 88"/>
                  <a:gd name="T27" fmla="*/ 1 h 46"/>
                  <a:gd name="T28" fmla="*/ 34 w 88"/>
                  <a:gd name="T29" fmla="*/ 1 h 46"/>
                  <a:gd name="T30" fmla="*/ 22 w 88"/>
                  <a:gd name="T31" fmla="*/ 0 h 46"/>
                  <a:gd name="T32" fmla="*/ 11 w 88"/>
                  <a:gd name="T33" fmla="*/ 1 h 46"/>
                  <a:gd name="T34" fmla="*/ 0 w 88"/>
                  <a:gd name="T35" fmla="*/ 1 h 46"/>
                  <a:gd name="T36" fmla="*/ 3 w 88"/>
                  <a:gd name="T37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6">
                    <a:moveTo>
                      <a:pt x="3" y="34"/>
                    </a:moveTo>
                    <a:lnTo>
                      <a:pt x="13" y="32"/>
                    </a:lnTo>
                    <a:lnTo>
                      <a:pt x="22" y="32"/>
                    </a:lnTo>
                    <a:lnTo>
                      <a:pt x="31" y="32"/>
                    </a:lnTo>
                    <a:lnTo>
                      <a:pt x="40" y="34"/>
                    </a:lnTo>
                    <a:lnTo>
                      <a:pt x="48" y="35"/>
                    </a:lnTo>
                    <a:lnTo>
                      <a:pt x="54" y="38"/>
                    </a:lnTo>
                    <a:lnTo>
                      <a:pt x="62" y="42"/>
                    </a:lnTo>
                    <a:lnTo>
                      <a:pt x="68" y="46"/>
                    </a:lnTo>
                    <a:lnTo>
                      <a:pt x="88" y="22"/>
                    </a:lnTo>
                    <a:lnTo>
                      <a:pt x="77" y="16"/>
                    </a:lnTo>
                    <a:lnTo>
                      <a:pt x="68" y="9"/>
                    </a:lnTo>
                    <a:lnTo>
                      <a:pt x="57" y="5"/>
                    </a:lnTo>
                    <a:lnTo>
                      <a:pt x="45" y="1"/>
                    </a:lnTo>
                    <a:lnTo>
                      <a:pt x="34" y="1"/>
                    </a:lnTo>
                    <a:lnTo>
                      <a:pt x="22" y="0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743"/>
              <p:cNvSpPr>
                <a:spLocks/>
              </p:cNvSpPr>
              <p:nvPr/>
            </p:nvSpPr>
            <p:spPr bwMode="auto">
              <a:xfrm>
                <a:off x="1895" y="2590"/>
                <a:ext cx="6" cy="10"/>
              </a:xfrm>
              <a:custGeom>
                <a:avLst/>
                <a:gdLst>
                  <a:gd name="T0" fmla="*/ 14 w 17"/>
                  <a:gd name="T1" fmla="*/ 0 h 32"/>
                  <a:gd name="T2" fmla="*/ 3 w 17"/>
                  <a:gd name="T3" fmla="*/ 6 h 32"/>
                  <a:gd name="T4" fmla="*/ 0 w 17"/>
                  <a:gd name="T5" fmla="*/ 17 h 32"/>
                  <a:gd name="T6" fmla="*/ 4 w 17"/>
                  <a:gd name="T7" fmla="*/ 28 h 32"/>
                  <a:gd name="T8" fmla="*/ 17 w 17"/>
                  <a:gd name="T9" fmla="*/ 32 h 32"/>
                  <a:gd name="T10" fmla="*/ 14 w 1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2">
                    <a:moveTo>
                      <a:pt x="14" y="0"/>
                    </a:moveTo>
                    <a:lnTo>
                      <a:pt x="3" y="6"/>
                    </a:lnTo>
                    <a:lnTo>
                      <a:pt x="0" y="17"/>
                    </a:lnTo>
                    <a:lnTo>
                      <a:pt x="4" y="28"/>
                    </a:lnTo>
                    <a:lnTo>
                      <a:pt x="17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744"/>
              <p:cNvSpPr>
                <a:spLocks/>
              </p:cNvSpPr>
              <p:nvPr/>
            </p:nvSpPr>
            <p:spPr bwMode="auto">
              <a:xfrm>
                <a:off x="1871" y="2526"/>
                <a:ext cx="7" cy="11"/>
              </a:xfrm>
              <a:custGeom>
                <a:avLst/>
                <a:gdLst>
                  <a:gd name="T0" fmla="*/ 0 w 19"/>
                  <a:gd name="T1" fmla="*/ 33 h 33"/>
                  <a:gd name="T2" fmla="*/ 6 w 19"/>
                  <a:gd name="T3" fmla="*/ 33 h 33"/>
                  <a:gd name="T4" fmla="*/ 13 w 19"/>
                  <a:gd name="T5" fmla="*/ 30 h 33"/>
                  <a:gd name="T6" fmla="*/ 16 w 19"/>
                  <a:gd name="T7" fmla="*/ 25 h 33"/>
                  <a:gd name="T8" fmla="*/ 19 w 19"/>
                  <a:gd name="T9" fmla="*/ 19 h 33"/>
                  <a:gd name="T10" fmla="*/ 19 w 19"/>
                  <a:gd name="T11" fmla="*/ 14 h 33"/>
                  <a:gd name="T12" fmla="*/ 16 w 19"/>
                  <a:gd name="T13" fmla="*/ 7 h 33"/>
                  <a:gd name="T14" fmla="*/ 12 w 19"/>
                  <a:gd name="T15" fmla="*/ 3 h 33"/>
                  <a:gd name="T16" fmla="*/ 5 w 19"/>
                  <a:gd name="T17" fmla="*/ 0 h 33"/>
                  <a:gd name="T18" fmla="*/ 0 w 19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0" y="33"/>
                    </a:moveTo>
                    <a:lnTo>
                      <a:pt x="6" y="33"/>
                    </a:lnTo>
                    <a:lnTo>
                      <a:pt x="13" y="30"/>
                    </a:lnTo>
                    <a:lnTo>
                      <a:pt x="16" y="25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16" y="7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745"/>
              <p:cNvSpPr>
                <a:spLocks/>
              </p:cNvSpPr>
              <p:nvPr/>
            </p:nvSpPr>
            <p:spPr bwMode="auto">
              <a:xfrm>
                <a:off x="1833" y="2524"/>
                <a:ext cx="40" cy="13"/>
              </a:xfrm>
              <a:custGeom>
                <a:avLst/>
                <a:gdLst>
                  <a:gd name="T0" fmla="*/ 8 w 122"/>
                  <a:gd name="T1" fmla="*/ 39 h 40"/>
                  <a:gd name="T2" fmla="*/ 21 w 122"/>
                  <a:gd name="T3" fmla="*/ 36 h 40"/>
                  <a:gd name="T4" fmla="*/ 35 w 122"/>
                  <a:gd name="T5" fmla="*/ 33 h 40"/>
                  <a:gd name="T6" fmla="*/ 47 w 122"/>
                  <a:gd name="T7" fmla="*/ 32 h 40"/>
                  <a:gd name="T8" fmla="*/ 60 w 122"/>
                  <a:gd name="T9" fmla="*/ 32 h 40"/>
                  <a:gd name="T10" fmla="*/ 74 w 122"/>
                  <a:gd name="T11" fmla="*/ 33 h 40"/>
                  <a:gd name="T12" fmla="*/ 86 w 122"/>
                  <a:gd name="T13" fmla="*/ 35 h 40"/>
                  <a:gd name="T14" fmla="*/ 101 w 122"/>
                  <a:gd name="T15" fmla="*/ 37 h 40"/>
                  <a:gd name="T16" fmla="*/ 117 w 122"/>
                  <a:gd name="T17" fmla="*/ 40 h 40"/>
                  <a:gd name="T18" fmla="*/ 122 w 122"/>
                  <a:gd name="T19" fmla="*/ 8 h 40"/>
                  <a:gd name="T20" fmla="*/ 106 w 122"/>
                  <a:gd name="T21" fmla="*/ 5 h 40"/>
                  <a:gd name="T22" fmla="*/ 90 w 122"/>
                  <a:gd name="T23" fmla="*/ 2 h 40"/>
                  <a:gd name="T24" fmla="*/ 75 w 122"/>
                  <a:gd name="T25" fmla="*/ 1 h 40"/>
                  <a:gd name="T26" fmla="*/ 60 w 122"/>
                  <a:gd name="T27" fmla="*/ 0 h 40"/>
                  <a:gd name="T28" fmla="*/ 46 w 122"/>
                  <a:gd name="T29" fmla="*/ 0 h 40"/>
                  <a:gd name="T30" fmla="*/ 31 w 122"/>
                  <a:gd name="T31" fmla="*/ 2 h 40"/>
                  <a:gd name="T32" fmla="*/ 16 w 122"/>
                  <a:gd name="T33" fmla="*/ 5 h 40"/>
                  <a:gd name="T34" fmla="*/ 0 w 122"/>
                  <a:gd name="T35" fmla="*/ 9 h 40"/>
                  <a:gd name="T36" fmla="*/ 8 w 122"/>
                  <a:gd name="T3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40">
                    <a:moveTo>
                      <a:pt x="8" y="39"/>
                    </a:moveTo>
                    <a:lnTo>
                      <a:pt x="21" y="36"/>
                    </a:lnTo>
                    <a:lnTo>
                      <a:pt x="35" y="33"/>
                    </a:lnTo>
                    <a:lnTo>
                      <a:pt x="47" y="32"/>
                    </a:lnTo>
                    <a:lnTo>
                      <a:pt x="60" y="32"/>
                    </a:lnTo>
                    <a:lnTo>
                      <a:pt x="74" y="33"/>
                    </a:lnTo>
                    <a:lnTo>
                      <a:pt x="86" y="35"/>
                    </a:lnTo>
                    <a:lnTo>
                      <a:pt x="101" y="37"/>
                    </a:lnTo>
                    <a:lnTo>
                      <a:pt x="117" y="40"/>
                    </a:lnTo>
                    <a:lnTo>
                      <a:pt x="122" y="8"/>
                    </a:lnTo>
                    <a:lnTo>
                      <a:pt x="106" y="5"/>
                    </a:lnTo>
                    <a:lnTo>
                      <a:pt x="90" y="2"/>
                    </a:lnTo>
                    <a:lnTo>
                      <a:pt x="75" y="1"/>
                    </a:lnTo>
                    <a:lnTo>
                      <a:pt x="60" y="0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16" y="5"/>
                    </a:lnTo>
                    <a:lnTo>
                      <a:pt x="0" y="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746"/>
              <p:cNvSpPr>
                <a:spLocks/>
              </p:cNvSpPr>
              <p:nvPr/>
            </p:nvSpPr>
            <p:spPr bwMode="auto">
              <a:xfrm>
                <a:off x="1867" y="2527"/>
                <a:ext cx="7" cy="9"/>
              </a:xfrm>
              <a:custGeom>
                <a:avLst/>
                <a:gdLst>
                  <a:gd name="T0" fmla="*/ 10 w 20"/>
                  <a:gd name="T1" fmla="*/ 0 h 29"/>
                  <a:gd name="T2" fmla="*/ 5 w 20"/>
                  <a:gd name="T3" fmla="*/ 4 h 29"/>
                  <a:gd name="T4" fmla="*/ 1 w 20"/>
                  <a:gd name="T5" fmla="*/ 8 h 29"/>
                  <a:gd name="T6" fmla="*/ 0 w 20"/>
                  <a:gd name="T7" fmla="*/ 13 h 29"/>
                  <a:gd name="T8" fmla="*/ 0 w 20"/>
                  <a:gd name="T9" fmla="*/ 19 h 29"/>
                  <a:gd name="T10" fmla="*/ 2 w 20"/>
                  <a:gd name="T11" fmla="*/ 24 h 29"/>
                  <a:gd name="T12" fmla="*/ 6 w 20"/>
                  <a:gd name="T13" fmla="*/ 28 h 29"/>
                  <a:gd name="T14" fmla="*/ 13 w 20"/>
                  <a:gd name="T15" fmla="*/ 29 h 29"/>
                  <a:gd name="T16" fmla="*/ 20 w 20"/>
                  <a:gd name="T17" fmla="*/ 29 h 29"/>
                  <a:gd name="T18" fmla="*/ 10 w 20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0" y="0"/>
                    </a:move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3" y="29"/>
                    </a:lnTo>
                    <a:lnTo>
                      <a:pt x="20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747"/>
              <p:cNvSpPr>
                <a:spLocks/>
              </p:cNvSpPr>
              <p:nvPr/>
            </p:nvSpPr>
            <p:spPr bwMode="auto">
              <a:xfrm>
                <a:off x="1782" y="2397"/>
                <a:ext cx="10" cy="7"/>
              </a:xfrm>
              <a:custGeom>
                <a:avLst/>
                <a:gdLst>
                  <a:gd name="T0" fmla="*/ 30 w 30"/>
                  <a:gd name="T1" fmla="*/ 21 h 21"/>
                  <a:gd name="T2" fmla="*/ 30 w 30"/>
                  <a:gd name="T3" fmla="*/ 14 h 21"/>
                  <a:gd name="T4" fmla="*/ 29 w 30"/>
                  <a:gd name="T5" fmla="*/ 7 h 21"/>
                  <a:gd name="T6" fmla="*/ 25 w 30"/>
                  <a:gd name="T7" fmla="*/ 3 h 21"/>
                  <a:gd name="T8" fmla="*/ 19 w 30"/>
                  <a:gd name="T9" fmla="*/ 0 h 21"/>
                  <a:gd name="T10" fmla="*/ 14 w 30"/>
                  <a:gd name="T11" fmla="*/ 0 h 21"/>
                  <a:gd name="T12" fmla="*/ 7 w 30"/>
                  <a:gd name="T13" fmla="*/ 2 h 21"/>
                  <a:gd name="T14" fmla="*/ 3 w 30"/>
                  <a:gd name="T15" fmla="*/ 6 h 21"/>
                  <a:gd name="T16" fmla="*/ 0 w 30"/>
                  <a:gd name="T17" fmla="*/ 11 h 21"/>
                  <a:gd name="T18" fmla="*/ 30 w 30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21"/>
                    </a:moveTo>
                    <a:lnTo>
                      <a:pt x="30" y="14"/>
                    </a:lnTo>
                    <a:lnTo>
                      <a:pt x="29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748"/>
              <p:cNvSpPr>
                <a:spLocks/>
              </p:cNvSpPr>
              <p:nvPr/>
            </p:nvSpPr>
            <p:spPr bwMode="auto">
              <a:xfrm>
                <a:off x="1775" y="2401"/>
                <a:ext cx="17" cy="77"/>
              </a:xfrm>
              <a:custGeom>
                <a:avLst/>
                <a:gdLst>
                  <a:gd name="T0" fmla="*/ 40 w 51"/>
                  <a:gd name="T1" fmla="*/ 228 h 232"/>
                  <a:gd name="T2" fmla="*/ 34 w 51"/>
                  <a:gd name="T3" fmla="*/ 166 h 232"/>
                  <a:gd name="T4" fmla="*/ 32 w 51"/>
                  <a:gd name="T5" fmla="*/ 112 h 232"/>
                  <a:gd name="T6" fmla="*/ 38 w 51"/>
                  <a:gd name="T7" fmla="*/ 62 h 232"/>
                  <a:gd name="T8" fmla="*/ 51 w 51"/>
                  <a:gd name="T9" fmla="*/ 10 h 232"/>
                  <a:gd name="T10" fmla="*/ 21 w 51"/>
                  <a:gd name="T11" fmla="*/ 0 h 232"/>
                  <a:gd name="T12" fmla="*/ 5 w 51"/>
                  <a:gd name="T13" fmla="*/ 57 h 232"/>
                  <a:gd name="T14" fmla="*/ 0 w 51"/>
                  <a:gd name="T15" fmla="*/ 112 h 232"/>
                  <a:gd name="T16" fmla="*/ 1 w 51"/>
                  <a:gd name="T17" fmla="*/ 168 h 232"/>
                  <a:gd name="T18" fmla="*/ 8 w 51"/>
                  <a:gd name="T19" fmla="*/ 232 h 232"/>
                  <a:gd name="T20" fmla="*/ 40 w 51"/>
                  <a:gd name="T21" fmla="*/ 22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32">
                    <a:moveTo>
                      <a:pt x="40" y="228"/>
                    </a:moveTo>
                    <a:lnTo>
                      <a:pt x="34" y="166"/>
                    </a:lnTo>
                    <a:lnTo>
                      <a:pt x="32" y="112"/>
                    </a:lnTo>
                    <a:lnTo>
                      <a:pt x="38" y="6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5" y="57"/>
                    </a:lnTo>
                    <a:lnTo>
                      <a:pt x="0" y="112"/>
                    </a:lnTo>
                    <a:lnTo>
                      <a:pt x="1" y="168"/>
                    </a:lnTo>
                    <a:lnTo>
                      <a:pt x="8" y="232"/>
                    </a:lnTo>
                    <a:lnTo>
                      <a:pt x="40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749"/>
              <p:cNvSpPr>
                <a:spLocks/>
              </p:cNvSpPr>
              <p:nvPr/>
            </p:nvSpPr>
            <p:spPr bwMode="auto">
              <a:xfrm>
                <a:off x="1781" y="2402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10 h 18"/>
                  <a:gd name="T4" fmla="*/ 7 w 32"/>
                  <a:gd name="T5" fmla="*/ 14 h 18"/>
                  <a:gd name="T6" fmla="*/ 11 w 32"/>
                  <a:gd name="T7" fmla="*/ 17 h 18"/>
                  <a:gd name="T8" fmla="*/ 18 w 32"/>
                  <a:gd name="T9" fmla="*/ 18 h 18"/>
                  <a:gd name="T10" fmla="*/ 23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10"/>
                    </a:lnTo>
                    <a:lnTo>
                      <a:pt x="7" y="14"/>
                    </a:lnTo>
                    <a:lnTo>
                      <a:pt x="11" y="17"/>
                    </a:lnTo>
                    <a:lnTo>
                      <a:pt x="18" y="18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750"/>
              <p:cNvSpPr>
                <a:spLocks/>
              </p:cNvSpPr>
              <p:nvPr/>
            </p:nvSpPr>
            <p:spPr bwMode="auto">
              <a:xfrm>
                <a:off x="1841" y="2387"/>
                <a:ext cx="10" cy="6"/>
              </a:xfrm>
              <a:custGeom>
                <a:avLst/>
                <a:gdLst>
                  <a:gd name="T0" fmla="*/ 30 w 30"/>
                  <a:gd name="T1" fmla="*/ 19 h 19"/>
                  <a:gd name="T2" fmla="*/ 30 w 30"/>
                  <a:gd name="T3" fmla="*/ 12 h 19"/>
                  <a:gd name="T4" fmla="*/ 28 w 30"/>
                  <a:gd name="T5" fmla="*/ 7 h 19"/>
                  <a:gd name="T6" fmla="*/ 24 w 30"/>
                  <a:gd name="T7" fmla="*/ 3 h 19"/>
                  <a:gd name="T8" fmla="*/ 19 w 30"/>
                  <a:gd name="T9" fmla="*/ 0 h 19"/>
                  <a:gd name="T10" fmla="*/ 12 w 30"/>
                  <a:gd name="T11" fmla="*/ 0 h 19"/>
                  <a:gd name="T12" fmla="*/ 7 w 30"/>
                  <a:gd name="T13" fmla="*/ 1 h 19"/>
                  <a:gd name="T14" fmla="*/ 3 w 30"/>
                  <a:gd name="T15" fmla="*/ 6 h 19"/>
                  <a:gd name="T16" fmla="*/ 0 w 30"/>
                  <a:gd name="T17" fmla="*/ 12 h 19"/>
                  <a:gd name="T18" fmla="*/ 30 w 30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30" y="19"/>
                    </a:moveTo>
                    <a:lnTo>
                      <a:pt x="30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751"/>
              <p:cNvSpPr>
                <a:spLocks/>
              </p:cNvSpPr>
              <p:nvPr/>
            </p:nvSpPr>
            <p:spPr bwMode="auto">
              <a:xfrm>
                <a:off x="1839" y="2391"/>
                <a:ext cx="66" cy="71"/>
              </a:xfrm>
              <a:custGeom>
                <a:avLst/>
                <a:gdLst>
                  <a:gd name="T0" fmla="*/ 197 w 197"/>
                  <a:gd name="T1" fmla="*/ 196 h 213"/>
                  <a:gd name="T2" fmla="*/ 185 w 197"/>
                  <a:gd name="T3" fmla="*/ 180 h 213"/>
                  <a:gd name="T4" fmla="*/ 171 w 197"/>
                  <a:gd name="T5" fmla="*/ 166 h 213"/>
                  <a:gd name="T6" fmla="*/ 156 w 197"/>
                  <a:gd name="T7" fmla="*/ 154 h 213"/>
                  <a:gd name="T8" fmla="*/ 140 w 197"/>
                  <a:gd name="T9" fmla="*/ 143 h 213"/>
                  <a:gd name="T10" fmla="*/ 124 w 197"/>
                  <a:gd name="T11" fmla="*/ 134 h 213"/>
                  <a:gd name="T12" fmla="*/ 108 w 197"/>
                  <a:gd name="T13" fmla="*/ 124 h 213"/>
                  <a:gd name="T14" fmla="*/ 93 w 197"/>
                  <a:gd name="T15" fmla="*/ 116 h 213"/>
                  <a:gd name="T16" fmla="*/ 78 w 197"/>
                  <a:gd name="T17" fmla="*/ 107 h 213"/>
                  <a:gd name="T18" fmla="*/ 66 w 197"/>
                  <a:gd name="T19" fmla="*/ 99 h 213"/>
                  <a:gd name="T20" fmla="*/ 55 w 197"/>
                  <a:gd name="T21" fmla="*/ 88 h 213"/>
                  <a:gd name="T22" fmla="*/ 46 w 197"/>
                  <a:gd name="T23" fmla="*/ 80 h 213"/>
                  <a:gd name="T24" fmla="*/ 39 w 197"/>
                  <a:gd name="T25" fmla="*/ 69 h 213"/>
                  <a:gd name="T26" fmla="*/ 34 w 197"/>
                  <a:gd name="T27" fmla="*/ 57 h 213"/>
                  <a:gd name="T28" fmla="*/ 31 w 197"/>
                  <a:gd name="T29" fmla="*/ 45 h 213"/>
                  <a:gd name="T30" fmla="*/ 31 w 197"/>
                  <a:gd name="T31" fmla="*/ 27 h 213"/>
                  <a:gd name="T32" fmla="*/ 35 w 197"/>
                  <a:gd name="T33" fmla="*/ 7 h 213"/>
                  <a:gd name="T34" fmla="*/ 5 w 197"/>
                  <a:gd name="T35" fmla="*/ 0 h 213"/>
                  <a:gd name="T36" fmla="*/ 0 w 197"/>
                  <a:gd name="T37" fmla="*/ 25 h 213"/>
                  <a:gd name="T38" fmla="*/ 0 w 197"/>
                  <a:gd name="T39" fmla="*/ 46 h 213"/>
                  <a:gd name="T40" fmla="*/ 4 w 197"/>
                  <a:gd name="T41" fmla="*/ 66 h 213"/>
                  <a:gd name="T42" fmla="*/ 11 w 197"/>
                  <a:gd name="T43" fmla="*/ 83 h 213"/>
                  <a:gd name="T44" fmla="*/ 20 w 197"/>
                  <a:gd name="T45" fmla="*/ 100 h 213"/>
                  <a:gd name="T46" fmla="*/ 34 w 197"/>
                  <a:gd name="T47" fmla="*/ 112 h 213"/>
                  <a:gd name="T48" fmla="*/ 47 w 197"/>
                  <a:gd name="T49" fmla="*/ 124 h 213"/>
                  <a:gd name="T50" fmla="*/ 62 w 197"/>
                  <a:gd name="T51" fmla="*/ 134 h 213"/>
                  <a:gd name="T52" fmla="*/ 78 w 197"/>
                  <a:gd name="T53" fmla="*/ 143 h 213"/>
                  <a:gd name="T54" fmla="*/ 93 w 197"/>
                  <a:gd name="T55" fmla="*/ 151 h 213"/>
                  <a:gd name="T56" fmla="*/ 109 w 197"/>
                  <a:gd name="T57" fmla="*/ 161 h 213"/>
                  <a:gd name="T58" fmla="*/ 124 w 197"/>
                  <a:gd name="T59" fmla="*/ 170 h 213"/>
                  <a:gd name="T60" fmla="*/ 137 w 197"/>
                  <a:gd name="T61" fmla="*/ 180 h 213"/>
                  <a:gd name="T62" fmla="*/ 150 w 197"/>
                  <a:gd name="T63" fmla="*/ 189 h 213"/>
                  <a:gd name="T64" fmla="*/ 162 w 197"/>
                  <a:gd name="T65" fmla="*/ 200 h 213"/>
                  <a:gd name="T66" fmla="*/ 171 w 197"/>
                  <a:gd name="T67" fmla="*/ 213 h 213"/>
                  <a:gd name="T68" fmla="*/ 197 w 197"/>
                  <a:gd name="T69" fmla="*/ 19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213">
                    <a:moveTo>
                      <a:pt x="197" y="196"/>
                    </a:moveTo>
                    <a:lnTo>
                      <a:pt x="185" y="180"/>
                    </a:lnTo>
                    <a:lnTo>
                      <a:pt x="171" y="166"/>
                    </a:lnTo>
                    <a:lnTo>
                      <a:pt x="156" y="154"/>
                    </a:lnTo>
                    <a:lnTo>
                      <a:pt x="140" y="143"/>
                    </a:lnTo>
                    <a:lnTo>
                      <a:pt x="124" y="134"/>
                    </a:lnTo>
                    <a:lnTo>
                      <a:pt x="108" y="124"/>
                    </a:lnTo>
                    <a:lnTo>
                      <a:pt x="93" y="116"/>
                    </a:lnTo>
                    <a:lnTo>
                      <a:pt x="78" y="107"/>
                    </a:lnTo>
                    <a:lnTo>
                      <a:pt x="66" y="99"/>
                    </a:lnTo>
                    <a:lnTo>
                      <a:pt x="55" y="88"/>
                    </a:lnTo>
                    <a:lnTo>
                      <a:pt x="46" y="80"/>
                    </a:lnTo>
                    <a:lnTo>
                      <a:pt x="39" y="69"/>
                    </a:lnTo>
                    <a:lnTo>
                      <a:pt x="34" y="57"/>
                    </a:lnTo>
                    <a:lnTo>
                      <a:pt x="31" y="45"/>
                    </a:lnTo>
                    <a:lnTo>
                      <a:pt x="31" y="27"/>
                    </a:lnTo>
                    <a:lnTo>
                      <a:pt x="35" y="7"/>
                    </a:lnTo>
                    <a:lnTo>
                      <a:pt x="5" y="0"/>
                    </a:lnTo>
                    <a:lnTo>
                      <a:pt x="0" y="25"/>
                    </a:lnTo>
                    <a:lnTo>
                      <a:pt x="0" y="46"/>
                    </a:lnTo>
                    <a:lnTo>
                      <a:pt x="4" y="66"/>
                    </a:lnTo>
                    <a:lnTo>
                      <a:pt x="11" y="83"/>
                    </a:lnTo>
                    <a:lnTo>
                      <a:pt x="20" y="100"/>
                    </a:lnTo>
                    <a:lnTo>
                      <a:pt x="34" y="112"/>
                    </a:lnTo>
                    <a:lnTo>
                      <a:pt x="47" y="124"/>
                    </a:lnTo>
                    <a:lnTo>
                      <a:pt x="62" y="134"/>
                    </a:lnTo>
                    <a:lnTo>
                      <a:pt x="78" y="143"/>
                    </a:lnTo>
                    <a:lnTo>
                      <a:pt x="93" y="151"/>
                    </a:lnTo>
                    <a:lnTo>
                      <a:pt x="109" y="161"/>
                    </a:lnTo>
                    <a:lnTo>
                      <a:pt x="124" y="170"/>
                    </a:lnTo>
                    <a:lnTo>
                      <a:pt x="137" y="180"/>
                    </a:lnTo>
                    <a:lnTo>
                      <a:pt x="150" y="189"/>
                    </a:lnTo>
                    <a:lnTo>
                      <a:pt x="162" y="200"/>
                    </a:lnTo>
                    <a:lnTo>
                      <a:pt x="171" y="213"/>
                    </a:lnTo>
                    <a:lnTo>
                      <a:pt x="197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752"/>
              <p:cNvSpPr>
                <a:spLocks/>
              </p:cNvSpPr>
              <p:nvPr/>
            </p:nvSpPr>
            <p:spPr bwMode="auto">
              <a:xfrm>
                <a:off x="1841" y="2389"/>
                <a:ext cx="10" cy="8"/>
              </a:xfrm>
              <a:custGeom>
                <a:avLst/>
                <a:gdLst>
                  <a:gd name="T0" fmla="*/ 0 w 30"/>
                  <a:gd name="T1" fmla="*/ 16 h 24"/>
                  <a:gd name="T2" fmla="*/ 6 w 30"/>
                  <a:gd name="T3" fmla="*/ 22 h 24"/>
                  <a:gd name="T4" fmla="*/ 11 w 30"/>
                  <a:gd name="T5" fmla="*/ 24 h 24"/>
                  <a:gd name="T6" fmla="*/ 17 w 30"/>
                  <a:gd name="T7" fmla="*/ 23 h 24"/>
                  <a:gd name="T8" fmla="*/ 22 w 30"/>
                  <a:gd name="T9" fmla="*/ 22 h 24"/>
                  <a:gd name="T10" fmla="*/ 26 w 30"/>
                  <a:gd name="T11" fmla="*/ 18 h 24"/>
                  <a:gd name="T12" fmla="*/ 29 w 30"/>
                  <a:gd name="T13" fmla="*/ 12 h 24"/>
                  <a:gd name="T14" fmla="*/ 30 w 30"/>
                  <a:gd name="T15" fmla="*/ 7 h 24"/>
                  <a:gd name="T16" fmla="*/ 27 w 30"/>
                  <a:gd name="T17" fmla="*/ 0 h 24"/>
                  <a:gd name="T18" fmla="*/ 0 w 30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0" y="16"/>
                    </a:moveTo>
                    <a:lnTo>
                      <a:pt x="6" y="22"/>
                    </a:lnTo>
                    <a:lnTo>
                      <a:pt x="11" y="24"/>
                    </a:lnTo>
                    <a:lnTo>
                      <a:pt x="17" y="23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753"/>
              <p:cNvSpPr>
                <a:spLocks/>
              </p:cNvSpPr>
              <p:nvPr/>
            </p:nvSpPr>
            <p:spPr bwMode="auto">
              <a:xfrm>
                <a:off x="1850" y="2362"/>
                <a:ext cx="9" cy="8"/>
              </a:xfrm>
              <a:custGeom>
                <a:avLst/>
                <a:gdLst>
                  <a:gd name="T0" fmla="*/ 0 w 27"/>
                  <a:gd name="T1" fmla="*/ 20 h 24"/>
                  <a:gd name="T2" fmla="*/ 5 w 27"/>
                  <a:gd name="T3" fmla="*/ 24 h 24"/>
                  <a:gd name="T4" fmla="*/ 11 w 27"/>
                  <a:gd name="T5" fmla="*/ 24 h 24"/>
                  <a:gd name="T6" fmla="*/ 17 w 27"/>
                  <a:gd name="T7" fmla="*/ 24 h 24"/>
                  <a:gd name="T8" fmla="*/ 22 w 27"/>
                  <a:gd name="T9" fmla="*/ 20 h 24"/>
                  <a:gd name="T10" fmla="*/ 26 w 27"/>
                  <a:gd name="T11" fmla="*/ 16 h 24"/>
                  <a:gd name="T12" fmla="*/ 27 w 27"/>
                  <a:gd name="T13" fmla="*/ 12 h 24"/>
                  <a:gd name="T14" fmla="*/ 27 w 27"/>
                  <a:gd name="T15" fmla="*/ 5 h 24"/>
                  <a:gd name="T16" fmla="*/ 23 w 27"/>
                  <a:gd name="T17" fmla="*/ 0 h 24"/>
                  <a:gd name="T18" fmla="*/ 0 w 27"/>
                  <a:gd name="T1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0" y="20"/>
                    </a:moveTo>
                    <a:lnTo>
                      <a:pt x="5" y="24"/>
                    </a:lnTo>
                    <a:lnTo>
                      <a:pt x="11" y="24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6" y="16"/>
                    </a:lnTo>
                    <a:lnTo>
                      <a:pt x="27" y="12"/>
                    </a:lnTo>
                    <a:lnTo>
                      <a:pt x="27" y="5"/>
                    </a:lnTo>
                    <a:lnTo>
                      <a:pt x="23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754"/>
              <p:cNvSpPr>
                <a:spLocks/>
              </p:cNvSpPr>
              <p:nvPr/>
            </p:nvSpPr>
            <p:spPr bwMode="auto">
              <a:xfrm>
                <a:off x="1807" y="2349"/>
                <a:ext cx="51" cy="20"/>
              </a:xfrm>
              <a:custGeom>
                <a:avLst/>
                <a:gdLst>
                  <a:gd name="T0" fmla="*/ 22 w 151"/>
                  <a:gd name="T1" fmla="*/ 46 h 58"/>
                  <a:gd name="T2" fmla="*/ 33 w 151"/>
                  <a:gd name="T3" fmla="*/ 38 h 58"/>
                  <a:gd name="T4" fmla="*/ 45 w 151"/>
                  <a:gd name="T5" fmla="*/ 34 h 58"/>
                  <a:gd name="T6" fmla="*/ 58 w 151"/>
                  <a:gd name="T7" fmla="*/ 31 h 58"/>
                  <a:gd name="T8" fmla="*/ 74 w 151"/>
                  <a:gd name="T9" fmla="*/ 31 h 58"/>
                  <a:gd name="T10" fmla="*/ 89 w 151"/>
                  <a:gd name="T11" fmla="*/ 34 h 58"/>
                  <a:gd name="T12" fmla="*/ 104 w 151"/>
                  <a:gd name="T13" fmla="*/ 41 h 58"/>
                  <a:gd name="T14" fmla="*/ 116 w 151"/>
                  <a:gd name="T15" fmla="*/ 47 h 58"/>
                  <a:gd name="T16" fmla="*/ 127 w 151"/>
                  <a:gd name="T17" fmla="*/ 58 h 58"/>
                  <a:gd name="T18" fmla="*/ 151 w 151"/>
                  <a:gd name="T19" fmla="*/ 38 h 58"/>
                  <a:gd name="T20" fmla="*/ 135 w 151"/>
                  <a:gd name="T21" fmla="*/ 23 h 58"/>
                  <a:gd name="T22" fmla="*/ 118 w 151"/>
                  <a:gd name="T23" fmla="*/ 12 h 58"/>
                  <a:gd name="T24" fmla="*/ 97 w 151"/>
                  <a:gd name="T25" fmla="*/ 4 h 58"/>
                  <a:gd name="T26" fmla="*/ 77 w 151"/>
                  <a:gd name="T27" fmla="*/ 0 h 58"/>
                  <a:gd name="T28" fmla="*/ 57 w 151"/>
                  <a:gd name="T29" fmla="*/ 0 h 58"/>
                  <a:gd name="T30" fmla="*/ 35 w 151"/>
                  <a:gd name="T31" fmla="*/ 3 h 58"/>
                  <a:gd name="T32" fmla="*/ 18 w 151"/>
                  <a:gd name="T33" fmla="*/ 12 h 58"/>
                  <a:gd name="T34" fmla="*/ 0 w 151"/>
                  <a:gd name="T35" fmla="*/ 24 h 58"/>
                  <a:gd name="T36" fmla="*/ 22 w 151"/>
                  <a:gd name="T37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">
                    <a:moveTo>
                      <a:pt x="22" y="46"/>
                    </a:moveTo>
                    <a:lnTo>
                      <a:pt x="33" y="38"/>
                    </a:lnTo>
                    <a:lnTo>
                      <a:pt x="45" y="34"/>
                    </a:lnTo>
                    <a:lnTo>
                      <a:pt x="58" y="31"/>
                    </a:lnTo>
                    <a:lnTo>
                      <a:pt x="74" y="31"/>
                    </a:lnTo>
                    <a:lnTo>
                      <a:pt x="89" y="34"/>
                    </a:lnTo>
                    <a:lnTo>
                      <a:pt x="104" y="41"/>
                    </a:lnTo>
                    <a:lnTo>
                      <a:pt x="116" y="47"/>
                    </a:lnTo>
                    <a:lnTo>
                      <a:pt x="127" y="58"/>
                    </a:lnTo>
                    <a:lnTo>
                      <a:pt x="151" y="38"/>
                    </a:lnTo>
                    <a:lnTo>
                      <a:pt x="135" y="23"/>
                    </a:lnTo>
                    <a:lnTo>
                      <a:pt x="118" y="12"/>
                    </a:lnTo>
                    <a:lnTo>
                      <a:pt x="97" y="4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35" y="3"/>
                    </a:lnTo>
                    <a:lnTo>
                      <a:pt x="18" y="12"/>
                    </a:lnTo>
                    <a:lnTo>
                      <a:pt x="0" y="24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755"/>
              <p:cNvSpPr>
                <a:spLocks/>
              </p:cNvSpPr>
              <p:nvPr/>
            </p:nvSpPr>
            <p:spPr bwMode="auto">
              <a:xfrm>
                <a:off x="1849" y="2362"/>
                <a:ext cx="9" cy="9"/>
              </a:xfrm>
              <a:custGeom>
                <a:avLst/>
                <a:gdLst>
                  <a:gd name="T0" fmla="*/ 6 w 27"/>
                  <a:gd name="T1" fmla="*/ 0 h 26"/>
                  <a:gd name="T2" fmla="*/ 2 w 27"/>
                  <a:gd name="T3" fmla="*/ 5 h 26"/>
                  <a:gd name="T4" fmla="*/ 0 w 27"/>
                  <a:gd name="T5" fmla="*/ 11 h 26"/>
                  <a:gd name="T6" fmla="*/ 2 w 27"/>
                  <a:gd name="T7" fmla="*/ 16 h 26"/>
                  <a:gd name="T8" fmla="*/ 6 w 27"/>
                  <a:gd name="T9" fmla="*/ 21 h 26"/>
                  <a:gd name="T10" fmla="*/ 10 w 27"/>
                  <a:gd name="T11" fmla="*/ 24 h 26"/>
                  <a:gd name="T12" fmla="*/ 15 w 27"/>
                  <a:gd name="T13" fmla="*/ 26 h 26"/>
                  <a:gd name="T14" fmla="*/ 20 w 27"/>
                  <a:gd name="T15" fmla="*/ 24 h 26"/>
                  <a:gd name="T16" fmla="*/ 27 w 27"/>
                  <a:gd name="T17" fmla="*/ 21 h 26"/>
                  <a:gd name="T18" fmla="*/ 6 w 27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6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5" y="26"/>
                    </a:lnTo>
                    <a:lnTo>
                      <a:pt x="20" y="24"/>
                    </a:lnTo>
                    <a:lnTo>
                      <a:pt x="27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756"/>
              <p:cNvSpPr>
                <a:spLocks/>
              </p:cNvSpPr>
              <p:nvPr/>
            </p:nvSpPr>
            <p:spPr bwMode="auto">
              <a:xfrm>
                <a:off x="1696" y="2287"/>
                <a:ext cx="8" cy="10"/>
              </a:xfrm>
              <a:custGeom>
                <a:avLst/>
                <a:gdLst>
                  <a:gd name="T0" fmla="*/ 16 w 24"/>
                  <a:gd name="T1" fmla="*/ 30 h 30"/>
                  <a:gd name="T2" fmla="*/ 21 w 24"/>
                  <a:gd name="T3" fmla="*/ 24 h 30"/>
                  <a:gd name="T4" fmla="*/ 24 w 24"/>
                  <a:gd name="T5" fmla="*/ 19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6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6" y="30"/>
                    </a:moveTo>
                    <a:lnTo>
                      <a:pt x="21" y="24"/>
                    </a:lnTo>
                    <a:lnTo>
                      <a:pt x="24" y="19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757"/>
              <p:cNvSpPr>
                <a:spLocks/>
              </p:cNvSpPr>
              <p:nvPr/>
            </p:nvSpPr>
            <p:spPr bwMode="auto">
              <a:xfrm>
                <a:off x="1656" y="2288"/>
                <a:ext cx="46" cy="59"/>
              </a:xfrm>
              <a:custGeom>
                <a:avLst/>
                <a:gdLst>
                  <a:gd name="T0" fmla="*/ 31 w 138"/>
                  <a:gd name="T1" fmla="*/ 176 h 176"/>
                  <a:gd name="T2" fmla="*/ 35 w 138"/>
                  <a:gd name="T3" fmla="*/ 153 h 176"/>
                  <a:gd name="T4" fmla="*/ 43 w 138"/>
                  <a:gd name="T5" fmla="*/ 133 h 176"/>
                  <a:gd name="T6" fmla="*/ 51 w 138"/>
                  <a:gd name="T7" fmla="*/ 113 h 176"/>
                  <a:gd name="T8" fmla="*/ 64 w 138"/>
                  <a:gd name="T9" fmla="*/ 94 h 176"/>
                  <a:gd name="T10" fmla="*/ 80 w 138"/>
                  <a:gd name="T11" fmla="*/ 75 h 176"/>
                  <a:gd name="T12" fmla="*/ 98 w 138"/>
                  <a:gd name="T13" fmla="*/ 58 h 176"/>
                  <a:gd name="T14" fmla="*/ 117 w 138"/>
                  <a:gd name="T15" fmla="*/ 41 h 176"/>
                  <a:gd name="T16" fmla="*/ 138 w 138"/>
                  <a:gd name="T17" fmla="*/ 27 h 176"/>
                  <a:gd name="T18" fmla="*/ 121 w 138"/>
                  <a:gd name="T19" fmla="*/ 0 h 176"/>
                  <a:gd name="T20" fmla="*/ 98 w 138"/>
                  <a:gd name="T21" fmla="*/ 16 h 176"/>
                  <a:gd name="T22" fmla="*/ 76 w 138"/>
                  <a:gd name="T23" fmla="*/ 33 h 176"/>
                  <a:gd name="T24" fmla="*/ 56 w 138"/>
                  <a:gd name="T25" fmla="*/ 55 h 176"/>
                  <a:gd name="T26" fmla="*/ 40 w 138"/>
                  <a:gd name="T27" fmla="*/ 75 h 176"/>
                  <a:gd name="T28" fmla="*/ 25 w 138"/>
                  <a:gd name="T29" fmla="*/ 98 h 176"/>
                  <a:gd name="T30" fmla="*/ 12 w 138"/>
                  <a:gd name="T31" fmla="*/ 122 h 176"/>
                  <a:gd name="T32" fmla="*/ 4 w 138"/>
                  <a:gd name="T33" fmla="*/ 147 h 176"/>
                  <a:gd name="T34" fmla="*/ 0 w 138"/>
                  <a:gd name="T35" fmla="*/ 174 h 176"/>
                  <a:gd name="T36" fmla="*/ 31 w 138"/>
                  <a:gd name="T3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76">
                    <a:moveTo>
                      <a:pt x="31" y="176"/>
                    </a:moveTo>
                    <a:lnTo>
                      <a:pt x="35" y="153"/>
                    </a:lnTo>
                    <a:lnTo>
                      <a:pt x="43" y="133"/>
                    </a:lnTo>
                    <a:lnTo>
                      <a:pt x="51" y="113"/>
                    </a:lnTo>
                    <a:lnTo>
                      <a:pt x="64" y="94"/>
                    </a:lnTo>
                    <a:lnTo>
                      <a:pt x="80" y="75"/>
                    </a:lnTo>
                    <a:lnTo>
                      <a:pt x="98" y="58"/>
                    </a:lnTo>
                    <a:lnTo>
                      <a:pt x="117" y="41"/>
                    </a:lnTo>
                    <a:lnTo>
                      <a:pt x="138" y="27"/>
                    </a:lnTo>
                    <a:lnTo>
                      <a:pt x="121" y="0"/>
                    </a:lnTo>
                    <a:lnTo>
                      <a:pt x="98" y="16"/>
                    </a:lnTo>
                    <a:lnTo>
                      <a:pt x="76" y="33"/>
                    </a:lnTo>
                    <a:lnTo>
                      <a:pt x="56" y="55"/>
                    </a:lnTo>
                    <a:lnTo>
                      <a:pt x="40" y="75"/>
                    </a:lnTo>
                    <a:lnTo>
                      <a:pt x="25" y="98"/>
                    </a:lnTo>
                    <a:lnTo>
                      <a:pt x="12" y="122"/>
                    </a:lnTo>
                    <a:lnTo>
                      <a:pt x="4" y="147"/>
                    </a:lnTo>
                    <a:lnTo>
                      <a:pt x="0" y="174"/>
                    </a:lnTo>
                    <a:lnTo>
                      <a:pt x="31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758"/>
              <p:cNvSpPr>
                <a:spLocks/>
              </p:cNvSpPr>
              <p:nvPr/>
            </p:nvSpPr>
            <p:spPr bwMode="auto">
              <a:xfrm>
                <a:off x="1655" y="2347"/>
                <a:ext cx="15" cy="71"/>
              </a:xfrm>
              <a:custGeom>
                <a:avLst/>
                <a:gdLst>
                  <a:gd name="T0" fmla="*/ 38 w 45"/>
                  <a:gd name="T1" fmla="*/ 213 h 213"/>
                  <a:gd name="T2" fmla="*/ 43 w 45"/>
                  <a:gd name="T3" fmla="*/ 186 h 213"/>
                  <a:gd name="T4" fmla="*/ 45 w 45"/>
                  <a:gd name="T5" fmla="*/ 159 h 213"/>
                  <a:gd name="T6" fmla="*/ 42 w 45"/>
                  <a:gd name="T7" fmla="*/ 132 h 213"/>
                  <a:gd name="T8" fmla="*/ 39 w 45"/>
                  <a:gd name="T9" fmla="*/ 105 h 213"/>
                  <a:gd name="T10" fmla="*/ 35 w 45"/>
                  <a:gd name="T11" fmla="*/ 78 h 213"/>
                  <a:gd name="T12" fmla="*/ 33 w 45"/>
                  <a:gd name="T13" fmla="*/ 54 h 213"/>
                  <a:gd name="T14" fmla="*/ 31 w 45"/>
                  <a:gd name="T15" fmla="*/ 27 h 213"/>
                  <a:gd name="T16" fmla="*/ 33 w 45"/>
                  <a:gd name="T17" fmla="*/ 1 h 213"/>
                  <a:gd name="T18" fmla="*/ 0 w 45"/>
                  <a:gd name="T19" fmla="*/ 0 h 213"/>
                  <a:gd name="T20" fmla="*/ 0 w 45"/>
                  <a:gd name="T21" fmla="*/ 27 h 213"/>
                  <a:gd name="T22" fmla="*/ 2 w 45"/>
                  <a:gd name="T23" fmla="*/ 55 h 213"/>
                  <a:gd name="T24" fmla="*/ 4 w 45"/>
                  <a:gd name="T25" fmla="*/ 82 h 213"/>
                  <a:gd name="T26" fmla="*/ 8 w 45"/>
                  <a:gd name="T27" fmla="*/ 109 h 213"/>
                  <a:gd name="T28" fmla="*/ 11 w 45"/>
                  <a:gd name="T29" fmla="*/ 134 h 213"/>
                  <a:gd name="T30" fmla="*/ 12 w 45"/>
                  <a:gd name="T31" fmla="*/ 159 h 213"/>
                  <a:gd name="T32" fmla="*/ 12 w 45"/>
                  <a:gd name="T33" fmla="*/ 185 h 213"/>
                  <a:gd name="T34" fmla="*/ 8 w 45"/>
                  <a:gd name="T35" fmla="*/ 208 h 213"/>
                  <a:gd name="T36" fmla="*/ 38 w 45"/>
                  <a:gd name="T3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13">
                    <a:moveTo>
                      <a:pt x="38" y="213"/>
                    </a:moveTo>
                    <a:lnTo>
                      <a:pt x="43" y="186"/>
                    </a:lnTo>
                    <a:lnTo>
                      <a:pt x="45" y="159"/>
                    </a:lnTo>
                    <a:lnTo>
                      <a:pt x="42" y="132"/>
                    </a:lnTo>
                    <a:lnTo>
                      <a:pt x="39" y="105"/>
                    </a:lnTo>
                    <a:lnTo>
                      <a:pt x="35" y="78"/>
                    </a:lnTo>
                    <a:lnTo>
                      <a:pt x="33" y="54"/>
                    </a:lnTo>
                    <a:lnTo>
                      <a:pt x="31" y="27"/>
                    </a:lnTo>
                    <a:lnTo>
                      <a:pt x="33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2" y="55"/>
                    </a:lnTo>
                    <a:lnTo>
                      <a:pt x="4" y="82"/>
                    </a:lnTo>
                    <a:lnTo>
                      <a:pt x="8" y="109"/>
                    </a:lnTo>
                    <a:lnTo>
                      <a:pt x="11" y="134"/>
                    </a:lnTo>
                    <a:lnTo>
                      <a:pt x="12" y="159"/>
                    </a:lnTo>
                    <a:lnTo>
                      <a:pt x="12" y="185"/>
                    </a:lnTo>
                    <a:lnTo>
                      <a:pt x="8" y="208"/>
                    </a:lnTo>
                    <a:lnTo>
                      <a:pt x="38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759"/>
              <p:cNvSpPr>
                <a:spLocks/>
              </p:cNvSpPr>
              <p:nvPr/>
            </p:nvSpPr>
            <p:spPr bwMode="auto">
              <a:xfrm>
                <a:off x="1634" y="2416"/>
                <a:ext cx="34" cy="23"/>
              </a:xfrm>
              <a:custGeom>
                <a:avLst/>
                <a:gdLst>
                  <a:gd name="T0" fmla="*/ 20 w 100"/>
                  <a:gd name="T1" fmla="*/ 67 h 69"/>
                  <a:gd name="T2" fmla="*/ 19 w 100"/>
                  <a:gd name="T3" fmla="*/ 69 h 69"/>
                  <a:gd name="T4" fmla="*/ 27 w 100"/>
                  <a:gd name="T5" fmla="*/ 63 h 69"/>
                  <a:gd name="T6" fmla="*/ 38 w 100"/>
                  <a:gd name="T7" fmla="*/ 59 h 69"/>
                  <a:gd name="T8" fmla="*/ 49 w 100"/>
                  <a:gd name="T9" fmla="*/ 54 h 69"/>
                  <a:gd name="T10" fmla="*/ 61 w 100"/>
                  <a:gd name="T11" fmla="*/ 48 h 69"/>
                  <a:gd name="T12" fmla="*/ 74 w 100"/>
                  <a:gd name="T13" fmla="*/ 40 h 69"/>
                  <a:gd name="T14" fmla="*/ 84 w 100"/>
                  <a:gd name="T15" fmla="*/ 32 h 69"/>
                  <a:gd name="T16" fmla="*/ 95 w 100"/>
                  <a:gd name="T17" fmla="*/ 21 h 69"/>
                  <a:gd name="T18" fmla="*/ 100 w 100"/>
                  <a:gd name="T19" fmla="*/ 7 h 69"/>
                  <a:gd name="T20" fmla="*/ 70 w 100"/>
                  <a:gd name="T21" fmla="*/ 0 h 69"/>
                  <a:gd name="T22" fmla="*/ 68 w 100"/>
                  <a:gd name="T23" fmla="*/ 4 h 69"/>
                  <a:gd name="T24" fmla="*/ 62 w 100"/>
                  <a:gd name="T25" fmla="*/ 11 h 69"/>
                  <a:gd name="T26" fmla="*/ 55 w 100"/>
                  <a:gd name="T27" fmla="*/ 16 h 69"/>
                  <a:gd name="T28" fmla="*/ 47 w 100"/>
                  <a:gd name="T29" fmla="*/ 20 h 69"/>
                  <a:gd name="T30" fmla="*/ 37 w 100"/>
                  <a:gd name="T31" fmla="*/ 25 h 69"/>
                  <a:gd name="T32" fmla="*/ 24 w 100"/>
                  <a:gd name="T33" fmla="*/ 29 h 69"/>
                  <a:gd name="T34" fmla="*/ 12 w 100"/>
                  <a:gd name="T35" fmla="*/ 36 h 69"/>
                  <a:gd name="T36" fmla="*/ 2 w 100"/>
                  <a:gd name="T37" fmla="*/ 43 h 69"/>
                  <a:gd name="T38" fmla="*/ 0 w 100"/>
                  <a:gd name="T39" fmla="*/ 44 h 69"/>
                  <a:gd name="T40" fmla="*/ 20 w 100"/>
                  <a:gd name="T41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69">
                    <a:moveTo>
                      <a:pt x="20" y="67"/>
                    </a:moveTo>
                    <a:lnTo>
                      <a:pt x="19" y="69"/>
                    </a:lnTo>
                    <a:lnTo>
                      <a:pt x="27" y="63"/>
                    </a:lnTo>
                    <a:lnTo>
                      <a:pt x="38" y="59"/>
                    </a:lnTo>
                    <a:lnTo>
                      <a:pt x="49" y="54"/>
                    </a:lnTo>
                    <a:lnTo>
                      <a:pt x="61" y="48"/>
                    </a:lnTo>
                    <a:lnTo>
                      <a:pt x="74" y="40"/>
                    </a:lnTo>
                    <a:lnTo>
                      <a:pt x="84" y="32"/>
                    </a:lnTo>
                    <a:lnTo>
                      <a:pt x="95" y="21"/>
                    </a:lnTo>
                    <a:lnTo>
                      <a:pt x="100" y="7"/>
                    </a:lnTo>
                    <a:lnTo>
                      <a:pt x="70" y="0"/>
                    </a:lnTo>
                    <a:lnTo>
                      <a:pt x="68" y="4"/>
                    </a:lnTo>
                    <a:lnTo>
                      <a:pt x="62" y="11"/>
                    </a:lnTo>
                    <a:lnTo>
                      <a:pt x="55" y="16"/>
                    </a:lnTo>
                    <a:lnTo>
                      <a:pt x="47" y="20"/>
                    </a:lnTo>
                    <a:lnTo>
                      <a:pt x="37" y="25"/>
                    </a:lnTo>
                    <a:lnTo>
                      <a:pt x="24" y="29"/>
                    </a:lnTo>
                    <a:lnTo>
                      <a:pt x="12" y="36"/>
                    </a:lnTo>
                    <a:lnTo>
                      <a:pt x="2" y="43"/>
                    </a:lnTo>
                    <a:lnTo>
                      <a:pt x="0" y="44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760"/>
              <p:cNvSpPr>
                <a:spLocks/>
              </p:cNvSpPr>
              <p:nvPr/>
            </p:nvSpPr>
            <p:spPr bwMode="auto">
              <a:xfrm>
                <a:off x="1614" y="2431"/>
                <a:ext cx="27" cy="29"/>
              </a:xfrm>
              <a:custGeom>
                <a:avLst/>
                <a:gdLst>
                  <a:gd name="T0" fmla="*/ 5 w 80"/>
                  <a:gd name="T1" fmla="*/ 89 h 89"/>
                  <a:gd name="T2" fmla="*/ 18 w 80"/>
                  <a:gd name="T3" fmla="*/ 84 h 89"/>
                  <a:gd name="T4" fmla="*/ 32 w 80"/>
                  <a:gd name="T5" fmla="*/ 77 h 89"/>
                  <a:gd name="T6" fmla="*/ 41 w 80"/>
                  <a:gd name="T7" fmla="*/ 69 h 89"/>
                  <a:gd name="T8" fmla="*/ 51 w 80"/>
                  <a:gd name="T9" fmla="*/ 60 h 89"/>
                  <a:gd name="T10" fmla="*/ 59 w 80"/>
                  <a:gd name="T11" fmla="*/ 49 h 89"/>
                  <a:gd name="T12" fmla="*/ 67 w 80"/>
                  <a:gd name="T13" fmla="*/ 41 h 89"/>
                  <a:gd name="T14" fmla="*/ 74 w 80"/>
                  <a:gd name="T15" fmla="*/ 31 h 89"/>
                  <a:gd name="T16" fmla="*/ 80 w 80"/>
                  <a:gd name="T17" fmla="*/ 25 h 89"/>
                  <a:gd name="T18" fmla="*/ 60 w 80"/>
                  <a:gd name="T19" fmla="*/ 0 h 89"/>
                  <a:gd name="T20" fmla="*/ 49 w 80"/>
                  <a:gd name="T21" fmla="*/ 10 h 89"/>
                  <a:gd name="T22" fmla="*/ 41 w 80"/>
                  <a:gd name="T23" fmla="*/ 21 h 89"/>
                  <a:gd name="T24" fmla="*/ 33 w 80"/>
                  <a:gd name="T25" fmla="*/ 29 h 89"/>
                  <a:gd name="T26" fmla="*/ 26 w 80"/>
                  <a:gd name="T27" fmla="*/ 38 h 89"/>
                  <a:gd name="T28" fmla="*/ 20 w 80"/>
                  <a:gd name="T29" fmla="*/ 45 h 89"/>
                  <a:gd name="T30" fmla="*/ 13 w 80"/>
                  <a:gd name="T31" fmla="*/ 52 h 89"/>
                  <a:gd name="T32" fmla="*/ 6 w 80"/>
                  <a:gd name="T33" fmla="*/ 56 h 89"/>
                  <a:gd name="T34" fmla="*/ 0 w 80"/>
                  <a:gd name="T35" fmla="*/ 57 h 89"/>
                  <a:gd name="T36" fmla="*/ 5 w 80"/>
                  <a:gd name="T3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9">
                    <a:moveTo>
                      <a:pt x="5" y="89"/>
                    </a:moveTo>
                    <a:lnTo>
                      <a:pt x="18" y="84"/>
                    </a:lnTo>
                    <a:lnTo>
                      <a:pt x="32" y="77"/>
                    </a:lnTo>
                    <a:lnTo>
                      <a:pt x="41" y="69"/>
                    </a:lnTo>
                    <a:lnTo>
                      <a:pt x="51" y="60"/>
                    </a:lnTo>
                    <a:lnTo>
                      <a:pt x="59" y="49"/>
                    </a:lnTo>
                    <a:lnTo>
                      <a:pt x="67" y="41"/>
                    </a:lnTo>
                    <a:lnTo>
                      <a:pt x="74" y="31"/>
                    </a:lnTo>
                    <a:lnTo>
                      <a:pt x="80" y="25"/>
                    </a:lnTo>
                    <a:lnTo>
                      <a:pt x="60" y="0"/>
                    </a:lnTo>
                    <a:lnTo>
                      <a:pt x="49" y="10"/>
                    </a:lnTo>
                    <a:lnTo>
                      <a:pt x="41" y="21"/>
                    </a:lnTo>
                    <a:lnTo>
                      <a:pt x="33" y="29"/>
                    </a:lnTo>
                    <a:lnTo>
                      <a:pt x="26" y="38"/>
                    </a:lnTo>
                    <a:lnTo>
                      <a:pt x="20" y="45"/>
                    </a:lnTo>
                    <a:lnTo>
                      <a:pt x="13" y="52"/>
                    </a:lnTo>
                    <a:lnTo>
                      <a:pt x="6" y="56"/>
                    </a:lnTo>
                    <a:lnTo>
                      <a:pt x="0" y="57"/>
                    </a:lnTo>
                    <a:lnTo>
                      <a:pt x="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761"/>
              <p:cNvSpPr>
                <a:spLocks/>
              </p:cNvSpPr>
              <p:nvPr/>
            </p:nvSpPr>
            <p:spPr bwMode="auto">
              <a:xfrm>
                <a:off x="1584" y="2442"/>
                <a:ext cx="32" cy="19"/>
              </a:xfrm>
              <a:custGeom>
                <a:avLst/>
                <a:gdLst>
                  <a:gd name="T0" fmla="*/ 0 w 97"/>
                  <a:gd name="T1" fmla="*/ 12 h 58"/>
                  <a:gd name="T2" fmla="*/ 9 w 97"/>
                  <a:gd name="T3" fmla="*/ 27 h 58"/>
                  <a:gd name="T4" fmla="*/ 19 w 97"/>
                  <a:gd name="T5" fmla="*/ 39 h 58"/>
                  <a:gd name="T6" fmla="*/ 32 w 97"/>
                  <a:gd name="T7" fmla="*/ 49 h 58"/>
                  <a:gd name="T8" fmla="*/ 46 w 97"/>
                  <a:gd name="T9" fmla="*/ 54 h 58"/>
                  <a:gd name="T10" fmla="*/ 59 w 97"/>
                  <a:gd name="T11" fmla="*/ 57 h 58"/>
                  <a:gd name="T12" fmla="*/ 73 w 97"/>
                  <a:gd name="T13" fmla="*/ 58 h 58"/>
                  <a:gd name="T14" fmla="*/ 86 w 97"/>
                  <a:gd name="T15" fmla="*/ 57 h 58"/>
                  <a:gd name="T16" fmla="*/ 97 w 97"/>
                  <a:gd name="T17" fmla="*/ 55 h 58"/>
                  <a:gd name="T18" fmla="*/ 92 w 97"/>
                  <a:gd name="T19" fmla="*/ 23 h 58"/>
                  <a:gd name="T20" fmla="*/ 82 w 97"/>
                  <a:gd name="T21" fmla="*/ 26 h 58"/>
                  <a:gd name="T22" fmla="*/ 73 w 97"/>
                  <a:gd name="T23" fmla="*/ 26 h 58"/>
                  <a:gd name="T24" fmla="*/ 63 w 97"/>
                  <a:gd name="T25" fmla="*/ 26 h 58"/>
                  <a:gd name="T26" fmla="*/ 55 w 97"/>
                  <a:gd name="T27" fmla="*/ 23 h 58"/>
                  <a:gd name="T28" fmla="*/ 47 w 97"/>
                  <a:gd name="T29" fmla="*/ 20 h 58"/>
                  <a:gd name="T30" fmla="*/ 40 w 97"/>
                  <a:gd name="T31" fmla="*/ 16 h 58"/>
                  <a:gd name="T32" fmla="*/ 35 w 97"/>
                  <a:gd name="T33" fmla="*/ 10 h 58"/>
                  <a:gd name="T34" fmla="*/ 28 w 97"/>
                  <a:gd name="T35" fmla="*/ 0 h 58"/>
                  <a:gd name="T36" fmla="*/ 0 w 97"/>
                  <a:gd name="T37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58">
                    <a:moveTo>
                      <a:pt x="0" y="12"/>
                    </a:moveTo>
                    <a:lnTo>
                      <a:pt x="9" y="27"/>
                    </a:lnTo>
                    <a:lnTo>
                      <a:pt x="19" y="39"/>
                    </a:lnTo>
                    <a:lnTo>
                      <a:pt x="32" y="49"/>
                    </a:lnTo>
                    <a:lnTo>
                      <a:pt x="46" y="54"/>
                    </a:lnTo>
                    <a:lnTo>
                      <a:pt x="59" y="57"/>
                    </a:lnTo>
                    <a:lnTo>
                      <a:pt x="73" y="58"/>
                    </a:lnTo>
                    <a:lnTo>
                      <a:pt x="86" y="57"/>
                    </a:lnTo>
                    <a:lnTo>
                      <a:pt x="97" y="55"/>
                    </a:lnTo>
                    <a:lnTo>
                      <a:pt x="92" y="23"/>
                    </a:lnTo>
                    <a:lnTo>
                      <a:pt x="82" y="26"/>
                    </a:lnTo>
                    <a:lnTo>
                      <a:pt x="73" y="26"/>
                    </a:lnTo>
                    <a:lnTo>
                      <a:pt x="63" y="26"/>
                    </a:lnTo>
                    <a:lnTo>
                      <a:pt x="55" y="23"/>
                    </a:lnTo>
                    <a:lnTo>
                      <a:pt x="47" y="20"/>
                    </a:lnTo>
                    <a:lnTo>
                      <a:pt x="40" y="16"/>
                    </a:lnTo>
                    <a:lnTo>
                      <a:pt x="35" y="10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762"/>
              <p:cNvSpPr>
                <a:spLocks/>
              </p:cNvSpPr>
              <p:nvPr/>
            </p:nvSpPr>
            <p:spPr bwMode="auto">
              <a:xfrm>
                <a:off x="1611" y="2451"/>
                <a:ext cx="9" cy="6"/>
              </a:xfrm>
              <a:custGeom>
                <a:avLst/>
                <a:gdLst>
                  <a:gd name="T0" fmla="*/ 29 w 29"/>
                  <a:gd name="T1" fmla="*/ 8 h 20"/>
                  <a:gd name="T2" fmla="*/ 25 w 29"/>
                  <a:gd name="T3" fmla="*/ 2 h 20"/>
                  <a:gd name="T4" fmla="*/ 21 w 29"/>
                  <a:gd name="T5" fmla="*/ 0 h 20"/>
                  <a:gd name="T6" fmla="*/ 15 w 29"/>
                  <a:gd name="T7" fmla="*/ 0 h 20"/>
                  <a:gd name="T8" fmla="*/ 9 w 29"/>
                  <a:gd name="T9" fmla="*/ 0 h 20"/>
                  <a:gd name="T10" fmla="*/ 4 w 29"/>
                  <a:gd name="T11" fmla="*/ 4 h 20"/>
                  <a:gd name="T12" fmla="*/ 1 w 29"/>
                  <a:gd name="T13" fmla="*/ 8 h 20"/>
                  <a:gd name="T14" fmla="*/ 0 w 29"/>
                  <a:gd name="T15" fmla="*/ 13 h 20"/>
                  <a:gd name="T16" fmla="*/ 1 w 29"/>
                  <a:gd name="T17" fmla="*/ 20 h 20"/>
                  <a:gd name="T18" fmla="*/ 29 w 29"/>
                  <a:gd name="T1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29" y="8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763"/>
              <p:cNvSpPr>
                <a:spLocks/>
              </p:cNvSpPr>
              <p:nvPr/>
            </p:nvSpPr>
            <p:spPr bwMode="auto">
              <a:xfrm>
                <a:off x="1561" y="2335"/>
                <a:ext cx="5" cy="11"/>
              </a:xfrm>
              <a:custGeom>
                <a:avLst/>
                <a:gdLst>
                  <a:gd name="T0" fmla="*/ 15 w 16"/>
                  <a:gd name="T1" fmla="*/ 0 h 33"/>
                  <a:gd name="T2" fmla="*/ 3 w 16"/>
                  <a:gd name="T3" fmla="*/ 6 h 33"/>
                  <a:gd name="T4" fmla="*/ 0 w 16"/>
                  <a:gd name="T5" fmla="*/ 18 h 33"/>
                  <a:gd name="T6" fmla="*/ 5 w 16"/>
                  <a:gd name="T7" fmla="*/ 29 h 33"/>
                  <a:gd name="T8" fmla="*/ 16 w 16"/>
                  <a:gd name="T9" fmla="*/ 33 h 33"/>
                  <a:gd name="T10" fmla="*/ 15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9"/>
                    </a:lnTo>
                    <a:lnTo>
                      <a:pt x="16" y="3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764"/>
              <p:cNvSpPr>
                <a:spLocks/>
              </p:cNvSpPr>
              <p:nvPr/>
            </p:nvSpPr>
            <p:spPr bwMode="auto">
              <a:xfrm>
                <a:off x="1565" y="2335"/>
                <a:ext cx="54" cy="54"/>
              </a:xfrm>
              <a:custGeom>
                <a:avLst/>
                <a:gdLst>
                  <a:gd name="T0" fmla="*/ 161 w 161"/>
                  <a:gd name="T1" fmla="*/ 149 h 160"/>
                  <a:gd name="T2" fmla="*/ 155 w 161"/>
                  <a:gd name="T3" fmla="*/ 131 h 160"/>
                  <a:gd name="T4" fmla="*/ 148 w 161"/>
                  <a:gd name="T5" fmla="*/ 114 h 160"/>
                  <a:gd name="T6" fmla="*/ 140 w 161"/>
                  <a:gd name="T7" fmla="*/ 99 h 160"/>
                  <a:gd name="T8" fmla="*/ 132 w 161"/>
                  <a:gd name="T9" fmla="*/ 84 h 160"/>
                  <a:gd name="T10" fmla="*/ 124 w 161"/>
                  <a:gd name="T11" fmla="*/ 69 h 160"/>
                  <a:gd name="T12" fmla="*/ 114 w 161"/>
                  <a:gd name="T13" fmla="*/ 57 h 160"/>
                  <a:gd name="T14" fmla="*/ 106 w 161"/>
                  <a:gd name="T15" fmla="*/ 46 h 160"/>
                  <a:gd name="T16" fmla="*/ 95 w 161"/>
                  <a:gd name="T17" fmla="*/ 37 h 160"/>
                  <a:gd name="T18" fmla="*/ 84 w 161"/>
                  <a:gd name="T19" fmla="*/ 27 h 160"/>
                  <a:gd name="T20" fmla="*/ 72 w 161"/>
                  <a:gd name="T21" fmla="*/ 19 h 160"/>
                  <a:gd name="T22" fmla="*/ 62 w 161"/>
                  <a:gd name="T23" fmla="*/ 14 h 160"/>
                  <a:gd name="T24" fmla="*/ 49 w 161"/>
                  <a:gd name="T25" fmla="*/ 8 h 160"/>
                  <a:gd name="T26" fmla="*/ 39 w 161"/>
                  <a:gd name="T27" fmla="*/ 4 h 160"/>
                  <a:gd name="T28" fmla="*/ 25 w 161"/>
                  <a:gd name="T29" fmla="*/ 2 h 160"/>
                  <a:gd name="T30" fmla="*/ 12 w 161"/>
                  <a:gd name="T31" fmla="*/ 0 h 160"/>
                  <a:gd name="T32" fmla="*/ 0 w 161"/>
                  <a:gd name="T33" fmla="*/ 0 h 160"/>
                  <a:gd name="T34" fmla="*/ 2 w 161"/>
                  <a:gd name="T35" fmla="*/ 33 h 160"/>
                  <a:gd name="T36" fmla="*/ 12 w 161"/>
                  <a:gd name="T37" fmla="*/ 33 h 160"/>
                  <a:gd name="T38" fmla="*/ 22 w 161"/>
                  <a:gd name="T39" fmla="*/ 34 h 160"/>
                  <a:gd name="T40" fmla="*/ 29 w 161"/>
                  <a:gd name="T41" fmla="*/ 35 h 160"/>
                  <a:gd name="T42" fmla="*/ 40 w 161"/>
                  <a:gd name="T43" fmla="*/ 38 h 160"/>
                  <a:gd name="T44" fmla="*/ 48 w 161"/>
                  <a:gd name="T45" fmla="*/ 42 h 160"/>
                  <a:gd name="T46" fmla="*/ 58 w 161"/>
                  <a:gd name="T47" fmla="*/ 46 h 160"/>
                  <a:gd name="T48" fmla="*/ 66 w 161"/>
                  <a:gd name="T49" fmla="*/ 52 h 160"/>
                  <a:gd name="T50" fmla="*/ 74 w 161"/>
                  <a:gd name="T51" fmla="*/ 60 h 160"/>
                  <a:gd name="T52" fmla="*/ 82 w 161"/>
                  <a:gd name="T53" fmla="*/ 68 h 160"/>
                  <a:gd name="T54" fmla="*/ 90 w 161"/>
                  <a:gd name="T55" fmla="*/ 77 h 160"/>
                  <a:gd name="T56" fmla="*/ 97 w 161"/>
                  <a:gd name="T57" fmla="*/ 87 h 160"/>
                  <a:gd name="T58" fmla="*/ 105 w 161"/>
                  <a:gd name="T59" fmla="*/ 99 h 160"/>
                  <a:gd name="T60" fmla="*/ 111 w 161"/>
                  <a:gd name="T61" fmla="*/ 112 h 160"/>
                  <a:gd name="T62" fmla="*/ 120 w 161"/>
                  <a:gd name="T63" fmla="*/ 127 h 160"/>
                  <a:gd name="T64" fmla="*/ 125 w 161"/>
                  <a:gd name="T65" fmla="*/ 141 h 160"/>
                  <a:gd name="T66" fmla="*/ 130 w 161"/>
                  <a:gd name="T67" fmla="*/ 160 h 160"/>
                  <a:gd name="T68" fmla="*/ 161 w 161"/>
                  <a:gd name="T69" fmla="*/ 14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160">
                    <a:moveTo>
                      <a:pt x="161" y="149"/>
                    </a:moveTo>
                    <a:lnTo>
                      <a:pt x="155" y="131"/>
                    </a:lnTo>
                    <a:lnTo>
                      <a:pt x="148" y="114"/>
                    </a:lnTo>
                    <a:lnTo>
                      <a:pt x="140" y="99"/>
                    </a:lnTo>
                    <a:lnTo>
                      <a:pt x="132" y="84"/>
                    </a:lnTo>
                    <a:lnTo>
                      <a:pt x="124" y="69"/>
                    </a:lnTo>
                    <a:lnTo>
                      <a:pt x="114" y="57"/>
                    </a:lnTo>
                    <a:lnTo>
                      <a:pt x="106" y="46"/>
                    </a:lnTo>
                    <a:lnTo>
                      <a:pt x="95" y="37"/>
                    </a:lnTo>
                    <a:lnTo>
                      <a:pt x="84" y="27"/>
                    </a:lnTo>
                    <a:lnTo>
                      <a:pt x="72" y="19"/>
                    </a:lnTo>
                    <a:lnTo>
                      <a:pt x="62" y="14"/>
                    </a:lnTo>
                    <a:lnTo>
                      <a:pt x="49" y="8"/>
                    </a:lnTo>
                    <a:lnTo>
                      <a:pt x="39" y="4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33"/>
                    </a:lnTo>
                    <a:lnTo>
                      <a:pt x="12" y="33"/>
                    </a:lnTo>
                    <a:lnTo>
                      <a:pt x="22" y="34"/>
                    </a:lnTo>
                    <a:lnTo>
                      <a:pt x="29" y="35"/>
                    </a:lnTo>
                    <a:lnTo>
                      <a:pt x="40" y="38"/>
                    </a:lnTo>
                    <a:lnTo>
                      <a:pt x="48" y="42"/>
                    </a:lnTo>
                    <a:lnTo>
                      <a:pt x="58" y="46"/>
                    </a:lnTo>
                    <a:lnTo>
                      <a:pt x="66" y="52"/>
                    </a:lnTo>
                    <a:lnTo>
                      <a:pt x="74" y="60"/>
                    </a:lnTo>
                    <a:lnTo>
                      <a:pt x="82" y="68"/>
                    </a:lnTo>
                    <a:lnTo>
                      <a:pt x="90" y="77"/>
                    </a:lnTo>
                    <a:lnTo>
                      <a:pt x="97" y="87"/>
                    </a:lnTo>
                    <a:lnTo>
                      <a:pt x="105" y="99"/>
                    </a:lnTo>
                    <a:lnTo>
                      <a:pt x="111" y="112"/>
                    </a:lnTo>
                    <a:lnTo>
                      <a:pt x="120" y="127"/>
                    </a:lnTo>
                    <a:lnTo>
                      <a:pt x="125" y="141"/>
                    </a:lnTo>
                    <a:lnTo>
                      <a:pt x="130" y="160"/>
                    </a:lnTo>
                    <a:lnTo>
                      <a:pt x="161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765"/>
              <p:cNvSpPr>
                <a:spLocks/>
              </p:cNvSpPr>
              <p:nvPr/>
            </p:nvSpPr>
            <p:spPr bwMode="auto">
              <a:xfrm>
                <a:off x="1561" y="2339"/>
                <a:ext cx="10" cy="7"/>
              </a:xfrm>
              <a:custGeom>
                <a:avLst/>
                <a:gdLst>
                  <a:gd name="T0" fmla="*/ 0 w 31"/>
                  <a:gd name="T1" fmla="*/ 10 h 21"/>
                  <a:gd name="T2" fmla="*/ 3 w 31"/>
                  <a:gd name="T3" fmla="*/ 15 h 21"/>
                  <a:gd name="T4" fmla="*/ 9 w 31"/>
                  <a:gd name="T5" fmla="*/ 19 h 21"/>
                  <a:gd name="T6" fmla="*/ 14 w 31"/>
                  <a:gd name="T7" fmla="*/ 21 h 21"/>
                  <a:gd name="T8" fmla="*/ 19 w 31"/>
                  <a:gd name="T9" fmla="*/ 19 h 21"/>
                  <a:gd name="T10" fmla="*/ 25 w 31"/>
                  <a:gd name="T11" fmla="*/ 17 h 21"/>
                  <a:gd name="T12" fmla="*/ 29 w 31"/>
                  <a:gd name="T13" fmla="*/ 13 h 21"/>
                  <a:gd name="T14" fmla="*/ 31 w 31"/>
                  <a:gd name="T15" fmla="*/ 6 h 21"/>
                  <a:gd name="T16" fmla="*/ 30 w 31"/>
                  <a:gd name="T17" fmla="*/ 0 h 21"/>
                  <a:gd name="T18" fmla="*/ 0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0" y="10"/>
                    </a:moveTo>
                    <a:lnTo>
                      <a:pt x="3" y="15"/>
                    </a:lnTo>
                    <a:lnTo>
                      <a:pt x="9" y="19"/>
                    </a:lnTo>
                    <a:lnTo>
                      <a:pt x="14" y="21"/>
                    </a:lnTo>
                    <a:lnTo>
                      <a:pt x="19" y="19"/>
                    </a:lnTo>
                    <a:lnTo>
                      <a:pt x="25" y="17"/>
                    </a:lnTo>
                    <a:lnTo>
                      <a:pt x="29" y="13"/>
                    </a:lnTo>
                    <a:lnTo>
                      <a:pt x="31" y="6"/>
                    </a:lnTo>
                    <a:lnTo>
                      <a:pt x="3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766"/>
              <p:cNvSpPr>
                <a:spLocks/>
              </p:cNvSpPr>
              <p:nvPr/>
            </p:nvSpPr>
            <p:spPr bwMode="auto">
              <a:xfrm>
                <a:off x="1348" y="2521"/>
                <a:ext cx="6" cy="11"/>
              </a:xfrm>
              <a:custGeom>
                <a:avLst/>
                <a:gdLst>
                  <a:gd name="T0" fmla="*/ 14 w 18"/>
                  <a:gd name="T1" fmla="*/ 0 h 33"/>
                  <a:gd name="T2" fmla="*/ 3 w 18"/>
                  <a:gd name="T3" fmla="*/ 7 h 33"/>
                  <a:gd name="T4" fmla="*/ 0 w 18"/>
                  <a:gd name="T5" fmla="*/ 18 h 33"/>
                  <a:gd name="T6" fmla="*/ 4 w 18"/>
                  <a:gd name="T7" fmla="*/ 28 h 33"/>
                  <a:gd name="T8" fmla="*/ 18 w 18"/>
                  <a:gd name="T9" fmla="*/ 33 h 33"/>
                  <a:gd name="T10" fmla="*/ 14 w 18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3">
                    <a:moveTo>
                      <a:pt x="14" y="0"/>
                    </a:moveTo>
                    <a:lnTo>
                      <a:pt x="3" y="7"/>
                    </a:lnTo>
                    <a:lnTo>
                      <a:pt x="0" y="18"/>
                    </a:lnTo>
                    <a:lnTo>
                      <a:pt x="4" y="28"/>
                    </a:lnTo>
                    <a:lnTo>
                      <a:pt x="18" y="3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767"/>
              <p:cNvSpPr>
                <a:spLocks/>
              </p:cNvSpPr>
              <p:nvPr/>
            </p:nvSpPr>
            <p:spPr bwMode="auto">
              <a:xfrm>
                <a:off x="1353" y="2516"/>
                <a:ext cx="42" cy="16"/>
              </a:xfrm>
              <a:custGeom>
                <a:avLst/>
                <a:gdLst>
                  <a:gd name="T0" fmla="*/ 125 w 127"/>
                  <a:gd name="T1" fmla="*/ 0 h 47"/>
                  <a:gd name="T2" fmla="*/ 108 w 127"/>
                  <a:gd name="T3" fmla="*/ 1 h 47"/>
                  <a:gd name="T4" fmla="*/ 92 w 127"/>
                  <a:gd name="T5" fmla="*/ 1 h 47"/>
                  <a:gd name="T6" fmla="*/ 77 w 127"/>
                  <a:gd name="T7" fmla="*/ 4 h 47"/>
                  <a:gd name="T8" fmla="*/ 62 w 127"/>
                  <a:gd name="T9" fmla="*/ 6 h 47"/>
                  <a:gd name="T10" fmla="*/ 47 w 127"/>
                  <a:gd name="T11" fmla="*/ 8 h 47"/>
                  <a:gd name="T12" fmla="*/ 32 w 127"/>
                  <a:gd name="T13" fmla="*/ 10 h 47"/>
                  <a:gd name="T14" fmla="*/ 16 w 127"/>
                  <a:gd name="T15" fmla="*/ 13 h 47"/>
                  <a:gd name="T16" fmla="*/ 0 w 127"/>
                  <a:gd name="T17" fmla="*/ 15 h 47"/>
                  <a:gd name="T18" fmla="*/ 3 w 127"/>
                  <a:gd name="T19" fmla="*/ 47 h 47"/>
                  <a:gd name="T20" fmla="*/ 20 w 127"/>
                  <a:gd name="T21" fmla="*/ 44 h 47"/>
                  <a:gd name="T22" fmla="*/ 36 w 127"/>
                  <a:gd name="T23" fmla="*/ 41 h 47"/>
                  <a:gd name="T24" fmla="*/ 51 w 127"/>
                  <a:gd name="T25" fmla="*/ 39 h 47"/>
                  <a:gd name="T26" fmla="*/ 66 w 127"/>
                  <a:gd name="T27" fmla="*/ 37 h 47"/>
                  <a:gd name="T28" fmla="*/ 79 w 127"/>
                  <a:gd name="T29" fmla="*/ 35 h 47"/>
                  <a:gd name="T30" fmla="*/ 94 w 127"/>
                  <a:gd name="T31" fmla="*/ 33 h 47"/>
                  <a:gd name="T32" fmla="*/ 110 w 127"/>
                  <a:gd name="T33" fmla="*/ 32 h 47"/>
                  <a:gd name="T34" fmla="*/ 127 w 127"/>
                  <a:gd name="T35" fmla="*/ 31 h 47"/>
                  <a:gd name="T36" fmla="*/ 125 w 127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" h="47">
                    <a:moveTo>
                      <a:pt x="125" y="0"/>
                    </a:moveTo>
                    <a:lnTo>
                      <a:pt x="108" y="1"/>
                    </a:lnTo>
                    <a:lnTo>
                      <a:pt x="92" y="1"/>
                    </a:lnTo>
                    <a:lnTo>
                      <a:pt x="77" y="4"/>
                    </a:lnTo>
                    <a:lnTo>
                      <a:pt x="62" y="6"/>
                    </a:lnTo>
                    <a:lnTo>
                      <a:pt x="47" y="8"/>
                    </a:lnTo>
                    <a:lnTo>
                      <a:pt x="32" y="10"/>
                    </a:lnTo>
                    <a:lnTo>
                      <a:pt x="16" y="13"/>
                    </a:lnTo>
                    <a:lnTo>
                      <a:pt x="0" y="15"/>
                    </a:lnTo>
                    <a:lnTo>
                      <a:pt x="3" y="47"/>
                    </a:lnTo>
                    <a:lnTo>
                      <a:pt x="20" y="44"/>
                    </a:lnTo>
                    <a:lnTo>
                      <a:pt x="36" y="41"/>
                    </a:lnTo>
                    <a:lnTo>
                      <a:pt x="51" y="39"/>
                    </a:lnTo>
                    <a:lnTo>
                      <a:pt x="66" y="37"/>
                    </a:lnTo>
                    <a:lnTo>
                      <a:pt x="79" y="35"/>
                    </a:lnTo>
                    <a:lnTo>
                      <a:pt x="94" y="33"/>
                    </a:lnTo>
                    <a:lnTo>
                      <a:pt x="110" y="32"/>
                    </a:lnTo>
                    <a:lnTo>
                      <a:pt x="127" y="3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768"/>
              <p:cNvSpPr>
                <a:spLocks/>
              </p:cNvSpPr>
              <p:nvPr/>
            </p:nvSpPr>
            <p:spPr bwMode="auto">
              <a:xfrm>
                <a:off x="1353" y="2521"/>
                <a:ext cx="5" cy="11"/>
              </a:xfrm>
              <a:custGeom>
                <a:avLst/>
                <a:gdLst>
                  <a:gd name="T0" fmla="*/ 1 w 16"/>
                  <a:gd name="T1" fmla="*/ 33 h 33"/>
                  <a:gd name="T2" fmla="*/ 13 w 16"/>
                  <a:gd name="T3" fmla="*/ 27 h 33"/>
                  <a:gd name="T4" fmla="*/ 16 w 16"/>
                  <a:gd name="T5" fmla="*/ 16 h 33"/>
                  <a:gd name="T6" fmla="*/ 12 w 16"/>
                  <a:gd name="T7" fmla="*/ 6 h 33"/>
                  <a:gd name="T8" fmla="*/ 0 w 16"/>
                  <a:gd name="T9" fmla="*/ 0 h 33"/>
                  <a:gd name="T10" fmla="*/ 1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lnTo>
                      <a:pt x="13" y="27"/>
                    </a:lnTo>
                    <a:lnTo>
                      <a:pt x="16" y="1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769"/>
              <p:cNvSpPr>
                <a:spLocks/>
              </p:cNvSpPr>
              <p:nvPr/>
            </p:nvSpPr>
            <p:spPr bwMode="auto">
              <a:xfrm>
                <a:off x="1532" y="2122"/>
                <a:ext cx="6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7 h 33"/>
                  <a:gd name="T4" fmla="*/ 16 w 16"/>
                  <a:gd name="T5" fmla="*/ 17 h 33"/>
                  <a:gd name="T6" fmla="*/ 12 w 16"/>
                  <a:gd name="T7" fmla="*/ 6 h 33"/>
                  <a:gd name="T8" fmla="*/ 0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7"/>
                    </a:lnTo>
                    <a:lnTo>
                      <a:pt x="16" y="17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770"/>
              <p:cNvSpPr>
                <a:spLocks/>
              </p:cNvSpPr>
              <p:nvPr/>
            </p:nvSpPr>
            <p:spPr bwMode="auto">
              <a:xfrm>
                <a:off x="1495" y="2122"/>
                <a:ext cx="37" cy="61"/>
              </a:xfrm>
              <a:custGeom>
                <a:avLst/>
                <a:gdLst>
                  <a:gd name="T0" fmla="*/ 45 w 111"/>
                  <a:gd name="T1" fmla="*/ 168 h 181"/>
                  <a:gd name="T2" fmla="*/ 35 w 111"/>
                  <a:gd name="T3" fmla="*/ 139 h 181"/>
                  <a:gd name="T4" fmla="*/ 31 w 111"/>
                  <a:gd name="T5" fmla="*/ 113 h 181"/>
                  <a:gd name="T6" fmla="*/ 34 w 111"/>
                  <a:gd name="T7" fmla="*/ 89 h 181"/>
                  <a:gd name="T8" fmla="*/ 41 w 111"/>
                  <a:gd name="T9" fmla="*/ 69 h 181"/>
                  <a:gd name="T10" fmla="*/ 51 w 111"/>
                  <a:gd name="T11" fmla="*/ 54 h 181"/>
                  <a:gd name="T12" fmla="*/ 66 w 111"/>
                  <a:gd name="T13" fmla="*/ 43 h 181"/>
                  <a:gd name="T14" fmla="*/ 87 w 111"/>
                  <a:gd name="T15" fmla="*/ 35 h 181"/>
                  <a:gd name="T16" fmla="*/ 111 w 111"/>
                  <a:gd name="T17" fmla="*/ 32 h 181"/>
                  <a:gd name="T18" fmla="*/ 111 w 111"/>
                  <a:gd name="T19" fmla="*/ 0 h 181"/>
                  <a:gd name="T20" fmla="*/ 80 w 111"/>
                  <a:gd name="T21" fmla="*/ 4 h 181"/>
                  <a:gd name="T22" fmla="*/ 50 w 111"/>
                  <a:gd name="T23" fmla="*/ 15 h 181"/>
                  <a:gd name="T24" fmla="*/ 27 w 111"/>
                  <a:gd name="T25" fmla="*/ 32 h 181"/>
                  <a:gd name="T26" fmla="*/ 12 w 111"/>
                  <a:gd name="T27" fmla="*/ 55 h 181"/>
                  <a:gd name="T28" fmla="*/ 2 w 111"/>
                  <a:gd name="T29" fmla="*/ 83 h 181"/>
                  <a:gd name="T30" fmla="*/ 0 w 111"/>
                  <a:gd name="T31" fmla="*/ 113 h 181"/>
                  <a:gd name="T32" fmla="*/ 4 w 111"/>
                  <a:gd name="T33" fmla="*/ 145 h 181"/>
                  <a:gd name="T34" fmla="*/ 16 w 111"/>
                  <a:gd name="T35" fmla="*/ 181 h 181"/>
                  <a:gd name="T36" fmla="*/ 45 w 111"/>
                  <a:gd name="T3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81">
                    <a:moveTo>
                      <a:pt x="45" y="168"/>
                    </a:moveTo>
                    <a:lnTo>
                      <a:pt x="35" y="139"/>
                    </a:lnTo>
                    <a:lnTo>
                      <a:pt x="31" y="113"/>
                    </a:lnTo>
                    <a:lnTo>
                      <a:pt x="34" y="89"/>
                    </a:lnTo>
                    <a:lnTo>
                      <a:pt x="41" y="69"/>
                    </a:lnTo>
                    <a:lnTo>
                      <a:pt x="51" y="54"/>
                    </a:lnTo>
                    <a:lnTo>
                      <a:pt x="66" y="43"/>
                    </a:lnTo>
                    <a:lnTo>
                      <a:pt x="87" y="35"/>
                    </a:lnTo>
                    <a:lnTo>
                      <a:pt x="111" y="32"/>
                    </a:lnTo>
                    <a:lnTo>
                      <a:pt x="111" y="0"/>
                    </a:lnTo>
                    <a:lnTo>
                      <a:pt x="80" y="4"/>
                    </a:lnTo>
                    <a:lnTo>
                      <a:pt x="50" y="15"/>
                    </a:lnTo>
                    <a:lnTo>
                      <a:pt x="27" y="32"/>
                    </a:lnTo>
                    <a:lnTo>
                      <a:pt x="12" y="55"/>
                    </a:lnTo>
                    <a:lnTo>
                      <a:pt x="2" y="83"/>
                    </a:lnTo>
                    <a:lnTo>
                      <a:pt x="0" y="113"/>
                    </a:lnTo>
                    <a:lnTo>
                      <a:pt x="4" y="145"/>
                    </a:lnTo>
                    <a:lnTo>
                      <a:pt x="16" y="181"/>
                    </a:lnTo>
                    <a:lnTo>
                      <a:pt x="45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771"/>
              <p:cNvSpPr>
                <a:spLocks/>
              </p:cNvSpPr>
              <p:nvPr/>
            </p:nvSpPr>
            <p:spPr bwMode="auto">
              <a:xfrm>
                <a:off x="1527" y="2125"/>
                <a:ext cx="10" cy="7"/>
              </a:xfrm>
              <a:custGeom>
                <a:avLst/>
                <a:gdLst>
                  <a:gd name="T0" fmla="*/ 0 w 30"/>
                  <a:gd name="T1" fmla="*/ 11 h 20"/>
                  <a:gd name="T2" fmla="*/ 4 w 30"/>
                  <a:gd name="T3" fmla="*/ 16 h 20"/>
                  <a:gd name="T4" fmla="*/ 10 w 30"/>
                  <a:gd name="T5" fmla="*/ 19 h 20"/>
                  <a:gd name="T6" fmla="*/ 15 w 30"/>
                  <a:gd name="T7" fmla="*/ 20 h 20"/>
                  <a:gd name="T8" fmla="*/ 21 w 30"/>
                  <a:gd name="T9" fmla="*/ 19 h 20"/>
                  <a:gd name="T10" fmla="*/ 26 w 30"/>
                  <a:gd name="T11" fmla="*/ 16 h 20"/>
                  <a:gd name="T12" fmla="*/ 29 w 30"/>
                  <a:gd name="T13" fmla="*/ 12 h 20"/>
                  <a:gd name="T14" fmla="*/ 30 w 30"/>
                  <a:gd name="T15" fmla="*/ 7 h 20"/>
                  <a:gd name="T16" fmla="*/ 29 w 30"/>
                  <a:gd name="T17" fmla="*/ 0 h 20"/>
                  <a:gd name="T18" fmla="*/ 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11"/>
                    </a:moveTo>
                    <a:lnTo>
                      <a:pt x="4" y="16"/>
                    </a:lnTo>
                    <a:lnTo>
                      <a:pt x="10" y="19"/>
                    </a:lnTo>
                    <a:lnTo>
                      <a:pt x="15" y="20"/>
                    </a:lnTo>
                    <a:lnTo>
                      <a:pt x="21" y="19"/>
                    </a:lnTo>
                    <a:lnTo>
                      <a:pt x="26" y="16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772"/>
              <p:cNvSpPr>
                <a:spLocks/>
              </p:cNvSpPr>
              <p:nvPr/>
            </p:nvSpPr>
            <p:spPr bwMode="auto">
              <a:xfrm>
                <a:off x="1465" y="2128"/>
                <a:ext cx="8" cy="10"/>
              </a:xfrm>
              <a:custGeom>
                <a:avLst/>
                <a:gdLst>
                  <a:gd name="T0" fmla="*/ 17 w 24"/>
                  <a:gd name="T1" fmla="*/ 30 h 30"/>
                  <a:gd name="T2" fmla="*/ 21 w 24"/>
                  <a:gd name="T3" fmla="*/ 24 h 30"/>
                  <a:gd name="T4" fmla="*/ 24 w 24"/>
                  <a:gd name="T5" fmla="*/ 20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7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7" y="30"/>
                    </a:moveTo>
                    <a:lnTo>
                      <a:pt x="21" y="24"/>
                    </a:lnTo>
                    <a:lnTo>
                      <a:pt x="24" y="20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773"/>
              <p:cNvSpPr>
                <a:spLocks/>
              </p:cNvSpPr>
              <p:nvPr/>
            </p:nvSpPr>
            <p:spPr bwMode="auto">
              <a:xfrm>
                <a:off x="1449" y="2129"/>
                <a:ext cx="22" cy="35"/>
              </a:xfrm>
              <a:custGeom>
                <a:avLst/>
                <a:gdLst>
                  <a:gd name="T0" fmla="*/ 35 w 64"/>
                  <a:gd name="T1" fmla="*/ 97 h 105"/>
                  <a:gd name="T2" fmla="*/ 32 w 64"/>
                  <a:gd name="T3" fmla="*/ 87 h 105"/>
                  <a:gd name="T4" fmla="*/ 32 w 64"/>
                  <a:gd name="T5" fmla="*/ 77 h 105"/>
                  <a:gd name="T6" fmla="*/ 32 w 64"/>
                  <a:gd name="T7" fmla="*/ 67 h 105"/>
                  <a:gd name="T8" fmla="*/ 35 w 64"/>
                  <a:gd name="T9" fmla="*/ 59 h 105"/>
                  <a:gd name="T10" fmla="*/ 39 w 64"/>
                  <a:gd name="T11" fmla="*/ 51 h 105"/>
                  <a:gd name="T12" fmla="*/ 46 w 64"/>
                  <a:gd name="T13" fmla="*/ 43 h 105"/>
                  <a:gd name="T14" fmla="*/ 54 w 64"/>
                  <a:gd name="T15" fmla="*/ 36 h 105"/>
                  <a:gd name="T16" fmla="*/ 64 w 64"/>
                  <a:gd name="T17" fmla="*/ 27 h 105"/>
                  <a:gd name="T18" fmla="*/ 48 w 64"/>
                  <a:gd name="T19" fmla="*/ 0 h 105"/>
                  <a:gd name="T20" fmla="*/ 33 w 64"/>
                  <a:gd name="T21" fmla="*/ 10 h 105"/>
                  <a:gd name="T22" fmla="*/ 23 w 64"/>
                  <a:gd name="T23" fmla="*/ 21 h 105"/>
                  <a:gd name="T24" fmla="*/ 13 w 64"/>
                  <a:gd name="T25" fmla="*/ 33 h 105"/>
                  <a:gd name="T26" fmla="*/ 5 w 64"/>
                  <a:gd name="T27" fmla="*/ 47 h 105"/>
                  <a:gd name="T28" fmla="*/ 1 w 64"/>
                  <a:gd name="T29" fmla="*/ 63 h 105"/>
                  <a:gd name="T30" fmla="*/ 0 w 64"/>
                  <a:gd name="T31" fmla="*/ 77 h 105"/>
                  <a:gd name="T32" fmla="*/ 1 w 64"/>
                  <a:gd name="T33" fmla="*/ 90 h 105"/>
                  <a:gd name="T34" fmla="*/ 4 w 64"/>
                  <a:gd name="T35" fmla="*/ 105 h 105"/>
                  <a:gd name="T36" fmla="*/ 35 w 64"/>
                  <a:gd name="T37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05">
                    <a:moveTo>
                      <a:pt x="35" y="97"/>
                    </a:moveTo>
                    <a:lnTo>
                      <a:pt x="32" y="87"/>
                    </a:lnTo>
                    <a:lnTo>
                      <a:pt x="32" y="77"/>
                    </a:lnTo>
                    <a:lnTo>
                      <a:pt x="32" y="67"/>
                    </a:lnTo>
                    <a:lnTo>
                      <a:pt x="35" y="59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4" y="36"/>
                    </a:lnTo>
                    <a:lnTo>
                      <a:pt x="64" y="27"/>
                    </a:lnTo>
                    <a:lnTo>
                      <a:pt x="48" y="0"/>
                    </a:lnTo>
                    <a:lnTo>
                      <a:pt x="33" y="10"/>
                    </a:lnTo>
                    <a:lnTo>
                      <a:pt x="23" y="21"/>
                    </a:lnTo>
                    <a:lnTo>
                      <a:pt x="13" y="33"/>
                    </a:lnTo>
                    <a:lnTo>
                      <a:pt x="5" y="47"/>
                    </a:lnTo>
                    <a:lnTo>
                      <a:pt x="1" y="63"/>
                    </a:lnTo>
                    <a:lnTo>
                      <a:pt x="0" y="77"/>
                    </a:lnTo>
                    <a:lnTo>
                      <a:pt x="1" y="90"/>
                    </a:lnTo>
                    <a:lnTo>
                      <a:pt x="4" y="105"/>
                    </a:lnTo>
                    <a:lnTo>
                      <a:pt x="3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774"/>
              <p:cNvSpPr>
                <a:spLocks/>
              </p:cNvSpPr>
              <p:nvPr/>
            </p:nvSpPr>
            <p:spPr bwMode="auto">
              <a:xfrm>
                <a:off x="1463" y="2132"/>
                <a:ext cx="10" cy="7"/>
              </a:xfrm>
              <a:custGeom>
                <a:avLst/>
                <a:gdLst>
                  <a:gd name="T0" fmla="*/ 0 w 29"/>
                  <a:gd name="T1" fmla="*/ 9 h 21"/>
                  <a:gd name="T2" fmla="*/ 2 w 29"/>
                  <a:gd name="T3" fmla="*/ 14 h 21"/>
                  <a:gd name="T4" fmla="*/ 6 w 29"/>
                  <a:gd name="T5" fmla="*/ 18 h 21"/>
                  <a:gd name="T6" fmla="*/ 13 w 29"/>
                  <a:gd name="T7" fmla="*/ 21 h 21"/>
                  <a:gd name="T8" fmla="*/ 18 w 29"/>
                  <a:gd name="T9" fmla="*/ 19 h 21"/>
                  <a:gd name="T10" fmla="*/ 24 w 29"/>
                  <a:gd name="T11" fmla="*/ 17 h 21"/>
                  <a:gd name="T12" fmla="*/ 28 w 29"/>
                  <a:gd name="T13" fmla="*/ 13 h 21"/>
                  <a:gd name="T14" fmla="*/ 29 w 29"/>
                  <a:gd name="T15" fmla="*/ 7 h 21"/>
                  <a:gd name="T16" fmla="*/ 29 w 29"/>
                  <a:gd name="T17" fmla="*/ 0 h 21"/>
                  <a:gd name="T18" fmla="*/ 0 w 29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9"/>
                    </a:moveTo>
                    <a:lnTo>
                      <a:pt x="2" y="14"/>
                    </a:lnTo>
                    <a:lnTo>
                      <a:pt x="6" y="18"/>
                    </a:lnTo>
                    <a:lnTo>
                      <a:pt x="13" y="21"/>
                    </a:lnTo>
                    <a:lnTo>
                      <a:pt x="18" y="19"/>
                    </a:lnTo>
                    <a:lnTo>
                      <a:pt x="24" y="17"/>
                    </a:lnTo>
                    <a:lnTo>
                      <a:pt x="28" y="13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775"/>
              <p:cNvSpPr>
                <a:spLocks/>
              </p:cNvSpPr>
              <p:nvPr/>
            </p:nvSpPr>
            <p:spPr bwMode="auto">
              <a:xfrm>
                <a:off x="1403" y="2113"/>
                <a:ext cx="10" cy="8"/>
              </a:xfrm>
              <a:custGeom>
                <a:avLst/>
                <a:gdLst>
                  <a:gd name="T0" fmla="*/ 28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7 h 24"/>
                  <a:gd name="T8" fmla="*/ 21 w 30"/>
                  <a:gd name="T9" fmla="*/ 1 h 24"/>
                  <a:gd name="T10" fmla="*/ 16 w 30"/>
                  <a:gd name="T11" fmla="*/ 0 h 24"/>
                  <a:gd name="T12" fmla="*/ 9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8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8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7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776"/>
              <p:cNvSpPr>
                <a:spLocks/>
              </p:cNvSpPr>
              <p:nvPr/>
            </p:nvSpPr>
            <p:spPr bwMode="auto">
              <a:xfrm>
                <a:off x="1392" y="2116"/>
                <a:ext cx="20" cy="49"/>
              </a:xfrm>
              <a:custGeom>
                <a:avLst/>
                <a:gdLst>
                  <a:gd name="T0" fmla="*/ 32 w 60"/>
                  <a:gd name="T1" fmla="*/ 143 h 146"/>
                  <a:gd name="T2" fmla="*/ 31 w 60"/>
                  <a:gd name="T3" fmla="*/ 125 h 146"/>
                  <a:gd name="T4" fmla="*/ 31 w 60"/>
                  <a:gd name="T5" fmla="*/ 108 h 146"/>
                  <a:gd name="T6" fmla="*/ 33 w 60"/>
                  <a:gd name="T7" fmla="*/ 92 h 146"/>
                  <a:gd name="T8" fmla="*/ 36 w 60"/>
                  <a:gd name="T9" fmla="*/ 77 h 146"/>
                  <a:gd name="T10" fmla="*/ 40 w 60"/>
                  <a:gd name="T11" fmla="*/ 61 h 146"/>
                  <a:gd name="T12" fmla="*/ 45 w 60"/>
                  <a:gd name="T13" fmla="*/ 46 h 146"/>
                  <a:gd name="T14" fmla="*/ 51 w 60"/>
                  <a:gd name="T15" fmla="*/ 31 h 146"/>
                  <a:gd name="T16" fmla="*/ 60 w 60"/>
                  <a:gd name="T17" fmla="*/ 16 h 146"/>
                  <a:gd name="T18" fmla="*/ 31 w 60"/>
                  <a:gd name="T19" fmla="*/ 0 h 146"/>
                  <a:gd name="T20" fmla="*/ 22 w 60"/>
                  <a:gd name="T21" fmla="*/ 17 h 146"/>
                  <a:gd name="T22" fmla="*/ 16 w 60"/>
                  <a:gd name="T23" fmla="*/ 36 h 146"/>
                  <a:gd name="T24" fmla="*/ 10 w 60"/>
                  <a:gd name="T25" fmla="*/ 53 h 146"/>
                  <a:gd name="T26" fmla="*/ 5 w 60"/>
                  <a:gd name="T27" fmla="*/ 69 h 146"/>
                  <a:gd name="T28" fmla="*/ 1 w 60"/>
                  <a:gd name="T29" fmla="*/ 88 h 146"/>
                  <a:gd name="T30" fmla="*/ 0 w 60"/>
                  <a:gd name="T31" fmla="*/ 108 h 146"/>
                  <a:gd name="T32" fmla="*/ 0 w 60"/>
                  <a:gd name="T33" fmla="*/ 125 h 146"/>
                  <a:gd name="T34" fmla="*/ 1 w 60"/>
                  <a:gd name="T35" fmla="*/ 146 h 146"/>
                  <a:gd name="T36" fmla="*/ 32 w 60"/>
                  <a:gd name="T3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6">
                    <a:moveTo>
                      <a:pt x="32" y="143"/>
                    </a:moveTo>
                    <a:lnTo>
                      <a:pt x="31" y="125"/>
                    </a:lnTo>
                    <a:lnTo>
                      <a:pt x="31" y="108"/>
                    </a:lnTo>
                    <a:lnTo>
                      <a:pt x="33" y="92"/>
                    </a:lnTo>
                    <a:lnTo>
                      <a:pt x="36" y="77"/>
                    </a:lnTo>
                    <a:lnTo>
                      <a:pt x="40" y="61"/>
                    </a:lnTo>
                    <a:lnTo>
                      <a:pt x="45" y="46"/>
                    </a:lnTo>
                    <a:lnTo>
                      <a:pt x="51" y="31"/>
                    </a:lnTo>
                    <a:lnTo>
                      <a:pt x="60" y="16"/>
                    </a:lnTo>
                    <a:lnTo>
                      <a:pt x="31" y="0"/>
                    </a:lnTo>
                    <a:lnTo>
                      <a:pt x="22" y="17"/>
                    </a:lnTo>
                    <a:lnTo>
                      <a:pt x="16" y="36"/>
                    </a:lnTo>
                    <a:lnTo>
                      <a:pt x="10" y="53"/>
                    </a:lnTo>
                    <a:lnTo>
                      <a:pt x="5" y="69"/>
                    </a:lnTo>
                    <a:lnTo>
                      <a:pt x="1" y="88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1" y="146"/>
                    </a:lnTo>
                    <a:lnTo>
                      <a:pt x="32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777"/>
              <p:cNvSpPr>
                <a:spLocks/>
              </p:cNvSpPr>
              <p:nvPr/>
            </p:nvSpPr>
            <p:spPr bwMode="auto">
              <a:xfrm>
                <a:off x="1402" y="2119"/>
                <a:ext cx="11" cy="5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3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8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3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778"/>
              <p:cNvSpPr>
                <a:spLocks/>
              </p:cNvSpPr>
              <p:nvPr/>
            </p:nvSpPr>
            <p:spPr bwMode="auto">
              <a:xfrm>
                <a:off x="1274" y="2205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3 w 29"/>
                  <a:gd name="T3" fmla="*/ 1 h 27"/>
                  <a:gd name="T4" fmla="*/ 16 w 29"/>
                  <a:gd name="T5" fmla="*/ 0 h 27"/>
                  <a:gd name="T6" fmla="*/ 11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3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3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779"/>
              <p:cNvSpPr>
                <a:spLocks/>
              </p:cNvSpPr>
              <p:nvPr/>
            </p:nvSpPr>
            <p:spPr bwMode="auto">
              <a:xfrm>
                <a:off x="1276" y="2207"/>
                <a:ext cx="24" cy="61"/>
              </a:xfrm>
              <a:custGeom>
                <a:avLst/>
                <a:gdLst>
                  <a:gd name="T0" fmla="*/ 72 w 73"/>
                  <a:gd name="T1" fmla="*/ 181 h 181"/>
                  <a:gd name="T2" fmla="*/ 73 w 73"/>
                  <a:gd name="T3" fmla="*/ 151 h 181"/>
                  <a:gd name="T4" fmla="*/ 73 w 73"/>
                  <a:gd name="T5" fmla="*/ 124 h 181"/>
                  <a:gd name="T6" fmla="*/ 70 w 73"/>
                  <a:gd name="T7" fmla="*/ 100 h 181"/>
                  <a:gd name="T8" fmla="*/ 65 w 73"/>
                  <a:gd name="T9" fmla="*/ 75 h 181"/>
                  <a:gd name="T10" fmla="*/ 57 w 73"/>
                  <a:gd name="T11" fmla="*/ 55 h 181"/>
                  <a:gd name="T12" fmla="*/ 49 w 73"/>
                  <a:gd name="T13" fmla="*/ 35 h 181"/>
                  <a:gd name="T14" fmla="*/ 38 w 73"/>
                  <a:gd name="T15" fmla="*/ 17 h 181"/>
                  <a:gd name="T16" fmla="*/ 26 w 73"/>
                  <a:gd name="T17" fmla="*/ 0 h 181"/>
                  <a:gd name="T18" fmla="*/ 0 w 73"/>
                  <a:gd name="T19" fmla="*/ 20 h 181"/>
                  <a:gd name="T20" fmla="*/ 11 w 73"/>
                  <a:gd name="T21" fmla="*/ 35 h 181"/>
                  <a:gd name="T22" fmla="*/ 21 w 73"/>
                  <a:gd name="T23" fmla="*/ 50 h 181"/>
                  <a:gd name="T24" fmla="*/ 29 w 73"/>
                  <a:gd name="T25" fmla="*/ 66 h 181"/>
                  <a:gd name="T26" fmla="*/ 35 w 73"/>
                  <a:gd name="T27" fmla="*/ 83 h 181"/>
                  <a:gd name="T28" fmla="*/ 38 w 73"/>
                  <a:gd name="T29" fmla="*/ 102 h 181"/>
                  <a:gd name="T30" fmla="*/ 41 w 73"/>
                  <a:gd name="T31" fmla="*/ 125 h 181"/>
                  <a:gd name="T32" fmla="*/ 42 w 73"/>
                  <a:gd name="T33" fmla="*/ 151 h 181"/>
                  <a:gd name="T34" fmla="*/ 39 w 73"/>
                  <a:gd name="T35" fmla="*/ 179 h 181"/>
                  <a:gd name="T36" fmla="*/ 72 w 73"/>
                  <a:gd name="T3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81">
                    <a:moveTo>
                      <a:pt x="72" y="181"/>
                    </a:moveTo>
                    <a:lnTo>
                      <a:pt x="73" y="151"/>
                    </a:lnTo>
                    <a:lnTo>
                      <a:pt x="73" y="124"/>
                    </a:lnTo>
                    <a:lnTo>
                      <a:pt x="70" y="100"/>
                    </a:lnTo>
                    <a:lnTo>
                      <a:pt x="65" y="75"/>
                    </a:lnTo>
                    <a:lnTo>
                      <a:pt x="57" y="55"/>
                    </a:lnTo>
                    <a:lnTo>
                      <a:pt x="49" y="35"/>
                    </a:lnTo>
                    <a:lnTo>
                      <a:pt x="38" y="17"/>
                    </a:lnTo>
                    <a:lnTo>
                      <a:pt x="26" y="0"/>
                    </a:lnTo>
                    <a:lnTo>
                      <a:pt x="0" y="20"/>
                    </a:lnTo>
                    <a:lnTo>
                      <a:pt x="11" y="35"/>
                    </a:lnTo>
                    <a:lnTo>
                      <a:pt x="21" y="50"/>
                    </a:lnTo>
                    <a:lnTo>
                      <a:pt x="29" y="66"/>
                    </a:lnTo>
                    <a:lnTo>
                      <a:pt x="35" y="83"/>
                    </a:lnTo>
                    <a:lnTo>
                      <a:pt x="38" y="102"/>
                    </a:lnTo>
                    <a:lnTo>
                      <a:pt x="41" y="125"/>
                    </a:lnTo>
                    <a:lnTo>
                      <a:pt x="42" y="151"/>
                    </a:lnTo>
                    <a:lnTo>
                      <a:pt x="39" y="179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780"/>
              <p:cNvSpPr>
                <a:spLocks/>
              </p:cNvSpPr>
              <p:nvPr/>
            </p:nvSpPr>
            <p:spPr bwMode="auto">
              <a:xfrm>
                <a:off x="1274" y="2210"/>
                <a:ext cx="11" cy="6"/>
              </a:xfrm>
              <a:custGeom>
                <a:avLst/>
                <a:gdLst>
                  <a:gd name="T0" fmla="*/ 0 w 33"/>
                  <a:gd name="T1" fmla="*/ 0 h 16"/>
                  <a:gd name="T2" fmla="*/ 2 w 33"/>
                  <a:gd name="T3" fmla="*/ 7 h 16"/>
                  <a:gd name="T4" fmla="*/ 4 w 33"/>
                  <a:gd name="T5" fmla="*/ 12 h 16"/>
                  <a:gd name="T6" fmla="*/ 10 w 33"/>
                  <a:gd name="T7" fmla="*/ 15 h 16"/>
                  <a:gd name="T8" fmla="*/ 16 w 33"/>
                  <a:gd name="T9" fmla="*/ 16 h 16"/>
                  <a:gd name="T10" fmla="*/ 22 w 33"/>
                  <a:gd name="T11" fmla="*/ 16 h 16"/>
                  <a:gd name="T12" fmla="*/ 27 w 33"/>
                  <a:gd name="T13" fmla="*/ 14 h 16"/>
                  <a:gd name="T14" fmla="*/ 31 w 33"/>
                  <a:gd name="T15" fmla="*/ 8 h 16"/>
                  <a:gd name="T16" fmla="*/ 33 w 33"/>
                  <a:gd name="T17" fmla="*/ 2 h 16"/>
                  <a:gd name="T18" fmla="*/ 0 w 33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lnTo>
                      <a:pt x="2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781"/>
              <p:cNvSpPr>
                <a:spLocks/>
              </p:cNvSpPr>
              <p:nvPr/>
            </p:nvSpPr>
            <p:spPr bwMode="auto">
              <a:xfrm>
                <a:off x="1243" y="2254"/>
                <a:ext cx="8" cy="9"/>
              </a:xfrm>
              <a:custGeom>
                <a:avLst/>
                <a:gdLst>
                  <a:gd name="T0" fmla="*/ 0 w 24"/>
                  <a:gd name="T1" fmla="*/ 28 h 29"/>
                  <a:gd name="T2" fmla="*/ 6 w 24"/>
                  <a:gd name="T3" fmla="*/ 29 h 29"/>
                  <a:gd name="T4" fmla="*/ 13 w 24"/>
                  <a:gd name="T5" fmla="*/ 28 h 29"/>
                  <a:gd name="T6" fmla="*/ 17 w 24"/>
                  <a:gd name="T7" fmla="*/ 27 h 29"/>
                  <a:gd name="T8" fmla="*/ 21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6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6" y="29"/>
                    </a:lnTo>
                    <a:lnTo>
                      <a:pt x="13" y="28"/>
                    </a:lnTo>
                    <a:lnTo>
                      <a:pt x="17" y="27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782"/>
              <p:cNvSpPr>
                <a:spLocks/>
              </p:cNvSpPr>
              <p:nvPr/>
            </p:nvSpPr>
            <p:spPr bwMode="auto">
              <a:xfrm>
                <a:off x="1220" y="2224"/>
                <a:ext cx="27" cy="39"/>
              </a:xfrm>
              <a:custGeom>
                <a:avLst/>
                <a:gdLst>
                  <a:gd name="T0" fmla="*/ 0 w 83"/>
                  <a:gd name="T1" fmla="*/ 3 h 116"/>
                  <a:gd name="T2" fmla="*/ 4 w 83"/>
                  <a:gd name="T3" fmla="*/ 24 h 116"/>
                  <a:gd name="T4" fmla="*/ 9 w 83"/>
                  <a:gd name="T5" fmla="*/ 42 h 116"/>
                  <a:gd name="T6" fmla="*/ 16 w 83"/>
                  <a:gd name="T7" fmla="*/ 59 h 116"/>
                  <a:gd name="T8" fmla="*/ 23 w 83"/>
                  <a:gd name="T9" fmla="*/ 74 h 116"/>
                  <a:gd name="T10" fmla="*/ 34 w 83"/>
                  <a:gd name="T11" fmla="*/ 88 h 116"/>
                  <a:gd name="T12" fmla="*/ 44 w 83"/>
                  <a:gd name="T13" fmla="*/ 99 h 116"/>
                  <a:gd name="T14" fmla="*/ 55 w 83"/>
                  <a:gd name="T15" fmla="*/ 108 h 116"/>
                  <a:gd name="T16" fmla="*/ 69 w 83"/>
                  <a:gd name="T17" fmla="*/ 116 h 116"/>
                  <a:gd name="T18" fmla="*/ 83 w 83"/>
                  <a:gd name="T19" fmla="*/ 88 h 116"/>
                  <a:gd name="T20" fmla="*/ 74 w 83"/>
                  <a:gd name="T21" fmla="*/ 84 h 116"/>
                  <a:gd name="T22" fmla="*/ 66 w 83"/>
                  <a:gd name="T23" fmla="*/ 76 h 116"/>
                  <a:gd name="T24" fmla="*/ 58 w 83"/>
                  <a:gd name="T25" fmla="*/ 68 h 116"/>
                  <a:gd name="T26" fmla="*/ 50 w 83"/>
                  <a:gd name="T27" fmla="*/ 58 h 116"/>
                  <a:gd name="T28" fmla="*/ 44 w 83"/>
                  <a:gd name="T29" fmla="*/ 47 h 116"/>
                  <a:gd name="T30" fmla="*/ 39 w 83"/>
                  <a:gd name="T31" fmla="*/ 32 h 116"/>
                  <a:gd name="T32" fmla="*/ 35 w 83"/>
                  <a:gd name="T33" fmla="*/ 18 h 116"/>
                  <a:gd name="T34" fmla="*/ 32 w 83"/>
                  <a:gd name="T35" fmla="*/ 0 h 116"/>
                  <a:gd name="T36" fmla="*/ 0 w 83"/>
                  <a:gd name="T37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16">
                    <a:moveTo>
                      <a:pt x="0" y="3"/>
                    </a:moveTo>
                    <a:lnTo>
                      <a:pt x="4" y="24"/>
                    </a:lnTo>
                    <a:lnTo>
                      <a:pt x="9" y="42"/>
                    </a:lnTo>
                    <a:lnTo>
                      <a:pt x="16" y="59"/>
                    </a:lnTo>
                    <a:lnTo>
                      <a:pt x="23" y="74"/>
                    </a:lnTo>
                    <a:lnTo>
                      <a:pt x="34" y="88"/>
                    </a:lnTo>
                    <a:lnTo>
                      <a:pt x="44" y="99"/>
                    </a:lnTo>
                    <a:lnTo>
                      <a:pt x="55" y="108"/>
                    </a:lnTo>
                    <a:lnTo>
                      <a:pt x="69" y="116"/>
                    </a:lnTo>
                    <a:lnTo>
                      <a:pt x="83" y="88"/>
                    </a:lnTo>
                    <a:lnTo>
                      <a:pt x="74" y="84"/>
                    </a:lnTo>
                    <a:lnTo>
                      <a:pt x="66" y="76"/>
                    </a:lnTo>
                    <a:lnTo>
                      <a:pt x="58" y="68"/>
                    </a:lnTo>
                    <a:lnTo>
                      <a:pt x="50" y="58"/>
                    </a:lnTo>
                    <a:lnTo>
                      <a:pt x="44" y="47"/>
                    </a:lnTo>
                    <a:lnTo>
                      <a:pt x="39" y="32"/>
                    </a:lnTo>
                    <a:lnTo>
                      <a:pt x="35" y="18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783"/>
              <p:cNvSpPr>
                <a:spLocks/>
              </p:cNvSpPr>
              <p:nvPr/>
            </p:nvSpPr>
            <p:spPr bwMode="auto">
              <a:xfrm>
                <a:off x="1240" y="2254"/>
                <a:ext cx="11" cy="5"/>
              </a:xfrm>
              <a:custGeom>
                <a:avLst/>
                <a:gdLst>
                  <a:gd name="T0" fmla="*/ 33 w 33"/>
                  <a:gd name="T1" fmla="*/ 13 h 16"/>
                  <a:gd name="T2" fmla="*/ 30 w 33"/>
                  <a:gd name="T3" fmla="*/ 6 h 16"/>
                  <a:gd name="T4" fmla="*/ 26 w 33"/>
                  <a:gd name="T5" fmla="*/ 2 h 16"/>
                  <a:gd name="T6" fmla="*/ 22 w 33"/>
                  <a:gd name="T7" fmla="*/ 0 h 16"/>
                  <a:gd name="T8" fmla="*/ 15 w 33"/>
                  <a:gd name="T9" fmla="*/ 0 h 16"/>
                  <a:gd name="T10" fmla="*/ 10 w 33"/>
                  <a:gd name="T11" fmla="*/ 1 h 16"/>
                  <a:gd name="T12" fmla="*/ 5 w 33"/>
                  <a:gd name="T13" fmla="*/ 4 h 16"/>
                  <a:gd name="T14" fmla="*/ 2 w 33"/>
                  <a:gd name="T15" fmla="*/ 9 h 16"/>
                  <a:gd name="T16" fmla="*/ 0 w 33"/>
                  <a:gd name="T17" fmla="*/ 16 h 16"/>
                  <a:gd name="T18" fmla="*/ 33 w 33"/>
                  <a:gd name="T1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3"/>
                    </a:moveTo>
                    <a:lnTo>
                      <a:pt x="30" y="6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784"/>
              <p:cNvSpPr>
                <a:spLocks/>
              </p:cNvSpPr>
              <p:nvPr/>
            </p:nvSpPr>
            <p:spPr bwMode="auto">
              <a:xfrm>
                <a:off x="1118" y="2324"/>
                <a:ext cx="10" cy="7"/>
              </a:xfrm>
              <a:custGeom>
                <a:avLst/>
                <a:gdLst>
                  <a:gd name="T0" fmla="*/ 31 w 31"/>
                  <a:gd name="T1" fmla="*/ 10 h 21"/>
                  <a:gd name="T2" fmla="*/ 27 w 31"/>
                  <a:gd name="T3" fmla="*/ 5 h 21"/>
                  <a:gd name="T4" fmla="*/ 21 w 31"/>
                  <a:gd name="T5" fmla="*/ 1 h 21"/>
                  <a:gd name="T6" fmla="*/ 16 w 31"/>
                  <a:gd name="T7" fmla="*/ 0 h 21"/>
                  <a:gd name="T8" fmla="*/ 9 w 31"/>
                  <a:gd name="T9" fmla="*/ 1 h 21"/>
                  <a:gd name="T10" fmla="*/ 5 w 31"/>
                  <a:gd name="T11" fmla="*/ 4 h 21"/>
                  <a:gd name="T12" fmla="*/ 1 w 31"/>
                  <a:gd name="T13" fmla="*/ 9 h 21"/>
                  <a:gd name="T14" fmla="*/ 0 w 31"/>
                  <a:gd name="T15" fmla="*/ 14 h 21"/>
                  <a:gd name="T16" fmla="*/ 0 w 31"/>
                  <a:gd name="T17" fmla="*/ 21 h 21"/>
                  <a:gd name="T18" fmla="*/ 31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31" y="10"/>
                    </a:moveTo>
                    <a:lnTo>
                      <a:pt x="27" y="5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785"/>
              <p:cNvSpPr>
                <a:spLocks/>
              </p:cNvSpPr>
              <p:nvPr/>
            </p:nvSpPr>
            <p:spPr bwMode="auto">
              <a:xfrm>
                <a:off x="1117" y="2328"/>
                <a:ext cx="53" cy="80"/>
              </a:xfrm>
              <a:custGeom>
                <a:avLst/>
                <a:gdLst>
                  <a:gd name="T0" fmla="*/ 160 w 160"/>
                  <a:gd name="T1" fmla="*/ 220 h 241"/>
                  <a:gd name="T2" fmla="*/ 138 w 160"/>
                  <a:gd name="T3" fmla="*/ 193 h 241"/>
                  <a:gd name="T4" fmla="*/ 118 w 160"/>
                  <a:gd name="T5" fmla="*/ 169 h 241"/>
                  <a:gd name="T6" fmla="*/ 100 w 160"/>
                  <a:gd name="T7" fmla="*/ 143 h 241"/>
                  <a:gd name="T8" fmla="*/ 83 w 160"/>
                  <a:gd name="T9" fmla="*/ 118 h 241"/>
                  <a:gd name="T10" fmla="*/ 69 w 160"/>
                  <a:gd name="T11" fmla="*/ 93 h 241"/>
                  <a:gd name="T12" fmla="*/ 56 w 160"/>
                  <a:gd name="T13" fmla="*/ 65 h 241"/>
                  <a:gd name="T14" fmla="*/ 42 w 160"/>
                  <a:gd name="T15" fmla="*/ 35 h 241"/>
                  <a:gd name="T16" fmla="*/ 31 w 160"/>
                  <a:gd name="T17" fmla="*/ 0 h 241"/>
                  <a:gd name="T18" fmla="*/ 0 w 160"/>
                  <a:gd name="T19" fmla="*/ 11 h 241"/>
                  <a:gd name="T20" fmla="*/ 13 w 160"/>
                  <a:gd name="T21" fmla="*/ 45 h 241"/>
                  <a:gd name="T22" fmla="*/ 26 w 160"/>
                  <a:gd name="T23" fmla="*/ 77 h 241"/>
                  <a:gd name="T24" fmla="*/ 40 w 160"/>
                  <a:gd name="T25" fmla="*/ 107 h 241"/>
                  <a:gd name="T26" fmla="*/ 56 w 160"/>
                  <a:gd name="T27" fmla="*/ 135 h 241"/>
                  <a:gd name="T28" fmla="*/ 73 w 160"/>
                  <a:gd name="T29" fmla="*/ 161 h 241"/>
                  <a:gd name="T30" fmla="*/ 92 w 160"/>
                  <a:gd name="T31" fmla="*/ 188 h 241"/>
                  <a:gd name="T32" fmla="*/ 112 w 160"/>
                  <a:gd name="T33" fmla="*/ 214 h 241"/>
                  <a:gd name="T34" fmla="*/ 137 w 160"/>
                  <a:gd name="T35" fmla="*/ 241 h 241"/>
                  <a:gd name="T36" fmla="*/ 160 w 160"/>
                  <a:gd name="T37" fmla="*/ 2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41">
                    <a:moveTo>
                      <a:pt x="160" y="220"/>
                    </a:moveTo>
                    <a:lnTo>
                      <a:pt x="138" y="193"/>
                    </a:lnTo>
                    <a:lnTo>
                      <a:pt x="118" y="169"/>
                    </a:lnTo>
                    <a:lnTo>
                      <a:pt x="100" y="143"/>
                    </a:lnTo>
                    <a:lnTo>
                      <a:pt x="83" y="118"/>
                    </a:lnTo>
                    <a:lnTo>
                      <a:pt x="69" y="93"/>
                    </a:lnTo>
                    <a:lnTo>
                      <a:pt x="56" y="65"/>
                    </a:lnTo>
                    <a:lnTo>
                      <a:pt x="42" y="35"/>
                    </a:lnTo>
                    <a:lnTo>
                      <a:pt x="31" y="0"/>
                    </a:lnTo>
                    <a:lnTo>
                      <a:pt x="0" y="11"/>
                    </a:lnTo>
                    <a:lnTo>
                      <a:pt x="13" y="45"/>
                    </a:lnTo>
                    <a:lnTo>
                      <a:pt x="26" y="77"/>
                    </a:lnTo>
                    <a:lnTo>
                      <a:pt x="40" y="107"/>
                    </a:lnTo>
                    <a:lnTo>
                      <a:pt x="56" y="135"/>
                    </a:lnTo>
                    <a:lnTo>
                      <a:pt x="73" y="161"/>
                    </a:lnTo>
                    <a:lnTo>
                      <a:pt x="92" y="188"/>
                    </a:lnTo>
                    <a:lnTo>
                      <a:pt x="112" y="214"/>
                    </a:lnTo>
                    <a:lnTo>
                      <a:pt x="137" y="241"/>
                    </a:lnTo>
                    <a:lnTo>
                      <a:pt x="160" y="2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786"/>
              <p:cNvSpPr>
                <a:spLocks/>
              </p:cNvSpPr>
              <p:nvPr/>
            </p:nvSpPr>
            <p:spPr bwMode="auto">
              <a:xfrm>
                <a:off x="1118" y="2326"/>
                <a:ext cx="9" cy="9"/>
              </a:xfrm>
              <a:custGeom>
                <a:avLst/>
                <a:gdLst>
                  <a:gd name="T0" fmla="*/ 0 w 27"/>
                  <a:gd name="T1" fmla="*/ 21 h 25"/>
                  <a:gd name="T2" fmla="*/ 6 w 27"/>
                  <a:gd name="T3" fmla="*/ 25 h 25"/>
                  <a:gd name="T4" fmla="*/ 11 w 27"/>
                  <a:gd name="T5" fmla="*/ 25 h 25"/>
                  <a:gd name="T6" fmla="*/ 17 w 27"/>
                  <a:gd name="T7" fmla="*/ 25 h 25"/>
                  <a:gd name="T8" fmla="*/ 22 w 27"/>
                  <a:gd name="T9" fmla="*/ 21 h 25"/>
                  <a:gd name="T10" fmla="*/ 25 w 27"/>
                  <a:gd name="T11" fmla="*/ 17 h 25"/>
                  <a:gd name="T12" fmla="*/ 27 w 27"/>
                  <a:gd name="T13" fmla="*/ 12 h 25"/>
                  <a:gd name="T14" fmla="*/ 27 w 27"/>
                  <a:gd name="T15" fmla="*/ 6 h 25"/>
                  <a:gd name="T16" fmla="*/ 23 w 27"/>
                  <a:gd name="T17" fmla="*/ 0 h 25"/>
                  <a:gd name="T18" fmla="*/ 0 w 27"/>
                  <a:gd name="T1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5">
                    <a:moveTo>
                      <a:pt x="0" y="21"/>
                    </a:moveTo>
                    <a:lnTo>
                      <a:pt x="6" y="25"/>
                    </a:lnTo>
                    <a:lnTo>
                      <a:pt x="11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787"/>
              <p:cNvSpPr>
                <a:spLocks/>
              </p:cNvSpPr>
              <p:nvPr/>
            </p:nvSpPr>
            <p:spPr bwMode="auto">
              <a:xfrm>
                <a:off x="1181" y="2327"/>
                <a:ext cx="10" cy="7"/>
              </a:xfrm>
              <a:custGeom>
                <a:avLst/>
                <a:gdLst>
                  <a:gd name="T0" fmla="*/ 30 w 30"/>
                  <a:gd name="T1" fmla="*/ 11 h 20"/>
                  <a:gd name="T2" fmla="*/ 27 w 30"/>
                  <a:gd name="T3" fmla="*/ 5 h 20"/>
                  <a:gd name="T4" fmla="*/ 23 w 30"/>
                  <a:gd name="T5" fmla="*/ 1 h 20"/>
                  <a:gd name="T6" fmla="*/ 16 w 30"/>
                  <a:gd name="T7" fmla="*/ 0 h 20"/>
                  <a:gd name="T8" fmla="*/ 12 w 30"/>
                  <a:gd name="T9" fmla="*/ 0 h 20"/>
                  <a:gd name="T10" fmla="*/ 6 w 30"/>
                  <a:gd name="T11" fmla="*/ 3 h 20"/>
                  <a:gd name="T12" fmla="*/ 2 w 30"/>
                  <a:gd name="T13" fmla="*/ 7 h 20"/>
                  <a:gd name="T14" fmla="*/ 0 w 30"/>
                  <a:gd name="T15" fmla="*/ 14 h 20"/>
                  <a:gd name="T16" fmla="*/ 0 w 30"/>
                  <a:gd name="T17" fmla="*/ 20 h 20"/>
                  <a:gd name="T18" fmla="*/ 3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30" y="11"/>
                    </a:moveTo>
                    <a:lnTo>
                      <a:pt x="27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788"/>
              <p:cNvSpPr>
                <a:spLocks/>
              </p:cNvSpPr>
              <p:nvPr/>
            </p:nvSpPr>
            <p:spPr bwMode="auto">
              <a:xfrm>
                <a:off x="1182" y="2331"/>
                <a:ext cx="37" cy="49"/>
              </a:xfrm>
              <a:custGeom>
                <a:avLst/>
                <a:gdLst>
                  <a:gd name="T0" fmla="*/ 110 w 110"/>
                  <a:gd name="T1" fmla="*/ 123 h 146"/>
                  <a:gd name="T2" fmla="*/ 95 w 110"/>
                  <a:gd name="T3" fmla="*/ 109 h 146"/>
                  <a:gd name="T4" fmla="*/ 83 w 110"/>
                  <a:gd name="T5" fmla="*/ 94 h 146"/>
                  <a:gd name="T6" fmla="*/ 71 w 110"/>
                  <a:gd name="T7" fmla="*/ 81 h 146"/>
                  <a:gd name="T8" fmla="*/ 60 w 110"/>
                  <a:gd name="T9" fmla="*/ 66 h 146"/>
                  <a:gd name="T10" fmla="*/ 51 w 110"/>
                  <a:gd name="T11" fmla="*/ 50 h 146"/>
                  <a:gd name="T12" fmla="*/ 41 w 110"/>
                  <a:gd name="T13" fmla="*/ 34 h 146"/>
                  <a:gd name="T14" fmla="*/ 36 w 110"/>
                  <a:gd name="T15" fmla="*/ 17 h 146"/>
                  <a:gd name="T16" fmla="*/ 29 w 110"/>
                  <a:gd name="T17" fmla="*/ 0 h 146"/>
                  <a:gd name="T18" fmla="*/ 0 w 110"/>
                  <a:gd name="T19" fmla="*/ 8 h 146"/>
                  <a:gd name="T20" fmla="*/ 5 w 110"/>
                  <a:gd name="T21" fmla="*/ 28 h 146"/>
                  <a:gd name="T22" fmla="*/ 13 w 110"/>
                  <a:gd name="T23" fmla="*/ 47 h 146"/>
                  <a:gd name="T24" fmla="*/ 24 w 110"/>
                  <a:gd name="T25" fmla="*/ 65 h 146"/>
                  <a:gd name="T26" fmla="*/ 33 w 110"/>
                  <a:gd name="T27" fmla="*/ 83 h 146"/>
                  <a:gd name="T28" fmla="*/ 45 w 110"/>
                  <a:gd name="T29" fmla="*/ 100 h 146"/>
                  <a:gd name="T30" fmla="*/ 59 w 110"/>
                  <a:gd name="T31" fmla="*/ 116 h 146"/>
                  <a:gd name="T32" fmla="*/ 74 w 110"/>
                  <a:gd name="T33" fmla="*/ 131 h 146"/>
                  <a:gd name="T34" fmla="*/ 90 w 110"/>
                  <a:gd name="T35" fmla="*/ 146 h 146"/>
                  <a:gd name="T36" fmla="*/ 110 w 110"/>
                  <a:gd name="T37" fmla="*/ 1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46">
                    <a:moveTo>
                      <a:pt x="110" y="123"/>
                    </a:moveTo>
                    <a:lnTo>
                      <a:pt x="95" y="109"/>
                    </a:lnTo>
                    <a:lnTo>
                      <a:pt x="83" y="94"/>
                    </a:lnTo>
                    <a:lnTo>
                      <a:pt x="71" y="81"/>
                    </a:lnTo>
                    <a:lnTo>
                      <a:pt x="60" y="66"/>
                    </a:lnTo>
                    <a:lnTo>
                      <a:pt x="51" y="50"/>
                    </a:lnTo>
                    <a:lnTo>
                      <a:pt x="41" y="34"/>
                    </a:lnTo>
                    <a:lnTo>
                      <a:pt x="36" y="17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5" y="28"/>
                    </a:lnTo>
                    <a:lnTo>
                      <a:pt x="13" y="47"/>
                    </a:lnTo>
                    <a:lnTo>
                      <a:pt x="24" y="65"/>
                    </a:lnTo>
                    <a:lnTo>
                      <a:pt x="33" y="83"/>
                    </a:lnTo>
                    <a:lnTo>
                      <a:pt x="45" y="100"/>
                    </a:lnTo>
                    <a:lnTo>
                      <a:pt x="59" y="116"/>
                    </a:lnTo>
                    <a:lnTo>
                      <a:pt x="74" y="131"/>
                    </a:lnTo>
                    <a:lnTo>
                      <a:pt x="90" y="146"/>
                    </a:lnTo>
                    <a:lnTo>
                      <a:pt x="11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789"/>
              <p:cNvSpPr>
                <a:spLocks/>
              </p:cNvSpPr>
              <p:nvPr/>
            </p:nvSpPr>
            <p:spPr bwMode="auto">
              <a:xfrm>
                <a:off x="1183" y="2329"/>
                <a:ext cx="8" cy="9"/>
              </a:xfrm>
              <a:custGeom>
                <a:avLst/>
                <a:gdLst>
                  <a:gd name="T0" fmla="*/ 0 w 24"/>
                  <a:gd name="T1" fmla="*/ 23 h 27"/>
                  <a:gd name="T2" fmla="*/ 5 w 24"/>
                  <a:gd name="T3" fmla="*/ 27 h 27"/>
                  <a:gd name="T4" fmla="*/ 12 w 24"/>
                  <a:gd name="T5" fmla="*/ 27 h 27"/>
                  <a:gd name="T6" fmla="*/ 16 w 24"/>
                  <a:gd name="T7" fmla="*/ 24 h 27"/>
                  <a:gd name="T8" fmla="*/ 21 w 24"/>
                  <a:gd name="T9" fmla="*/ 22 h 27"/>
                  <a:gd name="T10" fmla="*/ 24 w 24"/>
                  <a:gd name="T11" fmla="*/ 16 h 27"/>
                  <a:gd name="T12" fmla="*/ 24 w 24"/>
                  <a:gd name="T13" fmla="*/ 11 h 27"/>
                  <a:gd name="T14" fmla="*/ 24 w 24"/>
                  <a:gd name="T15" fmla="*/ 5 h 27"/>
                  <a:gd name="T16" fmla="*/ 20 w 24"/>
                  <a:gd name="T17" fmla="*/ 0 h 27"/>
                  <a:gd name="T18" fmla="*/ 0 w 24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7">
                    <a:moveTo>
                      <a:pt x="0" y="23"/>
                    </a:moveTo>
                    <a:lnTo>
                      <a:pt x="5" y="27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790"/>
              <p:cNvSpPr>
                <a:spLocks/>
              </p:cNvSpPr>
              <p:nvPr/>
            </p:nvSpPr>
            <p:spPr bwMode="auto">
              <a:xfrm>
                <a:off x="1494" y="2312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2 w 32"/>
                  <a:gd name="T3" fmla="*/ 7 h 16"/>
                  <a:gd name="T4" fmla="*/ 5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2" y="7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791"/>
              <p:cNvSpPr>
                <a:spLocks/>
              </p:cNvSpPr>
              <p:nvPr/>
            </p:nvSpPr>
            <p:spPr bwMode="auto">
              <a:xfrm>
                <a:off x="1474" y="2247"/>
                <a:ext cx="31" cy="65"/>
              </a:xfrm>
              <a:custGeom>
                <a:avLst/>
                <a:gdLst>
                  <a:gd name="T0" fmla="*/ 0 w 94"/>
                  <a:gd name="T1" fmla="*/ 20 h 194"/>
                  <a:gd name="T2" fmla="*/ 13 w 94"/>
                  <a:gd name="T3" fmla="*/ 39 h 194"/>
                  <a:gd name="T4" fmla="*/ 28 w 94"/>
                  <a:gd name="T5" fmla="*/ 62 h 194"/>
                  <a:gd name="T6" fmla="*/ 39 w 94"/>
                  <a:gd name="T7" fmla="*/ 84 h 194"/>
                  <a:gd name="T8" fmla="*/ 48 w 94"/>
                  <a:gd name="T9" fmla="*/ 106 h 194"/>
                  <a:gd name="T10" fmla="*/ 55 w 94"/>
                  <a:gd name="T11" fmla="*/ 129 h 194"/>
                  <a:gd name="T12" fmla="*/ 59 w 94"/>
                  <a:gd name="T13" fmla="*/ 151 h 194"/>
                  <a:gd name="T14" fmla="*/ 63 w 94"/>
                  <a:gd name="T15" fmla="*/ 174 h 194"/>
                  <a:gd name="T16" fmla="*/ 63 w 94"/>
                  <a:gd name="T17" fmla="*/ 194 h 194"/>
                  <a:gd name="T18" fmla="*/ 94 w 94"/>
                  <a:gd name="T19" fmla="*/ 194 h 194"/>
                  <a:gd name="T20" fmla="*/ 94 w 94"/>
                  <a:gd name="T21" fmla="*/ 173 h 194"/>
                  <a:gd name="T22" fmla="*/ 91 w 94"/>
                  <a:gd name="T23" fmla="*/ 147 h 194"/>
                  <a:gd name="T24" fmla="*/ 86 w 94"/>
                  <a:gd name="T25" fmla="*/ 123 h 194"/>
                  <a:gd name="T26" fmla="*/ 78 w 94"/>
                  <a:gd name="T27" fmla="*/ 96 h 194"/>
                  <a:gd name="T28" fmla="*/ 68 w 94"/>
                  <a:gd name="T29" fmla="*/ 71 h 194"/>
                  <a:gd name="T30" fmla="*/ 55 w 94"/>
                  <a:gd name="T31" fmla="*/ 47 h 194"/>
                  <a:gd name="T32" fmla="*/ 40 w 94"/>
                  <a:gd name="T33" fmla="*/ 23 h 194"/>
                  <a:gd name="T34" fmla="*/ 25 w 94"/>
                  <a:gd name="T35" fmla="*/ 0 h 194"/>
                  <a:gd name="T36" fmla="*/ 0 w 94"/>
                  <a:gd name="T37" fmla="*/ 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194">
                    <a:moveTo>
                      <a:pt x="0" y="20"/>
                    </a:moveTo>
                    <a:lnTo>
                      <a:pt x="13" y="39"/>
                    </a:lnTo>
                    <a:lnTo>
                      <a:pt x="28" y="62"/>
                    </a:lnTo>
                    <a:lnTo>
                      <a:pt x="39" y="84"/>
                    </a:lnTo>
                    <a:lnTo>
                      <a:pt x="48" y="106"/>
                    </a:lnTo>
                    <a:lnTo>
                      <a:pt x="55" y="129"/>
                    </a:lnTo>
                    <a:lnTo>
                      <a:pt x="59" y="151"/>
                    </a:lnTo>
                    <a:lnTo>
                      <a:pt x="63" y="174"/>
                    </a:lnTo>
                    <a:lnTo>
                      <a:pt x="63" y="194"/>
                    </a:lnTo>
                    <a:lnTo>
                      <a:pt x="94" y="194"/>
                    </a:lnTo>
                    <a:lnTo>
                      <a:pt x="94" y="173"/>
                    </a:lnTo>
                    <a:lnTo>
                      <a:pt x="91" y="147"/>
                    </a:lnTo>
                    <a:lnTo>
                      <a:pt x="86" y="123"/>
                    </a:lnTo>
                    <a:lnTo>
                      <a:pt x="78" y="96"/>
                    </a:lnTo>
                    <a:lnTo>
                      <a:pt x="68" y="71"/>
                    </a:lnTo>
                    <a:lnTo>
                      <a:pt x="55" y="47"/>
                    </a:lnTo>
                    <a:lnTo>
                      <a:pt x="40" y="23"/>
                    </a:lnTo>
                    <a:lnTo>
                      <a:pt x="2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792"/>
              <p:cNvSpPr>
                <a:spLocks/>
              </p:cNvSpPr>
              <p:nvPr/>
            </p:nvSpPr>
            <p:spPr bwMode="auto">
              <a:xfrm>
                <a:off x="1494" y="2307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2 w 29"/>
                  <a:gd name="T3" fmla="*/ 1 h 27"/>
                  <a:gd name="T4" fmla="*/ 17 w 29"/>
                  <a:gd name="T5" fmla="*/ 0 h 27"/>
                  <a:gd name="T6" fmla="*/ 12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4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2" y="1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793"/>
              <p:cNvSpPr>
                <a:spLocks/>
              </p:cNvSpPr>
              <p:nvPr/>
            </p:nvSpPr>
            <p:spPr bwMode="auto">
              <a:xfrm>
                <a:off x="1679" y="2114"/>
                <a:ext cx="10" cy="7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9 w 30"/>
                  <a:gd name="T9" fmla="*/ 0 h 22"/>
                  <a:gd name="T10" fmla="*/ 5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794"/>
              <p:cNvSpPr>
                <a:spLocks/>
              </p:cNvSpPr>
              <p:nvPr/>
            </p:nvSpPr>
            <p:spPr bwMode="auto">
              <a:xfrm>
                <a:off x="1680" y="2116"/>
                <a:ext cx="24" cy="62"/>
              </a:xfrm>
              <a:custGeom>
                <a:avLst/>
                <a:gdLst>
                  <a:gd name="T0" fmla="*/ 70 w 71"/>
                  <a:gd name="T1" fmla="*/ 184 h 184"/>
                  <a:gd name="T2" fmla="*/ 71 w 71"/>
                  <a:gd name="T3" fmla="*/ 155 h 184"/>
                  <a:gd name="T4" fmla="*/ 70 w 71"/>
                  <a:gd name="T5" fmla="*/ 130 h 184"/>
                  <a:gd name="T6" fmla="*/ 66 w 71"/>
                  <a:gd name="T7" fmla="*/ 107 h 184"/>
                  <a:gd name="T8" fmla="*/ 60 w 71"/>
                  <a:gd name="T9" fmla="*/ 84 h 184"/>
                  <a:gd name="T10" fmla="*/ 55 w 71"/>
                  <a:gd name="T11" fmla="*/ 64 h 184"/>
                  <a:gd name="T12" fmla="*/ 46 w 71"/>
                  <a:gd name="T13" fmla="*/ 43 h 184"/>
                  <a:gd name="T14" fmla="*/ 37 w 71"/>
                  <a:gd name="T15" fmla="*/ 23 h 184"/>
                  <a:gd name="T16" fmla="*/ 28 w 71"/>
                  <a:gd name="T17" fmla="*/ 0 h 184"/>
                  <a:gd name="T18" fmla="*/ 0 w 71"/>
                  <a:gd name="T19" fmla="*/ 15 h 184"/>
                  <a:gd name="T20" fmla="*/ 9 w 71"/>
                  <a:gd name="T21" fmla="*/ 34 h 184"/>
                  <a:gd name="T22" fmla="*/ 19 w 71"/>
                  <a:gd name="T23" fmla="*/ 54 h 184"/>
                  <a:gd name="T24" fmla="*/ 24 w 71"/>
                  <a:gd name="T25" fmla="*/ 74 h 184"/>
                  <a:gd name="T26" fmla="*/ 31 w 71"/>
                  <a:gd name="T27" fmla="*/ 92 h 184"/>
                  <a:gd name="T28" fmla="*/ 35 w 71"/>
                  <a:gd name="T29" fmla="*/ 112 h 184"/>
                  <a:gd name="T30" fmla="*/ 37 w 71"/>
                  <a:gd name="T31" fmla="*/ 132 h 184"/>
                  <a:gd name="T32" fmla="*/ 39 w 71"/>
                  <a:gd name="T33" fmla="*/ 155 h 184"/>
                  <a:gd name="T34" fmla="*/ 37 w 71"/>
                  <a:gd name="T35" fmla="*/ 181 h 184"/>
                  <a:gd name="T36" fmla="*/ 70 w 71"/>
                  <a:gd name="T3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184">
                    <a:moveTo>
                      <a:pt x="70" y="184"/>
                    </a:moveTo>
                    <a:lnTo>
                      <a:pt x="71" y="155"/>
                    </a:lnTo>
                    <a:lnTo>
                      <a:pt x="70" y="130"/>
                    </a:lnTo>
                    <a:lnTo>
                      <a:pt x="66" y="107"/>
                    </a:lnTo>
                    <a:lnTo>
                      <a:pt x="60" y="84"/>
                    </a:lnTo>
                    <a:lnTo>
                      <a:pt x="55" y="64"/>
                    </a:lnTo>
                    <a:lnTo>
                      <a:pt x="46" y="43"/>
                    </a:lnTo>
                    <a:lnTo>
                      <a:pt x="37" y="23"/>
                    </a:lnTo>
                    <a:lnTo>
                      <a:pt x="28" y="0"/>
                    </a:lnTo>
                    <a:lnTo>
                      <a:pt x="0" y="15"/>
                    </a:lnTo>
                    <a:lnTo>
                      <a:pt x="9" y="34"/>
                    </a:lnTo>
                    <a:lnTo>
                      <a:pt x="19" y="54"/>
                    </a:lnTo>
                    <a:lnTo>
                      <a:pt x="24" y="74"/>
                    </a:lnTo>
                    <a:lnTo>
                      <a:pt x="31" y="92"/>
                    </a:lnTo>
                    <a:lnTo>
                      <a:pt x="35" y="112"/>
                    </a:lnTo>
                    <a:lnTo>
                      <a:pt x="37" y="132"/>
                    </a:lnTo>
                    <a:lnTo>
                      <a:pt x="39" y="155"/>
                    </a:lnTo>
                    <a:lnTo>
                      <a:pt x="37" y="181"/>
                    </a:lnTo>
                    <a:lnTo>
                      <a:pt x="7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795"/>
              <p:cNvSpPr>
                <a:spLocks/>
              </p:cNvSpPr>
              <p:nvPr/>
            </p:nvSpPr>
            <p:spPr bwMode="auto">
              <a:xfrm>
                <a:off x="1679" y="2119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9 w 32"/>
                  <a:gd name="T7" fmla="*/ 15 h 16"/>
                  <a:gd name="T8" fmla="*/ 15 w 32"/>
                  <a:gd name="T9" fmla="*/ 16 h 16"/>
                  <a:gd name="T10" fmla="*/ 22 w 32"/>
                  <a:gd name="T11" fmla="*/ 16 h 16"/>
                  <a:gd name="T12" fmla="*/ 27 w 32"/>
                  <a:gd name="T13" fmla="*/ 13 h 16"/>
                  <a:gd name="T14" fmla="*/ 30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5" y="16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0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796"/>
              <p:cNvSpPr>
                <a:spLocks/>
              </p:cNvSpPr>
              <p:nvPr/>
            </p:nvSpPr>
            <p:spPr bwMode="auto">
              <a:xfrm>
                <a:off x="1744" y="2125"/>
                <a:ext cx="10" cy="8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10 w 30"/>
                  <a:gd name="T9" fmla="*/ 2 h 22"/>
                  <a:gd name="T10" fmla="*/ 6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797"/>
              <p:cNvSpPr>
                <a:spLocks/>
              </p:cNvSpPr>
              <p:nvPr/>
            </p:nvSpPr>
            <p:spPr bwMode="auto">
              <a:xfrm>
                <a:off x="1744" y="2128"/>
                <a:ext cx="21" cy="45"/>
              </a:xfrm>
              <a:custGeom>
                <a:avLst/>
                <a:gdLst>
                  <a:gd name="T0" fmla="*/ 60 w 61"/>
                  <a:gd name="T1" fmla="*/ 135 h 135"/>
                  <a:gd name="T2" fmla="*/ 61 w 61"/>
                  <a:gd name="T3" fmla="*/ 116 h 135"/>
                  <a:gd name="T4" fmla="*/ 60 w 61"/>
                  <a:gd name="T5" fmla="*/ 97 h 135"/>
                  <a:gd name="T6" fmla="*/ 57 w 61"/>
                  <a:gd name="T7" fmla="*/ 80 h 135"/>
                  <a:gd name="T8" fmla="*/ 53 w 61"/>
                  <a:gd name="T9" fmla="*/ 62 h 135"/>
                  <a:gd name="T10" fmla="*/ 48 w 61"/>
                  <a:gd name="T11" fmla="*/ 46 h 135"/>
                  <a:gd name="T12" fmla="*/ 44 w 61"/>
                  <a:gd name="T13" fmla="*/ 30 h 135"/>
                  <a:gd name="T14" fmla="*/ 36 w 61"/>
                  <a:gd name="T15" fmla="*/ 15 h 135"/>
                  <a:gd name="T16" fmla="*/ 29 w 61"/>
                  <a:gd name="T17" fmla="*/ 0 h 135"/>
                  <a:gd name="T18" fmla="*/ 0 w 61"/>
                  <a:gd name="T19" fmla="*/ 14 h 135"/>
                  <a:gd name="T20" fmla="*/ 7 w 61"/>
                  <a:gd name="T21" fmla="*/ 29 h 135"/>
                  <a:gd name="T22" fmla="*/ 13 w 61"/>
                  <a:gd name="T23" fmla="*/ 42 h 135"/>
                  <a:gd name="T24" fmla="*/ 18 w 61"/>
                  <a:gd name="T25" fmla="*/ 57 h 135"/>
                  <a:gd name="T26" fmla="*/ 23 w 61"/>
                  <a:gd name="T27" fmla="*/ 70 h 135"/>
                  <a:gd name="T28" fmla="*/ 26 w 61"/>
                  <a:gd name="T29" fmla="*/ 85 h 135"/>
                  <a:gd name="T30" fmla="*/ 27 w 61"/>
                  <a:gd name="T31" fmla="*/ 99 h 135"/>
                  <a:gd name="T32" fmla="*/ 29 w 61"/>
                  <a:gd name="T33" fmla="*/ 116 h 135"/>
                  <a:gd name="T34" fmla="*/ 27 w 61"/>
                  <a:gd name="T35" fmla="*/ 133 h 135"/>
                  <a:gd name="T36" fmla="*/ 60 w 61"/>
                  <a:gd name="T3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135">
                    <a:moveTo>
                      <a:pt x="60" y="135"/>
                    </a:moveTo>
                    <a:lnTo>
                      <a:pt x="61" y="116"/>
                    </a:lnTo>
                    <a:lnTo>
                      <a:pt x="60" y="97"/>
                    </a:lnTo>
                    <a:lnTo>
                      <a:pt x="57" y="80"/>
                    </a:lnTo>
                    <a:lnTo>
                      <a:pt x="53" y="62"/>
                    </a:lnTo>
                    <a:lnTo>
                      <a:pt x="48" y="46"/>
                    </a:lnTo>
                    <a:lnTo>
                      <a:pt x="44" y="30"/>
                    </a:lnTo>
                    <a:lnTo>
                      <a:pt x="36" y="15"/>
                    </a:lnTo>
                    <a:lnTo>
                      <a:pt x="29" y="0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13" y="42"/>
                    </a:lnTo>
                    <a:lnTo>
                      <a:pt x="18" y="57"/>
                    </a:lnTo>
                    <a:lnTo>
                      <a:pt x="23" y="70"/>
                    </a:lnTo>
                    <a:lnTo>
                      <a:pt x="26" y="85"/>
                    </a:lnTo>
                    <a:lnTo>
                      <a:pt x="27" y="99"/>
                    </a:lnTo>
                    <a:lnTo>
                      <a:pt x="29" y="116"/>
                    </a:lnTo>
                    <a:lnTo>
                      <a:pt x="27" y="133"/>
                    </a:lnTo>
                    <a:lnTo>
                      <a:pt x="6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798"/>
              <p:cNvSpPr>
                <a:spLocks/>
              </p:cNvSpPr>
              <p:nvPr/>
            </p:nvSpPr>
            <p:spPr bwMode="auto">
              <a:xfrm>
                <a:off x="1744" y="2130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6 h 16"/>
                  <a:gd name="T12" fmla="*/ 27 w 32"/>
                  <a:gd name="T13" fmla="*/ 14 h 16"/>
                  <a:gd name="T14" fmla="*/ 31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799"/>
              <p:cNvSpPr>
                <a:spLocks/>
              </p:cNvSpPr>
              <p:nvPr/>
            </p:nvSpPr>
            <p:spPr bwMode="auto">
              <a:xfrm>
                <a:off x="1790" y="2183"/>
                <a:ext cx="9" cy="9"/>
              </a:xfrm>
              <a:custGeom>
                <a:avLst/>
                <a:gdLst>
                  <a:gd name="T0" fmla="*/ 27 w 27"/>
                  <a:gd name="T1" fmla="*/ 5 h 27"/>
                  <a:gd name="T2" fmla="*/ 20 w 27"/>
                  <a:gd name="T3" fmla="*/ 1 h 27"/>
                  <a:gd name="T4" fmla="*/ 15 w 27"/>
                  <a:gd name="T5" fmla="*/ 0 h 27"/>
                  <a:gd name="T6" fmla="*/ 9 w 27"/>
                  <a:gd name="T7" fmla="*/ 1 h 27"/>
                  <a:gd name="T8" fmla="*/ 5 w 27"/>
                  <a:gd name="T9" fmla="*/ 5 h 27"/>
                  <a:gd name="T10" fmla="*/ 1 w 27"/>
                  <a:gd name="T11" fmla="*/ 10 h 27"/>
                  <a:gd name="T12" fmla="*/ 0 w 27"/>
                  <a:gd name="T13" fmla="*/ 14 h 27"/>
                  <a:gd name="T14" fmla="*/ 1 w 27"/>
                  <a:gd name="T15" fmla="*/ 21 h 27"/>
                  <a:gd name="T16" fmla="*/ 5 w 27"/>
                  <a:gd name="T17" fmla="*/ 27 h 27"/>
                  <a:gd name="T18" fmla="*/ 27 w 27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5"/>
                    </a:moveTo>
                    <a:lnTo>
                      <a:pt x="20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800"/>
              <p:cNvSpPr>
                <a:spLocks/>
              </p:cNvSpPr>
              <p:nvPr/>
            </p:nvSpPr>
            <p:spPr bwMode="auto">
              <a:xfrm>
                <a:off x="1792" y="2184"/>
                <a:ext cx="26" cy="65"/>
              </a:xfrm>
              <a:custGeom>
                <a:avLst/>
                <a:gdLst>
                  <a:gd name="T0" fmla="*/ 77 w 79"/>
                  <a:gd name="T1" fmla="*/ 194 h 194"/>
                  <a:gd name="T2" fmla="*/ 79 w 79"/>
                  <a:gd name="T3" fmla="*/ 164 h 194"/>
                  <a:gd name="T4" fmla="*/ 79 w 79"/>
                  <a:gd name="T5" fmla="*/ 135 h 194"/>
                  <a:gd name="T6" fmla="*/ 76 w 79"/>
                  <a:gd name="T7" fmla="*/ 109 h 194"/>
                  <a:gd name="T8" fmla="*/ 69 w 79"/>
                  <a:gd name="T9" fmla="*/ 82 h 194"/>
                  <a:gd name="T10" fmla="*/ 61 w 79"/>
                  <a:gd name="T11" fmla="*/ 59 h 194"/>
                  <a:gd name="T12" fmla="*/ 50 w 79"/>
                  <a:gd name="T13" fmla="*/ 37 h 194"/>
                  <a:gd name="T14" fmla="*/ 37 w 79"/>
                  <a:gd name="T15" fmla="*/ 17 h 194"/>
                  <a:gd name="T16" fmla="*/ 22 w 79"/>
                  <a:gd name="T17" fmla="*/ 0 h 194"/>
                  <a:gd name="T18" fmla="*/ 0 w 79"/>
                  <a:gd name="T19" fmla="*/ 21 h 194"/>
                  <a:gd name="T20" fmla="*/ 11 w 79"/>
                  <a:gd name="T21" fmla="*/ 36 h 194"/>
                  <a:gd name="T22" fmla="*/ 23 w 79"/>
                  <a:gd name="T23" fmla="*/ 54 h 194"/>
                  <a:gd name="T24" fmla="*/ 31 w 79"/>
                  <a:gd name="T25" fmla="*/ 71 h 194"/>
                  <a:gd name="T26" fmla="*/ 38 w 79"/>
                  <a:gd name="T27" fmla="*/ 90 h 194"/>
                  <a:gd name="T28" fmla="*/ 44 w 79"/>
                  <a:gd name="T29" fmla="*/ 113 h 194"/>
                  <a:gd name="T30" fmla="*/ 46 w 79"/>
                  <a:gd name="T31" fmla="*/ 137 h 194"/>
                  <a:gd name="T32" fmla="*/ 48 w 79"/>
                  <a:gd name="T33" fmla="*/ 164 h 194"/>
                  <a:gd name="T34" fmla="*/ 45 w 79"/>
                  <a:gd name="T35" fmla="*/ 193 h 194"/>
                  <a:gd name="T36" fmla="*/ 77 w 79"/>
                  <a:gd name="T3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194">
                    <a:moveTo>
                      <a:pt x="77" y="194"/>
                    </a:moveTo>
                    <a:lnTo>
                      <a:pt x="79" y="164"/>
                    </a:lnTo>
                    <a:lnTo>
                      <a:pt x="79" y="135"/>
                    </a:lnTo>
                    <a:lnTo>
                      <a:pt x="76" y="109"/>
                    </a:lnTo>
                    <a:lnTo>
                      <a:pt x="69" y="82"/>
                    </a:lnTo>
                    <a:lnTo>
                      <a:pt x="61" y="59"/>
                    </a:lnTo>
                    <a:lnTo>
                      <a:pt x="50" y="37"/>
                    </a:lnTo>
                    <a:lnTo>
                      <a:pt x="37" y="17"/>
                    </a:lnTo>
                    <a:lnTo>
                      <a:pt x="22" y="0"/>
                    </a:lnTo>
                    <a:lnTo>
                      <a:pt x="0" y="21"/>
                    </a:lnTo>
                    <a:lnTo>
                      <a:pt x="11" y="36"/>
                    </a:lnTo>
                    <a:lnTo>
                      <a:pt x="23" y="54"/>
                    </a:lnTo>
                    <a:lnTo>
                      <a:pt x="31" y="71"/>
                    </a:lnTo>
                    <a:lnTo>
                      <a:pt x="38" y="90"/>
                    </a:lnTo>
                    <a:lnTo>
                      <a:pt x="44" y="113"/>
                    </a:lnTo>
                    <a:lnTo>
                      <a:pt x="46" y="137"/>
                    </a:lnTo>
                    <a:lnTo>
                      <a:pt x="48" y="164"/>
                    </a:lnTo>
                    <a:lnTo>
                      <a:pt x="45" y="193"/>
                    </a:lnTo>
                    <a:lnTo>
                      <a:pt x="77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801"/>
              <p:cNvSpPr>
                <a:spLocks/>
              </p:cNvSpPr>
              <p:nvPr/>
            </p:nvSpPr>
            <p:spPr bwMode="auto">
              <a:xfrm>
                <a:off x="1790" y="2187"/>
                <a:ext cx="11" cy="6"/>
              </a:xfrm>
              <a:custGeom>
                <a:avLst/>
                <a:gdLst>
                  <a:gd name="T0" fmla="*/ 0 w 32"/>
                  <a:gd name="T1" fmla="*/ 0 h 17"/>
                  <a:gd name="T2" fmla="*/ 1 w 32"/>
                  <a:gd name="T3" fmla="*/ 7 h 17"/>
                  <a:gd name="T4" fmla="*/ 4 w 32"/>
                  <a:gd name="T5" fmla="*/ 13 h 17"/>
                  <a:gd name="T6" fmla="*/ 9 w 32"/>
                  <a:gd name="T7" fmla="*/ 15 h 17"/>
                  <a:gd name="T8" fmla="*/ 16 w 32"/>
                  <a:gd name="T9" fmla="*/ 17 h 17"/>
                  <a:gd name="T10" fmla="*/ 21 w 32"/>
                  <a:gd name="T11" fmla="*/ 17 h 17"/>
                  <a:gd name="T12" fmla="*/ 27 w 32"/>
                  <a:gd name="T13" fmla="*/ 14 h 17"/>
                  <a:gd name="T14" fmla="*/ 31 w 32"/>
                  <a:gd name="T15" fmla="*/ 9 h 17"/>
                  <a:gd name="T16" fmla="*/ 32 w 32"/>
                  <a:gd name="T17" fmla="*/ 2 h 17"/>
                  <a:gd name="T18" fmla="*/ 0 w 32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7">
                    <a:moveTo>
                      <a:pt x="0" y="0"/>
                    </a:moveTo>
                    <a:lnTo>
                      <a:pt x="1" y="7"/>
                    </a:lnTo>
                    <a:lnTo>
                      <a:pt x="4" y="13"/>
                    </a:lnTo>
                    <a:lnTo>
                      <a:pt x="9" y="15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802"/>
              <p:cNvSpPr>
                <a:spLocks/>
              </p:cNvSpPr>
              <p:nvPr/>
            </p:nvSpPr>
            <p:spPr bwMode="auto">
              <a:xfrm>
                <a:off x="1689" y="2342"/>
                <a:ext cx="6" cy="11"/>
              </a:xfrm>
              <a:custGeom>
                <a:avLst/>
                <a:gdLst>
                  <a:gd name="T0" fmla="*/ 16 w 16"/>
                  <a:gd name="T1" fmla="*/ 0 h 33"/>
                  <a:gd name="T2" fmla="*/ 4 w 16"/>
                  <a:gd name="T3" fmla="*/ 6 h 33"/>
                  <a:gd name="T4" fmla="*/ 0 w 16"/>
                  <a:gd name="T5" fmla="*/ 16 h 33"/>
                  <a:gd name="T6" fmla="*/ 4 w 16"/>
                  <a:gd name="T7" fmla="*/ 27 h 33"/>
                  <a:gd name="T8" fmla="*/ 16 w 16"/>
                  <a:gd name="T9" fmla="*/ 33 h 33"/>
                  <a:gd name="T10" fmla="*/ 16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6" y="0"/>
                    </a:moveTo>
                    <a:lnTo>
                      <a:pt x="4" y="6"/>
                    </a:lnTo>
                    <a:lnTo>
                      <a:pt x="0" y="16"/>
                    </a:lnTo>
                    <a:lnTo>
                      <a:pt x="4" y="27"/>
                    </a:lnTo>
                    <a:lnTo>
                      <a:pt x="16" y="3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803"/>
              <p:cNvSpPr>
                <a:spLocks/>
              </p:cNvSpPr>
              <p:nvPr/>
            </p:nvSpPr>
            <p:spPr bwMode="auto">
              <a:xfrm>
                <a:off x="1695" y="2330"/>
                <a:ext cx="37" cy="23"/>
              </a:xfrm>
              <a:custGeom>
                <a:avLst/>
                <a:gdLst>
                  <a:gd name="T0" fmla="*/ 93 w 113"/>
                  <a:gd name="T1" fmla="*/ 0 h 68"/>
                  <a:gd name="T2" fmla="*/ 81 w 113"/>
                  <a:gd name="T3" fmla="*/ 10 h 68"/>
                  <a:gd name="T4" fmla="*/ 70 w 113"/>
                  <a:gd name="T5" fmla="*/ 18 h 68"/>
                  <a:gd name="T6" fmla="*/ 59 w 113"/>
                  <a:gd name="T7" fmla="*/ 23 h 68"/>
                  <a:gd name="T8" fmla="*/ 48 w 113"/>
                  <a:gd name="T9" fmla="*/ 27 h 68"/>
                  <a:gd name="T10" fmla="*/ 39 w 113"/>
                  <a:gd name="T11" fmla="*/ 32 h 68"/>
                  <a:gd name="T12" fmla="*/ 28 w 113"/>
                  <a:gd name="T13" fmla="*/ 34 h 68"/>
                  <a:gd name="T14" fmla="*/ 15 w 113"/>
                  <a:gd name="T15" fmla="*/ 35 h 68"/>
                  <a:gd name="T16" fmla="*/ 0 w 113"/>
                  <a:gd name="T17" fmla="*/ 37 h 68"/>
                  <a:gd name="T18" fmla="*/ 0 w 113"/>
                  <a:gd name="T19" fmla="*/ 68 h 68"/>
                  <a:gd name="T20" fmla="*/ 16 w 113"/>
                  <a:gd name="T21" fmla="*/ 68 h 68"/>
                  <a:gd name="T22" fmla="*/ 32 w 113"/>
                  <a:gd name="T23" fmla="*/ 65 h 68"/>
                  <a:gd name="T24" fmla="*/ 47 w 113"/>
                  <a:gd name="T25" fmla="*/ 62 h 68"/>
                  <a:gd name="T26" fmla="*/ 60 w 113"/>
                  <a:gd name="T27" fmla="*/ 58 h 68"/>
                  <a:gd name="T28" fmla="*/ 74 w 113"/>
                  <a:gd name="T29" fmla="*/ 51 h 68"/>
                  <a:gd name="T30" fmla="*/ 86 w 113"/>
                  <a:gd name="T31" fmla="*/ 43 h 68"/>
                  <a:gd name="T32" fmla="*/ 100 w 113"/>
                  <a:gd name="T33" fmla="*/ 34 h 68"/>
                  <a:gd name="T34" fmla="*/ 113 w 113"/>
                  <a:gd name="T35" fmla="*/ 23 h 68"/>
                  <a:gd name="T36" fmla="*/ 93 w 113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68">
                    <a:moveTo>
                      <a:pt x="93" y="0"/>
                    </a:moveTo>
                    <a:lnTo>
                      <a:pt x="81" y="10"/>
                    </a:lnTo>
                    <a:lnTo>
                      <a:pt x="70" y="18"/>
                    </a:lnTo>
                    <a:lnTo>
                      <a:pt x="59" y="23"/>
                    </a:lnTo>
                    <a:lnTo>
                      <a:pt x="48" y="27"/>
                    </a:lnTo>
                    <a:lnTo>
                      <a:pt x="39" y="32"/>
                    </a:lnTo>
                    <a:lnTo>
                      <a:pt x="28" y="34"/>
                    </a:lnTo>
                    <a:lnTo>
                      <a:pt x="15" y="3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32" y="65"/>
                    </a:lnTo>
                    <a:lnTo>
                      <a:pt x="47" y="62"/>
                    </a:lnTo>
                    <a:lnTo>
                      <a:pt x="60" y="58"/>
                    </a:lnTo>
                    <a:lnTo>
                      <a:pt x="74" y="51"/>
                    </a:lnTo>
                    <a:lnTo>
                      <a:pt x="86" y="43"/>
                    </a:lnTo>
                    <a:lnTo>
                      <a:pt x="100" y="34"/>
                    </a:lnTo>
                    <a:lnTo>
                      <a:pt x="113" y="2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804"/>
              <p:cNvSpPr>
                <a:spLocks/>
              </p:cNvSpPr>
              <p:nvPr/>
            </p:nvSpPr>
            <p:spPr bwMode="auto">
              <a:xfrm>
                <a:off x="1691" y="2342"/>
                <a:ext cx="9" cy="9"/>
              </a:xfrm>
              <a:custGeom>
                <a:avLst/>
                <a:gdLst>
                  <a:gd name="T0" fmla="*/ 21 w 25"/>
                  <a:gd name="T1" fmla="*/ 27 h 27"/>
                  <a:gd name="T2" fmla="*/ 25 w 25"/>
                  <a:gd name="T3" fmla="*/ 21 h 27"/>
                  <a:gd name="T4" fmla="*/ 25 w 25"/>
                  <a:gd name="T5" fmla="*/ 16 h 27"/>
                  <a:gd name="T6" fmla="*/ 25 w 25"/>
                  <a:gd name="T7" fmla="*/ 10 h 27"/>
                  <a:gd name="T8" fmla="*/ 22 w 25"/>
                  <a:gd name="T9" fmla="*/ 5 h 27"/>
                  <a:gd name="T10" fmla="*/ 17 w 25"/>
                  <a:gd name="T11" fmla="*/ 2 h 27"/>
                  <a:gd name="T12" fmla="*/ 13 w 25"/>
                  <a:gd name="T13" fmla="*/ 0 h 27"/>
                  <a:gd name="T14" fmla="*/ 6 w 25"/>
                  <a:gd name="T15" fmla="*/ 1 h 27"/>
                  <a:gd name="T16" fmla="*/ 0 w 25"/>
                  <a:gd name="T17" fmla="*/ 4 h 27"/>
                  <a:gd name="T18" fmla="*/ 21 w 25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21" y="27"/>
                    </a:move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31" name="Group 805"/>
          <p:cNvGrpSpPr>
            <a:grpSpLocks/>
          </p:cNvGrpSpPr>
          <p:nvPr/>
        </p:nvGrpSpPr>
        <p:grpSpPr bwMode="auto">
          <a:xfrm>
            <a:off x="6096000" y="1752600"/>
            <a:ext cx="1408113" cy="1116013"/>
            <a:chOff x="1143" y="2173"/>
            <a:chExt cx="983" cy="847"/>
          </a:xfrm>
        </p:grpSpPr>
        <p:sp>
          <p:nvSpPr>
            <p:cNvPr id="832" name="Freeform 806"/>
            <p:cNvSpPr>
              <a:spLocks/>
            </p:cNvSpPr>
            <p:nvPr/>
          </p:nvSpPr>
          <p:spPr bwMode="auto">
            <a:xfrm>
              <a:off x="1494" y="2173"/>
              <a:ext cx="518" cy="131"/>
            </a:xfrm>
            <a:custGeom>
              <a:avLst/>
              <a:gdLst>
                <a:gd name="T0" fmla="*/ 1511 w 1553"/>
                <a:gd name="T1" fmla="*/ 323 h 392"/>
                <a:gd name="T2" fmla="*/ 1421 w 1553"/>
                <a:gd name="T3" fmla="*/ 270 h 392"/>
                <a:gd name="T4" fmla="*/ 1331 w 1553"/>
                <a:gd name="T5" fmla="*/ 224 h 392"/>
                <a:gd name="T6" fmla="*/ 1236 w 1553"/>
                <a:gd name="T7" fmla="*/ 181 h 392"/>
                <a:gd name="T8" fmla="*/ 1143 w 1553"/>
                <a:gd name="T9" fmla="*/ 146 h 392"/>
                <a:gd name="T10" fmla="*/ 1047 w 1553"/>
                <a:gd name="T11" fmla="*/ 115 h 392"/>
                <a:gd name="T12" fmla="*/ 949 w 1553"/>
                <a:gd name="T13" fmla="*/ 88 h 392"/>
                <a:gd name="T14" fmla="*/ 852 w 1553"/>
                <a:gd name="T15" fmla="*/ 64 h 392"/>
                <a:gd name="T16" fmla="*/ 752 w 1553"/>
                <a:gd name="T17" fmla="*/ 46 h 392"/>
                <a:gd name="T18" fmla="*/ 652 w 1553"/>
                <a:gd name="T19" fmla="*/ 30 h 392"/>
                <a:gd name="T20" fmla="*/ 553 w 1553"/>
                <a:gd name="T21" fmla="*/ 19 h 392"/>
                <a:gd name="T22" fmla="*/ 452 w 1553"/>
                <a:gd name="T23" fmla="*/ 10 h 392"/>
                <a:gd name="T24" fmla="*/ 350 w 1553"/>
                <a:gd name="T25" fmla="*/ 5 h 392"/>
                <a:gd name="T26" fmla="*/ 251 w 1553"/>
                <a:gd name="T27" fmla="*/ 2 h 392"/>
                <a:gd name="T28" fmla="*/ 150 w 1553"/>
                <a:gd name="T29" fmla="*/ 0 h 392"/>
                <a:gd name="T30" fmla="*/ 50 w 1553"/>
                <a:gd name="T31" fmla="*/ 3 h 392"/>
                <a:gd name="T32" fmla="*/ 0 w 1553"/>
                <a:gd name="T33" fmla="*/ 54 h 392"/>
                <a:gd name="T34" fmla="*/ 100 w 1553"/>
                <a:gd name="T35" fmla="*/ 52 h 392"/>
                <a:gd name="T36" fmla="*/ 199 w 1553"/>
                <a:gd name="T37" fmla="*/ 50 h 392"/>
                <a:gd name="T38" fmla="*/ 301 w 1553"/>
                <a:gd name="T39" fmla="*/ 54 h 392"/>
                <a:gd name="T40" fmla="*/ 400 w 1553"/>
                <a:gd name="T41" fmla="*/ 57 h 392"/>
                <a:gd name="T42" fmla="*/ 500 w 1553"/>
                <a:gd name="T43" fmla="*/ 64 h 392"/>
                <a:gd name="T44" fmla="*/ 600 w 1553"/>
                <a:gd name="T45" fmla="*/ 75 h 392"/>
                <a:gd name="T46" fmla="*/ 698 w 1553"/>
                <a:gd name="T47" fmla="*/ 88 h 392"/>
                <a:gd name="T48" fmla="*/ 795 w 1553"/>
                <a:gd name="T49" fmla="*/ 104 h 392"/>
                <a:gd name="T50" fmla="*/ 891 w 1553"/>
                <a:gd name="T51" fmla="*/ 126 h 392"/>
                <a:gd name="T52" fmla="*/ 988 w 1553"/>
                <a:gd name="T53" fmla="*/ 149 h 392"/>
                <a:gd name="T54" fmla="*/ 1082 w 1553"/>
                <a:gd name="T55" fmla="*/ 179 h 392"/>
                <a:gd name="T56" fmla="*/ 1175 w 1553"/>
                <a:gd name="T57" fmla="*/ 212 h 392"/>
                <a:gd name="T58" fmla="*/ 1267 w 1553"/>
                <a:gd name="T59" fmla="*/ 249 h 392"/>
                <a:gd name="T60" fmla="*/ 1356 w 1553"/>
                <a:gd name="T61" fmla="*/ 292 h 392"/>
                <a:gd name="T62" fmla="*/ 1445 w 1553"/>
                <a:gd name="T63" fmla="*/ 340 h 392"/>
                <a:gd name="T64" fmla="*/ 1531 w 1553"/>
                <a:gd name="T6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3" h="392">
                  <a:moveTo>
                    <a:pt x="1553" y="349"/>
                  </a:moveTo>
                  <a:lnTo>
                    <a:pt x="1511" y="323"/>
                  </a:lnTo>
                  <a:lnTo>
                    <a:pt x="1467" y="295"/>
                  </a:lnTo>
                  <a:lnTo>
                    <a:pt x="1421" y="270"/>
                  </a:lnTo>
                  <a:lnTo>
                    <a:pt x="1376" y="246"/>
                  </a:lnTo>
                  <a:lnTo>
                    <a:pt x="1331" y="224"/>
                  </a:lnTo>
                  <a:lnTo>
                    <a:pt x="1285" y="203"/>
                  </a:lnTo>
                  <a:lnTo>
                    <a:pt x="1236" y="181"/>
                  </a:lnTo>
                  <a:lnTo>
                    <a:pt x="1190" y="164"/>
                  </a:lnTo>
                  <a:lnTo>
                    <a:pt x="1143" y="146"/>
                  </a:lnTo>
                  <a:lnTo>
                    <a:pt x="1095" y="130"/>
                  </a:lnTo>
                  <a:lnTo>
                    <a:pt x="1047" y="115"/>
                  </a:lnTo>
                  <a:lnTo>
                    <a:pt x="999" y="100"/>
                  </a:lnTo>
                  <a:lnTo>
                    <a:pt x="949" y="88"/>
                  </a:lnTo>
                  <a:lnTo>
                    <a:pt x="900" y="75"/>
                  </a:lnTo>
                  <a:lnTo>
                    <a:pt x="852" y="64"/>
                  </a:lnTo>
                  <a:lnTo>
                    <a:pt x="802" y="54"/>
                  </a:lnTo>
                  <a:lnTo>
                    <a:pt x="752" y="46"/>
                  </a:lnTo>
                  <a:lnTo>
                    <a:pt x="702" y="37"/>
                  </a:lnTo>
                  <a:lnTo>
                    <a:pt x="652" y="30"/>
                  </a:lnTo>
                  <a:lnTo>
                    <a:pt x="603" y="23"/>
                  </a:lnTo>
                  <a:lnTo>
                    <a:pt x="553" y="19"/>
                  </a:lnTo>
                  <a:lnTo>
                    <a:pt x="503" y="13"/>
                  </a:lnTo>
                  <a:lnTo>
                    <a:pt x="452" y="10"/>
                  </a:lnTo>
                  <a:lnTo>
                    <a:pt x="400" y="7"/>
                  </a:lnTo>
                  <a:lnTo>
                    <a:pt x="350" y="5"/>
                  </a:lnTo>
                  <a:lnTo>
                    <a:pt x="301" y="3"/>
                  </a:lnTo>
                  <a:lnTo>
                    <a:pt x="251" y="2"/>
                  </a:lnTo>
                  <a:lnTo>
                    <a:pt x="199" y="0"/>
                  </a:lnTo>
                  <a:lnTo>
                    <a:pt x="150" y="0"/>
                  </a:lnTo>
                  <a:lnTo>
                    <a:pt x="100" y="2"/>
                  </a:lnTo>
                  <a:lnTo>
                    <a:pt x="50" y="3"/>
                  </a:lnTo>
                  <a:lnTo>
                    <a:pt x="0" y="5"/>
                  </a:lnTo>
                  <a:lnTo>
                    <a:pt x="0" y="54"/>
                  </a:lnTo>
                  <a:lnTo>
                    <a:pt x="50" y="54"/>
                  </a:lnTo>
                  <a:lnTo>
                    <a:pt x="100" y="52"/>
                  </a:lnTo>
                  <a:lnTo>
                    <a:pt x="150" y="50"/>
                  </a:lnTo>
                  <a:lnTo>
                    <a:pt x="199" y="50"/>
                  </a:lnTo>
                  <a:lnTo>
                    <a:pt x="251" y="52"/>
                  </a:lnTo>
                  <a:lnTo>
                    <a:pt x="301" y="54"/>
                  </a:lnTo>
                  <a:lnTo>
                    <a:pt x="350" y="54"/>
                  </a:lnTo>
                  <a:lnTo>
                    <a:pt x="400" y="57"/>
                  </a:lnTo>
                  <a:lnTo>
                    <a:pt x="449" y="61"/>
                  </a:lnTo>
                  <a:lnTo>
                    <a:pt x="500" y="64"/>
                  </a:lnTo>
                  <a:lnTo>
                    <a:pt x="550" y="69"/>
                  </a:lnTo>
                  <a:lnTo>
                    <a:pt x="600" y="75"/>
                  </a:lnTo>
                  <a:lnTo>
                    <a:pt x="647" y="80"/>
                  </a:lnTo>
                  <a:lnTo>
                    <a:pt x="698" y="88"/>
                  </a:lnTo>
                  <a:lnTo>
                    <a:pt x="747" y="96"/>
                  </a:lnTo>
                  <a:lnTo>
                    <a:pt x="795" y="104"/>
                  </a:lnTo>
                  <a:lnTo>
                    <a:pt x="844" y="115"/>
                  </a:lnTo>
                  <a:lnTo>
                    <a:pt x="891" y="126"/>
                  </a:lnTo>
                  <a:lnTo>
                    <a:pt x="940" y="137"/>
                  </a:lnTo>
                  <a:lnTo>
                    <a:pt x="988" y="149"/>
                  </a:lnTo>
                  <a:lnTo>
                    <a:pt x="1035" y="164"/>
                  </a:lnTo>
                  <a:lnTo>
                    <a:pt x="1082" y="179"/>
                  </a:lnTo>
                  <a:lnTo>
                    <a:pt x="1128" y="195"/>
                  </a:lnTo>
                  <a:lnTo>
                    <a:pt x="1175" y="212"/>
                  </a:lnTo>
                  <a:lnTo>
                    <a:pt x="1223" y="230"/>
                  </a:lnTo>
                  <a:lnTo>
                    <a:pt x="1267" y="249"/>
                  </a:lnTo>
                  <a:lnTo>
                    <a:pt x="1313" y="270"/>
                  </a:lnTo>
                  <a:lnTo>
                    <a:pt x="1356" y="292"/>
                  </a:lnTo>
                  <a:lnTo>
                    <a:pt x="1402" y="316"/>
                  </a:lnTo>
                  <a:lnTo>
                    <a:pt x="1445" y="340"/>
                  </a:lnTo>
                  <a:lnTo>
                    <a:pt x="1488" y="366"/>
                  </a:lnTo>
                  <a:lnTo>
                    <a:pt x="1531" y="392"/>
                  </a:lnTo>
                  <a:lnTo>
                    <a:pt x="1553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807"/>
            <p:cNvSpPr>
              <a:spLocks/>
            </p:cNvSpPr>
            <p:nvPr/>
          </p:nvSpPr>
          <p:spPr bwMode="auto">
            <a:xfrm>
              <a:off x="1528" y="3005"/>
              <a:ext cx="11" cy="15"/>
            </a:xfrm>
            <a:custGeom>
              <a:avLst/>
              <a:gdLst>
                <a:gd name="T0" fmla="*/ 11 w 33"/>
                <a:gd name="T1" fmla="*/ 0 h 47"/>
                <a:gd name="T2" fmla="*/ 3 w 33"/>
                <a:gd name="T3" fmla="*/ 7 h 47"/>
                <a:gd name="T4" fmla="*/ 0 w 33"/>
                <a:gd name="T5" fmla="*/ 16 h 47"/>
                <a:gd name="T6" fmla="*/ 0 w 33"/>
                <a:gd name="T7" fmla="*/ 25 h 47"/>
                <a:gd name="T8" fmla="*/ 3 w 33"/>
                <a:gd name="T9" fmla="*/ 34 h 47"/>
                <a:gd name="T10" fmla="*/ 8 w 33"/>
                <a:gd name="T11" fmla="*/ 40 h 47"/>
                <a:gd name="T12" fmla="*/ 15 w 33"/>
                <a:gd name="T13" fmla="*/ 44 h 47"/>
                <a:gd name="T14" fmla="*/ 23 w 33"/>
                <a:gd name="T15" fmla="*/ 47 h 47"/>
                <a:gd name="T16" fmla="*/ 33 w 33"/>
                <a:gd name="T17" fmla="*/ 43 h 47"/>
                <a:gd name="T18" fmla="*/ 11 w 33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7">
                  <a:moveTo>
                    <a:pt x="11" y="0"/>
                  </a:moveTo>
                  <a:lnTo>
                    <a:pt x="3" y="7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4"/>
                  </a:lnTo>
                  <a:lnTo>
                    <a:pt x="8" y="40"/>
                  </a:lnTo>
                  <a:lnTo>
                    <a:pt x="15" y="44"/>
                  </a:lnTo>
                  <a:lnTo>
                    <a:pt x="23" y="47"/>
                  </a:lnTo>
                  <a:lnTo>
                    <a:pt x="33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808"/>
            <p:cNvSpPr>
              <a:spLocks/>
            </p:cNvSpPr>
            <p:nvPr/>
          </p:nvSpPr>
          <p:spPr bwMode="auto">
            <a:xfrm>
              <a:off x="1532" y="2979"/>
              <a:ext cx="121" cy="40"/>
            </a:xfrm>
            <a:custGeom>
              <a:avLst/>
              <a:gdLst>
                <a:gd name="T0" fmla="*/ 364 w 364"/>
                <a:gd name="T1" fmla="*/ 24 h 119"/>
                <a:gd name="T2" fmla="*/ 346 w 364"/>
                <a:gd name="T3" fmla="*/ 15 h 119"/>
                <a:gd name="T4" fmla="*/ 323 w 364"/>
                <a:gd name="T5" fmla="*/ 8 h 119"/>
                <a:gd name="T6" fmla="*/ 302 w 364"/>
                <a:gd name="T7" fmla="*/ 4 h 119"/>
                <a:gd name="T8" fmla="*/ 280 w 364"/>
                <a:gd name="T9" fmla="*/ 1 h 119"/>
                <a:gd name="T10" fmla="*/ 257 w 364"/>
                <a:gd name="T11" fmla="*/ 0 h 119"/>
                <a:gd name="T12" fmla="*/ 234 w 364"/>
                <a:gd name="T13" fmla="*/ 0 h 119"/>
                <a:gd name="T14" fmla="*/ 211 w 364"/>
                <a:gd name="T15" fmla="*/ 1 h 119"/>
                <a:gd name="T16" fmla="*/ 187 w 364"/>
                <a:gd name="T17" fmla="*/ 4 h 119"/>
                <a:gd name="T18" fmla="*/ 163 w 364"/>
                <a:gd name="T19" fmla="*/ 8 h 119"/>
                <a:gd name="T20" fmla="*/ 139 w 364"/>
                <a:gd name="T21" fmla="*/ 15 h 119"/>
                <a:gd name="T22" fmla="*/ 114 w 364"/>
                <a:gd name="T23" fmla="*/ 21 h 119"/>
                <a:gd name="T24" fmla="*/ 90 w 364"/>
                <a:gd name="T25" fmla="*/ 30 h 119"/>
                <a:gd name="T26" fmla="*/ 66 w 364"/>
                <a:gd name="T27" fmla="*/ 39 h 119"/>
                <a:gd name="T28" fmla="*/ 43 w 364"/>
                <a:gd name="T29" fmla="*/ 50 h 119"/>
                <a:gd name="T30" fmla="*/ 20 w 364"/>
                <a:gd name="T31" fmla="*/ 62 h 119"/>
                <a:gd name="T32" fmla="*/ 0 w 364"/>
                <a:gd name="T33" fmla="*/ 75 h 119"/>
                <a:gd name="T34" fmla="*/ 21 w 364"/>
                <a:gd name="T35" fmla="*/ 119 h 119"/>
                <a:gd name="T36" fmla="*/ 43 w 364"/>
                <a:gd name="T37" fmla="*/ 108 h 119"/>
                <a:gd name="T38" fmla="*/ 62 w 364"/>
                <a:gd name="T39" fmla="*/ 96 h 119"/>
                <a:gd name="T40" fmla="*/ 83 w 364"/>
                <a:gd name="T41" fmla="*/ 88 h 119"/>
                <a:gd name="T42" fmla="*/ 104 w 364"/>
                <a:gd name="T43" fmla="*/ 78 h 119"/>
                <a:gd name="T44" fmla="*/ 127 w 364"/>
                <a:gd name="T45" fmla="*/ 70 h 119"/>
                <a:gd name="T46" fmla="*/ 148 w 364"/>
                <a:gd name="T47" fmla="*/ 63 h 119"/>
                <a:gd name="T48" fmla="*/ 170 w 364"/>
                <a:gd name="T49" fmla="*/ 59 h 119"/>
                <a:gd name="T50" fmla="*/ 193 w 364"/>
                <a:gd name="T51" fmla="*/ 55 h 119"/>
                <a:gd name="T52" fmla="*/ 214 w 364"/>
                <a:gd name="T53" fmla="*/ 53 h 119"/>
                <a:gd name="T54" fmla="*/ 234 w 364"/>
                <a:gd name="T55" fmla="*/ 51 h 119"/>
                <a:gd name="T56" fmla="*/ 257 w 364"/>
                <a:gd name="T57" fmla="*/ 51 h 119"/>
                <a:gd name="T58" fmla="*/ 277 w 364"/>
                <a:gd name="T59" fmla="*/ 53 h 119"/>
                <a:gd name="T60" fmla="*/ 298 w 364"/>
                <a:gd name="T61" fmla="*/ 55 h 119"/>
                <a:gd name="T62" fmla="*/ 314 w 364"/>
                <a:gd name="T63" fmla="*/ 59 h 119"/>
                <a:gd name="T64" fmla="*/ 331 w 364"/>
                <a:gd name="T65" fmla="*/ 63 h 119"/>
                <a:gd name="T66" fmla="*/ 348 w 364"/>
                <a:gd name="T67" fmla="*/ 70 h 119"/>
                <a:gd name="T68" fmla="*/ 364 w 364"/>
                <a:gd name="T69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4" h="119">
                  <a:moveTo>
                    <a:pt x="364" y="24"/>
                  </a:moveTo>
                  <a:lnTo>
                    <a:pt x="346" y="15"/>
                  </a:lnTo>
                  <a:lnTo>
                    <a:pt x="323" y="8"/>
                  </a:lnTo>
                  <a:lnTo>
                    <a:pt x="302" y="4"/>
                  </a:lnTo>
                  <a:lnTo>
                    <a:pt x="280" y="1"/>
                  </a:lnTo>
                  <a:lnTo>
                    <a:pt x="257" y="0"/>
                  </a:lnTo>
                  <a:lnTo>
                    <a:pt x="234" y="0"/>
                  </a:lnTo>
                  <a:lnTo>
                    <a:pt x="211" y="1"/>
                  </a:lnTo>
                  <a:lnTo>
                    <a:pt x="187" y="4"/>
                  </a:lnTo>
                  <a:lnTo>
                    <a:pt x="163" y="8"/>
                  </a:lnTo>
                  <a:lnTo>
                    <a:pt x="139" y="15"/>
                  </a:lnTo>
                  <a:lnTo>
                    <a:pt x="114" y="21"/>
                  </a:lnTo>
                  <a:lnTo>
                    <a:pt x="90" y="30"/>
                  </a:lnTo>
                  <a:lnTo>
                    <a:pt x="66" y="39"/>
                  </a:lnTo>
                  <a:lnTo>
                    <a:pt x="43" y="50"/>
                  </a:lnTo>
                  <a:lnTo>
                    <a:pt x="20" y="62"/>
                  </a:lnTo>
                  <a:lnTo>
                    <a:pt x="0" y="75"/>
                  </a:lnTo>
                  <a:lnTo>
                    <a:pt x="21" y="119"/>
                  </a:lnTo>
                  <a:lnTo>
                    <a:pt x="43" y="108"/>
                  </a:lnTo>
                  <a:lnTo>
                    <a:pt x="62" y="96"/>
                  </a:lnTo>
                  <a:lnTo>
                    <a:pt x="83" y="88"/>
                  </a:lnTo>
                  <a:lnTo>
                    <a:pt x="104" y="78"/>
                  </a:lnTo>
                  <a:lnTo>
                    <a:pt x="127" y="70"/>
                  </a:lnTo>
                  <a:lnTo>
                    <a:pt x="148" y="63"/>
                  </a:lnTo>
                  <a:lnTo>
                    <a:pt x="170" y="59"/>
                  </a:lnTo>
                  <a:lnTo>
                    <a:pt x="193" y="55"/>
                  </a:lnTo>
                  <a:lnTo>
                    <a:pt x="214" y="53"/>
                  </a:lnTo>
                  <a:lnTo>
                    <a:pt x="234" y="51"/>
                  </a:lnTo>
                  <a:lnTo>
                    <a:pt x="257" y="51"/>
                  </a:lnTo>
                  <a:lnTo>
                    <a:pt x="277" y="53"/>
                  </a:lnTo>
                  <a:lnTo>
                    <a:pt x="298" y="55"/>
                  </a:lnTo>
                  <a:lnTo>
                    <a:pt x="314" y="59"/>
                  </a:lnTo>
                  <a:lnTo>
                    <a:pt x="331" y="63"/>
                  </a:lnTo>
                  <a:lnTo>
                    <a:pt x="348" y="70"/>
                  </a:lnTo>
                  <a:lnTo>
                    <a:pt x="36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809"/>
            <p:cNvSpPr>
              <a:spLocks/>
            </p:cNvSpPr>
            <p:nvPr/>
          </p:nvSpPr>
          <p:spPr bwMode="auto">
            <a:xfrm>
              <a:off x="1149" y="2270"/>
              <a:ext cx="971" cy="719"/>
            </a:xfrm>
            <a:custGeom>
              <a:avLst/>
              <a:gdLst>
                <a:gd name="T0" fmla="*/ 2098 w 2915"/>
                <a:gd name="T1" fmla="*/ 37 h 2156"/>
                <a:gd name="T2" fmla="*/ 1979 w 2915"/>
                <a:gd name="T3" fmla="*/ 0 h 2156"/>
                <a:gd name="T4" fmla="*/ 1842 w 2915"/>
                <a:gd name="T5" fmla="*/ 32 h 2156"/>
                <a:gd name="T6" fmla="*/ 1735 w 2915"/>
                <a:gd name="T7" fmla="*/ 130 h 2156"/>
                <a:gd name="T8" fmla="*/ 1656 w 2915"/>
                <a:gd name="T9" fmla="*/ 74 h 2156"/>
                <a:gd name="T10" fmla="*/ 1552 w 2915"/>
                <a:gd name="T11" fmla="*/ 28 h 2156"/>
                <a:gd name="T12" fmla="*/ 1445 w 2915"/>
                <a:gd name="T13" fmla="*/ 48 h 2156"/>
                <a:gd name="T14" fmla="*/ 1358 w 2915"/>
                <a:gd name="T15" fmla="*/ 113 h 2156"/>
                <a:gd name="T16" fmla="*/ 1274 w 2915"/>
                <a:gd name="T17" fmla="*/ 107 h 2156"/>
                <a:gd name="T18" fmla="*/ 1191 w 2915"/>
                <a:gd name="T19" fmla="*/ 124 h 2156"/>
                <a:gd name="T20" fmla="*/ 1085 w 2915"/>
                <a:gd name="T21" fmla="*/ 242 h 2156"/>
                <a:gd name="T22" fmla="*/ 982 w 2915"/>
                <a:gd name="T23" fmla="*/ 263 h 2156"/>
                <a:gd name="T24" fmla="*/ 893 w 2915"/>
                <a:gd name="T25" fmla="*/ 296 h 2156"/>
                <a:gd name="T26" fmla="*/ 779 w 2915"/>
                <a:gd name="T27" fmla="*/ 522 h 2156"/>
                <a:gd name="T28" fmla="*/ 692 w 2915"/>
                <a:gd name="T29" fmla="*/ 573 h 2156"/>
                <a:gd name="T30" fmla="*/ 610 w 2915"/>
                <a:gd name="T31" fmla="*/ 604 h 2156"/>
                <a:gd name="T32" fmla="*/ 500 w 2915"/>
                <a:gd name="T33" fmla="*/ 727 h 2156"/>
                <a:gd name="T34" fmla="*/ 383 w 2915"/>
                <a:gd name="T35" fmla="*/ 841 h 2156"/>
                <a:gd name="T36" fmla="*/ 316 w 2915"/>
                <a:gd name="T37" fmla="*/ 984 h 2156"/>
                <a:gd name="T38" fmla="*/ 192 w 2915"/>
                <a:gd name="T39" fmla="*/ 1037 h 2156"/>
                <a:gd name="T40" fmla="*/ 90 w 2915"/>
                <a:gd name="T41" fmla="*/ 1117 h 2156"/>
                <a:gd name="T42" fmla="*/ 42 w 2915"/>
                <a:gd name="T43" fmla="*/ 1351 h 2156"/>
                <a:gd name="T44" fmla="*/ 0 w 2915"/>
                <a:gd name="T45" fmla="*/ 1561 h 2156"/>
                <a:gd name="T46" fmla="*/ 43 w 2915"/>
                <a:gd name="T47" fmla="*/ 1644 h 2156"/>
                <a:gd name="T48" fmla="*/ 127 w 2915"/>
                <a:gd name="T49" fmla="*/ 1678 h 2156"/>
                <a:gd name="T50" fmla="*/ 144 w 2915"/>
                <a:gd name="T51" fmla="*/ 1806 h 2156"/>
                <a:gd name="T52" fmla="*/ 243 w 2915"/>
                <a:gd name="T53" fmla="*/ 1855 h 2156"/>
                <a:gd name="T54" fmla="*/ 297 w 2915"/>
                <a:gd name="T55" fmla="*/ 1929 h 2156"/>
                <a:gd name="T56" fmla="*/ 392 w 2915"/>
                <a:gd name="T57" fmla="*/ 1950 h 2156"/>
                <a:gd name="T58" fmla="*/ 499 w 2915"/>
                <a:gd name="T59" fmla="*/ 1913 h 2156"/>
                <a:gd name="T60" fmla="*/ 589 w 2915"/>
                <a:gd name="T61" fmla="*/ 1832 h 2156"/>
                <a:gd name="T62" fmla="*/ 685 w 2915"/>
                <a:gd name="T63" fmla="*/ 2053 h 2156"/>
                <a:gd name="T64" fmla="*/ 832 w 2915"/>
                <a:gd name="T65" fmla="*/ 2079 h 2156"/>
                <a:gd name="T66" fmla="*/ 957 w 2915"/>
                <a:gd name="T67" fmla="*/ 2004 h 2156"/>
                <a:gd name="T68" fmla="*/ 1041 w 2915"/>
                <a:gd name="T69" fmla="*/ 2025 h 2156"/>
                <a:gd name="T70" fmla="*/ 1131 w 2915"/>
                <a:gd name="T71" fmla="*/ 2026 h 2156"/>
                <a:gd name="T72" fmla="*/ 1224 w 2915"/>
                <a:gd name="T73" fmla="*/ 1992 h 2156"/>
                <a:gd name="T74" fmla="*/ 1305 w 2915"/>
                <a:gd name="T75" fmla="*/ 1926 h 2156"/>
                <a:gd name="T76" fmla="*/ 1421 w 2915"/>
                <a:gd name="T77" fmla="*/ 2087 h 2156"/>
                <a:gd name="T78" fmla="*/ 1559 w 2915"/>
                <a:gd name="T79" fmla="*/ 2115 h 2156"/>
                <a:gd name="T80" fmla="*/ 1692 w 2915"/>
                <a:gd name="T81" fmla="*/ 2079 h 2156"/>
                <a:gd name="T82" fmla="*/ 1832 w 2915"/>
                <a:gd name="T83" fmla="*/ 2126 h 2156"/>
                <a:gd name="T84" fmla="*/ 1978 w 2915"/>
                <a:gd name="T85" fmla="*/ 2154 h 2156"/>
                <a:gd name="T86" fmla="*/ 2126 w 2915"/>
                <a:gd name="T87" fmla="*/ 2116 h 2156"/>
                <a:gd name="T88" fmla="*/ 2258 w 2915"/>
                <a:gd name="T89" fmla="*/ 2006 h 2156"/>
                <a:gd name="T90" fmla="*/ 2365 w 2915"/>
                <a:gd name="T91" fmla="*/ 2033 h 2156"/>
                <a:gd name="T92" fmla="*/ 2482 w 2915"/>
                <a:gd name="T93" fmla="*/ 2053 h 2156"/>
                <a:gd name="T94" fmla="*/ 2594 w 2915"/>
                <a:gd name="T95" fmla="*/ 2022 h 2156"/>
                <a:gd name="T96" fmla="*/ 2690 w 2915"/>
                <a:gd name="T97" fmla="*/ 1942 h 2156"/>
                <a:gd name="T98" fmla="*/ 2798 w 2915"/>
                <a:gd name="T99" fmla="*/ 1859 h 2156"/>
                <a:gd name="T100" fmla="*/ 2869 w 2915"/>
                <a:gd name="T101" fmla="*/ 1748 h 2156"/>
                <a:gd name="T102" fmla="*/ 2847 w 2915"/>
                <a:gd name="T103" fmla="*/ 1571 h 2156"/>
                <a:gd name="T104" fmla="*/ 2914 w 2915"/>
                <a:gd name="T105" fmla="*/ 1357 h 2156"/>
                <a:gd name="T106" fmla="*/ 2852 w 2915"/>
                <a:gd name="T107" fmla="*/ 1163 h 2156"/>
                <a:gd name="T108" fmla="*/ 2903 w 2915"/>
                <a:gd name="T109" fmla="*/ 949 h 2156"/>
                <a:gd name="T110" fmla="*/ 2808 w 2915"/>
                <a:gd name="T111" fmla="*/ 705 h 2156"/>
                <a:gd name="T112" fmla="*/ 2800 w 2915"/>
                <a:gd name="T113" fmla="*/ 507 h 2156"/>
                <a:gd name="T114" fmla="*/ 2698 w 2915"/>
                <a:gd name="T115" fmla="*/ 341 h 2156"/>
                <a:gd name="T116" fmla="*/ 2618 w 2915"/>
                <a:gd name="T117" fmla="*/ 164 h 2156"/>
                <a:gd name="T118" fmla="*/ 2504 w 2915"/>
                <a:gd name="T119" fmla="*/ 128 h 2156"/>
                <a:gd name="T120" fmla="*/ 2393 w 2915"/>
                <a:gd name="T121" fmla="*/ 151 h 2156"/>
                <a:gd name="T122" fmla="*/ 2306 w 2915"/>
                <a:gd name="T123" fmla="*/ 105 h 2156"/>
                <a:gd name="T124" fmla="*/ 2198 w 2915"/>
                <a:gd name="T125" fmla="*/ 113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5" h="2156">
                  <a:moveTo>
                    <a:pt x="2187" y="122"/>
                  </a:moveTo>
                  <a:lnTo>
                    <a:pt x="2175" y="106"/>
                  </a:lnTo>
                  <a:lnTo>
                    <a:pt x="2163" y="94"/>
                  </a:lnTo>
                  <a:lnTo>
                    <a:pt x="2150" y="79"/>
                  </a:lnTo>
                  <a:lnTo>
                    <a:pt x="2138" y="68"/>
                  </a:lnTo>
                  <a:lnTo>
                    <a:pt x="2125" y="56"/>
                  </a:lnTo>
                  <a:lnTo>
                    <a:pt x="2111" y="47"/>
                  </a:lnTo>
                  <a:lnTo>
                    <a:pt x="2098" y="37"/>
                  </a:lnTo>
                  <a:lnTo>
                    <a:pt x="2083" y="28"/>
                  </a:lnTo>
                  <a:lnTo>
                    <a:pt x="2070" y="22"/>
                  </a:lnTo>
                  <a:lnTo>
                    <a:pt x="2055" y="14"/>
                  </a:lnTo>
                  <a:lnTo>
                    <a:pt x="2041" y="10"/>
                  </a:lnTo>
                  <a:lnTo>
                    <a:pt x="2025" y="6"/>
                  </a:lnTo>
                  <a:lnTo>
                    <a:pt x="2010" y="2"/>
                  </a:lnTo>
                  <a:lnTo>
                    <a:pt x="1994" y="1"/>
                  </a:lnTo>
                  <a:lnTo>
                    <a:pt x="1979" y="0"/>
                  </a:lnTo>
                  <a:lnTo>
                    <a:pt x="1963" y="0"/>
                  </a:lnTo>
                  <a:lnTo>
                    <a:pt x="1946" y="1"/>
                  </a:lnTo>
                  <a:lnTo>
                    <a:pt x="1929" y="4"/>
                  </a:lnTo>
                  <a:lnTo>
                    <a:pt x="1910" y="8"/>
                  </a:lnTo>
                  <a:lnTo>
                    <a:pt x="1893" y="12"/>
                  </a:lnTo>
                  <a:lnTo>
                    <a:pt x="1875" y="17"/>
                  </a:lnTo>
                  <a:lnTo>
                    <a:pt x="1859" y="24"/>
                  </a:lnTo>
                  <a:lnTo>
                    <a:pt x="1842" y="32"/>
                  </a:lnTo>
                  <a:lnTo>
                    <a:pt x="1826" y="40"/>
                  </a:lnTo>
                  <a:lnTo>
                    <a:pt x="1811" y="51"/>
                  </a:lnTo>
                  <a:lnTo>
                    <a:pt x="1796" y="62"/>
                  </a:lnTo>
                  <a:lnTo>
                    <a:pt x="1781" y="74"/>
                  </a:lnTo>
                  <a:lnTo>
                    <a:pt x="1769" y="86"/>
                  </a:lnTo>
                  <a:lnTo>
                    <a:pt x="1755" y="99"/>
                  </a:lnTo>
                  <a:lnTo>
                    <a:pt x="1745" y="116"/>
                  </a:lnTo>
                  <a:lnTo>
                    <a:pt x="1735" y="130"/>
                  </a:lnTo>
                  <a:lnTo>
                    <a:pt x="1727" y="149"/>
                  </a:lnTo>
                  <a:lnTo>
                    <a:pt x="1718" y="136"/>
                  </a:lnTo>
                  <a:lnTo>
                    <a:pt x="1708" y="124"/>
                  </a:lnTo>
                  <a:lnTo>
                    <a:pt x="1699" y="113"/>
                  </a:lnTo>
                  <a:lnTo>
                    <a:pt x="1688" y="102"/>
                  </a:lnTo>
                  <a:lnTo>
                    <a:pt x="1677" y="91"/>
                  </a:lnTo>
                  <a:lnTo>
                    <a:pt x="1666" y="82"/>
                  </a:lnTo>
                  <a:lnTo>
                    <a:pt x="1656" y="74"/>
                  </a:lnTo>
                  <a:lnTo>
                    <a:pt x="1644" y="64"/>
                  </a:lnTo>
                  <a:lnTo>
                    <a:pt x="1630" y="58"/>
                  </a:lnTo>
                  <a:lnTo>
                    <a:pt x="1619" y="49"/>
                  </a:lnTo>
                  <a:lnTo>
                    <a:pt x="1606" y="44"/>
                  </a:lnTo>
                  <a:lnTo>
                    <a:pt x="1592" y="39"/>
                  </a:lnTo>
                  <a:lnTo>
                    <a:pt x="1579" y="35"/>
                  </a:lnTo>
                  <a:lnTo>
                    <a:pt x="1565" y="31"/>
                  </a:lnTo>
                  <a:lnTo>
                    <a:pt x="1552" y="28"/>
                  </a:lnTo>
                  <a:lnTo>
                    <a:pt x="1538" y="27"/>
                  </a:lnTo>
                  <a:lnTo>
                    <a:pt x="1525" y="27"/>
                  </a:lnTo>
                  <a:lnTo>
                    <a:pt x="1511" y="28"/>
                  </a:lnTo>
                  <a:lnTo>
                    <a:pt x="1498" y="29"/>
                  </a:lnTo>
                  <a:lnTo>
                    <a:pt x="1484" y="32"/>
                  </a:lnTo>
                  <a:lnTo>
                    <a:pt x="1471" y="37"/>
                  </a:lnTo>
                  <a:lnTo>
                    <a:pt x="1459" y="41"/>
                  </a:lnTo>
                  <a:lnTo>
                    <a:pt x="1445" y="48"/>
                  </a:lnTo>
                  <a:lnTo>
                    <a:pt x="1433" y="55"/>
                  </a:lnTo>
                  <a:lnTo>
                    <a:pt x="1421" y="62"/>
                  </a:lnTo>
                  <a:lnTo>
                    <a:pt x="1409" y="70"/>
                  </a:lnTo>
                  <a:lnTo>
                    <a:pt x="1397" y="78"/>
                  </a:lnTo>
                  <a:lnTo>
                    <a:pt x="1386" y="86"/>
                  </a:lnTo>
                  <a:lnTo>
                    <a:pt x="1375" y="95"/>
                  </a:lnTo>
                  <a:lnTo>
                    <a:pt x="1366" y="103"/>
                  </a:lnTo>
                  <a:lnTo>
                    <a:pt x="1358" y="113"/>
                  </a:lnTo>
                  <a:lnTo>
                    <a:pt x="1350" y="122"/>
                  </a:lnTo>
                  <a:lnTo>
                    <a:pt x="1339" y="118"/>
                  </a:lnTo>
                  <a:lnTo>
                    <a:pt x="1328" y="116"/>
                  </a:lnTo>
                  <a:lnTo>
                    <a:pt x="1319" y="113"/>
                  </a:lnTo>
                  <a:lnTo>
                    <a:pt x="1307" y="110"/>
                  </a:lnTo>
                  <a:lnTo>
                    <a:pt x="1296" y="109"/>
                  </a:lnTo>
                  <a:lnTo>
                    <a:pt x="1285" y="107"/>
                  </a:lnTo>
                  <a:lnTo>
                    <a:pt x="1274" y="107"/>
                  </a:lnTo>
                  <a:lnTo>
                    <a:pt x="1263" y="107"/>
                  </a:lnTo>
                  <a:lnTo>
                    <a:pt x="1253" y="107"/>
                  </a:lnTo>
                  <a:lnTo>
                    <a:pt x="1242" y="110"/>
                  </a:lnTo>
                  <a:lnTo>
                    <a:pt x="1231" y="112"/>
                  </a:lnTo>
                  <a:lnTo>
                    <a:pt x="1220" y="113"/>
                  </a:lnTo>
                  <a:lnTo>
                    <a:pt x="1211" y="117"/>
                  </a:lnTo>
                  <a:lnTo>
                    <a:pt x="1200" y="120"/>
                  </a:lnTo>
                  <a:lnTo>
                    <a:pt x="1191" y="124"/>
                  </a:lnTo>
                  <a:lnTo>
                    <a:pt x="1181" y="129"/>
                  </a:lnTo>
                  <a:lnTo>
                    <a:pt x="1164" y="140"/>
                  </a:lnTo>
                  <a:lnTo>
                    <a:pt x="1146" y="152"/>
                  </a:lnTo>
                  <a:lnTo>
                    <a:pt x="1130" y="167"/>
                  </a:lnTo>
                  <a:lnTo>
                    <a:pt x="1116" y="183"/>
                  </a:lnTo>
                  <a:lnTo>
                    <a:pt x="1104" y="201"/>
                  </a:lnTo>
                  <a:lnTo>
                    <a:pt x="1094" y="221"/>
                  </a:lnTo>
                  <a:lnTo>
                    <a:pt x="1085" y="242"/>
                  </a:lnTo>
                  <a:lnTo>
                    <a:pt x="1079" y="264"/>
                  </a:lnTo>
                  <a:lnTo>
                    <a:pt x="1064" y="263"/>
                  </a:lnTo>
                  <a:lnTo>
                    <a:pt x="1049" y="263"/>
                  </a:lnTo>
                  <a:lnTo>
                    <a:pt x="1036" y="261"/>
                  </a:lnTo>
                  <a:lnTo>
                    <a:pt x="1021" y="260"/>
                  </a:lnTo>
                  <a:lnTo>
                    <a:pt x="1007" y="261"/>
                  </a:lnTo>
                  <a:lnTo>
                    <a:pt x="994" y="261"/>
                  </a:lnTo>
                  <a:lnTo>
                    <a:pt x="982" y="263"/>
                  </a:lnTo>
                  <a:lnTo>
                    <a:pt x="968" y="264"/>
                  </a:lnTo>
                  <a:lnTo>
                    <a:pt x="957" y="267"/>
                  </a:lnTo>
                  <a:lnTo>
                    <a:pt x="945" y="269"/>
                  </a:lnTo>
                  <a:lnTo>
                    <a:pt x="934" y="273"/>
                  </a:lnTo>
                  <a:lnTo>
                    <a:pt x="924" y="277"/>
                  </a:lnTo>
                  <a:lnTo>
                    <a:pt x="912" y="283"/>
                  </a:lnTo>
                  <a:lnTo>
                    <a:pt x="902" y="290"/>
                  </a:lnTo>
                  <a:lnTo>
                    <a:pt x="893" y="296"/>
                  </a:lnTo>
                  <a:lnTo>
                    <a:pt x="883" y="304"/>
                  </a:lnTo>
                  <a:lnTo>
                    <a:pt x="860" y="329"/>
                  </a:lnTo>
                  <a:lnTo>
                    <a:pt x="841" y="356"/>
                  </a:lnTo>
                  <a:lnTo>
                    <a:pt x="824" y="385"/>
                  </a:lnTo>
                  <a:lnTo>
                    <a:pt x="812" y="416"/>
                  </a:lnTo>
                  <a:lnTo>
                    <a:pt x="800" y="450"/>
                  </a:lnTo>
                  <a:lnTo>
                    <a:pt x="789" y="485"/>
                  </a:lnTo>
                  <a:lnTo>
                    <a:pt x="779" y="522"/>
                  </a:lnTo>
                  <a:lnTo>
                    <a:pt x="769" y="562"/>
                  </a:lnTo>
                  <a:lnTo>
                    <a:pt x="758" y="562"/>
                  </a:lnTo>
                  <a:lnTo>
                    <a:pt x="746" y="562"/>
                  </a:lnTo>
                  <a:lnTo>
                    <a:pt x="735" y="564"/>
                  </a:lnTo>
                  <a:lnTo>
                    <a:pt x="724" y="566"/>
                  </a:lnTo>
                  <a:lnTo>
                    <a:pt x="713" y="568"/>
                  </a:lnTo>
                  <a:lnTo>
                    <a:pt x="703" y="570"/>
                  </a:lnTo>
                  <a:lnTo>
                    <a:pt x="692" y="573"/>
                  </a:lnTo>
                  <a:lnTo>
                    <a:pt x="681" y="576"/>
                  </a:lnTo>
                  <a:lnTo>
                    <a:pt x="670" y="580"/>
                  </a:lnTo>
                  <a:lnTo>
                    <a:pt x="661" y="582"/>
                  </a:lnTo>
                  <a:lnTo>
                    <a:pt x="650" y="586"/>
                  </a:lnTo>
                  <a:lnTo>
                    <a:pt x="639" y="591"/>
                  </a:lnTo>
                  <a:lnTo>
                    <a:pt x="630" y="595"/>
                  </a:lnTo>
                  <a:lnTo>
                    <a:pt x="619" y="600"/>
                  </a:lnTo>
                  <a:lnTo>
                    <a:pt x="610" y="604"/>
                  </a:lnTo>
                  <a:lnTo>
                    <a:pt x="600" y="609"/>
                  </a:lnTo>
                  <a:lnTo>
                    <a:pt x="576" y="622"/>
                  </a:lnTo>
                  <a:lnTo>
                    <a:pt x="556" y="636"/>
                  </a:lnTo>
                  <a:lnTo>
                    <a:pt x="538" y="651"/>
                  </a:lnTo>
                  <a:lnTo>
                    <a:pt x="523" y="667"/>
                  </a:lnTo>
                  <a:lnTo>
                    <a:pt x="512" y="685"/>
                  </a:lnTo>
                  <a:lnTo>
                    <a:pt x="506" y="705"/>
                  </a:lnTo>
                  <a:lnTo>
                    <a:pt x="500" y="727"/>
                  </a:lnTo>
                  <a:lnTo>
                    <a:pt x="499" y="752"/>
                  </a:lnTo>
                  <a:lnTo>
                    <a:pt x="476" y="761"/>
                  </a:lnTo>
                  <a:lnTo>
                    <a:pt x="457" y="770"/>
                  </a:lnTo>
                  <a:lnTo>
                    <a:pt x="441" y="782"/>
                  </a:lnTo>
                  <a:lnTo>
                    <a:pt x="425" y="796"/>
                  </a:lnTo>
                  <a:lnTo>
                    <a:pt x="409" y="809"/>
                  </a:lnTo>
                  <a:lnTo>
                    <a:pt x="397" y="825"/>
                  </a:lnTo>
                  <a:lnTo>
                    <a:pt x="383" y="841"/>
                  </a:lnTo>
                  <a:lnTo>
                    <a:pt x="371" y="859"/>
                  </a:lnTo>
                  <a:lnTo>
                    <a:pt x="360" y="875"/>
                  </a:lnTo>
                  <a:lnTo>
                    <a:pt x="349" y="891"/>
                  </a:lnTo>
                  <a:lnTo>
                    <a:pt x="339" y="908"/>
                  </a:lnTo>
                  <a:lnTo>
                    <a:pt x="330" y="924"/>
                  </a:lnTo>
                  <a:lnTo>
                    <a:pt x="324" y="943"/>
                  </a:lnTo>
                  <a:lnTo>
                    <a:pt x="318" y="963"/>
                  </a:lnTo>
                  <a:lnTo>
                    <a:pt x="316" y="984"/>
                  </a:lnTo>
                  <a:lnTo>
                    <a:pt x="317" y="1009"/>
                  </a:lnTo>
                  <a:lnTo>
                    <a:pt x="297" y="1010"/>
                  </a:lnTo>
                  <a:lnTo>
                    <a:pt x="278" y="1013"/>
                  </a:lnTo>
                  <a:lnTo>
                    <a:pt x="259" y="1017"/>
                  </a:lnTo>
                  <a:lnTo>
                    <a:pt x="241" y="1020"/>
                  </a:lnTo>
                  <a:lnTo>
                    <a:pt x="224" y="1025"/>
                  </a:lnTo>
                  <a:lnTo>
                    <a:pt x="208" y="1030"/>
                  </a:lnTo>
                  <a:lnTo>
                    <a:pt x="192" y="1037"/>
                  </a:lnTo>
                  <a:lnTo>
                    <a:pt x="177" y="1044"/>
                  </a:lnTo>
                  <a:lnTo>
                    <a:pt x="162" y="1052"/>
                  </a:lnTo>
                  <a:lnTo>
                    <a:pt x="150" y="1061"/>
                  </a:lnTo>
                  <a:lnTo>
                    <a:pt x="135" y="1071"/>
                  </a:lnTo>
                  <a:lnTo>
                    <a:pt x="123" y="1080"/>
                  </a:lnTo>
                  <a:lnTo>
                    <a:pt x="111" y="1092"/>
                  </a:lnTo>
                  <a:lnTo>
                    <a:pt x="100" y="1105"/>
                  </a:lnTo>
                  <a:lnTo>
                    <a:pt x="90" y="1117"/>
                  </a:lnTo>
                  <a:lnTo>
                    <a:pt x="80" y="1130"/>
                  </a:lnTo>
                  <a:lnTo>
                    <a:pt x="62" y="1157"/>
                  </a:lnTo>
                  <a:lnTo>
                    <a:pt x="47" y="1187"/>
                  </a:lnTo>
                  <a:lnTo>
                    <a:pt x="37" y="1219"/>
                  </a:lnTo>
                  <a:lnTo>
                    <a:pt x="28" y="1250"/>
                  </a:lnTo>
                  <a:lnTo>
                    <a:pt x="27" y="1284"/>
                  </a:lnTo>
                  <a:lnTo>
                    <a:pt x="30" y="1318"/>
                  </a:lnTo>
                  <a:lnTo>
                    <a:pt x="42" y="1351"/>
                  </a:lnTo>
                  <a:lnTo>
                    <a:pt x="59" y="1388"/>
                  </a:lnTo>
                  <a:lnTo>
                    <a:pt x="43" y="1411"/>
                  </a:lnTo>
                  <a:lnTo>
                    <a:pt x="28" y="1435"/>
                  </a:lnTo>
                  <a:lnTo>
                    <a:pt x="18" y="1459"/>
                  </a:lnTo>
                  <a:lnTo>
                    <a:pt x="8" y="1484"/>
                  </a:lnTo>
                  <a:lnTo>
                    <a:pt x="3" y="1509"/>
                  </a:lnTo>
                  <a:lnTo>
                    <a:pt x="0" y="1535"/>
                  </a:lnTo>
                  <a:lnTo>
                    <a:pt x="0" y="1561"/>
                  </a:lnTo>
                  <a:lnTo>
                    <a:pt x="6" y="1585"/>
                  </a:lnTo>
                  <a:lnTo>
                    <a:pt x="10" y="1594"/>
                  </a:lnTo>
                  <a:lnTo>
                    <a:pt x="12" y="1604"/>
                  </a:lnTo>
                  <a:lnTo>
                    <a:pt x="18" y="1613"/>
                  </a:lnTo>
                  <a:lnTo>
                    <a:pt x="23" y="1621"/>
                  </a:lnTo>
                  <a:lnTo>
                    <a:pt x="28" y="1629"/>
                  </a:lnTo>
                  <a:lnTo>
                    <a:pt x="35" y="1637"/>
                  </a:lnTo>
                  <a:lnTo>
                    <a:pt x="43" y="1644"/>
                  </a:lnTo>
                  <a:lnTo>
                    <a:pt x="50" y="1651"/>
                  </a:lnTo>
                  <a:lnTo>
                    <a:pt x="59" y="1658"/>
                  </a:lnTo>
                  <a:lnTo>
                    <a:pt x="69" y="1663"/>
                  </a:lnTo>
                  <a:lnTo>
                    <a:pt x="80" y="1667"/>
                  </a:lnTo>
                  <a:lnTo>
                    <a:pt x="90" y="1671"/>
                  </a:lnTo>
                  <a:lnTo>
                    <a:pt x="103" y="1675"/>
                  </a:lnTo>
                  <a:lnTo>
                    <a:pt x="115" y="1678"/>
                  </a:lnTo>
                  <a:lnTo>
                    <a:pt x="127" y="1678"/>
                  </a:lnTo>
                  <a:lnTo>
                    <a:pt x="140" y="1679"/>
                  </a:lnTo>
                  <a:lnTo>
                    <a:pt x="134" y="1695"/>
                  </a:lnTo>
                  <a:lnTo>
                    <a:pt x="131" y="1713"/>
                  </a:lnTo>
                  <a:lnTo>
                    <a:pt x="130" y="1732"/>
                  </a:lnTo>
                  <a:lnTo>
                    <a:pt x="130" y="1751"/>
                  </a:lnTo>
                  <a:lnTo>
                    <a:pt x="132" y="1770"/>
                  </a:lnTo>
                  <a:lnTo>
                    <a:pt x="138" y="1789"/>
                  </a:lnTo>
                  <a:lnTo>
                    <a:pt x="144" y="1806"/>
                  </a:lnTo>
                  <a:lnTo>
                    <a:pt x="154" y="1821"/>
                  </a:lnTo>
                  <a:lnTo>
                    <a:pt x="162" y="1830"/>
                  </a:lnTo>
                  <a:lnTo>
                    <a:pt x="174" y="1839"/>
                  </a:lnTo>
                  <a:lnTo>
                    <a:pt x="186" y="1845"/>
                  </a:lnTo>
                  <a:lnTo>
                    <a:pt x="201" y="1849"/>
                  </a:lnTo>
                  <a:lnTo>
                    <a:pt x="215" y="1852"/>
                  </a:lnTo>
                  <a:lnTo>
                    <a:pt x="229" y="1855"/>
                  </a:lnTo>
                  <a:lnTo>
                    <a:pt x="243" y="1855"/>
                  </a:lnTo>
                  <a:lnTo>
                    <a:pt x="256" y="1855"/>
                  </a:lnTo>
                  <a:lnTo>
                    <a:pt x="256" y="1870"/>
                  </a:lnTo>
                  <a:lnTo>
                    <a:pt x="260" y="1883"/>
                  </a:lnTo>
                  <a:lnTo>
                    <a:pt x="264" y="1894"/>
                  </a:lnTo>
                  <a:lnTo>
                    <a:pt x="270" y="1905"/>
                  </a:lnTo>
                  <a:lnTo>
                    <a:pt x="278" y="1914"/>
                  </a:lnTo>
                  <a:lnTo>
                    <a:pt x="287" y="1922"/>
                  </a:lnTo>
                  <a:lnTo>
                    <a:pt x="297" y="1929"/>
                  </a:lnTo>
                  <a:lnTo>
                    <a:pt x="308" y="1934"/>
                  </a:lnTo>
                  <a:lnTo>
                    <a:pt x="320" y="1940"/>
                  </a:lnTo>
                  <a:lnTo>
                    <a:pt x="332" y="1942"/>
                  </a:lnTo>
                  <a:lnTo>
                    <a:pt x="343" y="1946"/>
                  </a:lnTo>
                  <a:lnTo>
                    <a:pt x="356" y="1949"/>
                  </a:lnTo>
                  <a:lnTo>
                    <a:pt x="368" y="1949"/>
                  </a:lnTo>
                  <a:lnTo>
                    <a:pt x="380" y="1950"/>
                  </a:lnTo>
                  <a:lnTo>
                    <a:pt x="392" y="1950"/>
                  </a:lnTo>
                  <a:lnTo>
                    <a:pt x="405" y="1950"/>
                  </a:lnTo>
                  <a:lnTo>
                    <a:pt x="418" y="1949"/>
                  </a:lnTo>
                  <a:lnTo>
                    <a:pt x="433" y="1946"/>
                  </a:lnTo>
                  <a:lnTo>
                    <a:pt x="446" y="1941"/>
                  </a:lnTo>
                  <a:lnTo>
                    <a:pt x="460" y="1936"/>
                  </a:lnTo>
                  <a:lnTo>
                    <a:pt x="473" y="1929"/>
                  </a:lnTo>
                  <a:lnTo>
                    <a:pt x="485" y="1922"/>
                  </a:lnTo>
                  <a:lnTo>
                    <a:pt x="499" y="1913"/>
                  </a:lnTo>
                  <a:lnTo>
                    <a:pt x="511" y="1905"/>
                  </a:lnTo>
                  <a:lnTo>
                    <a:pt x="523" y="1895"/>
                  </a:lnTo>
                  <a:lnTo>
                    <a:pt x="535" y="1884"/>
                  </a:lnTo>
                  <a:lnTo>
                    <a:pt x="546" y="1875"/>
                  </a:lnTo>
                  <a:lnTo>
                    <a:pt x="558" y="1863"/>
                  </a:lnTo>
                  <a:lnTo>
                    <a:pt x="569" y="1853"/>
                  </a:lnTo>
                  <a:lnTo>
                    <a:pt x="579" y="1843"/>
                  </a:lnTo>
                  <a:lnTo>
                    <a:pt x="589" y="1832"/>
                  </a:lnTo>
                  <a:lnTo>
                    <a:pt x="600" y="1821"/>
                  </a:lnTo>
                  <a:lnTo>
                    <a:pt x="605" y="1863"/>
                  </a:lnTo>
                  <a:lnTo>
                    <a:pt x="611" y="1903"/>
                  </a:lnTo>
                  <a:lnTo>
                    <a:pt x="618" y="1940"/>
                  </a:lnTo>
                  <a:lnTo>
                    <a:pt x="630" y="1973"/>
                  </a:lnTo>
                  <a:lnTo>
                    <a:pt x="642" y="2004"/>
                  </a:lnTo>
                  <a:lnTo>
                    <a:pt x="661" y="2031"/>
                  </a:lnTo>
                  <a:lnTo>
                    <a:pt x="685" y="2053"/>
                  </a:lnTo>
                  <a:lnTo>
                    <a:pt x="715" y="2072"/>
                  </a:lnTo>
                  <a:lnTo>
                    <a:pt x="731" y="2077"/>
                  </a:lnTo>
                  <a:lnTo>
                    <a:pt x="747" y="2081"/>
                  </a:lnTo>
                  <a:lnTo>
                    <a:pt x="763" y="2084"/>
                  </a:lnTo>
                  <a:lnTo>
                    <a:pt x="779" y="2084"/>
                  </a:lnTo>
                  <a:lnTo>
                    <a:pt x="797" y="2084"/>
                  </a:lnTo>
                  <a:lnTo>
                    <a:pt x="814" y="2083"/>
                  </a:lnTo>
                  <a:lnTo>
                    <a:pt x="832" y="2079"/>
                  </a:lnTo>
                  <a:lnTo>
                    <a:pt x="848" y="2073"/>
                  </a:lnTo>
                  <a:lnTo>
                    <a:pt x="864" y="2067"/>
                  </a:lnTo>
                  <a:lnTo>
                    <a:pt x="882" y="2058"/>
                  </a:lnTo>
                  <a:lnTo>
                    <a:pt x="899" y="2049"/>
                  </a:lnTo>
                  <a:lnTo>
                    <a:pt x="914" y="2040"/>
                  </a:lnTo>
                  <a:lnTo>
                    <a:pt x="930" y="2029"/>
                  </a:lnTo>
                  <a:lnTo>
                    <a:pt x="944" y="2017"/>
                  </a:lnTo>
                  <a:lnTo>
                    <a:pt x="957" y="2004"/>
                  </a:lnTo>
                  <a:lnTo>
                    <a:pt x="971" y="1991"/>
                  </a:lnTo>
                  <a:lnTo>
                    <a:pt x="979" y="1998"/>
                  </a:lnTo>
                  <a:lnTo>
                    <a:pt x="988" y="2004"/>
                  </a:lnTo>
                  <a:lnTo>
                    <a:pt x="998" y="2010"/>
                  </a:lnTo>
                  <a:lnTo>
                    <a:pt x="1009" y="2014"/>
                  </a:lnTo>
                  <a:lnTo>
                    <a:pt x="1018" y="2018"/>
                  </a:lnTo>
                  <a:lnTo>
                    <a:pt x="1030" y="2022"/>
                  </a:lnTo>
                  <a:lnTo>
                    <a:pt x="1041" y="2025"/>
                  </a:lnTo>
                  <a:lnTo>
                    <a:pt x="1053" y="2027"/>
                  </a:lnTo>
                  <a:lnTo>
                    <a:pt x="1065" y="2029"/>
                  </a:lnTo>
                  <a:lnTo>
                    <a:pt x="1076" y="2029"/>
                  </a:lnTo>
                  <a:lnTo>
                    <a:pt x="1088" y="2029"/>
                  </a:lnTo>
                  <a:lnTo>
                    <a:pt x="1099" y="2029"/>
                  </a:lnTo>
                  <a:lnTo>
                    <a:pt x="1110" y="2029"/>
                  </a:lnTo>
                  <a:lnTo>
                    <a:pt x="1120" y="2027"/>
                  </a:lnTo>
                  <a:lnTo>
                    <a:pt x="1131" y="2026"/>
                  </a:lnTo>
                  <a:lnTo>
                    <a:pt x="1141" y="2025"/>
                  </a:lnTo>
                  <a:lnTo>
                    <a:pt x="1154" y="2021"/>
                  </a:lnTo>
                  <a:lnTo>
                    <a:pt x="1166" y="2018"/>
                  </a:lnTo>
                  <a:lnTo>
                    <a:pt x="1178" y="2013"/>
                  </a:lnTo>
                  <a:lnTo>
                    <a:pt x="1191" y="2009"/>
                  </a:lnTo>
                  <a:lnTo>
                    <a:pt x="1201" y="2004"/>
                  </a:lnTo>
                  <a:lnTo>
                    <a:pt x="1212" y="1999"/>
                  </a:lnTo>
                  <a:lnTo>
                    <a:pt x="1224" y="1992"/>
                  </a:lnTo>
                  <a:lnTo>
                    <a:pt x="1235" y="1986"/>
                  </a:lnTo>
                  <a:lnTo>
                    <a:pt x="1244" y="1980"/>
                  </a:lnTo>
                  <a:lnTo>
                    <a:pt x="1255" y="1973"/>
                  </a:lnTo>
                  <a:lnTo>
                    <a:pt x="1266" y="1964"/>
                  </a:lnTo>
                  <a:lnTo>
                    <a:pt x="1276" y="1956"/>
                  </a:lnTo>
                  <a:lnTo>
                    <a:pt x="1285" y="1946"/>
                  </a:lnTo>
                  <a:lnTo>
                    <a:pt x="1296" y="1937"/>
                  </a:lnTo>
                  <a:lnTo>
                    <a:pt x="1305" y="1926"/>
                  </a:lnTo>
                  <a:lnTo>
                    <a:pt x="1316" y="1915"/>
                  </a:lnTo>
                  <a:lnTo>
                    <a:pt x="1323" y="1946"/>
                  </a:lnTo>
                  <a:lnTo>
                    <a:pt x="1332" y="1976"/>
                  </a:lnTo>
                  <a:lnTo>
                    <a:pt x="1346" y="2003"/>
                  </a:lnTo>
                  <a:lnTo>
                    <a:pt x="1362" y="2029"/>
                  </a:lnTo>
                  <a:lnTo>
                    <a:pt x="1379" y="2052"/>
                  </a:lnTo>
                  <a:lnTo>
                    <a:pt x="1400" y="2072"/>
                  </a:lnTo>
                  <a:lnTo>
                    <a:pt x="1421" y="2087"/>
                  </a:lnTo>
                  <a:lnTo>
                    <a:pt x="1444" y="2099"/>
                  </a:lnTo>
                  <a:lnTo>
                    <a:pt x="1459" y="2104"/>
                  </a:lnTo>
                  <a:lnTo>
                    <a:pt x="1475" y="2108"/>
                  </a:lnTo>
                  <a:lnTo>
                    <a:pt x="1491" y="2112"/>
                  </a:lnTo>
                  <a:lnTo>
                    <a:pt x="1507" y="2114"/>
                  </a:lnTo>
                  <a:lnTo>
                    <a:pt x="1525" y="2115"/>
                  </a:lnTo>
                  <a:lnTo>
                    <a:pt x="1541" y="2116"/>
                  </a:lnTo>
                  <a:lnTo>
                    <a:pt x="1559" y="2115"/>
                  </a:lnTo>
                  <a:lnTo>
                    <a:pt x="1576" y="2112"/>
                  </a:lnTo>
                  <a:lnTo>
                    <a:pt x="1592" y="2110"/>
                  </a:lnTo>
                  <a:lnTo>
                    <a:pt x="1610" y="2107"/>
                  </a:lnTo>
                  <a:lnTo>
                    <a:pt x="1626" y="2103"/>
                  </a:lnTo>
                  <a:lnTo>
                    <a:pt x="1644" y="2098"/>
                  </a:lnTo>
                  <a:lnTo>
                    <a:pt x="1660" y="2092"/>
                  </a:lnTo>
                  <a:lnTo>
                    <a:pt x="1676" y="2085"/>
                  </a:lnTo>
                  <a:lnTo>
                    <a:pt x="1692" y="2079"/>
                  </a:lnTo>
                  <a:lnTo>
                    <a:pt x="1707" y="2072"/>
                  </a:lnTo>
                  <a:lnTo>
                    <a:pt x="1724" y="2079"/>
                  </a:lnTo>
                  <a:lnTo>
                    <a:pt x="1742" y="2087"/>
                  </a:lnTo>
                  <a:lnTo>
                    <a:pt x="1759" y="2096"/>
                  </a:lnTo>
                  <a:lnTo>
                    <a:pt x="1778" y="2103"/>
                  </a:lnTo>
                  <a:lnTo>
                    <a:pt x="1797" y="2111"/>
                  </a:lnTo>
                  <a:lnTo>
                    <a:pt x="1815" y="2119"/>
                  </a:lnTo>
                  <a:lnTo>
                    <a:pt x="1832" y="2126"/>
                  </a:lnTo>
                  <a:lnTo>
                    <a:pt x="1850" y="2133"/>
                  </a:lnTo>
                  <a:lnTo>
                    <a:pt x="1869" y="2138"/>
                  </a:lnTo>
                  <a:lnTo>
                    <a:pt x="1886" y="2145"/>
                  </a:lnTo>
                  <a:lnTo>
                    <a:pt x="1905" y="2149"/>
                  </a:lnTo>
                  <a:lnTo>
                    <a:pt x="1924" y="2152"/>
                  </a:lnTo>
                  <a:lnTo>
                    <a:pt x="1941" y="2154"/>
                  </a:lnTo>
                  <a:lnTo>
                    <a:pt x="1960" y="2156"/>
                  </a:lnTo>
                  <a:lnTo>
                    <a:pt x="1978" y="2154"/>
                  </a:lnTo>
                  <a:lnTo>
                    <a:pt x="1997" y="2153"/>
                  </a:lnTo>
                  <a:lnTo>
                    <a:pt x="2016" y="2150"/>
                  </a:lnTo>
                  <a:lnTo>
                    <a:pt x="2036" y="2146"/>
                  </a:lnTo>
                  <a:lnTo>
                    <a:pt x="2055" y="2142"/>
                  </a:lnTo>
                  <a:lnTo>
                    <a:pt x="2072" y="2137"/>
                  </a:lnTo>
                  <a:lnTo>
                    <a:pt x="2091" y="2131"/>
                  </a:lnTo>
                  <a:lnTo>
                    <a:pt x="2109" y="2125"/>
                  </a:lnTo>
                  <a:lnTo>
                    <a:pt x="2126" y="2116"/>
                  </a:lnTo>
                  <a:lnTo>
                    <a:pt x="2142" y="2108"/>
                  </a:lnTo>
                  <a:lnTo>
                    <a:pt x="2160" y="2099"/>
                  </a:lnTo>
                  <a:lnTo>
                    <a:pt x="2176" y="2087"/>
                  </a:lnTo>
                  <a:lnTo>
                    <a:pt x="2192" y="2075"/>
                  </a:lnTo>
                  <a:lnTo>
                    <a:pt x="2210" y="2060"/>
                  </a:lnTo>
                  <a:lnTo>
                    <a:pt x="2225" y="2044"/>
                  </a:lnTo>
                  <a:lnTo>
                    <a:pt x="2241" y="2025"/>
                  </a:lnTo>
                  <a:lnTo>
                    <a:pt x="2258" y="2006"/>
                  </a:lnTo>
                  <a:lnTo>
                    <a:pt x="2274" y="1984"/>
                  </a:lnTo>
                  <a:lnTo>
                    <a:pt x="2285" y="1992"/>
                  </a:lnTo>
                  <a:lnTo>
                    <a:pt x="2297" y="2000"/>
                  </a:lnTo>
                  <a:lnTo>
                    <a:pt x="2310" y="2009"/>
                  </a:lnTo>
                  <a:lnTo>
                    <a:pt x="2324" y="2015"/>
                  </a:lnTo>
                  <a:lnTo>
                    <a:pt x="2338" y="2022"/>
                  </a:lnTo>
                  <a:lnTo>
                    <a:pt x="2350" y="2029"/>
                  </a:lnTo>
                  <a:lnTo>
                    <a:pt x="2365" y="2033"/>
                  </a:lnTo>
                  <a:lnTo>
                    <a:pt x="2380" y="2038"/>
                  </a:lnTo>
                  <a:lnTo>
                    <a:pt x="2393" y="2042"/>
                  </a:lnTo>
                  <a:lnTo>
                    <a:pt x="2408" y="2046"/>
                  </a:lnTo>
                  <a:lnTo>
                    <a:pt x="2423" y="2049"/>
                  </a:lnTo>
                  <a:lnTo>
                    <a:pt x="2438" y="2052"/>
                  </a:lnTo>
                  <a:lnTo>
                    <a:pt x="2452" y="2053"/>
                  </a:lnTo>
                  <a:lnTo>
                    <a:pt x="2467" y="2053"/>
                  </a:lnTo>
                  <a:lnTo>
                    <a:pt x="2482" y="2053"/>
                  </a:lnTo>
                  <a:lnTo>
                    <a:pt x="2497" y="2052"/>
                  </a:lnTo>
                  <a:lnTo>
                    <a:pt x="2510" y="2049"/>
                  </a:lnTo>
                  <a:lnTo>
                    <a:pt x="2525" y="2046"/>
                  </a:lnTo>
                  <a:lnTo>
                    <a:pt x="2539" y="2042"/>
                  </a:lnTo>
                  <a:lnTo>
                    <a:pt x="2554" y="2038"/>
                  </a:lnTo>
                  <a:lnTo>
                    <a:pt x="2567" y="2033"/>
                  </a:lnTo>
                  <a:lnTo>
                    <a:pt x="2581" y="2027"/>
                  </a:lnTo>
                  <a:lnTo>
                    <a:pt x="2594" y="2022"/>
                  </a:lnTo>
                  <a:lnTo>
                    <a:pt x="2606" y="2014"/>
                  </a:lnTo>
                  <a:lnTo>
                    <a:pt x="2620" y="2007"/>
                  </a:lnTo>
                  <a:lnTo>
                    <a:pt x="2632" y="1998"/>
                  </a:lnTo>
                  <a:lnTo>
                    <a:pt x="2644" y="1988"/>
                  </a:lnTo>
                  <a:lnTo>
                    <a:pt x="2656" y="1979"/>
                  </a:lnTo>
                  <a:lnTo>
                    <a:pt x="2667" y="1967"/>
                  </a:lnTo>
                  <a:lnTo>
                    <a:pt x="2678" y="1956"/>
                  </a:lnTo>
                  <a:lnTo>
                    <a:pt x="2690" y="1942"/>
                  </a:lnTo>
                  <a:lnTo>
                    <a:pt x="2699" y="1929"/>
                  </a:lnTo>
                  <a:lnTo>
                    <a:pt x="2715" y="1922"/>
                  </a:lnTo>
                  <a:lnTo>
                    <a:pt x="2730" y="1913"/>
                  </a:lnTo>
                  <a:lnTo>
                    <a:pt x="2745" y="1903"/>
                  </a:lnTo>
                  <a:lnTo>
                    <a:pt x="2758" y="1892"/>
                  </a:lnTo>
                  <a:lnTo>
                    <a:pt x="2773" y="1882"/>
                  </a:lnTo>
                  <a:lnTo>
                    <a:pt x="2785" y="1871"/>
                  </a:lnTo>
                  <a:lnTo>
                    <a:pt x="2798" y="1859"/>
                  </a:lnTo>
                  <a:lnTo>
                    <a:pt x="2808" y="1847"/>
                  </a:lnTo>
                  <a:lnTo>
                    <a:pt x="2819" y="1834"/>
                  </a:lnTo>
                  <a:lnTo>
                    <a:pt x="2829" y="1821"/>
                  </a:lnTo>
                  <a:lnTo>
                    <a:pt x="2838" y="1806"/>
                  </a:lnTo>
                  <a:lnTo>
                    <a:pt x="2847" y="1793"/>
                  </a:lnTo>
                  <a:lnTo>
                    <a:pt x="2856" y="1778"/>
                  </a:lnTo>
                  <a:lnTo>
                    <a:pt x="2862" y="1763"/>
                  </a:lnTo>
                  <a:lnTo>
                    <a:pt x="2869" y="1748"/>
                  </a:lnTo>
                  <a:lnTo>
                    <a:pt x="2874" y="1733"/>
                  </a:lnTo>
                  <a:lnTo>
                    <a:pt x="2880" y="1710"/>
                  </a:lnTo>
                  <a:lnTo>
                    <a:pt x="2883" y="1687"/>
                  </a:lnTo>
                  <a:lnTo>
                    <a:pt x="2880" y="1663"/>
                  </a:lnTo>
                  <a:lnTo>
                    <a:pt x="2874" y="1640"/>
                  </a:lnTo>
                  <a:lnTo>
                    <a:pt x="2868" y="1616"/>
                  </a:lnTo>
                  <a:lnTo>
                    <a:pt x="2857" y="1593"/>
                  </a:lnTo>
                  <a:lnTo>
                    <a:pt x="2847" y="1571"/>
                  </a:lnTo>
                  <a:lnTo>
                    <a:pt x="2834" y="1551"/>
                  </a:lnTo>
                  <a:lnTo>
                    <a:pt x="2852" y="1528"/>
                  </a:lnTo>
                  <a:lnTo>
                    <a:pt x="2868" y="1504"/>
                  </a:lnTo>
                  <a:lnTo>
                    <a:pt x="2880" y="1477"/>
                  </a:lnTo>
                  <a:lnTo>
                    <a:pt x="2892" y="1447"/>
                  </a:lnTo>
                  <a:lnTo>
                    <a:pt x="2901" y="1418"/>
                  </a:lnTo>
                  <a:lnTo>
                    <a:pt x="2909" y="1388"/>
                  </a:lnTo>
                  <a:lnTo>
                    <a:pt x="2914" y="1357"/>
                  </a:lnTo>
                  <a:lnTo>
                    <a:pt x="2915" y="1327"/>
                  </a:lnTo>
                  <a:lnTo>
                    <a:pt x="2914" y="1302"/>
                  </a:lnTo>
                  <a:lnTo>
                    <a:pt x="2909" y="1277"/>
                  </a:lnTo>
                  <a:lnTo>
                    <a:pt x="2901" y="1254"/>
                  </a:lnTo>
                  <a:lnTo>
                    <a:pt x="2892" y="1231"/>
                  </a:lnTo>
                  <a:lnTo>
                    <a:pt x="2880" y="1208"/>
                  </a:lnTo>
                  <a:lnTo>
                    <a:pt x="2868" y="1185"/>
                  </a:lnTo>
                  <a:lnTo>
                    <a:pt x="2852" y="1163"/>
                  </a:lnTo>
                  <a:lnTo>
                    <a:pt x="2834" y="1137"/>
                  </a:lnTo>
                  <a:lnTo>
                    <a:pt x="2853" y="1115"/>
                  </a:lnTo>
                  <a:lnTo>
                    <a:pt x="2869" y="1091"/>
                  </a:lnTo>
                  <a:lnTo>
                    <a:pt x="2881" y="1064"/>
                  </a:lnTo>
                  <a:lnTo>
                    <a:pt x="2891" y="1036"/>
                  </a:lnTo>
                  <a:lnTo>
                    <a:pt x="2899" y="1007"/>
                  </a:lnTo>
                  <a:lnTo>
                    <a:pt x="2901" y="978"/>
                  </a:lnTo>
                  <a:lnTo>
                    <a:pt x="2903" y="949"/>
                  </a:lnTo>
                  <a:lnTo>
                    <a:pt x="2901" y="921"/>
                  </a:lnTo>
                  <a:lnTo>
                    <a:pt x="2896" y="887"/>
                  </a:lnTo>
                  <a:lnTo>
                    <a:pt x="2888" y="855"/>
                  </a:lnTo>
                  <a:lnTo>
                    <a:pt x="2877" y="824"/>
                  </a:lnTo>
                  <a:lnTo>
                    <a:pt x="2864" y="794"/>
                  </a:lnTo>
                  <a:lnTo>
                    <a:pt x="2847" y="763"/>
                  </a:lnTo>
                  <a:lnTo>
                    <a:pt x="2829" y="734"/>
                  </a:lnTo>
                  <a:lnTo>
                    <a:pt x="2808" y="705"/>
                  </a:lnTo>
                  <a:lnTo>
                    <a:pt x="2787" y="677"/>
                  </a:lnTo>
                  <a:lnTo>
                    <a:pt x="2796" y="650"/>
                  </a:lnTo>
                  <a:lnTo>
                    <a:pt x="2802" y="624"/>
                  </a:lnTo>
                  <a:lnTo>
                    <a:pt x="2806" y="600"/>
                  </a:lnTo>
                  <a:lnTo>
                    <a:pt x="2808" y="577"/>
                  </a:lnTo>
                  <a:lnTo>
                    <a:pt x="2808" y="553"/>
                  </a:lnTo>
                  <a:lnTo>
                    <a:pt x="2806" y="530"/>
                  </a:lnTo>
                  <a:lnTo>
                    <a:pt x="2800" y="507"/>
                  </a:lnTo>
                  <a:lnTo>
                    <a:pt x="2794" y="481"/>
                  </a:lnTo>
                  <a:lnTo>
                    <a:pt x="2785" y="460"/>
                  </a:lnTo>
                  <a:lnTo>
                    <a:pt x="2776" y="437"/>
                  </a:lnTo>
                  <a:lnTo>
                    <a:pt x="2764" y="415"/>
                  </a:lnTo>
                  <a:lnTo>
                    <a:pt x="2750" y="394"/>
                  </a:lnTo>
                  <a:lnTo>
                    <a:pt x="2734" y="373"/>
                  </a:lnTo>
                  <a:lnTo>
                    <a:pt x="2717" y="356"/>
                  </a:lnTo>
                  <a:lnTo>
                    <a:pt x="2698" y="341"/>
                  </a:lnTo>
                  <a:lnTo>
                    <a:pt x="2679" y="331"/>
                  </a:lnTo>
                  <a:lnTo>
                    <a:pt x="2678" y="304"/>
                  </a:lnTo>
                  <a:lnTo>
                    <a:pt x="2674" y="279"/>
                  </a:lnTo>
                  <a:lnTo>
                    <a:pt x="2668" y="253"/>
                  </a:lnTo>
                  <a:lnTo>
                    <a:pt x="2660" y="226"/>
                  </a:lnTo>
                  <a:lnTo>
                    <a:pt x="2649" y="203"/>
                  </a:lnTo>
                  <a:lnTo>
                    <a:pt x="2634" y="182"/>
                  </a:lnTo>
                  <a:lnTo>
                    <a:pt x="2618" y="164"/>
                  </a:lnTo>
                  <a:lnTo>
                    <a:pt x="2598" y="149"/>
                  </a:lnTo>
                  <a:lnTo>
                    <a:pt x="2586" y="143"/>
                  </a:lnTo>
                  <a:lnTo>
                    <a:pt x="2574" y="137"/>
                  </a:lnTo>
                  <a:lnTo>
                    <a:pt x="2560" y="133"/>
                  </a:lnTo>
                  <a:lnTo>
                    <a:pt x="2547" y="130"/>
                  </a:lnTo>
                  <a:lnTo>
                    <a:pt x="2533" y="129"/>
                  </a:lnTo>
                  <a:lnTo>
                    <a:pt x="2519" y="128"/>
                  </a:lnTo>
                  <a:lnTo>
                    <a:pt x="2504" y="128"/>
                  </a:lnTo>
                  <a:lnTo>
                    <a:pt x="2489" y="129"/>
                  </a:lnTo>
                  <a:lnTo>
                    <a:pt x="2475" y="130"/>
                  </a:lnTo>
                  <a:lnTo>
                    <a:pt x="2461" y="132"/>
                  </a:lnTo>
                  <a:lnTo>
                    <a:pt x="2447" y="134"/>
                  </a:lnTo>
                  <a:lnTo>
                    <a:pt x="2432" y="137"/>
                  </a:lnTo>
                  <a:lnTo>
                    <a:pt x="2419" y="143"/>
                  </a:lnTo>
                  <a:lnTo>
                    <a:pt x="2407" y="147"/>
                  </a:lnTo>
                  <a:lnTo>
                    <a:pt x="2393" y="151"/>
                  </a:lnTo>
                  <a:lnTo>
                    <a:pt x="2382" y="155"/>
                  </a:lnTo>
                  <a:lnTo>
                    <a:pt x="2370" y="148"/>
                  </a:lnTo>
                  <a:lnTo>
                    <a:pt x="2359" y="140"/>
                  </a:lnTo>
                  <a:lnTo>
                    <a:pt x="2350" y="132"/>
                  </a:lnTo>
                  <a:lnTo>
                    <a:pt x="2339" y="124"/>
                  </a:lnTo>
                  <a:lnTo>
                    <a:pt x="2328" y="117"/>
                  </a:lnTo>
                  <a:lnTo>
                    <a:pt x="2318" y="110"/>
                  </a:lnTo>
                  <a:lnTo>
                    <a:pt x="2306" y="105"/>
                  </a:lnTo>
                  <a:lnTo>
                    <a:pt x="2295" y="102"/>
                  </a:lnTo>
                  <a:lnTo>
                    <a:pt x="2280" y="99"/>
                  </a:lnTo>
                  <a:lnTo>
                    <a:pt x="2265" y="98"/>
                  </a:lnTo>
                  <a:lnTo>
                    <a:pt x="2252" y="98"/>
                  </a:lnTo>
                  <a:lnTo>
                    <a:pt x="2237" y="99"/>
                  </a:lnTo>
                  <a:lnTo>
                    <a:pt x="2223" y="102"/>
                  </a:lnTo>
                  <a:lnTo>
                    <a:pt x="2210" y="106"/>
                  </a:lnTo>
                  <a:lnTo>
                    <a:pt x="2198" y="113"/>
                  </a:lnTo>
                  <a:lnTo>
                    <a:pt x="2187" y="122"/>
                  </a:lnTo>
                  <a:close/>
                </a:path>
              </a:pathLst>
            </a:custGeom>
            <a:solidFill>
              <a:srgbClr val="E9F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810"/>
            <p:cNvSpPr>
              <a:spLocks/>
            </p:cNvSpPr>
            <p:nvPr/>
          </p:nvSpPr>
          <p:spPr bwMode="auto">
            <a:xfrm>
              <a:off x="1802" y="2265"/>
              <a:ext cx="79" cy="49"/>
            </a:xfrm>
            <a:custGeom>
              <a:avLst/>
              <a:gdLst>
                <a:gd name="T0" fmla="*/ 3 w 238"/>
                <a:gd name="T1" fmla="*/ 31 h 147"/>
                <a:gd name="T2" fmla="*/ 2 w 238"/>
                <a:gd name="T3" fmla="*/ 31 h 147"/>
                <a:gd name="T4" fmla="*/ 18 w 238"/>
                <a:gd name="T5" fmla="*/ 31 h 147"/>
                <a:gd name="T6" fmla="*/ 31 w 238"/>
                <a:gd name="T7" fmla="*/ 32 h 147"/>
                <a:gd name="T8" fmla="*/ 46 w 238"/>
                <a:gd name="T9" fmla="*/ 33 h 147"/>
                <a:gd name="T10" fmla="*/ 61 w 238"/>
                <a:gd name="T11" fmla="*/ 36 h 147"/>
                <a:gd name="T12" fmla="*/ 75 w 238"/>
                <a:gd name="T13" fmla="*/ 40 h 147"/>
                <a:gd name="T14" fmla="*/ 88 w 238"/>
                <a:gd name="T15" fmla="*/ 44 h 147"/>
                <a:gd name="T16" fmla="*/ 101 w 238"/>
                <a:gd name="T17" fmla="*/ 51 h 147"/>
                <a:gd name="T18" fmla="*/ 115 w 238"/>
                <a:gd name="T19" fmla="*/ 58 h 147"/>
                <a:gd name="T20" fmla="*/ 127 w 238"/>
                <a:gd name="T21" fmla="*/ 66 h 147"/>
                <a:gd name="T22" fmla="*/ 141 w 238"/>
                <a:gd name="T23" fmla="*/ 74 h 147"/>
                <a:gd name="T24" fmla="*/ 153 w 238"/>
                <a:gd name="T25" fmla="*/ 83 h 147"/>
                <a:gd name="T26" fmla="*/ 165 w 238"/>
                <a:gd name="T27" fmla="*/ 96 h 147"/>
                <a:gd name="T28" fmla="*/ 177 w 238"/>
                <a:gd name="T29" fmla="*/ 106 h 147"/>
                <a:gd name="T30" fmla="*/ 189 w 238"/>
                <a:gd name="T31" fmla="*/ 120 h 147"/>
                <a:gd name="T32" fmla="*/ 200 w 238"/>
                <a:gd name="T33" fmla="*/ 132 h 147"/>
                <a:gd name="T34" fmla="*/ 212 w 238"/>
                <a:gd name="T35" fmla="*/ 147 h 147"/>
                <a:gd name="T36" fmla="*/ 238 w 238"/>
                <a:gd name="T37" fmla="*/ 128 h 147"/>
                <a:gd name="T38" fmla="*/ 226 w 238"/>
                <a:gd name="T39" fmla="*/ 112 h 147"/>
                <a:gd name="T40" fmla="*/ 213 w 238"/>
                <a:gd name="T41" fmla="*/ 98 h 147"/>
                <a:gd name="T42" fmla="*/ 200 w 238"/>
                <a:gd name="T43" fmla="*/ 83 h 147"/>
                <a:gd name="T44" fmla="*/ 186 w 238"/>
                <a:gd name="T45" fmla="*/ 71 h 147"/>
                <a:gd name="T46" fmla="*/ 173 w 238"/>
                <a:gd name="T47" fmla="*/ 59 h 147"/>
                <a:gd name="T48" fmla="*/ 159 w 238"/>
                <a:gd name="T49" fmla="*/ 50 h 147"/>
                <a:gd name="T50" fmla="*/ 145 w 238"/>
                <a:gd name="T51" fmla="*/ 39 h 147"/>
                <a:gd name="T52" fmla="*/ 130 w 238"/>
                <a:gd name="T53" fmla="*/ 29 h 147"/>
                <a:gd name="T54" fmla="*/ 115 w 238"/>
                <a:gd name="T55" fmla="*/ 23 h 147"/>
                <a:gd name="T56" fmla="*/ 99 w 238"/>
                <a:gd name="T57" fmla="*/ 16 h 147"/>
                <a:gd name="T58" fmla="*/ 83 w 238"/>
                <a:gd name="T59" fmla="*/ 11 h 147"/>
                <a:gd name="T60" fmla="*/ 68 w 238"/>
                <a:gd name="T61" fmla="*/ 6 h 147"/>
                <a:gd name="T62" fmla="*/ 52 w 238"/>
                <a:gd name="T63" fmla="*/ 2 h 147"/>
                <a:gd name="T64" fmla="*/ 34 w 238"/>
                <a:gd name="T65" fmla="*/ 0 h 147"/>
                <a:gd name="T66" fmla="*/ 18 w 238"/>
                <a:gd name="T67" fmla="*/ 0 h 147"/>
                <a:gd name="T68" fmla="*/ 2 w 238"/>
                <a:gd name="T69" fmla="*/ 0 h 147"/>
                <a:gd name="T70" fmla="*/ 0 w 238"/>
                <a:gd name="T71" fmla="*/ 0 h 147"/>
                <a:gd name="T72" fmla="*/ 3 w 238"/>
                <a:gd name="T73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147">
                  <a:moveTo>
                    <a:pt x="3" y="31"/>
                  </a:moveTo>
                  <a:lnTo>
                    <a:pt x="2" y="31"/>
                  </a:lnTo>
                  <a:lnTo>
                    <a:pt x="18" y="31"/>
                  </a:lnTo>
                  <a:lnTo>
                    <a:pt x="31" y="32"/>
                  </a:lnTo>
                  <a:lnTo>
                    <a:pt x="46" y="33"/>
                  </a:lnTo>
                  <a:lnTo>
                    <a:pt x="61" y="36"/>
                  </a:lnTo>
                  <a:lnTo>
                    <a:pt x="75" y="40"/>
                  </a:lnTo>
                  <a:lnTo>
                    <a:pt x="88" y="44"/>
                  </a:lnTo>
                  <a:lnTo>
                    <a:pt x="101" y="51"/>
                  </a:lnTo>
                  <a:lnTo>
                    <a:pt x="115" y="58"/>
                  </a:lnTo>
                  <a:lnTo>
                    <a:pt x="127" y="66"/>
                  </a:lnTo>
                  <a:lnTo>
                    <a:pt x="141" y="74"/>
                  </a:lnTo>
                  <a:lnTo>
                    <a:pt x="153" y="83"/>
                  </a:lnTo>
                  <a:lnTo>
                    <a:pt x="165" y="96"/>
                  </a:lnTo>
                  <a:lnTo>
                    <a:pt x="177" y="106"/>
                  </a:lnTo>
                  <a:lnTo>
                    <a:pt x="189" y="120"/>
                  </a:lnTo>
                  <a:lnTo>
                    <a:pt x="200" y="132"/>
                  </a:lnTo>
                  <a:lnTo>
                    <a:pt x="212" y="147"/>
                  </a:lnTo>
                  <a:lnTo>
                    <a:pt x="238" y="128"/>
                  </a:lnTo>
                  <a:lnTo>
                    <a:pt x="226" y="112"/>
                  </a:lnTo>
                  <a:lnTo>
                    <a:pt x="213" y="98"/>
                  </a:lnTo>
                  <a:lnTo>
                    <a:pt x="200" y="83"/>
                  </a:lnTo>
                  <a:lnTo>
                    <a:pt x="186" y="71"/>
                  </a:lnTo>
                  <a:lnTo>
                    <a:pt x="173" y="59"/>
                  </a:lnTo>
                  <a:lnTo>
                    <a:pt x="159" y="50"/>
                  </a:lnTo>
                  <a:lnTo>
                    <a:pt x="145" y="39"/>
                  </a:lnTo>
                  <a:lnTo>
                    <a:pt x="130" y="29"/>
                  </a:lnTo>
                  <a:lnTo>
                    <a:pt x="115" y="23"/>
                  </a:lnTo>
                  <a:lnTo>
                    <a:pt x="99" y="16"/>
                  </a:lnTo>
                  <a:lnTo>
                    <a:pt x="83" y="11"/>
                  </a:lnTo>
                  <a:lnTo>
                    <a:pt x="68" y="6"/>
                  </a:lnTo>
                  <a:lnTo>
                    <a:pt x="52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811"/>
            <p:cNvSpPr>
              <a:spLocks/>
            </p:cNvSpPr>
            <p:nvPr/>
          </p:nvSpPr>
          <p:spPr bwMode="auto">
            <a:xfrm>
              <a:off x="1719" y="2264"/>
              <a:ext cx="84" cy="59"/>
            </a:xfrm>
            <a:custGeom>
              <a:avLst/>
              <a:gdLst>
                <a:gd name="T0" fmla="*/ 2 w 251"/>
                <a:gd name="T1" fmla="*/ 175 h 175"/>
                <a:gd name="T2" fmla="*/ 29 w 251"/>
                <a:gd name="T3" fmla="*/ 171 h 175"/>
                <a:gd name="T4" fmla="*/ 37 w 251"/>
                <a:gd name="T5" fmla="*/ 155 h 175"/>
                <a:gd name="T6" fmla="*/ 46 w 251"/>
                <a:gd name="T7" fmla="*/ 140 h 175"/>
                <a:gd name="T8" fmla="*/ 56 w 251"/>
                <a:gd name="T9" fmla="*/ 127 h 175"/>
                <a:gd name="T10" fmla="*/ 68 w 251"/>
                <a:gd name="T11" fmla="*/ 115 h 175"/>
                <a:gd name="T12" fmla="*/ 80 w 251"/>
                <a:gd name="T13" fmla="*/ 101 h 175"/>
                <a:gd name="T14" fmla="*/ 92 w 251"/>
                <a:gd name="T15" fmla="*/ 90 h 175"/>
                <a:gd name="T16" fmla="*/ 107 w 251"/>
                <a:gd name="T17" fmla="*/ 80 h 175"/>
                <a:gd name="T18" fmla="*/ 120 w 251"/>
                <a:gd name="T19" fmla="*/ 70 h 175"/>
                <a:gd name="T20" fmla="*/ 136 w 251"/>
                <a:gd name="T21" fmla="*/ 63 h 175"/>
                <a:gd name="T22" fmla="*/ 151 w 251"/>
                <a:gd name="T23" fmla="*/ 55 h 175"/>
                <a:gd name="T24" fmla="*/ 167 w 251"/>
                <a:gd name="T25" fmla="*/ 50 h 175"/>
                <a:gd name="T26" fmla="*/ 185 w 251"/>
                <a:gd name="T27" fmla="*/ 43 h 175"/>
                <a:gd name="T28" fmla="*/ 201 w 251"/>
                <a:gd name="T29" fmla="*/ 40 h 175"/>
                <a:gd name="T30" fmla="*/ 219 w 251"/>
                <a:gd name="T31" fmla="*/ 36 h 175"/>
                <a:gd name="T32" fmla="*/ 235 w 251"/>
                <a:gd name="T33" fmla="*/ 35 h 175"/>
                <a:gd name="T34" fmla="*/ 251 w 251"/>
                <a:gd name="T35" fmla="*/ 32 h 175"/>
                <a:gd name="T36" fmla="*/ 250 w 251"/>
                <a:gd name="T37" fmla="*/ 0 h 175"/>
                <a:gd name="T38" fmla="*/ 231 w 251"/>
                <a:gd name="T39" fmla="*/ 3 h 175"/>
                <a:gd name="T40" fmla="*/ 213 w 251"/>
                <a:gd name="T41" fmla="*/ 5 h 175"/>
                <a:gd name="T42" fmla="*/ 194 w 251"/>
                <a:gd name="T43" fmla="*/ 8 h 175"/>
                <a:gd name="T44" fmla="*/ 177 w 251"/>
                <a:gd name="T45" fmla="*/ 14 h 175"/>
                <a:gd name="T46" fmla="*/ 158 w 251"/>
                <a:gd name="T47" fmla="*/ 19 h 175"/>
                <a:gd name="T48" fmla="*/ 141 w 251"/>
                <a:gd name="T49" fmla="*/ 27 h 175"/>
                <a:gd name="T50" fmla="*/ 122 w 251"/>
                <a:gd name="T51" fmla="*/ 35 h 175"/>
                <a:gd name="T52" fmla="*/ 105 w 251"/>
                <a:gd name="T53" fmla="*/ 43 h 175"/>
                <a:gd name="T54" fmla="*/ 89 w 251"/>
                <a:gd name="T55" fmla="*/ 54 h 175"/>
                <a:gd name="T56" fmla="*/ 73 w 251"/>
                <a:gd name="T57" fmla="*/ 65 h 175"/>
                <a:gd name="T58" fmla="*/ 57 w 251"/>
                <a:gd name="T59" fmla="*/ 78 h 175"/>
                <a:gd name="T60" fmla="*/ 45 w 251"/>
                <a:gd name="T61" fmla="*/ 92 h 175"/>
                <a:gd name="T62" fmla="*/ 30 w 251"/>
                <a:gd name="T63" fmla="*/ 107 h 175"/>
                <a:gd name="T64" fmla="*/ 19 w 251"/>
                <a:gd name="T65" fmla="*/ 123 h 175"/>
                <a:gd name="T66" fmla="*/ 8 w 251"/>
                <a:gd name="T67" fmla="*/ 140 h 175"/>
                <a:gd name="T68" fmla="*/ 0 w 251"/>
                <a:gd name="T69" fmla="*/ 159 h 175"/>
                <a:gd name="T70" fmla="*/ 27 w 251"/>
                <a:gd name="T71" fmla="*/ 157 h 175"/>
                <a:gd name="T72" fmla="*/ 2 w 251"/>
                <a:gd name="T7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175">
                  <a:moveTo>
                    <a:pt x="2" y="175"/>
                  </a:moveTo>
                  <a:lnTo>
                    <a:pt x="29" y="171"/>
                  </a:lnTo>
                  <a:lnTo>
                    <a:pt x="37" y="155"/>
                  </a:lnTo>
                  <a:lnTo>
                    <a:pt x="46" y="140"/>
                  </a:lnTo>
                  <a:lnTo>
                    <a:pt x="56" y="127"/>
                  </a:lnTo>
                  <a:lnTo>
                    <a:pt x="68" y="115"/>
                  </a:lnTo>
                  <a:lnTo>
                    <a:pt x="80" y="101"/>
                  </a:lnTo>
                  <a:lnTo>
                    <a:pt x="92" y="90"/>
                  </a:lnTo>
                  <a:lnTo>
                    <a:pt x="107" y="80"/>
                  </a:lnTo>
                  <a:lnTo>
                    <a:pt x="120" y="70"/>
                  </a:lnTo>
                  <a:lnTo>
                    <a:pt x="136" y="63"/>
                  </a:lnTo>
                  <a:lnTo>
                    <a:pt x="151" y="55"/>
                  </a:lnTo>
                  <a:lnTo>
                    <a:pt x="167" y="50"/>
                  </a:lnTo>
                  <a:lnTo>
                    <a:pt x="185" y="43"/>
                  </a:lnTo>
                  <a:lnTo>
                    <a:pt x="201" y="40"/>
                  </a:lnTo>
                  <a:lnTo>
                    <a:pt x="219" y="36"/>
                  </a:lnTo>
                  <a:lnTo>
                    <a:pt x="235" y="35"/>
                  </a:lnTo>
                  <a:lnTo>
                    <a:pt x="251" y="32"/>
                  </a:lnTo>
                  <a:lnTo>
                    <a:pt x="250" y="0"/>
                  </a:lnTo>
                  <a:lnTo>
                    <a:pt x="231" y="3"/>
                  </a:lnTo>
                  <a:lnTo>
                    <a:pt x="213" y="5"/>
                  </a:lnTo>
                  <a:lnTo>
                    <a:pt x="194" y="8"/>
                  </a:lnTo>
                  <a:lnTo>
                    <a:pt x="177" y="14"/>
                  </a:lnTo>
                  <a:lnTo>
                    <a:pt x="158" y="19"/>
                  </a:lnTo>
                  <a:lnTo>
                    <a:pt x="141" y="27"/>
                  </a:lnTo>
                  <a:lnTo>
                    <a:pt x="122" y="35"/>
                  </a:lnTo>
                  <a:lnTo>
                    <a:pt x="105" y="43"/>
                  </a:lnTo>
                  <a:lnTo>
                    <a:pt x="89" y="54"/>
                  </a:lnTo>
                  <a:lnTo>
                    <a:pt x="73" y="65"/>
                  </a:lnTo>
                  <a:lnTo>
                    <a:pt x="57" y="78"/>
                  </a:lnTo>
                  <a:lnTo>
                    <a:pt x="45" y="92"/>
                  </a:lnTo>
                  <a:lnTo>
                    <a:pt x="30" y="107"/>
                  </a:lnTo>
                  <a:lnTo>
                    <a:pt x="19" y="123"/>
                  </a:lnTo>
                  <a:lnTo>
                    <a:pt x="8" y="140"/>
                  </a:lnTo>
                  <a:lnTo>
                    <a:pt x="0" y="159"/>
                  </a:lnTo>
                  <a:lnTo>
                    <a:pt x="27" y="157"/>
                  </a:lnTo>
                  <a:lnTo>
                    <a:pt x="2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812"/>
            <p:cNvSpPr>
              <a:spLocks/>
            </p:cNvSpPr>
            <p:nvPr/>
          </p:nvSpPr>
          <p:spPr bwMode="auto">
            <a:xfrm>
              <a:off x="1661" y="2274"/>
              <a:ext cx="67" cy="49"/>
            </a:xfrm>
            <a:custGeom>
              <a:avLst/>
              <a:gdLst>
                <a:gd name="T0" fmla="*/ 0 w 202"/>
                <a:gd name="T1" fmla="*/ 31 h 147"/>
                <a:gd name="T2" fmla="*/ 14 w 202"/>
                <a:gd name="T3" fmla="*/ 32 h 147"/>
                <a:gd name="T4" fmla="*/ 26 w 202"/>
                <a:gd name="T5" fmla="*/ 35 h 147"/>
                <a:gd name="T6" fmla="*/ 38 w 202"/>
                <a:gd name="T7" fmla="*/ 37 h 147"/>
                <a:gd name="T8" fmla="*/ 50 w 202"/>
                <a:gd name="T9" fmla="*/ 42 h 147"/>
                <a:gd name="T10" fmla="*/ 62 w 202"/>
                <a:gd name="T11" fmla="*/ 47 h 147"/>
                <a:gd name="T12" fmla="*/ 74 w 202"/>
                <a:gd name="T13" fmla="*/ 52 h 147"/>
                <a:gd name="T14" fmla="*/ 85 w 202"/>
                <a:gd name="T15" fmla="*/ 59 h 147"/>
                <a:gd name="T16" fmla="*/ 97 w 202"/>
                <a:gd name="T17" fmla="*/ 66 h 147"/>
                <a:gd name="T18" fmla="*/ 108 w 202"/>
                <a:gd name="T19" fmla="*/ 74 h 147"/>
                <a:gd name="T20" fmla="*/ 120 w 202"/>
                <a:gd name="T21" fmla="*/ 83 h 147"/>
                <a:gd name="T22" fmla="*/ 131 w 202"/>
                <a:gd name="T23" fmla="*/ 91 h 147"/>
                <a:gd name="T24" fmla="*/ 140 w 202"/>
                <a:gd name="T25" fmla="*/ 101 h 147"/>
                <a:gd name="T26" fmla="*/ 150 w 202"/>
                <a:gd name="T27" fmla="*/ 110 h 147"/>
                <a:gd name="T28" fmla="*/ 159 w 202"/>
                <a:gd name="T29" fmla="*/ 122 h 147"/>
                <a:gd name="T30" fmla="*/ 169 w 202"/>
                <a:gd name="T31" fmla="*/ 133 h 147"/>
                <a:gd name="T32" fmla="*/ 178 w 202"/>
                <a:gd name="T33" fmla="*/ 147 h 147"/>
                <a:gd name="T34" fmla="*/ 202 w 202"/>
                <a:gd name="T35" fmla="*/ 128 h 147"/>
                <a:gd name="T36" fmla="*/ 194 w 202"/>
                <a:gd name="T37" fmla="*/ 116 h 147"/>
                <a:gd name="T38" fmla="*/ 185 w 202"/>
                <a:gd name="T39" fmla="*/ 102 h 147"/>
                <a:gd name="T40" fmla="*/ 174 w 202"/>
                <a:gd name="T41" fmla="*/ 91 h 147"/>
                <a:gd name="T42" fmla="*/ 162 w 202"/>
                <a:gd name="T43" fmla="*/ 79 h 147"/>
                <a:gd name="T44" fmla="*/ 151 w 202"/>
                <a:gd name="T45" fmla="*/ 69 h 147"/>
                <a:gd name="T46" fmla="*/ 140 w 202"/>
                <a:gd name="T47" fmla="*/ 58 h 147"/>
                <a:gd name="T48" fmla="*/ 127 w 202"/>
                <a:gd name="T49" fmla="*/ 48 h 147"/>
                <a:gd name="T50" fmla="*/ 115 w 202"/>
                <a:gd name="T51" fmla="*/ 39 h 147"/>
                <a:gd name="T52" fmla="*/ 103 w 202"/>
                <a:gd name="T53" fmla="*/ 32 h 147"/>
                <a:gd name="T54" fmla="*/ 89 w 202"/>
                <a:gd name="T55" fmla="*/ 24 h 147"/>
                <a:gd name="T56" fmla="*/ 74 w 202"/>
                <a:gd name="T57" fmla="*/ 17 h 147"/>
                <a:gd name="T58" fmla="*/ 61 w 202"/>
                <a:gd name="T59" fmla="*/ 12 h 147"/>
                <a:gd name="T60" fmla="*/ 46 w 202"/>
                <a:gd name="T61" fmla="*/ 8 h 147"/>
                <a:gd name="T62" fmla="*/ 32 w 202"/>
                <a:gd name="T63" fmla="*/ 4 h 147"/>
                <a:gd name="T64" fmla="*/ 16 w 202"/>
                <a:gd name="T65" fmla="*/ 1 h 147"/>
                <a:gd name="T66" fmla="*/ 1 w 202"/>
                <a:gd name="T67" fmla="*/ 0 h 147"/>
                <a:gd name="T68" fmla="*/ 0 w 202"/>
                <a:gd name="T69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" h="147">
                  <a:moveTo>
                    <a:pt x="0" y="31"/>
                  </a:moveTo>
                  <a:lnTo>
                    <a:pt x="14" y="32"/>
                  </a:lnTo>
                  <a:lnTo>
                    <a:pt x="26" y="35"/>
                  </a:lnTo>
                  <a:lnTo>
                    <a:pt x="38" y="37"/>
                  </a:lnTo>
                  <a:lnTo>
                    <a:pt x="50" y="42"/>
                  </a:lnTo>
                  <a:lnTo>
                    <a:pt x="62" y="47"/>
                  </a:lnTo>
                  <a:lnTo>
                    <a:pt x="74" y="52"/>
                  </a:lnTo>
                  <a:lnTo>
                    <a:pt x="85" y="59"/>
                  </a:lnTo>
                  <a:lnTo>
                    <a:pt x="97" y="66"/>
                  </a:lnTo>
                  <a:lnTo>
                    <a:pt x="108" y="74"/>
                  </a:lnTo>
                  <a:lnTo>
                    <a:pt x="120" y="83"/>
                  </a:lnTo>
                  <a:lnTo>
                    <a:pt x="131" y="91"/>
                  </a:lnTo>
                  <a:lnTo>
                    <a:pt x="140" y="101"/>
                  </a:lnTo>
                  <a:lnTo>
                    <a:pt x="150" y="110"/>
                  </a:lnTo>
                  <a:lnTo>
                    <a:pt x="159" y="122"/>
                  </a:lnTo>
                  <a:lnTo>
                    <a:pt x="169" y="133"/>
                  </a:lnTo>
                  <a:lnTo>
                    <a:pt x="178" y="147"/>
                  </a:lnTo>
                  <a:lnTo>
                    <a:pt x="202" y="128"/>
                  </a:lnTo>
                  <a:lnTo>
                    <a:pt x="194" y="116"/>
                  </a:lnTo>
                  <a:lnTo>
                    <a:pt x="185" y="102"/>
                  </a:lnTo>
                  <a:lnTo>
                    <a:pt x="174" y="91"/>
                  </a:lnTo>
                  <a:lnTo>
                    <a:pt x="162" y="79"/>
                  </a:lnTo>
                  <a:lnTo>
                    <a:pt x="151" y="69"/>
                  </a:lnTo>
                  <a:lnTo>
                    <a:pt x="140" y="58"/>
                  </a:lnTo>
                  <a:lnTo>
                    <a:pt x="127" y="48"/>
                  </a:lnTo>
                  <a:lnTo>
                    <a:pt x="115" y="39"/>
                  </a:lnTo>
                  <a:lnTo>
                    <a:pt x="103" y="32"/>
                  </a:lnTo>
                  <a:lnTo>
                    <a:pt x="89" y="24"/>
                  </a:lnTo>
                  <a:lnTo>
                    <a:pt x="74" y="17"/>
                  </a:lnTo>
                  <a:lnTo>
                    <a:pt x="61" y="12"/>
                  </a:lnTo>
                  <a:lnTo>
                    <a:pt x="46" y="8"/>
                  </a:lnTo>
                  <a:lnTo>
                    <a:pt x="32" y="4"/>
                  </a:lnTo>
                  <a:lnTo>
                    <a:pt x="16" y="1"/>
                  </a:lnTo>
                  <a:lnTo>
                    <a:pt x="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813"/>
            <p:cNvSpPr>
              <a:spLocks/>
            </p:cNvSpPr>
            <p:nvPr/>
          </p:nvSpPr>
          <p:spPr bwMode="auto">
            <a:xfrm>
              <a:off x="1594" y="2274"/>
              <a:ext cx="67" cy="42"/>
            </a:xfrm>
            <a:custGeom>
              <a:avLst/>
              <a:gdLst>
                <a:gd name="T0" fmla="*/ 7 w 202"/>
                <a:gd name="T1" fmla="*/ 127 h 127"/>
                <a:gd name="T2" fmla="*/ 24 w 202"/>
                <a:gd name="T3" fmla="*/ 122 h 127"/>
                <a:gd name="T4" fmla="*/ 33 w 202"/>
                <a:gd name="T5" fmla="*/ 114 h 127"/>
                <a:gd name="T6" fmla="*/ 41 w 202"/>
                <a:gd name="T7" fmla="*/ 104 h 127"/>
                <a:gd name="T8" fmla="*/ 49 w 202"/>
                <a:gd name="T9" fmla="*/ 96 h 127"/>
                <a:gd name="T10" fmla="*/ 58 w 202"/>
                <a:gd name="T11" fmla="*/ 89 h 127"/>
                <a:gd name="T12" fmla="*/ 70 w 202"/>
                <a:gd name="T13" fmla="*/ 80 h 127"/>
                <a:gd name="T14" fmla="*/ 80 w 202"/>
                <a:gd name="T15" fmla="*/ 73 h 127"/>
                <a:gd name="T16" fmla="*/ 93 w 202"/>
                <a:gd name="T17" fmla="*/ 65 h 127"/>
                <a:gd name="T18" fmla="*/ 104 w 202"/>
                <a:gd name="T19" fmla="*/ 57 h 127"/>
                <a:gd name="T20" fmla="*/ 115 w 202"/>
                <a:gd name="T21" fmla="*/ 52 h 127"/>
                <a:gd name="T22" fmla="*/ 128 w 202"/>
                <a:gd name="T23" fmla="*/ 46 h 127"/>
                <a:gd name="T24" fmla="*/ 140 w 202"/>
                <a:gd name="T25" fmla="*/ 42 h 127"/>
                <a:gd name="T26" fmla="*/ 153 w 202"/>
                <a:gd name="T27" fmla="*/ 38 h 127"/>
                <a:gd name="T28" fmla="*/ 165 w 202"/>
                <a:gd name="T29" fmla="*/ 35 h 127"/>
                <a:gd name="T30" fmla="*/ 175 w 202"/>
                <a:gd name="T31" fmla="*/ 33 h 127"/>
                <a:gd name="T32" fmla="*/ 188 w 202"/>
                <a:gd name="T33" fmla="*/ 33 h 127"/>
                <a:gd name="T34" fmla="*/ 200 w 202"/>
                <a:gd name="T35" fmla="*/ 33 h 127"/>
                <a:gd name="T36" fmla="*/ 202 w 202"/>
                <a:gd name="T37" fmla="*/ 0 h 127"/>
                <a:gd name="T38" fmla="*/ 188 w 202"/>
                <a:gd name="T39" fmla="*/ 0 h 127"/>
                <a:gd name="T40" fmla="*/ 174 w 202"/>
                <a:gd name="T41" fmla="*/ 2 h 127"/>
                <a:gd name="T42" fmla="*/ 159 w 202"/>
                <a:gd name="T43" fmla="*/ 3 h 127"/>
                <a:gd name="T44" fmla="*/ 144 w 202"/>
                <a:gd name="T45" fmla="*/ 7 h 127"/>
                <a:gd name="T46" fmla="*/ 130 w 202"/>
                <a:gd name="T47" fmla="*/ 11 h 127"/>
                <a:gd name="T48" fmla="*/ 116 w 202"/>
                <a:gd name="T49" fmla="*/ 18 h 127"/>
                <a:gd name="T50" fmla="*/ 101 w 202"/>
                <a:gd name="T51" fmla="*/ 23 h 127"/>
                <a:gd name="T52" fmla="*/ 88 w 202"/>
                <a:gd name="T53" fmla="*/ 30 h 127"/>
                <a:gd name="T54" fmla="*/ 76 w 202"/>
                <a:gd name="T55" fmla="*/ 38 h 127"/>
                <a:gd name="T56" fmla="*/ 62 w 202"/>
                <a:gd name="T57" fmla="*/ 46 h 127"/>
                <a:gd name="T58" fmla="*/ 51 w 202"/>
                <a:gd name="T59" fmla="*/ 56 h 127"/>
                <a:gd name="T60" fmla="*/ 41 w 202"/>
                <a:gd name="T61" fmla="*/ 64 h 127"/>
                <a:gd name="T62" fmla="*/ 28 w 202"/>
                <a:gd name="T63" fmla="*/ 73 h 127"/>
                <a:gd name="T64" fmla="*/ 18 w 202"/>
                <a:gd name="T65" fmla="*/ 83 h 127"/>
                <a:gd name="T66" fmla="*/ 10 w 202"/>
                <a:gd name="T67" fmla="*/ 92 h 127"/>
                <a:gd name="T68" fmla="*/ 0 w 202"/>
                <a:gd name="T69" fmla="*/ 102 h 127"/>
                <a:gd name="T70" fmla="*/ 18 w 202"/>
                <a:gd name="T71" fmla="*/ 96 h 127"/>
                <a:gd name="T72" fmla="*/ 7 w 202"/>
                <a:gd name="T7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2" h="127">
                  <a:moveTo>
                    <a:pt x="7" y="127"/>
                  </a:moveTo>
                  <a:lnTo>
                    <a:pt x="24" y="122"/>
                  </a:lnTo>
                  <a:lnTo>
                    <a:pt x="33" y="114"/>
                  </a:lnTo>
                  <a:lnTo>
                    <a:pt x="41" y="104"/>
                  </a:lnTo>
                  <a:lnTo>
                    <a:pt x="49" y="96"/>
                  </a:lnTo>
                  <a:lnTo>
                    <a:pt x="58" y="89"/>
                  </a:lnTo>
                  <a:lnTo>
                    <a:pt x="70" y="80"/>
                  </a:lnTo>
                  <a:lnTo>
                    <a:pt x="80" y="73"/>
                  </a:lnTo>
                  <a:lnTo>
                    <a:pt x="93" y="65"/>
                  </a:lnTo>
                  <a:lnTo>
                    <a:pt x="104" y="57"/>
                  </a:lnTo>
                  <a:lnTo>
                    <a:pt x="115" y="52"/>
                  </a:lnTo>
                  <a:lnTo>
                    <a:pt x="128" y="46"/>
                  </a:lnTo>
                  <a:lnTo>
                    <a:pt x="140" y="42"/>
                  </a:lnTo>
                  <a:lnTo>
                    <a:pt x="153" y="38"/>
                  </a:lnTo>
                  <a:lnTo>
                    <a:pt x="165" y="35"/>
                  </a:lnTo>
                  <a:lnTo>
                    <a:pt x="175" y="33"/>
                  </a:lnTo>
                  <a:lnTo>
                    <a:pt x="188" y="33"/>
                  </a:lnTo>
                  <a:lnTo>
                    <a:pt x="200" y="33"/>
                  </a:lnTo>
                  <a:lnTo>
                    <a:pt x="202" y="0"/>
                  </a:lnTo>
                  <a:lnTo>
                    <a:pt x="188" y="0"/>
                  </a:lnTo>
                  <a:lnTo>
                    <a:pt x="174" y="2"/>
                  </a:lnTo>
                  <a:lnTo>
                    <a:pt x="159" y="3"/>
                  </a:lnTo>
                  <a:lnTo>
                    <a:pt x="144" y="7"/>
                  </a:lnTo>
                  <a:lnTo>
                    <a:pt x="130" y="11"/>
                  </a:lnTo>
                  <a:lnTo>
                    <a:pt x="116" y="18"/>
                  </a:lnTo>
                  <a:lnTo>
                    <a:pt x="101" y="23"/>
                  </a:lnTo>
                  <a:lnTo>
                    <a:pt x="88" y="30"/>
                  </a:lnTo>
                  <a:lnTo>
                    <a:pt x="76" y="38"/>
                  </a:lnTo>
                  <a:lnTo>
                    <a:pt x="62" y="46"/>
                  </a:lnTo>
                  <a:lnTo>
                    <a:pt x="51" y="56"/>
                  </a:lnTo>
                  <a:lnTo>
                    <a:pt x="41" y="64"/>
                  </a:lnTo>
                  <a:lnTo>
                    <a:pt x="28" y="73"/>
                  </a:lnTo>
                  <a:lnTo>
                    <a:pt x="18" y="83"/>
                  </a:lnTo>
                  <a:lnTo>
                    <a:pt x="10" y="92"/>
                  </a:lnTo>
                  <a:lnTo>
                    <a:pt x="0" y="102"/>
                  </a:lnTo>
                  <a:lnTo>
                    <a:pt x="18" y="96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814"/>
            <p:cNvSpPr>
              <a:spLocks/>
            </p:cNvSpPr>
            <p:nvPr/>
          </p:nvSpPr>
          <p:spPr bwMode="auto">
            <a:xfrm>
              <a:off x="1539" y="2300"/>
              <a:ext cx="60" cy="17"/>
            </a:xfrm>
            <a:custGeom>
              <a:avLst/>
              <a:gdLst>
                <a:gd name="T0" fmla="*/ 15 w 180"/>
                <a:gd name="T1" fmla="*/ 51 h 51"/>
                <a:gd name="T2" fmla="*/ 15 w 180"/>
                <a:gd name="T3" fmla="*/ 51 h 51"/>
                <a:gd name="T4" fmla="*/ 23 w 180"/>
                <a:gd name="T5" fmla="*/ 47 h 51"/>
                <a:gd name="T6" fmla="*/ 32 w 180"/>
                <a:gd name="T7" fmla="*/ 44 h 51"/>
                <a:gd name="T8" fmla="*/ 41 w 180"/>
                <a:gd name="T9" fmla="*/ 40 h 51"/>
                <a:gd name="T10" fmla="*/ 50 w 180"/>
                <a:gd name="T11" fmla="*/ 38 h 51"/>
                <a:gd name="T12" fmla="*/ 60 w 180"/>
                <a:gd name="T13" fmla="*/ 36 h 51"/>
                <a:gd name="T14" fmla="*/ 70 w 180"/>
                <a:gd name="T15" fmla="*/ 35 h 51"/>
                <a:gd name="T16" fmla="*/ 81 w 180"/>
                <a:gd name="T17" fmla="*/ 32 h 51"/>
                <a:gd name="T18" fmla="*/ 90 w 180"/>
                <a:gd name="T19" fmla="*/ 32 h 51"/>
                <a:gd name="T20" fmla="*/ 101 w 180"/>
                <a:gd name="T21" fmla="*/ 32 h 51"/>
                <a:gd name="T22" fmla="*/ 110 w 180"/>
                <a:gd name="T23" fmla="*/ 32 h 51"/>
                <a:gd name="T24" fmla="*/ 121 w 180"/>
                <a:gd name="T25" fmla="*/ 34 h 51"/>
                <a:gd name="T26" fmla="*/ 132 w 180"/>
                <a:gd name="T27" fmla="*/ 35 h 51"/>
                <a:gd name="T28" fmla="*/ 141 w 180"/>
                <a:gd name="T29" fmla="*/ 38 h 51"/>
                <a:gd name="T30" fmla="*/ 151 w 180"/>
                <a:gd name="T31" fmla="*/ 39 h 51"/>
                <a:gd name="T32" fmla="*/ 161 w 180"/>
                <a:gd name="T33" fmla="*/ 42 h 51"/>
                <a:gd name="T34" fmla="*/ 171 w 180"/>
                <a:gd name="T35" fmla="*/ 46 h 51"/>
                <a:gd name="T36" fmla="*/ 180 w 180"/>
                <a:gd name="T37" fmla="*/ 16 h 51"/>
                <a:gd name="T38" fmla="*/ 170 w 180"/>
                <a:gd name="T39" fmla="*/ 12 h 51"/>
                <a:gd name="T40" fmla="*/ 159 w 180"/>
                <a:gd name="T41" fmla="*/ 9 h 51"/>
                <a:gd name="T42" fmla="*/ 147 w 180"/>
                <a:gd name="T43" fmla="*/ 5 h 51"/>
                <a:gd name="T44" fmla="*/ 135 w 180"/>
                <a:gd name="T45" fmla="*/ 4 h 51"/>
                <a:gd name="T46" fmla="*/ 124 w 180"/>
                <a:gd name="T47" fmla="*/ 3 h 51"/>
                <a:gd name="T48" fmla="*/ 113 w 180"/>
                <a:gd name="T49" fmla="*/ 1 h 51"/>
                <a:gd name="T50" fmla="*/ 101 w 180"/>
                <a:gd name="T51" fmla="*/ 0 h 51"/>
                <a:gd name="T52" fmla="*/ 90 w 180"/>
                <a:gd name="T53" fmla="*/ 0 h 51"/>
                <a:gd name="T54" fmla="*/ 77 w 180"/>
                <a:gd name="T55" fmla="*/ 1 h 51"/>
                <a:gd name="T56" fmla="*/ 66 w 180"/>
                <a:gd name="T57" fmla="*/ 3 h 51"/>
                <a:gd name="T58" fmla="*/ 55 w 180"/>
                <a:gd name="T59" fmla="*/ 4 h 51"/>
                <a:gd name="T60" fmla="*/ 43 w 180"/>
                <a:gd name="T61" fmla="*/ 7 h 51"/>
                <a:gd name="T62" fmla="*/ 32 w 180"/>
                <a:gd name="T63" fmla="*/ 11 h 51"/>
                <a:gd name="T64" fmla="*/ 21 w 180"/>
                <a:gd name="T65" fmla="*/ 13 h 51"/>
                <a:gd name="T66" fmla="*/ 10 w 180"/>
                <a:gd name="T67" fmla="*/ 19 h 51"/>
                <a:gd name="T68" fmla="*/ 0 w 180"/>
                <a:gd name="T69" fmla="*/ 23 h 51"/>
                <a:gd name="T70" fmla="*/ 0 w 180"/>
                <a:gd name="T71" fmla="*/ 23 h 51"/>
                <a:gd name="T72" fmla="*/ 15 w 180"/>
                <a:gd name="T7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51">
                  <a:moveTo>
                    <a:pt x="15" y="51"/>
                  </a:moveTo>
                  <a:lnTo>
                    <a:pt x="15" y="51"/>
                  </a:lnTo>
                  <a:lnTo>
                    <a:pt x="23" y="47"/>
                  </a:lnTo>
                  <a:lnTo>
                    <a:pt x="32" y="44"/>
                  </a:lnTo>
                  <a:lnTo>
                    <a:pt x="41" y="40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70" y="35"/>
                  </a:lnTo>
                  <a:lnTo>
                    <a:pt x="81" y="32"/>
                  </a:lnTo>
                  <a:lnTo>
                    <a:pt x="90" y="32"/>
                  </a:lnTo>
                  <a:lnTo>
                    <a:pt x="101" y="32"/>
                  </a:lnTo>
                  <a:lnTo>
                    <a:pt x="110" y="32"/>
                  </a:lnTo>
                  <a:lnTo>
                    <a:pt x="121" y="34"/>
                  </a:lnTo>
                  <a:lnTo>
                    <a:pt x="132" y="35"/>
                  </a:lnTo>
                  <a:lnTo>
                    <a:pt x="141" y="38"/>
                  </a:lnTo>
                  <a:lnTo>
                    <a:pt x="151" y="39"/>
                  </a:lnTo>
                  <a:lnTo>
                    <a:pt x="161" y="42"/>
                  </a:lnTo>
                  <a:lnTo>
                    <a:pt x="171" y="46"/>
                  </a:lnTo>
                  <a:lnTo>
                    <a:pt x="180" y="16"/>
                  </a:lnTo>
                  <a:lnTo>
                    <a:pt x="170" y="12"/>
                  </a:lnTo>
                  <a:lnTo>
                    <a:pt x="159" y="9"/>
                  </a:lnTo>
                  <a:lnTo>
                    <a:pt x="147" y="5"/>
                  </a:lnTo>
                  <a:lnTo>
                    <a:pt x="135" y="4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7" y="1"/>
                  </a:lnTo>
                  <a:lnTo>
                    <a:pt x="66" y="3"/>
                  </a:lnTo>
                  <a:lnTo>
                    <a:pt x="55" y="4"/>
                  </a:lnTo>
                  <a:lnTo>
                    <a:pt x="43" y="7"/>
                  </a:lnTo>
                  <a:lnTo>
                    <a:pt x="32" y="11"/>
                  </a:lnTo>
                  <a:lnTo>
                    <a:pt x="21" y="13"/>
                  </a:lnTo>
                  <a:lnTo>
                    <a:pt x="1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815"/>
            <p:cNvSpPr>
              <a:spLocks/>
            </p:cNvSpPr>
            <p:nvPr/>
          </p:nvSpPr>
          <p:spPr bwMode="auto">
            <a:xfrm>
              <a:off x="1503" y="2308"/>
              <a:ext cx="41" cy="55"/>
            </a:xfrm>
            <a:custGeom>
              <a:avLst/>
              <a:gdLst>
                <a:gd name="T0" fmla="*/ 15 w 125"/>
                <a:gd name="T1" fmla="*/ 165 h 165"/>
                <a:gd name="T2" fmla="*/ 32 w 125"/>
                <a:gd name="T3" fmla="*/ 153 h 165"/>
                <a:gd name="T4" fmla="*/ 37 w 125"/>
                <a:gd name="T5" fmla="*/ 132 h 165"/>
                <a:gd name="T6" fmla="*/ 45 w 125"/>
                <a:gd name="T7" fmla="*/ 114 h 165"/>
                <a:gd name="T8" fmla="*/ 54 w 125"/>
                <a:gd name="T9" fmla="*/ 93 h 165"/>
                <a:gd name="T10" fmla="*/ 67 w 125"/>
                <a:gd name="T11" fmla="*/ 78 h 165"/>
                <a:gd name="T12" fmla="*/ 79 w 125"/>
                <a:gd name="T13" fmla="*/ 62 h 165"/>
                <a:gd name="T14" fmla="*/ 94 w 125"/>
                <a:gd name="T15" fmla="*/ 50 h 165"/>
                <a:gd name="T16" fmla="*/ 108 w 125"/>
                <a:gd name="T17" fmla="*/ 38 h 165"/>
                <a:gd name="T18" fmla="*/ 125 w 125"/>
                <a:gd name="T19" fmla="*/ 29 h 165"/>
                <a:gd name="T20" fmla="*/ 111 w 125"/>
                <a:gd name="T21" fmla="*/ 0 h 165"/>
                <a:gd name="T22" fmla="*/ 92 w 125"/>
                <a:gd name="T23" fmla="*/ 11 h 165"/>
                <a:gd name="T24" fmla="*/ 73 w 125"/>
                <a:gd name="T25" fmla="*/ 25 h 165"/>
                <a:gd name="T26" fmla="*/ 56 w 125"/>
                <a:gd name="T27" fmla="*/ 41 h 165"/>
                <a:gd name="T28" fmla="*/ 41 w 125"/>
                <a:gd name="T29" fmla="*/ 60 h 165"/>
                <a:gd name="T30" fmla="*/ 27 w 125"/>
                <a:gd name="T31" fmla="*/ 78 h 165"/>
                <a:gd name="T32" fmla="*/ 17 w 125"/>
                <a:gd name="T33" fmla="*/ 100 h 165"/>
                <a:gd name="T34" fmla="*/ 6 w 125"/>
                <a:gd name="T35" fmla="*/ 123 h 165"/>
                <a:gd name="T36" fmla="*/ 0 w 125"/>
                <a:gd name="T37" fmla="*/ 146 h 165"/>
                <a:gd name="T38" fmla="*/ 17 w 125"/>
                <a:gd name="T39" fmla="*/ 134 h 165"/>
                <a:gd name="T40" fmla="*/ 15 w 125"/>
                <a:gd name="T4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165">
                  <a:moveTo>
                    <a:pt x="15" y="165"/>
                  </a:moveTo>
                  <a:lnTo>
                    <a:pt x="32" y="153"/>
                  </a:lnTo>
                  <a:lnTo>
                    <a:pt x="37" y="132"/>
                  </a:lnTo>
                  <a:lnTo>
                    <a:pt x="45" y="114"/>
                  </a:lnTo>
                  <a:lnTo>
                    <a:pt x="54" y="93"/>
                  </a:lnTo>
                  <a:lnTo>
                    <a:pt x="67" y="78"/>
                  </a:lnTo>
                  <a:lnTo>
                    <a:pt x="79" y="62"/>
                  </a:lnTo>
                  <a:lnTo>
                    <a:pt x="94" y="50"/>
                  </a:lnTo>
                  <a:lnTo>
                    <a:pt x="108" y="38"/>
                  </a:lnTo>
                  <a:lnTo>
                    <a:pt x="125" y="29"/>
                  </a:lnTo>
                  <a:lnTo>
                    <a:pt x="111" y="0"/>
                  </a:lnTo>
                  <a:lnTo>
                    <a:pt x="92" y="11"/>
                  </a:lnTo>
                  <a:lnTo>
                    <a:pt x="73" y="25"/>
                  </a:lnTo>
                  <a:lnTo>
                    <a:pt x="56" y="41"/>
                  </a:lnTo>
                  <a:lnTo>
                    <a:pt x="41" y="60"/>
                  </a:lnTo>
                  <a:lnTo>
                    <a:pt x="27" y="78"/>
                  </a:lnTo>
                  <a:lnTo>
                    <a:pt x="17" y="100"/>
                  </a:lnTo>
                  <a:lnTo>
                    <a:pt x="6" y="123"/>
                  </a:lnTo>
                  <a:lnTo>
                    <a:pt x="0" y="146"/>
                  </a:lnTo>
                  <a:lnTo>
                    <a:pt x="17" y="134"/>
                  </a:lnTo>
                  <a:lnTo>
                    <a:pt x="15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816"/>
            <p:cNvSpPr>
              <a:spLocks/>
            </p:cNvSpPr>
            <p:nvPr/>
          </p:nvSpPr>
          <p:spPr bwMode="auto">
            <a:xfrm>
              <a:off x="1439" y="2352"/>
              <a:ext cx="69" cy="23"/>
            </a:xfrm>
            <a:custGeom>
              <a:avLst/>
              <a:gdLst>
                <a:gd name="T0" fmla="*/ 23 w 208"/>
                <a:gd name="T1" fmla="*/ 70 h 70"/>
                <a:gd name="T2" fmla="*/ 31 w 208"/>
                <a:gd name="T3" fmla="*/ 64 h 70"/>
                <a:gd name="T4" fmla="*/ 39 w 208"/>
                <a:gd name="T5" fmla="*/ 57 h 70"/>
                <a:gd name="T6" fmla="*/ 47 w 208"/>
                <a:gd name="T7" fmla="*/ 51 h 70"/>
                <a:gd name="T8" fmla="*/ 57 w 208"/>
                <a:gd name="T9" fmla="*/ 46 h 70"/>
                <a:gd name="T10" fmla="*/ 67 w 208"/>
                <a:gd name="T11" fmla="*/ 43 h 70"/>
                <a:gd name="T12" fmla="*/ 77 w 208"/>
                <a:gd name="T13" fmla="*/ 39 h 70"/>
                <a:gd name="T14" fmla="*/ 88 w 208"/>
                <a:gd name="T15" fmla="*/ 37 h 70"/>
                <a:gd name="T16" fmla="*/ 98 w 208"/>
                <a:gd name="T17" fmla="*/ 35 h 70"/>
                <a:gd name="T18" fmla="*/ 111 w 208"/>
                <a:gd name="T19" fmla="*/ 34 h 70"/>
                <a:gd name="T20" fmla="*/ 121 w 208"/>
                <a:gd name="T21" fmla="*/ 32 h 70"/>
                <a:gd name="T22" fmla="*/ 135 w 208"/>
                <a:gd name="T23" fmla="*/ 32 h 70"/>
                <a:gd name="T24" fmla="*/ 148 w 208"/>
                <a:gd name="T25" fmla="*/ 31 h 70"/>
                <a:gd name="T26" fmla="*/ 162 w 208"/>
                <a:gd name="T27" fmla="*/ 32 h 70"/>
                <a:gd name="T28" fmla="*/ 177 w 208"/>
                <a:gd name="T29" fmla="*/ 34 h 70"/>
                <a:gd name="T30" fmla="*/ 190 w 208"/>
                <a:gd name="T31" fmla="*/ 34 h 70"/>
                <a:gd name="T32" fmla="*/ 206 w 208"/>
                <a:gd name="T33" fmla="*/ 35 h 70"/>
                <a:gd name="T34" fmla="*/ 208 w 208"/>
                <a:gd name="T35" fmla="*/ 3 h 70"/>
                <a:gd name="T36" fmla="*/ 193 w 208"/>
                <a:gd name="T37" fmla="*/ 1 h 70"/>
                <a:gd name="T38" fmla="*/ 178 w 208"/>
                <a:gd name="T39" fmla="*/ 1 h 70"/>
                <a:gd name="T40" fmla="*/ 165 w 208"/>
                <a:gd name="T41" fmla="*/ 0 h 70"/>
                <a:gd name="T42" fmla="*/ 148 w 208"/>
                <a:gd name="T43" fmla="*/ 0 h 70"/>
                <a:gd name="T44" fmla="*/ 135 w 208"/>
                <a:gd name="T45" fmla="*/ 0 h 70"/>
                <a:gd name="T46" fmla="*/ 121 w 208"/>
                <a:gd name="T47" fmla="*/ 0 h 70"/>
                <a:gd name="T48" fmla="*/ 108 w 208"/>
                <a:gd name="T49" fmla="*/ 1 h 70"/>
                <a:gd name="T50" fmla="*/ 94 w 208"/>
                <a:gd name="T51" fmla="*/ 3 h 70"/>
                <a:gd name="T52" fmla="*/ 81 w 208"/>
                <a:gd name="T53" fmla="*/ 7 h 70"/>
                <a:gd name="T54" fmla="*/ 69 w 208"/>
                <a:gd name="T55" fmla="*/ 10 h 70"/>
                <a:gd name="T56" fmla="*/ 57 w 208"/>
                <a:gd name="T57" fmla="*/ 14 h 70"/>
                <a:gd name="T58" fmla="*/ 46 w 208"/>
                <a:gd name="T59" fmla="*/ 19 h 70"/>
                <a:gd name="T60" fmla="*/ 32 w 208"/>
                <a:gd name="T61" fmla="*/ 24 h 70"/>
                <a:gd name="T62" fmla="*/ 20 w 208"/>
                <a:gd name="T63" fmla="*/ 31 h 70"/>
                <a:gd name="T64" fmla="*/ 11 w 208"/>
                <a:gd name="T65" fmla="*/ 38 h 70"/>
                <a:gd name="T66" fmla="*/ 0 w 208"/>
                <a:gd name="T67" fmla="*/ 47 h 70"/>
                <a:gd name="T68" fmla="*/ 23 w 208"/>
                <a:gd name="T6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0">
                  <a:moveTo>
                    <a:pt x="23" y="70"/>
                  </a:moveTo>
                  <a:lnTo>
                    <a:pt x="31" y="64"/>
                  </a:lnTo>
                  <a:lnTo>
                    <a:pt x="39" y="57"/>
                  </a:lnTo>
                  <a:lnTo>
                    <a:pt x="47" y="51"/>
                  </a:lnTo>
                  <a:lnTo>
                    <a:pt x="57" y="46"/>
                  </a:lnTo>
                  <a:lnTo>
                    <a:pt x="67" y="43"/>
                  </a:lnTo>
                  <a:lnTo>
                    <a:pt x="77" y="39"/>
                  </a:lnTo>
                  <a:lnTo>
                    <a:pt x="88" y="37"/>
                  </a:lnTo>
                  <a:lnTo>
                    <a:pt x="98" y="35"/>
                  </a:lnTo>
                  <a:lnTo>
                    <a:pt x="111" y="34"/>
                  </a:lnTo>
                  <a:lnTo>
                    <a:pt x="121" y="32"/>
                  </a:lnTo>
                  <a:lnTo>
                    <a:pt x="135" y="32"/>
                  </a:lnTo>
                  <a:lnTo>
                    <a:pt x="148" y="31"/>
                  </a:lnTo>
                  <a:lnTo>
                    <a:pt x="162" y="32"/>
                  </a:lnTo>
                  <a:lnTo>
                    <a:pt x="177" y="34"/>
                  </a:lnTo>
                  <a:lnTo>
                    <a:pt x="190" y="34"/>
                  </a:lnTo>
                  <a:lnTo>
                    <a:pt x="206" y="35"/>
                  </a:lnTo>
                  <a:lnTo>
                    <a:pt x="208" y="3"/>
                  </a:lnTo>
                  <a:lnTo>
                    <a:pt x="193" y="1"/>
                  </a:lnTo>
                  <a:lnTo>
                    <a:pt x="178" y="1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4" y="3"/>
                  </a:lnTo>
                  <a:lnTo>
                    <a:pt x="81" y="7"/>
                  </a:lnTo>
                  <a:lnTo>
                    <a:pt x="69" y="10"/>
                  </a:lnTo>
                  <a:lnTo>
                    <a:pt x="57" y="14"/>
                  </a:lnTo>
                  <a:lnTo>
                    <a:pt x="46" y="19"/>
                  </a:lnTo>
                  <a:lnTo>
                    <a:pt x="32" y="24"/>
                  </a:lnTo>
                  <a:lnTo>
                    <a:pt x="20" y="31"/>
                  </a:lnTo>
                  <a:lnTo>
                    <a:pt x="11" y="38"/>
                  </a:lnTo>
                  <a:lnTo>
                    <a:pt x="0" y="47"/>
                  </a:lnTo>
                  <a:lnTo>
                    <a:pt x="23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817"/>
            <p:cNvSpPr>
              <a:spLocks/>
            </p:cNvSpPr>
            <p:nvPr/>
          </p:nvSpPr>
          <p:spPr bwMode="auto">
            <a:xfrm>
              <a:off x="1400" y="2368"/>
              <a:ext cx="47" cy="95"/>
            </a:xfrm>
            <a:custGeom>
              <a:avLst/>
              <a:gdLst>
                <a:gd name="T0" fmla="*/ 15 w 140"/>
                <a:gd name="T1" fmla="*/ 286 h 286"/>
                <a:gd name="T2" fmla="*/ 29 w 140"/>
                <a:gd name="T3" fmla="*/ 273 h 286"/>
                <a:gd name="T4" fmla="*/ 40 w 140"/>
                <a:gd name="T5" fmla="*/ 234 h 286"/>
                <a:gd name="T6" fmla="*/ 50 w 140"/>
                <a:gd name="T7" fmla="*/ 197 h 286"/>
                <a:gd name="T8" fmla="*/ 60 w 140"/>
                <a:gd name="T9" fmla="*/ 162 h 286"/>
                <a:gd name="T10" fmla="*/ 73 w 140"/>
                <a:gd name="T11" fmla="*/ 130 h 286"/>
                <a:gd name="T12" fmla="*/ 85 w 140"/>
                <a:gd name="T13" fmla="*/ 100 h 286"/>
                <a:gd name="T14" fmla="*/ 101 w 140"/>
                <a:gd name="T15" fmla="*/ 73 h 286"/>
                <a:gd name="T16" fmla="*/ 120 w 140"/>
                <a:gd name="T17" fmla="*/ 48 h 286"/>
                <a:gd name="T18" fmla="*/ 140 w 140"/>
                <a:gd name="T19" fmla="*/ 25 h 286"/>
                <a:gd name="T20" fmla="*/ 118 w 140"/>
                <a:gd name="T21" fmla="*/ 0 h 286"/>
                <a:gd name="T22" fmla="*/ 94 w 140"/>
                <a:gd name="T23" fmla="*/ 27 h 286"/>
                <a:gd name="T24" fmla="*/ 74 w 140"/>
                <a:gd name="T25" fmla="*/ 56 h 286"/>
                <a:gd name="T26" fmla="*/ 56 w 140"/>
                <a:gd name="T27" fmla="*/ 88 h 286"/>
                <a:gd name="T28" fmla="*/ 42 w 140"/>
                <a:gd name="T29" fmla="*/ 119 h 286"/>
                <a:gd name="T30" fmla="*/ 29 w 140"/>
                <a:gd name="T31" fmla="*/ 154 h 286"/>
                <a:gd name="T32" fmla="*/ 20 w 140"/>
                <a:gd name="T33" fmla="*/ 189 h 286"/>
                <a:gd name="T34" fmla="*/ 9 w 140"/>
                <a:gd name="T35" fmla="*/ 227 h 286"/>
                <a:gd name="T36" fmla="*/ 0 w 140"/>
                <a:gd name="T37" fmla="*/ 266 h 286"/>
                <a:gd name="T38" fmla="*/ 15 w 140"/>
                <a:gd name="T39" fmla="*/ 254 h 286"/>
                <a:gd name="T40" fmla="*/ 15 w 140"/>
                <a:gd name="T4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86">
                  <a:moveTo>
                    <a:pt x="15" y="286"/>
                  </a:moveTo>
                  <a:lnTo>
                    <a:pt x="29" y="273"/>
                  </a:lnTo>
                  <a:lnTo>
                    <a:pt x="40" y="234"/>
                  </a:lnTo>
                  <a:lnTo>
                    <a:pt x="50" y="197"/>
                  </a:lnTo>
                  <a:lnTo>
                    <a:pt x="60" y="162"/>
                  </a:lnTo>
                  <a:lnTo>
                    <a:pt x="73" y="130"/>
                  </a:lnTo>
                  <a:lnTo>
                    <a:pt x="85" y="100"/>
                  </a:lnTo>
                  <a:lnTo>
                    <a:pt x="101" y="73"/>
                  </a:lnTo>
                  <a:lnTo>
                    <a:pt x="120" y="48"/>
                  </a:lnTo>
                  <a:lnTo>
                    <a:pt x="140" y="25"/>
                  </a:lnTo>
                  <a:lnTo>
                    <a:pt x="118" y="0"/>
                  </a:lnTo>
                  <a:lnTo>
                    <a:pt x="94" y="27"/>
                  </a:lnTo>
                  <a:lnTo>
                    <a:pt x="74" y="56"/>
                  </a:lnTo>
                  <a:lnTo>
                    <a:pt x="56" y="88"/>
                  </a:lnTo>
                  <a:lnTo>
                    <a:pt x="42" y="119"/>
                  </a:lnTo>
                  <a:lnTo>
                    <a:pt x="29" y="154"/>
                  </a:lnTo>
                  <a:lnTo>
                    <a:pt x="20" y="189"/>
                  </a:lnTo>
                  <a:lnTo>
                    <a:pt x="9" y="227"/>
                  </a:lnTo>
                  <a:lnTo>
                    <a:pt x="0" y="266"/>
                  </a:lnTo>
                  <a:lnTo>
                    <a:pt x="15" y="254"/>
                  </a:lnTo>
                  <a:lnTo>
                    <a:pt x="15" y="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818"/>
            <p:cNvSpPr>
              <a:spLocks/>
            </p:cNvSpPr>
            <p:nvPr/>
          </p:nvSpPr>
          <p:spPr bwMode="auto">
            <a:xfrm>
              <a:off x="1346" y="2452"/>
              <a:ext cx="58" cy="26"/>
            </a:xfrm>
            <a:custGeom>
              <a:avLst/>
              <a:gdLst>
                <a:gd name="T0" fmla="*/ 13 w 175"/>
                <a:gd name="T1" fmla="*/ 78 h 78"/>
                <a:gd name="T2" fmla="*/ 23 w 175"/>
                <a:gd name="T3" fmla="*/ 73 h 78"/>
                <a:gd name="T4" fmla="*/ 32 w 175"/>
                <a:gd name="T5" fmla="*/ 69 h 78"/>
                <a:gd name="T6" fmla="*/ 43 w 175"/>
                <a:gd name="T7" fmla="*/ 63 h 78"/>
                <a:gd name="T8" fmla="*/ 51 w 175"/>
                <a:gd name="T9" fmla="*/ 61 h 78"/>
                <a:gd name="T10" fmla="*/ 63 w 175"/>
                <a:gd name="T11" fmla="*/ 57 h 78"/>
                <a:gd name="T12" fmla="*/ 71 w 175"/>
                <a:gd name="T13" fmla="*/ 53 h 78"/>
                <a:gd name="T14" fmla="*/ 81 w 175"/>
                <a:gd name="T15" fmla="*/ 49 h 78"/>
                <a:gd name="T16" fmla="*/ 92 w 175"/>
                <a:gd name="T17" fmla="*/ 46 h 78"/>
                <a:gd name="T18" fmla="*/ 102 w 175"/>
                <a:gd name="T19" fmla="*/ 42 h 78"/>
                <a:gd name="T20" fmla="*/ 112 w 175"/>
                <a:gd name="T21" fmla="*/ 39 h 78"/>
                <a:gd name="T22" fmla="*/ 123 w 175"/>
                <a:gd name="T23" fmla="*/ 38 h 78"/>
                <a:gd name="T24" fmla="*/ 132 w 175"/>
                <a:gd name="T25" fmla="*/ 36 h 78"/>
                <a:gd name="T26" fmla="*/ 144 w 175"/>
                <a:gd name="T27" fmla="*/ 35 h 78"/>
                <a:gd name="T28" fmla="*/ 155 w 175"/>
                <a:gd name="T29" fmla="*/ 32 h 78"/>
                <a:gd name="T30" fmla="*/ 164 w 175"/>
                <a:gd name="T31" fmla="*/ 32 h 78"/>
                <a:gd name="T32" fmla="*/ 175 w 175"/>
                <a:gd name="T33" fmla="*/ 32 h 78"/>
                <a:gd name="T34" fmla="*/ 175 w 175"/>
                <a:gd name="T35" fmla="*/ 0 h 78"/>
                <a:gd name="T36" fmla="*/ 164 w 175"/>
                <a:gd name="T37" fmla="*/ 0 h 78"/>
                <a:gd name="T38" fmla="*/ 151 w 175"/>
                <a:gd name="T39" fmla="*/ 1 h 78"/>
                <a:gd name="T40" fmla="*/ 140 w 175"/>
                <a:gd name="T41" fmla="*/ 3 h 78"/>
                <a:gd name="T42" fmla="*/ 129 w 175"/>
                <a:gd name="T43" fmla="*/ 4 h 78"/>
                <a:gd name="T44" fmla="*/ 117 w 175"/>
                <a:gd name="T45" fmla="*/ 5 h 78"/>
                <a:gd name="T46" fmla="*/ 106 w 175"/>
                <a:gd name="T47" fmla="*/ 9 h 78"/>
                <a:gd name="T48" fmla="*/ 94 w 175"/>
                <a:gd name="T49" fmla="*/ 12 h 78"/>
                <a:gd name="T50" fmla="*/ 84 w 175"/>
                <a:gd name="T51" fmla="*/ 15 h 78"/>
                <a:gd name="T52" fmla="*/ 73 w 175"/>
                <a:gd name="T53" fmla="*/ 19 h 78"/>
                <a:gd name="T54" fmla="*/ 62 w 175"/>
                <a:gd name="T55" fmla="*/ 22 h 78"/>
                <a:gd name="T56" fmla="*/ 51 w 175"/>
                <a:gd name="T57" fmla="*/ 26 h 78"/>
                <a:gd name="T58" fmla="*/ 40 w 175"/>
                <a:gd name="T59" fmla="*/ 30 h 78"/>
                <a:gd name="T60" fmla="*/ 30 w 175"/>
                <a:gd name="T61" fmla="*/ 35 h 78"/>
                <a:gd name="T62" fmla="*/ 19 w 175"/>
                <a:gd name="T63" fmla="*/ 40 h 78"/>
                <a:gd name="T64" fmla="*/ 9 w 175"/>
                <a:gd name="T65" fmla="*/ 45 h 78"/>
                <a:gd name="T66" fmla="*/ 0 w 175"/>
                <a:gd name="T67" fmla="*/ 50 h 78"/>
                <a:gd name="T68" fmla="*/ 13 w 175"/>
                <a:gd name="T6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" h="78">
                  <a:moveTo>
                    <a:pt x="13" y="78"/>
                  </a:moveTo>
                  <a:lnTo>
                    <a:pt x="23" y="73"/>
                  </a:lnTo>
                  <a:lnTo>
                    <a:pt x="32" y="69"/>
                  </a:lnTo>
                  <a:lnTo>
                    <a:pt x="43" y="63"/>
                  </a:lnTo>
                  <a:lnTo>
                    <a:pt x="51" y="61"/>
                  </a:lnTo>
                  <a:lnTo>
                    <a:pt x="63" y="57"/>
                  </a:lnTo>
                  <a:lnTo>
                    <a:pt x="71" y="53"/>
                  </a:lnTo>
                  <a:lnTo>
                    <a:pt x="81" y="49"/>
                  </a:lnTo>
                  <a:lnTo>
                    <a:pt x="92" y="46"/>
                  </a:lnTo>
                  <a:lnTo>
                    <a:pt x="102" y="42"/>
                  </a:lnTo>
                  <a:lnTo>
                    <a:pt x="112" y="39"/>
                  </a:lnTo>
                  <a:lnTo>
                    <a:pt x="123" y="38"/>
                  </a:lnTo>
                  <a:lnTo>
                    <a:pt x="132" y="36"/>
                  </a:lnTo>
                  <a:lnTo>
                    <a:pt x="144" y="35"/>
                  </a:lnTo>
                  <a:lnTo>
                    <a:pt x="155" y="32"/>
                  </a:lnTo>
                  <a:lnTo>
                    <a:pt x="164" y="32"/>
                  </a:lnTo>
                  <a:lnTo>
                    <a:pt x="175" y="32"/>
                  </a:lnTo>
                  <a:lnTo>
                    <a:pt x="175" y="0"/>
                  </a:lnTo>
                  <a:lnTo>
                    <a:pt x="164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29" y="4"/>
                  </a:lnTo>
                  <a:lnTo>
                    <a:pt x="117" y="5"/>
                  </a:lnTo>
                  <a:lnTo>
                    <a:pt x="106" y="9"/>
                  </a:lnTo>
                  <a:lnTo>
                    <a:pt x="94" y="12"/>
                  </a:lnTo>
                  <a:lnTo>
                    <a:pt x="84" y="15"/>
                  </a:lnTo>
                  <a:lnTo>
                    <a:pt x="73" y="19"/>
                  </a:lnTo>
                  <a:lnTo>
                    <a:pt x="62" y="22"/>
                  </a:lnTo>
                  <a:lnTo>
                    <a:pt x="51" y="26"/>
                  </a:lnTo>
                  <a:lnTo>
                    <a:pt x="40" y="30"/>
                  </a:lnTo>
                  <a:lnTo>
                    <a:pt x="30" y="35"/>
                  </a:lnTo>
                  <a:lnTo>
                    <a:pt x="19" y="40"/>
                  </a:lnTo>
                  <a:lnTo>
                    <a:pt x="9" y="45"/>
                  </a:lnTo>
                  <a:lnTo>
                    <a:pt x="0" y="50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819"/>
            <p:cNvSpPr>
              <a:spLocks/>
            </p:cNvSpPr>
            <p:nvPr/>
          </p:nvSpPr>
          <p:spPr bwMode="auto">
            <a:xfrm>
              <a:off x="1309" y="2468"/>
              <a:ext cx="41" cy="58"/>
            </a:xfrm>
            <a:custGeom>
              <a:avLst/>
              <a:gdLst>
                <a:gd name="T0" fmla="*/ 22 w 124"/>
                <a:gd name="T1" fmla="*/ 173 h 173"/>
                <a:gd name="T2" fmla="*/ 33 w 124"/>
                <a:gd name="T3" fmla="*/ 157 h 173"/>
                <a:gd name="T4" fmla="*/ 34 w 124"/>
                <a:gd name="T5" fmla="*/ 135 h 173"/>
                <a:gd name="T6" fmla="*/ 38 w 124"/>
                <a:gd name="T7" fmla="*/ 115 h 173"/>
                <a:gd name="T8" fmla="*/ 45 w 124"/>
                <a:gd name="T9" fmla="*/ 97 h 173"/>
                <a:gd name="T10" fmla="*/ 54 w 124"/>
                <a:gd name="T11" fmla="*/ 83 h 173"/>
                <a:gd name="T12" fmla="*/ 68 w 124"/>
                <a:gd name="T13" fmla="*/ 68 h 173"/>
                <a:gd name="T14" fmla="*/ 84 w 124"/>
                <a:gd name="T15" fmla="*/ 54 h 173"/>
                <a:gd name="T16" fmla="*/ 103 w 124"/>
                <a:gd name="T17" fmla="*/ 41 h 173"/>
                <a:gd name="T18" fmla="*/ 124 w 124"/>
                <a:gd name="T19" fmla="*/ 30 h 173"/>
                <a:gd name="T20" fmla="*/ 111 w 124"/>
                <a:gd name="T21" fmla="*/ 0 h 173"/>
                <a:gd name="T22" fmla="*/ 85 w 124"/>
                <a:gd name="T23" fmla="*/ 14 h 173"/>
                <a:gd name="T24" fmla="*/ 65 w 124"/>
                <a:gd name="T25" fmla="*/ 30 h 173"/>
                <a:gd name="T26" fmla="*/ 45 w 124"/>
                <a:gd name="T27" fmla="*/ 46 h 173"/>
                <a:gd name="T28" fmla="*/ 29 w 124"/>
                <a:gd name="T29" fmla="*/ 64 h 173"/>
                <a:gd name="T30" fmla="*/ 17 w 124"/>
                <a:gd name="T31" fmla="*/ 84 h 173"/>
                <a:gd name="T32" fmla="*/ 9 w 124"/>
                <a:gd name="T33" fmla="*/ 107 h 173"/>
                <a:gd name="T34" fmla="*/ 2 w 124"/>
                <a:gd name="T35" fmla="*/ 131 h 173"/>
                <a:gd name="T36" fmla="*/ 0 w 124"/>
                <a:gd name="T37" fmla="*/ 157 h 173"/>
                <a:gd name="T38" fmla="*/ 11 w 124"/>
                <a:gd name="T39" fmla="*/ 142 h 173"/>
                <a:gd name="T40" fmla="*/ 22 w 124"/>
                <a:gd name="T4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73">
                  <a:moveTo>
                    <a:pt x="22" y="173"/>
                  </a:moveTo>
                  <a:lnTo>
                    <a:pt x="33" y="157"/>
                  </a:lnTo>
                  <a:lnTo>
                    <a:pt x="34" y="135"/>
                  </a:lnTo>
                  <a:lnTo>
                    <a:pt x="38" y="115"/>
                  </a:lnTo>
                  <a:lnTo>
                    <a:pt x="45" y="97"/>
                  </a:lnTo>
                  <a:lnTo>
                    <a:pt x="54" y="83"/>
                  </a:lnTo>
                  <a:lnTo>
                    <a:pt x="68" y="68"/>
                  </a:lnTo>
                  <a:lnTo>
                    <a:pt x="84" y="54"/>
                  </a:lnTo>
                  <a:lnTo>
                    <a:pt x="103" y="41"/>
                  </a:lnTo>
                  <a:lnTo>
                    <a:pt x="124" y="30"/>
                  </a:lnTo>
                  <a:lnTo>
                    <a:pt x="111" y="0"/>
                  </a:lnTo>
                  <a:lnTo>
                    <a:pt x="85" y="14"/>
                  </a:lnTo>
                  <a:lnTo>
                    <a:pt x="65" y="30"/>
                  </a:lnTo>
                  <a:lnTo>
                    <a:pt x="45" y="46"/>
                  </a:lnTo>
                  <a:lnTo>
                    <a:pt x="29" y="64"/>
                  </a:lnTo>
                  <a:lnTo>
                    <a:pt x="17" y="84"/>
                  </a:lnTo>
                  <a:lnTo>
                    <a:pt x="9" y="107"/>
                  </a:lnTo>
                  <a:lnTo>
                    <a:pt x="2" y="131"/>
                  </a:lnTo>
                  <a:lnTo>
                    <a:pt x="0" y="157"/>
                  </a:lnTo>
                  <a:lnTo>
                    <a:pt x="11" y="142"/>
                  </a:lnTo>
                  <a:lnTo>
                    <a:pt x="2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820"/>
            <p:cNvSpPr>
              <a:spLocks/>
            </p:cNvSpPr>
            <p:nvPr/>
          </p:nvSpPr>
          <p:spPr bwMode="auto">
            <a:xfrm>
              <a:off x="1268" y="2516"/>
              <a:ext cx="48" cy="44"/>
            </a:xfrm>
            <a:custGeom>
              <a:avLst/>
              <a:gdLst>
                <a:gd name="T0" fmla="*/ 26 w 146"/>
                <a:gd name="T1" fmla="*/ 132 h 132"/>
                <a:gd name="T2" fmla="*/ 38 w 146"/>
                <a:gd name="T3" fmla="*/ 115 h 132"/>
                <a:gd name="T4" fmla="*/ 52 w 146"/>
                <a:gd name="T5" fmla="*/ 100 h 132"/>
                <a:gd name="T6" fmla="*/ 64 w 146"/>
                <a:gd name="T7" fmla="*/ 85 h 132"/>
                <a:gd name="T8" fmla="*/ 77 w 146"/>
                <a:gd name="T9" fmla="*/ 72 h 132"/>
                <a:gd name="T10" fmla="*/ 92 w 146"/>
                <a:gd name="T11" fmla="*/ 58 h 132"/>
                <a:gd name="T12" fmla="*/ 108 w 146"/>
                <a:gd name="T13" fmla="*/ 47 h 132"/>
                <a:gd name="T14" fmla="*/ 126 w 146"/>
                <a:gd name="T15" fmla="*/ 38 h 132"/>
                <a:gd name="T16" fmla="*/ 146 w 146"/>
                <a:gd name="T17" fmla="*/ 31 h 132"/>
                <a:gd name="T18" fmla="*/ 137 w 146"/>
                <a:gd name="T19" fmla="*/ 0 h 132"/>
                <a:gd name="T20" fmla="*/ 114 w 146"/>
                <a:gd name="T21" fmla="*/ 10 h 132"/>
                <a:gd name="T22" fmla="*/ 92 w 146"/>
                <a:gd name="T23" fmla="*/ 20 h 132"/>
                <a:gd name="T24" fmla="*/ 75 w 146"/>
                <a:gd name="T25" fmla="*/ 33 h 132"/>
                <a:gd name="T26" fmla="*/ 57 w 146"/>
                <a:gd name="T27" fmla="*/ 47 h 132"/>
                <a:gd name="T28" fmla="*/ 40 w 146"/>
                <a:gd name="T29" fmla="*/ 62 h 132"/>
                <a:gd name="T30" fmla="*/ 26 w 146"/>
                <a:gd name="T31" fmla="*/ 80 h 132"/>
                <a:gd name="T32" fmla="*/ 14 w 146"/>
                <a:gd name="T33" fmla="*/ 96 h 132"/>
                <a:gd name="T34" fmla="*/ 0 w 146"/>
                <a:gd name="T35" fmla="*/ 115 h 132"/>
                <a:gd name="T36" fmla="*/ 26 w 146"/>
                <a:gd name="T3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32">
                  <a:moveTo>
                    <a:pt x="26" y="132"/>
                  </a:moveTo>
                  <a:lnTo>
                    <a:pt x="38" y="115"/>
                  </a:lnTo>
                  <a:lnTo>
                    <a:pt x="52" y="100"/>
                  </a:lnTo>
                  <a:lnTo>
                    <a:pt x="64" y="85"/>
                  </a:lnTo>
                  <a:lnTo>
                    <a:pt x="77" y="72"/>
                  </a:lnTo>
                  <a:lnTo>
                    <a:pt x="92" y="58"/>
                  </a:lnTo>
                  <a:lnTo>
                    <a:pt x="108" y="47"/>
                  </a:lnTo>
                  <a:lnTo>
                    <a:pt x="126" y="38"/>
                  </a:lnTo>
                  <a:lnTo>
                    <a:pt x="146" y="31"/>
                  </a:lnTo>
                  <a:lnTo>
                    <a:pt x="137" y="0"/>
                  </a:lnTo>
                  <a:lnTo>
                    <a:pt x="114" y="10"/>
                  </a:lnTo>
                  <a:lnTo>
                    <a:pt x="92" y="20"/>
                  </a:lnTo>
                  <a:lnTo>
                    <a:pt x="75" y="33"/>
                  </a:lnTo>
                  <a:lnTo>
                    <a:pt x="57" y="47"/>
                  </a:lnTo>
                  <a:lnTo>
                    <a:pt x="40" y="62"/>
                  </a:lnTo>
                  <a:lnTo>
                    <a:pt x="26" y="80"/>
                  </a:lnTo>
                  <a:lnTo>
                    <a:pt x="14" y="96"/>
                  </a:lnTo>
                  <a:lnTo>
                    <a:pt x="0" y="115"/>
                  </a:lnTo>
                  <a:lnTo>
                    <a:pt x="26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821"/>
            <p:cNvSpPr>
              <a:spLocks/>
            </p:cNvSpPr>
            <p:nvPr/>
          </p:nvSpPr>
          <p:spPr bwMode="auto">
            <a:xfrm>
              <a:off x="1248" y="2554"/>
              <a:ext cx="28" cy="58"/>
            </a:xfrm>
            <a:custGeom>
              <a:avLst/>
              <a:gdLst>
                <a:gd name="T0" fmla="*/ 18 w 84"/>
                <a:gd name="T1" fmla="*/ 175 h 175"/>
                <a:gd name="T2" fmla="*/ 34 w 84"/>
                <a:gd name="T3" fmla="*/ 157 h 175"/>
                <a:gd name="T4" fmla="*/ 33 w 84"/>
                <a:gd name="T5" fmla="*/ 134 h 175"/>
                <a:gd name="T6" fmla="*/ 35 w 84"/>
                <a:gd name="T7" fmla="*/ 116 h 175"/>
                <a:gd name="T8" fmla="*/ 40 w 84"/>
                <a:gd name="T9" fmla="*/ 97 h 175"/>
                <a:gd name="T10" fmla="*/ 45 w 84"/>
                <a:gd name="T11" fmla="*/ 79 h 175"/>
                <a:gd name="T12" fmla="*/ 53 w 84"/>
                <a:gd name="T13" fmla="*/ 64 h 175"/>
                <a:gd name="T14" fmla="*/ 64 w 84"/>
                <a:gd name="T15" fmla="*/ 49 h 175"/>
                <a:gd name="T16" fmla="*/ 73 w 84"/>
                <a:gd name="T17" fmla="*/ 33 h 175"/>
                <a:gd name="T18" fmla="*/ 84 w 84"/>
                <a:gd name="T19" fmla="*/ 18 h 175"/>
                <a:gd name="T20" fmla="*/ 58 w 84"/>
                <a:gd name="T21" fmla="*/ 0 h 175"/>
                <a:gd name="T22" fmla="*/ 46 w 84"/>
                <a:gd name="T23" fmla="*/ 17 h 175"/>
                <a:gd name="T24" fmla="*/ 35 w 84"/>
                <a:gd name="T25" fmla="*/ 32 h 175"/>
                <a:gd name="T26" fmla="*/ 26 w 84"/>
                <a:gd name="T27" fmla="*/ 49 h 175"/>
                <a:gd name="T28" fmla="*/ 17 w 84"/>
                <a:gd name="T29" fmla="*/ 68 h 175"/>
                <a:gd name="T30" fmla="*/ 9 w 84"/>
                <a:gd name="T31" fmla="*/ 89 h 175"/>
                <a:gd name="T32" fmla="*/ 3 w 84"/>
                <a:gd name="T33" fmla="*/ 110 h 175"/>
                <a:gd name="T34" fmla="*/ 0 w 84"/>
                <a:gd name="T35" fmla="*/ 134 h 175"/>
                <a:gd name="T36" fmla="*/ 2 w 84"/>
                <a:gd name="T37" fmla="*/ 160 h 175"/>
                <a:gd name="T38" fmla="*/ 17 w 84"/>
                <a:gd name="T39" fmla="*/ 143 h 175"/>
                <a:gd name="T40" fmla="*/ 18 w 84"/>
                <a:gd name="T4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75">
                  <a:moveTo>
                    <a:pt x="18" y="175"/>
                  </a:moveTo>
                  <a:lnTo>
                    <a:pt x="34" y="157"/>
                  </a:lnTo>
                  <a:lnTo>
                    <a:pt x="33" y="134"/>
                  </a:lnTo>
                  <a:lnTo>
                    <a:pt x="35" y="116"/>
                  </a:lnTo>
                  <a:lnTo>
                    <a:pt x="40" y="97"/>
                  </a:lnTo>
                  <a:lnTo>
                    <a:pt x="45" y="79"/>
                  </a:lnTo>
                  <a:lnTo>
                    <a:pt x="53" y="64"/>
                  </a:lnTo>
                  <a:lnTo>
                    <a:pt x="64" y="49"/>
                  </a:lnTo>
                  <a:lnTo>
                    <a:pt x="73" y="33"/>
                  </a:lnTo>
                  <a:lnTo>
                    <a:pt x="84" y="18"/>
                  </a:lnTo>
                  <a:lnTo>
                    <a:pt x="58" y="0"/>
                  </a:lnTo>
                  <a:lnTo>
                    <a:pt x="46" y="17"/>
                  </a:lnTo>
                  <a:lnTo>
                    <a:pt x="35" y="32"/>
                  </a:lnTo>
                  <a:lnTo>
                    <a:pt x="26" y="49"/>
                  </a:lnTo>
                  <a:lnTo>
                    <a:pt x="17" y="68"/>
                  </a:lnTo>
                  <a:lnTo>
                    <a:pt x="9" y="89"/>
                  </a:lnTo>
                  <a:lnTo>
                    <a:pt x="3" y="110"/>
                  </a:lnTo>
                  <a:lnTo>
                    <a:pt x="0" y="134"/>
                  </a:lnTo>
                  <a:lnTo>
                    <a:pt x="2" y="160"/>
                  </a:lnTo>
                  <a:lnTo>
                    <a:pt x="17" y="143"/>
                  </a:lnTo>
                  <a:lnTo>
                    <a:pt x="18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822"/>
            <p:cNvSpPr>
              <a:spLocks/>
            </p:cNvSpPr>
            <p:nvPr/>
          </p:nvSpPr>
          <p:spPr bwMode="auto">
            <a:xfrm>
              <a:off x="1171" y="2601"/>
              <a:ext cx="83" cy="49"/>
            </a:xfrm>
            <a:custGeom>
              <a:avLst/>
              <a:gdLst>
                <a:gd name="T0" fmla="*/ 27 w 251"/>
                <a:gd name="T1" fmla="*/ 145 h 145"/>
                <a:gd name="T2" fmla="*/ 37 w 251"/>
                <a:gd name="T3" fmla="*/ 133 h 145"/>
                <a:gd name="T4" fmla="*/ 46 w 251"/>
                <a:gd name="T5" fmla="*/ 121 h 145"/>
                <a:gd name="T6" fmla="*/ 57 w 251"/>
                <a:gd name="T7" fmla="*/ 110 h 145"/>
                <a:gd name="T8" fmla="*/ 68 w 251"/>
                <a:gd name="T9" fmla="*/ 99 h 145"/>
                <a:gd name="T10" fmla="*/ 78 w 251"/>
                <a:gd name="T11" fmla="*/ 90 h 145"/>
                <a:gd name="T12" fmla="*/ 92 w 251"/>
                <a:gd name="T13" fmla="*/ 81 h 145"/>
                <a:gd name="T14" fmla="*/ 104 w 251"/>
                <a:gd name="T15" fmla="*/ 72 h 145"/>
                <a:gd name="T16" fmla="*/ 117 w 251"/>
                <a:gd name="T17" fmla="*/ 66 h 145"/>
                <a:gd name="T18" fmla="*/ 132 w 251"/>
                <a:gd name="T19" fmla="*/ 58 h 145"/>
                <a:gd name="T20" fmla="*/ 147 w 251"/>
                <a:gd name="T21" fmla="*/ 52 h 145"/>
                <a:gd name="T22" fmla="*/ 163 w 251"/>
                <a:gd name="T23" fmla="*/ 47 h 145"/>
                <a:gd name="T24" fmla="*/ 180 w 251"/>
                <a:gd name="T25" fmla="*/ 41 h 145"/>
                <a:gd name="T26" fmla="*/ 196 w 251"/>
                <a:gd name="T27" fmla="*/ 39 h 145"/>
                <a:gd name="T28" fmla="*/ 215 w 251"/>
                <a:gd name="T29" fmla="*/ 36 h 145"/>
                <a:gd name="T30" fmla="*/ 232 w 251"/>
                <a:gd name="T31" fmla="*/ 33 h 145"/>
                <a:gd name="T32" fmla="*/ 251 w 251"/>
                <a:gd name="T33" fmla="*/ 32 h 145"/>
                <a:gd name="T34" fmla="*/ 250 w 251"/>
                <a:gd name="T35" fmla="*/ 0 h 145"/>
                <a:gd name="T36" fmla="*/ 229 w 251"/>
                <a:gd name="T37" fmla="*/ 1 h 145"/>
                <a:gd name="T38" fmla="*/ 209 w 251"/>
                <a:gd name="T39" fmla="*/ 4 h 145"/>
                <a:gd name="T40" fmla="*/ 190 w 251"/>
                <a:gd name="T41" fmla="*/ 8 h 145"/>
                <a:gd name="T42" fmla="*/ 171 w 251"/>
                <a:gd name="T43" fmla="*/ 12 h 145"/>
                <a:gd name="T44" fmla="*/ 153 w 251"/>
                <a:gd name="T45" fmla="*/ 17 h 145"/>
                <a:gd name="T46" fmla="*/ 136 w 251"/>
                <a:gd name="T47" fmla="*/ 23 h 145"/>
                <a:gd name="T48" fmla="*/ 120 w 251"/>
                <a:gd name="T49" fmla="*/ 29 h 145"/>
                <a:gd name="T50" fmla="*/ 104 w 251"/>
                <a:gd name="T51" fmla="*/ 37 h 145"/>
                <a:gd name="T52" fmla="*/ 88 w 251"/>
                <a:gd name="T53" fmla="*/ 45 h 145"/>
                <a:gd name="T54" fmla="*/ 73 w 251"/>
                <a:gd name="T55" fmla="*/ 55 h 145"/>
                <a:gd name="T56" fmla="*/ 60 w 251"/>
                <a:gd name="T57" fmla="*/ 64 h 145"/>
                <a:gd name="T58" fmla="*/ 47 w 251"/>
                <a:gd name="T59" fmla="*/ 75 h 145"/>
                <a:gd name="T60" fmla="*/ 33 w 251"/>
                <a:gd name="T61" fmla="*/ 89 h 145"/>
                <a:gd name="T62" fmla="*/ 22 w 251"/>
                <a:gd name="T63" fmla="*/ 101 h 145"/>
                <a:gd name="T64" fmla="*/ 11 w 251"/>
                <a:gd name="T65" fmla="*/ 114 h 145"/>
                <a:gd name="T66" fmla="*/ 0 w 251"/>
                <a:gd name="T67" fmla="*/ 128 h 145"/>
                <a:gd name="T68" fmla="*/ 27 w 251"/>
                <a:gd name="T6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" h="145">
                  <a:moveTo>
                    <a:pt x="27" y="145"/>
                  </a:moveTo>
                  <a:lnTo>
                    <a:pt x="37" y="133"/>
                  </a:lnTo>
                  <a:lnTo>
                    <a:pt x="46" y="121"/>
                  </a:lnTo>
                  <a:lnTo>
                    <a:pt x="57" y="110"/>
                  </a:lnTo>
                  <a:lnTo>
                    <a:pt x="68" y="99"/>
                  </a:lnTo>
                  <a:lnTo>
                    <a:pt x="78" y="90"/>
                  </a:lnTo>
                  <a:lnTo>
                    <a:pt x="92" y="81"/>
                  </a:lnTo>
                  <a:lnTo>
                    <a:pt x="104" y="72"/>
                  </a:lnTo>
                  <a:lnTo>
                    <a:pt x="117" y="66"/>
                  </a:lnTo>
                  <a:lnTo>
                    <a:pt x="132" y="58"/>
                  </a:lnTo>
                  <a:lnTo>
                    <a:pt x="147" y="52"/>
                  </a:lnTo>
                  <a:lnTo>
                    <a:pt x="163" y="47"/>
                  </a:lnTo>
                  <a:lnTo>
                    <a:pt x="180" y="41"/>
                  </a:lnTo>
                  <a:lnTo>
                    <a:pt x="196" y="39"/>
                  </a:lnTo>
                  <a:lnTo>
                    <a:pt x="215" y="36"/>
                  </a:lnTo>
                  <a:lnTo>
                    <a:pt x="232" y="33"/>
                  </a:lnTo>
                  <a:lnTo>
                    <a:pt x="251" y="32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9" y="4"/>
                  </a:lnTo>
                  <a:lnTo>
                    <a:pt x="190" y="8"/>
                  </a:lnTo>
                  <a:lnTo>
                    <a:pt x="171" y="12"/>
                  </a:lnTo>
                  <a:lnTo>
                    <a:pt x="153" y="17"/>
                  </a:lnTo>
                  <a:lnTo>
                    <a:pt x="136" y="23"/>
                  </a:lnTo>
                  <a:lnTo>
                    <a:pt x="120" y="29"/>
                  </a:lnTo>
                  <a:lnTo>
                    <a:pt x="104" y="37"/>
                  </a:lnTo>
                  <a:lnTo>
                    <a:pt x="88" y="45"/>
                  </a:lnTo>
                  <a:lnTo>
                    <a:pt x="73" y="55"/>
                  </a:lnTo>
                  <a:lnTo>
                    <a:pt x="60" y="64"/>
                  </a:lnTo>
                  <a:lnTo>
                    <a:pt x="47" y="75"/>
                  </a:lnTo>
                  <a:lnTo>
                    <a:pt x="33" y="89"/>
                  </a:lnTo>
                  <a:lnTo>
                    <a:pt x="22" y="101"/>
                  </a:lnTo>
                  <a:lnTo>
                    <a:pt x="11" y="114"/>
                  </a:lnTo>
                  <a:lnTo>
                    <a:pt x="0" y="128"/>
                  </a:lnTo>
                  <a:lnTo>
                    <a:pt x="2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823"/>
            <p:cNvSpPr>
              <a:spLocks/>
            </p:cNvSpPr>
            <p:nvPr/>
          </p:nvSpPr>
          <p:spPr bwMode="auto">
            <a:xfrm>
              <a:off x="1152" y="2644"/>
              <a:ext cx="28" cy="92"/>
            </a:xfrm>
            <a:custGeom>
              <a:avLst/>
              <a:gdLst>
                <a:gd name="T0" fmla="*/ 61 w 82"/>
                <a:gd name="T1" fmla="*/ 275 h 275"/>
                <a:gd name="T2" fmla="*/ 62 w 82"/>
                <a:gd name="T3" fmla="*/ 258 h 275"/>
                <a:gd name="T4" fmla="*/ 44 w 82"/>
                <a:gd name="T5" fmla="*/ 225 h 275"/>
                <a:gd name="T6" fmla="*/ 35 w 82"/>
                <a:gd name="T7" fmla="*/ 193 h 275"/>
                <a:gd name="T8" fmla="*/ 31 w 82"/>
                <a:gd name="T9" fmla="*/ 162 h 275"/>
                <a:gd name="T10" fmla="*/ 32 w 82"/>
                <a:gd name="T11" fmla="*/ 131 h 275"/>
                <a:gd name="T12" fmla="*/ 39 w 82"/>
                <a:gd name="T13" fmla="*/ 101 h 275"/>
                <a:gd name="T14" fmla="*/ 51 w 82"/>
                <a:gd name="T15" fmla="*/ 72 h 275"/>
                <a:gd name="T16" fmla="*/ 65 w 82"/>
                <a:gd name="T17" fmla="*/ 43 h 275"/>
                <a:gd name="T18" fmla="*/ 82 w 82"/>
                <a:gd name="T19" fmla="*/ 16 h 275"/>
                <a:gd name="T20" fmla="*/ 55 w 82"/>
                <a:gd name="T21" fmla="*/ 0 h 275"/>
                <a:gd name="T22" fmla="*/ 36 w 82"/>
                <a:gd name="T23" fmla="*/ 28 h 275"/>
                <a:gd name="T24" fmla="*/ 22 w 82"/>
                <a:gd name="T25" fmla="*/ 59 h 275"/>
                <a:gd name="T26" fmla="*/ 9 w 82"/>
                <a:gd name="T27" fmla="*/ 93 h 275"/>
                <a:gd name="T28" fmla="*/ 1 w 82"/>
                <a:gd name="T29" fmla="*/ 127 h 275"/>
                <a:gd name="T30" fmla="*/ 0 w 82"/>
                <a:gd name="T31" fmla="*/ 162 h 275"/>
                <a:gd name="T32" fmla="*/ 3 w 82"/>
                <a:gd name="T33" fmla="*/ 198 h 275"/>
                <a:gd name="T34" fmla="*/ 15 w 82"/>
                <a:gd name="T35" fmla="*/ 236 h 275"/>
                <a:gd name="T36" fmla="*/ 35 w 82"/>
                <a:gd name="T37" fmla="*/ 274 h 275"/>
                <a:gd name="T38" fmla="*/ 35 w 82"/>
                <a:gd name="T39" fmla="*/ 256 h 275"/>
                <a:gd name="T40" fmla="*/ 61 w 82"/>
                <a:gd name="T4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275">
                  <a:moveTo>
                    <a:pt x="61" y="275"/>
                  </a:moveTo>
                  <a:lnTo>
                    <a:pt x="62" y="258"/>
                  </a:lnTo>
                  <a:lnTo>
                    <a:pt x="44" y="225"/>
                  </a:lnTo>
                  <a:lnTo>
                    <a:pt x="35" y="193"/>
                  </a:lnTo>
                  <a:lnTo>
                    <a:pt x="31" y="162"/>
                  </a:lnTo>
                  <a:lnTo>
                    <a:pt x="32" y="131"/>
                  </a:lnTo>
                  <a:lnTo>
                    <a:pt x="39" y="101"/>
                  </a:lnTo>
                  <a:lnTo>
                    <a:pt x="51" y="72"/>
                  </a:lnTo>
                  <a:lnTo>
                    <a:pt x="65" y="43"/>
                  </a:lnTo>
                  <a:lnTo>
                    <a:pt x="82" y="16"/>
                  </a:lnTo>
                  <a:lnTo>
                    <a:pt x="55" y="0"/>
                  </a:lnTo>
                  <a:lnTo>
                    <a:pt x="36" y="28"/>
                  </a:lnTo>
                  <a:lnTo>
                    <a:pt x="22" y="59"/>
                  </a:lnTo>
                  <a:lnTo>
                    <a:pt x="9" y="93"/>
                  </a:lnTo>
                  <a:lnTo>
                    <a:pt x="1" y="127"/>
                  </a:lnTo>
                  <a:lnTo>
                    <a:pt x="0" y="162"/>
                  </a:lnTo>
                  <a:lnTo>
                    <a:pt x="3" y="198"/>
                  </a:lnTo>
                  <a:lnTo>
                    <a:pt x="15" y="236"/>
                  </a:lnTo>
                  <a:lnTo>
                    <a:pt x="35" y="274"/>
                  </a:lnTo>
                  <a:lnTo>
                    <a:pt x="35" y="256"/>
                  </a:lnTo>
                  <a:lnTo>
                    <a:pt x="61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824"/>
            <p:cNvSpPr>
              <a:spLocks/>
            </p:cNvSpPr>
            <p:nvPr/>
          </p:nvSpPr>
          <p:spPr bwMode="auto">
            <a:xfrm>
              <a:off x="1143" y="2730"/>
              <a:ext cx="30" cy="70"/>
            </a:xfrm>
            <a:custGeom>
              <a:avLst/>
              <a:gdLst>
                <a:gd name="T0" fmla="*/ 37 w 89"/>
                <a:gd name="T1" fmla="*/ 203 h 211"/>
                <a:gd name="T2" fmla="*/ 33 w 89"/>
                <a:gd name="T3" fmla="*/ 181 h 211"/>
                <a:gd name="T4" fmla="*/ 32 w 89"/>
                <a:gd name="T5" fmla="*/ 157 h 211"/>
                <a:gd name="T6" fmla="*/ 35 w 89"/>
                <a:gd name="T7" fmla="*/ 134 h 211"/>
                <a:gd name="T8" fmla="*/ 40 w 89"/>
                <a:gd name="T9" fmla="*/ 111 h 211"/>
                <a:gd name="T10" fmla="*/ 48 w 89"/>
                <a:gd name="T11" fmla="*/ 88 h 211"/>
                <a:gd name="T12" fmla="*/ 59 w 89"/>
                <a:gd name="T13" fmla="*/ 64 h 211"/>
                <a:gd name="T14" fmla="*/ 72 w 89"/>
                <a:gd name="T15" fmla="*/ 42 h 211"/>
                <a:gd name="T16" fmla="*/ 89 w 89"/>
                <a:gd name="T17" fmla="*/ 19 h 211"/>
                <a:gd name="T18" fmla="*/ 63 w 89"/>
                <a:gd name="T19" fmla="*/ 0 h 211"/>
                <a:gd name="T20" fmla="*/ 45 w 89"/>
                <a:gd name="T21" fmla="*/ 25 h 211"/>
                <a:gd name="T22" fmla="*/ 31 w 89"/>
                <a:gd name="T23" fmla="*/ 50 h 211"/>
                <a:gd name="T24" fmla="*/ 18 w 89"/>
                <a:gd name="T25" fmla="*/ 76 h 211"/>
                <a:gd name="T26" fmla="*/ 9 w 89"/>
                <a:gd name="T27" fmla="*/ 103 h 211"/>
                <a:gd name="T28" fmla="*/ 2 w 89"/>
                <a:gd name="T29" fmla="*/ 129 h 211"/>
                <a:gd name="T30" fmla="*/ 0 w 89"/>
                <a:gd name="T31" fmla="*/ 157 h 211"/>
                <a:gd name="T32" fmla="*/ 1 w 89"/>
                <a:gd name="T33" fmla="*/ 184 h 211"/>
                <a:gd name="T34" fmla="*/ 6 w 89"/>
                <a:gd name="T35" fmla="*/ 211 h 211"/>
                <a:gd name="T36" fmla="*/ 37 w 89"/>
                <a:gd name="T37" fmla="*/ 20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211">
                  <a:moveTo>
                    <a:pt x="37" y="203"/>
                  </a:moveTo>
                  <a:lnTo>
                    <a:pt x="33" y="181"/>
                  </a:lnTo>
                  <a:lnTo>
                    <a:pt x="32" y="157"/>
                  </a:lnTo>
                  <a:lnTo>
                    <a:pt x="35" y="134"/>
                  </a:lnTo>
                  <a:lnTo>
                    <a:pt x="40" y="111"/>
                  </a:lnTo>
                  <a:lnTo>
                    <a:pt x="48" y="88"/>
                  </a:lnTo>
                  <a:lnTo>
                    <a:pt x="59" y="64"/>
                  </a:lnTo>
                  <a:lnTo>
                    <a:pt x="72" y="42"/>
                  </a:lnTo>
                  <a:lnTo>
                    <a:pt x="89" y="19"/>
                  </a:lnTo>
                  <a:lnTo>
                    <a:pt x="63" y="0"/>
                  </a:lnTo>
                  <a:lnTo>
                    <a:pt x="45" y="25"/>
                  </a:lnTo>
                  <a:lnTo>
                    <a:pt x="31" y="50"/>
                  </a:lnTo>
                  <a:lnTo>
                    <a:pt x="18" y="76"/>
                  </a:lnTo>
                  <a:lnTo>
                    <a:pt x="9" y="103"/>
                  </a:lnTo>
                  <a:lnTo>
                    <a:pt x="2" y="129"/>
                  </a:lnTo>
                  <a:lnTo>
                    <a:pt x="0" y="157"/>
                  </a:lnTo>
                  <a:lnTo>
                    <a:pt x="1" y="184"/>
                  </a:lnTo>
                  <a:lnTo>
                    <a:pt x="6" y="211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825"/>
            <p:cNvSpPr>
              <a:spLocks/>
            </p:cNvSpPr>
            <p:nvPr/>
          </p:nvSpPr>
          <p:spPr bwMode="auto">
            <a:xfrm>
              <a:off x="1145" y="2797"/>
              <a:ext cx="55" cy="38"/>
            </a:xfrm>
            <a:custGeom>
              <a:avLst/>
              <a:gdLst>
                <a:gd name="T0" fmla="*/ 165 w 165"/>
                <a:gd name="T1" fmla="*/ 107 h 116"/>
                <a:gd name="T2" fmla="*/ 151 w 165"/>
                <a:gd name="T3" fmla="*/ 84 h 116"/>
                <a:gd name="T4" fmla="*/ 138 w 165"/>
                <a:gd name="T5" fmla="*/ 84 h 116"/>
                <a:gd name="T6" fmla="*/ 126 w 165"/>
                <a:gd name="T7" fmla="*/ 83 h 116"/>
                <a:gd name="T8" fmla="*/ 115 w 165"/>
                <a:gd name="T9" fmla="*/ 81 h 116"/>
                <a:gd name="T10" fmla="*/ 106 w 165"/>
                <a:gd name="T11" fmla="*/ 77 h 116"/>
                <a:gd name="T12" fmla="*/ 95 w 165"/>
                <a:gd name="T13" fmla="*/ 73 h 116"/>
                <a:gd name="T14" fmla="*/ 85 w 165"/>
                <a:gd name="T15" fmla="*/ 69 h 116"/>
                <a:gd name="T16" fmla="*/ 79 w 165"/>
                <a:gd name="T17" fmla="*/ 65 h 116"/>
                <a:gd name="T18" fmla="*/ 69 w 165"/>
                <a:gd name="T19" fmla="*/ 60 h 116"/>
                <a:gd name="T20" fmla="*/ 64 w 165"/>
                <a:gd name="T21" fmla="*/ 54 h 116"/>
                <a:gd name="T22" fmla="*/ 57 w 165"/>
                <a:gd name="T23" fmla="*/ 48 h 116"/>
                <a:gd name="T24" fmla="*/ 52 w 165"/>
                <a:gd name="T25" fmla="*/ 41 h 116"/>
                <a:gd name="T26" fmla="*/ 46 w 165"/>
                <a:gd name="T27" fmla="*/ 34 h 116"/>
                <a:gd name="T28" fmla="*/ 41 w 165"/>
                <a:gd name="T29" fmla="*/ 26 h 116"/>
                <a:gd name="T30" fmla="*/ 37 w 165"/>
                <a:gd name="T31" fmla="*/ 18 h 116"/>
                <a:gd name="T32" fmla="*/ 34 w 165"/>
                <a:gd name="T33" fmla="*/ 10 h 116"/>
                <a:gd name="T34" fmla="*/ 31 w 165"/>
                <a:gd name="T35" fmla="*/ 0 h 116"/>
                <a:gd name="T36" fmla="*/ 0 w 165"/>
                <a:gd name="T37" fmla="*/ 10 h 116"/>
                <a:gd name="T38" fmla="*/ 4 w 165"/>
                <a:gd name="T39" fmla="*/ 21 h 116"/>
                <a:gd name="T40" fmla="*/ 8 w 165"/>
                <a:gd name="T41" fmla="*/ 30 h 116"/>
                <a:gd name="T42" fmla="*/ 14 w 165"/>
                <a:gd name="T43" fmla="*/ 41 h 116"/>
                <a:gd name="T44" fmla="*/ 19 w 165"/>
                <a:gd name="T45" fmla="*/ 50 h 116"/>
                <a:gd name="T46" fmla="*/ 26 w 165"/>
                <a:gd name="T47" fmla="*/ 61 h 116"/>
                <a:gd name="T48" fmla="*/ 34 w 165"/>
                <a:gd name="T49" fmla="*/ 69 h 116"/>
                <a:gd name="T50" fmla="*/ 42 w 165"/>
                <a:gd name="T51" fmla="*/ 77 h 116"/>
                <a:gd name="T52" fmla="*/ 52 w 165"/>
                <a:gd name="T53" fmla="*/ 85 h 116"/>
                <a:gd name="T54" fmla="*/ 61 w 165"/>
                <a:gd name="T55" fmla="*/ 92 h 116"/>
                <a:gd name="T56" fmla="*/ 72 w 165"/>
                <a:gd name="T57" fmla="*/ 99 h 116"/>
                <a:gd name="T58" fmla="*/ 84 w 165"/>
                <a:gd name="T59" fmla="*/ 104 h 116"/>
                <a:gd name="T60" fmla="*/ 95 w 165"/>
                <a:gd name="T61" fmla="*/ 108 h 116"/>
                <a:gd name="T62" fmla="*/ 108 w 165"/>
                <a:gd name="T63" fmla="*/ 111 h 116"/>
                <a:gd name="T64" fmla="*/ 123 w 165"/>
                <a:gd name="T65" fmla="*/ 115 h 116"/>
                <a:gd name="T66" fmla="*/ 137 w 165"/>
                <a:gd name="T67" fmla="*/ 115 h 116"/>
                <a:gd name="T68" fmla="*/ 151 w 165"/>
                <a:gd name="T69" fmla="*/ 116 h 116"/>
                <a:gd name="T70" fmla="*/ 137 w 165"/>
                <a:gd name="T71" fmla="*/ 94 h 116"/>
                <a:gd name="T72" fmla="*/ 165 w 165"/>
                <a:gd name="T73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116">
                  <a:moveTo>
                    <a:pt x="165" y="107"/>
                  </a:moveTo>
                  <a:lnTo>
                    <a:pt x="151" y="84"/>
                  </a:lnTo>
                  <a:lnTo>
                    <a:pt x="138" y="84"/>
                  </a:lnTo>
                  <a:lnTo>
                    <a:pt x="126" y="83"/>
                  </a:lnTo>
                  <a:lnTo>
                    <a:pt x="115" y="81"/>
                  </a:lnTo>
                  <a:lnTo>
                    <a:pt x="106" y="77"/>
                  </a:lnTo>
                  <a:lnTo>
                    <a:pt x="95" y="73"/>
                  </a:lnTo>
                  <a:lnTo>
                    <a:pt x="85" y="69"/>
                  </a:lnTo>
                  <a:lnTo>
                    <a:pt x="79" y="65"/>
                  </a:lnTo>
                  <a:lnTo>
                    <a:pt x="69" y="60"/>
                  </a:lnTo>
                  <a:lnTo>
                    <a:pt x="64" y="54"/>
                  </a:lnTo>
                  <a:lnTo>
                    <a:pt x="57" y="48"/>
                  </a:lnTo>
                  <a:lnTo>
                    <a:pt x="52" y="41"/>
                  </a:lnTo>
                  <a:lnTo>
                    <a:pt x="46" y="34"/>
                  </a:lnTo>
                  <a:lnTo>
                    <a:pt x="41" y="26"/>
                  </a:lnTo>
                  <a:lnTo>
                    <a:pt x="37" y="18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10"/>
                  </a:lnTo>
                  <a:lnTo>
                    <a:pt x="4" y="21"/>
                  </a:lnTo>
                  <a:lnTo>
                    <a:pt x="8" y="30"/>
                  </a:lnTo>
                  <a:lnTo>
                    <a:pt x="14" y="41"/>
                  </a:lnTo>
                  <a:lnTo>
                    <a:pt x="19" y="50"/>
                  </a:lnTo>
                  <a:lnTo>
                    <a:pt x="26" y="61"/>
                  </a:lnTo>
                  <a:lnTo>
                    <a:pt x="34" y="69"/>
                  </a:lnTo>
                  <a:lnTo>
                    <a:pt x="42" y="77"/>
                  </a:lnTo>
                  <a:lnTo>
                    <a:pt x="52" y="85"/>
                  </a:lnTo>
                  <a:lnTo>
                    <a:pt x="61" y="92"/>
                  </a:lnTo>
                  <a:lnTo>
                    <a:pt x="72" y="99"/>
                  </a:lnTo>
                  <a:lnTo>
                    <a:pt x="84" y="104"/>
                  </a:lnTo>
                  <a:lnTo>
                    <a:pt x="95" y="108"/>
                  </a:lnTo>
                  <a:lnTo>
                    <a:pt x="108" y="111"/>
                  </a:lnTo>
                  <a:lnTo>
                    <a:pt x="123" y="115"/>
                  </a:lnTo>
                  <a:lnTo>
                    <a:pt x="137" y="115"/>
                  </a:lnTo>
                  <a:lnTo>
                    <a:pt x="151" y="116"/>
                  </a:lnTo>
                  <a:lnTo>
                    <a:pt x="137" y="94"/>
                  </a:lnTo>
                  <a:lnTo>
                    <a:pt x="165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826"/>
            <p:cNvSpPr>
              <a:spLocks/>
            </p:cNvSpPr>
            <p:nvPr/>
          </p:nvSpPr>
          <p:spPr bwMode="auto">
            <a:xfrm>
              <a:off x="1186" y="2828"/>
              <a:ext cx="18" cy="53"/>
            </a:xfrm>
            <a:custGeom>
              <a:avLst/>
              <a:gdLst>
                <a:gd name="T0" fmla="*/ 54 w 54"/>
                <a:gd name="T1" fmla="*/ 140 h 159"/>
                <a:gd name="T2" fmla="*/ 46 w 54"/>
                <a:gd name="T3" fmla="*/ 126 h 159"/>
                <a:gd name="T4" fmla="*/ 40 w 54"/>
                <a:gd name="T5" fmla="*/ 112 h 159"/>
                <a:gd name="T6" fmla="*/ 35 w 54"/>
                <a:gd name="T7" fmla="*/ 95 h 159"/>
                <a:gd name="T8" fmla="*/ 34 w 54"/>
                <a:gd name="T9" fmla="*/ 78 h 159"/>
                <a:gd name="T10" fmla="*/ 32 w 54"/>
                <a:gd name="T11" fmla="*/ 59 h 159"/>
                <a:gd name="T12" fmla="*/ 34 w 54"/>
                <a:gd name="T13" fmla="*/ 43 h 159"/>
                <a:gd name="T14" fmla="*/ 36 w 54"/>
                <a:gd name="T15" fmla="*/ 27 h 159"/>
                <a:gd name="T16" fmla="*/ 42 w 54"/>
                <a:gd name="T17" fmla="*/ 14 h 159"/>
                <a:gd name="T18" fmla="*/ 14 w 54"/>
                <a:gd name="T19" fmla="*/ 0 h 159"/>
                <a:gd name="T20" fmla="*/ 7 w 54"/>
                <a:gd name="T21" fmla="*/ 18 h 159"/>
                <a:gd name="T22" fmla="*/ 3 w 54"/>
                <a:gd name="T23" fmla="*/ 39 h 159"/>
                <a:gd name="T24" fmla="*/ 0 w 54"/>
                <a:gd name="T25" fmla="*/ 59 h 159"/>
                <a:gd name="T26" fmla="*/ 1 w 54"/>
                <a:gd name="T27" fmla="*/ 79 h 159"/>
                <a:gd name="T28" fmla="*/ 4 w 54"/>
                <a:gd name="T29" fmla="*/ 101 h 159"/>
                <a:gd name="T30" fmla="*/ 9 w 54"/>
                <a:gd name="T31" fmla="*/ 121 h 159"/>
                <a:gd name="T32" fmla="*/ 18 w 54"/>
                <a:gd name="T33" fmla="*/ 140 h 159"/>
                <a:gd name="T34" fmla="*/ 28 w 54"/>
                <a:gd name="T35" fmla="*/ 159 h 159"/>
                <a:gd name="T36" fmla="*/ 54 w 54"/>
                <a:gd name="T37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59">
                  <a:moveTo>
                    <a:pt x="54" y="140"/>
                  </a:moveTo>
                  <a:lnTo>
                    <a:pt x="46" y="126"/>
                  </a:lnTo>
                  <a:lnTo>
                    <a:pt x="40" y="112"/>
                  </a:lnTo>
                  <a:lnTo>
                    <a:pt x="35" y="95"/>
                  </a:lnTo>
                  <a:lnTo>
                    <a:pt x="34" y="78"/>
                  </a:lnTo>
                  <a:lnTo>
                    <a:pt x="32" y="59"/>
                  </a:lnTo>
                  <a:lnTo>
                    <a:pt x="34" y="43"/>
                  </a:lnTo>
                  <a:lnTo>
                    <a:pt x="36" y="27"/>
                  </a:lnTo>
                  <a:lnTo>
                    <a:pt x="42" y="14"/>
                  </a:lnTo>
                  <a:lnTo>
                    <a:pt x="14" y="0"/>
                  </a:lnTo>
                  <a:lnTo>
                    <a:pt x="7" y="18"/>
                  </a:lnTo>
                  <a:lnTo>
                    <a:pt x="3" y="39"/>
                  </a:lnTo>
                  <a:lnTo>
                    <a:pt x="0" y="59"/>
                  </a:lnTo>
                  <a:lnTo>
                    <a:pt x="1" y="79"/>
                  </a:lnTo>
                  <a:lnTo>
                    <a:pt x="4" y="101"/>
                  </a:lnTo>
                  <a:lnTo>
                    <a:pt x="9" y="121"/>
                  </a:lnTo>
                  <a:lnTo>
                    <a:pt x="18" y="140"/>
                  </a:lnTo>
                  <a:lnTo>
                    <a:pt x="28" y="159"/>
                  </a:lnTo>
                  <a:lnTo>
                    <a:pt x="54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827"/>
            <p:cNvSpPr>
              <a:spLocks/>
            </p:cNvSpPr>
            <p:nvPr/>
          </p:nvSpPr>
          <p:spPr bwMode="auto">
            <a:xfrm>
              <a:off x="1195" y="2874"/>
              <a:ext cx="44" cy="20"/>
            </a:xfrm>
            <a:custGeom>
              <a:avLst/>
              <a:gdLst>
                <a:gd name="T0" fmla="*/ 131 w 131"/>
                <a:gd name="T1" fmla="*/ 43 h 59"/>
                <a:gd name="T2" fmla="*/ 115 w 131"/>
                <a:gd name="T3" fmla="*/ 27 h 59"/>
                <a:gd name="T4" fmla="*/ 101 w 131"/>
                <a:gd name="T5" fmla="*/ 27 h 59"/>
                <a:gd name="T6" fmla="*/ 89 w 131"/>
                <a:gd name="T7" fmla="*/ 27 h 59"/>
                <a:gd name="T8" fmla="*/ 75 w 131"/>
                <a:gd name="T9" fmla="*/ 24 h 59"/>
                <a:gd name="T10" fmla="*/ 62 w 131"/>
                <a:gd name="T11" fmla="*/ 22 h 59"/>
                <a:gd name="T12" fmla="*/ 49 w 131"/>
                <a:gd name="T13" fmla="*/ 18 h 59"/>
                <a:gd name="T14" fmla="*/ 41 w 131"/>
                <a:gd name="T15" fmla="*/ 14 h 59"/>
                <a:gd name="T16" fmla="*/ 31 w 131"/>
                <a:gd name="T17" fmla="*/ 8 h 59"/>
                <a:gd name="T18" fmla="*/ 25 w 131"/>
                <a:gd name="T19" fmla="*/ 0 h 59"/>
                <a:gd name="T20" fmla="*/ 0 w 131"/>
                <a:gd name="T21" fmla="*/ 18 h 59"/>
                <a:gd name="T22" fmla="*/ 10 w 131"/>
                <a:gd name="T23" fmla="*/ 31 h 59"/>
                <a:gd name="T24" fmla="*/ 23 w 131"/>
                <a:gd name="T25" fmla="*/ 40 h 59"/>
                <a:gd name="T26" fmla="*/ 39 w 131"/>
                <a:gd name="T27" fmla="*/ 48 h 59"/>
                <a:gd name="T28" fmla="*/ 56 w 131"/>
                <a:gd name="T29" fmla="*/ 52 h 59"/>
                <a:gd name="T30" fmla="*/ 69 w 131"/>
                <a:gd name="T31" fmla="*/ 56 h 59"/>
                <a:gd name="T32" fmla="*/ 87 w 131"/>
                <a:gd name="T33" fmla="*/ 58 h 59"/>
                <a:gd name="T34" fmla="*/ 101 w 131"/>
                <a:gd name="T35" fmla="*/ 59 h 59"/>
                <a:gd name="T36" fmla="*/ 115 w 131"/>
                <a:gd name="T37" fmla="*/ 59 h 59"/>
                <a:gd name="T38" fmla="*/ 99 w 131"/>
                <a:gd name="T39" fmla="*/ 43 h 59"/>
                <a:gd name="T40" fmla="*/ 131 w 131"/>
                <a:gd name="T4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9">
                  <a:moveTo>
                    <a:pt x="131" y="43"/>
                  </a:moveTo>
                  <a:lnTo>
                    <a:pt x="115" y="27"/>
                  </a:lnTo>
                  <a:lnTo>
                    <a:pt x="101" y="27"/>
                  </a:lnTo>
                  <a:lnTo>
                    <a:pt x="89" y="27"/>
                  </a:lnTo>
                  <a:lnTo>
                    <a:pt x="75" y="24"/>
                  </a:lnTo>
                  <a:lnTo>
                    <a:pt x="62" y="22"/>
                  </a:lnTo>
                  <a:lnTo>
                    <a:pt x="49" y="18"/>
                  </a:lnTo>
                  <a:lnTo>
                    <a:pt x="41" y="14"/>
                  </a:lnTo>
                  <a:lnTo>
                    <a:pt x="31" y="8"/>
                  </a:lnTo>
                  <a:lnTo>
                    <a:pt x="25" y="0"/>
                  </a:lnTo>
                  <a:lnTo>
                    <a:pt x="0" y="18"/>
                  </a:lnTo>
                  <a:lnTo>
                    <a:pt x="10" y="31"/>
                  </a:lnTo>
                  <a:lnTo>
                    <a:pt x="23" y="40"/>
                  </a:lnTo>
                  <a:lnTo>
                    <a:pt x="39" y="48"/>
                  </a:lnTo>
                  <a:lnTo>
                    <a:pt x="56" y="52"/>
                  </a:lnTo>
                  <a:lnTo>
                    <a:pt x="69" y="56"/>
                  </a:lnTo>
                  <a:lnTo>
                    <a:pt x="87" y="58"/>
                  </a:lnTo>
                  <a:lnTo>
                    <a:pt x="101" y="59"/>
                  </a:lnTo>
                  <a:lnTo>
                    <a:pt x="115" y="59"/>
                  </a:lnTo>
                  <a:lnTo>
                    <a:pt x="99" y="43"/>
                  </a:lnTo>
                  <a:lnTo>
                    <a:pt x="13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828"/>
            <p:cNvSpPr>
              <a:spLocks/>
            </p:cNvSpPr>
            <p:nvPr/>
          </p:nvSpPr>
          <p:spPr bwMode="auto">
            <a:xfrm>
              <a:off x="1228" y="2889"/>
              <a:ext cx="55" cy="36"/>
            </a:xfrm>
            <a:custGeom>
              <a:avLst/>
              <a:gdLst>
                <a:gd name="T0" fmla="*/ 164 w 164"/>
                <a:gd name="T1" fmla="*/ 78 h 110"/>
                <a:gd name="T2" fmla="*/ 163 w 164"/>
                <a:gd name="T3" fmla="*/ 78 h 110"/>
                <a:gd name="T4" fmla="*/ 152 w 164"/>
                <a:gd name="T5" fmla="*/ 78 h 110"/>
                <a:gd name="T6" fmla="*/ 140 w 164"/>
                <a:gd name="T7" fmla="*/ 78 h 110"/>
                <a:gd name="T8" fmla="*/ 128 w 164"/>
                <a:gd name="T9" fmla="*/ 78 h 110"/>
                <a:gd name="T10" fmla="*/ 117 w 164"/>
                <a:gd name="T11" fmla="*/ 77 h 110"/>
                <a:gd name="T12" fmla="*/ 106 w 164"/>
                <a:gd name="T13" fmla="*/ 75 h 110"/>
                <a:gd name="T14" fmla="*/ 95 w 164"/>
                <a:gd name="T15" fmla="*/ 73 h 110"/>
                <a:gd name="T16" fmla="*/ 83 w 164"/>
                <a:gd name="T17" fmla="*/ 69 h 110"/>
                <a:gd name="T18" fmla="*/ 74 w 164"/>
                <a:gd name="T19" fmla="*/ 64 h 110"/>
                <a:gd name="T20" fmla="*/ 64 w 164"/>
                <a:gd name="T21" fmla="*/ 59 h 110"/>
                <a:gd name="T22" fmla="*/ 56 w 164"/>
                <a:gd name="T23" fmla="*/ 54 h 110"/>
                <a:gd name="T24" fmla="*/ 48 w 164"/>
                <a:gd name="T25" fmla="*/ 47 h 110"/>
                <a:gd name="T26" fmla="*/ 43 w 164"/>
                <a:gd name="T27" fmla="*/ 42 h 110"/>
                <a:gd name="T28" fmla="*/ 39 w 164"/>
                <a:gd name="T29" fmla="*/ 32 h 110"/>
                <a:gd name="T30" fmla="*/ 35 w 164"/>
                <a:gd name="T31" fmla="*/ 23 h 110"/>
                <a:gd name="T32" fmla="*/ 32 w 164"/>
                <a:gd name="T33" fmla="*/ 12 h 110"/>
                <a:gd name="T34" fmla="*/ 32 w 164"/>
                <a:gd name="T35" fmla="*/ 0 h 110"/>
                <a:gd name="T36" fmla="*/ 0 w 164"/>
                <a:gd name="T37" fmla="*/ 0 h 110"/>
                <a:gd name="T38" fmla="*/ 1 w 164"/>
                <a:gd name="T39" fmla="*/ 16 h 110"/>
                <a:gd name="T40" fmla="*/ 5 w 164"/>
                <a:gd name="T41" fmla="*/ 32 h 110"/>
                <a:gd name="T42" fmla="*/ 9 w 164"/>
                <a:gd name="T43" fmla="*/ 46 h 110"/>
                <a:gd name="T44" fmla="*/ 16 w 164"/>
                <a:gd name="T45" fmla="*/ 58 h 110"/>
                <a:gd name="T46" fmla="*/ 27 w 164"/>
                <a:gd name="T47" fmla="*/ 70 h 110"/>
                <a:gd name="T48" fmla="*/ 38 w 164"/>
                <a:gd name="T49" fmla="*/ 78 h 110"/>
                <a:gd name="T50" fmla="*/ 48 w 164"/>
                <a:gd name="T51" fmla="*/ 86 h 110"/>
                <a:gd name="T52" fmla="*/ 60 w 164"/>
                <a:gd name="T53" fmla="*/ 93 h 110"/>
                <a:gd name="T54" fmla="*/ 74 w 164"/>
                <a:gd name="T55" fmla="*/ 98 h 110"/>
                <a:gd name="T56" fmla="*/ 86 w 164"/>
                <a:gd name="T57" fmla="*/ 102 h 110"/>
                <a:gd name="T58" fmla="*/ 100 w 164"/>
                <a:gd name="T59" fmla="*/ 105 h 110"/>
                <a:gd name="T60" fmla="*/ 113 w 164"/>
                <a:gd name="T61" fmla="*/ 109 h 110"/>
                <a:gd name="T62" fmla="*/ 126 w 164"/>
                <a:gd name="T63" fmla="*/ 110 h 110"/>
                <a:gd name="T64" fmla="*/ 140 w 164"/>
                <a:gd name="T65" fmla="*/ 110 h 110"/>
                <a:gd name="T66" fmla="*/ 152 w 164"/>
                <a:gd name="T67" fmla="*/ 110 h 110"/>
                <a:gd name="T68" fmla="*/ 164 w 164"/>
                <a:gd name="T69" fmla="*/ 110 h 110"/>
                <a:gd name="T70" fmla="*/ 164 w 164"/>
                <a:gd name="T71" fmla="*/ 110 h 110"/>
                <a:gd name="T72" fmla="*/ 164 w 164"/>
                <a:gd name="T73" fmla="*/ 7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110">
                  <a:moveTo>
                    <a:pt x="164" y="78"/>
                  </a:moveTo>
                  <a:lnTo>
                    <a:pt x="163" y="78"/>
                  </a:lnTo>
                  <a:lnTo>
                    <a:pt x="152" y="78"/>
                  </a:lnTo>
                  <a:lnTo>
                    <a:pt x="140" y="78"/>
                  </a:lnTo>
                  <a:lnTo>
                    <a:pt x="128" y="78"/>
                  </a:lnTo>
                  <a:lnTo>
                    <a:pt x="117" y="77"/>
                  </a:lnTo>
                  <a:lnTo>
                    <a:pt x="106" y="75"/>
                  </a:lnTo>
                  <a:lnTo>
                    <a:pt x="95" y="73"/>
                  </a:lnTo>
                  <a:lnTo>
                    <a:pt x="83" y="69"/>
                  </a:lnTo>
                  <a:lnTo>
                    <a:pt x="74" y="64"/>
                  </a:lnTo>
                  <a:lnTo>
                    <a:pt x="64" y="59"/>
                  </a:lnTo>
                  <a:lnTo>
                    <a:pt x="56" y="54"/>
                  </a:lnTo>
                  <a:lnTo>
                    <a:pt x="48" y="47"/>
                  </a:lnTo>
                  <a:lnTo>
                    <a:pt x="43" y="42"/>
                  </a:lnTo>
                  <a:lnTo>
                    <a:pt x="39" y="32"/>
                  </a:lnTo>
                  <a:lnTo>
                    <a:pt x="35" y="23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5" y="32"/>
                  </a:lnTo>
                  <a:lnTo>
                    <a:pt x="9" y="46"/>
                  </a:lnTo>
                  <a:lnTo>
                    <a:pt x="16" y="58"/>
                  </a:lnTo>
                  <a:lnTo>
                    <a:pt x="27" y="70"/>
                  </a:lnTo>
                  <a:lnTo>
                    <a:pt x="38" y="78"/>
                  </a:lnTo>
                  <a:lnTo>
                    <a:pt x="48" y="86"/>
                  </a:lnTo>
                  <a:lnTo>
                    <a:pt x="60" y="93"/>
                  </a:lnTo>
                  <a:lnTo>
                    <a:pt x="74" y="98"/>
                  </a:lnTo>
                  <a:lnTo>
                    <a:pt x="86" y="102"/>
                  </a:lnTo>
                  <a:lnTo>
                    <a:pt x="100" y="105"/>
                  </a:lnTo>
                  <a:lnTo>
                    <a:pt x="113" y="109"/>
                  </a:lnTo>
                  <a:lnTo>
                    <a:pt x="126" y="110"/>
                  </a:lnTo>
                  <a:lnTo>
                    <a:pt x="140" y="110"/>
                  </a:lnTo>
                  <a:lnTo>
                    <a:pt x="152" y="110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829"/>
            <p:cNvSpPr>
              <a:spLocks/>
            </p:cNvSpPr>
            <p:nvPr/>
          </p:nvSpPr>
          <p:spPr bwMode="auto">
            <a:xfrm>
              <a:off x="1284" y="2874"/>
              <a:ext cx="70" cy="51"/>
            </a:xfrm>
            <a:custGeom>
              <a:avLst/>
              <a:gdLst>
                <a:gd name="T0" fmla="*/ 210 w 210"/>
                <a:gd name="T1" fmla="*/ 8 h 155"/>
                <a:gd name="T2" fmla="*/ 184 w 210"/>
                <a:gd name="T3" fmla="*/ 0 h 155"/>
                <a:gd name="T4" fmla="*/ 174 w 210"/>
                <a:gd name="T5" fmla="*/ 10 h 155"/>
                <a:gd name="T6" fmla="*/ 163 w 210"/>
                <a:gd name="T7" fmla="*/ 20 h 155"/>
                <a:gd name="T8" fmla="*/ 153 w 210"/>
                <a:gd name="T9" fmla="*/ 31 h 155"/>
                <a:gd name="T10" fmla="*/ 141 w 210"/>
                <a:gd name="T11" fmla="*/ 42 h 155"/>
                <a:gd name="T12" fmla="*/ 130 w 210"/>
                <a:gd name="T13" fmla="*/ 51 h 155"/>
                <a:gd name="T14" fmla="*/ 120 w 210"/>
                <a:gd name="T15" fmla="*/ 62 h 155"/>
                <a:gd name="T16" fmla="*/ 109 w 210"/>
                <a:gd name="T17" fmla="*/ 72 h 155"/>
                <a:gd name="T18" fmla="*/ 97 w 210"/>
                <a:gd name="T19" fmla="*/ 81 h 155"/>
                <a:gd name="T20" fmla="*/ 86 w 210"/>
                <a:gd name="T21" fmla="*/ 89 h 155"/>
                <a:gd name="T22" fmla="*/ 72 w 210"/>
                <a:gd name="T23" fmla="*/ 97 h 155"/>
                <a:gd name="T24" fmla="*/ 62 w 210"/>
                <a:gd name="T25" fmla="*/ 104 h 155"/>
                <a:gd name="T26" fmla="*/ 48 w 210"/>
                <a:gd name="T27" fmla="*/ 111 h 155"/>
                <a:gd name="T28" fmla="*/ 36 w 210"/>
                <a:gd name="T29" fmla="*/ 115 h 155"/>
                <a:gd name="T30" fmla="*/ 25 w 210"/>
                <a:gd name="T31" fmla="*/ 120 h 155"/>
                <a:gd name="T32" fmla="*/ 12 w 210"/>
                <a:gd name="T33" fmla="*/ 122 h 155"/>
                <a:gd name="T34" fmla="*/ 0 w 210"/>
                <a:gd name="T35" fmla="*/ 123 h 155"/>
                <a:gd name="T36" fmla="*/ 0 w 210"/>
                <a:gd name="T37" fmla="*/ 155 h 155"/>
                <a:gd name="T38" fmla="*/ 16 w 210"/>
                <a:gd name="T39" fmla="*/ 154 h 155"/>
                <a:gd name="T40" fmla="*/ 32 w 210"/>
                <a:gd name="T41" fmla="*/ 150 h 155"/>
                <a:gd name="T42" fmla="*/ 47 w 210"/>
                <a:gd name="T43" fmla="*/ 146 h 155"/>
                <a:gd name="T44" fmla="*/ 62 w 210"/>
                <a:gd name="T45" fmla="*/ 139 h 155"/>
                <a:gd name="T46" fmla="*/ 76 w 210"/>
                <a:gd name="T47" fmla="*/ 132 h 155"/>
                <a:gd name="T48" fmla="*/ 90 w 210"/>
                <a:gd name="T49" fmla="*/ 124 h 155"/>
                <a:gd name="T50" fmla="*/ 102 w 210"/>
                <a:gd name="T51" fmla="*/ 115 h 155"/>
                <a:gd name="T52" fmla="*/ 116 w 210"/>
                <a:gd name="T53" fmla="*/ 107 h 155"/>
                <a:gd name="T54" fmla="*/ 129 w 210"/>
                <a:gd name="T55" fmla="*/ 96 h 155"/>
                <a:gd name="T56" fmla="*/ 140 w 210"/>
                <a:gd name="T57" fmla="*/ 85 h 155"/>
                <a:gd name="T58" fmla="*/ 153 w 210"/>
                <a:gd name="T59" fmla="*/ 76 h 155"/>
                <a:gd name="T60" fmla="*/ 164 w 210"/>
                <a:gd name="T61" fmla="*/ 64 h 155"/>
                <a:gd name="T62" fmla="*/ 175 w 210"/>
                <a:gd name="T63" fmla="*/ 53 h 155"/>
                <a:gd name="T64" fmla="*/ 184 w 210"/>
                <a:gd name="T65" fmla="*/ 42 h 155"/>
                <a:gd name="T66" fmla="*/ 195 w 210"/>
                <a:gd name="T67" fmla="*/ 31 h 155"/>
                <a:gd name="T68" fmla="*/ 206 w 210"/>
                <a:gd name="T69" fmla="*/ 22 h 155"/>
                <a:gd name="T70" fmla="*/ 179 w 210"/>
                <a:gd name="T71" fmla="*/ 12 h 155"/>
                <a:gd name="T72" fmla="*/ 210 w 210"/>
                <a:gd name="T73" fmla="*/ 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55">
                  <a:moveTo>
                    <a:pt x="210" y="8"/>
                  </a:moveTo>
                  <a:lnTo>
                    <a:pt x="184" y="0"/>
                  </a:lnTo>
                  <a:lnTo>
                    <a:pt x="174" y="10"/>
                  </a:lnTo>
                  <a:lnTo>
                    <a:pt x="163" y="20"/>
                  </a:lnTo>
                  <a:lnTo>
                    <a:pt x="153" y="31"/>
                  </a:lnTo>
                  <a:lnTo>
                    <a:pt x="141" y="42"/>
                  </a:lnTo>
                  <a:lnTo>
                    <a:pt x="130" y="51"/>
                  </a:lnTo>
                  <a:lnTo>
                    <a:pt x="120" y="62"/>
                  </a:lnTo>
                  <a:lnTo>
                    <a:pt x="109" y="72"/>
                  </a:lnTo>
                  <a:lnTo>
                    <a:pt x="97" y="81"/>
                  </a:lnTo>
                  <a:lnTo>
                    <a:pt x="86" y="89"/>
                  </a:lnTo>
                  <a:lnTo>
                    <a:pt x="72" y="97"/>
                  </a:lnTo>
                  <a:lnTo>
                    <a:pt x="62" y="104"/>
                  </a:lnTo>
                  <a:lnTo>
                    <a:pt x="48" y="111"/>
                  </a:lnTo>
                  <a:lnTo>
                    <a:pt x="36" y="115"/>
                  </a:lnTo>
                  <a:lnTo>
                    <a:pt x="25" y="120"/>
                  </a:lnTo>
                  <a:lnTo>
                    <a:pt x="12" y="122"/>
                  </a:lnTo>
                  <a:lnTo>
                    <a:pt x="0" y="123"/>
                  </a:lnTo>
                  <a:lnTo>
                    <a:pt x="0" y="155"/>
                  </a:lnTo>
                  <a:lnTo>
                    <a:pt x="16" y="154"/>
                  </a:lnTo>
                  <a:lnTo>
                    <a:pt x="32" y="150"/>
                  </a:lnTo>
                  <a:lnTo>
                    <a:pt x="47" y="146"/>
                  </a:lnTo>
                  <a:lnTo>
                    <a:pt x="62" y="139"/>
                  </a:lnTo>
                  <a:lnTo>
                    <a:pt x="76" y="132"/>
                  </a:lnTo>
                  <a:lnTo>
                    <a:pt x="90" y="124"/>
                  </a:lnTo>
                  <a:lnTo>
                    <a:pt x="102" y="115"/>
                  </a:lnTo>
                  <a:lnTo>
                    <a:pt x="116" y="107"/>
                  </a:lnTo>
                  <a:lnTo>
                    <a:pt x="129" y="96"/>
                  </a:lnTo>
                  <a:lnTo>
                    <a:pt x="140" y="85"/>
                  </a:lnTo>
                  <a:lnTo>
                    <a:pt x="153" y="76"/>
                  </a:lnTo>
                  <a:lnTo>
                    <a:pt x="164" y="64"/>
                  </a:lnTo>
                  <a:lnTo>
                    <a:pt x="175" y="53"/>
                  </a:lnTo>
                  <a:lnTo>
                    <a:pt x="184" y="42"/>
                  </a:lnTo>
                  <a:lnTo>
                    <a:pt x="195" y="31"/>
                  </a:lnTo>
                  <a:lnTo>
                    <a:pt x="206" y="22"/>
                  </a:lnTo>
                  <a:lnTo>
                    <a:pt x="179" y="12"/>
                  </a:lnTo>
                  <a:lnTo>
                    <a:pt x="2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830"/>
            <p:cNvSpPr>
              <a:spLocks/>
            </p:cNvSpPr>
            <p:nvPr/>
          </p:nvSpPr>
          <p:spPr bwMode="auto">
            <a:xfrm>
              <a:off x="1343" y="2877"/>
              <a:ext cx="46" cy="88"/>
            </a:xfrm>
            <a:custGeom>
              <a:avLst/>
              <a:gdLst>
                <a:gd name="T0" fmla="*/ 137 w 137"/>
                <a:gd name="T1" fmla="*/ 236 h 265"/>
                <a:gd name="T2" fmla="*/ 110 w 137"/>
                <a:gd name="T3" fmla="*/ 221 h 265"/>
                <a:gd name="T4" fmla="*/ 89 w 137"/>
                <a:gd name="T5" fmla="*/ 201 h 265"/>
                <a:gd name="T6" fmla="*/ 72 w 137"/>
                <a:gd name="T7" fmla="*/ 176 h 265"/>
                <a:gd name="T8" fmla="*/ 60 w 137"/>
                <a:gd name="T9" fmla="*/ 148 h 265"/>
                <a:gd name="T10" fmla="*/ 49 w 137"/>
                <a:gd name="T11" fmla="*/ 116 h 265"/>
                <a:gd name="T12" fmla="*/ 43 w 137"/>
                <a:gd name="T13" fmla="*/ 81 h 265"/>
                <a:gd name="T14" fmla="*/ 37 w 137"/>
                <a:gd name="T15" fmla="*/ 41 h 265"/>
                <a:gd name="T16" fmla="*/ 32 w 137"/>
                <a:gd name="T17" fmla="*/ 0 h 265"/>
                <a:gd name="T18" fmla="*/ 0 w 137"/>
                <a:gd name="T19" fmla="*/ 2 h 265"/>
                <a:gd name="T20" fmla="*/ 5 w 137"/>
                <a:gd name="T21" fmla="*/ 44 h 265"/>
                <a:gd name="T22" fmla="*/ 10 w 137"/>
                <a:gd name="T23" fmla="*/ 85 h 265"/>
                <a:gd name="T24" fmla="*/ 18 w 137"/>
                <a:gd name="T25" fmla="*/ 124 h 265"/>
                <a:gd name="T26" fmla="*/ 29 w 137"/>
                <a:gd name="T27" fmla="*/ 159 h 265"/>
                <a:gd name="T28" fmla="*/ 45 w 137"/>
                <a:gd name="T29" fmla="*/ 191 h 265"/>
                <a:gd name="T30" fmla="*/ 66 w 137"/>
                <a:gd name="T31" fmla="*/ 221 h 265"/>
                <a:gd name="T32" fmla="*/ 91 w 137"/>
                <a:gd name="T33" fmla="*/ 247 h 265"/>
                <a:gd name="T34" fmla="*/ 125 w 137"/>
                <a:gd name="T35" fmla="*/ 265 h 265"/>
                <a:gd name="T36" fmla="*/ 137 w 137"/>
                <a:gd name="T37" fmla="*/ 2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65">
                  <a:moveTo>
                    <a:pt x="137" y="236"/>
                  </a:moveTo>
                  <a:lnTo>
                    <a:pt x="110" y="221"/>
                  </a:lnTo>
                  <a:lnTo>
                    <a:pt x="89" y="201"/>
                  </a:lnTo>
                  <a:lnTo>
                    <a:pt x="72" y="176"/>
                  </a:lnTo>
                  <a:lnTo>
                    <a:pt x="60" y="148"/>
                  </a:lnTo>
                  <a:lnTo>
                    <a:pt x="49" y="116"/>
                  </a:lnTo>
                  <a:lnTo>
                    <a:pt x="43" y="81"/>
                  </a:lnTo>
                  <a:lnTo>
                    <a:pt x="37" y="41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44"/>
                  </a:lnTo>
                  <a:lnTo>
                    <a:pt x="10" y="85"/>
                  </a:lnTo>
                  <a:lnTo>
                    <a:pt x="18" y="124"/>
                  </a:lnTo>
                  <a:lnTo>
                    <a:pt x="29" y="159"/>
                  </a:lnTo>
                  <a:lnTo>
                    <a:pt x="45" y="191"/>
                  </a:lnTo>
                  <a:lnTo>
                    <a:pt x="66" y="221"/>
                  </a:lnTo>
                  <a:lnTo>
                    <a:pt x="91" y="247"/>
                  </a:lnTo>
                  <a:lnTo>
                    <a:pt x="125" y="265"/>
                  </a:lnTo>
                  <a:lnTo>
                    <a:pt x="137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831"/>
            <p:cNvSpPr>
              <a:spLocks/>
            </p:cNvSpPr>
            <p:nvPr/>
          </p:nvSpPr>
          <p:spPr bwMode="auto">
            <a:xfrm>
              <a:off x="1384" y="2930"/>
              <a:ext cx="92" cy="40"/>
            </a:xfrm>
            <a:custGeom>
              <a:avLst/>
              <a:gdLst>
                <a:gd name="T0" fmla="*/ 273 w 275"/>
                <a:gd name="T1" fmla="*/ 0 h 121"/>
                <a:gd name="T2" fmla="*/ 250 w 275"/>
                <a:gd name="T3" fmla="*/ 0 h 121"/>
                <a:gd name="T4" fmla="*/ 238 w 275"/>
                <a:gd name="T5" fmla="*/ 13 h 121"/>
                <a:gd name="T6" fmla="*/ 226 w 275"/>
                <a:gd name="T7" fmla="*/ 25 h 121"/>
                <a:gd name="T8" fmla="*/ 213 w 275"/>
                <a:gd name="T9" fmla="*/ 36 h 121"/>
                <a:gd name="T10" fmla="*/ 198 w 275"/>
                <a:gd name="T11" fmla="*/ 46 h 121"/>
                <a:gd name="T12" fmla="*/ 182 w 275"/>
                <a:gd name="T13" fmla="*/ 56 h 121"/>
                <a:gd name="T14" fmla="*/ 167 w 275"/>
                <a:gd name="T15" fmla="*/ 65 h 121"/>
                <a:gd name="T16" fmla="*/ 151 w 275"/>
                <a:gd name="T17" fmla="*/ 73 h 121"/>
                <a:gd name="T18" fmla="*/ 134 w 275"/>
                <a:gd name="T19" fmla="*/ 78 h 121"/>
                <a:gd name="T20" fmla="*/ 118 w 275"/>
                <a:gd name="T21" fmla="*/ 83 h 121"/>
                <a:gd name="T22" fmla="*/ 103 w 275"/>
                <a:gd name="T23" fmla="*/ 86 h 121"/>
                <a:gd name="T24" fmla="*/ 87 w 275"/>
                <a:gd name="T25" fmla="*/ 89 h 121"/>
                <a:gd name="T26" fmla="*/ 71 w 275"/>
                <a:gd name="T27" fmla="*/ 89 h 121"/>
                <a:gd name="T28" fmla="*/ 56 w 275"/>
                <a:gd name="T29" fmla="*/ 89 h 121"/>
                <a:gd name="T30" fmla="*/ 41 w 275"/>
                <a:gd name="T31" fmla="*/ 86 h 121"/>
                <a:gd name="T32" fmla="*/ 27 w 275"/>
                <a:gd name="T33" fmla="*/ 82 h 121"/>
                <a:gd name="T34" fmla="*/ 13 w 275"/>
                <a:gd name="T35" fmla="*/ 77 h 121"/>
                <a:gd name="T36" fmla="*/ 0 w 275"/>
                <a:gd name="T37" fmla="*/ 106 h 121"/>
                <a:gd name="T38" fmla="*/ 18 w 275"/>
                <a:gd name="T39" fmla="*/ 113 h 121"/>
                <a:gd name="T40" fmla="*/ 36 w 275"/>
                <a:gd name="T41" fmla="*/ 117 h 121"/>
                <a:gd name="T42" fmla="*/ 54 w 275"/>
                <a:gd name="T43" fmla="*/ 120 h 121"/>
                <a:gd name="T44" fmla="*/ 71 w 275"/>
                <a:gd name="T45" fmla="*/ 121 h 121"/>
                <a:gd name="T46" fmla="*/ 89 w 275"/>
                <a:gd name="T47" fmla="*/ 120 h 121"/>
                <a:gd name="T48" fmla="*/ 109 w 275"/>
                <a:gd name="T49" fmla="*/ 119 h 121"/>
                <a:gd name="T50" fmla="*/ 128 w 275"/>
                <a:gd name="T51" fmla="*/ 113 h 121"/>
                <a:gd name="T52" fmla="*/ 145 w 275"/>
                <a:gd name="T53" fmla="*/ 109 h 121"/>
                <a:gd name="T54" fmla="*/ 163 w 275"/>
                <a:gd name="T55" fmla="*/ 101 h 121"/>
                <a:gd name="T56" fmla="*/ 180 w 275"/>
                <a:gd name="T57" fmla="*/ 93 h 121"/>
                <a:gd name="T58" fmla="*/ 199 w 275"/>
                <a:gd name="T59" fmla="*/ 83 h 121"/>
                <a:gd name="T60" fmla="*/ 214 w 275"/>
                <a:gd name="T61" fmla="*/ 73 h 121"/>
                <a:gd name="T62" fmla="*/ 230 w 275"/>
                <a:gd name="T63" fmla="*/ 62 h 121"/>
                <a:gd name="T64" fmla="*/ 246 w 275"/>
                <a:gd name="T65" fmla="*/ 48 h 121"/>
                <a:gd name="T66" fmla="*/ 260 w 275"/>
                <a:gd name="T67" fmla="*/ 35 h 121"/>
                <a:gd name="T68" fmla="*/ 275 w 275"/>
                <a:gd name="T69" fmla="*/ 21 h 121"/>
                <a:gd name="T70" fmla="*/ 252 w 275"/>
                <a:gd name="T71" fmla="*/ 21 h 121"/>
                <a:gd name="T72" fmla="*/ 273 w 275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5" h="121">
                  <a:moveTo>
                    <a:pt x="273" y="0"/>
                  </a:moveTo>
                  <a:lnTo>
                    <a:pt x="250" y="0"/>
                  </a:lnTo>
                  <a:lnTo>
                    <a:pt x="238" y="13"/>
                  </a:lnTo>
                  <a:lnTo>
                    <a:pt x="226" y="25"/>
                  </a:lnTo>
                  <a:lnTo>
                    <a:pt x="213" y="36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7" y="65"/>
                  </a:lnTo>
                  <a:lnTo>
                    <a:pt x="151" y="73"/>
                  </a:lnTo>
                  <a:lnTo>
                    <a:pt x="134" y="78"/>
                  </a:lnTo>
                  <a:lnTo>
                    <a:pt x="118" y="83"/>
                  </a:lnTo>
                  <a:lnTo>
                    <a:pt x="103" y="86"/>
                  </a:lnTo>
                  <a:lnTo>
                    <a:pt x="87" y="89"/>
                  </a:lnTo>
                  <a:lnTo>
                    <a:pt x="71" y="89"/>
                  </a:lnTo>
                  <a:lnTo>
                    <a:pt x="56" y="89"/>
                  </a:lnTo>
                  <a:lnTo>
                    <a:pt x="41" y="86"/>
                  </a:lnTo>
                  <a:lnTo>
                    <a:pt x="27" y="82"/>
                  </a:lnTo>
                  <a:lnTo>
                    <a:pt x="13" y="77"/>
                  </a:lnTo>
                  <a:lnTo>
                    <a:pt x="0" y="106"/>
                  </a:lnTo>
                  <a:lnTo>
                    <a:pt x="18" y="113"/>
                  </a:lnTo>
                  <a:lnTo>
                    <a:pt x="36" y="117"/>
                  </a:lnTo>
                  <a:lnTo>
                    <a:pt x="54" y="120"/>
                  </a:lnTo>
                  <a:lnTo>
                    <a:pt x="71" y="121"/>
                  </a:lnTo>
                  <a:lnTo>
                    <a:pt x="89" y="120"/>
                  </a:lnTo>
                  <a:lnTo>
                    <a:pt x="109" y="119"/>
                  </a:lnTo>
                  <a:lnTo>
                    <a:pt x="128" y="113"/>
                  </a:lnTo>
                  <a:lnTo>
                    <a:pt x="145" y="109"/>
                  </a:lnTo>
                  <a:lnTo>
                    <a:pt x="163" y="101"/>
                  </a:lnTo>
                  <a:lnTo>
                    <a:pt x="180" y="93"/>
                  </a:lnTo>
                  <a:lnTo>
                    <a:pt x="199" y="83"/>
                  </a:lnTo>
                  <a:lnTo>
                    <a:pt x="214" y="73"/>
                  </a:lnTo>
                  <a:lnTo>
                    <a:pt x="230" y="62"/>
                  </a:lnTo>
                  <a:lnTo>
                    <a:pt x="246" y="48"/>
                  </a:lnTo>
                  <a:lnTo>
                    <a:pt x="260" y="35"/>
                  </a:lnTo>
                  <a:lnTo>
                    <a:pt x="275" y="21"/>
                  </a:lnTo>
                  <a:lnTo>
                    <a:pt x="252" y="2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832"/>
            <p:cNvSpPr>
              <a:spLocks/>
            </p:cNvSpPr>
            <p:nvPr/>
          </p:nvSpPr>
          <p:spPr bwMode="auto">
            <a:xfrm>
              <a:off x="1468" y="2930"/>
              <a:ext cx="61" cy="22"/>
            </a:xfrm>
            <a:custGeom>
              <a:avLst/>
              <a:gdLst>
                <a:gd name="T0" fmla="*/ 176 w 183"/>
                <a:gd name="T1" fmla="*/ 30 h 65"/>
                <a:gd name="T2" fmla="*/ 168 w 183"/>
                <a:gd name="T3" fmla="*/ 30 h 65"/>
                <a:gd name="T4" fmla="*/ 159 w 183"/>
                <a:gd name="T5" fmla="*/ 33 h 65"/>
                <a:gd name="T6" fmla="*/ 149 w 183"/>
                <a:gd name="T7" fmla="*/ 33 h 65"/>
                <a:gd name="T8" fmla="*/ 139 w 183"/>
                <a:gd name="T9" fmla="*/ 33 h 65"/>
                <a:gd name="T10" fmla="*/ 128 w 183"/>
                <a:gd name="T11" fmla="*/ 33 h 65"/>
                <a:gd name="T12" fmla="*/ 116 w 183"/>
                <a:gd name="T13" fmla="*/ 33 h 65"/>
                <a:gd name="T14" fmla="*/ 106 w 183"/>
                <a:gd name="T15" fmla="*/ 33 h 65"/>
                <a:gd name="T16" fmla="*/ 95 w 183"/>
                <a:gd name="T17" fmla="*/ 31 h 65"/>
                <a:gd name="T18" fmla="*/ 85 w 183"/>
                <a:gd name="T19" fmla="*/ 30 h 65"/>
                <a:gd name="T20" fmla="*/ 72 w 183"/>
                <a:gd name="T21" fmla="*/ 27 h 65"/>
                <a:gd name="T22" fmla="*/ 63 w 183"/>
                <a:gd name="T23" fmla="*/ 23 h 65"/>
                <a:gd name="T24" fmla="*/ 54 w 183"/>
                <a:gd name="T25" fmla="*/ 19 h 65"/>
                <a:gd name="T26" fmla="*/ 43 w 183"/>
                <a:gd name="T27" fmla="*/ 16 h 65"/>
                <a:gd name="T28" fmla="*/ 36 w 183"/>
                <a:gd name="T29" fmla="*/ 11 h 65"/>
                <a:gd name="T30" fmla="*/ 29 w 183"/>
                <a:gd name="T31" fmla="*/ 6 h 65"/>
                <a:gd name="T32" fmla="*/ 21 w 183"/>
                <a:gd name="T33" fmla="*/ 0 h 65"/>
                <a:gd name="T34" fmla="*/ 0 w 183"/>
                <a:gd name="T35" fmla="*/ 22 h 65"/>
                <a:gd name="T36" fmla="*/ 9 w 183"/>
                <a:gd name="T37" fmla="*/ 31 h 65"/>
                <a:gd name="T38" fmla="*/ 19 w 183"/>
                <a:gd name="T39" fmla="*/ 38 h 65"/>
                <a:gd name="T40" fmla="*/ 31 w 183"/>
                <a:gd name="T41" fmla="*/ 45 h 65"/>
                <a:gd name="T42" fmla="*/ 41 w 183"/>
                <a:gd name="T43" fmla="*/ 49 h 65"/>
                <a:gd name="T44" fmla="*/ 52 w 183"/>
                <a:gd name="T45" fmla="*/ 54 h 65"/>
                <a:gd name="T46" fmla="*/ 66 w 183"/>
                <a:gd name="T47" fmla="*/ 57 h 65"/>
                <a:gd name="T48" fmla="*/ 78 w 183"/>
                <a:gd name="T49" fmla="*/ 60 h 65"/>
                <a:gd name="T50" fmla="*/ 90 w 183"/>
                <a:gd name="T51" fmla="*/ 64 h 65"/>
                <a:gd name="T52" fmla="*/ 102 w 183"/>
                <a:gd name="T53" fmla="*/ 65 h 65"/>
                <a:gd name="T54" fmla="*/ 116 w 183"/>
                <a:gd name="T55" fmla="*/ 65 h 65"/>
                <a:gd name="T56" fmla="*/ 128 w 183"/>
                <a:gd name="T57" fmla="*/ 65 h 65"/>
                <a:gd name="T58" fmla="*/ 139 w 183"/>
                <a:gd name="T59" fmla="*/ 65 h 65"/>
                <a:gd name="T60" fmla="*/ 151 w 183"/>
                <a:gd name="T61" fmla="*/ 65 h 65"/>
                <a:gd name="T62" fmla="*/ 163 w 183"/>
                <a:gd name="T63" fmla="*/ 64 h 65"/>
                <a:gd name="T64" fmla="*/ 174 w 183"/>
                <a:gd name="T65" fmla="*/ 62 h 65"/>
                <a:gd name="T66" fmla="*/ 183 w 183"/>
                <a:gd name="T67" fmla="*/ 60 h 65"/>
                <a:gd name="T68" fmla="*/ 176 w 183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65">
                  <a:moveTo>
                    <a:pt x="176" y="30"/>
                  </a:moveTo>
                  <a:lnTo>
                    <a:pt x="168" y="30"/>
                  </a:lnTo>
                  <a:lnTo>
                    <a:pt x="159" y="33"/>
                  </a:lnTo>
                  <a:lnTo>
                    <a:pt x="149" y="33"/>
                  </a:lnTo>
                  <a:lnTo>
                    <a:pt x="139" y="33"/>
                  </a:lnTo>
                  <a:lnTo>
                    <a:pt x="128" y="33"/>
                  </a:lnTo>
                  <a:lnTo>
                    <a:pt x="116" y="33"/>
                  </a:lnTo>
                  <a:lnTo>
                    <a:pt x="106" y="33"/>
                  </a:lnTo>
                  <a:lnTo>
                    <a:pt x="95" y="31"/>
                  </a:lnTo>
                  <a:lnTo>
                    <a:pt x="85" y="30"/>
                  </a:lnTo>
                  <a:lnTo>
                    <a:pt x="72" y="27"/>
                  </a:lnTo>
                  <a:lnTo>
                    <a:pt x="63" y="23"/>
                  </a:lnTo>
                  <a:lnTo>
                    <a:pt x="54" y="19"/>
                  </a:lnTo>
                  <a:lnTo>
                    <a:pt x="43" y="16"/>
                  </a:lnTo>
                  <a:lnTo>
                    <a:pt x="36" y="11"/>
                  </a:lnTo>
                  <a:lnTo>
                    <a:pt x="29" y="6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1" y="49"/>
                  </a:lnTo>
                  <a:lnTo>
                    <a:pt x="52" y="54"/>
                  </a:lnTo>
                  <a:lnTo>
                    <a:pt x="66" y="57"/>
                  </a:lnTo>
                  <a:lnTo>
                    <a:pt x="78" y="60"/>
                  </a:lnTo>
                  <a:lnTo>
                    <a:pt x="90" y="64"/>
                  </a:lnTo>
                  <a:lnTo>
                    <a:pt x="102" y="65"/>
                  </a:lnTo>
                  <a:lnTo>
                    <a:pt x="116" y="65"/>
                  </a:lnTo>
                  <a:lnTo>
                    <a:pt x="128" y="65"/>
                  </a:lnTo>
                  <a:lnTo>
                    <a:pt x="139" y="65"/>
                  </a:lnTo>
                  <a:lnTo>
                    <a:pt x="151" y="65"/>
                  </a:lnTo>
                  <a:lnTo>
                    <a:pt x="163" y="64"/>
                  </a:lnTo>
                  <a:lnTo>
                    <a:pt x="174" y="62"/>
                  </a:lnTo>
                  <a:lnTo>
                    <a:pt x="183" y="6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833"/>
            <p:cNvSpPr>
              <a:spLocks/>
            </p:cNvSpPr>
            <p:nvPr/>
          </p:nvSpPr>
          <p:spPr bwMode="auto">
            <a:xfrm>
              <a:off x="1527" y="2905"/>
              <a:ext cx="65" cy="45"/>
            </a:xfrm>
            <a:custGeom>
              <a:avLst/>
              <a:gdLst>
                <a:gd name="T0" fmla="*/ 194 w 194"/>
                <a:gd name="T1" fmla="*/ 8 h 135"/>
                <a:gd name="T2" fmla="*/ 167 w 194"/>
                <a:gd name="T3" fmla="*/ 0 h 135"/>
                <a:gd name="T4" fmla="*/ 157 w 194"/>
                <a:gd name="T5" fmla="*/ 10 h 135"/>
                <a:gd name="T6" fmla="*/ 147 w 194"/>
                <a:gd name="T7" fmla="*/ 21 h 135"/>
                <a:gd name="T8" fmla="*/ 138 w 194"/>
                <a:gd name="T9" fmla="*/ 29 h 135"/>
                <a:gd name="T10" fmla="*/ 127 w 194"/>
                <a:gd name="T11" fmla="*/ 39 h 135"/>
                <a:gd name="T12" fmla="*/ 119 w 194"/>
                <a:gd name="T13" fmla="*/ 47 h 135"/>
                <a:gd name="T14" fmla="*/ 108 w 194"/>
                <a:gd name="T15" fmla="*/ 55 h 135"/>
                <a:gd name="T16" fmla="*/ 100 w 194"/>
                <a:gd name="T17" fmla="*/ 60 h 135"/>
                <a:gd name="T18" fmla="*/ 89 w 194"/>
                <a:gd name="T19" fmla="*/ 67 h 135"/>
                <a:gd name="T20" fmla="*/ 80 w 194"/>
                <a:gd name="T21" fmla="*/ 74 h 135"/>
                <a:gd name="T22" fmla="*/ 69 w 194"/>
                <a:gd name="T23" fmla="*/ 79 h 135"/>
                <a:gd name="T24" fmla="*/ 60 w 194"/>
                <a:gd name="T25" fmla="*/ 85 h 135"/>
                <a:gd name="T26" fmla="*/ 47 w 194"/>
                <a:gd name="T27" fmla="*/ 89 h 135"/>
                <a:gd name="T28" fmla="*/ 37 w 194"/>
                <a:gd name="T29" fmla="*/ 93 h 135"/>
                <a:gd name="T30" fmla="*/ 26 w 194"/>
                <a:gd name="T31" fmla="*/ 97 h 135"/>
                <a:gd name="T32" fmla="*/ 14 w 194"/>
                <a:gd name="T33" fmla="*/ 101 h 135"/>
                <a:gd name="T34" fmla="*/ 0 w 194"/>
                <a:gd name="T35" fmla="*/ 104 h 135"/>
                <a:gd name="T36" fmla="*/ 7 w 194"/>
                <a:gd name="T37" fmla="*/ 135 h 135"/>
                <a:gd name="T38" fmla="*/ 21 w 194"/>
                <a:gd name="T39" fmla="*/ 130 h 135"/>
                <a:gd name="T40" fmla="*/ 34 w 194"/>
                <a:gd name="T41" fmla="*/ 128 h 135"/>
                <a:gd name="T42" fmla="*/ 46 w 194"/>
                <a:gd name="T43" fmla="*/ 122 h 135"/>
                <a:gd name="T44" fmla="*/ 60 w 194"/>
                <a:gd name="T45" fmla="*/ 118 h 135"/>
                <a:gd name="T46" fmla="*/ 72 w 194"/>
                <a:gd name="T47" fmla="*/ 113 h 135"/>
                <a:gd name="T48" fmla="*/ 83 w 194"/>
                <a:gd name="T49" fmla="*/ 108 h 135"/>
                <a:gd name="T50" fmla="*/ 95 w 194"/>
                <a:gd name="T51" fmla="*/ 101 h 135"/>
                <a:gd name="T52" fmla="*/ 107 w 194"/>
                <a:gd name="T53" fmla="*/ 94 h 135"/>
                <a:gd name="T54" fmla="*/ 116 w 194"/>
                <a:gd name="T55" fmla="*/ 87 h 135"/>
                <a:gd name="T56" fmla="*/ 127 w 194"/>
                <a:gd name="T57" fmla="*/ 81 h 135"/>
                <a:gd name="T58" fmla="*/ 139 w 194"/>
                <a:gd name="T59" fmla="*/ 71 h 135"/>
                <a:gd name="T60" fmla="*/ 150 w 194"/>
                <a:gd name="T61" fmla="*/ 63 h 135"/>
                <a:gd name="T62" fmla="*/ 159 w 194"/>
                <a:gd name="T63" fmla="*/ 54 h 135"/>
                <a:gd name="T64" fmla="*/ 170 w 194"/>
                <a:gd name="T65" fmla="*/ 43 h 135"/>
                <a:gd name="T66" fmla="*/ 181 w 194"/>
                <a:gd name="T67" fmla="*/ 32 h 135"/>
                <a:gd name="T68" fmla="*/ 190 w 194"/>
                <a:gd name="T69" fmla="*/ 20 h 135"/>
                <a:gd name="T70" fmla="*/ 163 w 194"/>
                <a:gd name="T71" fmla="*/ 13 h 135"/>
                <a:gd name="T72" fmla="*/ 194 w 194"/>
                <a:gd name="T73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135">
                  <a:moveTo>
                    <a:pt x="194" y="8"/>
                  </a:moveTo>
                  <a:lnTo>
                    <a:pt x="167" y="0"/>
                  </a:lnTo>
                  <a:lnTo>
                    <a:pt x="157" y="10"/>
                  </a:lnTo>
                  <a:lnTo>
                    <a:pt x="147" y="21"/>
                  </a:lnTo>
                  <a:lnTo>
                    <a:pt x="138" y="29"/>
                  </a:lnTo>
                  <a:lnTo>
                    <a:pt x="127" y="39"/>
                  </a:lnTo>
                  <a:lnTo>
                    <a:pt x="119" y="47"/>
                  </a:lnTo>
                  <a:lnTo>
                    <a:pt x="108" y="55"/>
                  </a:lnTo>
                  <a:lnTo>
                    <a:pt x="100" y="60"/>
                  </a:lnTo>
                  <a:lnTo>
                    <a:pt x="89" y="67"/>
                  </a:lnTo>
                  <a:lnTo>
                    <a:pt x="80" y="74"/>
                  </a:lnTo>
                  <a:lnTo>
                    <a:pt x="69" y="79"/>
                  </a:lnTo>
                  <a:lnTo>
                    <a:pt x="60" y="85"/>
                  </a:lnTo>
                  <a:lnTo>
                    <a:pt x="47" y="89"/>
                  </a:lnTo>
                  <a:lnTo>
                    <a:pt x="37" y="93"/>
                  </a:lnTo>
                  <a:lnTo>
                    <a:pt x="26" y="97"/>
                  </a:lnTo>
                  <a:lnTo>
                    <a:pt x="14" y="101"/>
                  </a:lnTo>
                  <a:lnTo>
                    <a:pt x="0" y="104"/>
                  </a:lnTo>
                  <a:lnTo>
                    <a:pt x="7" y="135"/>
                  </a:lnTo>
                  <a:lnTo>
                    <a:pt x="21" y="130"/>
                  </a:lnTo>
                  <a:lnTo>
                    <a:pt x="34" y="128"/>
                  </a:lnTo>
                  <a:lnTo>
                    <a:pt x="46" y="122"/>
                  </a:lnTo>
                  <a:lnTo>
                    <a:pt x="60" y="118"/>
                  </a:lnTo>
                  <a:lnTo>
                    <a:pt x="72" y="113"/>
                  </a:lnTo>
                  <a:lnTo>
                    <a:pt x="83" y="108"/>
                  </a:lnTo>
                  <a:lnTo>
                    <a:pt x="95" y="101"/>
                  </a:lnTo>
                  <a:lnTo>
                    <a:pt x="107" y="94"/>
                  </a:lnTo>
                  <a:lnTo>
                    <a:pt x="116" y="87"/>
                  </a:lnTo>
                  <a:lnTo>
                    <a:pt x="127" y="81"/>
                  </a:lnTo>
                  <a:lnTo>
                    <a:pt x="139" y="71"/>
                  </a:lnTo>
                  <a:lnTo>
                    <a:pt x="150" y="63"/>
                  </a:lnTo>
                  <a:lnTo>
                    <a:pt x="159" y="54"/>
                  </a:lnTo>
                  <a:lnTo>
                    <a:pt x="170" y="43"/>
                  </a:lnTo>
                  <a:lnTo>
                    <a:pt x="181" y="32"/>
                  </a:lnTo>
                  <a:lnTo>
                    <a:pt x="190" y="20"/>
                  </a:lnTo>
                  <a:lnTo>
                    <a:pt x="163" y="13"/>
                  </a:lnTo>
                  <a:lnTo>
                    <a:pt x="19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834"/>
            <p:cNvSpPr>
              <a:spLocks/>
            </p:cNvSpPr>
            <p:nvPr/>
          </p:nvSpPr>
          <p:spPr bwMode="auto">
            <a:xfrm>
              <a:off x="1581" y="2908"/>
              <a:ext cx="51" cy="67"/>
            </a:xfrm>
            <a:custGeom>
              <a:avLst/>
              <a:gdLst>
                <a:gd name="T0" fmla="*/ 151 w 151"/>
                <a:gd name="T1" fmla="*/ 170 h 201"/>
                <a:gd name="T2" fmla="*/ 131 w 151"/>
                <a:gd name="T3" fmla="*/ 160 h 201"/>
                <a:gd name="T4" fmla="*/ 111 w 151"/>
                <a:gd name="T5" fmla="*/ 145 h 201"/>
                <a:gd name="T6" fmla="*/ 92 w 151"/>
                <a:gd name="T7" fmla="*/ 127 h 201"/>
                <a:gd name="T8" fmla="*/ 75 w 151"/>
                <a:gd name="T9" fmla="*/ 105 h 201"/>
                <a:gd name="T10" fmla="*/ 61 w 151"/>
                <a:gd name="T11" fmla="*/ 82 h 201"/>
                <a:gd name="T12" fmla="*/ 49 w 151"/>
                <a:gd name="T13" fmla="*/ 55 h 201"/>
                <a:gd name="T14" fmla="*/ 40 w 151"/>
                <a:gd name="T15" fmla="*/ 28 h 201"/>
                <a:gd name="T16" fmla="*/ 33 w 151"/>
                <a:gd name="T17" fmla="*/ 0 h 201"/>
                <a:gd name="T18" fmla="*/ 0 w 151"/>
                <a:gd name="T19" fmla="*/ 4 h 201"/>
                <a:gd name="T20" fmla="*/ 9 w 151"/>
                <a:gd name="T21" fmla="*/ 36 h 201"/>
                <a:gd name="T22" fmla="*/ 19 w 151"/>
                <a:gd name="T23" fmla="*/ 67 h 201"/>
                <a:gd name="T24" fmla="*/ 33 w 151"/>
                <a:gd name="T25" fmla="*/ 97 h 201"/>
                <a:gd name="T26" fmla="*/ 50 w 151"/>
                <a:gd name="T27" fmla="*/ 124 h 201"/>
                <a:gd name="T28" fmla="*/ 68 w 151"/>
                <a:gd name="T29" fmla="*/ 147 h 201"/>
                <a:gd name="T30" fmla="*/ 91 w 151"/>
                <a:gd name="T31" fmla="*/ 170 h 201"/>
                <a:gd name="T32" fmla="*/ 114 w 151"/>
                <a:gd name="T33" fmla="*/ 187 h 201"/>
                <a:gd name="T34" fmla="*/ 139 w 151"/>
                <a:gd name="T35" fmla="*/ 201 h 201"/>
                <a:gd name="T36" fmla="*/ 151 w 151"/>
                <a:gd name="T37" fmla="*/ 17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01">
                  <a:moveTo>
                    <a:pt x="151" y="170"/>
                  </a:moveTo>
                  <a:lnTo>
                    <a:pt x="131" y="160"/>
                  </a:lnTo>
                  <a:lnTo>
                    <a:pt x="111" y="145"/>
                  </a:lnTo>
                  <a:lnTo>
                    <a:pt x="92" y="127"/>
                  </a:lnTo>
                  <a:lnTo>
                    <a:pt x="75" y="105"/>
                  </a:lnTo>
                  <a:lnTo>
                    <a:pt x="61" y="82"/>
                  </a:lnTo>
                  <a:lnTo>
                    <a:pt x="49" y="55"/>
                  </a:lnTo>
                  <a:lnTo>
                    <a:pt x="40" y="28"/>
                  </a:lnTo>
                  <a:lnTo>
                    <a:pt x="33" y="0"/>
                  </a:lnTo>
                  <a:lnTo>
                    <a:pt x="0" y="4"/>
                  </a:lnTo>
                  <a:lnTo>
                    <a:pt x="9" y="36"/>
                  </a:lnTo>
                  <a:lnTo>
                    <a:pt x="19" y="67"/>
                  </a:lnTo>
                  <a:lnTo>
                    <a:pt x="33" y="97"/>
                  </a:lnTo>
                  <a:lnTo>
                    <a:pt x="50" y="124"/>
                  </a:lnTo>
                  <a:lnTo>
                    <a:pt x="68" y="147"/>
                  </a:lnTo>
                  <a:lnTo>
                    <a:pt x="91" y="170"/>
                  </a:lnTo>
                  <a:lnTo>
                    <a:pt x="114" y="187"/>
                  </a:lnTo>
                  <a:lnTo>
                    <a:pt x="139" y="201"/>
                  </a:lnTo>
                  <a:lnTo>
                    <a:pt x="151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835"/>
            <p:cNvSpPr>
              <a:spLocks/>
            </p:cNvSpPr>
            <p:nvPr/>
          </p:nvSpPr>
          <p:spPr bwMode="auto">
            <a:xfrm>
              <a:off x="1628" y="2956"/>
              <a:ext cx="91" cy="25"/>
            </a:xfrm>
            <a:custGeom>
              <a:avLst/>
              <a:gdLst>
                <a:gd name="T0" fmla="*/ 275 w 275"/>
                <a:gd name="T1" fmla="*/ 0 h 74"/>
                <a:gd name="T2" fmla="*/ 262 w 275"/>
                <a:gd name="T3" fmla="*/ 0 h 74"/>
                <a:gd name="T4" fmla="*/ 247 w 275"/>
                <a:gd name="T5" fmla="*/ 7 h 74"/>
                <a:gd name="T6" fmla="*/ 232 w 275"/>
                <a:gd name="T7" fmla="*/ 14 h 74"/>
                <a:gd name="T8" fmla="*/ 217 w 275"/>
                <a:gd name="T9" fmla="*/ 20 h 74"/>
                <a:gd name="T10" fmla="*/ 201 w 275"/>
                <a:gd name="T11" fmla="*/ 26 h 74"/>
                <a:gd name="T12" fmla="*/ 184 w 275"/>
                <a:gd name="T13" fmla="*/ 30 h 74"/>
                <a:gd name="T14" fmla="*/ 167 w 275"/>
                <a:gd name="T15" fmla="*/ 34 h 74"/>
                <a:gd name="T16" fmla="*/ 151 w 275"/>
                <a:gd name="T17" fmla="*/ 37 h 74"/>
                <a:gd name="T18" fmla="*/ 136 w 275"/>
                <a:gd name="T19" fmla="*/ 39 h 74"/>
                <a:gd name="T20" fmla="*/ 120 w 275"/>
                <a:gd name="T21" fmla="*/ 42 h 74"/>
                <a:gd name="T22" fmla="*/ 103 w 275"/>
                <a:gd name="T23" fmla="*/ 42 h 74"/>
                <a:gd name="T24" fmla="*/ 87 w 275"/>
                <a:gd name="T25" fmla="*/ 42 h 74"/>
                <a:gd name="T26" fmla="*/ 70 w 275"/>
                <a:gd name="T27" fmla="*/ 41 h 74"/>
                <a:gd name="T28" fmla="*/ 56 w 275"/>
                <a:gd name="T29" fmla="*/ 39 h 74"/>
                <a:gd name="T30" fmla="*/ 39 w 275"/>
                <a:gd name="T31" fmla="*/ 37 h 74"/>
                <a:gd name="T32" fmla="*/ 26 w 275"/>
                <a:gd name="T33" fmla="*/ 32 h 74"/>
                <a:gd name="T34" fmla="*/ 11 w 275"/>
                <a:gd name="T35" fmla="*/ 27 h 74"/>
                <a:gd name="T36" fmla="*/ 0 w 275"/>
                <a:gd name="T37" fmla="*/ 57 h 74"/>
                <a:gd name="T38" fmla="*/ 15 w 275"/>
                <a:gd name="T39" fmla="*/ 62 h 74"/>
                <a:gd name="T40" fmla="*/ 33 w 275"/>
                <a:gd name="T41" fmla="*/ 66 h 74"/>
                <a:gd name="T42" fmla="*/ 52 w 275"/>
                <a:gd name="T43" fmla="*/ 70 h 74"/>
                <a:gd name="T44" fmla="*/ 69 w 275"/>
                <a:gd name="T45" fmla="*/ 73 h 74"/>
                <a:gd name="T46" fmla="*/ 87 w 275"/>
                <a:gd name="T47" fmla="*/ 73 h 74"/>
                <a:gd name="T48" fmla="*/ 103 w 275"/>
                <a:gd name="T49" fmla="*/ 74 h 74"/>
                <a:gd name="T50" fmla="*/ 122 w 275"/>
                <a:gd name="T51" fmla="*/ 73 h 74"/>
                <a:gd name="T52" fmla="*/ 139 w 275"/>
                <a:gd name="T53" fmla="*/ 70 h 74"/>
                <a:gd name="T54" fmla="*/ 157 w 275"/>
                <a:gd name="T55" fmla="*/ 69 h 74"/>
                <a:gd name="T56" fmla="*/ 174 w 275"/>
                <a:gd name="T57" fmla="*/ 65 h 74"/>
                <a:gd name="T58" fmla="*/ 193 w 275"/>
                <a:gd name="T59" fmla="*/ 61 h 74"/>
                <a:gd name="T60" fmla="*/ 209 w 275"/>
                <a:gd name="T61" fmla="*/ 54 h 74"/>
                <a:gd name="T62" fmla="*/ 227 w 275"/>
                <a:gd name="T63" fmla="*/ 50 h 74"/>
                <a:gd name="T64" fmla="*/ 244 w 275"/>
                <a:gd name="T65" fmla="*/ 42 h 74"/>
                <a:gd name="T66" fmla="*/ 260 w 275"/>
                <a:gd name="T67" fmla="*/ 35 h 74"/>
                <a:gd name="T68" fmla="*/ 275 w 275"/>
                <a:gd name="T69" fmla="*/ 28 h 74"/>
                <a:gd name="T70" fmla="*/ 263 w 275"/>
                <a:gd name="T71" fmla="*/ 28 h 74"/>
                <a:gd name="T72" fmla="*/ 275 w 275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5" h="74">
                  <a:moveTo>
                    <a:pt x="275" y="0"/>
                  </a:moveTo>
                  <a:lnTo>
                    <a:pt x="262" y="0"/>
                  </a:lnTo>
                  <a:lnTo>
                    <a:pt x="247" y="7"/>
                  </a:lnTo>
                  <a:lnTo>
                    <a:pt x="232" y="14"/>
                  </a:lnTo>
                  <a:lnTo>
                    <a:pt x="217" y="20"/>
                  </a:lnTo>
                  <a:lnTo>
                    <a:pt x="201" y="26"/>
                  </a:lnTo>
                  <a:lnTo>
                    <a:pt x="184" y="30"/>
                  </a:lnTo>
                  <a:lnTo>
                    <a:pt x="167" y="34"/>
                  </a:lnTo>
                  <a:lnTo>
                    <a:pt x="151" y="37"/>
                  </a:lnTo>
                  <a:lnTo>
                    <a:pt x="136" y="39"/>
                  </a:lnTo>
                  <a:lnTo>
                    <a:pt x="120" y="42"/>
                  </a:lnTo>
                  <a:lnTo>
                    <a:pt x="103" y="42"/>
                  </a:lnTo>
                  <a:lnTo>
                    <a:pt x="87" y="42"/>
                  </a:lnTo>
                  <a:lnTo>
                    <a:pt x="70" y="41"/>
                  </a:lnTo>
                  <a:lnTo>
                    <a:pt x="56" y="39"/>
                  </a:lnTo>
                  <a:lnTo>
                    <a:pt x="39" y="37"/>
                  </a:lnTo>
                  <a:lnTo>
                    <a:pt x="26" y="32"/>
                  </a:lnTo>
                  <a:lnTo>
                    <a:pt x="11" y="27"/>
                  </a:lnTo>
                  <a:lnTo>
                    <a:pt x="0" y="57"/>
                  </a:lnTo>
                  <a:lnTo>
                    <a:pt x="15" y="62"/>
                  </a:lnTo>
                  <a:lnTo>
                    <a:pt x="33" y="66"/>
                  </a:lnTo>
                  <a:lnTo>
                    <a:pt x="52" y="70"/>
                  </a:lnTo>
                  <a:lnTo>
                    <a:pt x="69" y="73"/>
                  </a:lnTo>
                  <a:lnTo>
                    <a:pt x="87" y="73"/>
                  </a:lnTo>
                  <a:lnTo>
                    <a:pt x="103" y="74"/>
                  </a:lnTo>
                  <a:lnTo>
                    <a:pt x="122" y="73"/>
                  </a:lnTo>
                  <a:lnTo>
                    <a:pt x="139" y="70"/>
                  </a:lnTo>
                  <a:lnTo>
                    <a:pt x="157" y="69"/>
                  </a:lnTo>
                  <a:lnTo>
                    <a:pt x="174" y="65"/>
                  </a:lnTo>
                  <a:lnTo>
                    <a:pt x="193" y="61"/>
                  </a:lnTo>
                  <a:lnTo>
                    <a:pt x="209" y="54"/>
                  </a:lnTo>
                  <a:lnTo>
                    <a:pt x="227" y="50"/>
                  </a:lnTo>
                  <a:lnTo>
                    <a:pt x="244" y="42"/>
                  </a:lnTo>
                  <a:lnTo>
                    <a:pt x="260" y="35"/>
                  </a:lnTo>
                  <a:lnTo>
                    <a:pt x="275" y="28"/>
                  </a:lnTo>
                  <a:lnTo>
                    <a:pt x="263" y="2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836"/>
            <p:cNvSpPr>
              <a:spLocks/>
            </p:cNvSpPr>
            <p:nvPr/>
          </p:nvSpPr>
          <p:spPr bwMode="auto">
            <a:xfrm>
              <a:off x="1715" y="2956"/>
              <a:ext cx="99" cy="38"/>
            </a:xfrm>
            <a:custGeom>
              <a:avLst/>
              <a:gdLst>
                <a:gd name="T0" fmla="*/ 294 w 297"/>
                <a:gd name="T1" fmla="*/ 80 h 115"/>
                <a:gd name="T2" fmla="*/ 277 w 297"/>
                <a:gd name="T3" fmla="*/ 81 h 115"/>
                <a:gd name="T4" fmla="*/ 259 w 297"/>
                <a:gd name="T5" fmla="*/ 82 h 115"/>
                <a:gd name="T6" fmla="*/ 240 w 297"/>
                <a:gd name="T7" fmla="*/ 81 h 115"/>
                <a:gd name="T8" fmla="*/ 224 w 297"/>
                <a:gd name="T9" fmla="*/ 78 h 115"/>
                <a:gd name="T10" fmla="*/ 206 w 297"/>
                <a:gd name="T11" fmla="*/ 76 h 115"/>
                <a:gd name="T12" fmla="*/ 189 w 297"/>
                <a:gd name="T13" fmla="*/ 73 h 115"/>
                <a:gd name="T14" fmla="*/ 173 w 297"/>
                <a:gd name="T15" fmla="*/ 66 h 115"/>
                <a:gd name="T16" fmla="*/ 154 w 297"/>
                <a:gd name="T17" fmla="*/ 61 h 115"/>
                <a:gd name="T18" fmla="*/ 136 w 297"/>
                <a:gd name="T19" fmla="*/ 54 h 115"/>
                <a:gd name="T20" fmla="*/ 119 w 297"/>
                <a:gd name="T21" fmla="*/ 47 h 115"/>
                <a:gd name="T22" fmla="*/ 101 w 297"/>
                <a:gd name="T23" fmla="*/ 41 h 115"/>
                <a:gd name="T24" fmla="*/ 84 w 297"/>
                <a:gd name="T25" fmla="*/ 31 h 115"/>
                <a:gd name="T26" fmla="*/ 65 w 297"/>
                <a:gd name="T27" fmla="*/ 24 h 115"/>
                <a:gd name="T28" fmla="*/ 47 w 297"/>
                <a:gd name="T29" fmla="*/ 16 h 115"/>
                <a:gd name="T30" fmla="*/ 30 w 297"/>
                <a:gd name="T31" fmla="*/ 7 h 115"/>
                <a:gd name="T32" fmla="*/ 11 w 297"/>
                <a:gd name="T33" fmla="*/ 0 h 115"/>
                <a:gd name="T34" fmla="*/ 0 w 297"/>
                <a:gd name="T35" fmla="*/ 28 h 115"/>
                <a:gd name="T36" fmla="*/ 18 w 297"/>
                <a:gd name="T37" fmla="*/ 37 h 115"/>
                <a:gd name="T38" fmla="*/ 34 w 297"/>
                <a:gd name="T39" fmla="*/ 45 h 115"/>
                <a:gd name="T40" fmla="*/ 53 w 297"/>
                <a:gd name="T41" fmla="*/ 53 h 115"/>
                <a:gd name="T42" fmla="*/ 72 w 297"/>
                <a:gd name="T43" fmla="*/ 61 h 115"/>
                <a:gd name="T44" fmla="*/ 89 w 297"/>
                <a:gd name="T45" fmla="*/ 69 h 115"/>
                <a:gd name="T46" fmla="*/ 107 w 297"/>
                <a:gd name="T47" fmla="*/ 77 h 115"/>
                <a:gd name="T48" fmla="*/ 126 w 297"/>
                <a:gd name="T49" fmla="*/ 84 h 115"/>
                <a:gd name="T50" fmla="*/ 144 w 297"/>
                <a:gd name="T51" fmla="*/ 90 h 115"/>
                <a:gd name="T52" fmla="*/ 162 w 297"/>
                <a:gd name="T53" fmla="*/ 97 h 115"/>
                <a:gd name="T54" fmla="*/ 181 w 297"/>
                <a:gd name="T55" fmla="*/ 103 h 115"/>
                <a:gd name="T56" fmla="*/ 201 w 297"/>
                <a:gd name="T57" fmla="*/ 107 h 115"/>
                <a:gd name="T58" fmla="*/ 220 w 297"/>
                <a:gd name="T59" fmla="*/ 111 h 115"/>
                <a:gd name="T60" fmla="*/ 239 w 297"/>
                <a:gd name="T61" fmla="*/ 113 h 115"/>
                <a:gd name="T62" fmla="*/ 259 w 297"/>
                <a:gd name="T63" fmla="*/ 115 h 115"/>
                <a:gd name="T64" fmla="*/ 278 w 297"/>
                <a:gd name="T65" fmla="*/ 113 h 115"/>
                <a:gd name="T66" fmla="*/ 297 w 297"/>
                <a:gd name="T67" fmla="*/ 112 h 115"/>
                <a:gd name="T68" fmla="*/ 294 w 297"/>
                <a:gd name="T69" fmla="*/ 8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115">
                  <a:moveTo>
                    <a:pt x="294" y="80"/>
                  </a:moveTo>
                  <a:lnTo>
                    <a:pt x="277" y="81"/>
                  </a:lnTo>
                  <a:lnTo>
                    <a:pt x="259" y="82"/>
                  </a:lnTo>
                  <a:lnTo>
                    <a:pt x="240" y="81"/>
                  </a:lnTo>
                  <a:lnTo>
                    <a:pt x="224" y="78"/>
                  </a:lnTo>
                  <a:lnTo>
                    <a:pt x="206" y="76"/>
                  </a:lnTo>
                  <a:lnTo>
                    <a:pt x="189" y="73"/>
                  </a:lnTo>
                  <a:lnTo>
                    <a:pt x="173" y="66"/>
                  </a:lnTo>
                  <a:lnTo>
                    <a:pt x="154" y="61"/>
                  </a:lnTo>
                  <a:lnTo>
                    <a:pt x="136" y="54"/>
                  </a:lnTo>
                  <a:lnTo>
                    <a:pt x="119" y="47"/>
                  </a:lnTo>
                  <a:lnTo>
                    <a:pt x="101" y="41"/>
                  </a:lnTo>
                  <a:lnTo>
                    <a:pt x="84" y="31"/>
                  </a:lnTo>
                  <a:lnTo>
                    <a:pt x="65" y="24"/>
                  </a:lnTo>
                  <a:lnTo>
                    <a:pt x="47" y="16"/>
                  </a:lnTo>
                  <a:lnTo>
                    <a:pt x="30" y="7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8" y="37"/>
                  </a:lnTo>
                  <a:lnTo>
                    <a:pt x="34" y="45"/>
                  </a:lnTo>
                  <a:lnTo>
                    <a:pt x="53" y="53"/>
                  </a:lnTo>
                  <a:lnTo>
                    <a:pt x="72" y="61"/>
                  </a:lnTo>
                  <a:lnTo>
                    <a:pt x="89" y="69"/>
                  </a:lnTo>
                  <a:lnTo>
                    <a:pt x="107" y="77"/>
                  </a:lnTo>
                  <a:lnTo>
                    <a:pt x="126" y="84"/>
                  </a:lnTo>
                  <a:lnTo>
                    <a:pt x="144" y="90"/>
                  </a:lnTo>
                  <a:lnTo>
                    <a:pt x="162" y="97"/>
                  </a:lnTo>
                  <a:lnTo>
                    <a:pt x="181" y="103"/>
                  </a:lnTo>
                  <a:lnTo>
                    <a:pt x="201" y="107"/>
                  </a:lnTo>
                  <a:lnTo>
                    <a:pt x="220" y="111"/>
                  </a:lnTo>
                  <a:lnTo>
                    <a:pt x="239" y="113"/>
                  </a:lnTo>
                  <a:lnTo>
                    <a:pt x="259" y="115"/>
                  </a:lnTo>
                  <a:lnTo>
                    <a:pt x="278" y="113"/>
                  </a:lnTo>
                  <a:lnTo>
                    <a:pt x="297" y="112"/>
                  </a:lnTo>
                  <a:lnTo>
                    <a:pt x="29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837"/>
            <p:cNvSpPr>
              <a:spLocks/>
            </p:cNvSpPr>
            <p:nvPr/>
          </p:nvSpPr>
          <p:spPr bwMode="auto">
            <a:xfrm>
              <a:off x="1813" y="2927"/>
              <a:ext cx="97" cy="66"/>
            </a:xfrm>
            <a:custGeom>
              <a:avLst/>
              <a:gdLst>
                <a:gd name="T0" fmla="*/ 289 w 291"/>
                <a:gd name="T1" fmla="*/ 0 h 197"/>
                <a:gd name="T2" fmla="*/ 267 w 291"/>
                <a:gd name="T3" fmla="*/ 2 h 197"/>
                <a:gd name="T4" fmla="*/ 251 w 291"/>
                <a:gd name="T5" fmla="*/ 24 h 197"/>
                <a:gd name="T6" fmla="*/ 235 w 291"/>
                <a:gd name="T7" fmla="*/ 43 h 197"/>
                <a:gd name="T8" fmla="*/ 218 w 291"/>
                <a:gd name="T9" fmla="*/ 60 h 197"/>
                <a:gd name="T10" fmla="*/ 204 w 291"/>
                <a:gd name="T11" fmla="*/ 77 h 197"/>
                <a:gd name="T12" fmla="*/ 187 w 291"/>
                <a:gd name="T13" fmla="*/ 90 h 197"/>
                <a:gd name="T14" fmla="*/ 171 w 291"/>
                <a:gd name="T15" fmla="*/ 102 h 197"/>
                <a:gd name="T16" fmla="*/ 156 w 291"/>
                <a:gd name="T17" fmla="*/ 113 h 197"/>
                <a:gd name="T18" fmla="*/ 140 w 291"/>
                <a:gd name="T19" fmla="*/ 123 h 197"/>
                <a:gd name="T20" fmla="*/ 124 w 291"/>
                <a:gd name="T21" fmla="*/ 131 h 197"/>
                <a:gd name="T22" fmla="*/ 107 w 291"/>
                <a:gd name="T23" fmla="*/ 139 h 197"/>
                <a:gd name="T24" fmla="*/ 92 w 291"/>
                <a:gd name="T25" fmla="*/ 144 h 197"/>
                <a:gd name="T26" fmla="*/ 73 w 291"/>
                <a:gd name="T27" fmla="*/ 151 h 197"/>
                <a:gd name="T28" fmla="*/ 57 w 291"/>
                <a:gd name="T29" fmla="*/ 155 h 197"/>
                <a:gd name="T30" fmla="*/ 38 w 291"/>
                <a:gd name="T31" fmla="*/ 159 h 197"/>
                <a:gd name="T32" fmla="*/ 19 w 291"/>
                <a:gd name="T33" fmla="*/ 162 h 197"/>
                <a:gd name="T34" fmla="*/ 0 w 291"/>
                <a:gd name="T35" fmla="*/ 166 h 197"/>
                <a:gd name="T36" fmla="*/ 4 w 291"/>
                <a:gd name="T37" fmla="*/ 197 h 197"/>
                <a:gd name="T38" fmla="*/ 24 w 291"/>
                <a:gd name="T39" fmla="*/ 194 h 197"/>
                <a:gd name="T40" fmla="*/ 43 w 291"/>
                <a:gd name="T41" fmla="*/ 190 h 197"/>
                <a:gd name="T42" fmla="*/ 63 w 291"/>
                <a:gd name="T43" fmla="*/ 186 h 197"/>
                <a:gd name="T44" fmla="*/ 82 w 291"/>
                <a:gd name="T45" fmla="*/ 181 h 197"/>
                <a:gd name="T46" fmla="*/ 101 w 291"/>
                <a:gd name="T47" fmla="*/ 175 h 197"/>
                <a:gd name="T48" fmla="*/ 119 w 291"/>
                <a:gd name="T49" fmla="*/ 167 h 197"/>
                <a:gd name="T50" fmla="*/ 138 w 291"/>
                <a:gd name="T51" fmla="*/ 159 h 197"/>
                <a:gd name="T52" fmla="*/ 155 w 291"/>
                <a:gd name="T53" fmla="*/ 151 h 197"/>
                <a:gd name="T54" fmla="*/ 173 w 291"/>
                <a:gd name="T55" fmla="*/ 140 h 197"/>
                <a:gd name="T56" fmla="*/ 190 w 291"/>
                <a:gd name="T57" fmla="*/ 128 h 197"/>
                <a:gd name="T58" fmla="*/ 208 w 291"/>
                <a:gd name="T59" fmla="*/ 114 h 197"/>
                <a:gd name="T60" fmla="*/ 225 w 291"/>
                <a:gd name="T61" fmla="*/ 100 h 197"/>
                <a:gd name="T62" fmla="*/ 241 w 291"/>
                <a:gd name="T63" fmla="*/ 83 h 197"/>
                <a:gd name="T64" fmla="*/ 258 w 291"/>
                <a:gd name="T65" fmla="*/ 63 h 197"/>
                <a:gd name="T66" fmla="*/ 275 w 291"/>
                <a:gd name="T67" fmla="*/ 44 h 197"/>
                <a:gd name="T68" fmla="*/ 291 w 291"/>
                <a:gd name="T69" fmla="*/ 21 h 197"/>
                <a:gd name="T70" fmla="*/ 270 w 291"/>
                <a:gd name="T71" fmla="*/ 25 h 197"/>
                <a:gd name="T72" fmla="*/ 289 w 291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197">
                  <a:moveTo>
                    <a:pt x="289" y="0"/>
                  </a:moveTo>
                  <a:lnTo>
                    <a:pt x="267" y="2"/>
                  </a:lnTo>
                  <a:lnTo>
                    <a:pt x="251" y="24"/>
                  </a:lnTo>
                  <a:lnTo>
                    <a:pt x="235" y="43"/>
                  </a:lnTo>
                  <a:lnTo>
                    <a:pt x="218" y="60"/>
                  </a:lnTo>
                  <a:lnTo>
                    <a:pt x="204" y="77"/>
                  </a:lnTo>
                  <a:lnTo>
                    <a:pt x="187" y="90"/>
                  </a:lnTo>
                  <a:lnTo>
                    <a:pt x="171" y="102"/>
                  </a:lnTo>
                  <a:lnTo>
                    <a:pt x="156" y="113"/>
                  </a:lnTo>
                  <a:lnTo>
                    <a:pt x="140" y="123"/>
                  </a:lnTo>
                  <a:lnTo>
                    <a:pt x="124" y="131"/>
                  </a:lnTo>
                  <a:lnTo>
                    <a:pt x="107" y="139"/>
                  </a:lnTo>
                  <a:lnTo>
                    <a:pt x="92" y="144"/>
                  </a:lnTo>
                  <a:lnTo>
                    <a:pt x="73" y="151"/>
                  </a:lnTo>
                  <a:lnTo>
                    <a:pt x="57" y="155"/>
                  </a:lnTo>
                  <a:lnTo>
                    <a:pt x="38" y="159"/>
                  </a:lnTo>
                  <a:lnTo>
                    <a:pt x="19" y="162"/>
                  </a:lnTo>
                  <a:lnTo>
                    <a:pt x="0" y="166"/>
                  </a:lnTo>
                  <a:lnTo>
                    <a:pt x="4" y="197"/>
                  </a:lnTo>
                  <a:lnTo>
                    <a:pt x="24" y="194"/>
                  </a:lnTo>
                  <a:lnTo>
                    <a:pt x="43" y="190"/>
                  </a:lnTo>
                  <a:lnTo>
                    <a:pt x="63" y="186"/>
                  </a:lnTo>
                  <a:lnTo>
                    <a:pt x="82" y="181"/>
                  </a:lnTo>
                  <a:lnTo>
                    <a:pt x="101" y="175"/>
                  </a:lnTo>
                  <a:lnTo>
                    <a:pt x="119" y="167"/>
                  </a:lnTo>
                  <a:lnTo>
                    <a:pt x="138" y="159"/>
                  </a:lnTo>
                  <a:lnTo>
                    <a:pt x="155" y="151"/>
                  </a:lnTo>
                  <a:lnTo>
                    <a:pt x="173" y="140"/>
                  </a:lnTo>
                  <a:lnTo>
                    <a:pt x="190" y="128"/>
                  </a:lnTo>
                  <a:lnTo>
                    <a:pt x="208" y="114"/>
                  </a:lnTo>
                  <a:lnTo>
                    <a:pt x="225" y="100"/>
                  </a:lnTo>
                  <a:lnTo>
                    <a:pt x="241" y="83"/>
                  </a:lnTo>
                  <a:lnTo>
                    <a:pt x="258" y="63"/>
                  </a:lnTo>
                  <a:lnTo>
                    <a:pt x="275" y="44"/>
                  </a:lnTo>
                  <a:lnTo>
                    <a:pt x="291" y="21"/>
                  </a:lnTo>
                  <a:lnTo>
                    <a:pt x="270" y="2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838"/>
            <p:cNvSpPr>
              <a:spLocks/>
            </p:cNvSpPr>
            <p:nvPr/>
          </p:nvSpPr>
          <p:spPr bwMode="auto">
            <a:xfrm>
              <a:off x="1904" y="2927"/>
              <a:ext cx="77" cy="33"/>
            </a:xfrm>
            <a:custGeom>
              <a:avLst/>
              <a:gdLst>
                <a:gd name="T0" fmla="*/ 229 w 233"/>
                <a:gd name="T1" fmla="*/ 63 h 97"/>
                <a:gd name="T2" fmla="*/ 216 w 233"/>
                <a:gd name="T3" fmla="*/ 64 h 97"/>
                <a:gd name="T4" fmla="*/ 202 w 233"/>
                <a:gd name="T5" fmla="*/ 64 h 97"/>
                <a:gd name="T6" fmla="*/ 187 w 233"/>
                <a:gd name="T7" fmla="*/ 64 h 97"/>
                <a:gd name="T8" fmla="*/ 174 w 233"/>
                <a:gd name="T9" fmla="*/ 63 h 97"/>
                <a:gd name="T10" fmla="*/ 160 w 233"/>
                <a:gd name="T11" fmla="*/ 62 h 97"/>
                <a:gd name="T12" fmla="*/ 146 w 233"/>
                <a:gd name="T13" fmla="*/ 59 h 97"/>
                <a:gd name="T14" fmla="*/ 132 w 233"/>
                <a:gd name="T15" fmla="*/ 56 h 97"/>
                <a:gd name="T16" fmla="*/ 119 w 233"/>
                <a:gd name="T17" fmla="*/ 52 h 97"/>
                <a:gd name="T18" fmla="*/ 105 w 233"/>
                <a:gd name="T19" fmla="*/ 47 h 97"/>
                <a:gd name="T20" fmla="*/ 92 w 233"/>
                <a:gd name="T21" fmla="*/ 42 h 97"/>
                <a:gd name="T22" fmla="*/ 78 w 233"/>
                <a:gd name="T23" fmla="*/ 36 h 97"/>
                <a:gd name="T24" fmla="*/ 66 w 233"/>
                <a:gd name="T25" fmla="*/ 29 h 97"/>
                <a:gd name="T26" fmla="*/ 53 w 233"/>
                <a:gd name="T27" fmla="*/ 23 h 97"/>
                <a:gd name="T28" fmla="*/ 41 w 233"/>
                <a:gd name="T29" fmla="*/ 16 h 97"/>
                <a:gd name="T30" fmla="*/ 30 w 233"/>
                <a:gd name="T31" fmla="*/ 8 h 97"/>
                <a:gd name="T32" fmla="*/ 18 w 233"/>
                <a:gd name="T33" fmla="*/ 0 h 97"/>
                <a:gd name="T34" fmla="*/ 0 w 233"/>
                <a:gd name="T35" fmla="*/ 25 h 97"/>
                <a:gd name="T36" fmla="*/ 11 w 233"/>
                <a:gd name="T37" fmla="*/ 33 h 97"/>
                <a:gd name="T38" fmla="*/ 24 w 233"/>
                <a:gd name="T39" fmla="*/ 42 h 97"/>
                <a:gd name="T40" fmla="*/ 38 w 233"/>
                <a:gd name="T41" fmla="*/ 50 h 97"/>
                <a:gd name="T42" fmla="*/ 51 w 233"/>
                <a:gd name="T43" fmla="*/ 58 h 97"/>
                <a:gd name="T44" fmla="*/ 65 w 233"/>
                <a:gd name="T45" fmla="*/ 64 h 97"/>
                <a:gd name="T46" fmla="*/ 80 w 233"/>
                <a:gd name="T47" fmla="*/ 71 h 97"/>
                <a:gd name="T48" fmla="*/ 94 w 233"/>
                <a:gd name="T49" fmla="*/ 77 h 97"/>
                <a:gd name="T50" fmla="*/ 109 w 233"/>
                <a:gd name="T51" fmla="*/ 82 h 97"/>
                <a:gd name="T52" fmla="*/ 124 w 233"/>
                <a:gd name="T53" fmla="*/ 86 h 97"/>
                <a:gd name="T54" fmla="*/ 139 w 233"/>
                <a:gd name="T55" fmla="*/ 89 h 97"/>
                <a:gd name="T56" fmla="*/ 155 w 233"/>
                <a:gd name="T57" fmla="*/ 94 h 97"/>
                <a:gd name="T58" fmla="*/ 170 w 233"/>
                <a:gd name="T59" fmla="*/ 96 h 97"/>
                <a:gd name="T60" fmla="*/ 186 w 233"/>
                <a:gd name="T61" fmla="*/ 97 h 97"/>
                <a:gd name="T62" fmla="*/ 202 w 233"/>
                <a:gd name="T63" fmla="*/ 97 h 97"/>
                <a:gd name="T64" fmla="*/ 217 w 233"/>
                <a:gd name="T65" fmla="*/ 97 h 97"/>
                <a:gd name="T66" fmla="*/ 233 w 233"/>
                <a:gd name="T67" fmla="*/ 96 h 97"/>
                <a:gd name="T68" fmla="*/ 229 w 233"/>
                <a:gd name="T69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97">
                  <a:moveTo>
                    <a:pt x="229" y="63"/>
                  </a:moveTo>
                  <a:lnTo>
                    <a:pt x="216" y="64"/>
                  </a:lnTo>
                  <a:lnTo>
                    <a:pt x="202" y="64"/>
                  </a:lnTo>
                  <a:lnTo>
                    <a:pt x="187" y="64"/>
                  </a:lnTo>
                  <a:lnTo>
                    <a:pt x="174" y="63"/>
                  </a:lnTo>
                  <a:lnTo>
                    <a:pt x="160" y="62"/>
                  </a:lnTo>
                  <a:lnTo>
                    <a:pt x="146" y="59"/>
                  </a:lnTo>
                  <a:lnTo>
                    <a:pt x="132" y="56"/>
                  </a:lnTo>
                  <a:lnTo>
                    <a:pt x="119" y="52"/>
                  </a:lnTo>
                  <a:lnTo>
                    <a:pt x="105" y="47"/>
                  </a:lnTo>
                  <a:lnTo>
                    <a:pt x="92" y="42"/>
                  </a:lnTo>
                  <a:lnTo>
                    <a:pt x="78" y="36"/>
                  </a:lnTo>
                  <a:lnTo>
                    <a:pt x="66" y="29"/>
                  </a:lnTo>
                  <a:lnTo>
                    <a:pt x="53" y="23"/>
                  </a:lnTo>
                  <a:lnTo>
                    <a:pt x="41" y="16"/>
                  </a:lnTo>
                  <a:lnTo>
                    <a:pt x="30" y="8"/>
                  </a:lnTo>
                  <a:lnTo>
                    <a:pt x="18" y="0"/>
                  </a:lnTo>
                  <a:lnTo>
                    <a:pt x="0" y="25"/>
                  </a:lnTo>
                  <a:lnTo>
                    <a:pt x="11" y="33"/>
                  </a:lnTo>
                  <a:lnTo>
                    <a:pt x="24" y="42"/>
                  </a:lnTo>
                  <a:lnTo>
                    <a:pt x="38" y="50"/>
                  </a:lnTo>
                  <a:lnTo>
                    <a:pt x="51" y="58"/>
                  </a:lnTo>
                  <a:lnTo>
                    <a:pt x="65" y="64"/>
                  </a:lnTo>
                  <a:lnTo>
                    <a:pt x="80" y="71"/>
                  </a:lnTo>
                  <a:lnTo>
                    <a:pt x="94" y="77"/>
                  </a:lnTo>
                  <a:lnTo>
                    <a:pt x="109" y="82"/>
                  </a:lnTo>
                  <a:lnTo>
                    <a:pt x="124" y="86"/>
                  </a:lnTo>
                  <a:lnTo>
                    <a:pt x="139" y="89"/>
                  </a:lnTo>
                  <a:lnTo>
                    <a:pt x="155" y="94"/>
                  </a:lnTo>
                  <a:lnTo>
                    <a:pt x="170" y="96"/>
                  </a:lnTo>
                  <a:lnTo>
                    <a:pt x="186" y="97"/>
                  </a:lnTo>
                  <a:lnTo>
                    <a:pt x="202" y="97"/>
                  </a:lnTo>
                  <a:lnTo>
                    <a:pt x="217" y="97"/>
                  </a:lnTo>
                  <a:lnTo>
                    <a:pt x="233" y="96"/>
                  </a:lnTo>
                  <a:lnTo>
                    <a:pt x="22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839"/>
            <p:cNvSpPr>
              <a:spLocks/>
            </p:cNvSpPr>
            <p:nvPr/>
          </p:nvSpPr>
          <p:spPr bwMode="auto">
            <a:xfrm>
              <a:off x="1980" y="2909"/>
              <a:ext cx="72" cy="51"/>
            </a:xfrm>
            <a:custGeom>
              <a:avLst/>
              <a:gdLst>
                <a:gd name="T0" fmla="*/ 197 w 217"/>
                <a:gd name="T1" fmla="*/ 0 h 153"/>
                <a:gd name="T2" fmla="*/ 192 w 217"/>
                <a:gd name="T3" fmla="*/ 6 h 153"/>
                <a:gd name="T4" fmla="*/ 181 w 217"/>
                <a:gd name="T5" fmla="*/ 18 h 153"/>
                <a:gd name="T6" fmla="*/ 171 w 217"/>
                <a:gd name="T7" fmla="*/ 30 h 153"/>
                <a:gd name="T8" fmla="*/ 161 w 217"/>
                <a:gd name="T9" fmla="*/ 41 h 153"/>
                <a:gd name="T10" fmla="*/ 150 w 217"/>
                <a:gd name="T11" fmla="*/ 53 h 153"/>
                <a:gd name="T12" fmla="*/ 139 w 217"/>
                <a:gd name="T13" fmla="*/ 61 h 153"/>
                <a:gd name="T14" fmla="*/ 127 w 217"/>
                <a:gd name="T15" fmla="*/ 71 h 153"/>
                <a:gd name="T16" fmla="*/ 116 w 217"/>
                <a:gd name="T17" fmla="*/ 79 h 153"/>
                <a:gd name="T18" fmla="*/ 104 w 217"/>
                <a:gd name="T19" fmla="*/ 85 h 153"/>
                <a:gd name="T20" fmla="*/ 92 w 217"/>
                <a:gd name="T21" fmla="*/ 92 h 153"/>
                <a:gd name="T22" fmla="*/ 80 w 217"/>
                <a:gd name="T23" fmla="*/ 99 h 153"/>
                <a:gd name="T24" fmla="*/ 66 w 217"/>
                <a:gd name="T25" fmla="*/ 103 h 153"/>
                <a:gd name="T26" fmla="*/ 53 w 217"/>
                <a:gd name="T27" fmla="*/ 108 h 153"/>
                <a:gd name="T28" fmla="*/ 41 w 217"/>
                <a:gd name="T29" fmla="*/ 112 h 153"/>
                <a:gd name="T30" fmla="*/ 27 w 217"/>
                <a:gd name="T31" fmla="*/ 115 h 153"/>
                <a:gd name="T32" fmla="*/ 12 w 217"/>
                <a:gd name="T33" fmla="*/ 118 h 153"/>
                <a:gd name="T34" fmla="*/ 0 w 217"/>
                <a:gd name="T35" fmla="*/ 120 h 153"/>
                <a:gd name="T36" fmla="*/ 3 w 217"/>
                <a:gd name="T37" fmla="*/ 153 h 153"/>
                <a:gd name="T38" fmla="*/ 18 w 217"/>
                <a:gd name="T39" fmla="*/ 150 h 153"/>
                <a:gd name="T40" fmla="*/ 33 w 217"/>
                <a:gd name="T41" fmla="*/ 147 h 153"/>
                <a:gd name="T42" fmla="*/ 47 w 217"/>
                <a:gd name="T43" fmla="*/ 143 h 153"/>
                <a:gd name="T44" fmla="*/ 64 w 217"/>
                <a:gd name="T45" fmla="*/ 138 h 153"/>
                <a:gd name="T46" fmla="*/ 77 w 217"/>
                <a:gd name="T47" fmla="*/ 134 h 153"/>
                <a:gd name="T48" fmla="*/ 92 w 217"/>
                <a:gd name="T49" fmla="*/ 127 h 153"/>
                <a:gd name="T50" fmla="*/ 105 w 217"/>
                <a:gd name="T51" fmla="*/ 122 h 153"/>
                <a:gd name="T52" fmla="*/ 119 w 217"/>
                <a:gd name="T53" fmla="*/ 112 h 153"/>
                <a:gd name="T54" fmla="*/ 132 w 217"/>
                <a:gd name="T55" fmla="*/ 106 h 153"/>
                <a:gd name="T56" fmla="*/ 146 w 217"/>
                <a:gd name="T57" fmla="*/ 96 h 153"/>
                <a:gd name="T58" fmla="*/ 159 w 217"/>
                <a:gd name="T59" fmla="*/ 87 h 153"/>
                <a:gd name="T60" fmla="*/ 171 w 217"/>
                <a:gd name="T61" fmla="*/ 76 h 153"/>
                <a:gd name="T62" fmla="*/ 184 w 217"/>
                <a:gd name="T63" fmla="*/ 62 h 153"/>
                <a:gd name="T64" fmla="*/ 194 w 217"/>
                <a:gd name="T65" fmla="*/ 50 h 153"/>
                <a:gd name="T66" fmla="*/ 207 w 217"/>
                <a:gd name="T67" fmla="*/ 38 h 153"/>
                <a:gd name="T68" fmla="*/ 217 w 217"/>
                <a:gd name="T69" fmla="*/ 23 h 153"/>
                <a:gd name="T70" fmla="*/ 211 w 217"/>
                <a:gd name="T71" fmla="*/ 29 h 153"/>
                <a:gd name="T72" fmla="*/ 197 w 217"/>
                <a:gd name="T7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7" h="153">
                  <a:moveTo>
                    <a:pt x="197" y="0"/>
                  </a:moveTo>
                  <a:lnTo>
                    <a:pt x="192" y="6"/>
                  </a:lnTo>
                  <a:lnTo>
                    <a:pt x="181" y="18"/>
                  </a:lnTo>
                  <a:lnTo>
                    <a:pt x="171" y="30"/>
                  </a:lnTo>
                  <a:lnTo>
                    <a:pt x="161" y="41"/>
                  </a:lnTo>
                  <a:lnTo>
                    <a:pt x="150" y="53"/>
                  </a:lnTo>
                  <a:lnTo>
                    <a:pt x="139" y="61"/>
                  </a:lnTo>
                  <a:lnTo>
                    <a:pt x="127" y="71"/>
                  </a:lnTo>
                  <a:lnTo>
                    <a:pt x="116" y="79"/>
                  </a:lnTo>
                  <a:lnTo>
                    <a:pt x="104" y="85"/>
                  </a:lnTo>
                  <a:lnTo>
                    <a:pt x="92" y="92"/>
                  </a:lnTo>
                  <a:lnTo>
                    <a:pt x="80" y="99"/>
                  </a:lnTo>
                  <a:lnTo>
                    <a:pt x="66" y="103"/>
                  </a:lnTo>
                  <a:lnTo>
                    <a:pt x="53" y="108"/>
                  </a:lnTo>
                  <a:lnTo>
                    <a:pt x="41" y="112"/>
                  </a:lnTo>
                  <a:lnTo>
                    <a:pt x="27" y="115"/>
                  </a:lnTo>
                  <a:lnTo>
                    <a:pt x="12" y="118"/>
                  </a:lnTo>
                  <a:lnTo>
                    <a:pt x="0" y="120"/>
                  </a:lnTo>
                  <a:lnTo>
                    <a:pt x="3" y="153"/>
                  </a:lnTo>
                  <a:lnTo>
                    <a:pt x="18" y="150"/>
                  </a:lnTo>
                  <a:lnTo>
                    <a:pt x="33" y="147"/>
                  </a:lnTo>
                  <a:lnTo>
                    <a:pt x="47" y="143"/>
                  </a:lnTo>
                  <a:lnTo>
                    <a:pt x="64" y="138"/>
                  </a:lnTo>
                  <a:lnTo>
                    <a:pt x="77" y="134"/>
                  </a:lnTo>
                  <a:lnTo>
                    <a:pt x="92" y="127"/>
                  </a:lnTo>
                  <a:lnTo>
                    <a:pt x="105" y="122"/>
                  </a:lnTo>
                  <a:lnTo>
                    <a:pt x="119" y="112"/>
                  </a:lnTo>
                  <a:lnTo>
                    <a:pt x="132" y="106"/>
                  </a:lnTo>
                  <a:lnTo>
                    <a:pt x="146" y="96"/>
                  </a:lnTo>
                  <a:lnTo>
                    <a:pt x="159" y="87"/>
                  </a:lnTo>
                  <a:lnTo>
                    <a:pt x="171" y="76"/>
                  </a:lnTo>
                  <a:lnTo>
                    <a:pt x="184" y="62"/>
                  </a:lnTo>
                  <a:lnTo>
                    <a:pt x="194" y="50"/>
                  </a:lnTo>
                  <a:lnTo>
                    <a:pt x="207" y="38"/>
                  </a:lnTo>
                  <a:lnTo>
                    <a:pt x="217" y="23"/>
                  </a:lnTo>
                  <a:lnTo>
                    <a:pt x="211" y="2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840"/>
            <p:cNvSpPr>
              <a:spLocks/>
            </p:cNvSpPr>
            <p:nvPr/>
          </p:nvSpPr>
          <p:spPr bwMode="auto">
            <a:xfrm>
              <a:off x="2046" y="2846"/>
              <a:ext cx="65" cy="72"/>
            </a:xfrm>
            <a:custGeom>
              <a:avLst/>
              <a:gdLst>
                <a:gd name="T0" fmla="*/ 167 w 197"/>
                <a:gd name="T1" fmla="*/ 0 h 216"/>
                <a:gd name="T2" fmla="*/ 162 w 197"/>
                <a:gd name="T3" fmla="*/ 15 h 216"/>
                <a:gd name="T4" fmla="*/ 155 w 197"/>
                <a:gd name="T5" fmla="*/ 28 h 216"/>
                <a:gd name="T6" fmla="*/ 148 w 197"/>
                <a:gd name="T7" fmla="*/ 43 h 216"/>
                <a:gd name="T8" fmla="*/ 140 w 197"/>
                <a:gd name="T9" fmla="*/ 58 h 216"/>
                <a:gd name="T10" fmla="*/ 132 w 197"/>
                <a:gd name="T11" fmla="*/ 70 h 216"/>
                <a:gd name="T12" fmla="*/ 124 w 197"/>
                <a:gd name="T13" fmla="*/ 84 h 216"/>
                <a:gd name="T14" fmla="*/ 113 w 197"/>
                <a:gd name="T15" fmla="*/ 97 h 216"/>
                <a:gd name="T16" fmla="*/ 105 w 197"/>
                <a:gd name="T17" fmla="*/ 109 h 216"/>
                <a:gd name="T18" fmla="*/ 93 w 197"/>
                <a:gd name="T19" fmla="*/ 121 h 216"/>
                <a:gd name="T20" fmla="*/ 82 w 197"/>
                <a:gd name="T21" fmla="*/ 131 h 216"/>
                <a:gd name="T22" fmla="*/ 70 w 197"/>
                <a:gd name="T23" fmla="*/ 143 h 216"/>
                <a:gd name="T24" fmla="*/ 58 w 197"/>
                <a:gd name="T25" fmla="*/ 152 h 216"/>
                <a:gd name="T26" fmla="*/ 45 w 197"/>
                <a:gd name="T27" fmla="*/ 162 h 216"/>
                <a:gd name="T28" fmla="*/ 30 w 197"/>
                <a:gd name="T29" fmla="*/ 171 h 216"/>
                <a:gd name="T30" fmla="*/ 15 w 197"/>
                <a:gd name="T31" fmla="*/ 179 h 216"/>
                <a:gd name="T32" fmla="*/ 0 w 197"/>
                <a:gd name="T33" fmla="*/ 187 h 216"/>
                <a:gd name="T34" fmla="*/ 14 w 197"/>
                <a:gd name="T35" fmla="*/ 216 h 216"/>
                <a:gd name="T36" fmla="*/ 30 w 197"/>
                <a:gd name="T37" fmla="*/ 208 h 216"/>
                <a:gd name="T38" fmla="*/ 46 w 197"/>
                <a:gd name="T39" fmla="*/ 198 h 216"/>
                <a:gd name="T40" fmla="*/ 62 w 197"/>
                <a:gd name="T41" fmla="*/ 189 h 216"/>
                <a:gd name="T42" fmla="*/ 76 w 197"/>
                <a:gd name="T43" fmla="*/ 178 h 216"/>
                <a:gd name="T44" fmla="*/ 90 w 197"/>
                <a:gd name="T45" fmla="*/ 166 h 216"/>
                <a:gd name="T46" fmla="*/ 104 w 197"/>
                <a:gd name="T47" fmla="*/ 155 h 216"/>
                <a:gd name="T48" fmla="*/ 116 w 197"/>
                <a:gd name="T49" fmla="*/ 143 h 216"/>
                <a:gd name="T50" fmla="*/ 128 w 197"/>
                <a:gd name="T51" fmla="*/ 129 h 216"/>
                <a:gd name="T52" fmla="*/ 139 w 197"/>
                <a:gd name="T53" fmla="*/ 116 h 216"/>
                <a:gd name="T54" fmla="*/ 150 w 197"/>
                <a:gd name="T55" fmla="*/ 102 h 216"/>
                <a:gd name="T56" fmla="*/ 159 w 197"/>
                <a:gd name="T57" fmla="*/ 88 h 216"/>
                <a:gd name="T58" fmla="*/ 167 w 197"/>
                <a:gd name="T59" fmla="*/ 73 h 216"/>
                <a:gd name="T60" fmla="*/ 177 w 197"/>
                <a:gd name="T61" fmla="*/ 57 h 216"/>
                <a:gd name="T62" fmla="*/ 183 w 197"/>
                <a:gd name="T63" fmla="*/ 43 h 216"/>
                <a:gd name="T64" fmla="*/ 190 w 197"/>
                <a:gd name="T65" fmla="*/ 27 h 216"/>
                <a:gd name="T66" fmla="*/ 197 w 197"/>
                <a:gd name="T67" fmla="*/ 11 h 216"/>
                <a:gd name="T68" fmla="*/ 167 w 197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" h="216">
                  <a:moveTo>
                    <a:pt x="167" y="0"/>
                  </a:moveTo>
                  <a:lnTo>
                    <a:pt x="162" y="15"/>
                  </a:lnTo>
                  <a:lnTo>
                    <a:pt x="155" y="28"/>
                  </a:lnTo>
                  <a:lnTo>
                    <a:pt x="148" y="43"/>
                  </a:lnTo>
                  <a:lnTo>
                    <a:pt x="140" y="58"/>
                  </a:lnTo>
                  <a:lnTo>
                    <a:pt x="132" y="70"/>
                  </a:lnTo>
                  <a:lnTo>
                    <a:pt x="124" y="84"/>
                  </a:lnTo>
                  <a:lnTo>
                    <a:pt x="113" y="97"/>
                  </a:lnTo>
                  <a:lnTo>
                    <a:pt x="105" y="109"/>
                  </a:lnTo>
                  <a:lnTo>
                    <a:pt x="93" y="121"/>
                  </a:lnTo>
                  <a:lnTo>
                    <a:pt x="82" y="131"/>
                  </a:lnTo>
                  <a:lnTo>
                    <a:pt x="70" y="143"/>
                  </a:lnTo>
                  <a:lnTo>
                    <a:pt x="58" y="152"/>
                  </a:lnTo>
                  <a:lnTo>
                    <a:pt x="45" y="162"/>
                  </a:lnTo>
                  <a:lnTo>
                    <a:pt x="30" y="171"/>
                  </a:lnTo>
                  <a:lnTo>
                    <a:pt x="15" y="179"/>
                  </a:lnTo>
                  <a:lnTo>
                    <a:pt x="0" y="187"/>
                  </a:lnTo>
                  <a:lnTo>
                    <a:pt x="14" y="216"/>
                  </a:lnTo>
                  <a:lnTo>
                    <a:pt x="30" y="208"/>
                  </a:lnTo>
                  <a:lnTo>
                    <a:pt x="46" y="198"/>
                  </a:lnTo>
                  <a:lnTo>
                    <a:pt x="62" y="189"/>
                  </a:lnTo>
                  <a:lnTo>
                    <a:pt x="76" y="178"/>
                  </a:lnTo>
                  <a:lnTo>
                    <a:pt x="90" y="166"/>
                  </a:lnTo>
                  <a:lnTo>
                    <a:pt x="104" y="155"/>
                  </a:lnTo>
                  <a:lnTo>
                    <a:pt x="116" y="143"/>
                  </a:lnTo>
                  <a:lnTo>
                    <a:pt x="128" y="129"/>
                  </a:lnTo>
                  <a:lnTo>
                    <a:pt x="139" y="116"/>
                  </a:lnTo>
                  <a:lnTo>
                    <a:pt x="150" y="102"/>
                  </a:lnTo>
                  <a:lnTo>
                    <a:pt x="159" y="88"/>
                  </a:lnTo>
                  <a:lnTo>
                    <a:pt x="167" y="73"/>
                  </a:lnTo>
                  <a:lnTo>
                    <a:pt x="177" y="57"/>
                  </a:lnTo>
                  <a:lnTo>
                    <a:pt x="183" y="43"/>
                  </a:lnTo>
                  <a:lnTo>
                    <a:pt x="190" y="27"/>
                  </a:lnTo>
                  <a:lnTo>
                    <a:pt x="197" y="1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841"/>
            <p:cNvSpPr>
              <a:spLocks/>
            </p:cNvSpPr>
            <p:nvPr/>
          </p:nvSpPr>
          <p:spPr bwMode="auto">
            <a:xfrm>
              <a:off x="2088" y="2784"/>
              <a:ext cx="26" cy="65"/>
            </a:xfrm>
            <a:custGeom>
              <a:avLst/>
              <a:gdLst>
                <a:gd name="T0" fmla="*/ 1 w 78"/>
                <a:gd name="T1" fmla="*/ 0 h 197"/>
                <a:gd name="T2" fmla="*/ 0 w 78"/>
                <a:gd name="T3" fmla="*/ 19 h 197"/>
                <a:gd name="T4" fmla="*/ 12 w 78"/>
                <a:gd name="T5" fmla="*/ 38 h 197"/>
                <a:gd name="T6" fmla="*/ 23 w 78"/>
                <a:gd name="T7" fmla="*/ 58 h 197"/>
                <a:gd name="T8" fmla="*/ 31 w 78"/>
                <a:gd name="T9" fmla="*/ 80 h 197"/>
                <a:gd name="T10" fmla="*/ 39 w 78"/>
                <a:gd name="T11" fmla="*/ 103 h 197"/>
                <a:gd name="T12" fmla="*/ 43 w 78"/>
                <a:gd name="T13" fmla="*/ 124 h 197"/>
                <a:gd name="T14" fmla="*/ 46 w 78"/>
                <a:gd name="T15" fmla="*/ 147 h 197"/>
                <a:gd name="T16" fmla="*/ 45 w 78"/>
                <a:gd name="T17" fmla="*/ 168 h 197"/>
                <a:gd name="T18" fmla="*/ 39 w 78"/>
                <a:gd name="T19" fmla="*/ 188 h 197"/>
                <a:gd name="T20" fmla="*/ 69 w 78"/>
                <a:gd name="T21" fmla="*/ 197 h 197"/>
                <a:gd name="T22" fmla="*/ 76 w 78"/>
                <a:gd name="T23" fmla="*/ 172 h 197"/>
                <a:gd name="T24" fmla="*/ 78 w 78"/>
                <a:gd name="T25" fmla="*/ 147 h 197"/>
                <a:gd name="T26" fmla="*/ 76 w 78"/>
                <a:gd name="T27" fmla="*/ 120 h 197"/>
                <a:gd name="T28" fmla="*/ 69 w 78"/>
                <a:gd name="T29" fmla="*/ 95 h 197"/>
                <a:gd name="T30" fmla="*/ 62 w 78"/>
                <a:gd name="T31" fmla="*/ 70 h 197"/>
                <a:gd name="T32" fmla="*/ 51 w 78"/>
                <a:gd name="T33" fmla="*/ 48 h 197"/>
                <a:gd name="T34" fmla="*/ 41 w 78"/>
                <a:gd name="T35" fmla="*/ 23 h 197"/>
                <a:gd name="T36" fmla="*/ 27 w 78"/>
                <a:gd name="T37" fmla="*/ 2 h 197"/>
                <a:gd name="T38" fmla="*/ 26 w 78"/>
                <a:gd name="T39" fmla="*/ 21 h 197"/>
                <a:gd name="T40" fmla="*/ 1 w 78"/>
                <a:gd name="T4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197">
                  <a:moveTo>
                    <a:pt x="1" y="0"/>
                  </a:moveTo>
                  <a:lnTo>
                    <a:pt x="0" y="19"/>
                  </a:lnTo>
                  <a:lnTo>
                    <a:pt x="12" y="38"/>
                  </a:lnTo>
                  <a:lnTo>
                    <a:pt x="23" y="58"/>
                  </a:lnTo>
                  <a:lnTo>
                    <a:pt x="31" y="80"/>
                  </a:lnTo>
                  <a:lnTo>
                    <a:pt x="39" y="103"/>
                  </a:lnTo>
                  <a:lnTo>
                    <a:pt x="43" y="124"/>
                  </a:lnTo>
                  <a:lnTo>
                    <a:pt x="46" y="147"/>
                  </a:lnTo>
                  <a:lnTo>
                    <a:pt x="45" y="168"/>
                  </a:lnTo>
                  <a:lnTo>
                    <a:pt x="39" y="188"/>
                  </a:lnTo>
                  <a:lnTo>
                    <a:pt x="69" y="197"/>
                  </a:lnTo>
                  <a:lnTo>
                    <a:pt x="76" y="172"/>
                  </a:lnTo>
                  <a:lnTo>
                    <a:pt x="78" y="147"/>
                  </a:lnTo>
                  <a:lnTo>
                    <a:pt x="76" y="120"/>
                  </a:lnTo>
                  <a:lnTo>
                    <a:pt x="69" y="95"/>
                  </a:lnTo>
                  <a:lnTo>
                    <a:pt x="62" y="70"/>
                  </a:lnTo>
                  <a:lnTo>
                    <a:pt x="51" y="48"/>
                  </a:lnTo>
                  <a:lnTo>
                    <a:pt x="41" y="23"/>
                  </a:lnTo>
                  <a:lnTo>
                    <a:pt x="27" y="2"/>
                  </a:lnTo>
                  <a:lnTo>
                    <a:pt x="26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842"/>
            <p:cNvSpPr>
              <a:spLocks/>
            </p:cNvSpPr>
            <p:nvPr/>
          </p:nvSpPr>
          <p:spPr bwMode="auto">
            <a:xfrm>
              <a:off x="2089" y="2712"/>
              <a:ext cx="36" cy="79"/>
            </a:xfrm>
            <a:custGeom>
              <a:avLst/>
              <a:gdLst>
                <a:gd name="T0" fmla="*/ 77 w 108"/>
                <a:gd name="T1" fmla="*/ 0 h 235"/>
                <a:gd name="T2" fmla="*/ 74 w 108"/>
                <a:gd name="T3" fmla="*/ 29 h 235"/>
                <a:gd name="T4" fmla="*/ 70 w 108"/>
                <a:gd name="T5" fmla="*/ 59 h 235"/>
                <a:gd name="T6" fmla="*/ 63 w 108"/>
                <a:gd name="T7" fmla="*/ 88 h 235"/>
                <a:gd name="T8" fmla="*/ 54 w 108"/>
                <a:gd name="T9" fmla="*/ 116 h 235"/>
                <a:gd name="T10" fmla="*/ 43 w 108"/>
                <a:gd name="T11" fmla="*/ 144 h 235"/>
                <a:gd name="T12" fmla="*/ 31 w 108"/>
                <a:gd name="T13" fmla="*/ 170 h 235"/>
                <a:gd name="T14" fmla="*/ 15 w 108"/>
                <a:gd name="T15" fmla="*/ 193 h 235"/>
                <a:gd name="T16" fmla="*/ 0 w 108"/>
                <a:gd name="T17" fmla="*/ 214 h 235"/>
                <a:gd name="T18" fmla="*/ 23 w 108"/>
                <a:gd name="T19" fmla="*/ 235 h 235"/>
                <a:gd name="T20" fmla="*/ 40 w 108"/>
                <a:gd name="T21" fmla="*/ 212 h 235"/>
                <a:gd name="T22" fmla="*/ 58 w 108"/>
                <a:gd name="T23" fmla="*/ 185 h 235"/>
                <a:gd name="T24" fmla="*/ 73 w 108"/>
                <a:gd name="T25" fmla="*/ 156 h 235"/>
                <a:gd name="T26" fmla="*/ 85 w 108"/>
                <a:gd name="T27" fmla="*/ 125 h 235"/>
                <a:gd name="T28" fmla="*/ 94 w 108"/>
                <a:gd name="T29" fmla="*/ 96 h 235"/>
                <a:gd name="T30" fmla="*/ 102 w 108"/>
                <a:gd name="T31" fmla="*/ 63 h 235"/>
                <a:gd name="T32" fmla="*/ 106 w 108"/>
                <a:gd name="T33" fmla="*/ 31 h 235"/>
                <a:gd name="T34" fmla="*/ 108 w 108"/>
                <a:gd name="T35" fmla="*/ 0 h 235"/>
                <a:gd name="T36" fmla="*/ 77 w 108"/>
                <a:gd name="T3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235">
                  <a:moveTo>
                    <a:pt x="77" y="0"/>
                  </a:moveTo>
                  <a:lnTo>
                    <a:pt x="74" y="29"/>
                  </a:lnTo>
                  <a:lnTo>
                    <a:pt x="70" y="59"/>
                  </a:lnTo>
                  <a:lnTo>
                    <a:pt x="63" y="88"/>
                  </a:lnTo>
                  <a:lnTo>
                    <a:pt x="54" y="116"/>
                  </a:lnTo>
                  <a:lnTo>
                    <a:pt x="43" y="144"/>
                  </a:lnTo>
                  <a:lnTo>
                    <a:pt x="31" y="170"/>
                  </a:lnTo>
                  <a:lnTo>
                    <a:pt x="15" y="193"/>
                  </a:lnTo>
                  <a:lnTo>
                    <a:pt x="0" y="214"/>
                  </a:lnTo>
                  <a:lnTo>
                    <a:pt x="23" y="235"/>
                  </a:lnTo>
                  <a:lnTo>
                    <a:pt x="40" y="212"/>
                  </a:lnTo>
                  <a:lnTo>
                    <a:pt x="58" y="185"/>
                  </a:lnTo>
                  <a:lnTo>
                    <a:pt x="73" y="156"/>
                  </a:lnTo>
                  <a:lnTo>
                    <a:pt x="85" y="125"/>
                  </a:lnTo>
                  <a:lnTo>
                    <a:pt x="94" y="96"/>
                  </a:lnTo>
                  <a:lnTo>
                    <a:pt x="102" y="63"/>
                  </a:lnTo>
                  <a:lnTo>
                    <a:pt x="106" y="31"/>
                  </a:lnTo>
                  <a:lnTo>
                    <a:pt x="108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843"/>
            <p:cNvSpPr>
              <a:spLocks/>
            </p:cNvSpPr>
            <p:nvPr/>
          </p:nvSpPr>
          <p:spPr bwMode="auto">
            <a:xfrm>
              <a:off x="2089" y="2646"/>
              <a:ext cx="37" cy="67"/>
            </a:xfrm>
            <a:custGeom>
              <a:avLst/>
              <a:gdLst>
                <a:gd name="T0" fmla="*/ 3 w 111"/>
                <a:gd name="T1" fmla="*/ 0 h 201"/>
                <a:gd name="T2" fmla="*/ 0 w 111"/>
                <a:gd name="T3" fmla="*/ 20 h 201"/>
                <a:gd name="T4" fmla="*/ 17 w 111"/>
                <a:gd name="T5" fmla="*/ 45 h 201"/>
                <a:gd name="T6" fmla="*/ 33 w 111"/>
                <a:gd name="T7" fmla="*/ 68 h 201"/>
                <a:gd name="T8" fmla="*/ 45 w 111"/>
                <a:gd name="T9" fmla="*/ 89 h 201"/>
                <a:gd name="T10" fmla="*/ 57 w 111"/>
                <a:gd name="T11" fmla="*/ 112 h 201"/>
                <a:gd name="T12" fmla="*/ 67 w 111"/>
                <a:gd name="T13" fmla="*/ 134 h 201"/>
                <a:gd name="T14" fmla="*/ 73 w 111"/>
                <a:gd name="T15" fmla="*/ 154 h 201"/>
                <a:gd name="T16" fmla="*/ 77 w 111"/>
                <a:gd name="T17" fmla="*/ 177 h 201"/>
                <a:gd name="T18" fmla="*/ 79 w 111"/>
                <a:gd name="T19" fmla="*/ 201 h 201"/>
                <a:gd name="T20" fmla="*/ 111 w 111"/>
                <a:gd name="T21" fmla="*/ 201 h 201"/>
                <a:gd name="T22" fmla="*/ 108 w 111"/>
                <a:gd name="T23" fmla="*/ 174 h 201"/>
                <a:gd name="T24" fmla="*/ 104 w 111"/>
                <a:gd name="T25" fmla="*/ 149 h 201"/>
                <a:gd name="T26" fmla="*/ 96 w 111"/>
                <a:gd name="T27" fmla="*/ 123 h 201"/>
                <a:gd name="T28" fmla="*/ 87 w 111"/>
                <a:gd name="T29" fmla="*/ 100 h 201"/>
                <a:gd name="T30" fmla="*/ 75 w 111"/>
                <a:gd name="T31" fmla="*/ 74 h 201"/>
                <a:gd name="T32" fmla="*/ 60 w 111"/>
                <a:gd name="T33" fmla="*/ 51 h 201"/>
                <a:gd name="T34" fmla="*/ 44 w 111"/>
                <a:gd name="T35" fmla="*/ 27 h 201"/>
                <a:gd name="T36" fmla="*/ 26 w 111"/>
                <a:gd name="T37" fmla="*/ 1 h 201"/>
                <a:gd name="T38" fmla="*/ 25 w 111"/>
                <a:gd name="T39" fmla="*/ 22 h 201"/>
                <a:gd name="T40" fmla="*/ 3 w 111"/>
                <a:gd name="T4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201">
                  <a:moveTo>
                    <a:pt x="3" y="0"/>
                  </a:moveTo>
                  <a:lnTo>
                    <a:pt x="0" y="20"/>
                  </a:lnTo>
                  <a:lnTo>
                    <a:pt x="17" y="45"/>
                  </a:lnTo>
                  <a:lnTo>
                    <a:pt x="33" y="68"/>
                  </a:lnTo>
                  <a:lnTo>
                    <a:pt x="45" y="89"/>
                  </a:lnTo>
                  <a:lnTo>
                    <a:pt x="57" y="112"/>
                  </a:lnTo>
                  <a:lnTo>
                    <a:pt x="67" y="134"/>
                  </a:lnTo>
                  <a:lnTo>
                    <a:pt x="73" y="154"/>
                  </a:lnTo>
                  <a:lnTo>
                    <a:pt x="77" y="177"/>
                  </a:lnTo>
                  <a:lnTo>
                    <a:pt x="79" y="201"/>
                  </a:lnTo>
                  <a:lnTo>
                    <a:pt x="111" y="201"/>
                  </a:lnTo>
                  <a:lnTo>
                    <a:pt x="108" y="174"/>
                  </a:lnTo>
                  <a:lnTo>
                    <a:pt x="104" y="149"/>
                  </a:lnTo>
                  <a:lnTo>
                    <a:pt x="96" y="123"/>
                  </a:lnTo>
                  <a:lnTo>
                    <a:pt x="87" y="100"/>
                  </a:lnTo>
                  <a:lnTo>
                    <a:pt x="75" y="74"/>
                  </a:lnTo>
                  <a:lnTo>
                    <a:pt x="60" y="51"/>
                  </a:lnTo>
                  <a:lnTo>
                    <a:pt x="44" y="27"/>
                  </a:lnTo>
                  <a:lnTo>
                    <a:pt x="26" y="1"/>
                  </a:lnTo>
                  <a:lnTo>
                    <a:pt x="25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844"/>
            <p:cNvSpPr>
              <a:spLocks/>
            </p:cNvSpPr>
            <p:nvPr/>
          </p:nvSpPr>
          <p:spPr bwMode="auto">
            <a:xfrm>
              <a:off x="2089" y="2576"/>
              <a:ext cx="33" cy="77"/>
            </a:xfrm>
            <a:custGeom>
              <a:avLst/>
              <a:gdLst>
                <a:gd name="T0" fmla="*/ 62 w 97"/>
                <a:gd name="T1" fmla="*/ 3 h 230"/>
                <a:gd name="T2" fmla="*/ 65 w 97"/>
                <a:gd name="T3" fmla="*/ 30 h 230"/>
                <a:gd name="T4" fmla="*/ 62 w 97"/>
                <a:gd name="T5" fmla="*/ 58 h 230"/>
                <a:gd name="T6" fmla="*/ 59 w 97"/>
                <a:gd name="T7" fmla="*/ 87 h 230"/>
                <a:gd name="T8" fmla="*/ 52 w 97"/>
                <a:gd name="T9" fmla="*/ 114 h 230"/>
                <a:gd name="T10" fmla="*/ 43 w 97"/>
                <a:gd name="T11" fmla="*/ 139 h 230"/>
                <a:gd name="T12" fmla="*/ 32 w 97"/>
                <a:gd name="T13" fmla="*/ 164 h 230"/>
                <a:gd name="T14" fmla="*/ 17 w 97"/>
                <a:gd name="T15" fmla="*/ 187 h 230"/>
                <a:gd name="T16" fmla="*/ 0 w 97"/>
                <a:gd name="T17" fmla="*/ 207 h 230"/>
                <a:gd name="T18" fmla="*/ 23 w 97"/>
                <a:gd name="T19" fmla="*/ 230 h 230"/>
                <a:gd name="T20" fmla="*/ 42 w 97"/>
                <a:gd name="T21" fmla="*/ 205 h 230"/>
                <a:gd name="T22" fmla="*/ 59 w 97"/>
                <a:gd name="T23" fmla="*/ 180 h 230"/>
                <a:gd name="T24" fmla="*/ 74 w 97"/>
                <a:gd name="T25" fmla="*/ 151 h 230"/>
                <a:gd name="T26" fmla="*/ 82 w 97"/>
                <a:gd name="T27" fmla="*/ 122 h 230"/>
                <a:gd name="T28" fmla="*/ 92 w 97"/>
                <a:gd name="T29" fmla="*/ 91 h 230"/>
                <a:gd name="T30" fmla="*/ 94 w 97"/>
                <a:gd name="T31" fmla="*/ 60 h 230"/>
                <a:gd name="T32" fmla="*/ 97 w 97"/>
                <a:gd name="T33" fmla="*/ 30 h 230"/>
                <a:gd name="T34" fmla="*/ 94 w 97"/>
                <a:gd name="T35" fmla="*/ 0 h 230"/>
                <a:gd name="T36" fmla="*/ 62 w 97"/>
                <a:gd name="T37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30">
                  <a:moveTo>
                    <a:pt x="62" y="3"/>
                  </a:moveTo>
                  <a:lnTo>
                    <a:pt x="65" y="30"/>
                  </a:lnTo>
                  <a:lnTo>
                    <a:pt x="62" y="58"/>
                  </a:lnTo>
                  <a:lnTo>
                    <a:pt x="59" y="87"/>
                  </a:lnTo>
                  <a:lnTo>
                    <a:pt x="52" y="114"/>
                  </a:lnTo>
                  <a:lnTo>
                    <a:pt x="43" y="139"/>
                  </a:lnTo>
                  <a:lnTo>
                    <a:pt x="32" y="164"/>
                  </a:lnTo>
                  <a:lnTo>
                    <a:pt x="17" y="187"/>
                  </a:lnTo>
                  <a:lnTo>
                    <a:pt x="0" y="207"/>
                  </a:lnTo>
                  <a:lnTo>
                    <a:pt x="23" y="230"/>
                  </a:lnTo>
                  <a:lnTo>
                    <a:pt x="42" y="205"/>
                  </a:lnTo>
                  <a:lnTo>
                    <a:pt x="59" y="180"/>
                  </a:lnTo>
                  <a:lnTo>
                    <a:pt x="74" y="151"/>
                  </a:lnTo>
                  <a:lnTo>
                    <a:pt x="82" y="122"/>
                  </a:lnTo>
                  <a:lnTo>
                    <a:pt x="92" y="91"/>
                  </a:lnTo>
                  <a:lnTo>
                    <a:pt x="94" y="60"/>
                  </a:lnTo>
                  <a:lnTo>
                    <a:pt x="97" y="30"/>
                  </a:lnTo>
                  <a:lnTo>
                    <a:pt x="9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845"/>
            <p:cNvSpPr>
              <a:spLocks/>
            </p:cNvSpPr>
            <p:nvPr/>
          </p:nvSpPr>
          <p:spPr bwMode="auto">
            <a:xfrm>
              <a:off x="2072" y="2493"/>
              <a:ext cx="49" cy="85"/>
            </a:xfrm>
            <a:custGeom>
              <a:avLst/>
              <a:gdLst>
                <a:gd name="T0" fmla="*/ 0 w 145"/>
                <a:gd name="T1" fmla="*/ 6 h 255"/>
                <a:gd name="T2" fmla="*/ 2 w 145"/>
                <a:gd name="T3" fmla="*/ 21 h 255"/>
                <a:gd name="T4" fmla="*/ 24 w 145"/>
                <a:gd name="T5" fmla="*/ 48 h 255"/>
                <a:gd name="T6" fmla="*/ 44 w 145"/>
                <a:gd name="T7" fmla="*/ 76 h 255"/>
                <a:gd name="T8" fmla="*/ 62 w 145"/>
                <a:gd name="T9" fmla="*/ 104 h 255"/>
                <a:gd name="T10" fmla="*/ 76 w 145"/>
                <a:gd name="T11" fmla="*/ 134 h 255"/>
                <a:gd name="T12" fmla="*/ 90 w 145"/>
                <a:gd name="T13" fmla="*/ 164 h 255"/>
                <a:gd name="T14" fmla="*/ 101 w 145"/>
                <a:gd name="T15" fmla="*/ 192 h 255"/>
                <a:gd name="T16" fmla="*/ 109 w 145"/>
                <a:gd name="T17" fmla="*/ 224 h 255"/>
                <a:gd name="T18" fmla="*/ 113 w 145"/>
                <a:gd name="T19" fmla="*/ 255 h 255"/>
                <a:gd name="T20" fmla="*/ 145 w 145"/>
                <a:gd name="T21" fmla="*/ 253 h 255"/>
                <a:gd name="T22" fmla="*/ 140 w 145"/>
                <a:gd name="T23" fmla="*/ 219 h 255"/>
                <a:gd name="T24" fmla="*/ 130 w 145"/>
                <a:gd name="T25" fmla="*/ 184 h 255"/>
                <a:gd name="T26" fmla="*/ 120 w 145"/>
                <a:gd name="T27" fmla="*/ 152 h 255"/>
                <a:gd name="T28" fmla="*/ 106 w 145"/>
                <a:gd name="T29" fmla="*/ 120 h 255"/>
                <a:gd name="T30" fmla="*/ 89 w 145"/>
                <a:gd name="T31" fmla="*/ 89 h 255"/>
                <a:gd name="T32" fmla="*/ 71 w 145"/>
                <a:gd name="T33" fmla="*/ 58 h 255"/>
                <a:gd name="T34" fmla="*/ 49 w 145"/>
                <a:gd name="T35" fmla="*/ 30 h 255"/>
                <a:gd name="T36" fmla="*/ 28 w 145"/>
                <a:gd name="T37" fmla="*/ 0 h 255"/>
                <a:gd name="T38" fmla="*/ 29 w 145"/>
                <a:gd name="T39" fmla="*/ 15 h 255"/>
                <a:gd name="T40" fmla="*/ 0 w 145"/>
                <a:gd name="T41" fmla="*/ 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255">
                  <a:moveTo>
                    <a:pt x="0" y="6"/>
                  </a:moveTo>
                  <a:lnTo>
                    <a:pt x="2" y="21"/>
                  </a:lnTo>
                  <a:lnTo>
                    <a:pt x="24" y="48"/>
                  </a:lnTo>
                  <a:lnTo>
                    <a:pt x="44" y="76"/>
                  </a:lnTo>
                  <a:lnTo>
                    <a:pt x="62" y="104"/>
                  </a:lnTo>
                  <a:lnTo>
                    <a:pt x="76" y="134"/>
                  </a:lnTo>
                  <a:lnTo>
                    <a:pt x="90" y="164"/>
                  </a:lnTo>
                  <a:lnTo>
                    <a:pt x="101" y="192"/>
                  </a:lnTo>
                  <a:lnTo>
                    <a:pt x="109" y="224"/>
                  </a:lnTo>
                  <a:lnTo>
                    <a:pt x="113" y="255"/>
                  </a:lnTo>
                  <a:lnTo>
                    <a:pt x="145" y="253"/>
                  </a:lnTo>
                  <a:lnTo>
                    <a:pt x="140" y="219"/>
                  </a:lnTo>
                  <a:lnTo>
                    <a:pt x="130" y="184"/>
                  </a:lnTo>
                  <a:lnTo>
                    <a:pt x="120" y="152"/>
                  </a:lnTo>
                  <a:lnTo>
                    <a:pt x="106" y="120"/>
                  </a:lnTo>
                  <a:lnTo>
                    <a:pt x="89" y="89"/>
                  </a:lnTo>
                  <a:lnTo>
                    <a:pt x="71" y="58"/>
                  </a:lnTo>
                  <a:lnTo>
                    <a:pt x="49" y="30"/>
                  </a:lnTo>
                  <a:lnTo>
                    <a:pt x="28" y="0"/>
                  </a:lnTo>
                  <a:lnTo>
                    <a:pt x="29" y="1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846"/>
            <p:cNvSpPr>
              <a:spLocks/>
            </p:cNvSpPr>
            <p:nvPr/>
          </p:nvSpPr>
          <p:spPr bwMode="auto">
            <a:xfrm>
              <a:off x="2072" y="2429"/>
              <a:ext cx="17" cy="68"/>
            </a:xfrm>
            <a:custGeom>
              <a:avLst/>
              <a:gdLst>
                <a:gd name="T0" fmla="*/ 6 w 51"/>
                <a:gd name="T1" fmla="*/ 8 h 205"/>
                <a:gd name="T2" fmla="*/ 13 w 51"/>
                <a:gd name="T3" fmla="*/ 32 h 205"/>
                <a:gd name="T4" fmla="*/ 17 w 51"/>
                <a:gd name="T5" fmla="*/ 55 h 205"/>
                <a:gd name="T6" fmla="*/ 20 w 51"/>
                <a:gd name="T7" fmla="*/ 77 h 205"/>
                <a:gd name="T8" fmla="*/ 20 w 51"/>
                <a:gd name="T9" fmla="*/ 100 h 205"/>
                <a:gd name="T10" fmla="*/ 18 w 51"/>
                <a:gd name="T11" fmla="*/ 121 h 205"/>
                <a:gd name="T12" fmla="*/ 13 w 51"/>
                <a:gd name="T13" fmla="*/ 146 h 205"/>
                <a:gd name="T14" fmla="*/ 9 w 51"/>
                <a:gd name="T15" fmla="*/ 168 h 205"/>
                <a:gd name="T16" fmla="*/ 0 w 51"/>
                <a:gd name="T17" fmla="*/ 195 h 205"/>
                <a:gd name="T18" fmla="*/ 29 w 51"/>
                <a:gd name="T19" fmla="*/ 205 h 205"/>
                <a:gd name="T20" fmla="*/ 39 w 51"/>
                <a:gd name="T21" fmla="*/ 178 h 205"/>
                <a:gd name="T22" fmla="*/ 45 w 51"/>
                <a:gd name="T23" fmla="*/ 151 h 205"/>
                <a:gd name="T24" fmla="*/ 49 w 51"/>
                <a:gd name="T25" fmla="*/ 125 h 205"/>
                <a:gd name="T26" fmla="*/ 51 w 51"/>
                <a:gd name="T27" fmla="*/ 100 h 205"/>
                <a:gd name="T28" fmla="*/ 51 w 51"/>
                <a:gd name="T29" fmla="*/ 77 h 205"/>
                <a:gd name="T30" fmla="*/ 49 w 51"/>
                <a:gd name="T31" fmla="*/ 50 h 205"/>
                <a:gd name="T32" fmla="*/ 43 w 51"/>
                <a:gd name="T33" fmla="*/ 25 h 205"/>
                <a:gd name="T34" fmla="*/ 36 w 51"/>
                <a:gd name="T35" fmla="*/ 0 h 205"/>
                <a:gd name="T36" fmla="*/ 6 w 51"/>
                <a:gd name="T37" fmla="*/ 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05">
                  <a:moveTo>
                    <a:pt x="6" y="8"/>
                  </a:moveTo>
                  <a:lnTo>
                    <a:pt x="13" y="32"/>
                  </a:lnTo>
                  <a:lnTo>
                    <a:pt x="17" y="55"/>
                  </a:lnTo>
                  <a:lnTo>
                    <a:pt x="20" y="77"/>
                  </a:lnTo>
                  <a:lnTo>
                    <a:pt x="20" y="100"/>
                  </a:lnTo>
                  <a:lnTo>
                    <a:pt x="18" y="121"/>
                  </a:lnTo>
                  <a:lnTo>
                    <a:pt x="13" y="146"/>
                  </a:lnTo>
                  <a:lnTo>
                    <a:pt x="9" y="168"/>
                  </a:lnTo>
                  <a:lnTo>
                    <a:pt x="0" y="195"/>
                  </a:lnTo>
                  <a:lnTo>
                    <a:pt x="29" y="205"/>
                  </a:lnTo>
                  <a:lnTo>
                    <a:pt x="39" y="178"/>
                  </a:lnTo>
                  <a:lnTo>
                    <a:pt x="45" y="151"/>
                  </a:lnTo>
                  <a:lnTo>
                    <a:pt x="49" y="125"/>
                  </a:lnTo>
                  <a:lnTo>
                    <a:pt x="51" y="100"/>
                  </a:lnTo>
                  <a:lnTo>
                    <a:pt x="51" y="77"/>
                  </a:lnTo>
                  <a:lnTo>
                    <a:pt x="49" y="50"/>
                  </a:lnTo>
                  <a:lnTo>
                    <a:pt x="43" y="25"/>
                  </a:lnTo>
                  <a:lnTo>
                    <a:pt x="3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847"/>
            <p:cNvSpPr>
              <a:spLocks/>
            </p:cNvSpPr>
            <p:nvPr/>
          </p:nvSpPr>
          <p:spPr bwMode="auto">
            <a:xfrm>
              <a:off x="2036" y="2375"/>
              <a:ext cx="49" cy="57"/>
            </a:xfrm>
            <a:custGeom>
              <a:avLst/>
              <a:gdLst>
                <a:gd name="T0" fmla="*/ 0 w 145"/>
                <a:gd name="T1" fmla="*/ 16 h 170"/>
                <a:gd name="T2" fmla="*/ 11 w 145"/>
                <a:gd name="T3" fmla="*/ 31 h 170"/>
                <a:gd name="T4" fmla="*/ 27 w 145"/>
                <a:gd name="T5" fmla="*/ 39 h 170"/>
                <a:gd name="T6" fmla="*/ 44 w 145"/>
                <a:gd name="T7" fmla="*/ 52 h 170"/>
                <a:gd name="T8" fmla="*/ 59 w 145"/>
                <a:gd name="T9" fmla="*/ 68 h 170"/>
                <a:gd name="T10" fmla="*/ 75 w 145"/>
                <a:gd name="T11" fmla="*/ 88 h 170"/>
                <a:gd name="T12" fmla="*/ 87 w 145"/>
                <a:gd name="T13" fmla="*/ 107 h 170"/>
                <a:gd name="T14" fmla="*/ 98 w 145"/>
                <a:gd name="T15" fmla="*/ 128 h 170"/>
                <a:gd name="T16" fmla="*/ 108 w 145"/>
                <a:gd name="T17" fmla="*/ 150 h 170"/>
                <a:gd name="T18" fmla="*/ 116 w 145"/>
                <a:gd name="T19" fmla="*/ 170 h 170"/>
                <a:gd name="T20" fmla="*/ 145 w 145"/>
                <a:gd name="T21" fmla="*/ 161 h 170"/>
                <a:gd name="T22" fmla="*/ 139 w 145"/>
                <a:gd name="T23" fmla="*/ 138 h 170"/>
                <a:gd name="T24" fmla="*/ 126 w 145"/>
                <a:gd name="T25" fmla="*/ 115 h 170"/>
                <a:gd name="T26" fmla="*/ 114 w 145"/>
                <a:gd name="T27" fmla="*/ 92 h 170"/>
                <a:gd name="T28" fmla="*/ 101 w 145"/>
                <a:gd name="T29" fmla="*/ 69 h 170"/>
                <a:gd name="T30" fmla="*/ 83 w 145"/>
                <a:gd name="T31" fmla="*/ 47 h 170"/>
                <a:gd name="T32" fmla="*/ 64 w 145"/>
                <a:gd name="T33" fmla="*/ 29 h 170"/>
                <a:gd name="T34" fmla="*/ 44 w 145"/>
                <a:gd name="T35" fmla="*/ 12 h 170"/>
                <a:gd name="T36" fmla="*/ 21 w 145"/>
                <a:gd name="T37" fmla="*/ 0 h 170"/>
                <a:gd name="T38" fmla="*/ 32 w 145"/>
                <a:gd name="T39" fmla="*/ 16 h 170"/>
                <a:gd name="T40" fmla="*/ 0 w 145"/>
                <a:gd name="T41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70">
                  <a:moveTo>
                    <a:pt x="0" y="16"/>
                  </a:moveTo>
                  <a:lnTo>
                    <a:pt x="11" y="31"/>
                  </a:lnTo>
                  <a:lnTo>
                    <a:pt x="27" y="39"/>
                  </a:lnTo>
                  <a:lnTo>
                    <a:pt x="44" y="52"/>
                  </a:lnTo>
                  <a:lnTo>
                    <a:pt x="59" y="68"/>
                  </a:lnTo>
                  <a:lnTo>
                    <a:pt x="75" y="88"/>
                  </a:lnTo>
                  <a:lnTo>
                    <a:pt x="87" y="107"/>
                  </a:lnTo>
                  <a:lnTo>
                    <a:pt x="98" y="128"/>
                  </a:lnTo>
                  <a:lnTo>
                    <a:pt x="108" y="150"/>
                  </a:lnTo>
                  <a:lnTo>
                    <a:pt x="116" y="170"/>
                  </a:lnTo>
                  <a:lnTo>
                    <a:pt x="145" y="161"/>
                  </a:lnTo>
                  <a:lnTo>
                    <a:pt x="139" y="138"/>
                  </a:lnTo>
                  <a:lnTo>
                    <a:pt x="126" y="115"/>
                  </a:lnTo>
                  <a:lnTo>
                    <a:pt x="114" y="92"/>
                  </a:lnTo>
                  <a:lnTo>
                    <a:pt x="101" y="69"/>
                  </a:lnTo>
                  <a:lnTo>
                    <a:pt x="83" y="47"/>
                  </a:lnTo>
                  <a:lnTo>
                    <a:pt x="64" y="29"/>
                  </a:lnTo>
                  <a:lnTo>
                    <a:pt x="44" y="12"/>
                  </a:lnTo>
                  <a:lnTo>
                    <a:pt x="21" y="0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848"/>
            <p:cNvSpPr>
              <a:spLocks/>
            </p:cNvSpPr>
            <p:nvPr/>
          </p:nvSpPr>
          <p:spPr bwMode="auto">
            <a:xfrm>
              <a:off x="2012" y="2315"/>
              <a:ext cx="35" cy="66"/>
            </a:xfrm>
            <a:custGeom>
              <a:avLst/>
              <a:gdLst>
                <a:gd name="T0" fmla="*/ 0 w 105"/>
                <a:gd name="T1" fmla="*/ 27 h 197"/>
                <a:gd name="T2" fmla="*/ 16 w 105"/>
                <a:gd name="T3" fmla="*/ 41 h 197"/>
                <a:gd name="T4" fmla="*/ 31 w 105"/>
                <a:gd name="T5" fmla="*/ 58 h 197"/>
                <a:gd name="T6" fmla="*/ 44 w 105"/>
                <a:gd name="T7" fmla="*/ 76 h 197"/>
                <a:gd name="T8" fmla="*/ 54 w 105"/>
                <a:gd name="T9" fmla="*/ 99 h 197"/>
                <a:gd name="T10" fmla="*/ 63 w 105"/>
                <a:gd name="T11" fmla="*/ 123 h 197"/>
                <a:gd name="T12" fmla="*/ 67 w 105"/>
                <a:gd name="T13" fmla="*/ 148 h 197"/>
                <a:gd name="T14" fmla="*/ 71 w 105"/>
                <a:gd name="T15" fmla="*/ 172 h 197"/>
                <a:gd name="T16" fmla="*/ 73 w 105"/>
                <a:gd name="T17" fmla="*/ 197 h 197"/>
                <a:gd name="T18" fmla="*/ 105 w 105"/>
                <a:gd name="T19" fmla="*/ 197 h 197"/>
                <a:gd name="T20" fmla="*/ 104 w 105"/>
                <a:gd name="T21" fmla="*/ 170 h 197"/>
                <a:gd name="T22" fmla="*/ 100 w 105"/>
                <a:gd name="T23" fmla="*/ 142 h 197"/>
                <a:gd name="T24" fmla="*/ 93 w 105"/>
                <a:gd name="T25" fmla="*/ 115 h 197"/>
                <a:gd name="T26" fmla="*/ 85 w 105"/>
                <a:gd name="T27" fmla="*/ 87 h 197"/>
                <a:gd name="T28" fmla="*/ 71 w 105"/>
                <a:gd name="T29" fmla="*/ 61 h 197"/>
                <a:gd name="T30" fmla="*/ 57 w 105"/>
                <a:gd name="T31" fmla="*/ 38 h 197"/>
                <a:gd name="T32" fmla="*/ 39 w 105"/>
                <a:gd name="T33" fmla="*/ 18 h 197"/>
                <a:gd name="T34" fmla="*/ 16 w 105"/>
                <a:gd name="T35" fmla="*/ 0 h 197"/>
                <a:gd name="T36" fmla="*/ 0 w 105"/>
                <a:gd name="T37" fmla="*/ 2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97">
                  <a:moveTo>
                    <a:pt x="0" y="27"/>
                  </a:moveTo>
                  <a:lnTo>
                    <a:pt x="16" y="41"/>
                  </a:lnTo>
                  <a:lnTo>
                    <a:pt x="31" y="58"/>
                  </a:lnTo>
                  <a:lnTo>
                    <a:pt x="44" y="76"/>
                  </a:lnTo>
                  <a:lnTo>
                    <a:pt x="54" y="99"/>
                  </a:lnTo>
                  <a:lnTo>
                    <a:pt x="63" y="123"/>
                  </a:lnTo>
                  <a:lnTo>
                    <a:pt x="67" y="148"/>
                  </a:lnTo>
                  <a:lnTo>
                    <a:pt x="71" y="172"/>
                  </a:lnTo>
                  <a:lnTo>
                    <a:pt x="73" y="197"/>
                  </a:lnTo>
                  <a:lnTo>
                    <a:pt x="105" y="197"/>
                  </a:lnTo>
                  <a:lnTo>
                    <a:pt x="104" y="170"/>
                  </a:lnTo>
                  <a:lnTo>
                    <a:pt x="100" y="142"/>
                  </a:lnTo>
                  <a:lnTo>
                    <a:pt x="93" y="115"/>
                  </a:lnTo>
                  <a:lnTo>
                    <a:pt x="85" y="87"/>
                  </a:lnTo>
                  <a:lnTo>
                    <a:pt x="71" y="61"/>
                  </a:lnTo>
                  <a:lnTo>
                    <a:pt x="57" y="38"/>
                  </a:lnTo>
                  <a:lnTo>
                    <a:pt x="39" y="18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849"/>
            <p:cNvSpPr>
              <a:spLocks/>
            </p:cNvSpPr>
            <p:nvPr/>
          </p:nvSpPr>
          <p:spPr bwMode="auto">
            <a:xfrm>
              <a:off x="1940" y="2308"/>
              <a:ext cx="77" cy="19"/>
            </a:xfrm>
            <a:custGeom>
              <a:avLst/>
              <a:gdLst>
                <a:gd name="T0" fmla="*/ 0 w 232"/>
                <a:gd name="T1" fmla="*/ 56 h 58"/>
                <a:gd name="T2" fmla="*/ 15 w 232"/>
                <a:gd name="T3" fmla="*/ 58 h 58"/>
                <a:gd name="T4" fmla="*/ 26 w 232"/>
                <a:gd name="T5" fmla="*/ 54 h 58"/>
                <a:gd name="T6" fmla="*/ 38 w 232"/>
                <a:gd name="T7" fmla="*/ 48 h 58"/>
                <a:gd name="T8" fmla="*/ 50 w 232"/>
                <a:gd name="T9" fmla="*/ 44 h 58"/>
                <a:gd name="T10" fmla="*/ 63 w 232"/>
                <a:gd name="T11" fmla="*/ 40 h 58"/>
                <a:gd name="T12" fmla="*/ 75 w 232"/>
                <a:gd name="T13" fmla="*/ 37 h 58"/>
                <a:gd name="T14" fmla="*/ 89 w 232"/>
                <a:gd name="T15" fmla="*/ 35 h 58"/>
                <a:gd name="T16" fmla="*/ 104 w 232"/>
                <a:gd name="T17" fmla="*/ 33 h 58"/>
                <a:gd name="T18" fmla="*/ 117 w 232"/>
                <a:gd name="T19" fmla="*/ 32 h 58"/>
                <a:gd name="T20" fmla="*/ 131 w 232"/>
                <a:gd name="T21" fmla="*/ 31 h 58"/>
                <a:gd name="T22" fmla="*/ 146 w 232"/>
                <a:gd name="T23" fmla="*/ 31 h 58"/>
                <a:gd name="T24" fmla="*/ 158 w 232"/>
                <a:gd name="T25" fmla="*/ 32 h 58"/>
                <a:gd name="T26" fmla="*/ 171 w 232"/>
                <a:gd name="T27" fmla="*/ 35 h 58"/>
                <a:gd name="T28" fmla="*/ 183 w 232"/>
                <a:gd name="T29" fmla="*/ 36 h 58"/>
                <a:gd name="T30" fmla="*/ 195 w 232"/>
                <a:gd name="T31" fmla="*/ 40 h 58"/>
                <a:gd name="T32" fmla="*/ 206 w 232"/>
                <a:gd name="T33" fmla="*/ 44 h 58"/>
                <a:gd name="T34" fmla="*/ 217 w 232"/>
                <a:gd name="T35" fmla="*/ 49 h 58"/>
                <a:gd name="T36" fmla="*/ 232 w 232"/>
                <a:gd name="T37" fmla="*/ 22 h 58"/>
                <a:gd name="T38" fmla="*/ 218 w 232"/>
                <a:gd name="T39" fmla="*/ 17 h 58"/>
                <a:gd name="T40" fmla="*/ 205 w 232"/>
                <a:gd name="T41" fmla="*/ 10 h 58"/>
                <a:gd name="T42" fmla="*/ 190 w 232"/>
                <a:gd name="T43" fmla="*/ 6 h 58"/>
                <a:gd name="T44" fmla="*/ 177 w 232"/>
                <a:gd name="T45" fmla="*/ 2 h 58"/>
                <a:gd name="T46" fmla="*/ 162 w 232"/>
                <a:gd name="T47" fmla="*/ 1 h 58"/>
                <a:gd name="T48" fmla="*/ 146 w 232"/>
                <a:gd name="T49" fmla="*/ 0 h 58"/>
                <a:gd name="T50" fmla="*/ 131 w 232"/>
                <a:gd name="T51" fmla="*/ 0 h 58"/>
                <a:gd name="T52" fmla="*/ 115 w 232"/>
                <a:gd name="T53" fmla="*/ 1 h 58"/>
                <a:gd name="T54" fmla="*/ 100 w 232"/>
                <a:gd name="T55" fmla="*/ 2 h 58"/>
                <a:gd name="T56" fmla="*/ 86 w 232"/>
                <a:gd name="T57" fmla="*/ 4 h 58"/>
                <a:gd name="T58" fmla="*/ 70 w 232"/>
                <a:gd name="T59" fmla="*/ 6 h 58"/>
                <a:gd name="T60" fmla="*/ 55 w 232"/>
                <a:gd name="T61" fmla="*/ 10 h 58"/>
                <a:gd name="T62" fmla="*/ 42 w 232"/>
                <a:gd name="T63" fmla="*/ 14 h 58"/>
                <a:gd name="T64" fmla="*/ 27 w 232"/>
                <a:gd name="T65" fmla="*/ 18 h 58"/>
                <a:gd name="T66" fmla="*/ 15 w 232"/>
                <a:gd name="T67" fmla="*/ 22 h 58"/>
                <a:gd name="T68" fmla="*/ 3 w 232"/>
                <a:gd name="T69" fmla="*/ 29 h 58"/>
                <a:gd name="T70" fmla="*/ 16 w 232"/>
                <a:gd name="T71" fmla="*/ 29 h 58"/>
                <a:gd name="T72" fmla="*/ 0 w 232"/>
                <a:gd name="T7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58">
                  <a:moveTo>
                    <a:pt x="0" y="56"/>
                  </a:moveTo>
                  <a:lnTo>
                    <a:pt x="15" y="58"/>
                  </a:lnTo>
                  <a:lnTo>
                    <a:pt x="26" y="54"/>
                  </a:lnTo>
                  <a:lnTo>
                    <a:pt x="38" y="48"/>
                  </a:lnTo>
                  <a:lnTo>
                    <a:pt x="50" y="44"/>
                  </a:lnTo>
                  <a:lnTo>
                    <a:pt x="63" y="40"/>
                  </a:lnTo>
                  <a:lnTo>
                    <a:pt x="75" y="37"/>
                  </a:lnTo>
                  <a:lnTo>
                    <a:pt x="89" y="35"/>
                  </a:lnTo>
                  <a:lnTo>
                    <a:pt x="104" y="33"/>
                  </a:lnTo>
                  <a:lnTo>
                    <a:pt x="117" y="32"/>
                  </a:lnTo>
                  <a:lnTo>
                    <a:pt x="131" y="31"/>
                  </a:lnTo>
                  <a:lnTo>
                    <a:pt x="146" y="31"/>
                  </a:lnTo>
                  <a:lnTo>
                    <a:pt x="158" y="32"/>
                  </a:lnTo>
                  <a:lnTo>
                    <a:pt x="171" y="35"/>
                  </a:lnTo>
                  <a:lnTo>
                    <a:pt x="183" y="36"/>
                  </a:lnTo>
                  <a:lnTo>
                    <a:pt x="195" y="40"/>
                  </a:lnTo>
                  <a:lnTo>
                    <a:pt x="206" y="44"/>
                  </a:lnTo>
                  <a:lnTo>
                    <a:pt x="217" y="49"/>
                  </a:lnTo>
                  <a:lnTo>
                    <a:pt x="232" y="22"/>
                  </a:lnTo>
                  <a:lnTo>
                    <a:pt x="218" y="17"/>
                  </a:lnTo>
                  <a:lnTo>
                    <a:pt x="205" y="10"/>
                  </a:lnTo>
                  <a:lnTo>
                    <a:pt x="190" y="6"/>
                  </a:lnTo>
                  <a:lnTo>
                    <a:pt x="177" y="2"/>
                  </a:lnTo>
                  <a:lnTo>
                    <a:pt x="162" y="1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5" y="1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70" y="6"/>
                  </a:lnTo>
                  <a:lnTo>
                    <a:pt x="55" y="10"/>
                  </a:lnTo>
                  <a:lnTo>
                    <a:pt x="42" y="14"/>
                  </a:lnTo>
                  <a:lnTo>
                    <a:pt x="27" y="18"/>
                  </a:lnTo>
                  <a:lnTo>
                    <a:pt x="15" y="22"/>
                  </a:lnTo>
                  <a:lnTo>
                    <a:pt x="3" y="29"/>
                  </a:lnTo>
                  <a:lnTo>
                    <a:pt x="16" y="2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850"/>
            <p:cNvSpPr>
              <a:spLocks/>
            </p:cNvSpPr>
            <p:nvPr/>
          </p:nvSpPr>
          <p:spPr bwMode="auto">
            <a:xfrm>
              <a:off x="1912" y="2299"/>
              <a:ext cx="33" cy="27"/>
            </a:xfrm>
            <a:custGeom>
              <a:avLst/>
              <a:gdLst>
                <a:gd name="T0" fmla="*/ 0 w 98"/>
                <a:gd name="T1" fmla="*/ 32 h 83"/>
                <a:gd name="T2" fmla="*/ 9 w 98"/>
                <a:gd name="T3" fmla="*/ 35 h 83"/>
                <a:gd name="T4" fmla="*/ 19 w 98"/>
                <a:gd name="T5" fmla="*/ 39 h 83"/>
                <a:gd name="T6" fmla="*/ 28 w 98"/>
                <a:gd name="T7" fmla="*/ 44 h 83"/>
                <a:gd name="T8" fmla="*/ 37 w 98"/>
                <a:gd name="T9" fmla="*/ 49 h 83"/>
                <a:gd name="T10" fmla="*/ 47 w 98"/>
                <a:gd name="T11" fmla="*/ 58 h 83"/>
                <a:gd name="T12" fmla="*/ 58 w 98"/>
                <a:gd name="T13" fmla="*/ 67 h 83"/>
                <a:gd name="T14" fmla="*/ 70 w 98"/>
                <a:gd name="T15" fmla="*/ 75 h 83"/>
                <a:gd name="T16" fmla="*/ 81 w 98"/>
                <a:gd name="T17" fmla="*/ 83 h 83"/>
                <a:gd name="T18" fmla="*/ 98 w 98"/>
                <a:gd name="T19" fmla="*/ 56 h 83"/>
                <a:gd name="T20" fmla="*/ 87 w 98"/>
                <a:gd name="T21" fmla="*/ 49 h 83"/>
                <a:gd name="T22" fmla="*/ 77 w 98"/>
                <a:gd name="T23" fmla="*/ 41 h 83"/>
                <a:gd name="T24" fmla="*/ 67 w 98"/>
                <a:gd name="T25" fmla="*/ 35 h 83"/>
                <a:gd name="T26" fmla="*/ 56 w 98"/>
                <a:gd name="T27" fmla="*/ 25 h 83"/>
                <a:gd name="T28" fmla="*/ 44 w 98"/>
                <a:gd name="T29" fmla="*/ 17 h 83"/>
                <a:gd name="T30" fmla="*/ 32 w 98"/>
                <a:gd name="T31" fmla="*/ 10 h 83"/>
                <a:gd name="T32" fmla="*/ 19 w 98"/>
                <a:gd name="T33" fmla="*/ 4 h 83"/>
                <a:gd name="T34" fmla="*/ 5 w 98"/>
                <a:gd name="T35" fmla="*/ 0 h 83"/>
                <a:gd name="T36" fmla="*/ 0 w 98"/>
                <a:gd name="T37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83">
                  <a:moveTo>
                    <a:pt x="0" y="32"/>
                  </a:moveTo>
                  <a:lnTo>
                    <a:pt x="9" y="35"/>
                  </a:lnTo>
                  <a:lnTo>
                    <a:pt x="19" y="39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47" y="58"/>
                  </a:lnTo>
                  <a:lnTo>
                    <a:pt x="58" y="67"/>
                  </a:lnTo>
                  <a:lnTo>
                    <a:pt x="70" y="75"/>
                  </a:lnTo>
                  <a:lnTo>
                    <a:pt x="81" y="83"/>
                  </a:lnTo>
                  <a:lnTo>
                    <a:pt x="98" y="56"/>
                  </a:lnTo>
                  <a:lnTo>
                    <a:pt x="87" y="49"/>
                  </a:lnTo>
                  <a:lnTo>
                    <a:pt x="77" y="41"/>
                  </a:lnTo>
                  <a:lnTo>
                    <a:pt x="67" y="35"/>
                  </a:lnTo>
                  <a:lnTo>
                    <a:pt x="56" y="25"/>
                  </a:lnTo>
                  <a:lnTo>
                    <a:pt x="44" y="17"/>
                  </a:lnTo>
                  <a:lnTo>
                    <a:pt x="32" y="10"/>
                  </a:lnTo>
                  <a:lnTo>
                    <a:pt x="19" y="4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851"/>
            <p:cNvSpPr>
              <a:spLocks/>
            </p:cNvSpPr>
            <p:nvPr/>
          </p:nvSpPr>
          <p:spPr bwMode="auto">
            <a:xfrm>
              <a:off x="1873" y="2298"/>
              <a:ext cx="41" cy="17"/>
            </a:xfrm>
            <a:custGeom>
              <a:avLst/>
              <a:gdLst>
                <a:gd name="T0" fmla="*/ 0 w 123"/>
                <a:gd name="T1" fmla="*/ 50 h 51"/>
                <a:gd name="T2" fmla="*/ 23 w 123"/>
                <a:gd name="T3" fmla="*/ 51 h 51"/>
                <a:gd name="T4" fmla="*/ 31 w 123"/>
                <a:gd name="T5" fmla="*/ 44 h 51"/>
                <a:gd name="T6" fmla="*/ 41 w 123"/>
                <a:gd name="T7" fmla="*/ 39 h 51"/>
                <a:gd name="T8" fmla="*/ 53 w 123"/>
                <a:gd name="T9" fmla="*/ 35 h 51"/>
                <a:gd name="T10" fmla="*/ 65 w 123"/>
                <a:gd name="T11" fmla="*/ 34 h 51"/>
                <a:gd name="T12" fmla="*/ 77 w 123"/>
                <a:gd name="T13" fmla="*/ 32 h 51"/>
                <a:gd name="T14" fmla="*/ 91 w 123"/>
                <a:gd name="T15" fmla="*/ 32 h 51"/>
                <a:gd name="T16" fmla="*/ 104 w 123"/>
                <a:gd name="T17" fmla="*/ 34 h 51"/>
                <a:gd name="T18" fmla="*/ 118 w 123"/>
                <a:gd name="T19" fmla="*/ 36 h 51"/>
                <a:gd name="T20" fmla="*/ 123 w 123"/>
                <a:gd name="T21" fmla="*/ 4 h 51"/>
                <a:gd name="T22" fmla="*/ 107 w 123"/>
                <a:gd name="T23" fmla="*/ 3 h 51"/>
                <a:gd name="T24" fmla="*/ 92 w 123"/>
                <a:gd name="T25" fmla="*/ 0 h 51"/>
                <a:gd name="T26" fmla="*/ 77 w 123"/>
                <a:gd name="T27" fmla="*/ 0 h 51"/>
                <a:gd name="T28" fmla="*/ 61 w 123"/>
                <a:gd name="T29" fmla="*/ 1 h 51"/>
                <a:gd name="T30" fmla="*/ 45 w 123"/>
                <a:gd name="T31" fmla="*/ 5 h 51"/>
                <a:gd name="T32" fmla="*/ 29 w 123"/>
                <a:gd name="T33" fmla="*/ 11 h 51"/>
                <a:gd name="T34" fmla="*/ 15 w 123"/>
                <a:gd name="T35" fmla="*/ 17 h 51"/>
                <a:gd name="T36" fmla="*/ 2 w 123"/>
                <a:gd name="T37" fmla="*/ 28 h 51"/>
                <a:gd name="T38" fmla="*/ 25 w 123"/>
                <a:gd name="T39" fmla="*/ 31 h 51"/>
                <a:gd name="T40" fmla="*/ 0 w 123"/>
                <a:gd name="T4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51">
                  <a:moveTo>
                    <a:pt x="0" y="50"/>
                  </a:moveTo>
                  <a:lnTo>
                    <a:pt x="23" y="51"/>
                  </a:lnTo>
                  <a:lnTo>
                    <a:pt x="31" y="44"/>
                  </a:lnTo>
                  <a:lnTo>
                    <a:pt x="41" y="39"/>
                  </a:lnTo>
                  <a:lnTo>
                    <a:pt x="53" y="35"/>
                  </a:lnTo>
                  <a:lnTo>
                    <a:pt x="65" y="34"/>
                  </a:lnTo>
                  <a:lnTo>
                    <a:pt x="77" y="32"/>
                  </a:lnTo>
                  <a:lnTo>
                    <a:pt x="91" y="32"/>
                  </a:lnTo>
                  <a:lnTo>
                    <a:pt x="104" y="34"/>
                  </a:lnTo>
                  <a:lnTo>
                    <a:pt x="118" y="36"/>
                  </a:lnTo>
                  <a:lnTo>
                    <a:pt x="123" y="4"/>
                  </a:lnTo>
                  <a:lnTo>
                    <a:pt x="107" y="3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5" y="5"/>
                  </a:lnTo>
                  <a:lnTo>
                    <a:pt x="29" y="11"/>
                  </a:lnTo>
                  <a:lnTo>
                    <a:pt x="15" y="17"/>
                  </a:lnTo>
                  <a:lnTo>
                    <a:pt x="2" y="28"/>
                  </a:lnTo>
                  <a:lnTo>
                    <a:pt x="25" y="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852"/>
            <p:cNvSpPr>
              <a:spLocks/>
            </p:cNvSpPr>
            <p:nvPr/>
          </p:nvSpPr>
          <p:spPr bwMode="auto">
            <a:xfrm>
              <a:off x="1440" y="2841"/>
              <a:ext cx="8" cy="9"/>
            </a:xfrm>
            <a:custGeom>
              <a:avLst/>
              <a:gdLst>
                <a:gd name="T0" fmla="*/ 17 w 24"/>
                <a:gd name="T1" fmla="*/ 27 h 27"/>
                <a:gd name="T2" fmla="*/ 23 w 24"/>
                <a:gd name="T3" fmla="*/ 23 h 27"/>
                <a:gd name="T4" fmla="*/ 24 w 24"/>
                <a:gd name="T5" fmla="*/ 16 h 27"/>
                <a:gd name="T6" fmla="*/ 24 w 24"/>
                <a:gd name="T7" fmla="*/ 12 h 27"/>
                <a:gd name="T8" fmla="*/ 21 w 24"/>
                <a:gd name="T9" fmla="*/ 5 h 27"/>
                <a:gd name="T10" fmla="*/ 17 w 24"/>
                <a:gd name="T11" fmla="*/ 2 h 27"/>
                <a:gd name="T12" fmla="*/ 12 w 24"/>
                <a:gd name="T13" fmla="*/ 0 h 27"/>
                <a:gd name="T14" fmla="*/ 6 w 24"/>
                <a:gd name="T15" fmla="*/ 0 h 27"/>
                <a:gd name="T16" fmla="*/ 0 w 24"/>
                <a:gd name="T17" fmla="*/ 2 h 27"/>
                <a:gd name="T18" fmla="*/ 17 w 24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17" y="27"/>
                  </a:moveTo>
                  <a:lnTo>
                    <a:pt x="23" y="23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853"/>
            <p:cNvSpPr>
              <a:spLocks/>
            </p:cNvSpPr>
            <p:nvPr/>
          </p:nvSpPr>
          <p:spPr bwMode="auto">
            <a:xfrm>
              <a:off x="1343" y="2842"/>
              <a:ext cx="103" cy="42"/>
            </a:xfrm>
            <a:custGeom>
              <a:avLst/>
              <a:gdLst>
                <a:gd name="T0" fmla="*/ 0 w 310"/>
                <a:gd name="T1" fmla="*/ 125 h 127"/>
                <a:gd name="T2" fmla="*/ 21 w 310"/>
                <a:gd name="T3" fmla="*/ 126 h 127"/>
                <a:gd name="T4" fmla="*/ 41 w 310"/>
                <a:gd name="T5" fmla="*/ 127 h 127"/>
                <a:gd name="T6" fmla="*/ 60 w 310"/>
                <a:gd name="T7" fmla="*/ 127 h 127"/>
                <a:gd name="T8" fmla="*/ 82 w 310"/>
                <a:gd name="T9" fmla="*/ 126 h 127"/>
                <a:gd name="T10" fmla="*/ 99 w 310"/>
                <a:gd name="T11" fmla="*/ 123 h 127"/>
                <a:gd name="T12" fmla="*/ 121 w 310"/>
                <a:gd name="T13" fmla="*/ 119 h 127"/>
                <a:gd name="T14" fmla="*/ 140 w 310"/>
                <a:gd name="T15" fmla="*/ 114 h 127"/>
                <a:gd name="T16" fmla="*/ 160 w 310"/>
                <a:gd name="T17" fmla="*/ 107 h 127"/>
                <a:gd name="T18" fmla="*/ 179 w 310"/>
                <a:gd name="T19" fmla="*/ 99 h 127"/>
                <a:gd name="T20" fmla="*/ 198 w 310"/>
                <a:gd name="T21" fmla="*/ 91 h 127"/>
                <a:gd name="T22" fmla="*/ 217 w 310"/>
                <a:gd name="T23" fmla="*/ 83 h 127"/>
                <a:gd name="T24" fmla="*/ 235 w 310"/>
                <a:gd name="T25" fmla="*/ 72 h 127"/>
                <a:gd name="T26" fmla="*/ 253 w 310"/>
                <a:gd name="T27" fmla="*/ 61 h 127"/>
                <a:gd name="T28" fmla="*/ 273 w 310"/>
                <a:gd name="T29" fmla="*/ 50 h 127"/>
                <a:gd name="T30" fmla="*/ 292 w 310"/>
                <a:gd name="T31" fmla="*/ 38 h 127"/>
                <a:gd name="T32" fmla="*/ 310 w 310"/>
                <a:gd name="T33" fmla="*/ 26 h 127"/>
                <a:gd name="T34" fmla="*/ 291 w 310"/>
                <a:gd name="T35" fmla="*/ 0 h 127"/>
                <a:gd name="T36" fmla="*/ 273 w 310"/>
                <a:gd name="T37" fmla="*/ 13 h 127"/>
                <a:gd name="T38" fmla="*/ 256 w 310"/>
                <a:gd name="T39" fmla="*/ 23 h 127"/>
                <a:gd name="T40" fmla="*/ 238 w 310"/>
                <a:gd name="T41" fmla="*/ 34 h 127"/>
                <a:gd name="T42" fmla="*/ 221 w 310"/>
                <a:gd name="T43" fmla="*/ 45 h 127"/>
                <a:gd name="T44" fmla="*/ 203 w 310"/>
                <a:gd name="T45" fmla="*/ 54 h 127"/>
                <a:gd name="T46" fmla="*/ 186 w 310"/>
                <a:gd name="T47" fmla="*/ 62 h 127"/>
                <a:gd name="T48" fmla="*/ 167 w 310"/>
                <a:gd name="T49" fmla="*/ 71 h 127"/>
                <a:gd name="T50" fmla="*/ 149 w 310"/>
                <a:gd name="T51" fmla="*/ 77 h 127"/>
                <a:gd name="T52" fmla="*/ 132 w 310"/>
                <a:gd name="T53" fmla="*/ 84 h 127"/>
                <a:gd name="T54" fmla="*/ 114 w 310"/>
                <a:gd name="T55" fmla="*/ 88 h 127"/>
                <a:gd name="T56" fmla="*/ 97 w 310"/>
                <a:gd name="T57" fmla="*/ 91 h 127"/>
                <a:gd name="T58" fmla="*/ 78 w 310"/>
                <a:gd name="T59" fmla="*/ 93 h 127"/>
                <a:gd name="T60" fmla="*/ 60 w 310"/>
                <a:gd name="T61" fmla="*/ 95 h 127"/>
                <a:gd name="T62" fmla="*/ 41 w 310"/>
                <a:gd name="T63" fmla="*/ 95 h 127"/>
                <a:gd name="T64" fmla="*/ 22 w 310"/>
                <a:gd name="T65" fmla="*/ 95 h 127"/>
                <a:gd name="T66" fmla="*/ 5 w 310"/>
                <a:gd name="T67" fmla="*/ 92 h 127"/>
                <a:gd name="T68" fmla="*/ 0 w 310"/>
                <a:gd name="T6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127">
                  <a:moveTo>
                    <a:pt x="0" y="125"/>
                  </a:moveTo>
                  <a:lnTo>
                    <a:pt x="21" y="126"/>
                  </a:lnTo>
                  <a:lnTo>
                    <a:pt x="41" y="127"/>
                  </a:lnTo>
                  <a:lnTo>
                    <a:pt x="60" y="127"/>
                  </a:lnTo>
                  <a:lnTo>
                    <a:pt x="82" y="126"/>
                  </a:lnTo>
                  <a:lnTo>
                    <a:pt x="99" y="123"/>
                  </a:lnTo>
                  <a:lnTo>
                    <a:pt x="121" y="119"/>
                  </a:lnTo>
                  <a:lnTo>
                    <a:pt x="140" y="114"/>
                  </a:lnTo>
                  <a:lnTo>
                    <a:pt x="160" y="107"/>
                  </a:lnTo>
                  <a:lnTo>
                    <a:pt x="179" y="99"/>
                  </a:lnTo>
                  <a:lnTo>
                    <a:pt x="198" y="91"/>
                  </a:lnTo>
                  <a:lnTo>
                    <a:pt x="217" y="83"/>
                  </a:lnTo>
                  <a:lnTo>
                    <a:pt x="235" y="72"/>
                  </a:lnTo>
                  <a:lnTo>
                    <a:pt x="253" y="61"/>
                  </a:lnTo>
                  <a:lnTo>
                    <a:pt x="273" y="50"/>
                  </a:lnTo>
                  <a:lnTo>
                    <a:pt x="292" y="38"/>
                  </a:lnTo>
                  <a:lnTo>
                    <a:pt x="310" y="26"/>
                  </a:lnTo>
                  <a:lnTo>
                    <a:pt x="291" y="0"/>
                  </a:lnTo>
                  <a:lnTo>
                    <a:pt x="273" y="13"/>
                  </a:lnTo>
                  <a:lnTo>
                    <a:pt x="256" y="23"/>
                  </a:lnTo>
                  <a:lnTo>
                    <a:pt x="238" y="34"/>
                  </a:lnTo>
                  <a:lnTo>
                    <a:pt x="221" y="45"/>
                  </a:lnTo>
                  <a:lnTo>
                    <a:pt x="203" y="54"/>
                  </a:lnTo>
                  <a:lnTo>
                    <a:pt x="186" y="62"/>
                  </a:lnTo>
                  <a:lnTo>
                    <a:pt x="167" y="71"/>
                  </a:lnTo>
                  <a:lnTo>
                    <a:pt x="149" y="77"/>
                  </a:lnTo>
                  <a:lnTo>
                    <a:pt x="132" y="84"/>
                  </a:lnTo>
                  <a:lnTo>
                    <a:pt x="114" y="88"/>
                  </a:lnTo>
                  <a:lnTo>
                    <a:pt x="97" y="91"/>
                  </a:lnTo>
                  <a:lnTo>
                    <a:pt x="78" y="93"/>
                  </a:lnTo>
                  <a:lnTo>
                    <a:pt x="60" y="95"/>
                  </a:lnTo>
                  <a:lnTo>
                    <a:pt x="41" y="95"/>
                  </a:lnTo>
                  <a:lnTo>
                    <a:pt x="22" y="95"/>
                  </a:lnTo>
                  <a:lnTo>
                    <a:pt x="5" y="9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854"/>
            <p:cNvSpPr>
              <a:spLocks/>
            </p:cNvSpPr>
            <p:nvPr/>
          </p:nvSpPr>
          <p:spPr bwMode="auto">
            <a:xfrm>
              <a:off x="1289" y="2819"/>
              <a:ext cx="56" cy="64"/>
            </a:xfrm>
            <a:custGeom>
              <a:avLst/>
              <a:gdLst>
                <a:gd name="T0" fmla="*/ 0 w 167"/>
                <a:gd name="T1" fmla="*/ 0 h 193"/>
                <a:gd name="T2" fmla="*/ 1 w 167"/>
                <a:gd name="T3" fmla="*/ 16 h 193"/>
                <a:gd name="T4" fmla="*/ 4 w 167"/>
                <a:gd name="T5" fmla="*/ 31 h 193"/>
                <a:gd name="T6" fmla="*/ 8 w 167"/>
                <a:gd name="T7" fmla="*/ 47 h 193"/>
                <a:gd name="T8" fmla="*/ 15 w 167"/>
                <a:gd name="T9" fmla="*/ 62 h 193"/>
                <a:gd name="T10" fmla="*/ 21 w 167"/>
                <a:gd name="T11" fmla="*/ 78 h 193"/>
                <a:gd name="T12" fmla="*/ 29 w 167"/>
                <a:gd name="T13" fmla="*/ 93 h 193"/>
                <a:gd name="T14" fmla="*/ 40 w 167"/>
                <a:gd name="T15" fmla="*/ 106 h 193"/>
                <a:gd name="T16" fmla="*/ 51 w 167"/>
                <a:gd name="T17" fmla="*/ 121 h 193"/>
                <a:gd name="T18" fmla="*/ 62 w 167"/>
                <a:gd name="T19" fmla="*/ 133 h 193"/>
                <a:gd name="T20" fmla="*/ 75 w 167"/>
                <a:gd name="T21" fmla="*/ 147 h 193"/>
                <a:gd name="T22" fmla="*/ 87 w 167"/>
                <a:gd name="T23" fmla="*/ 157 h 193"/>
                <a:gd name="T24" fmla="*/ 102 w 167"/>
                <a:gd name="T25" fmla="*/ 168 h 193"/>
                <a:gd name="T26" fmla="*/ 116 w 167"/>
                <a:gd name="T27" fmla="*/ 176 h 193"/>
                <a:gd name="T28" fmla="*/ 132 w 167"/>
                <a:gd name="T29" fmla="*/ 183 h 193"/>
                <a:gd name="T30" fmla="*/ 147 w 167"/>
                <a:gd name="T31" fmla="*/ 187 h 193"/>
                <a:gd name="T32" fmla="*/ 162 w 167"/>
                <a:gd name="T33" fmla="*/ 193 h 193"/>
                <a:gd name="T34" fmla="*/ 167 w 167"/>
                <a:gd name="T35" fmla="*/ 160 h 193"/>
                <a:gd name="T36" fmla="*/ 155 w 167"/>
                <a:gd name="T37" fmla="*/ 157 h 193"/>
                <a:gd name="T38" fmla="*/ 143 w 167"/>
                <a:gd name="T39" fmla="*/ 153 h 193"/>
                <a:gd name="T40" fmla="*/ 132 w 167"/>
                <a:gd name="T41" fmla="*/ 148 h 193"/>
                <a:gd name="T42" fmla="*/ 118 w 167"/>
                <a:gd name="T43" fmla="*/ 141 h 193"/>
                <a:gd name="T44" fmla="*/ 108 w 167"/>
                <a:gd name="T45" fmla="*/ 132 h 193"/>
                <a:gd name="T46" fmla="*/ 97 w 167"/>
                <a:gd name="T47" fmla="*/ 122 h 193"/>
                <a:gd name="T48" fmla="*/ 86 w 167"/>
                <a:gd name="T49" fmla="*/ 112 h 193"/>
                <a:gd name="T50" fmla="*/ 75 w 167"/>
                <a:gd name="T51" fmla="*/ 101 h 193"/>
                <a:gd name="T52" fmla="*/ 66 w 167"/>
                <a:gd name="T53" fmla="*/ 89 h 193"/>
                <a:gd name="T54" fmla="*/ 58 w 167"/>
                <a:gd name="T55" fmla="*/ 76 h 193"/>
                <a:gd name="T56" fmla="*/ 50 w 167"/>
                <a:gd name="T57" fmla="*/ 63 h 193"/>
                <a:gd name="T58" fmla="*/ 43 w 167"/>
                <a:gd name="T59" fmla="*/ 51 h 193"/>
                <a:gd name="T60" fmla="*/ 39 w 167"/>
                <a:gd name="T61" fmla="*/ 37 h 193"/>
                <a:gd name="T62" fmla="*/ 35 w 167"/>
                <a:gd name="T63" fmla="*/ 25 h 193"/>
                <a:gd name="T64" fmla="*/ 32 w 167"/>
                <a:gd name="T65" fmla="*/ 12 h 193"/>
                <a:gd name="T66" fmla="*/ 32 w 167"/>
                <a:gd name="T67" fmla="*/ 0 h 193"/>
                <a:gd name="T68" fmla="*/ 0 w 167"/>
                <a:gd name="T6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193">
                  <a:moveTo>
                    <a:pt x="0" y="0"/>
                  </a:moveTo>
                  <a:lnTo>
                    <a:pt x="1" y="16"/>
                  </a:lnTo>
                  <a:lnTo>
                    <a:pt x="4" y="31"/>
                  </a:lnTo>
                  <a:lnTo>
                    <a:pt x="8" y="47"/>
                  </a:lnTo>
                  <a:lnTo>
                    <a:pt x="15" y="62"/>
                  </a:lnTo>
                  <a:lnTo>
                    <a:pt x="21" y="78"/>
                  </a:lnTo>
                  <a:lnTo>
                    <a:pt x="29" y="93"/>
                  </a:lnTo>
                  <a:lnTo>
                    <a:pt x="40" y="106"/>
                  </a:lnTo>
                  <a:lnTo>
                    <a:pt x="51" y="121"/>
                  </a:lnTo>
                  <a:lnTo>
                    <a:pt x="62" y="133"/>
                  </a:lnTo>
                  <a:lnTo>
                    <a:pt x="75" y="147"/>
                  </a:lnTo>
                  <a:lnTo>
                    <a:pt x="87" y="157"/>
                  </a:lnTo>
                  <a:lnTo>
                    <a:pt x="102" y="168"/>
                  </a:lnTo>
                  <a:lnTo>
                    <a:pt x="116" y="176"/>
                  </a:lnTo>
                  <a:lnTo>
                    <a:pt x="132" y="183"/>
                  </a:lnTo>
                  <a:lnTo>
                    <a:pt x="147" y="187"/>
                  </a:lnTo>
                  <a:lnTo>
                    <a:pt x="162" y="193"/>
                  </a:lnTo>
                  <a:lnTo>
                    <a:pt x="167" y="160"/>
                  </a:lnTo>
                  <a:lnTo>
                    <a:pt x="155" y="157"/>
                  </a:lnTo>
                  <a:lnTo>
                    <a:pt x="143" y="153"/>
                  </a:lnTo>
                  <a:lnTo>
                    <a:pt x="132" y="148"/>
                  </a:lnTo>
                  <a:lnTo>
                    <a:pt x="118" y="141"/>
                  </a:lnTo>
                  <a:lnTo>
                    <a:pt x="108" y="132"/>
                  </a:lnTo>
                  <a:lnTo>
                    <a:pt x="97" y="122"/>
                  </a:lnTo>
                  <a:lnTo>
                    <a:pt x="86" y="112"/>
                  </a:lnTo>
                  <a:lnTo>
                    <a:pt x="75" y="101"/>
                  </a:lnTo>
                  <a:lnTo>
                    <a:pt x="66" y="89"/>
                  </a:lnTo>
                  <a:lnTo>
                    <a:pt x="58" y="76"/>
                  </a:lnTo>
                  <a:lnTo>
                    <a:pt x="50" y="63"/>
                  </a:lnTo>
                  <a:lnTo>
                    <a:pt x="43" y="51"/>
                  </a:lnTo>
                  <a:lnTo>
                    <a:pt x="39" y="37"/>
                  </a:lnTo>
                  <a:lnTo>
                    <a:pt x="35" y="25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855"/>
            <p:cNvSpPr>
              <a:spLocks/>
            </p:cNvSpPr>
            <p:nvPr/>
          </p:nvSpPr>
          <p:spPr bwMode="auto">
            <a:xfrm>
              <a:off x="1289" y="2701"/>
              <a:ext cx="59" cy="117"/>
            </a:xfrm>
            <a:custGeom>
              <a:avLst/>
              <a:gdLst>
                <a:gd name="T0" fmla="*/ 151 w 178"/>
                <a:gd name="T1" fmla="*/ 22 h 351"/>
                <a:gd name="T2" fmla="*/ 156 w 178"/>
                <a:gd name="T3" fmla="*/ 0 h 351"/>
                <a:gd name="T4" fmla="*/ 135 w 178"/>
                <a:gd name="T5" fmla="*/ 14 h 351"/>
                <a:gd name="T6" fmla="*/ 114 w 178"/>
                <a:gd name="T7" fmla="*/ 30 h 351"/>
                <a:gd name="T8" fmla="*/ 95 w 178"/>
                <a:gd name="T9" fmla="*/ 48 h 351"/>
                <a:gd name="T10" fmla="*/ 81 w 178"/>
                <a:gd name="T11" fmla="*/ 68 h 351"/>
                <a:gd name="T12" fmla="*/ 66 w 178"/>
                <a:gd name="T13" fmla="*/ 88 h 351"/>
                <a:gd name="T14" fmla="*/ 52 w 178"/>
                <a:gd name="T15" fmla="*/ 110 h 351"/>
                <a:gd name="T16" fmla="*/ 42 w 178"/>
                <a:gd name="T17" fmla="*/ 133 h 351"/>
                <a:gd name="T18" fmla="*/ 32 w 178"/>
                <a:gd name="T19" fmla="*/ 157 h 351"/>
                <a:gd name="T20" fmla="*/ 24 w 178"/>
                <a:gd name="T21" fmla="*/ 180 h 351"/>
                <a:gd name="T22" fmla="*/ 17 w 178"/>
                <a:gd name="T23" fmla="*/ 204 h 351"/>
                <a:gd name="T24" fmla="*/ 11 w 178"/>
                <a:gd name="T25" fmla="*/ 230 h 351"/>
                <a:gd name="T26" fmla="*/ 7 w 178"/>
                <a:gd name="T27" fmla="*/ 254 h 351"/>
                <a:gd name="T28" fmla="*/ 4 w 178"/>
                <a:gd name="T29" fmla="*/ 280 h 351"/>
                <a:gd name="T30" fmla="*/ 1 w 178"/>
                <a:gd name="T31" fmla="*/ 304 h 351"/>
                <a:gd name="T32" fmla="*/ 0 w 178"/>
                <a:gd name="T33" fmla="*/ 328 h 351"/>
                <a:gd name="T34" fmla="*/ 0 w 178"/>
                <a:gd name="T35" fmla="*/ 351 h 351"/>
                <a:gd name="T36" fmla="*/ 32 w 178"/>
                <a:gd name="T37" fmla="*/ 351 h 351"/>
                <a:gd name="T38" fmla="*/ 32 w 178"/>
                <a:gd name="T39" fmla="*/ 328 h 351"/>
                <a:gd name="T40" fmla="*/ 33 w 178"/>
                <a:gd name="T41" fmla="*/ 305 h 351"/>
                <a:gd name="T42" fmla="*/ 36 w 178"/>
                <a:gd name="T43" fmla="*/ 281 h 351"/>
                <a:gd name="T44" fmla="*/ 39 w 178"/>
                <a:gd name="T45" fmla="*/ 257 h 351"/>
                <a:gd name="T46" fmla="*/ 43 w 178"/>
                <a:gd name="T47" fmla="*/ 235 h 351"/>
                <a:gd name="T48" fmla="*/ 48 w 178"/>
                <a:gd name="T49" fmla="*/ 211 h 351"/>
                <a:gd name="T50" fmla="*/ 55 w 178"/>
                <a:gd name="T51" fmla="*/ 188 h 351"/>
                <a:gd name="T52" fmla="*/ 62 w 178"/>
                <a:gd name="T53" fmla="*/ 166 h 351"/>
                <a:gd name="T54" fmla="*/ 70 w 178"/>
                <a:gd name="T55" fmla="*/ 145 h 351"/>
                <a:gd name="T56" fmla="*/ 82 w 178"/>
                <a:gd name="T57" fmla="*/ 126 h 351"/>
                <a:gd name="T58" fmla="*/ 93 w 178"/>
                <a:gd name="T59" fmla="*/ 106 h 351"/>
                <a:gd name="T60" fmla="*/ 105 w 178"/>
                <a:gd name="T61" fmla="*/ 87 h 351"/>
                <a:gd name="T62" fmla="*/ 120 w 178"/>
                <a:gd name="T63" fmla="*/ 69 h 351"/>
                <a:gd name="T64" fmla="*/ 135 w 178"/>
                <a:gd name="T65" fmla="*/ 54 h 351"/>
                <a:gd name="T66" fmla="*/ 153 w 178"/>
                <a:gd name="T67" fmla="*/ 40 h 351"/>
                <a:gd name="T68" fmla="*/ 172 w 178"/>
                <a:gd name="T69" fmla="*/ 27 h 351"/>
                <a:gd name="T70" fmla="*/ 178 w 178"/>
                <a:gd name="T71" fmla="*/ 4 h 351"/>
                <a:gd name="T72" fmla="*/ 151 w 178"/>
                <a:gd name="T73" fmla="*/ 2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351">
                  <a:moveTo>
                    <a:pt x="151" y="22"/>
                  </a:moveTo>
                  <a:lnTo>
                    <a:pt x="156" y="0"/>
                  </a:lnTo>
                  <a:lnTo>
                    <a:pt x="135" y="14"/>
                  </a:lnTo>
                  <a:lnTo>
                    <a:pt x="114" y="30"/>
                  </a:lnTo>
                  <a:lnTo>
                    <a:pt x="95" y="48"/>
                  </a:lnTo>
                  <a:lnTo>
                    <a:pt x="81" y="68"/>
                  </a:lnTo>
                  <a:lnTo>
                    <a:pt x="66" y="88"/>
                  </a:lnTo>
                  <a:lnTo>
                    <a:pt x="52" y="110"/>
                  </a:lnTo>
                  <a:lnTo>
                    <a:pt x="42" y="133"/>
                  </a:lnTo>
                  <a:lnTo>
                    <a:pt x="32" y="157"/>
                  </a:lnTo>
                  <a:lnTo>
                    <a:pt x="24" y="180"/>
                  </a:lnTo>
                  <a:lnTo>
                    <a:pt x="17" y="204"/>
                  </a:lnTo>
                  <a:lnTo>
                    <a:pt x="11" y="230"/>
                  </a:lnTo>
                  <a:lnTo>
                    <a:pt x="7" y="254"/>
                  </a:lnTo>
                  <a:lnTo>
                    <a:pt x="4" y="280"/>
                  </a:lnTo>
                  <a:lnTo>
                    <a:pt x="1" y="304"/>
                  </a:lnTo>
                  <a:lnTo>
                    <a:pt x="0" y="328"/>
                  </a:lnTo>
                  <a:lnTo>
                    <a:pt x="0" y="351"/>
                  </a:lnTo>
                  <a:lnTo>
                    <a:pt x="32" y="351"/>
                  </a:lnTo>
                  <a:lnTo>
                    <a:pt x="32" y="328"/>
                  </a:lnTo>
                  <a:lnTo>
                    <a:pt x="33" y="305"/>
                  </a:lnTo>
                  <a:lnTo>
                    <a:pt x="36" y="281"/>
                  </a:lnTo>
                  <a:lnTo>
                    <a:pt x="39" y="257"/>
                  </a:lnTo>
                  <a:lnTo>
                    <a:pt x="43" y="235"/>
                  </a:lnTo>
                  <a:lnTo>
                    <a:pt x="48" y="211"/>
                  </a:lnTo>
                  <a:lnTo>
                    <a:pt x="55" y="188"/>
                  </a:lnTo>
                  <a:lnTo>
                    <a:pt x="62" y="166"/>
                  </a:lnTo>
                  <a:lnTo>
                    <a:pt x="70" y="145"/>
                  </a:lnTo>
                  <a:lnTo>
                    <a:pt x="82" y="126"/>
                  </a:lnTo>
                  <a:lnTo>
                    <a:pt x="93" y="106"/>
                  </a:lnTo>
                  <a:lnTo>
                    <a:pt x="105" y="87"/>
                  </a:lnTo>
                  <a:lnTo>
                    <a:pt x="120" y="69"/>
                  </a:lnTo>
                  <a:lnTo>
                    <a:pt x="135" y="54"/>
                  </a:lnTo>
                  <a:lnTo>
                    <a:pt x="153" y="40"/>
                  </a:lnTo>
                  <a:lnTo>
                    <a:pt x="172" y="27"/>
                  </a:lnTo>
                  <a:lnTo>
                    <a:pt x="178" y="4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856"/>
            <p:cNvSpPr>
              <a:spLocks/>
            </p:cNvSpPr>
            <p:nvPr/>
          </p:nvSpPr>
          <p:spPr bwMode="auto">
            <a:xfrm>
              <a:off x="1328" y="2617"/>
              <a:ext cx="21" cy="91"/>
            </a:xfrm>
            <a:custGeom>
              <a:avLst/>
              <a:gdLst>
                <a:gd name="T0" fmla="*/ 33 w 63"/>
                <a:gd name="T1" fmla="*/ 0 h 273"/>
                <a:gd name="T2" fmla="*/ 21 w 63"/>
                <a:gd name="T3" fmla="*/ 31 h 273"/>
                <a:gd name="T4" fmla="*/ 10 w 63"/>
                <a:gd name="T5" fmla="*/ 64 h 273"/>
                <a:gd name="T6" fmla="*/ 4 w 63"/>
                <a:gd name="T7" fmla="*/ 97 h 273"/>
                <a:gd name="T8" fmla="*/ 0 w 63"/>
                <a:gd name="T9" fmla="*/ 131 h 273"/>
                <a:gd name="T10" fmla="*/ 0 w 63"/>
                <a:gd name="T11" fmla="*/ 165 h 273"/>
                <a:gd name="T12" fmla="*/ 5 w 63"/>
                <a:gd name="T13" fmla="*/ 201 h 273"/>
                <a:gd name="T14" fmla="*/ 17 w 63"/>
                <a:gd name="T15" fmla="*/ 236 h 273"/>
                <a:gd name="T16" fmla="*/ 35 w 63"/>
                <a:gd name="T17" fmla="*/ 273 h 273"/>
                <a:gd name="T18" fmla="*/ 62 w 63"/>
                <a:gd name="T19" fmla="*/ 256 h 273"/>
                <a:gd name="T20" fmla="*/ 46 w 63"/>
                <a:gd name="T21" fmla="*/ 225 h 273"/>
                <a:gd name="T22" fmla="*/ 36 w 63"/>
                <a:gd name="T23" fmla="*/ 194 h 273"/>
                <a:gd name="T24" fmla="*/ 31 w 63"/>
                <a:gd name="T25" fmla="*/ 163 h 273"/>
                <a:gd name="T26" fmla="*/ 31 w 63"/>
                <a:gd name="T27" fmla="*/ 131 h 273"/>
                <a:gd name="T28" fmla="*/ 35 w 63"/>
                <a:gd name="T29" fmla="*/ 103 h 273"/>
                <a:gd name="T30" fmla="*/ 40 w 63"/>
                <a:gd name="T31" fmla="*/ 72 h 273"/>
                <a:gd name="T32" fmla="*/ 51 w 63"/>
                <a:gd name="T33" fmla="*/ 42 h 273"/>
                <a:gd name="T34" fmla="*/ 63 w 63"/>
                <a:gd name="T35" fmla="*/ 14 h 273"/>
                <a:gd name="T36" fmla="*/ 33 w 63"/>
                <a:gd name="T3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73">
                  <a:moveTo>
                    <a:pt x="33" y="0"/>
                  </a:moveTo>
                  <a:lnTo>
                    <a:pt x="21" y="31"/>
                  </a:lnTo>
                  <a:lnTo>
                    <a:pt x="10" y="64"/>
                  </a:lnTo>
                  <a:lnTo>
                    <a:pt x="4" y="97"/>
                  </a:lnTo>
                  <a:lnTo>
                    <a:pt x="0" y="131"/>
                  </a:lnTo>
                  <a:lnTo>
                    <a:pt x="0" y="165"/>
                  </a:lnTo>
                  <a:lnTo>
                    <a:pt x="5" y="201"/>
                  </a:lnTo>
                  <a:lnTo>
                    <a:pt x="17" y="236"/>
                  </a:lnTo>
                  <a:lnTo>
                    <a:pt x="35" y="273"/>
                  </a:lnTo>
                  <a:lnTo>
                    <a:pt x="62" y="256"/>
                  </a:lnTo>
                  <a:lnTo>
                    <a:pt x="46" y="225"/>
                  </a:lnTo>
                  <a:lnTo>
                    <a:pt x="36" y="194"/>
                  </a:lnTo>
                  <a:lnTo>
                    <a:pt x="31" y="163"/>
                  </a:lnTo>
                  <a:lnTo>
                    <a:pt x="31" y="131"/>
                  </a:lnTo>
                  <a:lnTo>
                    <a:pt x="35" y="103"/>
                  </a:lnTo>
                  <a:lnTo>
                    <a:pt x="40" y="72"/>
                  </a:lnTo>
                  <a:lnTo>
                    <a:pt x="51" y="42"/>
                  </a:lnTo>
                  <a:lnTo>
                    <a:pt x="63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857"/>
            <p:cNvSpPr>
              <a:spLocks/>
            </p:cNvSpPr>
            <p:nvPr/>
          </p:nvSpPr>
          <p:spPr bwMode="auto">
            <a:xfrm>
              <a:off x="1339" y="2563"/>
              <a:ext cx="73" cy="59"/>
            </a:xfrm>
            <a:custGeom>
              <a:avLst/>
              <a:gdLst>
                <a:gd name="T0" fmla="*/ 189 w 219"/>
                <a:gd name="T1" fmla="*/ 12 h 178"/>
                <a:gd name="T2" fmla="*/ 204 w 219"/>
                <a:gd name="T3" fmla="*/ 0 h 178"/>
                <a:gd name="T4" fmla="*/ 188 w 219"/>
                <a:gd name="T5" fmla="*/ 1 h 178"/>
                <a:gd name="T6" fmla="*/ 170 w 219"/>
                <a:gd name="T7" fmla="*/ 4 h 178"/>
                <a:gd name="T8" fmla="*/ 154 w 219"/>
                <a:gd name="T9" fmla="*/ 9 h 178"/>
                <a:gd name="T10" fmla="*/ 139 w 219"/>
                <a:gd name="T11" fmla="*/ 16 h 178"/>
                <a:gd name="T12" fmla="*/ 123 w 219"/>
                <a:gd name="T13" fmla="*/ 24 h 178"/>
                <a:gd name="T14" fmla="*/ 108 w 219"/>
                <a:gd name="T15" fmla="*/ 34 h 178"/>
                <a:gd name="T16" fmla="*/ 95 w 219"/>
                <a:gd name="T17" fmla="*/ 43 h 178"/>
                <a:gd name="T18" fmla="*/ 81 w 219"/>
                <a:gd name="T19" fmla="*/ 54 h 178"/>
                <a:gd name="T20" fmla="*/ 69 w 219"/>
                <a:gd name="T21" fmla="*/ 66 h 178"/>
                <a:gd name="T22" fmla="*/ 56 w 219"/>
                <a:gd name="T23" fmla="*/ 79 h 178"/>
                <a:gd name="T24" fmla="*/ 45 w 219"/>
                <a:gd name="T25" fmla="*/ 94 h 178"/>
                <a:gd name="T26" fmla="*/ 34 w 219"/>
                <a:gd name="T27" fmla="*/ 106 h 178"/>
                <a:gd name="T28" fmla="*/ 23 w 219"/>
                <a:gd name="T29" fmla="*/ 121 h 178"/>
                <a:gd name="T30" fmla="*/ 15 w 219"/>
                <a:gd name="T31" fmla="*/ 136 h 178"/>
                <a:gd name="T32" fmla="*/ 7 w 219"/>
                <a:gd name="T33" fmla="*/ 151 h 178"/>
                <a:gd name="T34" fmla="*/ 0 w 219"/>
                <a:gd name="T35" fmla="*/ 164 h 178"/>
                <a:gd name="T36" fmla="*/ 29 w 219"/>
                <a:gd name="T37" fmla="*/ 178 h 178"/>
                <a:gd name="T38" fmla="*/ 35 w 219"/>
                <a:gd name="T39" fmla="*/ 164 h 178"/>
                <a:gd name="T40" fmla="*/ 42 w 219"/>
                <a:gd name="T41" fmla="*/ 151 h 178"/>
                <a:gd name="T42" fmla="*/ 50 w 219"/>
                <a:gd name="T43" fmla="*/ 139 h 178"/>
                <a:gd name="T44" fmla="*/ 60 w 219"/>
                <a:gd name="T45" fmla="*/ 125 h 178"/>
                <a:gd name="T46" fmla="*/ 71 w 219"/>
                <a:gd name="T47" fmla="*/ 112 h 178"/>
                <a:gd name="T48" fmla="*/ 79 w 219"/>
                <a:gd name="T49" fmla="*/ 100 h 178"/>
                <a:gd name="T50" fmla="*/ 91 w 219"/>
                <a:gd name="T51" fmla="*/ 90 h 178"/>
                <a:gd name="T52" fmla="*/ 103 w 219"/>
                <a:gd name="T53" fmla="*/ 78 h 178"/>
                <a:gd name="T54" fmla="*/ 115 w 219"/>
                <a:gd name="T55" fmla="*/ 69 h 178"/>
                <a:gd name="T56" fmla="*/ 126 w 219"/>
                <a:gd name="T57" fmla="*/ 59 h 178"/>
                <a:gd name="T58" fmla="*/ 138 w 219"/>
                <a:gd name="T59" fmla="*/ 50 h 178"/>
                <a:gd name="T60" fmla="*/ 150 w 219"/>
                <a:gd name="T61" fmla="*/ 44 h 178"/>
                <a:gd name="T62" fmla="*/ 165 w 219"/>
                <a:gd name="T63" fmla="*/ 39 h 178"/>
                <a:gd name="T64" fmla="*/ 177 w 219"/>
                <a:gd name="T65" fmla="*/ 34 h 178"/>
                <a:gd name="T66" fmla="*/ 191 w 219"/>
                <a:gd name="T67" fmla="*/ 32 h 178"/>
                <a:gd name="T68" fmla="*/ 204 w 219"/>
                <a:gd name="T69" fmla="*/ 32 h 178"/>
                <a:gd name="T70" fmla="*/ 219 w 219"/>
                <a:gd name="T71" fmla="*/ 19 h 178"/>
                <a:gd name="T72" fmla="*/ 189 w 219"/>
                <a:gd name="T73" fmla="*/ 1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89" y="12"/>
                  </a:moveTo>
                  <a:lnTo>
                    <a:pt x="204" y="0"/>
                  </a:lnTo>
                  <a:lnTo>
                    <a:pt x="188" y="1"/>
                  </a:lnTo>
                  <a:lnTo>
                    <a:pt x="170" y="4"/>
                  </a:lnTo>
                  <a:lnTo>
                    <a:pt x="154" y="9"/>
                  </a:lnTo>
                  <a:lnTo>
                    <a:pt x="139" y="16"/>
                  </a:lnTo>
                  <a:lnTo>
                    <a:pt x="123" y="24"/>
                  </a:lnTo>
                  <a:lnTo>
                    <a:pt x="108" y="34"/>
                  </a:lnTo>
                  <a:lnTo>
                    <a:pt x="95" y="43"/>
                  </a:lnTo>
                  <a:lnTo>
                    <a:pt x="81" y="54"/>
                  </a:lnTo>
                  <a:lnTo>
                    <a:pt x="69" y="66"/>
                  </a:lnTo>
                  <a:lnTo>
                    <a:pt x="56" y="79"/>
                  </a:lnTo>
                  <a:lnTo>
                    <a:pt x="45" y="94"/>
                  </a:lnTo>
                  <a:lnTo>
                    <a:pt x="34" y="106"/>
                  </a:lnTo>
                  <a:lnTo>
                    <a:pt x="23" y="121"/>
                  </a:lnTo>
                  <a:lnTo>
                    <a:pt x="15" y="136"/>
                  </a:lnTo>
                  <a:lnTo>
                    <a:pt x="7" y="151"/>
                  </a:lnTo>
                  <a:lnTo>
                    <a:pt x="0" y="164"/>
                  </a:lnTo>
                  <a:lnTo>
                    <a:pt x="29" y="178"/>
                  </a:lnTo>
                  <a:lnTo>
                    <a:pt x="35" y="164"/>
                  </a:lnTo>
                  <a:lnTo>
                    <a:pt x="42" y="151"/>
                  </a:lnTo>
                  <a:lnTo>
                    <a:pt x="50" y="139"/>
                  </a:lnTo>
                  <a:lnTo>
                    <a:pt x="60" y="125"/>
                  </a:lnTo>
                  <a:lnTo>
                    <a:pt x="71" y="112"/>
                  </a:lnTo>
                  <a:lnTo>
                    <a:pt x="79" y="100"/>
                  </a:lnTo>
                  <a:lnTo>
                    <a:pt x="91" y="90"/>
                  </a:lnTo>
                  <a:lnTo>
                    <a:pt x="103" y="78"/>
                  </a:lnTo>
                  <a:lnTo>
                    <a:pt x="115" y="69"/>
                  </a:lnTo>
                  <a:lnTo>
                    <a:pt x="126" y="59"/>
                  </a:lnTo>
                  <a:lnTo>
                    <a:pt x="138" y="50"/>
                  </a:lnTo>
                  <a:lnTo>
                    <a:pt x="150" y="44"/>
                  </a:lnTo>
                  <a:lnTo>
                    <a:pt x="165" y="39"/>
                  </a:lnTo>
                  <a:lnTo>
                    <a:pt x="177" y="34"/>
                  </a:lnTo>
                  <a:lnTo>
                    <a:pt x="191" y="32"/>
                  </a:lnTo>
                  <a:lnTo>
                    <a:pt x="204" y="32"/>
                  </a:lnTo>
                  <a:lnTo>
                    <a:pt x="219" y="19"/>
                  </a:lnTo>
                  <a:lnTo>
                    <a:pt x="18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858"/>
            <p:cNvSpPr>
              <a:spLocks/>
            </p:cNvSpPr>
            <p:nvPr/>
          </p:nvSpPr>
          <p:spPr bwMode="auto">
            <a:xfrm>
              <a:off x="1402" y="2526"/>
              <a:ext cx="31" cy="43"/>
            </a:xfrm>
            <a:custGeom>
              <a:avLst/>
              <a:gdLst>
                <a:gd name="T0" fmla="*/ 72 w 95"/>
                <a:gd name="T1" fmla="*/ 0 h 129"/>
                <a:gd name="T2" fmla="*/ 61 w 95"/>
                <a:gd name="T3" fmla="*/ 12 h 129"/>
                <a:gd name="T4" fmla="*/ 47 w 95"/>
                <a:gd name="T5" fmla="*/ 24 h 129"/>
                <a:gd name="T6" fmla="*/ 39 w 95"/>
                <a:gd name="T7" fmla="*/ 38 h 129"/>
                <a:gd name="T8" fmla="*/ 28 w 95"/>
                <a:gd name="T9" fmla="*/ 51 h 129"/>
                <a:gd name="T10" fmla="*/ 20 w 95"/>
                <a:gd name="T11" fmla="*/ 67 h 129"/>
                <a:gd name="T12" fmla="*/ 12 w 95"/>
                <a:gd name="T13" fmla="*/ 84 h 129"/>
                <a:gd name="T14" fmla="*/ 6 w 95"/>
                <a:gd name="T15" fmla="*/ 102 h 129"/>
                <a:gd name="T16" fmla="*/ 0 w 95"/>
                <a:gd name="T17" fmla="*/ 123 h 129"/>
                <a:gd name="T18" fmla="*/ 31 w 95"/>
                <a:gd name="T19" fmla="*/ 129 h 129"/>
                <a:gd name="T20" fmla="*/ 37 w 95"/>
                <a:gd name="T21" fmla="*/ 112 h 129"/>
                <a:gd name="T22" fmla="*/ 43 w 95"/>
                <a:gd name="T23" fmla="*/ 96 h 129"/>
                <a:gd name="T24" fmla="*/ 49 w 95"/>
                <a:gd name="T25" fmla="*/ 81 h 129"/>
                <a:gd name="T26" fmla="*/ 55 w 95"/>
                <a:gd name="T27" fmla="*/ 67 h 129"/>
                <a:gd name="T28" fmla="*/ 64 w 95"/>
                <a:gd name="T29" fmla="*/ 57 h 129"/>
                <a:gd name="T30" fmla="*/ 73 w 95"/>
                <a:gd name="T31" fmla="*/ 44 h 129"/>
                <a:gd name="T32" fmla="*/ 82 w 95"/>
                <a:gd name="T33" fmla="*/ 34 h 129"/>
                <a:gd name="T34" fmla="*/ 95 w 95"/>
                <a:gd name="T35" fmla="*/ 23 h 129"/>
                <a:gd name="T36" fmla="*/ 72 w 95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29">
                  <a:moveTo>
                    <a:pt x="72" y="0"/>
                  </a:moveTo>
                  <a:lnTo>
                    <a:pt x="61" y="12"/>
                  </a:lnTo>
                  <a:lnTo>
                    <a:pt x="47" y="24"/>
                  </a:lnTo>
                  <a:lnTo>
                    <a:pt x="39" y="38"/>
                  </a:lnTo>
                  <a:lnTo>
                    <a:pt x="28" y="51"/>
                  </a:lnTo>
                  <a:lnTo>
                    <a:pt x="20" y="67"/>
                  </a:lnTo>
                  <a:lnTo>
                    <a:pt x="12" y="84"/>
                  </a:lnTo>
                  <a:lnTo>
                    <a:pt x="6" y="102"/>
                  </a:lnTo>
                  <a:lnTo>
                    <a:pt x="0" y="123"/>
                  </a:lnTo>
                  <a:lnTo>
                    <a:pt x="31" y="129"/>
                  </a:lnTo>
                  <a:lnTo>
                    <a:pt x="37" y="112"/>
                  </a:lnTo>
                  <a:lnTo>
                    <a:pt x="43" y="96"/>
                  </a:lnTo>
                  <a:lnTo>
                    <a:pt x="49" y="81"/>
                  </a:lnTo>
                  <a:lnTo>
                    <a:pt x="55" y="67"/>
                  </a:lnTo>
                  <a:lnTo>
                    <a:pt x="64" y="57"/>
                  </a:lnTo>
                  <a:lnTo>
                    <a:pt x="73" y="44"/>
                  </a:lnTo>
                  <a:lnTo>
                    <a:pt x="82" y="34"/>
                  </a:lnTo>
                  <a:lnTo>
                    <a:pt x="95" y="2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859"/>
            <p:cNvSpPr>
              <a:spLocks/>
            </p:cNvSpPr>
            <p:nvPr/>
          </p:nvSpPr>
          <p:spPr bwMode="auto">
            <a:xfrm>
              <a:off x="1426" y="2511"/>
              <a:ext cx="49" cy="23"/>
            </a:xfrm>
            <a:custGeom>
              <a:avLst/>
              <a:gdLst>
                <a:gd name="T0" fmla="*/ 116 w 148"/>
                <a:gd name="T1" fmla="*/ 13 h 69"/>
                <a:gd name="T2" fmla="*/ 132 w 148"/>
                <a:gd name="T3" fmla="*/ 0 h 69"/>
                <a:gd name="T4" fmla="*/ 113 w 148"/>
                <a:gd name="T5" fmla="*/ 0 h 69"/>
                <a:gd name="T6" fmla="*/ 94 w 148"/>
                <a:gd name="T7" fmla="*/ 3 h 69"/>
                <a:gd name="T8" fmla="*/ 77 w 148"/>
                <a:gd name="T9" fmla="*/ 7 h 69"/>
                <a:gd name="T10" fmla="*/ 59 w 148"/>
                <a:gd name="T11" fmla="*/ 13 h 69"/>
                <a:gd name="T12" fmla="*/ 42 w 148"/>
                <a:gd name="T13" fmla="*/ 19 h 69"/>
                <a:gd name="T14" fmla="*/ 27 w 148"/>
                <a:gd name="T15" fmla="*/ 27 h 69"/>
                <a:gd name="T16" fmla="*/ 13 w 148"/>
                <a:gd name="T17" fmla="*/ 35 h 69"/>
                <a:gd name="T18" fmla="*/ 0 w 148"/>
                <a:gd name="T19" fmla="*/ 45 h 69"/>
                <a:gd name="T20" fmla="*/ 22 w 148"/>
                <a:gd name="T21" fmla="*/ 69 h 69"/>
                <a:gd name="T22" fmla="*/ 31 w 148"/>
                <a:gd name="T23" fmla="*/ 62 h 69"/>
                <a:gd name="T24" fmla="*/ 42 w 148"/>
                <a:gd name="T25" fmla="*/ 54 h 69"/>
                <a:gd name="T26" fmla="*/ 55 w 148"/>
                <a:gd name="T27" fmla="*/ 48 h 69"/>
                <a:gd name="T28" fmla="*/ 69 w 148"/>
                <a:gd name="T29" fmla="*/ 42 h 69"/>
                <a:gd name="T30" fmla="*/ 84 w 148"/>
                <a:gd name="T31" fmla="*/ 38 h 69"/>
                <a:gd name="T32" fmla="*/ 100 w 148"/>
                <a:gd name="T33" fmla="*/ 35 h 69"/>
                <a:gd name="T34" fmla="*/ 115 w 148"/>
                <a:gd name="T35" fmla="*/ 33 h 69"/>
                <a:gd name="T36" fmla="*/ 132 w 148"/>
                <a:gd name="T37" fmla="*/ 31 h 69"/>
                <a:gd name="T38" fmla="*/ 148 w 148"/>
                <a:gd name="T39" fmla="*/ 19 h 69"/>
                <a:gd name="T40" fmla="*/ 116 w 148"/>
                <a:gd name="T41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69">
                  <a:moveTo>
                    <a:pt x="116" y="13"/>
                  </a:moveTo>
                  <a:lnTo>
                    <a:pt x="132" y="0"/>
                  </a:lnTo>
                  <a:lnTo>
                    <a:pt x="113" y="0"/>
                  </a:lnTo>
                  <a:lnTo>
                    <a:pt x="94" y="3"/>
                  </a:lnTo>
                  <a:lnTo>
                    <a:pt x="77" y="7"/>
                  </a:lnTo>
                  <a:lnTo>
                    <a:pt x="59" y="13"/>
                  </a:lnTo>
                  <a:lnTo>
                    <a:pt x="42" y="19"/>
                  </a:lnTo>
                  <a:lnTo>
                    <a:pt x="27" y="27"/>
                  </a:lnTo>
                  <a:lnTo>
                    <a:pt x="13" y="35"/>
                  </a:lnTo>
                  <a:lnTo>
                    <a:pt x="0" y="45"/>
                  </a:lnTo>
                  <a:lnTo>
                    <a:pt x="22" y="69"/>
                  </a:lnTo>
                  <a:lnTo>
                    <a:pt x="31" y="62"/>
                  </a:lnTo>
                  <a:lnTo>
                    <a:pt x="42" y="54"/>
                  </a:lnTo>
                  <a:lnTo>
                    <a:pt x="55" y="48"/>
                  </a:lnTo>
                  <a:lnTo>
                    <a:pt x="69" y="42"/>
                  </a:lnTo>
                  <a:lnTo>
                    <a:pt x="84" y="38"/>
                  </a:lnTo>
                  <a:lnTo>
                    <a:pt x="100" y="35"/>
                  </a:lnTo>
                  <a:lnTo>
                    <a:pt x="115" y="33"/>
                  </a:lnTo>
                  <a:lnTo>
                    <a:pt x="132" y="31"/>
                  </a:lnTo>
                  <a:lnTo>
                    <a:pt x="148" y="19"/>
                  </a:lnTo>
                  <a:lnTo>
                    <a:pt x="1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860"/>
            <p:cNvSpPr>
              <a:spLocks/>
            </p:cNvSpPr>
            <p:nvPr/>
          </p:nvSpPr>
          <p:spPr bwMode="auto">
            <a:xfrm>
              <a:off x="1465" y="2426"/>
              <a:ext cx="45" cy="91"/>
            </a:xfrm>
            <a:custGeom>
              <a:avLst/>
              <a:gdLst>
                <a:gd name="T0" fmla="*/ 113 w 135"/>
                <a:gd name="T1" fmla="*/ 0 h 272"/>
                <a:gd name="T2" fmla="*/ 89 w 135"/>
                <a:gd name="T3" fmla="*/ 27 h 272"/>
                <a:gd name="T4" fmla="*/ 69 w 135"/>
                <a:gd name="T5" fmla="*/ 55 h 272"/>
                <a:gd name="T6" fmla="*/ 52 w 135"/>
                <a:gd name="T7" fmla="*/ 86 h 272"/>
                <a:gd name="T8" fmla="*/ 38 w 135"/>
                <a:gd name="T9" fmla="*/ 121 h 272"/>
                <a:gd name="T10" fmla="*/ 27 w 135"/>
                <a:gd name="T11" fmla="*/ 156 h 272"/>
                <a:gd name="T12" fmla="*/ 17 w 135"/>
                <a:gd name="T13" fmla="*/ 194 h 272"/>
                <a:gd name="T14" fmla="*/ 9 w 135"/>
                <a:gd name="T15" fmla="*/ 229 h 272"/>
                <a:gd name="T16" fmla="*/ 0 w 135"/>
                <a:gd name="T17" fmla="*/ 266 h 272"/>
                <a:gd name="T18" fmla="*/ 32 w 135"/>
                <a:gd name="T19" fmla="*/ 272 h 272"/>
                <a:gd name="T20" fmla="*/ 39 w 135"/>
                <a:gd name="T21" fmla="*/ 236 h 272"/>
                <a:gd name="T22" fmla="*/ 47 w 135"/>
                <a:gd name="T23" fmla="*/ 201 h 272"/>
                <a:gd name="T24" fmla="*/ 58 w 135"/>
                <a:gd name="T25" fmla="*/ 164 h 272"/>
                <a:gd name="T26" fmla="*/ 69 w 135"/>
                <a:gd name="T27" fmla="*/ 132 h 272"/>
                <a:gd name="T28" fmla="*/ 81 w 135"/>
                <a:gd name="T29" fmla="*/ 101 h 272"/>
                <a:gd name="T30" fmla="*/ 96 w 135"/>
                <a:gd name="T31" fmla="*/ 71 h 272"/>
                <a:gd name="T32" fmla="*/ 113 w 135"/>
                <a:gd name="T33" fmla="*/ 47 h 272"/>
                <a:gd name="T34" fmla="*/ 135 w 135"/>
                <a:gd name="T35" fmla="*/ 24 h 272"/>
                <a:gd name="T36" fmla="*/ 113 w 135"/>
                <a:gd name="T3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72">
                  <a:moveTo>
                    <a:pt x="113" y="0"/>
                  </a:moveTo>
                  <a:lnTo>
                    <a:pt x="89" y="27"/>
                  </a:lnTo>
                  <a:lnTo>
                    <a:pt x="69" y="55"/>
                  </a:lnTo>
                  <a:lnTo>
                    <a:pt x="52" y="86"/>
                  </a:lnTo>
                  <a:lnTo>
                    <a:pt x="38" y="121"/>
                  </a:lnTo>
                  <a:lnTo>
                    <a:pt x="27" y="156"/>
                  </a:lnTo>
                  <a:lnTo>
                    <a:pt x="17" y="194"/>
                  </a:lnTo>
                  <a:lnTo>
                    <a:pt x="9" y="229"/>
                  </a:lnTo>
                  <a:lnTo>
                    <a:pt x="0" y="266"/>
                  </a:lnTo>
                  <a:lnTo>
                    <a:pt x="32" y="272"/>
                  </a:lnTo>
                  <a:lnTo>
                    <a:pt x="39" y="236"/>
                  </a:lnTo>
                  <a:lnTo>
                    <a:pt x="47" y="201"/>
                  </a:lnTo>
                  <a:lnTo>
                    <a:pt x="58" y="164"/>
                  </a:lnTo>
                  <a:lnTo>
                    <a:pt x="69" y="132"/>
                  </a:lnTo>
                  <a:lnTo>
                    <a:pt x="81" y="101"/>
                  </a:lnTo>
                  <a:lnTo>
                    <a:pt x="96" y="71"/>
                  </a:lnTo>
                  <a:lnTo>
                    <a:pt x="113" y="47"/>
                  </a:lnTo>
                  <a:lnTo>
                    <a:pt x="135" y="2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861"/>
            <p:cNvSpPr>
              <a:spLocks/>
            </p:cNvSpPr>
            <p:nvPr/>
          </p:nvSpPr>
          <p:spPr bwMode="auto">
            <a:xfrm>
              <a:off x="1502" y="2394"/>
              <a:ext cx="92" cy="41"/>
            </a:xfrm>
            <a:custGeom>
              <a:avLst/>
              <a:gdLst>
                <a:gd name="T0" fmla="*/ 275 w 275"/>
                <a:gd name="T1" fmla="*/ 0 h 122"/>
                <a:gd name="T2" fmla="*/ 256 w 275"/>
                <a:gd name="T3" fmla="*/ 0 h 122"/>
                <a:gd name="T4" fmla="*/ 236 w 275"/>
                <a:gd name="T5" fmla="*/ 1 h 122"/>
                <a:gd name="T6" fmla="*/ 218 w 275"/>
                <a:gd name="T7" fmla="*/ 2 h 122"/>
                <a:gd name="T8" fmla="*/ 199 w 275"/>
                <a:gd name="T9" fmla="*/ 5 h 122"/>
                <a:gd name="T10" fmla="*/ 180 w 275"/>
                <a:gd name="T11" fmla="*/ 8 h 122"/>
                <a:gd name="T12" fmla="*/ 163 w 275"/>
                <a:gd name="T13" fmla="*/ 12 h 122"/>
                <a:gd name="T14" fmla="*/ 145 w 275"/>
                <a:gd name="T15" fmla="*/ 17 h 122"/>
                <a:gd name="T16" fmla="*/ 128 w 275"/>
                <a:gd name="T17" fmla="*/ 23 h 122"/>
                <a:gd name="T18" fmla="*/ 110 w 275"/>
                <a:gd name="T19" fmla="*/ 28 h 122"/>
                <a:gd name="T20" fmla="*/ 94 w 275"/>
                <a:gd name="T21" fmla="*/ 36 h 122"/>
                <a:gd name="T22" fmla="*/ 79 w 275"/>
                <a:gd name="T23" fmla="*/ 43 h 122"/>
                <a:gd name="T24" fmla="*/ 62 w 275"/>
                <a:gd name="T25" fmla="*/ 52 h 122"/>
                <a:gd name="T26" fmla="*/ 47 w 275"/>
                <a:gd name="T27" fmla="*/ 62 h 122"/>
                <a:gd name="T28" fmla="*/ 32 w 275"/>
                <a:gd name="T29" fmla="*/ 74 h 122"/>
                <a:gd name="T30" fmla="*/ 16 w 275"/>
                <a:gd name="T31" fmla="*/ 85 h 122"/>
                <a:gd name="T32" fmla="*/ 0 w 275"/>
                <a:gd name="T33" fmla="*/ 98 h 122"/>
                <a:gd name="T34" fmla="*/ 21 w 275"/>
                <a:gd name="T35" fmla="*/ 122 h 122"/>
                <a:gd name="T36" fmla="*/ 36 w 275"/>
                <a:gd name="T37" fmla="*/ 110 h 122"/>
                <a:gd name="T38" fmla="*/ 50 w 275"/>
                <a:gd name="T39" fmla="*/ 98 h 122"/>
                <a:gd name="T40" fmla="*/ 63 w 275"/>
                <a:gd name="T41" fmla="*/ 89 h 122"/>
                <a:gd name="T42" fmla="*/ 79 w 275"/>
                <a:gd name="T43" fmla="*/ 79 h 122"/>
                <a:gd name="T44" fmla="*/ 91 w 275"/>
                <a:gd name="T45" fmla="*/ 71 h 122"/>
                <a:gd name="T46" fmla="*/ 108 w 275"/>
                <a:gd name="T47" fmla="*/ 64 h 122"/>
                <a:gd name="T48" fmla="*/ 122 w 275"/>
                <a:gd name="T49" fmla="*/ 58 h 122"/>
                <a:gd name="T50" fmla="*/ 139 w 275"/>
                <a:gd name="T51" fmla="*/ 52 h 122"/>
                <a:gd name="T52" fmla="*/ 153 w 275"/>
                <a:gd name="T53" fmla="*/ 47 h 122"/>
                <a:gd name="T54" fmla="*/ 170 w 275"/>
                <a:gd name="T55" fmla="*/ 41 h 122"/>
                <a:gd name="T56" fmla="*/ 186 w 275"/>
                <a:gd name="T57" fmla="*/ 40 h 122"/>
                <a:gd name="T58" fmla="*/ 202 w 275"/>
                <a:gd name="T59" fmla="*/ 36 h 122"/>
                <a:gd name="T60" fmla="*/ 220 w 275"/>
                <a:gd name="T61" fmla="*/ 35 h 122"/>
                <a:gd name="T62" fmla="*/ 238 w 275"/>
                <a:gd name="T63" fmla="*/ 33 h 122"/>
                <a:gd name="T64" fmla="*/ 256 w 275"/>
                <a:gd name="T65" fmla="*/ 32 h 122"/>
                <a:gd name="T66" fmla="*/ 275 w 275"/>
                <a:gd name="T67" fmla="*/ 32 h 122"/>
                <a:gd name="T68" fmla="*/ 275 w 275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122">
                  <a:moveTo>
                    <a:pt x="275" y="0"/>
                  </a:moveTo>
                  <a:lnTo>
                    <a:pt x="256" y="0"/>
                  </a:lnTo>
                  <a:lnTo>
                    <a:pt x="236" y="1"/>
                  </a:lnTo>
                  <a:lnTo>
                    <a:pt x="218" y="2"/>
                  </a:lnTo>
                  <a:lnTo>
                    <a:pt x="199" y="5"/>
                  </a:lnTo>
                  <a:lnTo>
                    <a:pt x="180" y="8"/>
                  </a:lnTo>
                  <a:lnTo>
                    <a:pt x="163" y="12"/>
                  </a:lnTo>
                  <a:lnTo>
                    <a:pt x="145" y="17"/>
                  </a:lnTo>
                  <a:lnTo>
                    <a:pt x="128" y="23"/>
                  </a:lnTo>
                  <a:lnTo>
                    <a:pt x="110" y="28"/>
                  </a:lnTo>
                  <a:lnTo>
                    <a:pt x="94" y="36"/>
                  </a:lnTo>
                  <a:lnTo>
                    <a:pt x="79" y="43"/>
                  </a:lnTo>
                  <a:lnTo>
                    <a:pt x="62" y="52"/>
                  </a:lnTo>
                  <a:lnTo>
                    <a:pt x="47" y="62"/>
                  </a:lnTo>
                  <a:lnTo>
                    <a:pt x="32" y="74"/>
                  </a:lnTo>
                  <a:lnTo>
                    <a:pt x="16" y="85"/>
                  </a:lnTo>
                  <a:lnTo>
                    <a:pt x="0" y="98"/>
                  </a:lnTo>
                  <a:lnTo>
                    <a:pt x="21" y="122"/>
                  </a:lnTo>
                  <a:lnTo>
                    <a:pt x="36" y="110"/>
                  </a:lnTo>
                  <a:lnTo>
                    <a:pt x="50" y="98"/>
                  </a:lnTo>
                  <a:lnTo>
                    <a:pt x="63" y="89"/>
                  </a:lnTo>
                  <a:lnTo>
                    <a:pt x="79" y="79"/>
                  </a:lnTo>
                  <a:lnTo>
                    <a:pt x="91" y="71"/>
                  </a:lnTo>
                  <a:lnTo>
                    <a:pt x="108" y="64"/>
                  </a:lnTo>
                  <a:lnTo>
                    <a:pt x="122" y="58"/>
                  </a:lnTo>
                  <a:lnTo>
                    <a:pt x="139" y="52"/>
                  </a:lnTo>
                  <a:lnTo>
                    <a:pt x="153" y="47"/>
                  </a:lnTo>
                  <a:lnTo>
                    <a:pt x="170" y="41"/>
                  </a:lnTo>
                  <a:lnTo>
                    <a:pt x="186" y="40"/>
                  </a:lnTo>
                  <a:lnTo>
                    <a:pt x="202" y="36"/>
                  </a:lnTo>
                  <a:lnTo>
                    <a:pt x="220" y="35"/>
                  </a:lnTo>
                  <a:lnTo>
                    <a:pt x="238" y="33"/>
                  </a:lnTo>
                  <a:lnTo>
                    <a:pt x="256" y="32"/>
                  </a:lnTo>
                  <a:lnTo>
                    <a:pt x="275" y="3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862"/>
            <p:cNvSpPr>
              <a:spLocks/>
            </p:cNvSpPr>
            <p:nvPr/>
          </p:nvSpPr>
          <p:spPr bwMode="auto">
            <a:xfrm>
              <a:off x="1593" y="2394"/>
              <a:ext cx="81" cy="53"/>
            </a:xfrm>
            <a:custGeom>
              <a:avLst/>
              <a:gdLst>
                <a:gd name="T0" fmla="*/ 230 w 243"/>
                <a:gd name="T1" fmla="*/ 128 h 160"/>
                <a:gd name="T2" fmla="*/ 243 w 243"/>
                <a:gd name="T3" fmla="*/ 133 h 160"/>
                <a:gd name="T4" fmla="*/ 230 w 243"/>
                <a:gd name="T5" fmla="*/ 120 h 160"/>
                <a:gd name="T6" fmla="*/ 218 w 243"/>
                <a:gd name="T7" fmla="*/ 106 h 160"/>
                <a:gd name="T8" fmla="*/ 204 w 243"/>
                <a:gd name="T9" fmla="*/ 93 h 160"/>
                <a:gd name="T10" fmla="*/ 191 w 243"/>
                <a:gd name="T11" fmla="*/ 81 h 160"/>
                <a:gd name="T12" fmla="*/ 176 w 243"/>
                <a:gd name="T13" fmla="*/ 68 h 160"/>
                <a:gd name="T14" fmla="*/ 161 w 243"/>
                <a:gd name="T15" fmla="*/ 58 h 160"/>
                <a:gd name="T16" fmla="*/ 146 w 243"/>
                <a:gd name="T17" fmla="*/ 45 h 160"/>
                <a:gd name="T18" fmla="*/ 130 w 243"/>
                <a:gd name="T19" fmla="*/ 37 h 160"/>
                <a:gd name="T20" fmla="*/ 114 w 243"/>
                <a:gd name="T21" fmla="*/ 29 h 160"/>
                <a:gd name="T22" fmla="*/ 98 w 243"/>
                <a:gd name="T23" fmla="*/ 21 h 160"/>
                <a:gd name="T24" fmla="*/ 81 w 243"/>
                <a:gd name="T25" fmla="*/ 14 h 160"/>
                <a:gd name="T26" fmla="*/ 65 w 243"/>
                <a:gd name="T27" fmla="*/ 9 h 160"/>
                <a:gd name="T28" fmla="*/ 49 w 243"/>
                <a:gd name="T29" fmla="*/ 5 h 160"/>
                <a:gd name="T30" fmla="*/ 33 w 243"/>
                <a:gd name="T31" fmla="*/ 2 h 160"/>
                <a:gd name="T32" fmla="*/ 17 w 243"/>
                <a:gd name="T33" fmla="*/ 0 h 160"/>
                <a:gd name="T34" fmla="*/ 0 w 243"/>
                <a:gd name="T35" fmla="*/ 0 h 160"/>
                <a:gd name="T36" fmla="*/ 0 w 243"/>
                <a:gd name="T37" fmla="*/ 31 h 160"/>
                <a:gd name="T38" fmla="*/ 15 w 243"/>
                <a:gd name="T39" fmla="*/ 32 h 160"/>
                <a:gd name="T40" fmla="*/ 29 w 243"/>
                <a:gd name="T41" fmla="*/ 33 h 160"/>
                <a:gd name="T42" fmla="*/ 42 w 243"/>
                <a:gd name="T43" fmla="*/ 36 h 160"/>
                <a:gd name="T44" fmla="*/ 57 w 243"/>
                <a:gd name="T45" fmla="*/ 40 h 160"/>
                <a:gd name="T46" fmla="*/ 71 w 243"/>
                <a:gd name="T47" fmla="*/ 44 h 160"/>
                <a:gd name="T48" fmla="*/ 87 w 243"/>
                <a:gd name="T49" fmla="*/ 51 h 160"/>
                <a:gd name="T50" fmla="*/ 100 w 243"/>
                <a:gd name="T51" fmla="*/ 58 h 160"/>
                <a:gd name="T52" fmla="*/ 115 w 243"/>
                <a:gd name="T53" fmla="*/ 64 h 160"/>
                <a:gd name="T54" fmla="*/ 129 w 243"/>
                <a:gd name="T55" fmla="*/ 72 h 160"/>
                <a:gd name="T56" fmla="*/ 143 w 243"/>
                <a:gd name="T57" fmla="*/ 82 h 160"/>
                <a:gd name="T58" fmla="*/ 156 w 243"/>
                <a:gd name="T59" fmla="*/ 93 h 160"/>
                <a:gd name="T60" fmla="*/ 170 w 243"/>
                <a:gd name="T61" fmla="*/ 103 h 160"/>
                <a:gd name="T62" fmla="*/ 182 w 243"/>
                <a:gd name="T63" fmla="*/ 116 h 160"/>
                <a:gd name="T64" fmla="*/ 195 w 243"/>
                <a:gd name="T65" fmla="*/ 128 h 160"/>
                <a:gd name="T66" fmla="*/ 207 w 243"/>
                <a:gd name="T67" fmla="*/ 141 h 160"/>
                <a:gd name="T68" fmla="*/ 218 w 243"/>
                <a:gd name="T69" fmla="*/ 155 h 160"/>
                <a:gd name="T70" fmla="*/ 231 w 243"/>
                <a:gd name="T71" fmla="*/ 160 h 160"/>
                <a:gd name="T72" fmla="*/ 230 w 243"/>
                <a:gd name="T73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160">
                  <a:moveTo>
                    <a:pt x="230" y="128"/>
                  </a:moveTo>
                  <a:lnTo>
                    <a:pt x="243" y="133"/>
                  </a:lnTo>
                  <a:lnTo>
                    <a:pt x="230" y="120"/>
                  </a:lnTo>
                  <a:lnTo>
                    <a:pt x="218" y="106"/>
                  </a:lnTo>
                  <a:lnTo>
                    <a:pt x="204" y="93"/>
                  </a:lnTo>
                  <a:lnTo>
                    <a:pt x="191" y="81"/>
                  </a:lnTo>
                  <a:lnTo>
                    <a:pt x="176" y="68"/>
                  </a:lnTo>
                  <a:lnTo>
                    <a:pt x="161" y="58"/>
                  </a:lnTo>
                  <a:lnTo>
                    <a:pt x="146" y="45"/>
                  </a:lnTo>
                  <a:lnTo>
                    <a:pt x="130" y="37"/>
                  </a:lnTo>
                  <a:lnTo>
                    <a:pt x="114" y="29"/>
                  </a:lnTo>
                  <a:lnTo>
                    <a:pt x="98" y="21"/>
                  </a:lnTo>
                  <a:lnTo>
                    <a:pt x="81" y="14"/>
                  </a:lnTo>
                  <a:lnTo>
                    <a:pt x="65" y="9"/>
                  </a:lnTo>
                  <a:lnTo>
                    <a:pt x="49" y="5"/>
                  </a:lnTo>
                  <a:lnTo>
                    <a:pt x="33" y="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32"/>
                  </a:lnTo>
                  <a:lnTo>
                    <a:pt x="29" y="33"/>
                  </a:lnTo>
                  <a:lnTo>
                    <a:pt x="42" y="36"/>
                  </a:lnTo>
                  <a:lnTo>
                    <a:pt x="57" y="40"/>
                  </a:lnTo>
                  <a:lnTo>
                    <a:pt x="71" y="44"/>
                  </a:lnTo>
                  <a:lnTo>
                    <a:pt x="87" y="51"/>
                  </a:lnTo>
                  <a:lnTo>
                    <a:pt x="100" y="58"/>
                  </a:lnTo>
                  <a:lnTo>
                    <a:pt x="115" y="64"/>
                  </a:lnTo>
                  <a:lnTo>
                    <a:pt x="129" y="72"/>
                  </a:lnTo>
                  <a:lnTo>
                    <a:pt x="143" y="82"/>
                  </a:lnTo>
                  <a:lnTo>
                    <a:pt x="156" y="93"/>
                  </a:lnTo>
                  <a:lnTo>
                    <a:pt x="170" y="103"/>
                  </a:lnTo>
                  <a:lnTo>
                    <a:pt x="182" y="116"/>
                  </a:lnTo>
                  <a:lnTo>
                    <a:pt x="195" y="128"/>
                  </a:lnTo>
                  <a:lnTo>
                    <a:pt x="207" y="141"/>
                  </a:lnTo>
                  <a:lnTo>
                    <a:pt x="218" y="155"/>
                  </a:lnTo>
                  <a:lnTo>
                    <a:pt x="231" y="160"/>
                  </a:lnTo>
                  <a:lnTo>
                    <a:pt x="23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863"/>
            <p:cNvSpPr>
              <a:spLocks/>
            </p:cNvSpPr>
            <p:nvPr/>
          </p:nvSpPr>
          <p:spPr bwMode="auto">
            <a:xfrm>
              <a:off x="1670" y="2436"/>
              <a:ext cx="77" cy="38"/>
            </a:xfrm>
            <a:custGeom>
              <a:avLst/>
              <a:gdLst>
                <a:gd name="T0" fmla="*/ 232 w 232"/>
                <a:gd name="T1" fmla="*/ 96 h 114"/>
                <a:gd name="T2" fmla="*/ 221 w 232"/>
                <a:gd name="T3" fmla="*/ 83 h 114"/>
                <a:gd name="T4" fmla="*/ 210 w 232"/>
                <a:gd name="T5" fmla="*/ 69 h 114"/>
                <a:gd name="T6" fmla="*/ 198 w 232"/>
                <a:gd name="T7" fmla="*/ 57 h 114"/>
                <a:gd name="T8" fmla="*/ 183 w 232"/>
                <a:gd name="T9" fmla="*/ 46 h 114"/>
                <a:gd name="T10" fmla="*/ 168 w 232"/>
                <a:gd name="T11" fmla="*/ 38 h 114"/>
                <a:gd name="T12" fmla="*/ 155 w 232"/>
                <a:gd name="T13" fmla="*/ 29 h 114"/>
                <a:gd name="T14" fmla="*/ 140 w 232"/>
                <a:gd name="T15" fmla="*/ 22 h 114"/>
                <a:gd name="T16" fmla="*/ 124 w 232"/>
                <a:gd name="T17" fmla="*/ 17 h 114"/>
                <a:gd name="T18" fmla="*/ 108 w 232"/>
                <a:gd name="T19" fmla="*/ 11 h 114"/>
                <a:gd name="T20" fmla="*/ 91 w 232"/>
                <a:gd name="T21" fmla="*/ 7 h 114"/>
                <a:gd name="T22" fmla="*/ 75 w 232"/>
                <a:gd name="T23" fmla="*/ 4 h 114"/>
                <a:gd name="T24" fmla="*/ 59 w 232"/>
                <a:gd name="T25" fmla="*/ 2 h 114"/>
                <a:gd name="T26" fmla="*/ 43 w 232"/>
                <a:gd name="T27" fmla="*/ 0 h 114"/>
                <a:gd name="T28" fmla="*/ 28 w 232"/>
                <a:gd name="T29" fmla="*/ 0 h 114"/>
                <a:gd name="T30" fmla="*/ 14 w 232"/>
                <a:gd name="T31" fmla="*/ 0 h 114"/>
                <a:gd name="T32" fmla="*/ 0 w 232"/>
                <a:gd name="T33" fmla="*/ 2 h 114"/>
                <a:gd name="T34" fmla="*/ 2 w 232"/>
                <a:gd name="T35" fmla="*/ 34 h 114"/>
                <a:gd name="T36" fmla="*/ 14 w 232"/>
                <a:gd name="T37" fmla="*/ 33 h 114"/>
                <a:gd name="T38" fmla="*/ 28 w 232"/>
                <a:gd name="T39" fmla="*/ 33 h 114"/>
                <a:gd name="T40" fmla="*/ 41 w 232"/>
                <a:gd name="T41" fmla="*/ 33 h 114"/>
                <a:gd name="T42" fmla="*/ 56 w 232"/>
                <a:gd name="T43" fmla="*/ 34 h 114"/>
                <a:gd name="T44" fmla="*/ 71 w 232"/>
                <a:gd name="T45" fmla="*/ 37 h 114"/>
                <a:gd name="T46" fmla="*/ 85 w 232"/>
                <a:gd name="T47" fmla="*/ 38 h 114"/>
                <a:gd name="T48" fmla="*/ 99 w 232"/>
                <a:gd name="T49" fmla="*/ 42 h 114"/>
                <a:gd name="T50" fmla="*/ 113 w 232"/>
                <a:gd name="T51" fmla="*/ 46 h 114"/>
                <a:gd name="T52" fmla="*/ 128 w 232"/>
                <a:gd name="T53" fmla="*/ 50 h 114"/>
                <a:gd name="T54" fmla="*/ 141 w 232"/>
                <a:gd name="T55" fmla="*/ 58 h 114"/>
                <a:gd name="T56" fmla="*/ 153 w 232"/>
                <a:gd name="T57" fmla="*/ 65 h 114"/>
                <a:gd name="T58" fmla="*/ 167 w 232"/>
                <a:gd name="T59" fmla="*/ 73 h 114"/>
                <a:gd name="T60" fmla="*/ 176 w 232"/>
                <a:gd name="T61" fmla="*/ 80 h 114"/>
                <a:gd name="T62" fmla="*/ 187 w 232"/>
                <a:gd name="T63" fmla="*/ 91 h 114"/>
                <a:gd name="T64" fmla="*/ 195 w 232"/>
                <a:gd name="T65" fmla="*/ 100 h 114"/>
                <a:gd name="T66" fmla="*/ 205 w 232"/>
                <a:gd name="T67" fmla="*/ 114 h 114"/>
                <a:gd name="T68" fmla="*/ 232 w 232"/>
                <a:gd name="T6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114">
                  <a:moveTo>
                    <a:pt x="232" y="96"/>
                  </a:moveTo>
                  <a:lnTo>
                    <a:pt x="221" y="83"/>
                  </a:lnTo>
                  <a:lnTo>
                    <a:pt x="210" y="69"/>
                  </a:lnTo>
                  <a:lnTo>
                    <a:pt x="198" y="57"/>
                  </a:lnTo>
                  <a:lnTo>
                    <a:pt x="183" y="46"/>
                  </a:lnTo>
                  <a:lnTo>
                    <a:pt x="168" y="38"/>
                  </a:lnTo>
                  <a:lnTo>
                    <a:pt x="155" y="29"/>
                  </a:lnTo>
                  <a:lnTo>
                    <a:pt x="140" y="22"/>
                  </a:lnTo>
                  <a:lnTo>
                    <a:pt x="124" y="17"/>
                  </a:lnTo>
                  <a:lnTo>
                    <a:pt x="108" y="11"/>
                  </a:lnTo>
                  <a:lnTo>
                    <a:pt x="91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2" y="34"/>
                  </a:lnTo>
                  <a:lnTo>
                    <a:pt x="14" y="33"/>
                  </a:lnTo>
                  <a:lnTo>
                    <a:pt x="28" y="33"/>
                  </a:lnTo>
                  <a:lnTo>
                    <a:pt x="41" y="33"/>
                  </a:lnTo>
                  <a:lnTo>
                    <a:pt x="56" y="34"/>
                  </a:lnTo>
                  <a:lnTo>
                    <a:pt x="71" y="37"/>
                  </a:lnTo>
                  <a:lnTo>
                    <a:pt x="85" y="38"/>
                  </a:lnTo>
                  <a:lnTo>
                    <a:pt x="99" y="42"/>
                  </a:lnTo>
                  <a:lnTo>
                    <a:pt x="113" y="46"/>
                  </a:lnTo>
                  <a:lnTo>
                    <a:pt x="128" y="50"/>
                  </a:lnTo>
                  <a:lnTo>
                    <a:pt x="141" y="58"/>
                  </a:lnTo>
                  <a:lnTo>
                    <a:pt x="153" y="65"/>
                  </a:lnTo>
                  <a:lnTo>
                    <a:pt x="167" y="73"/>
                  </a:lnTo>
                  <a:lnTo>
                    <a:pt x="176" y="80"/>
                  </a:lnTo>
                  <a:lnTo>
                    <a:pt x="187" y="91"/>
                  </a:lnTo>
                  <a:lnTo>
                    <a:pt x="195" y="100"/>
                  </a:lnTo>
                  <a:lnTo>
                    <a:pt x="205" y="114"/>
                  </a:lnTo>
                  <a:lnTo>
                    <a:pt x="232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864"/>
            <p:cNvSpPr>
              <a:spLocks/>
            </p:cNvSpPr>
            <p:nvPr/>
          </p:nvSpPr>
          <p:spPr bwMode="auto">
            <a:xfrm>
              <a:off x="1738" y="2468"/>
              <a:ext cx="25" cy="124"/>
            </a:xfrm>
            <a:custGeom>
              <a:avLst/>
              <a:gdLst>
                <a:gd name="T0" fmla="*/ 48 w 74"/>
                <a:gd name="T1" fmla="*/ 348 h 373"/>
                <a:gd name="T2" fmla="*/ 54 w 74"/>
                <a:gd name="T3" fmla="*/ 364 h 373"/>
                <a:gd name="T4" fmla="*/ 64 w 74"/>
                <a:gd name="T5" fmla="*/ 317 h 373"/>
                <a:gd name="T6" fmla="*/ 70 w 74"/>
                <a:gd name="T7" fmla="*/ 269 h 373"/>
                <a:gd name="T8" fmla="*/ 74 w 74"/>
                <a:gd name="T9" fmla="*/ 220 h 373"/>
                <a:gd name="T10" fmla="*/ 74 w 74"/>
                <a:gd name="T11" fmla="*/ 174 h 373"/>
                <a:gd name="T12" fmla="*/ 70 w 74"/>
                <a:gd name="T13" fmla="*/ 127 h 373"/>
                <a:gd name="T14" fmla="*/ 60 w 74"/>
                <a:gd name="T15" fmla="*/ 81 h 373"/>
                <a:gd name="T16" fmla="*/ 45 w 74"/>
                <a:gd name="T17" fmla="*/ 39 h 373"/>
                <a:gd name="T18" fmla="*/ 27 w 74"/>
                <a:gd name="T19" fmla="*/ 0 h 373"/>
                <a:gd name="T20" fmla="*/ 0 w 74"/>
                <a:gd name="T21" fmla="*/ 16 h 373"/>
                <a:gd name="T22" fmla="*/ 17 w 74"/>
                <a:gd name="T23" fmla="*/ 51 h 373"/>
                <a:gd name="T24" fmla="*/ 31 w 74"/>
                <a:gd name="T25" fmla="*/ 89 h 373"/>
                <a:gd name="T26" fmla="*/ 37 w 74"/>
                <a:gd name="T27" fmla="*/ 131 h 373"/>
                <a:gd name="T28" fmla="*/ 41 w 74"/>
                <a:gd name="T29" fmla="*/ 174 h 373"/>
                <a:gd name="T30" fmla="*/ 41 w 74"/>
                <a:gd name="T31" fmla="*/ 220 h 373"/>
                <a:gd name="T32" fmla="*/ 39 w 74"/>
                <a:gd name="T33" fmla="*/ 266 h 373"/>
                <a:gd name="T34" fmla="*/ 33 w 74"/>
                <a:gd name="T35" fmla="*/ 312 h 373"/>
                <a:gd name="T36" fmla="*/ 25 w 74"/>
                <a:gd name="T37" fmla="*/ 358 h 373"/>
                <a:gd name="T38" fmla="*/ 31 w 74"/>
                <a:gd name="T39" fmla="*/ 373 h 373"/>
                <a:gd name="T40" fmla="*/ 48 w 74"/>
                <a:gd name="T41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373">
                  <a:moveTo>
                    <a:pt x="48" y="348"/>
                  </a:moveTo>
                  <a:lnTo>
                    <a:pt x="54" y="364"/>
                  </a:lnTo>
                  <a:lnTo>
                    <a:pt x="64" y="317"/>
                  </a:lnTo>
                  <a:lnTo>
                    <a:pt x="70" y="269"/>
                  </a:lnTo>
                  <a:lnTo>
                    <a:pt x="74" y="220"/>
                  </a:lnTo>
                  <a:lnTo>
                    <a:pt x="74" y="174"/>
                  </a:lnTo>
                  <a:lnTo>
                    <a:pt x="70" y="127"/>
                  </a:lnTo>
                  <a:lnTo>
                    <a:pt x="60" y="81"/>
                  </a:lnTo>
                  <a:lnTo>
                    <a:pt x="45" y="39"/>
                  </a:lnTo>
                  <a:lnTo>
                    <a:pt x="27" y="0"/>
                  </a:lnTo>
                  <a:lnTo>
                    <a:pt x="0" y="16"/>
                  </a:lnTo>
                  <a:lnTo>
                    <a:pt x="17" y="51"/>
                  </a:lnTo>
                  <a:lnTo>
                    <a:pt x="31" y="89"/>
                  </a:lnTo>
                  <a:lnTo>
                    <a:pt x="37" y="131"/>
                  </a:lnTo>
                  <a:lnTo>
                    <a:pt x="41" y="174"/>
                  </a:lnTo>
                  <a:lnTo>
                    <a:pt x="41" y="220"/>
                  </a:lnTo>
                  <a:lnTo>
                    <a:pt x="39" y="266"/>
                  </a:lnTo>
                  <a:lnTo>
                    <a:pt x="33" y="312"/>
                  </a:lnTo>
                  <a:lnTo>
                    <a:pt x="25" y="358"/>
                  </a:lnTo>
                  <a:lnTo>
                    <a:pt x="31" y="373"/>
                  </a:lnTo>
                  <a:lnTo>
                    <a:pt x="48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865"/>
            <p:cNvSpPr>
              <a:spLocks/>
            </p:cNvSpPr>
            <p:nvPr/>
          </p:nvSpPr>
          <p:spPr bwMode="auto">
            <a:xfrm>
              <a:off x="1748" y="2585"/>
              <a:ext cx="36" cy="51"/>
            </a:xfrm>
            <a:custGeom>
              <a:avLst/>
              <a:gdLst>
                <a:gd name="T0" fmla="*/ 106 w 106"/>
                <a:gd name="T1" fmla="*/ 153 h 155"/>
                <a:gd name="T2" fmla="*/ 102 w 106"/>
                <a:gd name="T3" fmla="*/ 129 h 155"/>
                <a:gd name="T4" fmla="*/ 97 w 106"/>
                <a:gd name="T5" fmla="*/ 108 h 155"/>
                <a:gd name="T6" fmla="*/ 89 w 106"/>
                <a:gd name="T7" fmla="*/ 86 h 155"/>
                <a:gd name="T8" fmla="*/ 78 w 106"/>
                <a:gd name="T9" fmla="*/ 66 h 155"/>
                <a:gd name="T10" fmla="*/ 66 w 106"/>
                <a:gd name="T11" fmla="*/ 47 h 155"/>
                <a:gd name="T12" fmla="*/ 52 w 106"/>
                <a:gd name="T13" fmla="*/ 29 h 155"/>
                <a:gd name="T14" fmla="*/ 36 w 106"/>
                <a:gd name="T15" fmla="*/ 13 h 155"/>
                <a:gd name="T16" fmla="*/ 18 w 106"/>
                <a:gd name="T17" fmla="*/ 0 h 155"/>
                <a:gd name="T18" fmla="*/ 0 w 106"/>
                <a:gd name="T19" fmla="*/ 24 h 155"/>
                <a:gd name="T20" fmla="*/ 16 w 106"/>
                <a:gd name="T21" fmla="*/ 36 h 155"/>
                <a:gd name="T22" fmla="*/ 29 w 106"/>
                <a:gd name="T23" fmla="*/ 50 h 155"/>
                <a:gd name="T24" fmla="*/ 41 w 106"/>
                <a:gd name="T25" fmla="*/ 66 h 155"/>
                <a:gd name="T26" fmla="*/ 51 w 106"/>
                <a:gd name="T27" fmla="*/ 81 h 155"/>
                <a:gd name="T28" fmla="*/ 60 w 106"/>
                <a:gd name="T29" fmla="*/ 97 h 155"/>
                <a:gd name="T30" fmla="*/ 66 w 106"/>
                <a:gd name="T31" fmla="*/ 116 h 155"/>
                <a:gd name="T32" fmla="*/ 70 w 106"/>
                <a:gd name="T33" fmla="*/ 135 h 155"/>
                <a:gd name="T34" fmla="*/ 74 w 106"/>
                <a:gd name="T35" fmla="*/ 155 h 155"/>
                <a:gd name="T36" fmla="*/ 106 w 106"/>
                <a:gd name="T37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55">
                  <a:moveTo>
                    <a:pt x="106" y="153"/>
                  </a:moveTo>
                  <a:lnTo>
                    <a:pt x="102" y="129"/>
                  </a:lnTo>
                  <a:lnTo>
                    <a:pt x="97" y="108"/>
                  </a:lnTo>
                  <a:lnTo>
                    <a:pt x="89" y="86"/>
                  </a:lnTo>
                  <a:lnTo>
                    <a:pt x="78" y="66"/>
                  </a:lnTo>
                  <a:lnTo>
                    <a:pt x="66" y="47"/>
                  </a:lnTo>
                  <a:lnTo>
                    <a:pt x="52" y="29"/>
                  </a:lnTo>
                  <a:lnTo>
                    <a:pt x="36" y="13"/>
                  </a:lnTo>
                  <a:lnTo>
                    <a:pt x="18" y="0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29" y="50"/>
                  </a:lnTo>
                  <a:lnTo>
                    <a:pt x="41" y="66"/>
                  </a:lnTo>
                  <a:lnTo>
                    <a:pt x="51" y="81"/>
                  </a:lnTo>
                  <a:lnTo>
                    <a:pt x="60" y="97"/>
                  </a:lnTo>
                  <a:lnTo>
                    <a:pt x="66" y="116"/>
                  </a:lnTo>
                  <a:lnTo>
                    <a:pt x="70" y="135"/>
                  </a:lnTo>
                  <a:lnTo>
                    <a:pt x="74" y="155"/>
                  </a:lnTo>
                  <a:lnTo>
                    <a:pt x="106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866"/>
            <p:cNvSpPr>
              <a:spLocks/>
            </p:cNvSpPr>
            <p:nvPr/>
          </p:nvSpPr>
          <p:spPr bwMode="auto">
            <a:xfrm>
              <a:off x="1754" y="2635"/>
              <a:ext cx="30" cy="89"/>
            </a:xfrm>
            <a:custGeom>
              <a:avLst/>
              <a:gdLst>
                <a:gd name="T0" fmla="*/ 27 w 91"/>
                <a:gd name="T1" fmla="*/ 267 h 267"/>
                <a:gd name="T2" fmla="*/ 44 w 91"/>
                <a:gd name="T3" fmla="*/ 236 h 267"/>
                <a:gd name="T4" fmla="*/ 59 w 91"/>
                <a:gd name="T5" fmla="*/ 204 h 267"/>
                <a:gd name="T6" fmla="*/ 71 w 91"/>
                <a:gd name="T7" fmla="*/ 169 h 267"/>
                <a:gd name="T8" fmla="*/ 79 w 91"/>
                <a:gd name="T9" fmla="*/ 135 h 267"/>
                <a:gd name="T10" fmla="*/ 86 w 91"/>
                <a:gd name="T11" fmla="*/ 100 h 267"/>
                <a:gd name="T12" fmla="*/ 90 w 91"/>
                <a:gd name="T13" fmla="*/ 65 h 267"/>
                <a:gd name="T14" fmla="*/ 91 w 91"/>
                <a:gd name="T15" fmla="*/ 32 h 267"/>
                <a:gd name="T16" fmla="*/ 90 w 91"/>
                <a:gd name="T17" fmla="*/ 0 h 267"/>
                <a:gd name="T18" fmla="*/ 58 w 91"/>
                <a:gd name="T19" fmla="*/ 3 h 267"/>
                <a:gd name="T20" fmla="*/ 59 w 91"/>
                <a:gd name="T21" fmla="*/ 32 h 267"/>
                <a:gd name="T22" fmla="*/ 58 w 91"/>
                <a:gd name="T23" fmla="*/ 64 h 267"/>
                <a:gd name="T24" fmla="*/ 55 w 91"/>
                <a:gd name="T25" fmla="*/ 96 h 267"/>
                <a:gd name="T26" fmla="*/ 50 w 91"/>
                <a:gd name="T27" fmla="*/ 128 h 267"/>
                <a:gd name="T28" fmla="*/ 40 w 91"/>
                <a:gd name="T29" fmla="*/ 161 h 267"/>
                <a:gd name="T30" fmla="*/ 28 w 91"/>
                <a:gd name="T31" fmla="*/ 192 h 267"/>
                <a:gd name="T32" fmla="*/ 16 w 91"/>
                <a:gd name="T33" fmla="*/ 223 h 267"/>
                <a:gd name="T34" fmla="*/ 0 w 91"/>
                <a:gd name="T35" fmla="*/ 251 h 267"/>
                <a:gd name="T36" fmla="*/ 27 w 91"/>
                <a:gd name="T3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267">
                  <a:moveTo>
                    <a:pt x="27" y="267"/>
                  </a:moveTo>
                  <a:lnTo>
                    <a:pt x="44" y="236"/>
                  </a:lnTo>
                  <a:lnTo>
                    <a:pt x="59" y="204"/>
                  </a:lnTo>
                  <a:lnTo>
                    <a:pt x="71" y="169"/>
                  </a:lnTo>
                  <a:lnTo>
                    <a:pt x="79" y="135"/>
                  </a:lnTo>
                  <a:lnTo>
                    <a:pt x="86" y="100"/>
                  </a:lnTo>
                  <a:lnTo>
                    <a:pt x="90" y="65"/>
                  </a:lnTo>
                  <a:lnTo>
                    <a:pt x="91" y="32"/>
                  </a:lnTo>
                  <a:lnTo>
                    <a:pt x="90" y="0"/>
                  </a:lnTo>
                  <a:lnTo>
                    <a:pt x="58" y="3"/>
                  </a:lnTo>
                  <a:lnTo>
                    <a:pt x="59" y="32"/>
                  </a:lnTo>
                  <a:lnTo>
                    <a:pt x="58" y="64"/>
                  </a:lnTo>
                  <a:lnTo>
                    <a:pt x="55" y="96"/>
                  </a:lnTo>
                  <a:lnTo>
                    <a:pt x="50" y="128"/>
                  </a:lnTo>
                  <a:lnTo>
                    <a:pt x="40" y="161"/>
                  </a:lnTo>
                  <a:lnTo>
                    <a:pt x="28" y="192"/>
                  </a:lnTo>
                  <a:lnTo>
                    <a:pt x="16" y="223"/>
                  </a:lnTo>
                  <a:lnTo>
                    <a:pt x="0" y="251"/>
                  </a:lnTo>
                  <a:lnTo>
                    <a:pt x="27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867"/>
            <p:cNvSpPr>
              <a:spLocks/>
            </p:cNvSpPr>
            <p:nvPr/>
          </p:nvSpPr>
          <p:spPr bwMode="auto">
            <a:xfrm>
              <a:off x="1773" y="2633"/>
              <a:ext cx="10" cy="8"/>
            </a:xfrm>
            <a:custGeom>
              <a:avLst/>
              <a:gdLst>
                <a:gd name="T0" fmla="*/ 2 w 29"/>
                <a:gd name="T1" fmla="*/ 0 h 24"/>
                <a:gd name="T2" fmla="*/ 0 w 29"/>
                <a:gd name="T3" fmla="*/ 7 h 24"/>
                <a:gd name="T4" fmla="*/ 1 w 29"/>
                <a:gd name="T5" fmla="*/ 12 h 24"/>
                <a:gd name="T6" fmla="*/ 4 w 29"/>
                <a:gd name="T7" fmla="*/ 18 h 24"/>
                <a:gd name="T8" fmla="*/ 8 w 29"/>
                <a:gd name="T9" fmla="*/ 22 h 24"/>
                <a:gd name="T10" fmla="*/ 13 w 29"/>
                <a:gd name="T11" fmla="*/ 23 h 24"/>
                <a:gd name="T12" fmla="*/ 20 w 29"/>
                <a:gd name="T13" fmla="*/ 24 h 24"/>
                <a:gd name="T14" fmla="*/ 24 w 29"/>
                <a:gd name="T15" fmla="*/ 22 h 24"/>
                <a:gd name="T16" fmla="*/ 29 w 29"/>
                <a:gd name="T17" fmla="*/ 16 h 24"/>
                <a:gd name="T18" fmla="*/ 2 w 2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4">
                  <a:moveTo>
                    <a:pt x="2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3" y="23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9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868"/>
            <p:cNvSpPr>
              <a:spLocks/>
            </p:cNvSpPr>
            <p:nvPr/>
          </p:nvSpPr>
          <p:spPr bwMode="auto">
            <a:xfrm>
              <a:off x="1582" y="2910"/>
              <a:ext cx="10" cy="6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7 h 20"/>
                <a:gd name="T4" fmla="*/ 1 w 29"/>
                <a:gd name="T5" fmla="*/ 12 h 20"/>
                <a:gd name="T6" fmla="*/ 5 w 29"/>
                <a:gd name="T7" fmla="*/ 16 h 20"/>
                <a:gd name="T8" fmla="*/ 12 w 29"/>
                <a:gd name="T9" fmla="*/ 19 h 20"/>
                <a:gd name="T10" fmla="*/ 16 w 29"/>
                <a:gd name="T11" fmla="*/ 20 h 20"/>
                <a:gd name="T12" fmla="*/ 23 w 29"/>
                <a:gd name="T13" fmla="*/ 18 h 20"/>
                <a:gd name="T14" fmla="*/ 27 w 29"/>
                <a:gd name="T15" fmla="*/ 14 h 20"/>
                <a:gd name="T16" fmla="*/ 29 w 29"/>
                <a:gd name="T17" fmla="*/ 8 h 20"/>
                <a:gd name="T18" fmla="*/ 0 w 2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0">
                  <a:moveTo>
                    <a:pt x="0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12" y="19"/>
                  </a:lnTo>
                  <a:lnTo>
                    <a:pt x="16" y="20"/>
                  </a:lnTo>
                  <a:lnTo>
                    <a:pt x="23" y="18"/>
                  </a:lnTo>
                  <a:lnTo>
                    <a:pt x="27" y="14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869"/>
            <p:cNvSpPr>
              <a:spLocks/>
            </p:cNvSpPr>
            <p:nvPr/>
          </p:nvSpPr>
          <p:spPr bwMode="auto">
            <a:xfrm>
              <a:off x="1582" y="2850"/>
              <a:ext cx="51" cy="62"/>
            </a:xfrm>
            <a:custGeom>
              <a:avLst/>
              <a:gdLst>
                <a:gd name="T0" fmla="*/ 120 w 152"/>
                <a:gd name="T1" fmla="*/ 16 h 187"/>
                <a:gd name="T2" fmla="*/ 129 w 152"/>
                <a:gd name="T3" fmla="*/ 0 h 187"/>
                <a:gd name="T4" fmla="*/ 100 w 152"/>
                <a:gd name="T5" fmla="*/ 16 h 187"/>
                <a:gd name="T6" fmla="*/ 75 w 152"/>
                <a:gd name="T7" fmla="*/ 35 h 187"/>
                <a:gd name="T8" fmla="*/ 56 w 152"/>
                <a:gd name="T9" fmla="*/ 55 h 187"/>
                <a:gd name="T10" fmla="*/ 39 w 152"/>
                <a:gd name="T11" fmla="*/ 77 h 187"/>
                <a:gd name="T12" fmla="*/ 27 w 152"/>
                <a:gd name="T13" fmla="*/ 100 h 187"/>
                <a:gd name="T14" fmla="*/ 15 w 152"/>
                <a:gd name="T15" fmla="*/ 125 h 187"/>
                <a:gd name="T16" fmla="*/ 7 w 152"/>
                <a:gd name="T17" fmla="*/ 151 h 187"/>
                <a:gd name="T18" fmla="*/ 0 w 152"/>
                <a:gd name="T19" fmla="*/ 178 h 187"/>
                <a:gd name="T20" fmla="*/ 29 w 152"/>
                <a:gd name="T21" fmla="*/ 187 h 187"/>
                <a:gd name="T22" fmla="*/ 38 w 152"/>
                <a:gd name="T23" fmla="*/ 160 h 187"/>
                <a:gd name="T24" fmla="*/ 46 w 152"/>
                <a:gd name="T25" fmla="*/ 136 h 187"/>
                <a:gd name="T26" fmla="*/ 55 w 152"/>
                <a:gd name="T27" fmla="*/ 113 h 187"/>
                <a:gd name="T28" fmla="*/ 66 w 152"/>
                <a:gd name="T29" fmla="*/ 94 h 187"/>
                <a:gd name="T30" fmla="*/ 79 w 152"/>
                <a:gd name="T31" fmla="*/ 75 h 187"/>
                <a:gd name="T32" fmla="*/ 95 w 152"/>
                <a:gd name="T33" fmla="*/ 58 h 187"/>
                <a:gd name="T34" fmla="*/ 116 w 152"/>
                <a:gd name="T35" fmla="*/ 43 h 187"/>
                <a:gd name="T36" fmla="*/ 143 w 152"/>
                <a:gd name="T37" fmla="*/ 28 h 187"/>
                <a:gd name="T38" fmla="*/ 152 w 152"/>
                <a:gd name="T39" fmla="*/ 12 h 187"/>
                <a:gd name="T40" fmla="*/ 120 w 152"/>
                <a:gd name="T41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87">
                  <a:moveTo>
                    <a:pt x="120" y="16"/>
                  </a:moveTo>
                  <a:lnTo>
                    <a:pt x="129" y="0"/>
                  </a:lnTo>
                  <a:lnTo>
                    <a:pt x="100" y="16"/>
                  </a:lnTo>
                  <a:lnTo>
                    <a:pt x="75" y="35"/>
                  </a:lnTo>
                  <a:lnTo>
                    <a:pt x="56" y="55"/>
                  </a:lnTo>
                  <a:lnTo>
                    <a:pt x="39" y="77"/>
                  </a:lnTo>
                  <a:lnTo>
                    <a:pt x="27" y="100"/>
                  </a:lnTo>
                  <a:lnTo>
                    <a:pt x="15" y="125"/>
                  </a:lnTo>
                  <a:lnTo>
                    <a:pt x="7" y="151"/>
                  </a:lnTo>
                  <a:lnTo>
                    <a:pt x="0" y="178"/>
                  </a:lnTo>
                  <a:lnTo>
                    <a:pt x="29" y="187"/>
                  </a:lnTo>
                  <a:lnTo>
                    <a:pt x="38" y="160"/>
                  </a:lnTo>
                  <a:lnTo>
                    <a:pt x="46" y="136"/>
                  </a:lnTo>
                  <a:lnTo>
                    <a:pt x="55" y="113"/>
                  </a:lnTo>
                  <a:lnTo>
                    <a:pt x="66" y="94"/>
                  </a:lnTo>
                  <a:lnTo>
                    <a:pt x="79" y="75"/>
                  </a:lnTo>
                  <a:lnTo>
                    <a:pt x="95" y="58"/>
                  </a:lnTo>
                  <a:lnTo>
                    <a:pt x="116" y="43"/>
                  </a:lnTo>
                  <a:lnTo>
                    <a:pt x="143" y="28"/>
                  </a:lnTo>
                  <a:lnTo>
                    <a:pt x="152" y="12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870"/>
            <p:cNvSpPr>
              <a:spLocks/>
            </p:cNvSpPr>
            <p:nvPr/>
          </p:nvSpPr>
          <p:spPr bwMode="auto">
            <a:xfrm>
              <a:off x="1621" y="2765"/>
              <a:ext cx="35" cy="90"/>
            </a:xfrm>
            <a:custGeom>
              <a:avLst/>
              <a:gdLst>
                <a:gd name="T0" fmla="*/ 84 w 105"/>
                <a:gd name="T1" fmla="*/ 0 h 270"/>
                <a:gd name="T2" fmla="*/ 84 w 105"/>
                <a:gd name="T3" fmla="*/ 0 h 270"/>
                <a:gd name="T4" fmla="*/ 59 w 105"/>
                <a:gd name="T5" fmla="*/ 28 h 270"/>
                <a:gd name="T6" fmla="*/ 38 w 105"/>
                <a:gd name="T7" fmla="*/ 59 h 270"/>
                <a:gd name="T8" fmla="*/ 22 w 105"/>
                <a:gd name="T9" fmla="*/ 91 h 270"/>
                <a:gd name="T10" fmla="*/ 12 w 105"/>
                <a:gd name="T11" fmla="*/ 126 h 270"/>
                <a:gd name="T12" fmla="*/ 4 w 105"/>
                <a:gd name="T13" fmla="*/ 163 h 270"/>
                <a:gd name="T14" fmla="*/ 0 w 105"/>
                <a:gd name="T15" fmla="*/ 199 h 270"/>
                <a:gd name="T16" fmla="*/ 0 w 105"/>
                <a:gd name="T17" fmla="*/ 234 h 270"/>
                <a:gd name="T18" fmla="*/ 4 w 105"/>
                <a:gd name="T19" fmla="*/ 270 h 270"/>
                <a:gd name="T20" fmla="*/ 36 w 105"/>
                <a:gd name="T21" fmla="*/ 267 h 270"/>
                <a:gd name="T22" fmla="*/ 32 w 105"/>
                <a:gd name="T23" fmla="*/ 234 h 270"/>
                <a:gd name="T24" fmla="*/ 32 w 105"/>
                <a:gd name="T25" fmla="*/ 199 h 270"/>
                <a:gd name="T26" fmla="*/ 36 w 105"/>
                <a:gd name="T27" fmla="*/ 167 h 270"/>
                <a:gd name="T28" fmla="*/ 42 w 105"/>
                <a:gd name="T29" fmla="*/ 133 h 270"/>
                <a:gd name="T30" fmla="*/ 53 w 105"/>
                <a:gd name="T31" fmla="*/ 104 h 270"/>
                <a:gd name="T32" fmla="*/ 65 w 105"/>
                <a:gd name="T33" fmla="*/ 74 h 270"/>
                <a:gd name="T34" fmla="*/ 84 w 105"/>
                <a:gd name="T35" fmla="*/ 47 h 270"/>
                <a:gd name="T36" fmla="*/ 105 w 105"/>
                <a:gd name="T37" fmla="*/ 23 h 270"/>
                <a:gd name="T38" fmla="*/ 105 w 105"/>
                <a:gd name="T39" fmla="*/ 21 h 270"/>
                <a:gd name="T40" fmla="*/ 84 w 105"/>
                <a:gd name="T4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270">
                  <a:moveTo>
                    <a:pt x="84" y="0"/>
                  </a:moveTo>
                  <a:lnTo>
                    <a:pt x="84" y="0"/>
                  </a:lnTo>
                  <a:lnTo>
                    <a:pt x="59" y="28"/>
                  </a:lnTo>
                  <a:lnTo>
                    <a:pt x="38" y="59"/>
                  </a:lnTo>
                  <a:lnTo>
                    <a:pt x="22" y="91"/>
                  </a:lnTo>
                  <a:lnTo>
                    <a:pt x="12" y="126"/>
                  </a:lnTo>
                  <a:lnTo>
                    <a:pt x="4" y="163"/>
                  </a:lnTo>
                  <a:lnTo>
                    <a:pt x="0" y="199"/>
                  </a:lnTo>
                  <a:lnTo>
                    <a:pt x="0" y="234"/>
                  </a:lnTo>
                  <a:lnTo>
                    <a:pt x="4" y="270"/>
                  </a:lnTo>
                  <a:lnTo>
                    <a:pt x="36" y="267"/>
                  </a:lnTo>
                  <a:lnTo>
                    <a:pt x="32" y="234"/>
                  </a:lnTo>
                  <a:lnTo>
                    <a:pt x="32" y="199"/>
                  </a:lnTo>
                  <a:lnTo>
                    <a:pt x="36" y="167"/>
                  </a:lnTo>
                  <a:lnTo>
                    <a:pt x="42" y="133"/>
                  </a:lnTo>
                  <a:lnTo>
                    <a:pt x="53" y="104"/>
                  </a:lnTo>
                  <a:lnTo>
                    <a:pt x="65" y="74"/>
                  </a:lnTo>
                  <a:lnTo>
                    <a:pt x="84" y="47"/>
                  </a:lnTo>
                  <a:lnTo>
                    <a:pt x="105" y="23"/>
                  </a:lnTo>
                  <a:lnTo>
                    <a:pt x="105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871"/>
            <p:cNvSpPr>
              <a:spLocks/>
            </p:cNvSpPr>
            <p:nvPr/>
          </p:nvSpPr>
          <p:spPr bwMode="auto">
            <a:xfrm>
              <a:off x="1648" y="2716"/>
              <a:ext cx="106" cy="57"/>
            </a:xfrm>
            <a:custGeom>
              <a:avLst/>
              <a:gdLst>
                <a:gd name="T0" fmla="*/ 313 w 318"/>
                <a:gd name="T1" fmla="*/ 0 h 170"/>
                <a:gd name="T2" fmla="*/ 290 w 318"/>
                <a:gd name="T3" fmla="*/ 5 h 170"/>
                <a:gd name="T4" fmla="*/ 269 w 318"/>
                <a:gd name="T5" fmla="*/ 10 h 170"/>
                <a:gd name="T6" fmla="*/ 247 w 318"/>
                <a:gd name="T7" fmla="*/ 16 h 170"/>
                <a:gd name="T8" fmla="*/ 227 w 318"/>
                <a:gd name="T9" fmla="*/ 23 h 170"/>
                <a:gd name="T10" fmla="*/ 207 w 318"/>
                <a:gd name="T11" fmla="*/ 28 h 170"/>
                <a:gd name="T12" fmla="*/ 185 w 318"/>
                <a:gd name="T13" fmla="*/ 35 h 170"/>
                <a:gd name="T14" fmla="*/ 165 w 318"/>
                <a:gd name="T15" fmla="*/ 41 h 170"/>
                <a:gd name="T16" fmla="*/ 146 w 318"/>
                <a:gd name="T17" fmla="*/ 51 h 170"/>
                <a:gd name="T18" fmla="*/ 126 w 318"/>
                <a:gd name="T19" fmla="*/ 59 h 170"/>
                <a:gd name="T20" fmla="*/ 108 w 318"/>
                <a:gd name="T21" fmla="*/ 68 h 170"/>
                <a:gd name="T22" fmla="*/ 89 w 318"/>
                <a:gd name="T23" fmla="*/ 79 h 170"/>
                <a:gd name="T24" fmla="*/ 70 w 318"/>
                <a:gd name="T25" fmla="*/ 90 h 170"/>
                <a:gd name="T26" fmla="*/ 53 w 318"/>
                <a:gd name="T27" fmla="*/ 103 h 170"/>
                <a:gd name="T28" fmla="*/ 35 w 318"/>
                <a:gd name="T29" fmla="*/ 116 h 170"/>
                <a:gd name="T30" fmla="*/ 16 w 318"/>
                <a:gd name="T31" fmla="*/ 132 h 170"/>
                <a:gd name="T32" fmla="*/ 0 w 318"/>
                <a:gd name="T33" fmla="*/ 147 h 170"/>
                <a:gd name="T34" fmla="*/ 22 w 318"/>
                <a:gd name="T35" fmla="*/ 170 h 170"/>
                <a:gd name="T36" fmla="*/ 38 w 318"/>
                <a:gd name="T37" fmla="*/ 155 h 170"/>
                <a:gd name="T38" fmla="*/ 54 w 318"/>
                <a:gd name="T39" fmla="*/ 141 h 170"/>
                <a:gd name="T40" fmla="*/ 72 w 318"/>
                <a:gd name="T41" fmla="*/ 129 h 170"/>
                <a:gd name="T42" fmla="*/ 88 w 318"/>
                <a:gd name="T43" fmla="*/ 117 h 170"/>
                <a:gd name="T44" fmla="*/ 104 w 318"/>
                <a:gd name="T45" fmla="*/ 106 h 170"/>
                <a:gd name="T46" fmla="*/ 123 w 318"/>
                <a:gd name="T47" fmla="*/ 97 h 170"/>
                <a:gd name="T48" fmla="*/ 139 w 318"/>
                <a:gd name="T49" fmla="*/ 87 h 170"/>
                <a:gd name="T50" fmla="*/ 158 w 318"/>
                <a:gd name="T51" fmla="*/ 79 h 170"/>
                <a:gd name="T52" fmla="*/ 177 w 318"/>
                <a:gd name="T53" fmla="*/ 71 h 170"/>
                <a:gd name="T54" fmla="*/ 196 w 318"/>
                <a:gd name="T55" fmla="*/ 64 h 170"/>
                <a:gd name="T56" fmla="*/ 215 w 318"/>
                <a:gd name="T57" fmla="*/ 58 h 170"/>
                <a:gd name="T58" fmla="*/ 235 w 318"/>
                <a:gd name="T59" fmla="*/ 52 h 170"/>
                <a:gd name="T60" fmla="*/ 255 w 318"/>
                <a:gd name="T61" fmla="*/ 47 h 170"/>
                <a:gd name="T62" fmla="*/ 275 w 318"/>
                <a:gd name="T63" fmla="*/ 40 h 170"/>
                <a:gd name="T64" fmla="*/ 297 w 318"/>
                <a:gd name="T65" fmla="*/ 37 h 170"/>
                <a:gd name="T66" fmla="*/ 318 w 318"/>
                <a:gd name="T67" fmla="*/ 32 h 170"/>
                <a:gd name="T68" fmla="*/ 313 w 318"/>
                <a:gd name="T6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170">
                  <a:moveTo>
                    <a:pt x="313" y="0"/>
                  </a:moveTo>
                  <a:lnTo>
                    <a:pt x="290" y="5"/>
                  </a:lnTo>
                  <a:lnTo>
                    <a:pt x="269" y="10"/>
                  </a:lnTo>
                  <a:lnTo>
                    <a:pt x="247" y="16"/>
                  </a:lnTo>
                  <a:lnTo>
                    <a:pt x="227" y="23"/>
                  </a:lnTo>
                  <a:lnTo>
                    <a:pt x="207" y="28"/>
                  </a:lnTo>
                  <a:lnTo>
                    <a:pt x="185" y="35"/>
                  </a:lnTo>
                  <a:lnTo>
                    <a:pt x="165" y="41"/>
                  </a:lnTo>
                  <a:lnTo>
                    <a:pt x="146" y="51"/>
                  </a:lnTo>
                  <a:lnTo>
                    <a:pt x="126" y="59"/>
                  </a:lnTo>
                  <a:lnTo>
                    <a:pt x="108" y="68"/>
                  </a:lnTo>
                  <a:lnTo>
                    <a:pt x="89" y="79"/>
                  </a:lnTo>
                  <a:lnTo>
                    <a:pt x="70" y="90"/>
                  </a:lnTo>
                  <a:lnTo>
                    <a:pt x="53" y="103"/>
                  </a:lnTo>
                  <a:lnTo>
                    <a:pt x="35" y="116"/>
                  </a:lnTo>
                  <a:lnTo>
                    <a:pt x="16" y="132"/>
                  </a:lnTo>
                  <a:lnTo>
                    <a:pt x="0" y="147"/>
                  </a:lnTo>
                  <a:lnTo>
                    <a:pt x="22" y="170"/>
                  </a:lnTo>
                  <a:lnTo>
                    <a:pt x="38" y="155"/>
                  </a:lnTo>
                  <a:lnTo>
                    <a:pt x="54" y="141"/>
                  </a:lnTo>
                  <a:lnTo>
                    <a:pt x="72" y="129"/>
                  </a:lnTo>
                  <a:lnTo>
                    <a:pt x="88" y="117"/>
                  </a:lnTo>
                  <a:lnTo>
                    <a:pt x="104" y="106"/>
                  </a:lnTo>
                  <a:lnTo>
                    <a:pt x="123" y="97"/>
                  </a:lnTo>
                  <a:lnTo>
                    <a:pt x="139" y="87"/>
                  </a:lnTo>
                  <a:lnTo>
                    <a:pt x="158" y="79"/>
                  </a:lnTo>
                  <a:lnTo>
                    <a:pt x="177" y="71"/>
                  </a:lnTo>
                  <a:lnTo>
                    <a:pt x="196" y="64"/>
                  </a:lnTo>
                  <a:lnTo>
                    <a:pt x="215" y="58"/>
                  </a:lnTo>
                  <a:lnTo>
                    <a:pt x="235" y="52"/>
                  </a:lnTo>
                  <a:lnTo>
                    <a:pt x="255" y="47"/>
                  </a:lnTo>
                  <a:lnTo>
                    <a:pt x="275" y="40"/>
                  </a:lnTo>
                  <a:lnTo>
                    <a:pt x="297" y="37"/>
                  </a:lnTo>
                  <a:lnTo>
                    <a:pt x="318" y="3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872"/>
            <p:cNvSpPr>
              <a:spLocks/>
            </p:cNvSpPr>
            <p:nvPr/>
          </p:nvSpPr>
          <p:spPr bwMode="auto">
            <a:xfrm>
              <a:off x="1753" y="2715"/>
              <a:ext cx="40" cy="20"/>
            </a:xfrm>
            <a:custGeom>
              <a:avLst/>
              <a:gdLst>
                <a:gd name="T0" fmla="*/ 101 w 121"/>
                <a:gd name="T1" fmla="*/ 33 h 58"/>
                <a:gd name="T2" fmla="*/ 119 w 121"/>
                <a:gd name="T3" fmla="*/ 31 h 58"/>
                <a:gd name="T4" fmla="*/ 107 w 121"/>
                <a:gd name="T5" fmla="*/ 23 h 58"/>
                <a:gd name="T6" fmla="*/ 92 w 121"/>
                <a:gd name="T7" fmla="*/ 18 h 58"/>
                <a:gd name="T8" fmla="*/ 78 w 121"/>
                <a:gd name="T9" fmla="*/ 10 h 58"/>
                <a:gd name="T10" fmla="*/ 62 w 121"/>
                <a:gd name="T11" fmla="*/ 6 h 58"/>
                <a:gd name="T12" fmla="*/ 47 w 121"/>
                <a:gd name="T13" fmla="*/ 2 h 58"/>
                <a:gd name="T14" fmla="*/ 31 w 121"/>
                <a:gd name="T15" fmla="*/ 0 h 58"/>
                <a:gd name="T16" fmla="*/ 15 w 121"/>
                <a:gd name="T17" fmla="*/ 0 h 58"/>
                <a:gd name="T18" fmla="*/ 0 w 121"/>
                <a:gd name="T19" fmla="*/ 2 h 58"/>
                <a:gd name="T20" fmla="*/ 5 w 121"/>
                <a:gd name="T21" fmla="*/ 34 h 58"/>
                <a:gd name="T22" fmla="*/ 18 w 121"/>
                <a:gd name="T23" fmla="*/ 31 h 58"/>
                <a:gd name="T24" fmla="*/ 30 w 121"/>
                <a:gd name="T25" fmla="*/ 31 h 58"/>
                <a:gd name="T26" fmla="*/ 42 w 121"/>
                <a:gd name="T27" fmla="*/ 34 h 58"/>
                <a:gd name="T28" fmla="*/ 55 w 121"/>
                <a:gd name="T29" fmla="*/ 35 h 58"/>
                <a:gd name="T30" fmla="*/ 67 w 121"/>
                <a:gd name="T31" fmla="*/ 41 h 58"/>
                <a:gd name="T32" fmla="*/ 81 w 121"/>
                <a:gd name="T33" fmla="*/ 45 h 58"/>
                <a:gd name="T34" fmla="*/ 92 w 121"/>
                <a:gd name="T35" fmla="*/ 52 h 58"/>
                <a:gd name="T36" fmla="*/ 103 w 121"/>
                <a:gd name="T37" fmla="*/ 58 h 58"/>
                <a:gd name="T38" fmla="*/ 121 w 121"/>
                <a:gd name="T39" fmla="*/ 57 h 58"/>
                <a:gd name="T40" fmla="*/ 101 w 121"/>
                <a:gd name="T41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58">
                  <a:moveTo>
                    <a:pt x="101" y="33"/>
                  </a:moveTo>
                  <a:lnTo>
                    <a:pt x="119" y="31"/>
                  </a:lnTo>
                  <a:lnTo>
                    <a:pt x="107" y="23"/>
                  </a:lnTo>
                  <a:lnTo>
                    <a:pt x="92" y="18"/>
                  </a:lnTo>
                  <a:lnTo>
                    <a:pt x="78" y="10"/>
                  </a:lnTo>
                  <a:lnTo>
                    <a:pt x="62" y="6"/>
                  </a:lnTo>
                  <a:lnTo>
                    <a:pt x="47" y="2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0" y="2"/>
                  </a:lnTo>
                  <a:lnTo>
                    <a:pt x="5" y="34"/>
                  </a:lnTo>
                  <a:lnTo>
                    <a:pt x="18" y="31"/>
                  </a:lnTo>
                  <a:lnTo>
                    <a:pt x="30" y="31"/>
                  </a:lnTo>
                  <a:lnTo>
                    <a:pt x="42" y="34"/>
                  </a:lnTo>
                  <a:lnTo>
                    <a:pt x="55" y="35"/>
                  </a:lnTo>
                  <a:lnTo>
                    <a:pt x="67" y="41"/>
                  </a:lnTo>
                  <a:lnTo>
                    <a:pt x="81" y="45"/>
                  </a:lnTo>
                  <a:lnTo>
                    <a:pt x="92" y="52"/>
                  </a:lnTo>
                  <a:lnTo>
                    <a:pt x="103" y="58"/>
                  </a:lnTo>
                  <a:lnTo>
                    <a:pt x="121" y="57"/>
                  </a:lnTo>
                  <a:lnTo>
                    <a:pt x="1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873"/>
            <p:cNvSpPr>
              <a:spLocks/>
            </p:cNvSpPr>
            <p:nvPr/>
          </p:nvSpPr>
          <p:spPr bwMode="auto">
            <a:xfrm>
              <a:off x="1786" y="2694"/>
              <a:ext cx="64" cy="40"/>
            </a:xfrm>
            <a:custGeom>
              <a:avLst/>
              <a:gdLst>
                <a:gd name="T0" fmla="*/ 182 w 191"/>
                <a:gd name="T1" fmla="*/ 0 h 122"/>
                <a:gd name="T2" fmla="*/ 170 w 191"/>
                <a:gd name="T3" fmla="*/ 5 h 122"/>
                <a:gd name="T4" fmla="*/ 159 w 191"/>
                <a:gd name="T5" fmla="*/ 9 h 122"/>
                <a:gd name="T6" fmla="*/ 145 w 191"/>
                <a:gd name="T7" fmla="*/ 13 h 122"/>
                <a:gd name="T8" fmla="*/ 135 w 191"/>
                <a:gd name="T9" fmla="*/ 19 h 122"/>
                <a:gd name="T10" fmla="*/ 123 w 191"/>
                <a:gd name="T11" fmla="*/ 25 h 122"/>
                <a:gd name="T12" fmla="*/ 109 w 191"/>
                <a:gd name="T13" fmla="*/ 29 h 122"/>
                <a:gd name="T14" fmla="*/ 98 w 191"/>
                <a:gd name="T15" fmla="*/ 36 h 122"/>
                <a:gd name="T16" fmla="*/ 87 w 191"/>
                <a:gd name="T17" fmla="*/ 41 h 122"/>
                <a:gd name="T18" fmla="*/ 74 w 191"/>
                <a:gd name="T19" fmla="*/ 48 h 122"/>
                <a:gd name="T20" fmla="*/ 62 w 191"/>
                <a:gd name="T21" fmla="*/ 54 h 122"/>
                <a:gd name="T22" fmla="*/ 51 w 191"/>
                <a:gd name="T23" fmla="*/ 61 h 122"/>
                <a:gd name="T24" fmla="*/ 40 w 191"/>
                <a:gd name="T25" fmla="*/ 68 h 122"/>
                <a:gd name="T26" fmla="*/ 29 w 191"/>
                <a:gd name="T27" fmla="*/ 75 h 122"/>
                <a:gd name="T28" fmla="*/ 20 w 191"/>
                <a:gd name="T29" fmla="*/ 83 h 122"/>
                <a:gd name="T30" fmla="*/ 9 w 191"/>
                <a:gd name="T31" fmla="*/ 90 h 122"/>
                <a:gd name="T32" fmla="*/ 0 w 191"/>
                <a:gd name="T33" fmla="*/ 99 h 122"/>
                <a:gd name="T34" fmla="*/ 20 w 191"/>
                <a:gd name="T35" fmla="*/ 122 h 122"/>
                <a:gd name="T36" fmla="*/ 29 w 191"/>
                <a:gd name="T37" fmla="*/ 115 h 122"/>
                <a:gd name="T38" fmla="*/ 38 w 191"/>
                <a:gd name="T39" fmla="*/ 107 h 122"/>
                <a:gd name="T40" fmla="*/ 47 w 191"/>
                <a:gd name="T41" fmla="*/ 102 h 122"/>
                <a:gd name="T42" fmla="*/ 56 w 191"/>
                <a:gd name="T43" fmla="*/ 95 h 122"/>
                <a:gd name="T44" fmla="*/ 69 w 191"/>
                <a:gd name="T45" fmla="*/ 88 h 122"/>
                <a:gd name="T46" fmla="*/ 79 w 191"/>
                <a:gd name="T47" fmla="*/ 81 h 122"/>
                <a:gd name="T48" fmla="*/ 89 w 191"/>
                <a:gd name="T49" fmla="*/ 75 h 122"/>
                <a:gd name="T50" fmla="*/ 100 w 191"/>
                <a:gd name="T51" fmla="*/ 69 h 122"/>
                <a:gd name="T52" fmla="*/ 112 w 191"/>
                <a:gd name="T53" fmla="*/ 64 h 122"/>
                <a:gd name="T54" fmla="*/ 123 w 191"/>
                <a:gd name="T55" fmla="*/ 57 h 122"/>
                <a:gd name="T56" fmla="*/ 135 w 191"/>
                <a:gd name="T57" fmla="*/ 53 h 122"/>
                <a:gd name="T58" fmla="*/ 145 w 191"/>
                <a:gd name="T59" fmla="*/ 48 h 122"/>
                <a:gd name="T60" fmla="*/ 158 w 191"/>
                <a:gd name="T61" fmla="*/ 44 h 122"/>
                <a:gd name="T62" fmla="*/ 168 w 191"/>
                <a:gd name="T63" fmla="*/ 40 h 122"/>
                <a:gd name="T64" fmla="*/ 180 w 191"/>
                <a:gd name="T65" fmla="*/ 36 h 122"/>
                <a:gd name="T66" fmla="*/ 191 w 191"/>
                <a:gd name="T67" fmla="*/ 32 h 122"/>
                <a:gd name="T68" fmla="*/ 182 w 191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22">
                  <a:moveTo>
                    <a:pt x="182" y="0"/>
                  </a:moveTo>
                  <a:lnTo>
                    <a:pt x="170" y="5"/>
                  </a:lnTo>
                  <a:lnTo>
                    <a:pt x="159" y="9"/>
                  </a:lnTo>
                  <a:lnTo>
                    <a:pt x="145" y="13"/>
                  </a:lnTo>
                  <a:lnTo>
                    <a:pt x="135" y="19"/>
                  </a:lnTo>
                  <a:lnTo>
                    <a:pt x="123" y="25"/>
                  </a:lnTo>
                  <a:lnTo>
                    <a:pt x="109" y="29"/>
                  </a:lnTo>
                  <a:lnTo>
                    <a:pt x="98" y="36"/>
                  </a:lnTo>
                  <a:lnTo>
                    <a:pt x="87" y="41"/>
                  </a:lnTo>
                  <a:lnTo>
                    <a:pt x="74" y="48"/>
                  </a:lnTo>
                  <a:lnTo>
                    <a:pt x="62" y="54"/>
                  </a:lnTo>
                  <a:lnTo>
                    <a:pt x="51" y="61"/>
                  </a:lnTo>
                  <a:lnTo>
                    <a:pt x="40" y="68"/>
                  </a:lnTo>
                  <a:lnTo>
                    <a:pt x="29" y="75"/>
                  </a:lnTo>
                  <a:lnTo>
                    <a:pt x="20" y="83"/>
                  </a:lnTo>
                  <a:lnTo>
                    <a:pt x="9" y="90"/>
                  </a:lnTo>
                  <a:lnTo>
                    <a:pt x="0" y="99"/>
                  </a:lnTo>
                  <a:lnTo>
                    <a:pt x="20" y="122"/>
                  </a:lnTo>
                  <a:lnTo>
                    <a:pt x="29" y="115"/>
                  </a:lnTo>
                  <a:lnTo>
                    <a:pt x="38" y="107"/>
                  </a:lnTo>
                  <a:lnTo>
                    <a:pt x="47" y="102"/>
                  </a:lnTo>
                  <a:lnTo>
                    <a:pt x="56" y="95"/>
                  </a:lnTo>
                  <a:lnTo>
                    <a:pt x="69" y="88"/>
                  </a:lnTo>
                  <a:lnTo>
                    <a:pt x="79" y="81"/>
                  </a:lnTo>
                  <a:lnTo>
                    <a:pt x="89" y="75"/>
                  </a:lnTo>
                  <a:lnTo>
                    <a:pt x="100" y="69"/>
                  </a:lnTo>
                  <a:lnTo>
                    <a:pt x="112" y="64"/>
                  </a:lnTo>
                  <a:lnTo>
                    <a:pt x="123" y="57"/>
                  </a:lnTo>
                  <a:lnTo>
                    <a:pt x="135" y="53"/>
                  </a:lnTo>
                  <a:lnTo>
                    <a:pt x="145" y="48"/>
                  </a:lnTo>
                  <a:lnTo>
                    <a:pt x="158" y="44"/>
                  </a:lnTo>
                  <a:lnTo>
                    <a:pt x="168" y="40"/>
                  </a:lnTo>
                  <a:lnTo>
                    <a:pt x="180" y="36"/>
                  </a:lnTo>
                  <a:lnTo>
                    <a:pt x="191" y="3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874"/>
            <p:cNvSpPr>
              <a:spLocks/>
            </p:cNvSpPr>
            <p:nvPr/>
          </p:nvSpPr>
          <p:spPr bwMode="auto">
            <a:xfrm>
              <a:off x="1847" y="2691"/>
              <a:ext cx="51" cy="13"/>
            </a:xfrm>
            <a:custGeom>
              <a:avLst/>
              <a:gdLst>
                <a:gd name="T0" fmla="*/ 125 w 154"/>
                <a:gd name="T1" fmla="*/ 10 h 38"/>
                <a:gd name="T2" fmla="*/ 139 w 154"/>
                <a:gd name="T3" fmla="*/ 0 h 38"/>
                <a:gd name="T4" fmla="*/ 131 w 154"/>
                <a:gd name="T5" fmla="*/ 0 h 38"/>
                <a:gd name="T6" fmla="*/ 123 w 154"/>
                <a:gd name="T7" fmla="*/ 2 h 38"/>
                <a:gd name="T8" fmla="*/ 113 w 154"/>
                <a:gd name="T9" fmla="*/ 0 h 38"/>
                <a:gd name="T10" fmla="*/ 105 w 154"/>
                <a:gd name="T11" fmla="*/ 0 h 38"/>
                <a:gd name="T12" fmla="*/ 97 w 154"/>
                <a:gd name="T13" fmla="*/ 0 h 38"/>
                <a:gd name="T14" fmla="*/ 87 w 154"/>
                <a:gd name="T15" fmla="*/ 0 h 38"/>
                <a:gd name="T16" fmla="*/ 79 w 154"/>
                <a:gd name="T17" fmla="*/ 0 h 38"/>
                <a:gd name="T18" fmla="*/ 71 w 154"/>
                <a:gd name="T19" fmla="*/ 0 h 38"/>
                <a:gd name="T20" fmla="*/ 62 w 154"/>
                <a:gd name="T21" fmla="*/ 0 h 38"/>
                <a:gd name="T22" fmla="*/ 54 w 154"/>
                <a:gd name="T23" fmla="*/ 0 h 38"/>
                <a:gd name="T24" fmla="*/ 46 w 154"/>
                <a:gd name="T25" fmla="*/ 0 h 38"/>
                <a:gd name="T26" fmla="*/ 36 w 154"/>
                <a:gd name="T27" fmla="*/ 0 h 38"/>
                <a:gd name="T28" fmla="*/ 28 w 154"/>
                <a:gd name="T29" fmla="*/ 2 h 38"/>
                <a:gd name="T30" fmla="*/ 19 w 154"/>
                <a:gd name="T31" fmla="*/ 3 h 38"/>
                <a:gd name="T32" fmla="*/ 9 w 154"/>
                <a:gd name="T33" fmla="*/ 6 h 38"/>
                <a:gd name="T34" fmla="*/ 0 w 154"/>
                <a:gd name="T35" fmla="*/ 8 h 38"/>
                <a:gd name="T36" fmla="*/ 9 w 154"/>
                <a:gd name="T37" fmla="*/ 38 h 38"/>
                <a:gd name="T38" fmla="*/ 16 w 154"/>
                <a:gd name="T39" fmla="*/ 35 h 38"/>
                <a:gd name="T40" fmla="*/ 23 w 154"/>
                <a:gd name="T41" fmla="*/ 35 h 38"/>
                <a:gd name="T42" fmla="*/ 31 w 154"/>
                <a:gd name="T43" fmla="*/ 33 h 38"/>
                <a:gd name="T44" fmla="*/ 38 w 154"/>
                <a:gd name="T45" fmla="*/ 33 h 38"/>
                <a:gd name="T46" fmla="*/ 46 w 154"/>
                <a:gd name="T47" fmla="*/ 31 h 38"/>
                <a:gd name="T48" fmla="*/ 54 w 154"/>
                <a:gd name="T49" fmla="*/ 31 h 38"/>
                <a:gd name="T50" fmla="*/ 62 w 154"/>
                <a:gd name="T51" fmla="*/ 31 h 38"/>
                <a:gd name="T52" fmla="*/ 71 w 154"/>
                <a:gd name="T53" fmla="*/ 31 h 38"/>
                <a:gd name="T54" fmla="*/ 79 w 154"/>
                <a:gd name="T55" fmla="*/ 31 h 38"/>
                <a:gd name="T56" fmla="*/ 87 w 154"/>
                <a:gd name="T57" fmla="*/ 31 h 38"/>
                <a:gd name="T58" fmla="*/ 97 w 154"/>
                <a:gd name="T59" fmla="*/ 33 h 38"/>
                <a:gd name="T60" fmla="*/ 105 w 154"/>
                <a:gd name="T61" fmla="*/ 33 h 38"/>
                <a:gd name="T62" fmla="*/ 113 w 154"/>
                <a:gd name="T63" fmla="*/ 33 h 38"/>
                <a:gd name="T64" fmla="*/ 123 w 154"/>
                <a:gd name="T65" fmla="*/ 33 h 38"/>
                <a:gd name="T66" fmla="*/ 131 w 154"/>
                <a:gd name="T67" fmla="*/ 33 h 38"/>
                <a:gd name="T68" fmla="*/ 140 w 154"/>
                <a:gd name="T69" fmla="*/ 33 h 38"/>
                <a:gd name="T70" fmla="*/ 154 w 154"/>
                <a:gd name="T71" fmla="*/ 23 h 38"/>
                <a:gd name="T72" fmla="*/ 125 w 154"/>
                <a:gd name="T7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38">
                  <a:moveTo>
                    <a:pt x="125" y="10"/>
                  </a:moveTo>
                  <a:lnTo>
                    <a:pt x="139" y="0"/>
                  </a:lnTo>
                  <a:lnTo>
                    <a:pt x="131" y="0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19" y="3"/>
                  </a:lnTo>
                  <a:lnTo>
                    <a:pt x="9" y="6"/>
                  </a:lnTo>
                  <a:lnTo>
                    <a:pt x="0" y="8"/>
                  </a:lnTo>
                  <a:lnTo>
                    <a:pt x="9" y="38"/>
                  </a:lnTo>
                  <a:lnTo>
                    <a:pt x="16" y="35"/>
                  </a:lnTo>
                  <a:lnTo>
                    <a:pt x="23" y="35"/>
                  </a:lnTo>
                  <a:lnTo>
                    <a:pt x="31" y="33"/>
                  </a:lnTo>
                  <a:lnTo>
                    <a:pt x="38" y="33"/>
                  </a:lnTo>
                  <a:lnTo>
                    <a:pt x="46" y="31"/>
                  </a:lnTo>
                  <a:lnTo>
                    <a:pt x="54" y="31"/>
                  </a:lnTo>
                  <a:lnTo>
                    <a:pt x="62" y="31"/>
                  </a:lnTo>
                  <a:lnTo>
                    <a:pt x="71" y="31"/>
                  </a:lnTo>
                  <a:lnTo>
                    <a:pt x="79" y="31"/>
                  </a:lnTo>
                  <a:lnTo>
                    <a:pt x="87" y="31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3" y="33"/>
                  </a:lnTo>
                  <a:lnTo>
                    <a:pt x="123" y="33"/>
                  </a:lnTo>
                  <a:lnTo>
                    <a:pt x="131" y="33"/>
                  </a:lnTo>
                  <a:lnTo>
                    <a:pt x="140" y="33"/>
                  </a:lnTo>
                  <a:lnTo>
                    <a:pt x="154" y="23"/>
                  </a:lnTo>
                  <a:lnTo>
                    <a:pt x="12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875"/>
            <p:cNvSpPr>
              <a:spLocks/>
            </p:cNvSpPr>
            <p:nvPr/>
          </p:nvSpPr>
          <p:spPr bwMode="auto">
            <a:xfrm>
              <a:off x="1888" y="2661"/>
              <a:ext cx="90" cy="38"/>
            </a:xfrm>
            <a:custGeom>
              <a:avLst/>
              <a:gdLst>
                <a:gd name="T0" fmla="*/ 270 w 270"/>
                <a:gd name="T1" fmla="*/ 11 h 114"/>
                <a:gd name="T2" fmla="*/ 252 w 270"/>
                <a:gd name="T3" fmla="*/ 6 h 114"/>
                <a:gd name="T4" fmla="*/ 233 w 270"/>
                <a:gd name="T5" fmla="*/ 2 h 114"/>
                <a:gd name="T6" fmla="*/ 214 w 270"/>
                <a:gd name="T7" fmla="*/ 0 h 114"/>
                <a:gd name="T8" fmla="*/ 195 w 270"/>
                <a:gd name="T9" fmla="*/ 0 h 114"/>
                <a:gd name="T10" fmla="*/ 175 w 270"/>
                <a:gd name="T11" fmla="*/ 3 h 114"/>
                <a:gd name="T12" fmla="*/ 155 w 270"/>
                <a:gd name="T13" fmla="*/ 7 h 114"/>
                <a:gd name="T14" fmla="*/ 135 w 270"/>
                <a:gd name="T15" fmla="*/ 12 h 114"/>
                <a:gd name="T16" fmla="*/ 116 w 270"/>
                <a:gd name="T17" fmla="*/ 18 h 114"/>
                <a:gd name="T18" fmla="*/ 96 w 270"/>
                <a:gd name="T19" fmla="*/ 26 h 114"/>
                <a:gd name="T20" fmla="*/ 78 w 270"/>
                <a:gd name="T21" fmla="*/ 34 h 114"/>
                <a:gd name="T22" fmla="*/ 62 w 270"/>
                <a:gd name="T23" fmla="*/ 44 h 114"/>
                <a:gd name="T24" fmla="*/ 46 w 270"/>
                <a:gd name="T25" fmla="*/ 53 h 114"/>
                <a:gd name="T26" fmla="*/ 31 w 270"/>
                <a:gd name="T27" fmla="*/ 64 h 114"/>
                <a:gd name="T28" fmla="*/ 17 w 270"/>
                <a:gd name="T29" fmla="*/ 76 h 114"/>
                <a:gd name="T30" fmla="*/ 8 w 270"/>
                <a:gd name="T31" fmla="*/ 88 h 114"/>
                <a:gd name="T32" fmla="*/ 0 w 270"/>
                <a:gd name="T33" fmla="*/ 100 h 114"/>
                <a:gd name="T34" fmla="*/ 28 w 270"/>
                <a:gd name="T35" fmla="*/ 114 h 114"/>
                <a:gd name="T36" fmla="*/ 34 w 270"/>
                <a:gd name="T37" fmla="*/ 107 h 114"/>
                <a:gd name="T38" fmla="*/ 42 w 270"/>
                <a:gd name="T39" fmla="*/ 97 h 114"/>
                <a:gd name="T40" fmla="*/ 51 w 270"/>
                <a:gd name="T41" fmla="*/ 88 h 114"/>
                <a:gd name="T42" fmla="*/ 62 w 270"/>
                <a:gd name="T43" fmla="*/ 80 h 114"/>
                <a:gd name="T44" fmla="*/ 77 w 270"/>
                <a:gd name="T45" fmla="*/ 71 h 114"/>
                <a:gd name="T46" fmla="*/ 92 w 270"/>
                <a:gd name="T47" fmla="*/ 62 h 114"/>
                <a:gd name="T48" fmla="*/ 108 w 270"/>
                <a:gd name="T49" fmla="*/ 56 h 114"/>
                <a:gd name="T50" fmla="*/ 125 w 270"/>
                <a:gd name="T51" fmla="*/ 49 h 114"/>
                <a:gd name="T52" fmla="*/ 143 w 270"/>
                <a:gd name="T53" fmla="*/ 42 h 114"/>
                <a:gd name="T54" fmla="*/ 162 w 270"/>
                <a:gd name="T55" fmla="*/ 38 h 114"/>
                <a:gd name="T56" fmla="*/ 178 w 270"/>
                <a:gd name="T57" fmla="*/ 35 h 114"/>
                <a:gd name="T58" fmla="*/ 197 w 270"/>
                <a:gd name="T59" fmla="*/ 33 h 114"/>
                <a:gd name="T60" fmla="*/ 214 w 270"/>
                <a:gd name="T61" fmla="*/ 33 h 114"/>
                <a:gd name="T62" fmla="*/ 230 w 270"/>
                <a:gd name="T63" fmla="*/ 33 h 114"/>
                <a:gd name="T64" fmla="*/ 245 w 270"/>
                <a:gd name="T65" fmla="*/ 35 h 114"/>
                <a:gd name="T66" fmla="*/ 257 w 270"/>
                <a:gd name="T67" fmla="*/ 39 h 114"/>
                <a:gd name="T68" fmla="*/ 270 w 270"/>
                <a:gd name="T69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114">
                  <a:moveTo>
                    <a:pt x="270" y="11"/>
                  </a:moveTo>
                  <a:lnTo>
                    <a:pt x="252" y="6"/>
                  </a:lnTo>
                  <a:lnTo>
                    <a:pt x="233" y="2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5" y="3"/>
                  </a:lnTo>
                  <a:lnTo>
                    <a:pt x="155" y="7"/>
                  </a:lnTo>
                  <a:lnTo>
                    <a:pt x="135" y="12"/>
                  </a:lnTo>
                  <a:lnTo>
                    <a:pt x="116" y="18"/>
                  </a:lnTo>
                  <a:lnTo>
                    <a:pt x="96" y="26"/>
                  </a:lnTo>
                  <a:lnTo>
                    <a:pt x="78" y="34"/>
                  </a:lnTo>
                  <a:lnTo>
                    <a:pt x="62" y="44"/>
                  </a:lnTo>
                  <a:lnTo>
                    <a:pt x="46" y="53"/>
                  </a:lnTo>
                  <a:lnTo>
                    <a:pt x="31" y="64"/>
                  </a:lnTo>
                  <a:lnTo>
                    <a:pt x="17" y="76"/>
                  </a:lnTo>
                  <a:lnTo>
                    <a:pt x="8" y="88"/>
                  </a:lnTo>
                  <a:lnTo>
                    <a:pt x="0" y="100"/>
                  </a:lnTo>
                  <a:lnTo>
                    <a:pt x="28" y="114"/>
                  </a:lnTo>
                  <a:lnTo>
                    <a:pt x="34" y="107"/>
                  </a:lnTo>
                  <a:lnTo>
                    <a:pt x="42" y="97"/>
                  </a:lnTo>
                  <a:lnTo>
                    <a:pt x="51" y="88"/>
                  </a:lnTo>
                  <a:lnTo>
                    <a:pt x="62" y="80"/>
                  </a:lnTo>
                  <a:lnTo>
                    <a:pt x="77" y="71"/>
                  </a:lnTo>
                  <a:lnTo>
                    <a:pt x="92" y="62"/>
                  </a:lnTo>
                  <a:lnTo>
                    <a:pt x="108" y="56"/>
                  </a:lnTo>
                  <a:lnTo>
                    <a:pt x="125" y="49"/>
                  </a:lnTo>
                  <a:lnTo>
                    <a:pt x="143" y="42"/>
                  </a:lnTo>
                  <a:lnTo>
                    <a:pt x="162" y="38"/>
                  </a:lnTo>
                  <a:lnTo>
                    <a:pt x="178" y="35"/>
                  </a:lnTo>
                  <a:lnTo>
                    <a:pt x="197" y="33"/>
                  </a:lnTo>
                  <a:lnTo>
                    <a:pt x="214" y="33"/>
                  </a:lnTo>
                  <a:lnTo>
                    <a:pt x="230" y="33"/>
                  </a:lnTo>
                  <a:lnTo>
                    <a:pt x="245" y="35"/>
                  </a:lnTo>
                  <a:lnTo>
                    <a:pt x="257" y="39"/>
                  </a:lnTo>
                  <a:lnTo>
                    <a:pt x="27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876"/>
            <p:cNvSpPr>
              <a:spLocks/>
            </p:cNvSpPr>
            <p:nvPr/>
          </p:nvSpPr>
          <p:spPr bwMode="auto">
            <a:xfrm>
              <a:off x="1974" y="2665"/>
              <a:ext cx="62" cy="91"/>
            </a:xfrm>
            <a:custGeom>
              <a:avLst/>
              <a:gdLst>
                <a:gd name="T0" fmla="*/ 184 w 184"/>
                <a:gd name="T1" fmla="*/ 270 h 273"/>
                <a:gd name="T2" fmla="*/ 184 w 184"/>
                <a:gd name="T3" fmla="*/ 270 h 273"/>
                <a:gd name="T4" fmla="*/ 182 w 184"/>
                <a:gd name="T5" fmla="*/ 248 h 273"/>
                <a:gd name="T6" fmla="*/ 178 w 184"/>
                <a:gd name="T7" fmla="*/ 225 h 273"/>
                <a:gd name="T8" fmla="*/ 172 w 184"/>
                <a:gd name="T9" fmla="*/ 205 h 273"/>
                <a:gd name="T10" fmla="*/ 168 w 184"/>
                <a:gd name="T11" fmla="*/ 184 h 273"/>
                <a:gd name="T12" fmla="*/ 161 w 184"/>
                <a:gd name="T13" fmla="*/ 165 h 273"/>
                <a:gd name="T14" fmla="*/ 153 w 184"/>
                <a:gd name="T15" fmla="*/ 146 h 273"/>
                <a:gd name="T16" fmla="*/ 145 w 184"/>
                <a:gd name="T17" fmla="*/ 127 h 273"/>
                <a:gd name="T18" fmla="*/ 136 w 184"/>
                <a:gd name="T19" fmla="*/ 109 h 273"/>
                <a:gd name="T20" fmla="*/ 125 w 184"/>
                <a:gd name="T21" fmla="*/ 92 h 273"/>
                <a:gd name="T22" fmla="*/ 114 w 184"/>
                <a:gd name="T23" fmla="*/ 76 h 273"/>
                <a:gd name="T24" fmla="*/ 99 w 184"/>
                <a:gd name="T25" fmla="*/ 61 h 273"/>
                <a:gd name="T26" fmla="*/ 85 w 184"/>
                <a:gd name="T27" fmla="*/ 46 h 273"/>
                <a:gd name="T28" fmla="*/ 68 w 184"/>
                <a:gd name="T29" fmla="*/ 33 h 273"/>
                <a:gd name="T30" fmla="*/ 51 w 184"/>
                <a:gd name="T31" fmla="*/ 20 h 273"/>
                <a:gd name="T32" fmla="*/ 32 w 184"/>
                <a:gd name="T33" fmla="*/ 10 h 273"/>
                <a:gd name="T34" fmla="*/ 11 w 184"/>
                <a:gd name="T35" fmla="*/ 0 h 273"/>
                <a:gd name="T36" fmla="*/ 0 w 184"/>
                <a:gd name="T37" fmla="*/ 28 h 273"/>
                <a:gd name="T38" fmla="*/ 17 w 184"/>
                <a:gd name="T39" fmla="*/ 38 h 273"/>
                <a:gd name="T40" fmla="*/ 35 w 184"/>
                <a:gd name="T41" fmla="*/ 47 h 273"/>
                <a:gd name="T42" fmla="*/ 50 w 184"/>
                <a:gd name="T43" fmla="*/ 58 h 273"/>
                <a:gd name="T44" fmla="*/ 64 w 184"/>
                <a:gd name="T45" fmla="*/ 70 h 273"/>
                <a:gd name="T46" fmla="*/ 78 w 184"/>
                <a:gd name="T47" fmla="*/ 82 h 273"/>
                <a:gd name="T48" fmla="*/ 89 w 184"/>
                <a:gd name="T49" fmla="*/ 96 h 273"/>
                <a:gd name="T50" fmla="*/ 98 w 184"/>
                <a:gd name="T51" fmla="*/ 109 h 273"/>
                <a:gd name="T52" fmla="*/ 109 w 184"/>
                <a:gd name="T53" fmla="*/ 124 h 273"/>
                <a:gd name="T54" fmla="*/ 117 w 184"/>
                <a:gd name="T55" fmla="*/ 140 h 273"/>
                <a:gd name="T56" fmla="*/ 125 w 184"/>
                <a:gd name="T57" fmla="*/ 157 h 273"/>
                <a:gd name="T58" fmla="*/ 132 w 184"/>
                <a:gd name="T59" fmla="*/ 174 h 273"/>
                <a:gd name="T60" fmla="*/ 137 w 184"/>
                <a:gd name="T61" fmla="*/ 193 h 273"/>
                <a:gd name="T62" fmla="*/ 143 w 184"/>
                <a:gd name="T63" fmla="*/ 212 h 273"/>
                <a:gd name="T64" fmla="*/ 145 w 184"/>
                <a:gd name="T65" fmla="*/ 231 h 273"/>
                <a:gd name="T66" fmla="*/ 149 w 184"/>
                <a:gd name="T67" fmla="*/ 251 h 273"/>
                <a:gd name="T68" fmla="*/ 152 w 184"/>
                <a:gd name="T69" fmla="*/ 273 h 273"/>
                <a:gd name="T70" fmla="*/ 152 w 184"/>
                <a:gd name="T71" fmla="*/ 273 h 273"/>
                <a:gd name="T72" fmla="*/ 184 w 184"/>
                <a:gd name="T73" fmla="*/ 2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273">
                  <a:moveTo>
                    <a:pt x="184" y="270"/>
                  </a:moveTo>
                  <a:lnTo>
                    <a:pt x="184" y="270"/>
                  </a:lnTo>
                  <a:lnTo>
                    <a:pt x="182" y="248"/>
                  </a:lnTo>
                  <a:lnTo>
                    <a:pt x="178" y="225"/>
                  </a:lnTo>
                  <a:lnTo>
                    <a:pt x="172" y="205"/>
                  </a:lnTo>
                  <a:lnTo>
                    <a:pt x="168" y="184"/>
                  </a:lnTo>
                  <a:lnTo>
                    <a:pt x="161" y="165"/>
                  </a:lnTo>
                  <a:lnTo>
                    <a:pt x="153" y="146"/>
                  </a:lnTo>
                  <a:lnTo>
                    <a:pt x="145" y="127"/>
                  </a:lnTo>
                  <a:lnTo>
                    <a:pt x="136" y="109"/>
                  </a:lnTo>
                  <a:lnTo>
                    <a:pt x="125" y="92"/>
                  </a:lnTo>
                  <a:lnTo>
                    <a:pt x="114" y="76"/>
                  </a:lnTo>
                  <a:lnTo>
                    <a:pt x="99" y="61"/>
                  </a:lnTo>
                  <a:lnTo>
                    <a:pt x="85" y="46"/>
                  </a:lnTo>
                  <a:lnTo>
                    <a:pt x="68" y="33"/>
                  </a:lnTo>
                  <a:lnTo>
                    <a:pt x="51" y="20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7" y="38"/>
                  </a:lnTo>
                  <a:lnTo>
                    <a:pt x="35" y="47"/>
                  </a:lnTo>
                  <a:lnTo>
                    <a:pt x="50" y="58"/>
                  </a:lnTo>
                  <a:lnTo>
                    <a:pt x="64" y="70"/>
                  </a:lnTo>
                  <a:lnTo>
                    <a:pt x="78" y="82"/>
                  </a:lnTo>
                  <a:lnTo>
                    <a:pt x="89" y="96"/>
                  </a:lnTo>
                  <a:lnTo>
                    <a:pt x="98" y="109"/>
                  </a:lnTo>
                  <a:lnTo>
                    <a:pt x="109" y="124"/>
                  </a:lnTo>
                  <a:lnTo>
                    <a:pt x="117" y="140"/>
                  </a:lnTo>
                  <a:lnTo>
                    <a:pt x="125" y="157"/>
                  </a:lnTo>
                  <a:lnTo>
                    <a:pt x="132" y="174"/>
                  </a:lnTo>
                  <a:lnTo>
                    <a:pt x="137" y="193"/>
                  </a:lnTo>
                  <a:lnTo>
                    <a:pt x="143" y="212"/>
                  </a:lnTo>
                  <a:lnTo>
                    <a:pt x="145" y="231"/>
                  </a:lnTo>
                  <a:lnTo>
                    <a:pt x="149" y="251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84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877"/>
            <p:cNvSpPr>
              <a:spLocks/>
            </p:cNvSpPr>
            <p:nvPr/>
          </p:nvSpPr>
          <p:spPr bwMode="auto">
            <a:xfrm>
              <a:off x="1987" y="2755"/>
              <a:ext cx="49" cy="89"/>
            </a:xfrm>
            <a:custGeom>
              <a:avLst/>
              <a:gdLst>
                <a:gd name="T0" fmla="*/ 13 w 145"/>
                <a:gd name="T1" fmla="*/ 266 h 266"/>
                <a:gd name="T2" fmla="*/ 47 w 145"/>
                <a:gd name="T3" fmla="*/ 246 h 266"/>
                <a:gd name="T4" fmla="*/ 77 w 145"/>
                <a:gd name="T5" fmla="*/ 220 h 266"/>
                <a:gd name="T6" fmla="*/ 100 w 145"/>
                <a:gd name="T7" fmla="*/ 188 h 266"/>
                <a:gd name="T8" fmla="*/ 118 w 145"/>
                <a:gd name="T9" fmla="*/ 154 h 266"/>
                <a:gd name="T10" fmla="*/ 133 w 145"/>
                <a:gd name="T11" fmla="*/ 116 h 266"/>
                <a:gd name="T12" fmla="*/ 141 w 145"/>
                <a:gd name="T13" fmla="*/ 79 h 266"/>
                <a:gd name="T14" fmla="*/ 145 w 145"/>
                <a:gd name="T15" fmla="*/ 38 h 266"/>
                <a:gd name="T16" fmla="*/ 144 w 145"/>
                <a:gd name="T17" fmla="*/ 0 h 266"/>
                <a:gd name="T18" fmla="*/ 113 w 145"/>
                <a:gd name="T19" fmla="*/ 2 h 266"/>
                <a:gd name="T20" fmla="*/ 114 w 145"/>
                <a:gd name="T21" fmla="*/ 38 h 266"/>
                <a:gd name="T22" fmla="*/ 110 w 145"/>
                <a:gd name="T23" fmla="*/ 73 h 266"/>
                <a:gd name="T24" fmla="*/ 102 w 145"/>
                <a:gd name="T25" fmla="*/ 108 h 266"/>
                <a:gd name="T26" fmla="*/ 90 w 145"/>
                <a:gd name="T27" fmla="*/ 141 h 266"/>
                <a:gd name="T28" fmla="*/ 73 w 145"/>
                <a:gd name="T29" fmla="*/ 172 h 266"/>
                <a:gd name="T30" fmla="*/ 52 w 145"/>
                <a:gd name="T31" fmla="*/ 197 h 266"/>
                <a:gd name="T32" fmla="*/ 28 w 145"/>
                <a:gd name="T33" fmla="*/ 220 h 266"/>
                <a:gd name="T34" fmla="*/ 0 w 145"/>
                <a:gd name="T35" fmla="*/ 236 h 266"/>
                <a:gd name="T36" fmla="*/ 13 w 145"/>
                <a:gd name="T3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266">
                  <a:moveTo>
                    <a:pt x="13" y="266"/>
                  </a:moveTo>
                  <a:lnTo>
                    <a:pt x="47" y="246"/>
                  </a:lnTo>
                  <a:lnTo>
                    <a:pt x="77" y="220"/>
                  </a:lnTo>
                  <a:lnTo>
                    <a:pt x="100" y="188"/>
                  </a:lnTo>
                  <a:lnTo>
                    <a:pt x="118" y="154"/>
                  </a:lnTo>
                  <a:lnTo>
                    <a:pt x="133" y="116"/>
                  </a:lnTo>
                  <a:lnTo>
                    <a:pt x="141" y="79"/>
                  </a:lnTo>
                  <a:lnTo>
                    <a:pt x="145" y="38"/>
                  </a:lnTo>
                  <a:lnTo>
                    <a:pt x="144" y="0"/>
                  </a:lnTo>
                  <a:lnTo>
                    <a:pt x="113" y="2"/>
                  </a:lnTo>
                  <a:lnTo>
                    <a:pt x="114" y="38"/>
                  </a:lnTo>
                  <a:lnTo>
                    <a:pt x="110" y="73"/>
                  </a:lnTo>
                  <a:lnTo>
                    <a:pt x="102" y="108"/>
                  </a:lnTo>
                  <a:lnTo>
                    <a:pt x="90" y="141"/>
                  </a:lnTo>
                  <a:lnTo>
                    <a:pt x="73" y="172"/>
                  </a:lnTo>
                  <a:lnTo>
                    <a:pt x="52" y="197"/>
                  </a:lnTo>
                  <a:lnTo>
                    <a:pt x="28" y="220"/>
                  </a:lnTo>
                  <a:lnTo>
                    <a:pt x="0" y="236"/>
                  </a:lnTo>
                  <a:lnTo>
                    <a:pt x="13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878"/>
            <p:cNvSpPr>
              <a:spLocks/>
            </p:cNvSpPr>
            <p:nvPr/>
          </p:nvSpPr>
          <p:spPr bwMode="auto">
            <a:xfrm>
              <a:off x="1928" y="2804"/>
              <a:ext cx="64" cy="42"/>
            </a:xfrm>
            <a:custGeom>
              <a:avLst/>
              <a:gdLst>
                <a:gd name="T0" fmla="*/ 0 w 193"/>
                <a:gd name="T1" fmla="*/ 30 h 125"/>
                <a:gd name="T2" fmla="*/ 11 w 193"/>
                <a:gd name="T3" fmla="*/ 34 h 125"/>
                <a:gd name="T4" fmla="*/ 20 w 193"/>
                <a:gd name="T5" fmla="*/ 40 h 125"/>
                <a:gd name="T6" fmla="*/ 31 w 193"/>
                <a:gd name="T7" fmla="*/ 46 h 125"/>
                <a:gd name="T8" fmla="*/ 42 w 193"/>
                <a:gd name="T9" fmla="*/ 54 h 125"/>
                <a:gd name="T10" fmla="*/ 54 w 193"/>
                <a:gd name="T11" fmla="*/ 64 h 125"/>
                <a:gd name="T12" fmla="*/ 63 w 193"/>
                <a:gd name="T13" fmla="*/ 72 h 125"/>
                <a:gd name="T14" fmla="*/ 74 w 193"/>
                <a:gd name="T15" fmla="*/ 81 h 125"/>
                <a:gd name="T16" fmla="*/ 85 w 193"/>
                <a:gd name="T17" fmla="*/ 91 h 125"/>
                <a:gd name="T18" fmla="*/ 97 w 193"/>
                <a:gd name="T19" fmla="*/ 99 h 125"/>
                <a:gd name="T20" fmla="*/ 109 w 193"/>
                <a:gd name="T21" fmla="*/ 108 h 125"/>
                <a:gd name="T22" fmla="*/ 121 w 193"/>
                <a:gd name="T23" fmla="*/ 115 h 125"/>
                <a:gd name="T24" fmla="*/ 135 w 193"/>
                <a:gd name="T25" fmla="*/ 120 h 125"/>
                <a:gd name="T26" fmla="*/ 148 w 193"/>
                <a:gd name="T27" fmla="*/ 123 h 125"/>
                <a:gd name="T28" fmla="*/ 162 w 193"/>
                <a:gd name="T29" fmla="*/ 125 h 125"/>
                <a:gd name="T30" fmla="*/ 176 w 193"/>
                <a:gd name="T31" fmla="*/ 123 h 125"/>
                <a:gd name="T32" fmla="*/ 193 w 193"/>
                <a:gd name="T33" fmla="*/ 118 h 125"/>
                <a:gd name="T34" fmla="*/ 179 w 193"/>
                <a:gd name="T35" fmla="*/ 89 h 125"/>
                <a:gd name="T36" fmla="*/ 170 w 193"/>
                <a:gd name="T37" fmla="*/ 92 h 125"/>
                <a:gd name="T38" fmla="*/ 162 w 193"/>
                <a:gd name="T39" fmla="*/ 93 h 125"/>
                <a:gd name="T40" fmla="*/ 154 w 193"/>
                <a:gd name="T41" fmla="*/ 92 h 125"/>
                <a:gd name="T42" fmla="*/ 144 w 193"/>
                <a:gd name="T43" fmla="*/ 89 h 125"/>
                <a:gd name="T44" fmla="*/ 135 w 193"/>
                <a:gd name="T45" fmla="*/ 85 h 125"/>
                <a:gd name="T46" fmla="*/ 125 w 193"/>
                <a:gd name="T47" fmla="*/ 81 h 125"/>
                <a:gd name="T48" fmla="*/ 116 w 193"/>
                <a:gd name="T49" fmla="*/ 73 h 125"/>
                <a:gd name="T50" fmla="*/ 105 w 193"/>
                <a:gd name="T51" fmla="*/ 65 h 125"/>
                <a:gd name="T52" fmla="*/ 94 w 193"/>
                <a:gd name="T53" fmla="*/ 57 h 125"/>
                <a:gd name="T54" fmla="*/ 83 w 193"/>
                <a:gd name="T55" fmla="*/ 48 h 125"/>
                <a:gd name="T56" fmla="*/ 71 w 193"/>
                <a:gd name="T57" fmla="*/ 38 h 125"/>
                <a:gd name="T58" fmla="*/ 59 w 193"/>
                <a:gd name="T59" fmla="*/ 29 h 125"/>
                <a:gd name="T60" fmla="*/ 50 w 193"/>
                <a:gd name="T61" fmla="*/ 21 h 125"/>
                <a:gd name="T62" fmla="*/ 35 w 193"/>
                <a:gd name="T63" fmla="*/ 13 h 125"/>
                <a:gd name="T64" fmla="*/ 23 w 193"/>
                <a:gd name="T65" fmla="*/ 6 h 125"/>
                <a:gd name="T66" fmla="*/ 8 w 193"/>
                <a:gd name="T67" fmla="*/ 0 h 125"/>
                <a:gd name="T68" fmla="*/ 0 w 193"/>
                <a:gd name="T69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25">
                  <a:moveTo>
                    <a:pt x="0" y="30"/>
                  </a:moveTo>
                  <a:lnTo>
                    <a:pt x="11" y="34"/>
                  </a:lnTo>
                  <a:lnTo>
                    <a:pt x="20" y="40"/>
                  </a:lnTo>
                  <a:lnTo>
                    <a:pt x="31" y="46"/>
                  </a:lnTo>
                  <a:lnTo>
                    <a:pt x="42" y="54"/>
                  </a:lnTo>
                  <a:lnTo>
                    <a:pt x="54" y="64"/>
                  </a:lnTo>
                  <a:lnTo>
                    <a:pt x="63" y="72"/>
                  </a:lnTo>
                  <a:lnTo>
                    <a:pt x="74" y="81"/>
                  </a:lnTo>
                  <a:lnTo>
                    <a:pt x="85" y="91"/>
                  </a:lnTo>
                  <a:lnTo>
                    <a:pt x="97" y="99"/>
                  </a:lnTo>
                  <a:lnTo>
                    <a:pt x="109" y="108"/>
                  </a:lnTo>
                  <a:lnTo>
                    <a:pt x="121" y="115"/>
                  </a:lnTo>
                  <a:lnTo>
                    <a:pt x="135" y="120"/>
                  </a:lnTo>
                  <a:lnTo>
                    <a:pt x="148" y="123"/>
                  </a:lnTo>
                  <a:lnTo>
                    <a:pt x="162" y="125"/>
                  </a:lnTo>
                  <a:lnTo>
                    <a:pt x="176" y="123"/>
                  </a:lnTo>
                  <a:lnTo>
                    <a:pt x="193" y="118"/>
                  </a:lnTo>
                  <a:lnTo>
                    <a:pt x="179" y="89"/>
                  </a:lnTo>
                  <a:lnTo>
                    <a:pt x="170" y="92"/>
                  </a:lnTo>
                  <a:lnTo>
                    <a:pt x="162" y="93"/>
                  </a:lnTo>
                  <a:lnTo>
                    <a:pt x="154" y="92"/>
                  </a:lnTo>
                  <a:lnTo>
                    <a:pt x="144" y="89"/>
                  </a:lnTo>
                  <a:lnTo>
                    <a:pt x="135" y="85"/>
                  </a:lnTo>
                  <a:lnTo>
                    <a:pt x="125" y="81"/>
                  </a:lnTo>
                  <a:lnTo>
                    <a:pt x="116" y="73"/>
                  </a:lnTo>
                  <a:lnTo>
                    <a:pt x="105" y="65"/>
                  </a:lnTo>
                  <a:lnTo>
                    <a:pt x="94" y="57"/>
                  </a:lnTo>
                  <a:lnTo>
                    <a:pt x="83" y="48"/>
                  </a:lnTo>
                  <a:lnTo>
                    <a:pt x="71" y="38"/>
                  </a:lnTo>
                  <a:lnTo>
                    <a:pt x="59" y="29"/>
                  </a:lnTo>
                  <a:lnTo>
                    <a:pt x="50" y="21"/>
                  </a:lnTo>
                  <a:lnTo>
                    <a:pt x="35" y="13"/>
                  </a:lnTo>
                  <a:lnTo>
                    <a:pt x="23" y="6"/>
                  </a:lnTo>
                  <a:lnTo>
                    <a:pt x="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879"/>
            <p:cNvSpPr>
              <a:spLocks/>
            </p:cNvSpPr>
            <p:nvPr/>
          </p:nvSpPr>
          <p:spPr bwMode="auto">
            <a:xfrm>
              <a:off x="1872" y="2802"/>
              <a:ext cx="58" cy="14"/>
            </a:xfrm>
            <a:custGeom>
              <a:avLst/>
              <a:gdLst>
                <a:gd name="T0" fmla="*/ 19 w 176"/>
                <a:gd name="T1" fmla="*/ 35 h 40"/>
                <a:gd name="T2" fmla="*/ 8 w 176"/>
                <a:gd name="T3" fmla="*/ 37 h 40"/>
                <a:gd name="T4" fmla="*/ 19 w 176"/>
                <a:gd name="T5" fmla="*/ 39 h 40"/>
                <a:gd name="T6" fmla="*/ 31 w 176"/>
                <a:gd name="T7" fmla="*/ 40 h 40"/>
                <a:gd name="T8" fmla="*/ 42 w 176"/>
                <a:gd name="T9" fmla="*/ 39 h 40"/>
                <a:gd name="T10" fmla="*/ 53 w 176"/>
                <a:gd name="T11" fmla="*/ 39 h 40"/>
                <a:gd name="T12" fmla="*/ 64 w 176"/>
                <a:gd name="T13" fmla="*/ 37 h 40"/>
                <a:gd name="T14" fmla="*/ 76 w 176"/>
                <a:gd name="T15" fmla="*/ 37 h 40"/>
                <a:gd name="T16" fmla="*/ 85 w 176"/>
                <a:gd name="T17" fmla="*/ 36 h 40"/>
                <a:gd name="T18" fmla="*/ 95 w 176"/>
                <a:gd name="T19" fmla="*/ 35 h 40"/>
                <a:gd name="T20" fmla="*/ 104 w 176"/>
                <a:gd name="T21" fmla="*/ 33 h 40"/>
                <a:gd name="T22" fmla="*/ 114 w 176"/>
                <a:gd name="T23" fmla="*/ 33 h 40"/>
                <a:gd name="T24" fmla="*/ 123 w 176"/>
                <a:gd name="T25" fmla="*/ 32 h 40"/>
                <a:gd name="T26" fmla="*/ 132 w 176"/>
                <a:gd name="T27" fmla="*/ 32 h 40"/>
                <a:gd name="T28" fmla="*/ 142 w 176"/>
                <a:gd name="T29" fmla="*/ 33 h 40"/>
                <a:gd name="T30" fmla="*/ 150 w 176"/>
                <a:gd name="T31" fmla="*/ 33 h 40"/>
                <a:gd name="T32" fmla="*/ 159 w 176"/>
                <a:gd name="T33" fmla="*/ 35 h 40"/>
                <a:gd name="T34" fmla="*/ 168 w 176"/>
                <a:gd name="T35" fmla="*/ 37 h 40"/>
                <a:gd name="T36" fmla="*/ 176 w 176"/>
                <a:gd name="T37" fmla="*/ 8 h 40"/>
                <a:gd name="T38" fmla="*/ 166 w 176"/>
                <a:gd name="T39" fmla="*/ 5 h 40"/>
                <a:gd name="T40" fmla="*/ 154 w 176"/>
                <a:gd name="T41" fmla="*/ 2 h 40"/>
                <a:gd name="T42" fmla="*/ 143 w 176"/>
                <a:gd name="T43" fmla="*/ 1 h 40"/>
                <a:gd name="T44" fmla="*/ 132 w 176"/>
                <a:gd name="T45" fmla="*/ 0 h 40"/>
                <a:gd name="T46" fmla="*/ 123 w 176"/>
                <a:gd name="T47" fmla="*/ 0 h 40"/>
                <a:gd name="T48" fmla="*/ 112 w 176"/>
                <a:gd name="T49" fmla="*/ 1 h 40"/>
                <a:gd name="T50" fmla="*/ 103 w 176"/>
                <a:gd name="T51" fmla="*/ 2 h 40"/>
                <a:gd name="T52" fmla="*/ 93 w 176"/>
                <a:gd name="T53" fmla="*/ 2 h 40"/>
                <a:gd name="T54" fmla="*/ 83 w 176"/>
                <a:gd name="T55" fmla="*/ 4 h 40"/>
                <a:gd name="T56" fmla="*/ 72 w 176"/>
                <a:gd name="T57" fmla="*/ 5 h 40"/>
                <a:gd name="T58" fmla="*/ 62 w 176"/>
                <a:gd name="T59" fmla="*/ 6 h 40"/>
                <a:gd name="T60" fmla="*/ 53 w 176"/>
                <a:gd name="T61" fmla="*/ 8 h 40"/>
                <a:gd name="T62" fmla="*/ 42 w 176"/>
                <a:gd name="T63" fmla="*/ 8 h 40"/>
                <a:gd name="T64" fmla="*/ 31 w 176"/>
                <a:gd name="T65" fmla="*/ 8 h 40"/>
                <a:gd name="T66" fmla="*/ 22 w 176"/>
                <a:gd name="T67" fmla="*/ 8 h 40"/>
                <a:gd name="T68" fmla="*/ 11 w 176"/>
                <a:gd name="T69" fmla="*/ 6 h 40"/>
                <a:gd name="T70" fmla="*/ 0 w 176"/>
                <a:gd name="T71" fmla="*/ 9 h 40"/>
                <a:gd name="T72" fmla="*/ 19 w 176"/>
                <a:gd name="T7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40">
                  <a:moveTo>
                    <a:pt x="19" y="35"/>
                  </a:moveTo>
                  <a:lnTo>
                    <a:pt x="8" y="37"/>
                  </a:lnTo>
                  <a:lnTo>
                    <a:pt x="19" y="39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53" y="39"/>
                  </a:lnTo>
                  <a:lnTo>
                    <a:pt x="64" y="37"/>
                  </a:lnTo>
                  <a:lnTo>
                    <a:pt x="76" y="37"/>
                  </a:lnTo>
                  <a:lnTo>
                    <a:pt x="85" y="36"/>
                  </a:lnTo>
                  <a:lnTo>
                    <a:pt x="95" y="35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23" y="32"/>
                  </a:lnTo>
                  <a:lnTo>
                    <a:pt x="132" y="32"/>
                  </a:lnTo>
                  <a:lnTo>
                    <a:pt x="142" y="33"/>
                  </a:lnTo>
                  <a:lnTo>
                    <a:pt x="150" y="33"/>
                  </a:lnTo>
                  <a:lnTo>
                    <a:pt x="159" y="35"/>
                  </a:lnTo>
                  <a:lnTo>
                    <a:pt x="168" y="37"/>
                  </a:lnTo>
                  <a:lnTo>
                    <a:pt x="176" y="8"/>
                  </a:lnTo>
                  <a:lnTo>
                    <a:pt x="166" y="5"/>
                  </a:lnTo>
                  <a:lnTo>
                    <a:pt x="154" y="2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12" y="1"/>
                  </a:lnTo>
                  <a:lnTo>
                    <a:pt x="103" y="2"/>
                  </a:lnTo>
                  <a:lnTo>
                    <a:pt x="93" y="2"/>
                  </a:lnTo>
                  <a:lnTo>
                    <a:pt x="83" y="4"/>
                  </a:lnTo>
                  <a:lnTo>
                    <a:pt x="72" y="5"/>
                  </a:lnTo>
                  <a:lnTo>
                    <a:pt x="62" y="6"/>
                  </a:lnTo>
                  <a:lnTo>
                    <a:pt x="53" y="8"/>
                  </a:lnTo>
                  <a:lnTo>
                    <a:pt x="42" y="8"/>
                  </a:lnTo>
                  <a:lnTo>
                    <a:pt x="31" y="8"/>
                  </a:lnTo>
                  <a:lnTo>
                    <a:pt x="22" y="8"/>
                  </a:lnTo>
                  <a:lnTo>
                    <a:pt x="11" y="6"/>
                  </a:lnTo>
                  <a:lnTo>
                    <a:pt x="0" y="9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880"/>
            <p:cNvSpPr>
              <a:spLocks/>
            </p:cNvSpPr>
            <p:nvPr/>
          </p:nvSpPr>
          <p:spPr bwMode="auto">
            <a:xfrm>
              <a:off x="1821" y="2805"/>
              <a:ext cx="57" cy="46"/>
            </a:xfrm>
            <a:custGeom>
              <a:avLst/>
              <a:gdLst>
                <a:gd name="T0" fmla="*/ 10 w 170"/>
                <a:gd name="T1" fmla="*/ 136 h 136"/>
                <a:gd name="T2" fmla="*/ 21 w 170"/>
                <a:gd name="T3" fmla="*/ 132 h 136"/>
                <a:gd name="T4" fmla="*/ 34 w 170"/>
                <a:gd name="T5" fmla="*/ 127 h 136"/>
                <a:gd name="T6" fmla="*/ 45 w 170"/>
                <a:gd name="T7" fmla="*/ 122 h 136"/>
                <a:gd name="T8" fmla="*/ 56 w 170"/>
                <a:gd name="T9" fmla="*/ 115 h 136"/>
                <a:gd name="T10" fmla="*/ 66 w 170"/>
                <a:gd name="T11" fmla="*/ 107 h 136"/>
                <a:gd name="T12" fmla="*/ 76 w 170"/>
                <a:gd name="T13" fmla="*/ 101 h 136"/>
                <a:gd name="T14" fmla="*/ 85 w 170"/>
                <a:gd name="T15" fmla="*/ 93 h 136"/>
                <a:gd name="T16" fmla="*/ 96 w 170"/>
                <a:gd name="T17" fmla="*/ 86 h 136"/>
                <a:gd name="T18" fmla="*/ 105 w 170"/>
                <a:gd name="T19" fmla="*/ 78 h 136"/>
                <a:gd name="T20" fmla="*/ 115 w 170"/>
                <a:gd name="T21" fmla="*/ 69 h 136"/>
                <a:gd name="T22" fmla="*/ 124 w 170"/>
                <a:gd name="T23" fmla="*/ 62 h 136"/>
                <a:gd name="T24" fmla="*/ 132 w 170"/>
                <a:gd name="T25" fmla="*/ 54 h 136"/>
                <a:gd name="T26" fmla="*/ 142 w 170"/>
                <a:gd name="T27" fmla="*/ 47 h 136"/>
                <a:gd name="T28" fmla="*/ 151 w 170"/>
                <a:gd name="T29" fmla="*/ 39 h 136"/>
                <a:gd name="T30" fmla="*/ 159 w 170"/>
                <a:gd name="T31" fmla="*/ 31 h 136"/>
                <a:gd name="T32" fmla="*/ 170 w 170"/>
                <a:gd name="T33" fmla="*/ 24 h 136"/>
                <a:gd name="T34" fmla="*/ 151 w 170"/>
                <a:gd name="T35" fmla="*/ 0 h 136"/>
                <a:gd name="T36" fmla="*/ 142 w 170"/>
                <a:gd name="T37" fmla="*/ 7 h 136"/>
                <a:gd name="T38" fmla="*/ 131 w 170"/>
                <a:gd name="T39" fmla="*/ 14 h 136"/>
                <a:gd name="T40" fmla="*/ 122 w 170"/>
                <a:gd name="T41" fmla="*/ 22 h 136"/>
                <a:gd name="T42" fmla="*/ 112 w 170"/>
                <a:gd name="T43" fmla="*/ 30 h 136"/>
                <a:gd name="T44" fmla="*/ 104 w 170"/>
                <a:gd name="T45" fmla="*/ 38 h 136"/>
                <a:gd name="T46" fmla="*/ 93 w 170"/>
                <a:gd name="T47" fmla="*/ 46 h 136"/>
                <a:gd name="T48" fmla="*/ 85 w 170"/>
                <a:gd name="T49" fmla="*/ 54 h 136"/>
                <a:gd name="T50" fmla="*/ 76 w 170"/>
                <a:gd name="T51" fmla="*/ 61 h 136"/>
                <a:gd name="T52" fmla="*/ 68 w 170"/>
                <a:gd name="T53" fmla="*/ 69 h 136"/>
                <a:gd name="T54" fmla="*/ 57 w 170"/>
                <a:gd name="T55" fmla="*/ 76 h 136"/>
                <a:gd name="T56" fmla="*/ 48 w 170"/>
                <a:gd name="T57" fmla="*/ 82 h 136"/>
                <a:gd name="T58" fmla="*/ 38 w 170"/>
                <a:gd name="T59" fmla="*/ 88 h 136"/>
                <a:gd name="T60" fmla="*/ 29 w 170"/>
                <a:gd name="T61" fmla="*/ 93 h 136"/>
                <a:gd name="T62" fmla="*/ 21 w 170"/>
                <a:gd name="T63" fmla="*/ 99 h 136"/>
                <a:gd name="T64" fmla="*/ 11 w 170"/>
                <a:gd name="T65" fmla="*/ 103 h 136"/>
                <a:gd name="T66" fmla="*/ 0 w 170"/>
                <a:gd name="T67" fmla="*/ 105 h 136"/>
                <a:gd name="T68" fmla="*/ 10 w 170"/>
                <a:gd name="T6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136">
                  <a:moveTo>
                    <a:pt x="10" y="136"/>
                  </a:moveTo>
                  <a:lnTo>
                    <a:pt x="21" y="132"/>
                  </a:lnTo>
                  <a:lnTo>
                    <a:pt x="34" y="127"/>
                  </a:lnTo>
                  <a:lnTo>
                    <a:pt x="45" y="122"/>
                  </a:lnTo>
                  <a:lnTo>
                    <a:pt x="56" y="115"/>
                  </a:lnTo>
                  <a:lnTo>
                    <a:pt x="66" y="107"/>
                  </a:lnTo>
                  <a:lnTo>
                    <a:pt x="76" y="101"/>
                  </a:lnTo>
                  <a:lnTo>
                    <a:pt x="85" y="93"/>
                  </a:lnTo>
                  <a:lnTo>
                    <a:pt x="96" y="86"/>
                  </a:lnTo>
                  <a:lnTo>
                    <a:pt x="105" y="78"/>
                  </a:lnTo>
                  <a:lnTo>
                    <a:pt x="115" y="69"/>
                  </a:lnTo>
                  <a:lnTo>
                    <a:pt x="124" y="62"/>
                  </a:lnTo>
                  <a:lnTo>
                    <a:pt x="132" y="54"/>
                  </a:lnTo>
                  <a:lnTo>
                    <a:pt x="142" y="47"/>
                  </a:lnTo>
                  <a:lnTo>
                    <a:pt x="151" y="39"/>
                  </a:lnTo>
                  <a:lnTo>
                    <a:pt x="159" y="31"/>
                  </a:lnTo>
                  <a:lnTo>
                    <a:pt x="170" y="24"/>
                  </a:lnTo>
                  <a:lnTo>
                    <a:pt x="151" y="0"/>
                  </a:lnTo>
                  <a:lnTo>
                    <a:pt x="142" y="7"/>
                  </a:lnTo>
                  <a:lnTo>
                    <a:pt x="131" y="14"/>
                  </a:lnTo>
                  <a:lnTo>
                    <a:pt x="122" y="22"/>
                  </a:lnTo>
                  <a:lnTo>
                    <a:pt x="112" y="30"/>
                  </a:lnTo>
                  <a:lnTo>
                    <a:pt x="104" y="38"/>
                  </a:lnTo>
                  <a:lnTo>
                    <a:pt x="93" y="46"/>
                  </a:lnTo>
                  <a:lnTo>
                    <a:pt x="85" y="54"/>
                  </a:lnTo>
                  <a:lnTo>
                    <a:pt x="76" y="61"/>
                  </a:lnTo>
                  <a:lnTo>
                    <a:pt x="68" y="69"/>
                  </a:lnTo>
                  <a:lnTo>
                    <a:pt x="57" y="76"/>
                  </a:lnTo>
                  <a:lnTo>
                    <a:pt x="48" y="82"/>
                  </a:lnTo>
                  <a:lnTo>
                    <a:pt x="38" y="88"/>
                  </a:lnTo>
                  <a:lnTo>
                    <a:pt x="29" y="93"/>
                  </a:lnTo>
                  <a:lnTo>
                    <a:pt x="21" y="99"/>
                  </a:lnTo>
                  <a:lnTo>
                    <a:pt x="11" y="103"/>
                  </a:lnTo>
                  <a:lnTo>
                    <a:pt x="0" y="105"/>
                  </a:lnTo>
                  <a:lnTo>
                    <a:pt x="1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881"/>
            <p:cNvSpPr>
              <a:spLocks/>
            </p:cNvSpPr>
            <p:nvPr/>
          </p:nvSpPr>
          <p:spPr bwMode="auto">
            <a:xfrm>
              <a:off x="1755" y="2840"/>
              <a:ext cx="70" cy="15"/>
            </a:xfrm>
            <a:custGeom>
              <a:avLst/>
              <a:gdLst>
                <a:gd name="T0" fmla="*/ 0 w 209"/>
                <a:gd name="T1" fmla="*/ 31 h 45"/>
                <a:gd name="T2" fmla="*/ 12 w 209"/>
                <a:gd name="T3" fmla="*/ 34 h 45"/>
                <a:gd name="T4" fmla="*/ 25 w 209"/>
                <a:gd name="T5" fmla="*/ 37 h 45"/>
                <a:gd name="T6" fmla="*/ 38 w 209"/>
                <a:gd name="T7" fmla="*/ 38 h 45"/>
                <a:gd name="T8" fmla="*/ 51 w 209"/>
                <a:gd name="T9" fmla="*/ 39 h 45"/>
                <a:gd name="T10" fmla="*/ 65 w 209"/>
                <a:gd name="T11" fmla="*/ 42 h 45"/>
                <a:gd name="T12" fmla="*/ 78 w 209"/>
                <a:gd name="T13" fmla="*/ 42 h 45"/>
                <a:gd name="T14" fmla="*/ 90 w 209"/>
                <a:gd name="T15" fmla="*/ 44 h 45"/>
                <a:gd name="T16" fmla="*/ 105 w 209"/>
                <a:gd name="T17" fmla="*/ 45 h 45"/>
                <a:gd name="T18" fmla="*/ 117 w 209"/>
                <a:gd name="T19" fmla="*/ 45 h 45"/>
                <a:gd name="T20" fmla="*/ 131 w 209"/>
                <a:gd name="T21" fmla="*/ 44 h 45"/>
                <a:gd name="T22" fmla="*/ 144 w 209"/>
                <a:gd name="T23" fmla="*/ 42 h 45"/>
                <a:gd name="T24" fmla="*/ 156 w 209"/>
                <a:gd name="T25" fmla="*/ 42 h 45"/>
                <a:gd name="T26" fmla="*/ 170 w 209"/>
                <a:gd name="T27" fmla="*/ 39 h 45"/>
                <a:gd name="T28" fmla="*/ 182 w 209"/>
                <a:gd name="T29" fmla="*/ 37 h 45"/>
                <a:gd name="T30" fmla="*/ 195 w 209"/>
                <a:gd name="T31" fmla="*/ 34 h 45"/>
                <a:gd name="T32" fmla="*/ 209 w 209"/>
                <a:gd name="T33" fmla="*/ 31 h 45"/>
                <a:gd name="T34" fmla="*/ 199 w 209"/>
                <a:gd name="T35" fmla="*/ 0 h 45"/>
                <a:gd name="T36" fmla="*/ 189 w 209"/>
                <a:gd name="T37" fmla="*/ 4 h 45"/>
                <a:gd name="T38" fmla="*/ 176 w 209"/>
                <a:gd name="T39" fmla="*/ 6 h 45"/>
                <a:gd name="T40" fmla="*/ 164 w 209"/>
                <a:gd name="T41" fmla="*/ 8 h 45"/>
                <a:gd name="T42" fmla="*/ 155 w 209"/>
                <a:gd name="T43" fmla="*/ 10 h 45"/>
                <a:gd name="T44" fmla="*/ 141 w 209"/>
                <a:gd name="T45" fmla="*/ 11 h 45"/>
                <a:gd name="T46" fmla="*/ 129 w 209"/>
                <a:gd name="T47" fmla="*/ 12 h 45"/>
                <a:gd name="T48" fmla="*/ 117 w 209"/>
                <a:gd name="T49" fmla="*/ 12 h 45"/>
                <a:gd name="T50" fmla="*/ 105 w 209"/>
                <a:gd name="T51" fmla="*/ 12 h 45"/>
                <a:gd name="T52" fmla="*/ 93 w 209"/>
                <a:gd name="T53" fmla="*/ 12 h 45"/>
                <a:gd name="T54" fmla="*/ 79 w 209"/>
                <a:gd name="T55" fmla="*/ 11 h 45"/>
                <a:gd name="T56" fmla="*/ 67 w 209"/>
                <a:gd name="T57" fmla="*/ 10 h 45"/>
                <a:gd name="T58" fmla="*/ 55 w 209"/>
                <a:gd name="T59" fmla="*/ 8 h 45"/>
                <a:gd name="T60" fmla="*/ 42 w 209"/>
                <a:gd name="T61" fmla="*/ 7 h 45"/>
                <a:gd name="T62" fmla="*/ 29 w 209"/>
                <a:gd name="T63" fmla="*/ 6 h 45"/>
                <a:gd name="T64" fmla="*/ 17 w 209"/>
                <a:gd name="T65" fmla="*/ 3 h 45"/>
                <a:gd name="T66" fmla="*/ 5 w 209"/>
                <a:gd name="T67" fmla="*/ 0 h 45"/>
                <a:gd name="T68" fmla="*/ 0 w 209"/>
                <a:gd name="T69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45">
                  <a:moveTo>
                    <a:pt x="0" y="31"/>
                  </a:moveTo>
                  <a:lnTo>
                    <a:pt x="12" y="34"/>
                  </a:lnTo>
                  <a:lnTo>
                    <a:pt x="25" y="37"/>
                  </a:lnTo>
                  <a:lnTo>
                    <a:pt x="38" y="38"/>
                  </a:lnTo>
                  <a:lnTo>
                    <a:pt x="51" y="39"/>
                  </a:lnTo>
                  <a:lnTo>
                    <a:pt x="65" y="42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105" y="45"/>
                  </a:lnTo>
                  <a:lnTo>
                    <a:pt x="117" y="45"/>
                  </a:lnTo>
                  <a:lnTo>
                    <a:pt x="131" y="44"/>
                  </a:lnTo>
                  <a:lnTo>
                    <a:pt x="144" y="42"/>
                  </a:lnTo>
                  <a:lnTo>
                    <a:pt x="156" y="42"/>
                  </a:lnTo>
                  <a:lnTo>
                    <a:pt x="170" y="39"/>
                  </a:lnTo>
                  <a:lnTo>
                    <a:pt x="182" y="37"/>
                  </a:lnTo>
                  <a:lnTo>
                    <a:pt x="195" y="34"/>
                  </a:lnTo>
                  <a:lnTo>
                    <a:pt x="209" y="31"/>
                  </a:lnTo>
                  <a:lnTo>
                    <a:pt x="199" y="0"/>
                  </a:lnTo>
                  <a:lnTo>
                    <a:pt x="189" y="4"/>
                  </a:lnTo>
                  <a:lnTo>
                    <a:pt x="176" y="6"/>
                  </a:lnTo>
                  <a:lnTo>
                    <a:pt x="164" y="8"/>
                  </a:lnTo>
                  <a:lnTo>
                    <a:pt x="155" y="10"/>
                  </a:lnTo>
                  <a:lnTo>
                    <a:pt x="141" y="11"/>
                  </a:lnTo>
                  <a:lnTo>
                    <a:pt x="129" y="12"/>
                  </a:lnTo>
                  <a:lnTo>
                    <a:pt x="117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9" y="11"/>
                  </a:lnTo>
                  <a:lnTo>
                    <a:pt x="67" y="10"/>
                  </a:lnTo>
                  <a:lnTo>
                    <a:pt x="55" y="8"/>
                  </a:lnTo>
                  <a:lnTo>
                    <a:pt x="42" y="7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882"/>
            <p:cNvSpPr>
              <a:spLocks/>
            </p:cNvSpPr>
            <p:nvPr/>
          </p:nvSpPr>
          <p:spPr bwMode="auto">
            <a:xfrm>
              <a:off x="1817" y="2840"/>
              <a:ext cx="7" cy="11"/>
            </a:xfrm>
            <a:custGeom>
              <a:avLst/>
              <a:gdLst>
                <a:gd name="T0" fmla="*/ 19 w 19"/>
                <a:gd name="T1" fmla="*/ 0 h 33"/>
                <a:gd name="T2" fmla="*/ 12 w 19"/>
                <a:gd name="T3" fmla="*/ 0 h 33"/>
                <a:gd name="T4" fmla="*/ 7 w 19"/>
                <a:gd name="T5" fmla="*/ 4 h 33"/>
                <a:gd name="T6" fmla="*/ 3 w 19"/>
                <a:gd name="T7" fmla="*/ 8 h 33"/>
                <a:gd name="T8" fmla="*/ 0 w 19"/>
                <a:gd name="T9" fmla="*/ 14 h 33"/>
                <a:gd name="T10" fmla="*/ 0 w 19"/>
                <a:gd name="T11" fmla="*/ 19 h 33"/>
                <a:gd name="T12" fmla="*/ 3 w 19"/>
                <a:gd name="T13" fmla="*/ 26 h 33"/>
                <a:gd name="T14" fmla="*/ 7 w 19"/>
                <a:gd name="T15" fmla="*/ 30 h 33"/>
                <a:gd name="T16" fmla="*/ 14 w 19"/>
                <a:gd name="T17" fmla="*/ 33 h 33"/>
                <a:gd name="T18" fmla="*/ 19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19" y="0"/>
                  </a:moveTo>
                  <a:lnTo>
                    <a:pt x="12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883"/>
            <p:cNvSpPr>
              <a:spLocks/>
            </p:cNvSpPr>
            <p:nvPr/>
          </p:nvSpPr>
          <p:spPr bwMode="auto">
            <a:xfrm>
              <a:off x="2074" y="2492"/>
              <a:ext cx="9" cy="9"/>
            </a:xfrm>
            <a:custGeom>
              <a:avLst/>
              <a:gdLst>
                <a:gd name="T0" fmla="*/ 0 w 27"/>
                <a:gd name="T1" fmla="*/ 22 h 27"/>
                <a:gd name="T2" fmla="*/ 5 w 27"/>
                <a:gd name="T3" fmla="*/ 27 h 27"/>
                <a:gd name="T4" fmla="*/ 10 w 27"/>
                <a:gd name="T5" fmla="*/ 27 h 27"/>
                <a:gd name="T6" fmla="*/ 17 w 27"/>
                <a:gd name="T7" fmla="*/ 26 h 27"/>
                <a:gd name="T8" fmla="*/ 21 w 27"/>
                <a:gd name="T9" fmla="*/ 22 h 27"/>
                <a:gd name="T10" fmla="*/ 25 w 27"/>
                <a:gd name="T11" fmla="*/ 18 h 27"/>
                <a:gd name="T12" fmla="*/ 27 w 27"/>
                <a:gd name="T13" fmla="*/ 12 h 27"/>
                <a:gd name="T14" fmla="*/ 27 w 27"/>
                <a:gd name="T15" fmla="*/ 7 h 27"/>
                <a:gd name="T16" fmla="*/ 23 w 27"/>
                <a:gd name="T17" fmla="*/ 0 h 27"/>
                <a:gd name="T18" fmla="*/ 0 w 27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0" y="22"/>
                  </a:moveTo>
                  <a:lnTo>
                    <a:pt x="5" y="27"/>
                  </a:lnTo>
                  <a:lnTo>
                    <a:pt x="10" y="27"/>
                  </a:lnTo>
                  <a:lnTo>
                    <a:pt x="17" y="26"/>
                  </a:lnTo>
                  <a:lnTo>
                    <a:pt x="21" y="22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884"/>
            <p:cNvSpPr>
              <a:spLocks/>
            </p:cNvSpPr>
            <p:nvPr/>
          </p:nvSpPr>
          <p:spPr bwMode="auto">
            <a:xfrm>
              <a:off x="1999" y="2435"/>
              <a:ext cx="82" cy="65"/>
            </a:xfrm>
            <a:custGeom>
              <a:avLst/>
              <a:gdLst>
                <a:gd name="T0" fmla="*/ 0 w 246"/>
                <a:gd name="T1" fmla="*/ 30 h 195"/>
                <a:gd name="T2" fmla="*/ 15 w 246"/>
                <a:gd name="T3" fmla="*/ 35 h 195"/>
                <a:gd name="T4" fmla="*/ 33 w 246"/>
                <a:gd name="T5" fmla="*/ 41 h 195"/>
                <a:gd name="T6" fmla="*/ 47 w 246"/>
                <a:gd name="T7" fmla="*/ 48 h 195"/>
                <a:gd name="T8" fmla="*/ 61 w 246"/>
                <a:gd name="T9" fmla="*/ 54 h 195"/>
                <a:gd name="T10" fmla="*/ 77 w 246"/>
                <a:gd name="T11" fmla="*/ 62 h 195"/>
                <a:gd name="T12" fmla="*/ 91 w 246"/>
                <a:gd name="T13" fmla="*/ 72 h 195"/>
                <a:gd name="T14" fmla="*/ 104 w 246"/>
                <a:gd name="T15" fmla="*/ 81 h 195"/>
                <a:gd name="T16" fmla="*/ 118 w 246"/>
                <a:gd name="T17" fmla="*/ 92 h 195"/>
                <a:gd name="T18" fmla="*/ 132 w 246"/>
                <a:gd name="T19" fmla="*/ 104 h 195"/>
                <a:gd name="T20" fmla="*/ 144 w 246"/>
                <a:gd name="T21" fmla="*/ 115 h 195"/>
                <a:gd name="T22" fmla="*/ 158 w 246"/>
                <a:gd name="T23" fmla="*/ 127 h 195"/>
                <a:gd name="T24" fmla="*/ 171 w 246"/>
                <a:gd name="T25" fmla="*/ 141 h 195"/>
                <a:gd name="T26" fmla="*/ 184 w 246"/>
                <a:gd name="T27" fmla="*/ 154 h 195"/>
                <a:gd name="T28" fmla="*/ 197 w 246"/>
                <a:gd name="T29" fmla="*/ 168 h 195"/>
                <a:gd name="T30" fmla="*/ 209 w 246"/>
                <a:gd name="T31" fmla="*/ 181 h 195"/>
                <a:gd name="T32" fmla="*/ 223 w 246"/>
                <a:gd name="T33" fmla="*/ 195 h 195"/>
                <a:gd name="T34" fmla="*/ 246 w 246"/>
                <a:gd name="T35" fmla="*/ 173 h 195"/>
                <a:gd name="T36" fmla="*/ 233 w 246"/>
                <a:gd name="T37" fmla="*/ 160 h 195"/>
                <a:gd name="T38" fmla="*/ 220 w 246"/>
                <a:gd name="T39" fmla="*/ 146 h 195"/>
                <a:gd name="T40" fmla="*/ 206 w 246"/>
                <a:gd name="T41" fmla="*/ 133 h 195"/>
                <a:gd name="T42" fmla="*/ 193 w 246"/>
                <a:gd name="T43" fmla="*/ 118 h 195"/>
                <a:gd name="T44" fmla="*/ 180 w 246"/>
                <a:gd name="T45" fmla="*/ 106 h 195"/>
                <a:gd name="T46" fmla="*/ 166 w 246"/>
                <a:gd name="T47" fmla="*/ 92 h 195"/>
                <a:gd name="T48" fmla="*/ 153 w 246"/>
                <a:gd name="T49" fmla="*/ 80 h 195"/>
                <a:gd name="T50" fmla="*/ 138 w 246"/>
                <a:gd name="T51" fmla="*/ 66 h 195"/>
                <a:gd name="T52" fmla="*/ 123 w 246"/>
                <a:gd name="T53" fmla="*/ 57 h 195"/>
                <a:gd name="T54" fmla="*/ 108 w 246"/>
                <a:gd name="T55" fmla="*/ 45 h 195"/>
                <a:gd name="T56" fmla="*/ 93 w 246"/>
                <a:gd name="T57" fmla="*/ 37 h 195"/>
                <a:gd name="T58" fmla="*/ 77 w 246"/>
                <a:gd name="T59" fmla="*/ 26 h 195"/>
                <a:gd name="T60" fmla="*/ 61 w 246"/>
                <a:gd name="T61" fmla="*/ 18 h 195"/>
                <a:gd name="T62" fmla="*/ 42 w 246"/>
                <a:gd name="T63" fmla="*/ 11 h 195"/>
                <a:gd name="T64" fmla="*/ 26 w 246"/>
                <a:gd name="T65" fmla="*/ 6 h 195"/>
                <a:gd name="T66" fmla="*/ 7 w 246"/>
                <a:gd name="T67" fmla="*/ 0 h 195"/>
                <a:gd name="T68" fmla="*/ 0 w 246"/>
                <a:gd name="T69" fmla="*/ 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195">
                  <a:moveTo>
                    <a:pt x="0" y="30"/>
                  </a:moveTo>
                  <a:lnTo>
                    <a:pt x="15" y="35"/>
                  </a:lnTo>
                  <a:lnTo>
                    <a:pt x="33" y="41"/>
                  </a:lnTo>
                  <a:lnTo>
                    <a:pt x="47" y="48"/>
                  </a:lnTo>
                  <a:lnTo>
                    <a:pt x="61" y="54"/>
                  </a:lnTo>
                  <a:lnTo>
                    <a:pt x="77" y="62"/>
                  </a:lnTo>
                  <a:lnTo>
                    <a:pt x="91" y="72"/>
                  </a:lnTo>
                  <a:lnTo>
                    <a:pt x="104" y="81"/>
                  </a:lnTo>
                  <a:lnTo>
                    <a:pt x="118" y="92"/>
                  </a:lnTo>
                  <a:lnTo>
                    <a:pt x="132" y="104"/>
                  </a:lnTo>
                  <a:lnTo>
                    <a:pt x="144" y="115"/>
                  </a:lnTo>
                  <a:lnTo>
                    <a:pt x="158" y="127"/>
                  </a:lnTo>
                  <a:lnTo>
                    <a:pt x="171" y="141"/>
                  </a:lnTo>
                  <a:lnTo>
                    <a:pt x="184" y="154"/>
                  </a:lnTo>
                  <a:lnTo>
                    <a:pt x="197" y="168"/>
                  </a:lnTo>
                  <a:lnTo>
                    <a:pt x="209" y="181"/>
                  </a:lnTo>
                  <a:lnTo>
                    <a:pt x="223" y="195"/>
                  </a:lnTo>
                  <a:lnTo>
                    <a:pt x="246" y="173"/>
                  </a:lnTo>
                  <a:lnTo>
                    <a:pt x="233" y="160"/>
                  </a:lnTo>
                  <a:lnTo>
                    <a:pt x="220" y="146"/>
                  </a:lnTo>
                  <a:lnTo>
                    <a:pt x="206" y="133"/>
                  </a:lnTo>
                  <a:lnTo>
                    <a:pt x="193" y="118"/>
                  </a:lnTo>
                  <a:lnTo>
                    <a:pt x="180" y="106"/>
                  </a:lnTo>
                  <a:lnTo>
                    <a:pt x="166" y="92"/>
                  </a:lnTo>
                  <a:lnTo>
                    <a:pt x="153" y="80"/>
                  </a:lnTo>
                  <a:lnTo>
                    <a:pt x="138" y="66"/>
                  </a:lnTo>
                  <a:lnTo>
                    <a:pt x="123" y="57"/>
                  </a:lnTo>
                  <a:lnTo>
                    <a:pt x="108" y="45"/>
                  </a:lnTo>
                  <a:lnTo>
                    <a:pt x="93" y="37"/>
                  </a:lnTo>
                  <a:lnTo>
                    <a:pt x="77" y="26"/>
                  </a:lnTo>
                  <a:lnTo>
                    <a:pt x="61" y="18"/>
                  </a:lnTo>
                  <a:lnTo>
                    <a:pt x="42" y="11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885"/>
            <p:cNvSpPr>
              <a:spLocks/>
            </p:cNvSpPr>
            <p:nvPr/>
          </p:nvSpPr>
          <p:spPr bwMode="auto">
            <a:xfrm>
              <a:off x="1937" y="2433"/>
              <a:ext cx="65" cy="32"/>
            </a:xfrm>
            <a:custGeom>
              <a:avLst/>
              <a:gdLst>
                <a:gd name="T0" fmla="*/ 0 w 194"/>
                <a:gd name="T1" fmla="*/ 93 h 97"/>
                <a:gd name="T2" fmla="*/ 27 w 194"/>
                <a:gd name="T3" fmla="*/ 97 h 97"/>
                <a:gd name="T4" fmla="*/ 36 w 194"/>
                <a:gd name="T5" fmla="*/ 89 h 97"/>
                <a:gd name="T6" fmla="*/ 46 w 194"/>
                <a:gd name="T7" fmla="*/ 80 h 97"/>
                <a:gd name="T8" fmla="*/ 56 w 194"/>
                <a:gd name="T9" fmla="*/ 71 h 97"/>
                <a:gd name="T10" fmla="*/ 66 w 194"/>
                <a:gd name="T11" fmla="*/ 65 h 97"/>
                <a:gd name="T12" fmla="*/ 77 w 194"/>
                <a:gd name="T13" fmla="*/ 58 h 97"/>
                <a:gd name="T14" fmla="*/ 86 w 194"/>
                <a:gd name="T15" fmla="*/ 51 h 97"/>
                <a:gd name="T16" fmla="*/ 97 w 194"/>
                <a:gd name="T17" fmla="*/ 46 h 97"/>
                <a:gd name="T18" fmla="*/ 105 w 194"/>
                <a:gd name="T19" fmla="*/ 43 h 97"/>
                <a:gd name="T20" fmla="*/ 117 w 194"/>
                <a:gd name="T21" fmla="*/ 39 h 97"/>
                <a:gd name="T22" fmla="*/ 128 w 194"/>
                <a:gd name="T23" fmla="*/ 35 h 97"/>
                <a:gd name="T24" fmla="*/ 137 w 194"/>
                <a:gd name="T25" fmla="*/ 34 h 97"/>
                <a:gd name="T26" fmla="*/ 147 w 194"/>
                <a:gd name="T27" fmla="*/ 32 h 97"/>
                <a:gd name="T28" fmla="*/ 158 w 194"/>
                <a:gd name="T29" fmla="*/ 32 h 97"/>
                <a:gd name="T30" fmla="*/ 168 w 194"/>
                <a:gd name="T31" fmla="*/ 32 h 97"/>
                <a:gd name="T32" fmla="*/ 178 w 194"/>
                <a:gd name="T33" fmla="*/ 32 h 97"/>
                <a:gd name="T34" fmla="*/ 187 w 194"/>
                <a:gd name="T35" fmla="*/ 35 h 97"/>
                <a:gd name="T36" fmla="*/ 194 w 194"/>
                <a:gd name="T37" fmla="*/ 4 h 97"/>
                <a:gd name="T38" fmla="*/ 182 w 194"/>
                <a:gd name="T39" fmla="*/ 1 h 97"/>
                <a:gd name="T40" fmla="*/ 168 w 194"/>
                <a:gd name="T41" fmla="*/ 0 h 97"/>
                <a:gd name="T42" fmla="*/ 158 w 194"/>
                <a:gd name="T43" fmla="*/ 0 h 97"/>
                <a:gd name="T44" fmla="*/ 145 w 194"/>
                <a:gd name="T45" fmla="*/ 0 h 97"/>
                <a:gd name="T46" fmla="*/ 132 w 194"/>
                <a:gd name="T47" fmla="*/ 1 h 97"/>
                <a:gd name="T48" fmla="*/ 118 w 194"/>
                <a:gd name="T49" fmla="*/ 5 h 97"/>
                <a:gd name="T50" fmla="*/ 108 w 194"/>
                <a:gd name="T51" fmla="*/ 8 h 97"/>
                <a:gd name="T52" fmla="*/ 96 w 194"/>
                <a:gd name="T53" fmla="*/ 13 h 97"/>
                <a:gd name="T54" fmla="*/ 83 w 194"/>
                <a:gd name="T55" fmla="*/ 18 h 97"/>
                <a:gd name="T56" fmla="*/ 71 w 194"/>
                <a:gd name="T57" fmla="*/ 24 h 97"/>
                <a:gd name="T58" fmla="*/ 59 w 194"/>
                <a:gd name="T59" fmla="*/ 31 h 97"/>
                <a:gd name="T60" fmla="*/ 50 w 194"/>
                <a:gd name="T61" fmla="*/ 38 h 97"/>
                <a:gd name="T62" fmla="*/ 38 w 194"/>
                <a:gd name="T63" fmla="*/ 46 h 97"/>
                <a:gd name="T64" fmla="*/ 25 w 194"/>
                <a:gd name="T65" fmla="*/ 55 h 97"/>
                <a:gd name="T66" fmla="*/ 15 w 194"/>
                <a:gd name="T67" fmla="*/ 65 h 97"/>
                <a:gd name="T68" fmla="*/ 4 w 194"/>
                <a:gd name="T69" fmla="*/ 76 h 97"/>
                <a:gd name="T70" fmla="*/ 31 w 194"/>
                <a:gd name="T71" fmla="*/ 81 h 97"/>
                <a:gd name="T72" fmla="*/ 0 w 194"/>
                <a:gd name="T73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97">
                  <a:moveTo>
                    <a:pt x="0" y="93"/>
                  </a:moveTo>
                  <a:lnTo>
                    <a:pt x="27" y="97"/>
                  </a:lnTo>
                  <a:lnTo>
                    <a:pt x="36" y="89"/>
                  </a:lnTo>
                  <a:lnTo>
                    <a:pt x="46" y="80"/>
                  </a:lnTo>
                  <a:lnTo>
                    <a:pt x="56" y="71"/>
                  </a:lnTo>
                  <a:lnTo>
                    <a:pt x="66" y="65"/>
                  </a:lnTo>
                  <a:lnTo>
                    <a:pt x="77" y="58"/>
                  </a:lnTo>
                  <a:lnTo>
                    <a:pt x="86" y="51"/>
                  </a:lnTo>
                  <a:lnTo>
                    <a:pt x="97" y="46"/>
                  </a:lnTo>
                  <a:lnTo>
                    <a:pt x="105" y="43"/>
                  </a:lnTo>
                  <a:lnTo>
                    <a:pt x="117" y="39"/>
                  </a:lnTo>
                  <a:lnTo>
                    <a:pt x="128" y="35"/>
                  </a:lnTo>
                  <a:lnTo>
                    <a:pt x="137" y="34"/>
                  </a:lnTo>
                  <a:lnTo>
                    <a:pt x="147" y="32"/>
                  </a:lnTo>
                  <a:lnTo>
                    <a:pt x="158" y="32"/>
                  </a:lnTo>
                  <a:lnTo>
                    <a:pt x="168" y="32"/>
                  </a:lnTo>
                  <a:lnTo>
                    <a:pt x="178" y="32"/>
                  </a:lnTo>
                  <a:lnTo>
                    <a:pt x="187" y="35"/>
                  </a:lnTo>
                  <a:lnTo>
                    <a:pt x="194" y="4"/>
                  </a:lnTo>
                  <a:lnTo>
                    <a:pt x="182" y="1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2" y="1"/>
                  </a:lnTo>
                  <a:lnTo>
                    <a:pt x="118" y="5"/>
                  </a:lnTo>
                  <a:lnTo>
                    <a:pt x="108" y="8"/>
                  </a:lnTo>
                  <a:lnTo>
                    <a:pt x="96" y="13"/>
                  </a:lnTo>
                  <a:lnTo>
                    <a:pt x="83" y="18"/>
                  </a:lnTo>
                  <a:lnTo>
                    <a:pt x="71" y="24"/>
                  </a:lnTo>
                  <a:lnTo>
                    <a:pt x="59" y="31"/>
                  </a:lnTo>
                  <a:lnTo>
                    <a:pt x="50" y="38"/>
                  </a:lnTo>
                  <a:lnTo>
                    <a:pt x="38" y="46"/>
                  </a:lnTo>
                  <a:lnTo>
                    <a:pt x="25" y="55"/>
                  </a:lnTo>
                  <a:lnTo>
                    <a:pt x="15" y="65"/>
                  </a:lnTo>
                  <a:lnTo>
                    <a:pt x="4" y="76"/>
                  </a:lnTo>
                  <a:lnTo>
                    <a:pt x="31" y="8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886"/>
            <p:cNvSpPr>
              <a:spLocks/>
            </p:cNvSpPr>
            <p:nvPr/>
          </p:nvSpPr>
          <p:spPr bwMode="auto">
            <a:xfrm>
              <a:off x="1853" y="2405"/>
              <a:ext cx="94" cy="59"/>
            </a:xfrm>
            <a:custGeom>
              <a:avLst/>
              <a:gdLst>
                <a:gd name="T0" fmla="*/ 8 w 282"/>
                <a:gd name="T1" fmla="*/ 37 h 177"/>
                <a:gd name="T2" fmla="*/ 23 w 282"/>
                <a:gd name="T3" fmla="*/ 34 h 177"/>
                <a:gd name="T4" fmla="*/ 38 w 282"/>
                <a:gd name="T5" fmla="*/ 31 h 177"/>
                <a:gd name="T6" fmla="*/ 57 w 282"/>
                <a:gd name="T7" fmla="*/ 31 h 177"/>
                <a:gd name="T8" fmla="*/ 74 w 282"/>
                <a:gd name="T9" fmla="*/ 34 h 177"/>
                <a:gd name="T10" fmla="*/ 90 w 282"/>
                <a:gd name="T11" fmla="*/ 35 h 177"/>
                <a:gd name="T12" fmla="*/ 108 w 282"/>
                <a:gd name="T13" fmla="*/ 42 h 177"/>
                <a:gd name="T14" fmla="*/ 125 w 282"/>
                <a:gd name="T15" fmla="*/ 48 h 177"/>
                <a:gd name="T16" fmla="*/ 143 w 282"/>
                <a:gd name="T17" fmla="*/ 56 h 177"/>
                <a:gd name="T18" fmla="*/ 159 w 282"/>
                <a:gd name="T19" fmla="*/ 68 h 177"/>
                <a:gd name="T20" fmla="*/ 177 w 282"/>
                <a:gd name="T21" fmla="*/ 79 h 177"/>
                <a:gd name="T22" fmla="*/ 192 w 282"/>
                <a:gd name="T23" fmla="*/ 92 h 177"/>
                <a:gd name="T24" fmla="*/ 206 w 282"/>
                <a:gd name="T25" fmla="*/ 106 h 177"/>
                <a:gd name="T26" fmla="*/ 218 w 282"/>
                <a:gd name="T27" fmla="*/ 122 h 177"/>
                <a:gd name="T28" fmla="*/ 232 w 282"/>
                <a:gd name="T29" fmla="*/ 138 h 177"/>
                <a:gd name="T30" fmla="*/ 241 w 282"/>
                <a:gd name="T31" fmla="*/ 157 h 177"/>
                <a:gd name="T32" fmla="*/ 251 w 282"/>
                <a:gd name="T33" fmla="*/ 177 h 177"/>
                <a:gd name="T34" fmla="*/ 282 w 282"/>
                <a:gd name="T35" fmla="*/ 165 h 177"/>
                <a:gd name="T36" fmla="*/ 271 w 282"/>
                <a:gd name="T37" fmla="*/ 143 h 177"/>
                <a:gd name="T38" fmla="*/ 259 w 282"/>
                <a:gd name="T39" fmla="*/ 122 h 177"/>
                <a:gd name="T40" fmla="*/ 244 w 282"/>
                <a:gd name="T41" fmla="*/ 102 h 177"/>
                <a:gd name="T42" fmla="*/ 229 w 282"/>
                <a:gd name="T43" fmla="*/ 84 h 177"/>
                <a:gd name="T44" fmla="*/ 213 w 282"/>
                <a:gd name="T45" fmla="*/ 68 h 177"/>
                <a:gd name="T46" fmla="*/ 194 w 282"/>
                <a:gd name="T47" fmla="*/ 53 h 177"/>
                <a:gd name="T48" fmla="*/ 177 w 282"/>
                <a:gd name="T49" fmla="*/ 39 h 177"/>
                <a:gd name="T50" fmla="*/ 158 w 282"/>
                <a:gd name="T51" fmla="*/ 30 h 177"/>
                <a:gd name="T52" fmla="*/ 138 w 282"/>
                <a:gd name="T53" fmla="*/ 19 h 177"/>
                <a:gd name="T54" fmla="*/ 119 w 282"/>
                <a:gd name="T55" fmla="*/ 11 h 177"/>
                <a:gd name="T56" fmla="*/ 97 w 282"/>
                <a:gd name="T57" fmla="*/ 6 h 177"/>
                <a:gd name="T58" fmla="*/ 77 w 282"/>
                <a:gd name="T59" fmla="*/ 2 h 177"/>
                <a:gd name="T60" fmla="*/ 57 w 282"/>
                <a:gd name="T61" fmla="*/ 0 h 177"/>
                <a:gd name="T62" fmla="*/ 38 w 282"/>
                <a:gd name="T63" fmla="*/ 0 h 177"/>
                <a:gd name="T64" fmla="*/ 18 w 282"/>
                <a:gd name="T65" fmla="*/ 2 h 177"/>
                <a:gd name="T66" fmla="*/ 0 w 282"/>
                <a:gd name="T67" fmla="*/ 7 h 177"/>
                <a:gd name="T68" fmla="*/ 8 w 282"/>
                <a:gd name="T69" fmla="*/ 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77">
                  <a:moveTo>
                    <a:pt x="8" y="37"/>
                  </a:moveTo>
                  <a:lnTo>
                    <a:pt x="23" y="34"/>
                  </a:lnTo>
                  <a:lnTo>
                    <a:pt x="38" y="31"/>
                  </a:lnTo>
                  <a:lnTo>
                    <a:pt x="57" y="31"/>
                  </a:lnTo>
                  <a:lnTo>
                    <a:pt x="74" y="34"/>
                  </a:lnTo>
                  <a:lnTo>
                    <a:pt x="90" y="35"/>
                  </a:lnTo>
                  <a:lnTo>
                    <a:pt x="108" y="42"/>
                  </a:lnTo>
                  <a:lnTo>
                    <a:pt x="125" y="48"/>
                  </a:lnTo>
                  <a:lnTo>
                    <a:pt x="143" y="56"/>
                  </a:lnTo>
                  <a:lnTo>
                    <a:pt x="159" y="68"/>
                  </a:lnTo>
                  <a:lnTo>
                    <a:pt x="177" y="79"/>
                  </a:lnTo>
                  <a:lnTo>
                    <a:pt x="192" y="92"/>
                  </a:lnTo>
                  <a:lnTo>
                    <a:pt x="206" y="106"/>
                  </a:lnTo>
                  <a:lnTo>
                    <a:pt x="218" y="122"/>
                  </a:lnTo>
                  <a:lnTo>
                    <a:pt x="232" y="138"/>
                  </a:lnTo>
                  <a:lnTo>
                    <a:pt x="241" y="157"/>
                  </a:lnTo>
                  <a:lnTo>
                    <a:pt x="251" y="177"/>
                  </a:lnTo>
                  <a:lnTo>
                    <a:pt x="282" y="165"/>
                  </a:lnTo>
                  <a:lnTo>
                    <a:pt x="271" y="143"/>
                  </a:lnTo>
                  <a:lnTo>
                    <a:pt x="259" y="122"/>
                  </a:lnTo>
                  <a:lnTo>
                    <a:pt x="244" y="102"/>
                  </a:lnTo>
                  <a:lnTo>
                    <a:pt x="229" y="84"/>
                  </a:lnTo>
                  <a:lnTo>
                    <a:pt x="213" y="68"/>
                  </a:lnTo>
                  <a:lnTo>
                    <a:pt x="194" y="53"/>
                  </a:lnTo>
                  <a:lnTo>
                    <a:pt x="177" y="39"/>
                  </a:lnTo>
                  <a:lnTo>
                    <a:pt x="158" y="30"/>
                  </a:lnTo>
                  <a:lnTo>
                    <a:pt x="138" y="19"/>
                  </a:lnTo>
                  <a:lnTo>
                    <a:pt x="119" y="11"/>
                  </a:lnTo>
                  <a:lnTo>
                    <a:pt x="97" y="6"/>
                  </a:lnTo>
                  <a:lnTo>
                    <a:pt x="77" y="2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18" y="2"/>
                  </a:lnTo>
                  <a:lnTo>
                    <a:pt x="0" y="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887"/>
            <p:cNvSpPr>
              <a:spLocks/>
            </p:cNvSpPr>
            <p:nvPr/>
          </p:nvSpPr>
          <p:spPr bwMode="auto">
            <a:xfrm>
              <a:off x="1746" y="2407"/>
              <a:ext cx="110" cy="85"/>
            </a:xfrm>
            <a:custGeom>
              <a:avLst/>
              <a:gdLst>
                <a:gd name="T0" fmla="*/ 29 w 329"/>
                <a:gd name="T1" fmla="*/ 254 h 254"/>
                <a:gd name="T2" fmla="*/ 39 w 329"/>
                <a:gd name="T3" fmla="*/ 235 h 254"/>
                <a:gd name="T4" fmla="*/ 51 w 329"/>
                <a:gd name="T5" fmla="*/ 217 h 254"/>
                <a:gd name="T6" fmla="*/ 65 w 329"/>
                <a:gd name="T7" fmla="*/ 198 h 254"/>
                <a:gd name="T8" fmla="*/ 80 w 329"/>
                <a:gd name="T9" fmla="*/ 182 h 254"/>
                <a:gd name="T10" fmla="*/ 96 w 329"/>
                <a:gd name="T11" fmla="*/ 165 h 254"/>
                <a:gd name="T12" fmla="*/ 113 w 329"/>
                <a:gd name="T13" fmla="*/ 148 h 254"/>
                <a:gd name="T14" fmla="*/ 134 w 329"/>
                <a:gd name="T15" fmla="*/ 134 h 254"/>
                <a:gd name="T16" fmla="*/ 153 w 329"/>
                <a:gd name="T17" fmla="*/ 117 h 254"/>
                <a:gd name="T18" fmla="*/ 173 w 329"/>
                <a:gd name="T19" fmla="*/ 104 h 254"/>
                <a:gd name="T20" fmla="*/ 194 w 329"/>
                <a:gd name="T21" fmla="*/ 90 h 254"/>
                <a:gd name="T22" fmla="*/ 216 w 329"/>
                <a:gd name="T23" fmla="*/ 78 h 254"/>
                <a:gd name="T24" fmla="*/ 237 w 329"/>
                <a:gd name="T25" fmla="*/ 66 h 254"/>
                <a:gd name="T26" fmla="*/ 260 w 329"/>
                <a:gd name="T27" fmla="*/ 55 h 254"/>
                <a:gd name="T28" fmla="*/ 285 w 329"/>
                <a:gd name="T29" fmla="*/ 46 h 254"/>
                <a:gd name="T30" fmla="*/ 306 w 329"/>
                <a:gd name="T31" fmla="*/ 38 h 254"/>
                <a:gd name="T32" fmla="*/ 329 w 329"/>
                <a:gd name="T33" fmla="*/ 30 h 254"/>
                <a:gd name="T34" fmla="*/ 321 w 329"/>
                <a:gd name="T35" fmla="*/ 0 h 254"/>
                <a:gd name="T36" fmla="*/ 297 w 329"/>
                <a:gd name="T37" fmla="*/ 7 h 254"/>
                <a:gd name="T38" fmla="*/ 273 w 329"/>
                <a:gd name="T39" fmla="*/ 18 h 254"/>
                <a:gd name="T40" fmla="*/ 248 w 329"/>
                <a:gd name="T41" fmla="*/ 27 h 254"/>
                <a:gd name="T42" fmla="*/ 224 w 329"/>
                <a:gd name="T43" fmla="*/ 38 h 254"/>
                <a:gd name="T44" fmla="*/ 201 w 329"/>
                <a:gd name="T45" fmla="*/ 50 h 254"/>
                <a:gd name="T46" fmla="*/ 178 w 329"/>
                <a:gd name="T47" fmla="*/ 63 h 254"/>
                <a:gd name="T48" fmla="*/ 157 w 329"/>
                <a:gd name="T49" fmla="*/ 77 h 254"/>
                <a:gd name="T50" fmla="*/ 134 w 329"/>
                <a:gd name="T51" fmla="*/ 92 h 254"/>
                <a:gd name="T52" fmla="*/ 113 w 329"/>
                <a:gd name="T53" fmla="*/ 108 h 254"/>
                <a:gd name="T54" fmla="*/ 93 w 329"/>
                <a:gd name="T55" fmla="*/ 124 h 254"/>
                <a:gd name="T56" fmla="*/ 74 w 329"/>
                <a:gd name="T57" fmla="*/ 143 h 254"/>
                <a:gd name="T58" fmla="*/ 57 w 329"/>
                <a:gd name="T59" fmla="*/ 161 h 254"/>
                <a:gd name="T60" fmla="*/ 39 w 329"/>
                <a:gd name="T61" fmla="*/ 178 h 254"/>
                <a:gd name="T62" fmla="*/ 26 w 329"/>
                <a:gd name="T63" fmla="*/ 198 h 254"/>
                <a:gd name="T64" fmla="*/ 12 w 329"/>
                <a:gd name="T65" fmla="*/ 220 h 254"/>
                <a:gd name="T66" fmla="*/ 0 w 329"/>
                <a:gd name="T67" fmla="*/ 242 h 254"/>
                <a:gd name="T68" fmla="*/ 29 w 329"/>
                <a:gd name="T6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254">
                  <a:moveTo>
                    <a:pt x="29" y="254"/>
                  </a:moveTo>
                  <a:lnTo>
                    <a:pt x="39" y="235"/>
                  </a:lnTo>
                  <a:lnTo>
                    <a:pt x="51" y="217"/>
                  </a:lnTo>
                  <a:lnTo>
                    <a:pt x="65" y="198"/>
                  </a:lnTo>
                  <a:lnTo>
                    <a:pt x="80" y="182"/>
                  </a:lnTo>
                  <a:lnTo>
                    <a:pt x="96" y="165"/>
                  </a:lnTo>
                  <a:lnTo>
                    <a:pt x="113" y="148"/>
                  </a:lnTo>
                  <a:lnTo>
                    <a:pt x="134" y="134"/>
                  </a:lnTo>
                  <a:lnTo>
                    <a:pt x="153" y="117"/>
                  </a:lnTo>
                  <a:lnTo>
                    <a:pt x="173" y="104"/>
                  </a:lnTo>
                  <a:lnTo>
                    <a:pt x="194" y="90"/>
                  </a:lnTo>
                  <a:lnTo>
                    <a:pt x="216" y="78"/>
                  </a:lnTo>
                  <a:lnTo>
                    <a:pt x="237" y="66"/>
                  </a:lnTo>
                  <a:lnTo>
                    <a:pt x="260" y="55"/>
                  </a:lnTo>
                  <a:lnTo>
                    <a:pt x="285" y="46"/>
                  </a:lnTo>
                  <a:lnTo>
                    <a:pt x="306" y="38"/>
                  </a:lnTo>
                  <a:lnTo>
                    <a:pt x="329" y="30"/>
                  </a:lnTo>
                  <a:lnTo>
                    <a:pt x="321" y="0"/>
                  </a:lnTo>
                  <a:lnTo>
                    <a:pt x="297" y="7"/>
                  </a:lnTo>
                  <a:lnTo>
                    <a:pt x="273" y="18"/>
                  </a:lnTo>
                  <a:lnTo>
                    <a:pt x="248" y="27"/>
                  </a:lnTo>
                  <a:lnTo>
                    <a:pt x="224" y="38"/>
                  </a:lnTo>
                  <a:lnTo>
                    <a:pt x="201" y="50"/>
                  </a:lnTo>
                  <a:lnTo>
                    <a:pt x="178" y="63"/>
                  </a:lnTo>
                  <a:lnTo>
                    <a:pt x="157" y="77"/>
                  </a:lnTo>
                  <a:lnTo>
                    <a:pt x="134" y="92"/>
                  </a:lnTo>
                  <a:lnTo>
                    <a:pt x="113" y="108"/>
                  </a:lnTo>
                  <a:lnTo>
                    <a:pt x="93" y="124"/>
                  </a:lnTo>
                  <a:lnTo>
                    <a:pt x="74" y="143"/>
                  </a:lnTo>
                  <a:lnTo>
                    <a:pt x="57" y="161"/>
                  </a:lnTo>
                  <a:lnTo>
                    <a:pt x="39" y="178"/>
                  </a:lnTo>
                  <a:lnTo>
                    <a:pt x="26" y="198"/>
                  </a:lnTo>
                  <a:lnTo>
                    <a:pt x="12" y="220"/>
                  </a:lnTo>
                  <a:lnTo>
                    <a:pt x="0" y="242"/>
                  </a:lnTo>
                  <a:lnTo>
                    <a:pt x="29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888"/>
            <p:cNvSpPr>
              <a:spLocks/>
            </p:cNvSpPr>
            <p:nvPr/>
          </p:nvSpPr>
          <p:spPr bwMode="auto">
            <a:xfrm>
              <a:off x="1849" y="2410"/>
              <a:ext cx="10" cy="7"/>
            </a:xfrm>
            <a:custGeom>
              <a:avLst/>
              <a:gdLst>
                <a:gd name="T0" fmla="*/ 1 w 30"/>
                <a:gd name="T1" fmla="*/ 0 h 22"/>
                <a:gd name="T2" fmla="*/ 0 w 30"/>
                <a:gd name="T3" fmla="*/ 7 h 22"/>
                <a:gd name="T4" fmla="*/ 1 w 30"/>
                <a:gd name="T5" fmla="*/ 12 h 22"/>
                <a:gd name="T6" fmla="*/ 4 w 30"/>
                <a:gd name="T7" fmla="*/ 18 h 22"/>
                <a:gd name="T8" fmla="*/ 9 w 30"/>
                <a:gd name="T9" fmla="*/ 20 h 22"/>
                <a:gd name="T10" fmla="*/ 15 w 30"/>
                <a:gd name="T11" fmla="*/ 22 h 22"/>
                <a:gd name="T12" fmla="*/ 20 w 30"/>
                <a:gd name="T13" fmla="*/ 22 h 22"/>
                <a:gd name="T14" fmla="*/ 26 w 30"/>
                <a:gd name="T15" fmla="*/ 19 h 22"/>
                <a:gd name="T16" fmla="*/ 30 w 30"/>
                <a:gd name="T17" fmla="*/ 14 h 22"/>
                <a:gd name="T18" fmla="*/ 1 w 3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2">
                  <a:moveTo>
                    <a:pt x="1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9" y="20"/>
                  </a:lnTo>
                  <a:lnTo>
                    <a:pt x="15" y="22"/>
                  </a:lnTo>
                  <a:lnTo>
                    <a:pt x="20" y="22"/>
                  </a:lnTo>
                  <a:lnTo>
                    <a:pt x="26" y="19"/>
                  </a:lnTo>
                  <a:lnTo>
                    <a:pt x="3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889"/>
            <p:cNvSpPr>
              <a:spLocks/>
            </p:cNvSpPr>
            <p:nvPr/>
          </p:nvSpPr>
          <p:spPr bwMode="auto">
            <a:xfrm>
              <a:off x="1559" y="2495"/>
              <a:ext cx="11" cy="5"/>
            </a:xfrm>
            <a:custGeom>
              <a:avLst/>
              <a:gdLst>
                <a:gd name="T0" fmla="*/ 32 w 32"/>
                <a:gd name="T1" fmla="*/ 15 h 16"/>
                <a:gd name="T2" fmla="*/ 31 w 32"/>
                <a:gd name="T3" fmla="*/ 8 h 16"/>
                <a:gd name="T4" fmla="*/ 27 w 32"/>
                <a:gd name="T5" fmla="*/ 3 h 16"/>
                <a:gd name="T6" fmla="*/ 22 w 32"/>
                <a:gd name="T7" fmla="*/ 2 h 16"/>
                <a:gd name="T8" fmla="*/ 16 w 32"/>
                <a:gd name="T9" fmla="*/ 0 h 16"/>
                <a:gd name="T10" fmla="*/ 9 w 32"/>
                <a:gd name="T11" fmla="*/ 2 h 16"/>
                <a:gd name="T12" fmla="*/ 4 w 32"/>
                <a:gd name="T13" fmla="*/ 6 h 16"/>
                <a:gd name="T14" fmla="*/ 1 w 32"/>
                <a:gd name="T15" fmla="*/ 10 h 16"/>
                <a:gd name="T16" fmla="*/ 0 w 32"/>
                <a:gd name="T17" fmla="*/ 16 h 16"/>
                <a:gd name="T18" fmla="*/ 32 w 32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6">
                  <a:moveTo>
                    <a:pt x="32" y="15"/>
                  </a:moveTo>
                  <a:lnTo>
                    <a:pt x="31" y="8"/>
                  </a:lnTo>
                  <a:lnTo>
                    <a:pt x="27" y="3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890"/>
            <p:cNvSpPr>
              <a:spLocks/>
            </p:cNvSpPr>
            <p:nvPr/>
          </p:nvSpPr>
          <p:spPr bwMode="auto">
            <a:xfrm>
              <a:off x="1538" y="2500"/>
              <a:ext cx="32" cy="83"/>
            </a:xfrm>
            <a:custGeom>
              <a:avLst/>
              <a:gdLst>
                <a:gd name="T0" fmla="*/ 24 w 97"/>
                <a:gd name="T1" fmla="*/ 248 h 248"/>
                <a:gd name="T2" fmla="*/ 44 w 97"/>
                <a:gd name="T3" fmla="*/ 223 h 248"/>
                <a:gd name="T4" fmla="*/ 60 w 97"/>
                <a:gd name="T5" fmla="*/ 196 h 248"/>
                <a:gd name="T6" fmla="*/ 74 w 97"/>
                <a:gd name="T7" fmla="*/ 167 h 248"/>
                <a:gd name="T8" fmla="*/ 83 w 97"/>
                <a:gd name="T9" fmla="*/ 136 h 248"/>
                <a:gd name="T10" fmla="*/ 91 w 97"/>
                <a:gd name="T11" fmla="*/ 104 h 248"/>
                <a:gd name="T12" fmla="*/ 95 w 97"/>
                <a:gd name="T13" fmla="*/ 70 h 248"/>
                <a:gd name="T14" fmla="*/ 97 w 97"/>
                <a:gd name="T15" fmla="*/ 36 h 248"/>
                <a:gd name="T16" fmla="*/ 95 w 97"/>
                <a:gd name="T17" fmla="*/ 0 h 248"/>
                <a:gd name="T18" fmla="*/ 63 w 97"/>
                <a:gd name="T19" fmla="*/ 3 h 248"/>
                <a:gd name="T20" fmla="*/ 64 w 97"/>
                <a:gd name="T21" fmla="*/ 36 h 248"/>
                <a:gd name="T22" fmla="*/ 63 w 97"/>
                <a:gd name="T23" fmla="*/ 69 h 248"/>
                <a:gd name="T24" fmla="*/ 59 w 97"/>
                <a:gd name="T25" fmla="*/ 98 h 248"/>
                <a:gd name="T26" fmla="*/ 54 w 97"/>
                <a:gd name="T27" fmla="*/ 128 h 248"/>
                <a:gd name="T28" fmla="*/ 43 w 97"/>
                <a:gd name="T29" fmla="*/ 155 h 248"/>
                <a:gd name="T30" fmla="*/ 32 w 97"/>
                <a:gd name="T31" fmla="*/ 182 h 248"/>
                <a:gd name="T32" fmla="*/ 17 w 97"/>
                <a:gd name="T33" fmla="*/ 205 h 248"/>
                <a:gd name="T34" fmla="*/ 0 w 97"/>
                <a:gd name="T35" fmla="*/ 228 h 248"/>
                <a:gd name="T36" fmla="*/ 24 w 97"/>
                <a:gd name="T3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48">
                  <a:moveTo>
                    <a:pt x="24" y="248"/>
                  </a:moveTo>
                  <a:lnTo>
                    <a:pt x="44" y="223"/>
                  </a:lnTo>
                  <a:lnTo>
                    <a:pt x="60" y="196"/>
                  </a:lnTo>
                  <a:lnTo>
                    <a:pt x="74" y="167"/>
                  </a:lnTo>
                  <a:lnTo>
                    <a:pt x="83" y="136"/>
                  </a:lnTo>
                  <a:lnTo>
                    <a:pt x="91" y="104"/>
                  </a:lnTo>
                  <a:lnTo>
                    <a:pt x="95" y="70"/>
                  </a:lnTo>
                  <a:lnTo>
                    <a:pt x="97" y="36"/>
                  </a:lnTo>
                  <a:lnTo>
                    <a:pt x="95" y="0"/>
                  </a:lnTo>
                  <a:lnTo>
                    <a:pt x="63" y="3"/>
                  </a:lnTo>
                  <a:lnTo>
                    <a:pt x="64" y="36"/>
                  </a:lnTo>
                  <a:lnTo>
                    <a:pt x="63" y="69"/>
                  </a:lnTo>
                  <a:lnTo>
                    <a:pt x="59" y="98"/>
                  </a:lnTo>
                  <a:lnTo>
                    <a:pt x="54" y="128"/>
                  </a:lnTo>
                  <a:lnTo>
                    <a:pt x="43" y="155"/>
                  </a:lnTo>
                  <a:lnTo>
                    <a:pt x="32" y="182"/>
                  </a:lnTo>
                  <a:lnTo>
                    <a:pt x="17" y="205"/>
                  </a:lnTo>
                  <a:lnTo>
                    <a:pt x="0" y="228"/>
                  </a:lnTo>
                  <a:lnTo>
                    <a:pt x="2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891"/>
            <p:cNvSpPr>
              <a:spLocks/>
            </p:cNvSpPr>
            <p:nvPr/>
          </p:nvSpPr>
          <p:spPr bwMode="auto">
            <a:xfrm>
              <a:off x="1476" y="2576"/>
              <a:ext cx="70" cy="28"/>
            </a:xfrm>
            <a:custGeom>
              <a:avLst/>
              <a:gdLst>
                <a:gd name="T0" fmla="*/ 31 w 210"/>
                <a:gd name="T1" fmla="*/ 70 h 84"/>
                <a:gd name="T2" fmla="*/ 12 w 210"/>
                <a:gd name="T3" fmla="*/ 80 h 84"/>
                <a:gd name="T4" fmla="*/ 25 w 210"/>
                <a:gd name="T5" fmla="*/ 82 h 84"/>
                <a:gd name="T6" fmla="*/ 39 w 210"/>
                <a:gd name="T7" fmla="*/ 84 h 84"/>
                <a:gd name="T8" fmla="*/ 51 w 210"/>
                <a:gd name="T9" fmla="*/ 84 h 84"/>
                <a:gd name="T10" fmla="*/ 64 w 210"/>
                <a:gd name="T11" fmla="*/ 84 h 84"/>
                <a:gd name="T12" fmla="*/ 78 w 210"/>
                <a:gd name="T13" fmla="*/ 84 h 84"/>
                <a:gd name="T14" fmla="*/ 91 w 210"/>
                <a:gd name="T15" fmla="*/ 81 h 84"/>
                <a:gd name="T16" fmla="*/ 106 w 210"/>
                <a:gd name="T17" fmla="*/ 78 h 84"/>
                <a:gd name="T18" fmla="*/ 118 w 210"/>
                <a:gd name="T19" fmla="*/ 76 h 84"/>
                <a:gd name="T20" fmla="*/ 132 w 210"/>
                <a:gd name="T21" fmla="*/ 70 h 84"/>
                <a:gd name="T22" fmla="*/ 144 w 210"/>
                <a:gd name="T23" fmla="*/ 66 h 84"/>
                <a:gd name="T24" fmla="*/ 157 w 210"/>
                <a:gd name="T25" fmla="*/ 61 h 84"/>
                <a:gd name="T26" fmla="*/ 168 w 210"/>
                <a:gd name="T27" fmla="*/ 54 h 84"/>
                <a:gd name="T28" fmla="*/ 180 w 210"/>
                <a:gd name="T29" fmla="*/ 46 h 84"/>
                <a:gd name="T30" fmla="*/ 191 w 210"/>
                <a:gd name="T31" fmla="*/ 38 h 84"/>
                <a:gd name="T32" fmla="*/ 200 w 210"/>
                <a:gd name="T33" fmla="*/ 30 h 84"/>
                <a:gd name="T34" fmla="*/ 210 w 210"/>
                <a:gd name="T35" fmla="*/ 20 h 84"/>
                <a:gd name="T36" fmla="*/ 186 w 210"/>
                <a:gd name="T37" fmla="*/ 0 h 84"/>
                <a:gd name="T38" fmla="*/ 179 w 210"/>
                <a:gd name="T39" fmla="*/ 7 h 84"/>
                <a:gd name="T40" fmla="*/ 171 w 210"/>
                <a:gd name="T41" fmla="*/ 14 h 84"/>
                <a:gd name="T42" fmla="*/ 161 w 210"/>
                <a:gd name="T43" fmla="*/ 22 h 84"/>
                <a:gd name="T44" fmla="*/ 153 w 210"/>
                <a:gd name="T45" fmla="*/ 27 h 84"/>
                <a:gd name="T46" fmla="*/ 144 w 210"/>
                <a:gd name="T47" fmla="*/ 32 h 84"/>
                <a:gd name="T48" fmla="*/ 133 w 210"/>
                <a:gd name="T49" fmla="*/ 36 h 84"/>
                <a:gd name="T50" fmla="*/ 121 w 210"/>
                <a:gd name="T51" fmla="*/ 40 h 84"/>
                <a:gd name="T52" fmla="*/ 110 w 210"/>
                <a:gd name="T53" fmla="*/ 45 h 84"/>
                <a:gd name="T54" fmla="*/ 98 w 210"/>
                <a:gd name="T55" fmla="*/ 49 h 84"/>
                <a:gd name="T56" fmla="*/ 87 w 210"/>
                <a:gd name="T57" fmla="*/ 50 h 84"/>
                <a:gd name="T58" fmla="*/ 76 w 210"/>
                <a:gd name="T59" fmla="*/ 51 h 84"/>
                <a:gd name="T60" fmla="*/ 64 w 210"/>
                <a:gd name="T61" fmla="*/ 53 h 84"/>
                <a:gd name="T62" fmla="*/ 51 w 210"/>
                <a:gd name="T63" fmla="*/ 53 h 84"/>
                <a:gd name="T64" fmla="*/ 40 w 210"/>
                <a:gd name="T65" fmla="*/ 51 h 84"/>
                <a:gd name="T66" fmla="*/ 29 w 210"/>
                <a:gd name="T67" fmla="*/ 50 h 84"/>
                <a:gd name="T68" fmla="*/ 18 w 210"/>
                <a:gd name="T69" fmla="*/ 49 h 84"/>
                <a:gd name="T70" fmla="*/ 0 w 210"/>
                <a:gd name="T71" fmla="*/ 58 h 84"/>
                <a:gd name="T72" fmla="*/ 31 w 210"/>
                <a:gd name="T73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84">
                  <a:moveTo>
                    <a:pt x="31" y="70"/>
                  </a:moveTo>
                  <a:lnTo>
                    <a:pt x="12" y="80"/>
                  </a:lnTo>
                  <a:lnTo>
                    <a:pt x="25" y="82"/>
                  </a:lnTo>
                  <a:lnTo>
                    <a:pt x="39" y="84"/>
                  </a:lnTo>
                  <a:lnTo>
                    <a:pt x="51" y="84"/>
                  </a:lnTo>
                  <a:lnTo>
                    <a:pt x="64" y="84"/>
                  </a:lnTo>
                  <a:lnTo>
                    <a:pt x="78" y="84"/>
                  </a:lnTo>
                  <a:lnTo>
                    <a:pt x="91" y="81"/>
                  </a:lnTo>
                  <a:lnTo>
                    <a:pt x="106" y="78"/>
                  </a:lnTo>
                  <a:lnTo>
                    <a:pt x="118" y="76"/>
                  </a:lnTo>
                  <a:lnTo>
                    <a:pt x="132" y="70"/>
                  </a:lnTo>
                  <a:lnTo>
                    <a:pt x="144" y="66"/>
                  </a:lnTo>
                  <a:lnTo>
                    <a:pt x="157" y="61"/>
                  </a:lnTo>
                  <a:lnTo>
                    <a:pt x="168" y="54"/>
                  </a:lnTo>
                  <a:lnTo>
                    <a:pt x="180" y="46"/>
                  </a:lnTo>
                  <a:lnTo>
                    <a:pt x="191" y="38"/>
                  </a:lnTo>
                  <a:lnTo>
                    <a:pt x="200" y="30"/>
                  </a:lnTo>
                  <a:lnTo>
                    <a:pt x="210" y="20"/>
                  </a:lnTo>
                  <a:lnTo>
                    <a:pt x="186" y="0"/>
                  </a:lnTo>
                  <a:lnTo>
                    <a:pt x="179" y="7"/>
                  </a:lnTo>
                  <a:lnTo>
                    <a:pt x="171" y="14"/>
                  </a:lnTo>
                  <a:lnTo>
                    <a:pt x="161" y="22"/>
                  </a:lnTo>
                  <a:lnTo>
                    <a:pt x="153" y="27"/>
                  </a:lnTo>
                  <a:lnTo>
                    <a:pt x="144" y="32"/>
                  </a:lnTo>
                  <a:lnTo>
                    <a:pt x="133" y="36"/>
                  </a:lnTo>
                  <a:lnTo>
                    <a:pt x="121" y="40"/>
                  </a:lnTo>
                  <a:lnTo>
                    <a:pt x="110" y="45"/>
                  </a:lnTo>
                  <a:lnTo>
                    <a:pt x="98" y="49"/>
                  </a:lnTo>
                  <a:lnTo>
                    <a:pt x="87" y="50"/>
                  </a:lnTo>
                  <a:lnTo>
                    <a:pt x="76" y="51"/>
                  </a:lnTo>
                  <a:lnTo>
                    <a:pt x="64" y="53"/>
                  </a:lnTo>
                  <a:lnTo>
                    <a:pt x="51" y="53"/>
                  </a:lnTo>
                  <a:lnTo>
                    <a:pt x="40" y="51"/>
                  </a:lnTo>
                  <a:lnTo>
                    <a:pt x="29" y="50"/>
                  </a:lnTo>
                  <a:lnTo>
                    <a:pt x="18" y="49"/>
                  </a:lnTo>
                  <a:lnTo>
                    <a:pt x="0" y="58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892"/>
            <p:cNvSpPr>
              <a:spLocks/>
            </p:cNvSpPr>
            <p:nvPr/>
          </p:nvSpPr>
          <p:spPr bwMode="auto">
            <a:xfrm>
              <a:off x="1465" y="2595"/>
              <a:ext cx="21" cy="33"/>
            </a:xfrm>
            <a:custGeom>
              <a:avLst/>
              <a:gdLst>
                <a:gd name="T0" fmla="*/ 26 w 62"/>
                <a:gd name="T1" fmla="*/ 77 h 97"/>
                <a:gd name="T2" fmla="*/ 29 w 62"/>
                <a:gd name="T3" fmla="*/ 93 h 97"/>
                <a:gd name="T4" fmla="*/ 33 w 62"/>
                <a:gd name="T5" fmla="*/ 84 h 97"/>
                <a:gd name="T6" fmla="*/ 37 w 62"/>
                <a:gd name="T7" fmla="*/ 73 h 97"/>
                <a:gd name="T8" fmla="*/ 41 w 62"/>
                <a:gd name="T9" fmla="*/ 62 h 97"/>
                <a:gd name="T10" fmla="*/ 45 w 62"/>
                <a:gd name="T11" fmla="*/ 53 h 97"/>
                <a:gd name="T12" fmla="*/ 49 w 62"/>
                <a:gd name="T13" fmla="*/ 42 h 97"/>
                <a:gd name="T14" fmla="*/ 53 w 62"/>
                <a:gd name="T15" fmla="*/ 32 h 97"/>
                <a:gd name="T16" fmla="*/ 58 w 62"/>
                <a:gd name="T17" fmla="*/ 22 h 97"/>
                <a:gd name="T18" fmla="*/ 62 w 62"/>
                <a:gd name="T19" fmla="*/ 12 h 97"/>
                <a:gd name="T20" fmla="*/ 33 w 62"/>
                <a:gd name="T21" fmla="*/ 0 h 97"/>
                <a:gd name="T22" fmla="*/ 30 w 62"/>
                <a:gd name="T23" fmla="*/ 11 h 97"/>
                <a:gd name="T24" fmla="*/ 26 w 62"/>
                <a:gd name="T25" fmla="*/ 20 h 97"/>
                <a:gd name="T26" fmla="*/ 20 w 62"/>
                <a:gd name="T27" fmla="*/ 30 h 97"/>
                <a:gd name="T28" fmla="*/ 16 w 62"/>
                <a:gd name="T29" fmla="*/ 41 h 97"/>
                <a:gd name="T30" fmla="*/ 12 w 62"/>
                <a:gd name="T31" fmla="*/ 50 h 97"/>
                <a:gd name="T32" fmla="*/ 7 w 62"/>
                <a:gd name="T33" fmla="*/ 61 h 97"/>
                <a:gd name="T34" fmla="*/ 3 w 62"/>
                <a:gd name="T35" fmla="*/ 72 h 97"/>
                <a:gd name="T36" fmla="*/ 0 w 62"/>
                <a:gd name="T37" fmla="*/ 82 h 97"/>
                <a:gd name="T38" fmla="*/ 3 w 62"/>
                <a:gd name="T39" fmla="*/ 97 h 97"/>
                <a:gd name="T40" fmla="*/ 26 w 62"/>
                <a:gd name="T41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97">
                  <a:moveTo>
                    <a:pt x="26" y="77"/>
                  </a:moveTo>
                  <a:lnTo>
                    <a:pt x="29" y="93"/>
                  </a:lnTo>
                  <a:lnTo>
                    <a:pt x="33" y="84"/>
                  </a:lnTo>
                  <a:lnTo>
                    <a:pt x="37" y="73"/>
                  </a:lnTo>
                  <a:lnTo>
                    <a:pt x="41" y="62"/>
                  </a:lnTo>
                  <a:lnTo>
                    <a:pt x="45" y="53"/>
                  </a:lnTo>
                  <a:lnTo>
                    <a:pt x="49" y="42"/>
                  </a:lnTo>
                  <a:lnTo>
                    <a:pt x="53" y="32"/>
                  </a:lnTo>
                  <a:lnTo>
                    <a:pt x="58" y="22"/>
                  </a:lnTo>
                  <a:lnTo>
                    <a:pt x="62" y="12"/>
                  </a:lnTo>
                  <a:lnTo>
                    <a:pt x="33" y="0"/>
                  </a:lnTo>
                  <a:lnTo>
                    <a:pt x="30" y="11"/>
                  </a:lnTo>
                  <a:lnTo>
                    <a:pt x="26" y="20"/>
                  </a:lnTo>
                  <a:lnTo>
                    <a:pt x="20" y="30"/>
                  </a:lnTo>
                  <a:lnTo>
                    <a:pt x="16" y="41"/>
                  </a:lnTo>
                  <a:lnTo>
                    <a:pt x="12" y="50"/>
                  </a:lnTo>
                  <a:lnTo>
                    <a:pt x="7" y="61"/>
                  </a:lnTo>
                  <a:lnTo>
                    <a:pt x="3" y="72"/>
                  </a:lnTo>
                  <a:lnTo>
                    <a:pt x="0" y="82"/>
                  </a:lnTo>
                  <a:lnTo>
                    <a:pt x="3" y="97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893"/>
            <p:cNvSpPr>
              <a:spLocks/>
            </p:cNvSpPr>
            <p:nvPr/>
          </p:nvSpPr>
          <p:spPr bwMode="auto">
            <a:xfrm>
              <a:off x="1466" y="2621"/>
              <a:ext cx="27" cy="60"/>
            </a:xfrm>
            <a:custGeom>
              <a:avLst/>
              <a:gdLst>
                <a:gd name="T0" fmla="*/ 81 w 81"/>
                <a:gd name="T1" fmla="*/ 180 h 180"/>
                <a:gd name="T2" fmla="*/ 81 w 81"/>
                <a:gd name="T3" fmla="*/ 155 h 180"/>
                <a:gd name="T4" fmla="*/ 80 w 81"/>
                <a:gd name="T5" fmla="*/ 131 h 180"/>
                <a:gd name="T6" fmla="*/ 74 w 81"/>
                <a:gd name="T7" fmla="*/ 107 h 180"/>
                <a:gd name="T8" fmla="*/ 69 w 81"/>
                <a:gd name="T9" fmla="*/ 83 h 180"/>
                <a:gd name="T10" fmla="*/ 60 w 81"/>
                <a:gd name="T11" fmla="*/ 60 h 180"/>
                <a:gd name="T12" fmla="*/ 49 w 81"/>
                <a:gd name="T13" fmla="*/ 37 h 180"/>
                <a:gd name="T14" fmla="*/ 37 w 81"/>
                <a:gd name="T15" fmla="*/ 18 h 180"/>
                <a:gd name="T16" fmla="*/ 23 w 81"/>
                <a:gd name="T17" fmla="*/ 0 h 180"/>
                <a:gd name="T18" fmla="*/ 0 w 81"/>
                <a:gd name="T19" fmla="*/ 19 h 180"/>
                <a:gd name="T20" fmla="*/ 10 w 81"/>
                <a:gd name="T21" fmla="*/ 35 h 180"/>
                <a:gd name="T22" fmla="*/ 21 w 81"/>
                <a:gd name="T23" fmla="*/ 53 h 180"/>
                <a:gd name="T24" fmla="*/ 30 w 81"/>
                <a:gd name="T25" fmla="*/ 70 h 180"/>
                <a:gd name="T26" fmla="*/ 38 w 81"/>
                <a:gd name="T27" fmla="*/ 91 h 180"/>
                <a:gd name="T28" fmla="*/ 45 w 81"/>
                <a:gd name="T29" fmla="*/ 112 h 180"/>
                <a:gd name="T30" fmla="*/ 49 w 81"/>
                <a:gd name="T31" fmla="*/ 135 h 180"/>
                <a:gd name="T32" fmla="*/ 50 w 81"/>
                <a:gd name="T33" fmla="*/ 155 h 180"/>
                <a:gd name="T34" fmla="*/ 49 w 81"/>
                <a:gd name="T35" fmla="*/ 178 h 180"/>
                <a:gd name="T36" fmla="*/ 81 w 81"/>
                <a:gd name="T3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180">
                  <a:moveTo>
                    <a:pt x="81" y="180"/>
                  </a:moveTo>
                  <a:lnTo>
                    <a:pt x="81" y="155"/>
                  </a:lnTo>
                  <a:lnTo>
                    <a:pt x="80" y="131"/>
                  </a:lnTo>
                  <a:lnTo>
                    <a:pt x="74" y="107"/>
                  </a:lnTo>
                  <a:lnTo>
                    <a:pt x="69" y="83"/>
                  </a:lnTo>
                  <a:lnTo>
                    <a:pt x="60" y="60"/>
                  </a:lnTo>
                  <a:lnTo>
                    <a:pt x="49" y="37"/>
                  </a:lnTo>
                  <a:lnTo>
                    <a:pt x="37" y="18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35"/>
                  </a:lnTo>
                  <a:lnTo>
                    <a:pt x="21" y="53"/>
                  </a:lnTo>
                  <a:lnTo>
                    <a:pt x="30" y="70"/>
                  </a:lnTo>
                  <a:lnTo>
                    <a:pt x="38" y="91"/>
                  </a:lnTo>
                  <a:lnTo>
                    <a:pt x="45" y="112"/>
                  </a:lnTo>
                  <a:lnTo>
                    <a:pt x="49" y="135"/>
                  </a:lnTo>
                  <a:lnTo>
                    <a:pt x="50" y="155"/>
                  </a:lnTo>
                  <a:lnTo>
                    <a:pt x="49" y="178"/>
                  </a:lnTo>
                  <a:lnTo>
                    <a:pt x="81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894"/>
            <p:cNvSpPr>
              <a:spLocks/>
            </p:cNvSpPr>
            <p:nvPr/>
          </p:nvSpPr>
          <p:spPr bwMode="auto">
            <a:xfrm>
              <a:off x="1453" y="2680"/>
              <a:ext cx="40" cy="53"/>
            </a:xfrm>
            <a:custGeom>
              <a:avLst/>
              <a:gdLst>
                <a:gd name="T0" fmla="*/ 31 w 119"/>
                <a:gd name="T1" fmla="*/ 140 h 159"/>
                <a:gd name="T2" fmla="*/ 20 w 119"/>
                <a:gd name="T3" fmla="*/ 159 h 159"/>
                <a:gd name="T4" fmla="*/ 45 w 119"/>
                <a:gd name="T5" fmla="*/ 147 h 159"/>
                <a:gd name="T6" fmla="*/ 66 w 119"/>
                <a:gd name="T7" fmla="*/ 132 h 159"/>
                <a:gd name="T8" fmla="*/ 81 w 119"/>
                <a:gd name="T9" fmla="*/ 113 h 159"/>
                <a:gd name="T10" fmla="*/ 95 w 119"/>
                <a:gd name="T11" fmla="*/ 92 h 159"/>
                <a:gd name="T12" fmla="*/ 104 w 119"/>
                <a:gd name="T13" fmla="*/ 72 h 159"/>
                <a:gd name="T14" fmla="*/ 111 w 119"/>
                <a:gd name="T15" fmla="*/ 47 h 159"/>
                <a:gd name="T16" fmla="*/ 116 w 119"/>
                <a:gd name="T17" fmla="*/ 24 h 159"/>
                <a:gd name="T18" fmla="*/ 119 w 119"/>
                <a:gd name="T19" fmla="*/ 3 h 159"/>
                <a:gd name="T20" fmla="*/ 88 w 119"/>
                <a:gd name="T21" fmla="*/ 0 h 159"/>
                <a:gd name="T22" fmla="*/ 84 w 119"/>
                <a:gd name="T23" fmla="*/ 20 h 159"/>
                <a:gd name="T24" fmla="*/ 81 w 119"/>
                <a:gd name="T25" fmla="*/ 40 h 159"/>
                <a:gd name="T26" fmla="*/ 74 w 119"/>
                <a:gd name="T27" fmla="*/ 59 h 159"/>
                <a:gd name="T28" fmla="*/ 66 w 119"/>
                <a:gd name="T29" fmla="*/ 78 h 159"/>
                <a:gd name="T30" fmla="*/ 55 w 119"/>
                <a:gd name="T31" fmla="*/ 94 h 159"/>
                <a:gd name="T32" fmla="*/ 43 w 119"/>
                <a:gd name="T33" fmla="*/ 109 h 159"/>
                <a:gd name="T34" fmla="*/ 29 w 119"/>
                <a:gd name="T35" fmla="*/ 120 h 159"/>
                <a:gd name="T36" fmla="*/ 11 w 119"/>
                <a:gd name="T37" fmla="*/ 128 h 159"/>
                <a:gd name="T38" fmla="*/ 0 w 119"/>
                <a:gd name="T39" fmla="*/ 146 h 159"/>
                <a:gd name="T40" fmla="*/ 31 w 119"/>
                <a:gd name="T41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59">
                  <a:moveTo>
                    <a:pt x="31" y="140"/>
                  </a:moveTo>
                  <a:lnTo>
                    <a:pt x="20" y="159"/>
                  </a:lnTo>
                  <a:lnTo>
                    <a:pt x="45" y="147"/>
                  </a:lnTo>
                  <a:lnTo>
                    <a:pt x="66" y="132"/>
                  </a:lnTo>
                  <a:lnTo>
                    <a:pt x="81" y="113"/>
                  </a:lnTo>
                  <a:lnTo>
                    <a:pt x="95" y="92"/>
                  </a:lnTo>
                  <a:lnTo>
                    <a:pt x="104" y="72"/>
                  </a:lnTo>
                  <a:lnTo>
                    <a:pt x="111" y="47"/>
                  </a:lnTo>
                  <a:lnTo>
                    <a:pt x="116" y="24"/>
                  </a:lnTo>
                  <a:lnTo>
                    <a:pt x="119" y="3"/>
                  </a:lnTo>
                  <a:lnTo>
                    <a:pt x="88" y="0"/>
                  </a:lnTo>
                  <a:lnTo>
                    <a:pt x="84" y="20"/>
                  </a:lnTo>
                  <a:lnTo>
                    <a:pt x="81" y="40"/>
                  </a:lnTo>
                  <a:lnTo>
                    <a:pt x="74" y="59"/>
                  </a:lnTo>
                  <a:lnTo>
                    <a:pt x="66" y="78"/>
                  </a:lnTo>
                  <a:lnTo>
                    <a:pt x="55" y="94"/>
                  </a:lnTo>
                  <a:lnTo>
                    <a:pt x="43" y="109"/>
                  </a:lnTo>
                  <a:lnTo>
                    <a:pt x="29" y="120"/>
                  </a:lnTo>
                  <a:lnTo>
                    <a:pt x="11" y="128"/>
                  </a:lnTo>
                  <a:lnTo>
                    <a:pt x="0" y="146"/>
                  </a:lnTo>
                  <a:lnTo>
                    <a:pt x="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895"/>
            <p:cNvSpPr>
              <a:spLocks/>
            </p:cNvSpPr>
            <p:nvPr/>
          </p:nvSpPr>
          <p:spPr bwMode="auto">
            <a:xfrm>
              <a:off x="1439" y="2727"/>
              <a:ext cx="27" cy="57"/>
            </a:xfrm>
            <a:custGeom>
              <a:avLst/>
              <a:gdLst>
                <a:gd name="T0" fmla="*/ 22 w 79"/>
                <a:gd name="T1" fmla="*/ 170 h 170"/>
                <a:gd name="T2" fmla="*/ 38 w 79"/>
                <a:gd name="T3" fmla="*/ 153 h 170"/>
                <a:gd name="T4" fmla="*/ 53 w 79"/>
                <a:gd name="T5" fmla="*/ 135 h 170"/>
                <a:gd name="T6" fmla="*/ 64 w 79"/>
                <a:gd name="T7" fmla="*/ 115 h 170"/>
                <a:gd name="T8" fmla="*/ 72 w 79"/>
                <a:gd name="T9" fmla="*/ 95 h 170"/>
                <a:gd name="T10" fmla="*/ 77 w 79"/>
                <a:gd name="T11" fmla="*/ 72 h 170"/>
                <a:gd name="T12" fmla="*/ 79 w 79"/>
                <a:gd name="T13" fmla="*/ 50 h 170"/>
                <a:gd name="T14" fmla="*/ 79 w 79"/>
                <a:gd name="T15" fmla="*/ 27 h 170"/>
                <a:gd name="T16" fmla="*/ 75 w 79"/>
                <a:gd name="T17" fmla="*/ 0 h 170"/>
                <a:gd name="T18" fmla="*/ 42 w 79"/>
                <a:gd name="T19" fmla="*/ 6 h 170"/>
                <a:gd name="T20" fmla="*/ 46 w 79"/>
                <a:gd name="T21" fmla="*/ 29 h 170"/>
                <a:gd name="T22" fmla="*/ 46 w 79"/>
                <a:gd name="T23" fmla="*/ 50 h 170"/>
                <a:gd name="T24" fmla="*/ 45 w 79"/>
                <a:gd name="T25" fmla="*/ 69 h 170"/>
                <a:gd name="T26" fmla="*/ 42 w 79"/>
                <a:gd name="T27" fmla="*/ 87 h 170"/>
                <a:gd name="T28" fmla="*/ 35 w 79"/>
                <a:gd name="T29" fmla="*/ 102 h 170"/>
                <a:gd name="T30" fmla="*/ 26 w 79"/>
                <a:gd name="T31" fmla="*/ 118 h 170"/>
                <a:gd name="T32" fmla="*/ 15 w 79"/>
                <a:gd name="T33" fmla="*/ 133 h 170"/>
                <a:gd name="T34" fmla="*/ 0 w 79"/>
                <a:gd name="T35" fmla="*/ 147 h 170"/>
                <a:gd name="T36" fmla="*/ 22 w 79"/>
                <a:gd name="T3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70">
                  <a:moveTo>
                    <a:pt x="22" y="170"/>
                  </a:moveTo>
                  <a:lnTo>
                    <a:pt x="38" y="153"/>
                  </a:lnTo>
                  <a:lnTo>
                    <a:pt x="53" y="135"/>
                  </a:lnTo>
                  <a:lnTo>
                    <a:pt x="64" y="115"/>
                  </a:lnTo>
                  <a:lnTo>
                    <a:pt x="72" y="95"/>
                  </a:lnTo>
                  <a:lnTo>
                    <a:pt x="77" y="72"/>
                  </a:lnTo>
                  <a:lnTo>
                    <a:pt x="79" y="50"/>
                  </a:lnTo>
                  <a:lnTo>
                    <a:pt x="79" y="27"/>
                  </a:lnTo>
                  <a:lnTo>
                    <a:pt x="75" y="0"/>
                  </a:lnTo>
                  <a:lnTo>
                    <a:pt x="42" y="6"/>
                  </a:lnTo>
                  <a:lnTo>
                    <a:pt x="46" y="29"/>
                  </a:lnTo>
                  <a:lnTo>
                    <a:pt x="46" y="50"/>
                  </a:lnTo>
                  <a:lnTo>
                    <a:pt x="45" y="69"/>
                  </a:lnTo>
                  <a:lnTo>
                    <a:pt x="42" y="87"/>
                  </a:lnTo>
                  <a:lnTo>
                    <a:pt x="35" y="102"/>
                  </a:lnTo>
                  <a:lnTo>
                    <a:pt x="26" y="118"/>
                  </a:lnTo>
                  <a:lnTo>
                    <a:pt x="15" y="133"/>
                  </a:lnTo>
                  <a:lnTo>
                    <a:pt x="0" y="147"/>
                  </a:lnTo>
                  <a:lnTo>
                    <a:pt x="22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896"/>
            <p:cNvSpPr>
              <a:spLocks/>
            </p:cNvSpPr>
            <p:nvPr/>
          </p:nvSpPr>
          <p:spPr bwMode="auto">
            <a:xfrm>
              <a:off x="1391" y="2776"/>
              <a:ext cx="56" cy="30"/>
            </a:xfrm>
            <a:custGeom>
              <a:avLst/>
              <a:gdLst>
                <a:gd name="T0" fmla="*/ 0 w 167"/>
                <a:gd name="T1" fmla="*/ 89 h 89"/>
                <a:gd name="T2" fmla="*/ 12 w 167"/>
                <a:gd name="T3" fmla="*/ 89 h 89"/>
                <a:gd name="T4" fmla="*/ 21 w 167"/>
                <a:gd name="T5" fmla="*/ 89 h 89"/>
                <a:gd name="T6" fmla="*/ 32 w 167"/>
                <a:gd name="T7" fmla="*/ 89 h 89"/>
                <a:gd name="T8" fmla="*/ 44 w 167"/>
                <a:gd name="T9" fmla="*/ 88 h 89"/>
                <a:gd name="T10" fmla="*/ 56 w 167"/>
                <a:gd name="T11" fmla="*/ 85 h 89"/>
                <a:gd name="T12" fmla="*/ 67 w 167"/>
                <a:gd name="T13" fmla="*/ 83 h 89"/>
                <a:gd name="T14" fmla="*/ 78 w 167"/>
                <a:gd name="T15" fmla="*/ 79 h 89"/>
                <a:gd name="T16" fmla="*/ 87 w 167"/>
                <a:gd name="T17" fmla="*/ 76 h 89"/>
                <a:gd name="T18" fmla="*/ 100 w 167"/>
                <a:gd name="T19" fmla="*/ 71 h 89"/>
                <a:gd name="T20" fmla="*/ 110 w 167"/>
                <a:gd name="T21" fmla="*/ 65 h 89"/>
                <a:gd name="T22" fmla="*/ 121 w 167"/>
                <a:gd name="T23" fmla="*/ 58 h 89"/>
                <a:gd name="T24" fmla="*/ 131 w 167"/>
                <a:gd name="T25" fmla="*/ 53 h 89"/>
                <a:gd name="T26" fmla="*/ 140 w 167"/>
                <a:gd name="T27" fmla="*/ 46 h 89"/>
                <a:gd name="T28" fmla="*/ 149 w 167"/>
                <a:gd name="T29" fmla="*/ 38 h 89"/>
                <a:gd name="T30" fmla="*/ 159 w 167"/>
                <a:gd name="T31" fmla="*/ 31 h 89"/>
                <a:gd name="T32" fmla="*/ 167 w 167"/>
                <a:gd name="T33" fmla="*/ 22 h 89"/>
                <a:gd name="T34" fmla="*/ 145 w 167"/>
                <a:gd name="T35" fmla="*/ 0 h 89"/>
                <a:gd name="T36" fmla="*/ 137 w 167"/>
                <a:gd name="T37" fmla="*/ 7 h 89"/>
                <a:gd name="T38" fmla="*/ 129 w 167"/>
                <a:gd name="T39" fmla="*/ 15 h 89"/>
                <a:gd name="T40" fmla="*/ 121 w 167"/>
                <a:gd name="T41" fmla="*/ 21 h 89"/>
                <a:gd name="T42" fmla="*/ 113 w 167"/>
                <a:gd name="T43" fmla="*/ 26 h 89"/>
                <a:gd name="T44" fmla="*/ 104 w 167"/>
                <a:gd name="T45" fmla="*/ 31 h 89"/>
                <a:gd name="T46" fmla="*/ 96 w 167"/>
                <a:gd name="T47" fmla="*/ 38 h 89"/>
                <a:gd name="T48" fmla="*/ 86 w 167"/>
                <a:gd name="T49" fmla="*/ 42 h 89"/>
                <a:gd name="T50" fmla="*/ 78 w 167"/>
                <a:gd name="T51" fmla="*/ 45 h 89"/>
                <a:gd name="T52" fmla="*/ 67 w 167"/>
                <a:gd name="T53" fmla="*/ 49 h 89"/>
                <a:gd name="T54" fmla="*/ 58 w 167"/>
                <a:gd name="T55" fmla="*/ 52 h 89"/>
                <a:gd name="T56" fmla="*/ 50 w 167"/>
                <a:gd name="T57" fmla="*/ 54 h 89"/>
                <a:gd name="T58" fmla="*/ 40 w 167"/>
                <a:gd name="T59" fmla="*/ 56 h 89"/>
                <a:gd name="T60" fmla="*/ 31 w 167"/>
                <a:gd name="T61" fmla="*/ 57 h 89"/>
                <a:gd name="T62" fmla="*/ 21 w 167"/>
                <a:gd name="T63" fmla="*/ 58 h 89"/>
                <a:gd name="T64" fmla="*/ 12 w 167"/>
                <a:gd name="T65" fmla="*/ 58 h 89"/>
                <a:gd name="T66" fmla="*/ 3 w 167"/>
                <a:gd name="T67" fmla="*/ 57 h 89"/>
                <a:gd name="T68" fmla="*/ 0 w 167"/>
                <a:gd name="T6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89">
                  <a:moveTo>
                    <a:pt x="0" y="89"/>
                  </a:moveTo>
                  <a:lnTo>
                    <a:pt x="12" y="89"/>
                  </a:lnTo>
                  <a:lnTo>
                    <a:pt x="21" y="89"/>
                  </a:lnTo>
                  <a:lnTo>
                    <a:pt x="32" y="89"/>
                  </a:lnTo>
                  <a:lnTo>
                    <a:pt x="44" y="88"/>
                  </a:lnTo>
                  <a:lnTo>
                    <a:pt x="56" y="85"/>
                  </a:lnTo>
                  <a:lnTo>
                    <a:pt x="67" y="83"/>
                  </a:lnTo>
                  <a:lnTo>
                    <a:pt x="78" y="79"/>
                  </a:lnTo>
                  <a:lnTo>
                    <a:pt x="87" y="76"/>
                  </a:lnTo>
                  <a:lnTo>
                    <a:pt x="100" y="71"/>
                  </a:lnTo>
                  <a:lnTo>
                    <a:pt x="110" y="65"/>
                  </a:lnTo>
                  <a:lnTo>
                    <a:pt x="121" y="58"/>
                  </a:lnTo>
                  <a:lnTo>
                    <a:pt x="131" y="53"/>
                  </a:lnTo>
                  <a:lnTo>
                    <a:pt x="140" y="46"/>
                  </a:lnTo>
                  <a:lnTo>
                    <a:pt x="149" y="38"/>
                  </a:lnTo>
                  <a:lnTo>
                    <a:pt x="159" y="31"/>
                  </a:lnTo>
                  <a:lnTo>
                    <a:pt x="167" y="22"/>
                  </a:lnTo>
                  <a:lnTo>
                    <a:pt x="145" y="0"/>
                  </a:lnTo>
                  <a:lnTo>
                    <a:pt x="137" y="7"/>
                  </a:lnTo>
                  <a:lnTo>
                    <a:pt x="129" y="15"/>
                  </a:lnTo>
                  <a:lnTo>
                    <a:pt x="121" y="21"/>
                  </a:lnTo>
                  <a:lnTo>
                    <a:pt x="113" y="26"/>
                  </a:lnTo>
                  <a:lnTo>
                    <a:pt x="104" y="31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78" y="45"/>
                  </a:lnTo>
                  <a:lnTo>
                    <a:pt x="67" y="49"/>
                  </a:lnTo>
                  <a:lnTo>
                    <a:pt x="58" y="52"/>
                  </a:lnTo>
                  <a:lnTo>
                    <a:pt x="50" y="54"/>
                  </a:lnTo>
                  <a:lnTo>
                    <a:pt x="40" y="56"/>
                  </a:lnTo>
                  <a:lnTo>
                    <a:pt x="31" y="57"/>
                  </a:lnTo>
                  <a:lnTo>
                    <a:pt x="21" y="58"/>
                  </a:lnTo>
                  <a:lnTo>
                    <a:pt x="12" y="58"/>
                  </a:lnTo>
                  <a:lnTo>
                    <a:pt x="3" y="5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897"/>
            <p:cNvSpPr>
              <a:spLocks/>
            </p:cNvSpPr>
            <p:nvPr/>
          </p:nvSpPr>
          <p:spPr bwMode="auto">
            <a:xfrm>
              <a:off x="1438" y="2775"/>
              <a:ext cx="6" cy="11"/>
            </a:xfrm>
            <a:custGeom>
              <a:avLst/>
              <a:gdLst>
                <a:gd name="T0" fmla="*/ 18 w 18"/>
                <a:gd name="T1" fmla="*/ 0 h 33"/>
                <a:gd name="T2" fmla="*/ 4 w 18"/>
                <a:gd name="T3" fmla="*/ 4 h 33"/>
                <a:gd name="T4" fmla="*/ 0 w 18"/>
                <a:gd name="T5" fmla="*/ 15 h 33"/>
                <a:gd name="T6" fmla="*/ 3 w 18"/>
                <a:gd name="T7" fmla="*/ 27 h 33"/>
                <a:gd name="T8" fmla="*/ 13 w 18"/>
                <a:gd name="T9" fmla="*/ 33 h 33"/>
                <a:gd name="T10" fmla="*/ 18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lnTo>
                    <a:pt x="4" y="4"/>
                  </a:lnTo>
                  <a:lnTo>
                    <a:pt x="0" y="15"/>
                  </a:lnTo>
                  <a:lnTo>
                    <a:pt x="3" y="27"/>
                  </a:lnTo>
                  <a:lnTo>
                    <a:pt x="13" y="3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898"/>
            <p:cNvSpPr>
              <a:spLocks/>
            </p:cNvSpPr>
            <p:nvPr/>
          </p:nvSpPr>
          <p:spPr bwMode="auto">
            <a:xfrm>
              <a:off x="1649" y="2768"/>
              <a:ext cx="11" cy="6"/>
            </a:xfrm>
            <a:custGeom>
              <a:avLst/>
              <a:gdLst>
                <a:gd name="T0" fmla="*/ 0 w 32"/>
                <a:gd name="T1" fmla="*/ 6 h 19"/>
                <a:gd name="T2" fmla="*/ 2 w 32"/>
                <a:gd name="T3" fmla="*/ 12 h 19"/>
                <a:gd name="T4" fmla="*/ 6 w 32"/>
                <a:gd name="T5" fmla="*/ 16 h 19"/>
                <a:gd name="T6" fmla="*/ 13 w 32"/>
                <a:gd name="T7" fmla="*/ 19 h 19"/>
                <a:gd name="T8" fmla="*/ 19 w 32"/>
                <a:gd name="T9" fmla="*/ 19 h 19"/>
                <a:gd name="T10" fmla="*/ 24 w 32"/>
                <a:gd name="T11" fmla="*/ 16 h 19"/>
                <a:gd name="T12" fmla="*/ 28 w 32"/>
                <a:gd name="T13" fmla="*/ 14 h 19"/>
                <a:gd name="T14" fmla="*/ 32 w 32"/>
                <a:gd name="T15" fmla="*/ 7 h 19"/>
                <a:gd name="T16" fmla="*/ 32 w 32"/>
                <a:gd name="T17" fmla="*/ 0 h 19"/>
                <a:gd name="T18" fmla="*/ 0 w 32"/>
                <a:gd name="T1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0" y="6"/>
                  </a:moveTo>
                  <a:lnTo>
                    <a:pt x="2" y="12"/>
                  </a:lnTo>
                  <a:lnTo>
                    <a:pt x="6" y="16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899"/>
            <p:cNvSpPr>
              <a:spLocks/>
            </p:cNvSpPr>
            <p:nvPr/>
          </p:nvSpPr>
          <p:spPr bwMode="auto">
            <a:xfrm>
              <a:off x="1629" y="2719"/>
              <a:ext cx="31" cy="51"/>
            </a:xfrm>
            <a:custGeom>
              <a:avLst/>
              <a:gdLst>
                <a:gd name="T0" fmla="*/ 0 w 93"/>
                <a:gd name="T1" fmla="*/ 25 h 152"/>
                <a:gd name="T2" fmla="*/ 0 w 93"/>
                <a:gd name="T3" fmla="*/ 26 h 152"/>
                <a:gd name="T4" fmla="*/ 12 w 93"/>
                <a:gd name="T5" fmla="*/ 37 h 152"/>
                <a:gd name="T6" fmla="*/ 22 w 93"/>
                <a:gd name="T7" fmla="*/ 48 h 152"/>
                <a:gd name="T8" fmla="*/ 30 w 93"/>
                <a:gd name="T9" fmla="*/ 60 h 152"/>
                <a:gd name="T10" fmla="*/ 38 w 93"/>
                <a:gd name="T11" fmla="*/ 75 h 152"/>
                <a:gd name="T12" fmla="*/ 44 w 93"/>
                <a:gd name="T13" fmla="*/ 89 h 152"/>
                <a:gd name="T14" fmla="*/ 51 w 93"/>
                <a:gd name="T15" fmla="*/ 107 h 152"/>
                <a:gd name="T16" fmla="*/ 57 w 93"/>
                <a:gd name="T17" fmla="*/ 129 h 152"/>
                <a:gd name="T18" fmla="*/ 61 w 93"/>
                <a:gd name="T19" fmla="*/ 152 h 152"/>
                <a:gd name="T20" fmla="*/ 93 w 93"/>
                <a:gd name="T21" fmla="*/ 146 h 152"/>
                <a:gd name="T22" fmla="*/ 86 w 93"/>
                <a:gd name="T23" fmla="*/ 122 h 152"/>
                <a:gd name="T24" fmla="*/ 81 w 93"/>
                <a:gd name="T25" fmla="*/ 99 h 152"/>
                <a:gd name="T26" fmla="*/ 75 w 93"/>
                <a:gd name="T27" fmla="*/ 80 h 152"/>
                <a:gd name="T28" fmla="*/ 67 w 93"/>
                <a:gd name="T29" fmla="*/ 61 h 152"/>
                <a:gd name="T30" fmla="*/ 57 w 93"/>
                <a:gd name="T31" fmla="*/ 45 h 152"/>
                <a:gd name="T32" fmla="*/ 47 w 93"/>
                <a:gd name="T33" fmla="*/ 30 h 152"/>
                <a:gd name="T34" fmla="*/ 34 w 93"/>
                <a:gd name="T35" fmla="*/ 15 h 152"/>
                <a:gd name="T36" fmla="*/ 20 w 93"/>
                <a:gd name="T37" fmla="*/ 0 h 152"/>
                <a:gd name="T38" fmla="*/ 20 w 93"/>
                <a:gd name="T39" fmla="*/ 2 h 152"/>
                <a:gd name="T40" fmla="*/ 0 w 93"/>
                <a:gd name="T41" fmla="*/ 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52">
                  <a:moveTo>
                    <a:pt x="0" y="25"/>
                  </a:moveTo>
                  <a:lnTo>
                    <a:pt x="0" y="26"/>
                  </a:lnTo>
                  <a:lnTo>
                    <a:pt x="12" y="37"/>
                  </a:lnTo>
                  <a:lnTo>
                    <a:pt x="22" y="48"/>
                  </a:lnTo>
                  <a:lnTo>
                    <a:pt x="30" y="60"/>
                  </a:lnTo>
                  <a:lnTo>
                    <a:pt x="38" y="75"/>
                  </a:lnTo>
                  <a:lnTo>
                    <a:pt x="44" y="89"/>
                  </a:lnTo>
                  <a:lnTo>
                    <a:pt x="51" y="107"/>
                  </a:lnTo>
                  <a:lnTo>
                    <a:pt x="57" y="129"/>
                  </a:lnTo>
                  <a:lnTo>
                    <a:pt x="61" y="152"/>
                  </a:lnTo>
                  <a:lnTo>
                    <a:pt x="93" y="146"/>
                  </a:lnTo>
                  <a:lnTo>
                    <a:pt x="86" y="122"/>
                  </a:lnTo>
                  <a:lnTo>
                    <a:pt x="81" y="99"/>
                  </a:lnTo>
                  <a:lnTo>
                    <a:pt x="75" y="80"/>
                  </a:lnTo>
                  <a:lnTo>
                    <a:pt x="67" y="61"/>
                  </a:lnTo>
                  <a:lnTo>
                    <a:pt x="57" y="45"/>
                  </a:lnTo>
                  <a:lnTo>
                    <a:pt x="47" y="30"/>
                  </a:lnTo>
                  <a:lnTo>
                    <a:pt x="34" y="15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900"/>
            <p:cNvSpPr>
              <a:spLocks/>
            </p:cNvSpPr>
            <p:nvPr/>
          </p:nvSpPr>
          <p:spPr bwMode="auto">
            <a:xfrm>
              <a:off x="1583" y="2707"/>
              <a:ext cx="52" cy="21"/>
            </a:xfrm>
            <a:custGeom>
              <a:avLst/>
              <a:gdLst>
                <a:gd name="T0" fmla="*/ 0 w 157"/>
                <a:gd name="T1" fmla="*/ 7 h 61"/>
                <a:gd name="T2" fmla="*/ 13 w 157"/>
                <a:gd name="T3" fmla="*/ 31 h 61"/>
                <a:gd name="T4" fmla="*/ 22 w 157"/>
                <a:gd name="T5" fmla="*/ 31 h 61"/>
                <a:gd name="T6" fmla="*/ 33 w 157"/>
                <a:gd name="T7" fmla="*/ 31 h 61"/>
                <a:gd name="T8" fmla="*/ 42 w 157"/>
                <a:gd name="T9" fmla="*/ 32 h 61"/>
                <a:gd name="T10" fmla="*/ 52 w 157"/>
                <a:gd name="T11" fmla="*/ 32 h 61"/>
                <a:gd name="T12" fmla="*/ 60 w 157"/>
                <a:gd name="T13" fmla="*/ 32 h 61"/>
                <a:gd name="T14" fmla="*/ 68 w 157"/>
                <a:gd name="T15" fmla="*/ 34 h 61"/>
                <a:gd name="T16" fmla="*/ 76 w 157"/>
                <a:gd name="T17" fmla="*/ 35 h 61"/>
                <a:gd name="T18" fmla="*/ 85 w 157"/>
                <a:gd name="T19" fmla="*/ 38 h 61"/>
                <a:gd name="T20" fmla="*/ 92 w 157"/>
                <a:gd name="T21" fmla="*/ 38 h 61"/>
                <a:gd name="T22" fmla="*/ 99 w 157"/>
                <a:gd name="T23" fmla="*/ 40 h 61"/>
                <a:gd name="T24" fmla="*/ 107 w 157"/>
                <a:gd name="T25" fmla="*/ 43 h 61"/>
                <a:gd name="T26" fmla="*/ 112 w 157"/>
                <a:gd name="T27" fmla="*/ 46 h 61"/>
                <a:gd name="T28" fmla="*/ 119 w 157"/>
                <a:gd name="T29" fmla="*/ 49 h 61"/>
                <a:gd name="T30" fmla="*/ 126 w 157"/>
                <a:gd name="T31" fmla="*/ 53 h 61"/>
                <a:gd name="T32" fmla="*/ 131 w 157"/>
                <a:gd name="T33" fmla="*/ 57 h 61"/>
                <a:gd name="T34" fmla="*/ 137 w 157"/>
                <a:gd name="T35" fmla="*/ 61 h 61"/>
                <a:gd name="T36" fmla="*/ 157 w 157"/>
                <a:gd name="T37" fmla="*/ 38 h 61"/>
                <a:gd name="T38" fmla="*/ 150 w 157"/>
                <a:gd name="T39" fmla="*/ 31 h 61"/>
                <a:gd name="T40" fmla="*/ 142 w 157"/>
                <a:gd name="T41" fmla="*/ 26 h 61"/>
                <a:gd name="T42" fmla="*/ 134 w 157"/>
                <a:gd name="T43" fmla="*/ 20 h 61"/>
                <a:gd name="T44" fmla="*/ 126 w 157"/>
                <a:gd name="T45" fmla="*/ 18 h 61"/>
                <a:gd name="T46" fmla="*/ 116 w 157"/>
                <a:gd name="T47" fmla="*/ 12 h 61"/>
                <a:gd name="T48" fmla="*/ 107 w 157"/>
                <a:gd name="T49" fmla="*/ 11 h 61"/>
                <a:gd name="T50" fmla="*/ 99 w 157"/>
                <a:gd name="T51" fmla="*/ 8 h 61"/>
                <a:gd name="T52" fmla="*/ 89 w 157"/>
                <a:gd name="T53" fmla="*/ 5 h 61"/>
                <a:gd name="T54" fmla="*/ 80 w 157"/>
                <a:gd name="T55" fmla="*/ 4 h 61"/>
                <a:gd name="T56" fmla="*/ 72 w 157"/>
                <a:gd name="T57" fmla="*/ 3 h 61"/>
                <a:gd name="T58" fmla="*/ 61 w 157"/>
                <a:gd name="T59" fmla="*/ 1 h 61"/>
                <a:gd name="T60" fmla="*/ 52 w 157"/>
                <a:gd name="T61" fmla="*/ 0 h 61"/>
                <a:gd name="T62" fmla="*/ 42 w 157"/>
                <a:gd name="T63" fmla="*/ 0 h 61"/>
                <a:gd name="T64" fmla="*/ 33 w 157"/>
                <a:gd name="T65" fmla="*/ 0 h 61"/>
                <a:gd name="T66" fmla="*/ 22 w 157"/>
                <a:gd name="T67" fmla="*/ 0 h 61"/>
                <a:gd name="T68" fmla="*/ 13 w 157"/>
                <a:gd name="T69" fmla="*/ 0 h 61"/>
                <a:gd name="T70" fmla="*/ 25 w 157"/>
                <a:gd name="T71" fmla="*/ 24 h 61"/>
                <a:gd name="T72" fmla="*/ 0 w 157"/>
                <a:gd name="T7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61">
                  <a:moveTo>
                    <a:pt x="0" y="7"/>
                  </a:moveTo>
                  <a:lnTo>
                    <a:pt x="13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42" y="32"/>
                  </a:lnTo>
                  <a:lnTo>
                    <a:pt x="52" y="32"/>
                  </a:lnTo>
                  <a:lnTo>
                    <a:pt x="60" y="32"/>
                  </a:lnTo>
                  <a:lnTo>
                    <a:pt x="68" y="34"/>
                  </a:lnTo>
                  <a:lnTo>
                    <a:pt x="76" y="35"/>
                  </a:lnTo>
                  <a:lnTo>
                    <a:pt x="85" y="38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107" y="43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6" y="53"/>
                  </a:lnTo>
                  <a:lnTo>
                    <a:pt x="131" y="57"/>
                  </a:lnTo>
                  <a:lnTo>
                    <a:pt x="137" y="61"/>
                  </a:lnTo>
                  <a:lnTo>
                    <a:pt x="157" y="38"/>
                  </a:lnTo>
                  <a:lnTo>
                    <a:pt x="150" y="31"/>
                  </a:lnTo>
                  <a:lnTo>
                    <a:pt x="142" y="26"/>
                  </a:lnTo>
                  <a:lnTo>
                    <a:pt x="134" y="20"/>
                  </a:lnTo>
                  <a:lnTo>
                    <a:pt x="126" y="18"/>
                  </a:lnTo>
                  <a:lnTo>
                    <a:pt x="116" y="12"/>
                  </a:lnTo>
                  <a:lnTo>
                    <a:pt x="107" y="11"/>
                  </a:lnTo>
                  <a:lnTo>
                    <a:pt x="99" y="8"/>
                  </a:lnTo>
                  <a:lnTo>
                    <a:pt x="89" y="5"/>
                  </a:lnTo>
                  <a:lnTo>
                    <a:pt x="80" y="4"/>
                  </a:lnTo>
                  <a:lnTo>
                    <a:pt x="72" y="3"/>
                  </a:lnTo>
                  <a:lnTo>
                    <a:pt x="61" y="1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25" y="2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901"/>
            <p:cNvSpPr>
              <a:spLocks/>
            </p:cNvSpPr>
            <p:nvPr/>
          </p:nvSpPr>
          <p:spPr bwMode="auto">
            <a:xfrm>
              <a:off x="1583" y="2637"/>
              <a:ext cx="22" cy="79"/>
            </a:xfrm>
            <a:custGeom>
              <a:avLst/>
              <a:gdLst>
                <a:gd name="T0" fmla="*/ 25 w 68"/>
                <a:gd name="T1" fmla="*/ 5 h 236"/>
                <a:gd name="T2" fmla="*/ 31 w 68"/>
                <a:gd name="T3" fmla="*/ 35 h 236"/>
                <a:gd name="T4" fmla="*/ 36 w 68"/>
                <a:gd name="T5" fmla="*/ 62 h 236"/>
                <a:gd name="T6" fmla="*/ 37 w 68"/>
                <a:gd name="T7" fmla="*/ 91 h 236"/>
                <a:gd name="T8" fmla="*/ 36 w 68"/>
                <a:gd name="T9" fmla="*/ 120 h 236"/>
                <a:gd name="T10" fmla="*/ 31 w 68"/>
                <a:gd name="T11" fmla="*/ 145 h 236"/>
                <a:gd name="T12" fmla="*/ 25 w 68"/>
                <a:gd name="T13" fmla="*/ 171 h 236"/>
                <a:gd name="T14" fmla="*/ 14 w 68"/>
                <a:gd name="T15" fmla="*/ 194 h 236"/>
                <a:gd name="T16" fmla="*/ 0 w 68"/>
                <a:gd name="T17" fmla="*/ 217 h 236"/>
                <a:gd name="T18" fmla="*/ 26 w 68"/>
                <a:gd name="T19" fmla="*/ 236 h 236"/>
                <a:gd name="T20" fmla="*/ 42 w 68"/>
                <a:gd name="T21" fmla="*/ 209 h 236"/>
                <a:gd name="T22" fmla="*/ 56 w 68"/>
                <a:gd name="T23" fmla="*/ 180 h 236"/>
                <a:gd name="T24" fmla="*/ 64 w 68"/>
                <a:gd name="T25" fmla="*/ 152 h 236"/>
                <a:gd name="T26" fmla="*/ 68 w 68"/>
                <a:gd name="T27" fmla="*/ 121 h 236"/>
                <a:gd name="T28" fmla="*/ 68 w 68"/>
                <a:gd name="T29" fmla="*/ 91 h 236"/>
                <a:gd name="T30" fmla="*/ 67 w 68"/>
                <a:gd name="T31" fmla="*/ 60 h 236"/>
                <a:gd name="T32" fmla="*/ 62 w 68"/>
                <a:gd name="T33" fmla="*/ 29 h 236"/>
                <a:gd name="T34" fmla="*/ 56 w 68"/>
                <a:gd name="T35" fmla="*/ 0 h 236"/>
                <a:gd name="T36" fmla="*/ 25 w 68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36">
                  <a:moveTo>
                    <a:pt x="25" y="5"/>
                  </a:moveTo>
                  <a:lnTo>
                    <a:pt x="31" y="35"/>
                  </a:lnTo>
                  <a:lnTo>
                    <a:pt x="36" y="62"/>
                  </a:lnTo>
                  <a:lnTo>
                    <a:pt x="37" y="91"/>
                  </a:lnTo>
                  <a:lnTo>
                    <a:pt x="36" y="120"/>
                  </a:lnTo>
                  <a:lnTo>
                    <a:pt x="31" y="145"/>
                  </a:lnTo>
                  <a:lnTo>
                    <a:pt x="25" y="171"/>
                  </a:lnTo>
                  <a:lnTo>
                    <a:pt x="14" y="194"/>
                  </a:lnTo>
                  <a:lnTo>
                    <a:pt x="0" y="217"/>
                  </a:lnTo>
                  <a:lnTo>
                    <a:pt x="26" y="236"/>
                  </a:lnTo>
                  <a:lnTo>
                    <a:pt x="42" y="209"/>
                  </a:lnTo>
                  <a:lnTo>
                    <a:pt x="56" y="180"/>
                  </a:lnTo>
                  <a:lnTo>
                    <a:pt x="64" y="152"/>
                  </a:lnTo>
                  <a:lnTo>
                    <a:pt x="68" y="121"/>
                  </a:lnTo>
                  <a:lnTo>
                    <a:pt x="68" y="91"/>
                  </a:lnTo>
                  <a:lnTo>
                    <a:pt x="67" y="60"/>
                  </a:lnTo>
                  <a:lnTo>
                    <a:pt x="62" y="29"/>
                  </a:lnTo>
                  <a:lnTo>
                    <a:pt x="56" y="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902"/>
            <p:cNvSpPr>
              <a:spLocks/>
            </p:cNvSpPr>
            <p:nvPr/>
          </p:nvSpPr>
          <p:spPr bwMode="auto">
            <a:xfrm>
              <a:off x="1547" y="2568"/>
              <a:ext cx="54" cy="71"/>
            </a:xfrm>
            <a:custGeom>
              <a:avLst/>
              <a:gdLst>
                <a:gd name="T0" fmla="*/ 0 w 161"/>
                <a:gd name="T1" fmla="*/ 24 h 213"/>
                <a:gd name="T2" fmla="*/ 9 w 161"/>
                <a:gd name="T3" fmla="*/ 31 h 213"/>
                <a:gd name="T4" fmla="*/ 18 w 161"/>
                <a:gd name="T5" fmla="*/ 39 h 213"/>
                <a:gd name="T6" fmla="*/ 27 w 161"/>
                <a:gd name="T7" fmla="*/ 47 h 213"/>
                <a:gd name="T8" fmla="*/ 36 w 161"/>
                <a:gd name="T9" fmla="*/ 56 h 213"/>
                <a:gd name="T10" fmla="*/ 47 w 161"/>
                <a:gd name="T11" fmla="*/ 66 h 213"/>
                <a:gd name="T12" fmla="*/ 56 w 161"/>
                <a:gd name="T13" fmla="*/ 78 h 213"/>
                <a:gd name="T14" fmla="*/ 66 w 161"/>
                <a:gd name="T15" fmla="*/ 90 h 213"/>
                <a:gd name="T16" fmla="*/ 75 w 161"/>
                <a:gd name="T17" fmla="*/ 102 h 213"/>
                <a:gd name="T18" fmla="*/ 83 w 161"/>
                <a:gd name="T19" fmla="*/ 116 h 213"/>
                <a:gd name="T20" fmla="*/ 93 w 161"/>
                <a:gd name="T21" fmla="*/ 129 h 213"/>
                <a:gd name="T22" fmla="*/ 101 w 161"/>
                <a:gd name="T23" fmla="*/ 143 h 213"/>
                <a:gd name="T24" fmla="*/ 107 w 161"/>
                <a:gd name="T25" fmla="*/ 158 h 213"/>
                <a:gd name="T26" fmla="*/ 116 w 161"/>
                <a:gd name="T27" fmla="*/ 171 h 213"/>
                <a:gd name="T28" fmla="*/ 121 w 161"/>
                <a:gd name="T29" fmla="*/ 186 h 213"/>
                <a:gd name="T30" fmla="*/ 126 w 161"/>
                <a:gd name="T31" fmla="*/ 201 h 213"/>
                <a:gd name="T32" fmla="*/ 130 w 161"/>
                <a:gd name="T33" fmla="*/ 213 h 213"/>
                <a:gd name="T34" fmla="*/ 161 w 161"/>
                <a:gd name="T35" fmla="*/ 208 h 213"/>
                <a:gd name="T36" fmla="*/ 157 w 161"/>
                <a:gd name="T37" fmla="*/ 190 h 213"/>
                <a:gd name="T38" fmla="*/ 151 w 161"/>
                <a:gd name="T39" fmla="*/ 174 h 213"/>
                <a:gd name="T40" fmla="*/ 144 w 161"/>
                <a:gd name="T41" fmla="*/ 158 h 213"/>
                <a:gd name="T42" fmla="*/ 137 w 161"/>
                <a:gd name="T43" fmla="*/ 144 h 213"/>
                <a:gd name="T44" fmla="*/ 129 w 161"/>
                <a:gd name="T45" fmla="*/ 128 h 213"/>
                <a:gd name="T46" fmla="*/ 120 w 161"/>
                <a:gd name="T47" fmla="*/ 113 h 213"/>
                <a:gd name="T48" fmla="*/ 110 w 161"/>
                <a:gd name="T49" fmla="*/ 98 h 213"/>
                <a:gd name="T50" fmla="*/ 101 w 161"/>
                <a:gd name="T51" fmla="*/ 85 h 213"/>
                <a:gd name="T52" fmla="*/ 90 w 161"/>
                <a:gd name="T53" fmla="*/ 71 h 213"/>
                <a:gd name="T54" fmla="*/ 82 w 161"/>
                <a:gd name="T55" fmla="*/ 58 h 213"/>
                <a:gd name="T56" fmla="*/ 70 w 161"/>
                <a:gd name="T57" fmla="*/ 46 h 213"/>
                <a:gd name="T58" fmla="*/ 60 w 161"/>
                <a:gd name="T59" fmla="*/ 35 h 213"/>
                <a:gd name="T60" fmla="*/ 49 w 161"/>
                <a:gd name="T61" fmla="*/ 24 h 213"/>
                <a:gd name="T62" fmla="*/ 39 w 161"/>
                <a:gd name="T63" fmla="*/ 15 h 213"/>
                <a:gd name="T64" fmla="*/ 29 w 161"/>
                <a:gd name="T65" fmla="*/ 6 h 213"/>
                <a:gd name="T66" fmla="*/ 18 w 161"/>
                <a:gd name="T67" fmla="*/ 0 h 213"/>
                <a:gd name="T68" fmla="*/ 0 w 161"/>
                <a:gd name="T69" fmla="*/ 2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213">
                  <a:moveTo>
                    <a:pt x="0" y="24"/>
                  </a:moveTo>
                  <a:lnTo>
                    <a:pt x="9" y="31"/>
                  </a:lnTo>
                  <a:lnTo>
                    <a:pt x="18" y="39"/>
                  </a:lnTo>
                  <a:lnTo>
                    <a:pt x="27" y="47"/>
                  </a:lnTo>
                  <a:lnTo>
                    <a:pt x="36" y="56"/>
                  </a:lnTo>
                  <a:lnTo>
                    <a:pt x="47" y="66"/>
                  </a:lnTo>
                  <a:lnTo>
                    <a:pt x="56" y="78"/>
                  </a:lnTo>
                  <a:lnTo>
                    <a:pt x="66" y="90"/>
                  </a:lnTo>
                  <a:lnTo>
                    <a:pt x="75" y="102"/>
                  </a:lnTo>
                  <a:lnTo>
                    <a:pt x="83" y="116"/>
                  </a:lnTo>
                  <a:lnTo>
                    <a:pt x="93" y="129"/>
                  </a:lnTo>
                  <a:lnTo>
                    <a:pt x="101" y="143"/>
                  </a:lnTo>
                  <a:lnTo>
                    <a:pt x="107" y="158"/>
                  </a:lnTo>
                  <a:lnTo>
                    <a:pt x="116" y="171"/>
                  </a:lnTo>
                  <a:lnTo>
                    <a:pt x="121" y="186"/>
                  </a:lnTo>
                  <a:lnTo>
                    <a:pt x="126" y="201"/>
                  </a:lnTo>
                  <a:lnTo>
                    <a:pt x="130" y="213"/>
                  </a:lnTo>
                  <a:lnTo>
                    <a:pt x="161" y="208"/>
                  </a:lnTo>
                  <a:lnTo>
                    <a:pt x="157" y="190"/>
                  </a:lnTo>
                  <a:lnTo>
                    <a:pt x="151" y="174"/>
                  </a:lnTo>
                  <a:lnTo>
                    <a:pt x="144" y="158"/>
                  </a:lnTo>
                  <a:lnTo>
                    <a:pt x="137" y="144"/>
                  </a:lnTo>
                  <a:lnTo>
                    <a:pt x="129" y="128"/>
                  </a:lnTo>
                  <a:lnTo>
                    <a:pt x="120" y="113"/>
                  </a:lnTo>
                  <a:lnTo>
                    <a:pt x="110" y="98"/>
                  </a:lnTo>
                  <a:lnTo>
                    <a:pt x="101" y="85"/>
                  </a:lnTo>
                  <a:lnTo>
                    <a:pt x="90" y="71"/>
                  </a:lnTo>
                  <a:lnTo>
                    <a:pt x="82" y="58"/>
                  </a:lnTo>
                  <a:lnTo>
                    <a:pt x="70" y="46"/>
                  </a:lnTo>
                  <a:lnTo>
                    <a:pt x="60" y="35"/>
                  </a:lnTo>
                  <a:lnTo>
                    <a:pt x="49" y="24"/>
                  </a:lnTo>
                  <a:lnTo>
                    <a:pt x="39" y="15"/>
                  </a:lnTo>
                  <a:lnTo>
                    <a:pt x="29" y="6"/>
                  </a:lnTo>
                  <a:lnTo>
                    <a:pt x="1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903"/>
            <p:cNvSpPr>
              <a:spLocks/>
            </p:cNvSpPr>
            <p:nvPr/>
          </p:nvSpPr>
          <p:spPr bwMode="auto">
            <a:xfrm>
              <a:off x="1591" y="2633"/>
              <a:ext cx="8" cy="9"/>
            </a:xfrm>
            <a:custGeom>
              <a:avLst/>
              <a:gdLst>
                <a:gd name="T0" fmla="*/ 24 w 24"/>
                <a:gd name="T1" fmla="*/ 3 h 27"/>
                <a:gd name="T2" fmla="*/ 17 w 24"/>
                <a:gd name="T3" fmla="*/ 0 h 27"/>
                <a:gd name="T4" fmla="*/ 12 w 24"/>
                <a:gd name="T5" fmla="*/ 0 h 27"/>
                <a:gd name="T6" fmla="*/ 6 w 24"/>
                <a:gd name="T7" fmla="*/ 3 h 27"/>
                <a:gd name="T8" fmla="*/ 2 w 24"/>
                <a:gd name="T9" fmla="*/ 6 h 27"/>
                <a:gd name="T10" fmla="*/ 0 w 24"/>
                <a:gd name="T11" fmla="*/ 13 h 27"/>
                <a:gd name="T12" fmla="*/ 0 w 24"/>
                <a:gd name="T13" fmla="*/ 17 h 27"/>
                <a:gd name="T14" fmla="*/ 1 w 24"/>
                <a:gd name="T15" fmla="*/ 22 h 27"/>
                <a:gd name="T16" fmla="*/ 6 w 24"/>
                <a:gd name="T17" fmla="*/ 27 h 27"/>
                <a:gd name="T18" fmla="*/ 24 w 24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4" y="3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6" y="2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904"/>
            <p:cNvSpPr>
              <a:spLocks/>
            </p:cNvSpPr>
            <p:nvPr/>
          </p:nvSpPr>
          <p:spPr bwMode="auto">
            <a:xfrm>
              <a:off x="1611" y="2479"/>
              <a:ext cx="9" cy="9"/>
            </a:xfrm>
            <a:custGeom>
              <a:avLst/>
              <a:gdLst>
                <a:gd name="T0" fmla="*/ 26 w 26"/>
                <a:gd name="T1" fmla="*/ 5 h 27"/>
                <a:gd name="T2" fmla="*/ 21 w 26"/>
                <a:gd name="T3" fmla="*/ 2 h 27"/>
                <a:gd name="T4" fmla="*/ 14 w 26"/>
                <a:gd name="T5" fmla="*/ 0 h 27"/>
                <a:gd name="T6" fmla="*/ 10 w 26"/>
                <a:gd name="T7" fmla="*/ 2 h 27"/>
                <a:gd name="T8" fmla="*/ 4 w 26"/>
                <a:gd name="T9" fmla="*/ 5 h 27"/>
                <a:gd name="T10" fmla="*/ 0 w 26"/>
                <a:gd name="T11" fmla="*/ 10 h 27"/>
                <a:gd name="T12" fmla="*/ 0 w 26"/>
                <a:gd name="T13" fmla="*/ 14 h 27"/>
                <a:gd name="T14" fmla="*/ 0 w 26"/>
                <a:gd name="T15" fmla="*/ 21 h 27"/>
                <a:gd name="T16" fmla="*/ 4 w 26"/>
                <a:gd name="T17" fmla="*/ 27 h 27"/>
                <a:gd name="T18" fmla="*/ 26 w 26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26" y="5"/>
                  </a:moveTo>
                  <a:lnTo>
                    <a:pt x="21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905"/>
            <p:cNvSpPr>
              <a:spLocks/>
            </p:cNvSpPr>
            <p:nvPr/>
          </p:nvSpPr>
          <p:spPr bwMode="auto">
            <a:xfrm>
              <a:off x="1612" y="2481"/>
              <a:ext cx="23" cy="40"/>
            </a:xfrm>
            <a:custGeom>
              <a:avLst/>
              <a:gdLst>
                <a:gd name="T0" fmla="*/ 58 w 68"/>
                <a:gd name="T1" fmla="*/ 90 h 121"/>
                <a:gd name="T2" fmla="*/ 68 w 68"/>
                <a:gd name="T3" fmla="*/ 104 h 121"/>
                <a:gd name="T4" fmla="*/ 65 w 68"/>
                <a:gd name="T5" fmla="*/ 90 h 121"/>
                <a:gd name="T6" fmla="*/ 62 w 68"/>
                <a:gd name="T7" fmla="*/ 77 h 121"/>
                <a:gd name="T8" fmla="*/ 58 w 68"/>
                <a:gd name="T9" fmla="*/ 63 h 121"/>
                <a:gd name="T10" fmla="*/ 54 w 68"/>
                <a:gd name="T11" fmla="*/ 50 h 121"/>
                <a:gd name="T12" fmla="*/ 49 w 68"/>
                <a:gd name="T13" fmla="*/ 38 h 121"/>
                <a:gd name="T14" fmla="*/ 42 w 68"/>
                <a:gd name="T15" fmla="*/ 26 h 121"/>
                <a:gd name="T16" fmla="*/ 34 w 68"/>
                <a:gd name="T17" fmla="*/ 11 h 121"/>
                <a:gd name="T18" fmla="*/ 23 w 68"/>
                <a:gd name="T19" fmla="*/ 0 h 121"/>
                <a:gd name="T20" fmla="*/ 0 w 68"/>
                <a:gd name="T21" fmla="*/ 23 h 121"/>
                <a:gd name="T22" fmla="*/ 8 w 68"/>
                <a:gd name="T23" fmla="*/ 32 h 121"/>
                <a:gd name="T24" fmla="*/ 15 w 68"/>
                <a:gd name="T25" fmla="*/ 40 h 121"/>
                <a:gd name="T26" fmla="*/ 20 w 68"/>
                <a:gd name="T27" fmla="*/ 51 h 121"/>
                <a:gd name="T28" fmla="*/ 24 w 68"/>
                <a:gd name="T29" fmla="*/ 62 h 121"/>
                <a:gd name="T30" fmla="*/ 28 w 68"/>
                <a:gd name="T31" fmla="*/ 71 h 121"/>
                <a:gd name="T32" fmla="*/ 31 w 68"/>
                <a:gd name="T33" fmla="*/ 84 h 121"/>
                <a:gd name="T34" fmla="*/ 34 w 68"/>
                <a:gd name="T35" fmla="*/ 96 h 121"/>
                <a:gd name="T36" fmla="*/ 36 w 68"/>
                <a:gd name="T37" fmla="*/ 108 h 121"/>
                <a:gd name="T38" fmla="*/ 46 w 68"/>
                <a:gd name="T39" fmla="*/ 121 h 121"/>
                <a:gd name="T40" fmla="*/ 58 w 68"/>
                <a:gd name="T41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21">
                  <a:moveTo>
                    <a:pt x="58" y="90"/>
                  </a:moveTo>
                  <a:lnTo>
                    <a:pt x="68" y="104"/>
                  </a:lnTo>
                  <a:lnTo>
                    <a:pt x="65" y="90"/>
                  </a:lnTo>
                  <a:lnTo>
                    <a:pt x="62" y="77"/>
                  </a:lnTo>
                  <a:lnTo>
                    <a:pt x="58" y="63"/>
                  </a:lnTo>
                  <a:lnTo>
                    <a:pt x="54" y="50"/>
                  </a:lnTo>
                  <a:lnTo>
                    <a:pt x="49" y="38"/>
                  </a:lnTo>
                  <a:lnTo>
                    <a:pt x="42" y="26"/>
                  </a:lnTo>
                  <a:lnTo>
                    <a:pt x="34" y="11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8" y="32"/>
                  </a:lnTo>
                  <a:lnTo>
                    <a:pt x="15" y="40"/>
                  </a:lnTo>
                  <a:lnTo>
                    <a:pt x="20" y="51"/>
                  </a:lnTo>
                  <a:lnTo>
                    <a:pt x="24" y="62"/>
                  </a:lnTo>
                  <a:lnTo>
                    <a:pt x="28" y="71"/>
                  </a:lnTo>
                  <a:lnTo>
                    <a:pt x="31" y="84"/>
                  </a:lnTo>
                  <a:lnTo>
                    <a:pt x="34" y="96"/>
                  </a:lnTo>
                  <a:lnTo>
                    <a:pt x="36" y="108"/>
                  </a:lnTo>
                  <a:lnTo>
                    <a:pt x="46" y="121"/>
                  </a:lnTo>
                  <a:lnTo>
                    <a:pt x="5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906"/>
            <p:cNvSpPr>
              <a:spLocks/>
            </p:cNvSpPr>
            <p:nvPr/>
          </p:nvSpPr>
          <p:spPr bwMode="auto">
            <a:xfrm>
              <a:off x="1628" y="2511"/>
              <a:ext cx="38" cy="28"/>
            </a:xfrm>
            <a:custGeom>
              <a:avLst/>
              <a:gdLst>
                <a:gd name="T0" fmla="*/ 115 w 115"/>
                <a:gd name="T1" fmla="*/ 71 h 84"/>
                <a:gd name="T2" fmla="*/ 105 w 115"/>
                <a:gd name="T3" fmla="*/ 56 h 84"/>
                <a:gd name="T4" fmla="*/ 95 w 115"/>
                <a:gd name="T5" fmla="*/ 46 h 84"/>
                <a:gd name="T6" fmla="*/ 83 w 115"/>
                <a:gd name="T7" fmla="*/ 35 h 84"/>
                <a:gd name="T8" fmla="*/ 68 w 115"/>
                <a:gd name="T9" fmla="*/ 27 h 84"/>
                <a:gd name="T10" fmla="*/ 54 w 115"/>
                <a:gd name="T11" fmla="*/ 19 h 84"/>
                <a:gd name="T12" fmla="*/ 38 w 115"/>
                <a:gd name="T13" fmla="*/ 13 h 84"/>
                <a:gd name="T14" fmla="*/ 25 w 115"/>
                <a:gd name="T15" fmla="*/ 6 h 84"/>
                <a:gd name="T16" fmla="*/ 11 w 115"/>
                <a:gd name="T17" fmla="*/ 0 h 84"/>
                <a:gd name="T18" fmla="*/ 0 w 115"/>
                <a:gd name="T19" fmla="*/ 31 h 84"/>
                <a:gd name="T20" fmla="*/ 14 w 115"/>
                <a:gd name="T21" fmla="*/ 35 h 84"/>
                <a:gd name="T22" fmla="*/ 27 w 115"/>
                <a:gd name="T23" fmla="*/ 41 h 84"/>
                <a:gd name="T24" fmla="*/ 41 w 115"/>
                <a:gd name="T25" fmla="*/ 48 h 84"/>
                <a:gd name="T26" fmla="*/ 53 w 115"/>
                <a:gd name="T27" fmla="*/ 54 h 84"/>
                <a:gd name="T28" fmla="*/ 64 w 115"/>
                <a:gd name="T29" fmla="*/ 61 h 84"/>
                <a:gd name="T30" fmla="*/ 74 w 115"/>
                <a:gd name="T31" fmla="*/ 69 h 84"/>
                <a:gd name="T32" fmla="*/ 81 w 115"/>
                <a:gd name="T33" fmla="*/ 77 h 84"/>
                <a:gd name="T34" fmla="*/ 85 w 115"/>
                <a:gd name="T35" fmla="*/ 84 h 84"/>
                <a:gd name="T36" fmla="*/ 115 w 115"/>
                <a:gd name="T3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84">
                  <a:moveTo>
                    <a:pt x="115" y="71"/>
                  </a:moveTo>
                  <a:lnTo>
                    <a:pt x="105" y="56"/>
                  </a:lnTo>
                  <a:lnTo>
                    <a:pt x="95" y="46"/>
                  </a:lnTo>
                  <a:lnTo>
                    <a:pt x="83" y="35"/>
                  </a:lnTo>
                  <a:lnTo>
                    <a:pt x="68" y="27"/>
                  </a:lnTo>
                  <a:lnTo>
                    <a:pt x="54" y="19"/>
                  </a:lnTo>
                  <a:lnTo>
                    <a:pt x="38" y="13"/>
                  </a:lnTo>
                  <a:lnTo>
                    <a:pt x="25" y="6"/>
                  </a:lnTo>
                  <a:lnTo>
                    <a:pt x="11" y="0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27" y="41"/>
                  </a:lnTo>
                  <a:lnTo>
                    <a:pt x="41" y="48"/>
                  </a:lnTo>
                  <a:lnTo>
                    <a:pt x="53" y="54"/>
                  </a:lnTo>
                  <a:lnTo>
                    <a:pt x="64" y="61"/>
                  </a:lnTo>
                  <a:lnTo>
                    <a:pt x="74" y="69"/>
                  </a:lnTo>
                  <a:lnTo>
                    <a:pt x="81" y="77"/>
                  </a:lnTo>
                  <a:lnTo>
                    <a:pt x="85" y="84"/>
                  </a:lnTo>
                  <a:lnTo>
                    <a:pt x="1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907"/>
            <p:cNvSpPr>
              <a:spLocks/>
            </p:cNvSpPr>
            <p:nvPr/>
          </p:nvSpPr>
          <p:spPr bwMode="auto">
            <a:xfrm>
              <a:off x="1656" y="2534"/>
              <a:ext cx="26" cy="76"/>
            </a:xfrm>
            <a:custGeom>
              <a:avLst/>
              <a:gdLst>
                <a:gd name="T0" fmla="*/ 50 w 78"/>
                <a:gd name="T1" fmla="*/ 206 h 226"/>
                <a:gd name="T2" fmla="*/ 78 w 78"/>
                <a:gd name="T3" fmla="*/ 215 h 226"/>
                <a:gd name="T4" fmla="*/ 76 w 78"/>
                <a:gd name="T5" fmla="*/ 186 h 226"/>
                <a:gd name="T6" fmla="*/ 73 w 78"/>
                <a:gd name="T7" fmla="*/ 157 h 226"/>
                <a:gd name="T8" fmla="*/ 68 w 78"/>
                <a:gd name="T9" fmla="*/ 129 h 226"/>
                <a:gd name="T10" fmla="*/ 64 w 78"/>
                <a:gd name="T11" fmla="*/ 102 h 226"/>
                <a:gd name="T12" fmla="*/ 57 w 78"/>
                <a:gd name="T13" fmla="*/ 76 h 226"/>
                <a:gd name="T14" fmla="*/ 50 w 78"/>
                <a:gd name="T15" fmla="*/ 49 h 226"/>
                <a:gd name="T16" fmla="*/ 41 w 78"/>
                <a:gd name="T17" fmla="*/ 25 h 226"/>
                <a:gd name="T18" fmla="*/ 30 w 78"/>
                <a:gd name="T19" fmla="*/ 0 h 226"/>
                <a:gd name="T20" fmla="*/ 0 w 78"/>
                <a:gd name="T21" fmla="*/ 13 h 226"/>
                <a:gd name="T22" fmla="*/ 10 w 78"/>
                <a:gd name="T23" fmla="*/ 36 h 226"/>
                <a:gd name="T24" fmla="*/ 19 w 78"/>
                <a:gd name="T25" fmla="*/ 59 h 226"/>
                <a:gd name="T26" fmla="*/ 26 w 78"/>
                <a:gd name="T27" fmla="*/ 83 h 226"/>
                <a:gd name="T28" fmla="*/ 33 w 78"/>
                <a:gd name="T29" fmla="*/ 107 h 226"/>
                <a:gd name="T30" fmla="*/ 37 w 78"/>
                <a:gd name="T31" fmla="*/ 133 h 226"/>
                <a:gd name="T32" fmla="*/ 41 w 78"/>
                <a:gd name="T33" fmla="*/ 160 h 226"/>
                <a:gd name="T34" fmla="*/ 43 w 78"/>
                <a:gd name="T35" fmla="*/ 188 h 226"/>
                <a:gd name="T36" fmla="*/ 46 w 78"/>
                <a:gd name="T37" fmla="*/ 217 h 226"/>
                <a:gd name="T38" fmla="*/ 74 w 78"/>
                <a:gd name="T39" fmla="*/ 226 h 226"/>
                <a:gd name="T40" fmla="*/ 50 w 78"/>
                <a:gd name="T41" fmla="*/ 2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226">
                  <a:moveTo>
                    <a:pt x="50" y="206"/>
                  </a:moveTo>
                  <a:lnTo>
                    <a:pt x="78" y="215"/>
                  </a:lnTo>
                  <a:lnTo>
                    <a:pt x="76" y="186"/>
                  </a:lnTo>
                  <a:lnTo>
                    <a:pt x="73" y="157"/>
                  </a:lnTo>
                  <a:lnTo>
                    <a:pt x="68" y="129"/>
                  </a:lnTo>
                  <a:lnTo>
                    <a:pt x="64" y="102"/>
                  </a:lnTo>
                  <a:lnTo>
                    <a:pt x="57" y="76"/>
                  </a:lnTo>
                  <a:lnTo>
                    <a:pt x="50" y="49"/>
                  </a:lnTo>
                  <a:lnTo>
                    <a:pt x="41" y="25"/>
                  </a:lnTo>
                  <a:lnTo>
                    <a:pt x="30" y="0"/>
                  </a:lnTo>
                  <a:lnTo>
                    <a:pt x="0" y="13"/>
                  </a:lnTo>
                  <a:lnTo>
                    <a:pt x="10" y="36"/>
                  </a:lnTo>
                  <a:lnTo>
                    <a:pt x="19" y="59"/>
                  </a:lnTo>
                  <a:lnTo>
                    <a:pt x="26" y="83"/>
                  </a:lnTo>
                  <a:lnTo>
                    <a:pt x="33" y="107"/>
                  </a:lnTo>
                  <a:lnTo>
                    <a:pt x="37" y="133"/>
                  </a:lnTo>
                  <a:lnTo>
                    <a:pt x="41" y="160"/>
                  </a:lnTo>
                  <a:lnTo>
                    <a:pt x="43" y="188"/>
                  </a:lnTo>
                  <a:lnTo>
                    <a:pt x="46" y="217"/>
                  </a:lnTo>
                  <a:lnTo>
                    <a:pt x="74" y="226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908"/>
            <p:cNvSpPr>
              <a:spLocks/>
            </p:cNvSpPr>
            <p:nvPr/>
          </p:nvSpPr>
          <p:spPr bwMode="auto">
            <a:xfrm>
              <a:off x="1673" y="2576"/>
              <a:ext cx="41" cy="34"/>
            </a:xfrm>
            <a:custGeom>
              <a:avLst/>
              <a:gdLst>
                <a:gd name="T0" fmla="*/ 119 w 124"/>
                <a:gd name="T1" fmla="*/ 0 h 100"/>
                <a:gd name="T2" fmla="*/ 100 w 124"/>
                <a:gd name="T3" fmla="*/ 6 h 100"/>
                <a:gd name="T4" fmla="*/ 84 w 124"/>
                <a:gd name="T5" fmla="*/ 13 h 100"/>
                <a:gd name="T6" fmla="*/ 69 w 124"/>
                <a:gd name="T7" fmla="*/ 22 h 100"/>
                <a:gd name="T8" fmla="*/ 53 w 124"/>
                <a:gd name="T9" fmla="*/ 31 h 100"/>
                <a:gd name="T10" fmla="*/ 38 w 124"/>
                <a:gd name="T11" fmla="*/ 42 h 100"/>
                <a:gd name="T12" fmla="*/ 24 w 124"/>
                <a:gd name="T13" fmla="*/ 54 h 100"/>
                <a:gd name="T14" fmla="*/ 12 w 124"/>
                <a:gd name="T15" fmla="*/ 66 h 100"/>
                <a:gd name="T16" fmla="*/ 0 w 124"/>
                <a:gd name="T17" fmla="*/ 80 h 100"/>
                <a:gd name="T18" fmla="*/ 26 w 124"/>
                <a:gd name="T19" fmla="*/ 100 h 100"/>
                <a:gd name="T20" fmla="*/ 35 w 124"/>
                <a:gd name="T21" fmla="*/ 88 h 100"/>
                <a:gd name="T22" fmla="*/ 46 w 124"/>
                <a:gd name="T23" fmla="*/ 79 h 100"/>
                <a:gd name="T24" fmla="*/ 58 w 124"/>
                <a:gd name="T25" fmla="*/ 66 h 100"/>
                <a:gd name="T26" fmla="*/ 70 w 124"/>
                <a:gd name="T27" fmla="*/ 57 h 100"/>
                <a:gd name="T28" fmla="*/ 84 w 124"/>
                <a:gd name="T29" fmla="*/ 49 h 100"/>
                <a:gd name="T30" fmla="*/ 97 w 124"/>
                <a:gd name="T31" fmla="*/ 42 h 100"/>
                <a:gd name="T32" fmla="*/ 111 w 124"/>
                <a:gd name="T33" fmla="*/ 35 h 100"/>
                <a:gd name="T34" fmla="*/ 124 w 124"/>
                <a:gd name="T35" fmla="*/ 31 h 100"/>
                <a:gd name="T36" fmla="*/ 119 w 124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0">
                  <a:moveTo>
                    <a:pt x="119" y="0"/>
                  </a:moveTo>
                  <a:lnTo>
                    <a:pt x="100" y="6"/>
                  </a:lnTo>
                  <a:lnTo>
                    <a:pt x="84" y="13"/>
                  </a:lnTo>
                  <a:lnTo>
                    <a:pt x="69" y="22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4"/>
                  </a:lnTo>
                  <a:lnTo>
                    <a:pt x="12" y="66"/>
                  </a:lnTo>
                  <a:lnTo>
                    <a:pt x="0" y="80"/>
                  </a:lnTo>
                  <a:lnTo>
                    <a:pt x="26" y="100"/>
                  </a:lnTo>
                  <a:lnTo>
                    <a:pt x="35" y="88"/>
                  </a:lnTo>
                  <a:lnTo>
                    <a:pt x="46" y="79"/>
                  </a:lnTo>
                  <a:lnTo>
                    <a:pt x="58" y="66"/>
                  </a:lnTo>
                  <a:lnTo>
                    <a:pt x="70" y="57"/>
                  </a:lnTo>
                  <a:lnTo>
                    <a:pt x="84" y="49"/>
                  </a:lnTo>
                  <a:lnTo>
                    <a:pt x="97" y="42"/>
                  </a:lnTo>
                  <a:lnTo>
                    <a:pt x="111" y="35"/>
                  </a:lnTo>
                  <a:lnTo>
                    <a:pt x="124" y="3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909"/>
            <p:cNvSpPr>
              <a:spLocks/>
            </p:cNvSpPr>
            <p:nvPr/>
          </p:nvSpPr>
          <p:spPr bwMode="auto">
            <a:xfrm>
              <a:off x="1712" y="2575"/>
              <a:ext cx="41" cy="16"/>
            </a:xfrm>
            <a:custGeom>
              <a:avLst/>
              <a:gdLst>
                <a:gd name="T0" fmla="*/ 124 w 124"/>
                <a:gd name="T1" fmla="*/ 20 h 49"/>
                <a:gd name="T2" fmla="*/ 107 w 124"/>
                <a:gd name="T3" fmla="*/ 13 h 49"/>
                <a:gd name="T4" fmla="*/ 89 w 124"/>
                <a:gd name="T5" fmla="*/ 8 h 49"/>
                <a:gd name="T6" fmla="*/ 73 w 124"/>
                <a:gd name="T7" fmla="*/ 3 h 49"/>
                <a:gd name="T8" fmla="*/ 58 w 124"/>
                <a:gd name="T9" fmla="*/ 1 h 49"/>
                <a:gd name="T10" fmla="*/ 44 w 124"/>
                <a:gd name="T11" fmla="*/ 0 h 49"/>
                <a:gd name="T12" fmla="*/ 30 w 124"/>
                <a:gd name="T13" fmla="*/ 0 h 49"/>
                <a:gd name="T14" fmla="*/ 15 w 124"/>
                <a:gd name="T15" fmla="*/ 3 h 49"/>
                <a:gd name="T16" fmla="*/ 0 w 124"/>
                <a:gd name="T17" fmla="*/ 5 h 49"/>
                <a:gd name="T18" fmla="*/ 7 w 124"/>
                <a:gd name="T19" fmla="*/ 36 h 49"/>
                <a:gd name="T20" fmla="*/ 21 w 124"/>
                <a:gd name="T21" fmla="*/ 34 h 49"/>
                <a:gd name="T22" fmla="*/ 31 w 124"/>
                <a:gd name="T23" fmla="*/ 32 h 49"/>
                <a:gd name="T24" fmla="*/ 44 w 124"/>
                <a:gd name="T25" fmla="*/ 32 h 49"/>
                <a:gd name="T26" fmla="*/ 56 w 124"/>
                <a:gd name="T27" fmla="*/ 32 h 49"/>
                <a:gd name="T28" fmla="*/ 69 w 124"/>
                <a:gd name="T29" fmla="*/ 34 h 49"/>
                <a:gd name="T30" fmla="*/ 81 w 124"/>
                <a:gd name="T31" fmla="*/ 38 h 49"/>
                <a:gd name="T32" fmla="*/ 96 w 124"/>
                <a:gd name="T33" fmla="*/ 43 h 49"/>
                <a:gd name="T34" fmla="*/ 112 w 124"/>
                <a:gd name="T35" fmla="*/ 49 h 49"/>
                <a:gd name="T36" fmla="*/ 124 w 124"/>
                <a:gd name="T3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">
                  <a:moveTo>
                    <a:pt x="124" y="20"/>
                  </a:moveTo>
                  <a:lnTo>
                    <a:pt x="107" y="13"/>
                  </a:lnTo>
                  <a:lnTo>
                    <a:pt x="89" y="8"/>
                  </a:lnTo>
                  <a:lnTo>
                    <a:pt x="73" y="3"/>
                  </a:lnTo>
                  <a:lnTo>
                    <a:pt x="58" y="1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5" y="3"/>
                  </a:lnTo>
                  <a:lnTo>
                    <a:pt x="0" y="5"/>
                  </a:lnTo>
                  <a:lnTo>
                    <a:pt x="7" y="36"/>
                  </a:lnTo>
                  <a:lnTo>
                    <a:pt x="21" y="34"/>
                  </a:lnTo>
                  <a:lnTo>
                    <a:pt x="31" y="32"/>
                  </a:lnTo>
                  <a:lnTo>
                    <a:pt x="44" y="32"/>
                  </a:lnTo>
                  <a:lnTo>
                    <a:pt x="56" y="32"/>
                  </a:lnTo>
                  <a:lnTo>
                    <a:pt x="69" y="34"/>
                  </a:lnTo>
                  <a:lnTo>
                    <a:pt x="81" y="38"/>
                  </a:lnTo>
                  <a:lnTo>
                    <a:pt x="96" y="43"/>
                  </a:lnTo>
                  <a:lnTo>
                    <a:pt x="112" y="49"/>
                  </a:lnTo>
                  <a:lnTo>
                    <a:pt x="12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 910"/>
            <p:cNvSpPr>
              <a:spLocks/>
            </p:cNvSpPr>
            <p:nvPr/>
          </p:nvSpPr>
          <p:spPr bwMode="auto">
            <a:xfrm>
              <a:off x="1711" y="2577"/>
              <a:ext cx="7" cy="10"/>
            </a:xfrm>
            <a:custGeom>
              <a:avLst/>
              <a:gdLst>
                <a:gd name="T0" fmla="*/ 0 w 21"/>
                <a:gd name="T1" fmla="*/ 28 h 29"/>
                <a:gd name="T2" fmla="*/ 8 w 21"/>
                <a:gd name="T3" fmla="*/ 29 h 29"/>
                <a:gd name="T4" fmla="*/ 13 w 21"/>
                <a:gd name="T5" fmla="*/ 28 h 29"/>
                <a:gd name="T6" fmla="*/ 17 w 21"/>
                <a:gd name="T7" fmla="*/ 25 h 29"/>
                <a:gd name="T8" fmla="*/ 20 w 21"/>
                <a:gd name="T9" fmla="*/ 20 h 29"/>
                <a:gd name="T10" fmla="*/ 21 w 21"/>
                <a:gd name="T11" fmla="*/ 15 h 29"/>
                <a:gd name="T12" fmla="*/ 20 w 21"/>
                <a:gd name="T13" fmla="*/ 8 h 29"/>
                <a:gd name="T14" fmla="*/ 19 w 21"/>
                <a:gd name="T15" fmla="*/ 4 h 29"/>
                <a:gd name="T16" fmla="*/ 12 w 21"/>
                <a:gd name="T17" fmla="*/ 0 h 29"/>
                <a:gd name="T18" fmla="*/ 0 w 21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9">
                  <a:moveTo>
                    <a:pt x="0" y="28"/>
                  </a:moveTo>
                  <a:lnTo>
                    <a:pt x="8" y="29"/>
                  </a:lnTo>
                  <a:lnTo>
                    <a:pt x="13" y="28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Freeform 911"/>
            <p:cNvSpPr>
              <a:spLocks/>
            </p:cNvSpPr>
            <p:nvPr/>
          </p:nvSpPr>
          <p:spPr bwMode="auto">
            <a:xfrm>
              <a:off x="1456" y="2723"/>
              <a:ext cx="7" cy="10"/>
            </a:xfrm>
            <a:custGeom>
              <a:avLst/>
              <a:gdLst>
                <a:gd name="T0" fmla="*/ 22 w 22"/>
                <a:gd name="T1" fmla="*/ 3 h 30"/>
                <a:gd name="T2" fmla="*/ 15 w 22"/>
                <a:gd name="T3" fmla="*/ 0 h 30"/>
                <a:gd name="T4" fmla="*/ 10 w 22"/>
                <a:gd name="T5" fmla="*/ 1 h 30"/>
                <a:gd name="T6" fmla="*/ 6 w 22"/>
                <a:gd name="T7" fmla="*/ 5 h 30"/>
                <a:gd name="T8" fmla="*/ 2 w 22"/>
                <a:gd name="T9" fmla="*/ 9 h 30"/>
                <a:gd name="T10" fmla="*/ 0 w 22"/>
                <a:gd name="T11" fmla="*/ 13 h 30"/>
                <a:gd name="T12" fmla="*/ 0 w 22"/>
                <a:gd name="T13" fmla="*/ 20 h 30"/>
                <a:gd name="T14" fmla="*/ 3 w 22"/>
                <a:gd name="T15" fmla="*/ 25 h 30"/>
                <a:gd name="T16" fmla="*/ 7 w 22"/>
                <a:gd name="T17" fmla="*/ 30 h 30"/>
                <a:gd name="T18" fmla="*/ 22 w 22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0">
                  <a:moveTo>
                    <a:pt x="22" y="3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7" y="3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 912"/>
            <p:cNvSpPr>
              <a:spLocks/>
            </p:cNvSpPr>
            <p:nvPr/>
          </p:nvSpPr>
          <p:spPr bwMode="auto">
            <a:xfrm>
              <a:off x="1458" y="2724"/>
              <a:ext cx="80" cy="134"/>
            </a:xfrm>
            <a:custGeom>
              <a:avLst/>
              <a:gdLst>
                <a:gd name="T0" fmla="*/ 227 w 240"/>
                <a:gd name="T1" fmla="*/ 402 h 402"/>
                <a:gd name="T2" fmla="*/ 235 w 240"/>
                <a:gd name="T3" fmla="*/ 358 h 402"/>
                <a:gd name="T4" fmla="*/ 239 w 240"/>
                <a:gd name="T5" fmla="*/ 319 h 402"/>
                <a:gd name="T6" fmla="*/ 240 w 240"/>
                <a:gd name="T7" fmla="*/ 284 h 402"/>
                <a:gd name="T8" fmla="*/ 239 w 240"/>
                <a:gd name="T9" fmla="*/ 250 h 402"/>
                <a:gd name="T10" fmla="*/ 235 w 240"/>
                <a:gd name="T11" fmla="*/ 221 h 402"/>
                <a:gd name="T12" fmla="*/ 227 w 240"/>
                <a:gd name="T13" fmla="*/ 192 h 402"/>
                <a:gd name="T14" fmla="*/ 216 w 240"/>
                <a:gd name="T15" fmla="*/ 168 h 402"/>
                <a:gd name="T16" fmla="*/ 204 w 240"/>
                <a:gd name="T17" fmla="*/ 144 h 402"/>
                <a:gd name="T18" fmla="*/ 187 w 240"/>
                <a:gd name="T19" fmla="*/ 124 h 402"/>
                <a:gd name="T20" fmla="*/ 170 w 240"/>
                <a:gd name="T21" fmla="*/ 103 h 402"/>
                <a:gd name="T22" fmla="*/ 148 w 240"/>
                <a:gd name="T23" fmla="*/ 86 h 402"/>
                <a:gd name="T24" fmla="*/ 127 w 240"/>
                <a:gd name="T25" fmla="*/ 68 h 402"/>
                <a:gd name="T26" fmla="*/ 101 w 240"/>
                <a:gd name="T27" fmla="*/ 49 h 402"/>
                <a:gd name="T28" fmla="*/ 74 w 240"/>
                <a:gd name="T29" fmla="*/ 35 h 402"/>
                <a:gd name="T30" fmla="*/ 46 w 240"/>
                <a:gd name="T31" fmla="*/ 17 h 402"/>
                <a:gd name="T32" fmla="*/ 15 w 240"/>
                <a:gd name="T33" fmla="*/ 0 h 402"/>
                <a:gd name="T34" fmla="*/ 0 w 240"/>
                <a:gd name="T35" fmla="*/ 27 h 402"/>
                <a:gd name="T36" fmla="*/ 30 w 240"/>
                <a:gd name="T37" fmla="*/ 44 h 402"/>
                <a:gd name="T38" fmla="*/ 59 w 240"/>
                <a:gd name="T39" fmla="*/ 62 h 402"/>
                <a:gd name="T40" fmla="*/ 84 w 240"/>
                <a:gd name="T41" fmla="*/ 76 h 402"/>
                <a:gd name="T42" fmla="*/ 108 w 240"/>
                <a:gd name="T43" fmla="*/ 93 h 402"/>
                <a:gd name="T44" fmla="*/ 128 w 240"/>
                <a:gd name="T45" fmla="*/ 109 h 402"/>
                <a:gd name="T46" fmla="*/ 147 w 240"/>
                <a:gd name="T47" fmla="*/ 125 h 402"/>
                <a:gd name="T48" fmla="*/ 163 w 240"/>
                <a:gd name="T49" fmla="*/ 144 h 402"/>
                <a:gd name="T50" fmla="*/ 177 w 240"/>
                <a:gd name="T51" fmla="*/ 161 h 402"/>
                <a:gd name="T52" fmla="*/ 187 w 240"/>
                <a:gd name="T53" fmla="*/ 182 h 402"/>
                <a:gd name="T54" fmla="*/ 196 w 240"/>
                <a:gd name="T55" fmla="*/ 203 h 402"/>
                <a:gd name="T56" fmla="*/ 202 w 240"/>
                <a:gd name="T57" fmla="*/ 226 h 402"/>
                <a:gd name="T58" fmla="*/ 206 w 240"/>
                <a:gd name="T59" fmla="*/ 253 h 402"/>
                <a:gd name="T60" fmla="*/ 208 w 240"/>
                <a:gd name="T61" fmla="*/ 284 h 402"/>
                <a:gd name="T62" fmla="*/ 206 w 240"/>
                <a:gd name="T63" fmla="*/ 318 h 402"/>
                <a:gd name="T64" fmla="*/ 202 w 240"/>
                <a:gd name="T65" fmla="*/ 356 h 402"/>
                <a:gd name="T66" fmla="*/ 194 w 240"/>
                <a:gd name="T67" fmla="*/ 396 h 402"/>
                <a:gd name="T68" fmla="*/ 227 w 240"/>
                <a:gd name="T6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402">
                  <a:moveTo>
                    <a:pt x="227" y="402"/>
                  </a:moveTo>
                  <a:lnTo>
                    <a:pt x="235" y="358"/>
                  </a:lnTo>
                  <a:lnTo>
                    <a:pt x="239" y="319"/>
                  </a:lnTo>
                  <a:lnTo>
                    <a:pt x="240" y="284"/>
                  </a:lnTo>
                  <a:lnTo>
                    <a:pt x="239" y="250"/>
                  </a:lnTo>
                  <a:lnTo>
                    <a:pt x="235" y="221"/>
                  </a:lnTo>
                  <a:lnTo>
                    <a:pt x="227" y="192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187" y="124"/>
                  </a:lnTo>
                  <a:lnTo>
                    <a:pt x="170" y="103"/>
                  </a:lnTo>
                  <a:lnTo>
                    <a:pt x="148" y="86"/>
                  </a:lnTo>
                  <a:lnTo>
                    <a:pt x="127" y="68"/>
                  </a:lnTo>
                  <a:lnTo>
                    <a:pt x="101" y="49"/>
                  </a:lnTo>
                  <a:lnTo>
                    <a:pt x="74" y="35"/>
                  </a:lnTo>
                  <a:lnTo>
                    <a:pt x="46" y="17"/>
                  </a:lnTo>
                  <a:lnTo>
                    <a:pt x="15" y="0"/>
                  </a:lnTo>
                  <a:lnTo>
                    <a:pt x="0" y="27"/>
                  </a:lnTo>
                  <a:lnTo>
                    <a:pt x="30" y="44"/>
                  </a:lnTo>
                  <a:lnTo>
                    <a:pt x="59" y="62"/>
                  </a:lnTo>
                  <a:lnTo>
                    <a:pt x="84" y="76"/>
                  </a:lnTo>
                  <a:lnTo>
                    <a:pt x="108" y="93"/>
                  </a:lnTo>
                  <a:lnTo>
                    <a:pt x="128" y="109"/>
                  </a:lnTo>
                  <a:lnTo>
                    <a:pt x="147" y="125"/>
                  </a:lnTo>
                  <a:lnTo>
                    <a:pt x="163" y="144"/>
                  </a:lnTo>
                  <a:lnTo>
                    <a:pt x="177" y="161"/>
                  </a:lnTo>
                  <a:lnTo>
                    <a:pt x="187" y="182"/>
                  </a:lnTo>
                  <a:lnTo>
                    <a:pt x="196" y="203"/>
                  </a:lnTo>
                  <a:lnTo>
                    <a:pt x="202" y="226"/>
                  </a:lnTo>
                  <a:lnTo>
                    <a:pt x="206" y="253"/>
                  </a:lnTo>
                  <a:lnTo>
                    <a:pt x="208" y="284"/>
                  </a:lnTo>
                  <a:lnTo>
                    <a:pt x="206" y="318"/>
                  </a:lnTo>
                  <a:lnTo>
                    <a:pt x="202" y="356"/>
                  </a:lnTo>
                  <a:lnTo>
                    <a:pt x="194" y="396"/>
                  </a:lnTo>
                  <a:lnTo>
                    <a:pt x="227" y="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Freeform 913"/>
            <p:cNvSpPr>
              <a:spLocks/>
            </p:cNvSpPr>
            <p:nvPr/>
          </p:nvSpPr>
          <p:spPr bwMode="auto">
            <a:xfrm>
              <a:off x="1455" y="2727"/>
              <a:ext cx="11" cy="6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7 h 19"/>
                <a:gd name="T4" fmla="*/ 4 w 32"/>
                <a:gd name="T5" fmla="*/ 14 h 19"/>
                <a:gd name="T6" fmla="*/ 8 w 32"/>
                <a:gd name="T7" fmla="*/ 17 h 19"/>
                <a:gd name="T8" fmla="*/ 13 w 32"/>
                <a:gd name="T9" fmla="*/ 19 h 19"/>
                <a:gd name="T10" fmla="*/ 18 w 32"/>
                <a:gd name="T11" fmla="*/ 19 h 19"/>
                <a:gd name="T12" fmla="*/ 25 w 32"/>
                <a:gd name="T13" fmla="*/ 17 h 19"/>
                <a:gd name="T14" fmla="*/ 29 w 32"/>
                <a:gd name="T15" fmla="*/ 12 h 19"/>
                <a:gd name="T16" fmla="*/ 32 w 32"/>
                <a:gd name="T17" fmla="*/ 6 h 19"/>
                <a:gd name="T18" fmla="*/ 0 w 32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8" y="17"/>
                  </a:lnTo>
                  <a:lnTo>
                    <a:pt x="13" y="19"/>
                  </a:lnTo>
                  <a:lnTo>
                    <a:pt x="18" y="19"/>
                  </a:lnTo>
                  <a:lnTo>
                    <a:pt x="25" y="17"/>
                  </a:lnTo>
                  <a:lnTo>
                    <a:pt x="29" y="12"/>
                  </a:lnTo>
                  <a:lnTo>
                    <a:pt x="3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914"/>
            <p:cNvSpPr>
              <a:spLocks/>
            </p:cNvSpPr>
            <p:nvPr/>
          </p:nvSpPr>
          <p:spPr bwMode="auto">
            <a:xfrm>
              <a:off x="1590" y="2397"/>
              <a:ext cx="10" cy="7"/>
            </a:xfrm>
            <a:custGeom>
              <a:avLst/>
              <a:gdLst>
                <a:gd name="T0" fmla="*/ 3 w 30"/>
                <a:gd name="T1" fmla="*/ 0 h 21"/>
                <a:gd name="T2" fmla="*/ 0 w 30"/>
                <a:gd name="T3" fmla="*/ 6 h 21"/>
                <a:gd name="T4" fmla="*/ 2 w 30"/>
                <a:gd name="T5" fmla="*/ 12 h 21"/>
                <a:gd name="T6" fmla="*/ 6 w 30"/>
                <a:gd name="T7" fmla="*/ 16 h 21"/>
                <a:gd name="T8" fmla="*/ 10 w 30"/>
                <a:gd name="T9" fmla="*/ 20 h 21"/>
                <a:gd name="T10" fmla="*/ 14 w 30"/>
                <a:gd name="T11" fmla="*/ 21 h 21"/>
                <a:gd name="T12" fmla="*/ 21 w 30"/>
                <a:gd name="T13" fmla="*/ 21 h 21"/>
                <a:gd name="T14" fmla="*/ 26 w 30"/>
                <a:gd name="T15" fmla="*/ 20 h 21"/>
                <a:gd name="T16" fmla="*/ 30 w 30"/>
                <a:gd name="T17" fmla="*/ 15 h 21"/>
                <a:gd name="T18" fmla="*/ 3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3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6" y="20"/>
                  </a:lnTo>
                  <a:lnTo>
                    <a:pt x="3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 915"/>
            <p:cNvSpPr>
              <a:spLocks/>
            </p:cNvSpPr>
            <p:nvPr/>
          </p:nvSpPr>
          <p:spPr bwMode="auto">
            <a:xfrm>
              <a:off x="1592" y="2348"/>
              <a:ext cx="69" cy="53"/>
            </a:xfrm>
            <a:custGeom>
              <a:avLst/>
              <a:gdLst>
                <a:gd name="T0" fmla="*/ 208 w 208"/>
                <a:gd name="T1" fmla="*/ 0 h 159"/>
                <a:gd name="T2" fmla="*/ 192 w 208"/>
                <a:gd name="T3" fmla="*/ 1 h 159"/>
                <a:gd name="T4" fmla="*/ 176 w 208"/>
                <a:gd name="T5" fmla="*/ 4 h 159"/>
                <a:gd name="T6" fmla="*/ 160 w 208"/>
                <a:gd name="T7" fmla="*/ 8 h 159"/>
                <a:gd name="T8" fmla="*/ 145 w 208"/>
                <a:gd name="T9" fmla="*/ 12 h 159"/>
                <a:gd name="T10" fmla="*/ 129 w 208"/>
                <a:gd name="T11" fmla="*/ 19 h 159"/>
                <a:gd name="T12" fmla="*/ 114 w 208"/>
                <a:gd name="T13" fmla="*/ 28 h 159"/>
                <a:gd name="T14" fmla="*/ 100 w 208"/>
                <a:gd name="T15" fmla="*/ 35 h 159"/>
                <a:gd name="T16" fmla="*/ 87 w 208"/>
                <a:gd name="T17" fmla="*/ 46 h 159"/>
                <a:gd name="T18" fmla="*/ 73 w 208"/>
                <a:gd name="T19" fmla="*/ 55 h 159"/>
                <a:gd name="T20" fmla="*/ 61 w 208"/>
                <a:gd name="T21" fmla="*/ 66 h 159"/>
                <a:gd name="T22" fmla="*/ 49 w 208"/>
                <a:gd name="T23" fmla="*/ 80 h 159"/>
                <a:gd name="T24" fmla="*/ 38 w 208"/>
                <a:gd name="T25" fmla="*/ 92 h 159"/>
                <a:gd name="T26" fmla="*/ 26 w 208"/>
                <a:gd name="T27" fmla="*/ 104 h 159"/>
                <a:gd name="T28" fmla="*/ 18 w 208"/>
                <a:gd name="T29" fmla="*/ 117 h 159"/>
                <a:gd name="T30" fmla="*/ 7 w 208"/>
                <a:gd name="T31" fmla="*/ 131 h 159"/>
                <a:gd name="T32" fmla="*/ 0 w 208"/>
                <a:gd name="T33" fmla="*/ 144 h 159"/>
                <a:gd name="T34" fmla="*/ 26 w 208"/>
                <a:gd name="T35" fmla="*/ 159 h 159"/>
                <a:gd name="T36" fmla="*/ 34 w 208"/>
                <a:gd name="T37" fmla="*/ 147 h 159"/>
                <a:gd name="T38" fmla="*/ 42 w 208"/>
                <a:gd name="T39" fmla="*/ 135 h 159"/>
                <a:gd name="T40" fmla="*/ 52 w 208"/>
                <a:gd name="T41" fmla="*/ 124 h 159"/>
                <a:gd name="T42" fmla="*/ 61 w 208"/>
                <a:gd name="T43" fmla="*/ 112 h 159"/>
                <a:gd name="T44" fmla="*/ 72 w 208"/>
                <a:gd name="T45" fmla="*/ 101 h 159"/>
                <a:gd name="T46" fmla="*/ 83 w 208"/>
                <a:gd name="T47" fmla="*/ 90 h 159"/>
                <a:gd name="T48" fmla="*/ 93 w 208"/>
                <a:gd name="T49" fmla="*/ 81 h 159"/>
                <a:gd name="T50" fmla="*/ 106 w 208"/>
                <a:gd name="T51" fmla="*/ 71 h 159"/>
                <a:gd name="T52" fmla="*/ 116 w 208"/>
                <a:gd name="T53" fmla="*/ 62 h 159"/>
                <a:gd name="T54" fmla="*/ 130 w 208"/>
                <a:gd name="T55" fmla="*/ 55 h 159"/>
                <a:gd name="T56" fmla="*/ 142 w 208"/>
                <a:gd name="T57" fmla="*/ 49 h 159"/>
                <a:gd name="T58" fmla="*/ 155 w 208"/>
                <a:gd name="T59" fmla="*/ 43 h 159"/>
                <a:gd name="T60" fmla="*/ 168 w 208"/>
                <a:gd name="T61" fmla="*/ 38 h 159"/>
                <a:gd name="T62" fmla="*/ 181 w 208"/>
                <a:gd name="T63" fmla="*/ 35 h 159"/>
                <a:gd name="T64" fmla="*/ 195 w 208"/>
                <a:gd name="T65" fmla="*/ 34 h 159"/>
                <a:gd name="T66" fmla="*/ 208 w 208"/>
                <a:gd name="T67" fmla="*/ 32 h 159"/>
                <a:gd name="T68" fmla="*/ 208 w 208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159">
                  <a:moveTo>
                    <a:pt x="208" y="0"/>
                  </a:moveTo>
                  <a:lnTo>
                    <a:pt x="192" y="1"/>
                  </a:lnTo>
                  <a:lnTo>
                    <a:pt x="176" y="4"/>
                  </a:lnTo>
                  <a:lnTo>
                    <a:pt x="160" y="8"/>
                  </a:lnTo>
                  <a:lnTo>
                    <a:pt x="145" y="12"/>
                  </a:lnTo>
                  <a:lnTo>
                    <a:pt x="129" y="19"/>
                  </a:lnTo>
                  <a:lnTo>
                    <a:pt x="114" y="28"/>
                  </a:lnTo>
                  <a:lnTo>
                    <a:pt x="100" y="35"/>
                  </a:lnTo>
                  <a:lnTo>
                    <a:pt x="87" y="46"/>
                  </a:lnTo>
                  <a:lnTo>
                    <a:pt x="73" y="55"/>
                  </a:lnTo>
                  <a:lnTo>
                    <a:pt x="61" y="66"/>
                  </a:lnTo>
                  <a:lnTo>
                    <a:pt x="49" y="80"/>
                  </a:lnTo>
                  <a:lnTo>
                    <a:pt x="38" y="92"/>
                  </a:lnTo>
                  <a:lnTo>
                    <a:pt x="26" y="104"/>
                  </a:lnTo>
                  <a:lnTo>
                    <a:pt x="18" y="117"/>
                  </a:lnTo>
                  <a:lnTo>
                    <a:pt x="7" y="131"/>
                  </a:lnTo>
                  <a:lnTo>
                    <a:pt x="0" y="144"/>
                  </a:lnTo>
                  <a:lnTo>
                    <a:pt x="26" y="159"/>
                  </a:lnTo>
                  <a:lnTo>
                    <a:pt x="34" y="147"/>
                  </a:lnTo>
                  <a:lnTo>
                    <a:pt x="42" y="135"/>
                  </a:lnTo>
                  <a:lnTo>
                    <a:pt x="52" y="124"/>
                  </a:lnTo>
                  <a:lnTo>
                    <a:pt x="61" y="112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93" y="81"/>
                  </a:lnTo>
                  <a:lnTo>
                    <a:pt x="106" y="71"/>
                  </a:lnTo>
                  <a:lnTo>
                    <a:pt x="116" y="62"/>
                  </a:lnTo>
                  <a:lnTo>
                    <a:pt x="130" y="55"/>
                  </a:lnTo>
                  <a:lnTo>
                    <a:pt x="142" y="49"/>
                  </a:lnTo>
                  <a:lnTo>
                    <a:pt x="155" y="43"/>
                  </a:lnTo>
                  <a:lnTo>
                    <a:pt x="168" y="38"/>
                  </a:lnTo>
                  <a:lnTo>
                    <a:pt x="181" y="35"/>
                  </a:lnTo>
                  <a:lnTo>
                    <a:pt x="195" y="34"/>
                  </a:lnTo>
                  <a:lnTo>
                    <a:pt x="208" y="3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 916"/>
            <p:cNvSpPr>
              <a:spLocks/>
            </p:cNvSpPr>
            <p:nvPr/>
          </p:nvSpPr>
          <p:spPr bwMode="auto">
            <a:xfrm>
              <a:off x="1661" y="2348"/>
              <a:ext cx="57" cy="50"/>
            </a:xfrm>
            <a:custGeom>
              <a:avLst/>
              <a:gdLst>
                <a:gd name="T0" fmla="*/ 146 w 170"/>
                <a:gd name="T1" fmla="*/ 127 h 149"/>
                <a:gd name="T2" fmla="*/ 170 w 170"/>
                <a:gd name="T3" fmla="*/ 133 h 149"/>
                <a:gd name="T4" fmla="*/ 166 w 170"/>
                <a:gd name="T5" fmla="*/ 119 h 149"/>
                <a:gd name="T6" fmla="*/ 158 w 170"/>
                <a:gd name="T7" fmla="*/ 107 h 149"/>
                <a:gd name="T8" fmla="*/ 151 w 170"/>
                <a:gd name="T9" fmla="*/ 96 h 149"/>
                <a:gd name="T10" fmla="*/ 143 w 170"/>
                <a:gd name="T11" fmla="*/ 84 h 149"/>
                <a:gd name="T12" fmla="*/ 134 w 170"/>
                <a:gd name="T13" fmla="*/ 73 h 149"/>
                <a:gd name="T14" fmla="*/ 124 w 170"/>
                <a:gd name="T15" fmla="*/ 61 h 149"/>
                <a:gd name="T16" fmla="*/ 113 w 170"/>
                <a:gd name="T17" fmla="*/ 52 h 149"/>
                <a:gd name="T18" fmla="*/ 103 w 170"/>
                <a:gd name="T19" fmla="*/ 42 h 149"/>
                <a:gd name="T20" fmla="*/ 92 w 170"/>
                <a:gd name="T21" fmla="*/ 33 h 149"/>
                <a:gd name="T22" fmla="*/ 80 w 170"/>
                <a:gd name="T23" fmla="*/ 26 h 149"/>
                <a:gd name="T24" fmla="*/ 67 w 170"/>
                <a:gd name="T25" fmla="*/ 19 h 149"/>
                <a:gd name="T26" fmla="*/ 54 w 170"/>
                <a:gd name="T27" fmla="*/ 12 h 149"/>
                <a:gd name="T28" fmla="*/ 40 w 170"/>
                <a:gd name="T29" fmla="*/ 7 h 149"/>
                <a:gd name="T30" fmla="*/ 28 w 170"/>
                <a:gd name="T31" fmla="*/ 3 h 149"/>
                <a:gd name="T32" fmla="*/ 14 w 170"/>
                <a:gd name="T33" fmla="*/ 2 h 149"/>
                <a:gd name="T34" fmla="*/ 0 w 170"/>
                <a:gd name="T35" fmla="*/ 0 h 149"/>
                <a:gd name="T36" fmla="*/ 0 w 170"/>
                <a:gd name="T37" fmla="*/ 31 h 149"/>
                <a:gd name="T38" fmla="*/ 12 w 170"/>
                <a:gd name="T39" fmla="*/ 33 h 149"/>
                <a:gd name="T40" fmla="*/ 22 w 170"/>
                <a:gd name="T41" fmla="*/ 34 h 149"/>
                <a:gd name="T42" fmla="*/ 32 w 170"/>
                <a:gd name="T43" fmla="*/ 37 h 149"/>
                <a:gd name="T44" fmla="*/ 42 w 170"/>
                <a:gd name="T45" fmla="*/ 41 h 149"/>
                <a:gd name="T46" fmla="*/ 53 w 170"/>
                <a:gd name="T47" fmla="*/ 46 h 149"/>
                <a:gd name="T48" fmla="*/ 62 w 170"/>
                <a:gd name="T49" fmla="*/ 52 h 149"/>
                <a:gd name="T50" fmla="*/ 73 w 170"/>
                <a:gd name="T51" fmla="*/ 58 h 149"/>
                <a:gd name="T52" fmla="*/ 82 w 170"/>
                <a:gd name="T53" fmla="*/ 66 h 149"/>
                <a:gd name="T54" fmla="*/ 92 w 170"/>
                <a:gd name="T55" fmla="*/ 75 h 149"/>
                <a:gd name="T56" fmla="*/ 101 w 170"/>
                <a:gd name="T57" fmla="*/ 83 h 149"/>
                <a:gd name="T58" fmla="*/ 109 w 170"/>
                <a:gd name="T59" fmla="*/ 93 h 149"/>
                <a:gd name="T60" fmla="*/ 117 w 170"/>
                <a:gd name="T61" fmla="*/ 103 h 149"/>
                <a:gd name="T62" fmla="*/ 124 w 170"/>
                <a:gd name="T63" fmla="*/ 112 h 149"/>
                <a:gd name="T64" fmla="*/ 131 w 170"/>
                <a:gd name="T65" fmla="*/ 123 h 149"/>
                <a:gd name="T66" fmla="*/ 136 w 170"/>
                <a:gd name="T67" fmla="*/ 133 h 149"/>
                <a:gd name="T68" fmla="*/ 142 w 170"/>
                <a:gd name="T69" fmla="*/ 145 h 149"/>
                <a:gd name="T70" fmla="*/ 167 w 170"/>
                <a:gd name="T71" fmla="*/ 149 h 149"/>
                <a:gd name="T72" fmla="*/ 146 w 170"/>
                <a:gd name="T73" fmla="*/ 1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46" y="127"/>
                  </a:moveTo>
                  <a:lnTo>
                    <a:pt x="170" y="133"/>
                  </a:lnTo>
                  <a:lnTo>
                    <a:pt x="166" y="119"/>
                  </a:lnTo>
                  <a:lnTo>
                    <a:pt x="158" y="107"/>
                  </a:lnTo>
                  <a:lnTo>
                    <a:pt x="151" y="96"/>
                  </a:lnTo>
                  <a:lnTo>
                    <a:pt x="143" y="84"/>
                  </a:lnTo>
                  <a:lnTo>
                    <a:pt x="134" y="73"/>
                  </a:lnTo>
                  <a:lnTo>
                    <a:pt x="124" y="61"/>
                  </a:lnTo>
                  <a:lnTo>
                    <a:pt x="113" y="52"/>
                  </a:lnTo>
                  <a:lnTo>
                    <a:pt x="103" y="42"/>
                  </a:lnTo>
                  <a:lnTo>
                    <a:pt x="92" y="33"/>
                  </a:lnTo>
                  <a:lnTo>
                    <a:pt x="80" y="26"/>
                  </a:lnTo>
                  <a:lnTo>
                    <a:pt x="67" y="19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2" y="33"/>
                  </a:lnTo>
                  <a:lnTo>
                    <a:pt x="22" y="34"/>
                  </a:lnTo>
                  <a:lnTo>
                    <a:pt x="32" y="37"/>
                  </a:lnTo>
                  <a:lnTo>
                    <a:pt x="42" y="41"/>
                  </a:lnTo>
                  <a:lnTo>
                    <a:pt x="53" y="46"/>
                  </a:lnTo>
                  <a:lnTo>
                    <a:pt x="62" y="52"/>
                  </a:lnTo>
                  <a:lnTo>
                    <a:pt x="73" y="58"/>
                  </a:lnTo>
                  <a:lnTo>
                    <a:pt x="82" y="66"/>
                  </a:lnTo>
                  <a:lnTo>
                    <a:pt x="92" y="75"/>
                  </a:lnTo>
                  <a:lnTo>
                    <a:pt x="101" y="83"/>
                  </a:lnTo>
                  <a:lnTo>
                    <a:pt x="109" y="93"/>
                  </a:lnTo>
                  <a:lnTo>
                    <a:pt x="117" y="103"/>
                  </a:lnTo>
                  <a:lnTo>
                    <a:pt x="124" y="112"/>
                  </a:lnTo>
                  <a:lnTo>
                    <a:pt x="131" y="123"/>
                  </a:lnTo>
                  <a:lnTo>
                    <a:pt x="136" y="133"/>
                  </a:lnTo>
                  <a:lnTo>
                    <a:pt x="142" y="145"/>
                  </a:lnTo>
                  <a:lnTo>
                    <a:pt x="167" y="149"/>
                  </a:lnTo>
                  <a:lnTo>
                    <a:pt x="146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917"/>
            <p:cNvSpPr>
              <a:spLocks/>
            </p:cNvSpPr>
            <p:nvPr/>
          </p:nvSpPr>
          <p:spPr bwMode="auto">
            <a:xfrm>
              <a:off x="1710" y="2375"/>
              <a:ext cx="35" cy="22"/>
            </a:xfrm>
            <a:custGeom>
              <a:avLst/>
              <a:gdLst>
                <a:gd name="T0" fmla="*/ 105 w 105"/>
                <a:gd name="T1" fmla="*/ 0 h 67"/>
                <a:gd name="T2" fmla="*/ 91 w 105"/>
                <a:gd name="T3" fmla="*/ 0 h 67"/>
                <a:gd name="T4" fmla="*/ 76 w 105"/>
                <a:gd name="T5" fmla="*/ 1 h 67"/>
                <a:gd name="T6" fmla="*/ 62 w 105"/>
                <a:gd name="T7" fmla="*/ 5 h 67"/>
                <a:gd name="T8" fmla="*/ 48 w 105"/>
                <a:gd name="T9" fmla="*/ 12 h 67"/>
                <a:gd name="T10" fmla="*/ 36 w 105"/>
                <a:gd name="T11" fmla="*/ 19 h 67"/>
                <a:gd name="T12" fmla="*/ 23 w 105"/>
                <a:gd name="T13" fmla="*/ 27 h 67"/>
                <a:gd name="T14" fmla="*/ 10 w 105"/>
                <a:gd name="T15" fmla="*/ 36 h 67"/>
                <a:gd name="T16" fmla="*/ 0 w 105"/>
                <a:gd name="T17" fmla="*/ 46 h 67"/>
                <a:gd name="T18" fmla="*/ 21 w 105"/>
                <a:gd name="T19" fmla="*/ 67 h 67"/>
                <a:gd name="T20" fmla="*/ 31 w 105"/>
                <a:gd name="T21" fmla="*/ 59 h 67"/>
                <a:gd name="T22" fmla="*/ 41 w 105"/>
                <a:gd name="T23" fmla="*/ 51 h 67"/>
                <a:gd name="T24" fmla="*/ 51 w 105"/>
                <a:gd name="T25" fmla="*/ 44 h 67"/>
                <a:gd name="T26" fmla="*/ 62 w 105"/>
                <a:gd name="T27" fmla="*/ 40 h 67"/>
                <a:gd name="T28" fmla="*/ 72 w 105"/>
                <a:gd name="T29" fmla="*/ 36 h 67"/>
                <a:gd name="T30" fmla="*/ 82 w 105"/>
                <a:gd name="T31" fmla="*/ 34 h 67"/>
                <a:gd name="T32" fmla="*/ 93 w 105"/>
                <a:gd name="T33" fmla="*/ 32 h 67"/>
                <a:gd name="T34" fmla="*/ 105 w 105"/>
                <a:gd name="T35" fmla="*/ 32 h 67"/>
                <a:gd name="T36" fmla="*/ 105 w 105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lnTo>
                    <a:pt x="91" y="0"/>
                  </a:lnTo>
                  <a:lnTo>
                    <a:pt x="76" y="1"/>
                  </a:lnTo>
                  <a:lnTo>
                    <a:pt x="62" y="5"/>
                  </a:lnTo>
                  <a:lnTo>
                    <a:pt x="48" y="12"/>
                  </a:lnTo>
                  <a:lnTo>
                    <a:pt x="36" y="19"/>
                  </a:lnTo>
                  <a:lnTo>
                    <a:pt x="23" y="27"/>
                  </a:lnTo>
                  <a:lnTo>
                    <a:pt x="10" y="36"/>
                  </a:lnTo>
                  <a:lnTo>
                    <a:pt x="0" y="46"/>
                  </a:lnTo>
                  <a:lnTo>
                    <a:pt x="21" y="67"/>
                  </a:lnTo>
                  <a:lnTo>
                    <a:pt x="31" y="59"/>
                  </a:lnTo>
                  <a:lnTo>
                    <a:pt x="41" y="51"/>
                  </a:lnTo>
                  <a:lnTo>
                    <a:pt x="51" y="44"/>
                  </a:lnTo>
                  <a:lnTo>
                    <a:pt x="62" y="40"/>
                  </a:lnTo>
                  <a:lnTo>
                    <a:pt x="72" y="36"/>
                  </a:lnTo>
                  <a:lnTo>
                    <a:pt x="82" y="34"/>
                  </a:lnTo>
                  <a:lnTo>
                    <a:pt x="93" y="32"/>
                  </a:lnTo>
                  <a:lnTo>
                    <a:pt x="105" y="3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918"/>
            <p:cNvSpPr>
              <a:spLocks/>
            </p:cNvSpPr>
            <p:nvPr/>
          </p:nvSpPr>
          <p:spPr bwMode="auto">
            <a:xfrm>
              <a:off x="1744" y="2375"/>
              <a:ext cx="34" cy="28"/>
            </a:xfrm>
            <a:custGeom>
              <a:avLst/>
              <a:gdLst>
                <a:gd name="T0" fmla="*/ 76 w 103"/>
                <a:gd name="T1" fmla="*/ 62 h 84"/>
                <a:gd name="T2" fmla="*/ 96 w 103"/>
                <a:gd name="T3" fmla="*/ 57 h 84"/>
                <a:gd name="T4" fmla="*/ 87 w 103"/>
                <a:gd name="T5" fmla="*/ 50 h 84"/>
                <a:gd name="T6" fmla="*/ 76 w 103"/>
                <a:gd name="T7" fmla="*/ 41 h 84"/>
                <a:gd name="T8" fmla="*/ 65 w 103"/>
                <a:gd name="T9" fmla="*/ 33 h 84"/>
                <a:gd name="T10" fmla="*/ 56 w 103"/>
                <a:gd name="T11" fmla="*/ 23 h 84"/>
                <a:gd name="T12" fmla="*/ 44 w 103"/>
                <a:gd name="T13" fmla="*/ 15 h 84"/>
                <a:gd name="T14" fmla="*/ 31 w 103"/>
                <a:gd name="T15" fmla="*/ 8 h 84"/>
                <a:gd name="T16" fmla="*/ 17 w 103"/>
                <a:gd name="T17" fmla="*/ 3 h 84"/>
                <a:gd name="T18" fmla="*/ 0 w 103"/>
                <a:gd name="T19" fmla="*/ 0 h 84"/>
                <a:gd name="T20" fmla="*/ 0 w 103"/>
                <a:gd name="T21" fmla="*/ 33 h 84"/>
                <a:gd name="T22" fmla="*/ 9 w 103"/>
                <a:gd name="T23" fmla="*/ 33 h 84"/>
                <a:gd name="T24" fmla="*/ 18 w 103"/>
                <a:gd name="T25" fmla="*/ 37 h 84"/>
                <a:gd name="T26" fmla="*/ 26 w 103"/>
                <a:gd name="T27" fmla="*/ 42 h 84"/>
                <a:gd name="T28" fmla="*/ 36 w 103"/>
                <a:gd name="T29" fmla="*/ 49 h 84"/>
                <a:gd name="T30" fmla="*/ 45 w 103"/>
                <a:gd name="T31" fmla="*/ 57 h 84"/>
                <a:gd name="T32" fmla="*/ 56 w 103"/>
                <a:gd name="T33" fmla="*/ 66 h 84"/>
                <a:gd name="T34" fmla="*/ 68 w 103"/>
                <a:gd name="T35" fmla="*/ 76 h 84"/>
                <a:gd name="T36" fmla="*/ 81 w 103"/>
                <a:gd name="T37" fmla="*/ 84 h 84"/>
                <a:gd name="T38" fmla="*/ 103 w 103"/>
                <a:gd name="T39" fmla="*/ 80 h 84"/>
                <a:gd name="T40" fmla="*/ 76 w 103"/>
                <a:gd name="T41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84">
                  <a:moveTo>
                    <a:pt x="76" y="62"/>
                  </a:moveTo>
                  <a:lnTo>
                    <a:pt x="96" y="57"/>
                  </a:lnTo>
                  <a:lnTo>
                    <a:pt x="87" y="50"/>
                  </a:lnTo>
                  <a:lnTo>
                    <a:pt x="76" y="41"/>
                  </a:lnTo>
                  <a:lnTo>
                    <a:pt x="65" y="33"/>
                  </a:lnTo>
                  <a:lnTo>
                    <a:pt x="56" y="23"/>
                  </a:lnTo>
                  <a:lnTo>
                    <a:pt x="44" y="15"/>
                  </a:lnTo>
                  <a:lnTo>
                    <a:pt x="31" y="8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18" y="37"/>
                  </a:lnTo>
                  <a:lnTo>
                    <a:pt x="26" y="42"/>
                  </a:lnTo>
                  <a:lnTo>
                    <a:pt x="36" y="49"/>
                  </a:lnTo>
                  <a:lnTo>
                    <a:pt x="45" y="57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81" y="84"/>
                  </a:lnTo>
                  <a:lnTo>
                    <a:pt x="103" y="80"/>
                  </a:lnTo>
                  <a:lnTo>
                    <a:pt x="7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919"/>
            <p:cNvSpPr>
              <a:spLocks/>
            </p:cNvSpPr>
            <p:nvPr/>
          </p:nvSpPr>
          <p:spPr bwMode="auto">
            <a:xfrm>
              <a:off x="1769" y="2351"/>
              <a:ext cx="66" cy="51"/>
            </a:xfrm>
            <a:custGeom>
              <a:avLst/>
              <a:gdLst>
                <a:gd name="T0" fmla="*/ 179 w 197"/>
                <a:gd name="T1" fmla="*/ 27 h 153"/>
                <a:gd name="T2" fmla="*/ 183 w 197"/>
                <a:gd name="T3" fmla="*/ 0 h 153"/>
                <a:gd name="T4" fmla="*/ 168 w 197"/>
                <a:gd name="T5" fmla="*/ 4 h 153"/>
                <a:gd name="T6" fmla="*/ 155 w 197"/>
                <a:gd name="T7" fmla="*/ 11 h 153"/>
                <a:gd name="T8" fmla="*/ 142 w 197"/>
                <a:gd name="T9" fmla="*/ 18 h 153"/>
                <a:gd name="T10" fmla="*/ 128 w 197"/>
                <a:gd name="T11" fmla="*/ 23 h 153"/>
                <a:gd name="T12" fmla="*/ 115 w 197"/>
                <a:gd name="T13" fmla="*/ 30 h 153"/>
                <a:gd name="T14" fmla="*/ 102 w 197"/>
                <a:gd name="T15" fmla="*/ 38 h 153"/>
                <a:gd name="T16" fmla="*/ 90 w 197"/>
                <a:gd name="T17" fmla="*/ 45 h 153"/>
                <a:gd name="T18" fmla="*/ 78 w 197"/>
                <a:gd name="T19" fmla="*/ 54 h 153"/>
                <a:gd name="T20" fmla="*/ 67 w 197"/>
                <a:gd name="T21" fmla="*/ 62 h 153"/>
                <a:gd name="T22" fmla="*/ 57 w 197"/>
                <a:gd name="T23" fmla="*/ 72 h 153"/>
                <a:gd name="T24" fmla="*/ 46 w 197"/>
                <a:gd name="T25" fmla="*/ 81 h 153"/>
                <a:gd name="T26" fmla="*/ 35 w 197"/>
                <a:gd name="T27" fmla="*/ 90 h 153"/>
                <a:gd name="T28" fmla="*/ 26 w 197"/>
                <a:gd name="T29" fmla="*/ 101 h 153"/>
                <a:gd name="T30" fmla="*/ 16 w 197"/>
                <a:gd name="T31" fmla="*/ 111 h 153"/>
                <a:gd name="T32" fmla="*/ 8 w 197"/>
                <a:gd name="T33" fmla="*/ 123 h 153"/>
                <a:gd name="T34" fmla="*/ 0 w 197"/>
                <a:gd name="T35" fmla="*/ 135 h 153"/>
                <a:gd name="T36" fmla="*/ 27 w 197"/>
                <a:gd name="T37" fmla="*/ 153 h 153"/>
                <a:gd name="T38" fmla="*/ 34 w 197"/>
                <a:gd name="T39" fmla="*/ 142 h 153"/>
                <a:gd name="T40" fmla="*/ 42 w 197"/>
                <a:gd name="T41" fmla="*/ 132 h 153"/>
                <a:gd name="T42" fmla="*/ 50 w 197"/>
                <a:gd name="T43" fmla="*/ 121 h 153"/>
                <a:gd name="T44" fmla="*/ 58 w 197"/>
                <a:gd name="T45" fmla="*/ 112 h 153"/>
                <a:gd name="T46" fmla="*/ 67 w 197"/>
                <a:gd name="T47" fmla="*/ 104 h 153"/>
                <a:gd name="T48" fmla="*/ 77 w 197"/>
                <a:gd name="T49" fmla="*/ 95 h 153"/>
                <a:gd name="T50" fmla="*/ 88 w 197"/>
                <a:gd name="T51" fmla="*/ 86 h 153"/>
                <a:gd name="T52" fmla="*/ 97 w 197"/>
                <a:gd name="T53" fmla="*/ 78 h 153"/>
                <a:gd name="T54" fmla="*/ 106 w 197"/>
                <a:gd name="T55" fmla="*/ 72 h 153"/>
                <a:gd name="T56" fmla="*/ 119 w 197"/>
                <a:gd name="T57" fmla="*/ 65 h 153"/>
                <a:gd name="T58" fmla="*/ 129 w 197"/>
                <a:gd name="T59" fmla="*/ 58 h 153"/>
                <a:gd name="T60" fmla="*/ 142 w 197"/>
                <a:gd name="T61" fmla="*/ 51 h 153"/>
                <a:gd name="T62" fmla="*/ 154 w 197"/>
                <a:gd name="T63" fmla="*/ 46 h 153"/>
                <a:gd name="T64" fmla="*/ 167 w 197"/>
                <a:gd name="T65" fmla="*/ 41 h 153"/>
                <a:gd name="T66" fmla="*/ 181 w 197"/>
                <a:gd name="T67" fmla="*/ 35 h 153"/>
                <a:gd name="T68" fmla="*/ 193 w 197"/>
                <a:gd name="T69" fmla="*/ 30 h 153"/>
                <a:gd name="T70" fmla="*/ 197 w 197"/>
                <a:gd name="T71" fmla="*/ 3 h 153"/>
                <a:gd name="T72" fmla="*/ 179 w 197"/>
                <a:gd name="T73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153">
                  <a:moveTo>
                    <a:pt x="179" y="27"/>
                  </a:moveTo>
                  <a:lnTo>
                    <a:pt x="183" y="0"/>
                  </a:lnTo>
                  <a:lnTo>
                    <a:pt x="168" y="4"/>
                  </a:lnTo>
                  <a:lnTo>
                    <a:pt x="155" y="11"/>
                  </a:lnTo>
                  <a:lnTo>
                    <a:pt x="142" y="18"/>
                  </a:lnTo>
                  <a:lnTo>
                    <a:pt x="128" y="23"/>
                  </a:lnTo>
                  <a:lnTo>
                    <a:pt x="115" y="30"/>
                  </a:lnTo>
                  <a:lnTo>
                    <a:pt x="102" y="38"/>
                  </a:lnTo>
                  <a:lnTo>
                    <a:pt x="90" y="45"/>
                  </a:lnTo>
                  <a:lnTo>
                    <a:pt x="78" y="54"/>
                  </a:lnTo>
                  <a:lnTo>
                    <a:pt x="67" y="62"/>
                  </a:lnTo>
                  <a:lnTo>
                    <a:pt x="57" y="72"/>
                  </a:lnTo>
                  <a:lnTo>
                    <a:pt x="46" y="81"/>
                  </a:lnTo>
                  <a:lnTo>
                    <a:pt x="35" y="90"/>
                  </a:lnTo>
                  <a:lnTo>
                    <a:pt x="26" y="101"/>
                  </a:lnTo>
                  <a:lnTo>
                    <a:pt x="16" y="111"/>
                  </a:lnTo>
                  <a:lnTo>
                    <a:pt x="8" y="123"/>
                  </a:lnTo>
                  <a:lnTo>
                    <a:pt x="0" y="135"/>
                  </a:lnTo>
                  <a:lnTo>
                    <a:pt x="27" y="153"/>
                  </a:lnTo>
                  <a:lnTo>
                    <a:pt x="34" y="142"/>
                  </a:lnTo>
                  <a:lnTo>
                    <a:pt x="42" y="132"/>
                  </a:lnTo>
                  <a:lnTo>
                    <a:pt x="50" y="121"/>
                  </a:lnTo>
                  <a:lnTo>
                    <a:pt x="58" y="112"/>
                  </a:lnTo>
                  <a:lnTo>
                    <a:pt x="67" y="104"/>
                  </a:lnTo>
                  <a:lnTo>
                    <a:pt x="77" y="95"/>
                  </a:lnTo>
                  <a:lnTo>
                    <a:pt x="88" y="86"/>
                  </a:lnTo>
                  <a:lnTo>
                    <a:pt x="97" y="78"/>
                  </a:lnTo>
                  <a:lnTo>
                    <a:pt x="106" y="72"/>
                  </a:lnTo>
                  <a:lnTo>
                    <a:pt x="119" y="65"/>
                  </a:lnTo>
                  <a:lnTo>
                    <a:pt x="129" y="58"/>
                  </a:lnTo>
                  <a:lnTo>
                    <a:pt x="142" y="51"/>
                  </a:lnTo>
                  <a:lnTo>
                    <a:pt x="154" y="46"/>
                  </a:lnTo>
                  <a:lnTo>
                    <a:pt x="167" y="41"/>
                  </a:lnTo>
                  <a:lnTo>
                    <a:pt x="181" y="35"/>
                  </a:lnTo>
                  <a:lnTo>
                    <a:pt x="193" y="30"/>
                  </a:lnTo>
                  <a:lnTo>
                    <a:pt x="197" y="3"/>
                  </a:lnTo>
                  <a:lnTo>
                    <a:pt x="17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920"/>
            <p:cNvSpPr>
              <a:spLocks/>
            </p:cNvSpPr>
            <p:nvPr/>
          </p:nvSpPr>
          <p:spPr bwMode="auto">
            <a:xfrm>
              <a:off x="1812" y="2326"/>
              <a:ext cx="23" cy="34"/>
            </a:xfrm>
            <a:custGeom>
              <a:avLst/>
              <a:gdLst>
                <a:gd name="T0" fmla="*/ 0 w 71"/>
                <a:gd name="T1" fmla="*/ 12 h 100"/>
                <a:gd name="T2" fmla="*/ 4 w 71"/>
                <a:gd name="T3" fmla="*/ 24 h 100"/>
                <a:gd name="T4" fmla="*/ 9 w 71"/>
                <a:gd name="T5" fmla="*/ 35 h 100"/>
                <a:gd name="T6" fmla="*/ 13 w 71"/>
                <a:gd name="T7" fmla="*/ 47 h 100"/>
                <a:gd name="T8" fmla="*/ 19 w 71"/>
                <a:gd name="T9" fmla="*/ 60 h 100"/>
                <a:gd name="T10" fmla="*/ 24 w 71"/>
                <a:gd name="T11" fmla="*/ 70 h 100"/>
                <a:gd name="T12" fmla="*/ 32 w 71"/>
                <a:gd name="T13" fmla="*/ 81 h 100"/>
                <a:gd name="T14" fmla="*/ 41 w 71"/>
                <a:gd name="T15" fmla="*/ 91 h 100"/>
                <a:gd name="T16" fmla="*/ 52 w 71"/>
                <a:gd name="T17" fmla="*/ 100 h 100"/>
                <a:gd name="T18" fmla="*/ 71 w 71"/>
                <a:gd name="T19" fmla="*/ 76 h 100"/>
                <a:gd name="T20" fmla="*/ 63 w 71"/>
                <a:gd name="T21" fmla="*/ 69 h 100"/>
                <a:gd name="T22" fmla="*/ 58 w 71"/>
                <a:gd name="T23" fmla="*/ 61 h 100"/>
                <a:gd name="T24" fmla="*/ 51 w 71"/>
                <a:gd name="T25" fmla="*/ 54 h 100"/>
                <a:gd name="T26" fmla="*/ 47 w 71"/>
                <a:gd name="T27" fmla="*/ 46 h 100"/>
                <a:gd name="T28" fmla="*/ 41 w 71"/>
                <a:gd name="T29" fmla="*/ 35 h 100"/>
                <a:gd name="T30" fmla="*/ 39 w 71"/>
                <a:gd name="T31" fmla="*/ 26 h 100"/>
                <a:gd name="T32" fmla="*/ 35 w 71"/>
                <a:gd name="T33" fmla="*/ 14 h 100"/>
                <a:gd name="T34" fmla="*/ 29 w 71"/>
                <a:gd name="T35" fmla="*/ 0 h 100"/>
                <a:gd name="T36" fmla="*/ 0 w 71"/>
                <a:gd name="T3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00">
                  <a:moveTo>
                    <a:pt x="0" y="12"/>
                  </a:moveTo>
                  <a:lnTo>
                    <a:pt x="4" y="24"/>
                  </a:lnTo>
                  <a:lnTo>
                    <a:pt x="9" y="35"/>
                  </a:lnTo>
                  <a:lnTo>
                    <a:pt x="13" y="47"/>
                  </a:lnTo>
                  <a:lnTo>
                    <a:pt x="19" y="60"/>
                  </a:lnTo>
                  <a:lnTo>
                    <a:pt x="24" y="70"/>
                  </a:lnTo>
                  <a:lnTo>
                    <a:pt x="32" y="81"/>
                  </a:lnTo>
                  <a:lnTo>
                    <a:pt x="41" y="91"/>
                  </a:lnTo>
                  <a:lnTo>
                    <a:pt x="52" y="100"/>
                  </a:lnTo>
                  <a:lnTo>
                    <a:pt x="71" y="76"/>
                  </a:lnTo>
                  <a:lnTo>
                    <a:pt x="63" y="69"/>
                  </a:lnTo>
                  <a:lnTo>
                    <a:pt x="58" y="61"/>
                  </a:lnTo>
                  <a:lnTo>
                    <a:pt x="51" y="54"/>
                  </a:lnTo>
                  <a:lnTo>
                    <a:pt x="47" y="46"/>
                  </a:lnTo>
                  <a:lnTo>
                    <a:pt x="41" y="35"/>
                  </a:lnTo>
                  <a:lnTo>
                    <a:pt x="39" y="26"/>
                  </a:lnTo>
                  <a:lnTo>
                    <a:pt x="35" y="14"/>
                  </a:lnTo>
                  <a:lnTo>
                    <a:pt x="2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921"/>
            <p:cNvSpPr>
              <a:spLocks/>
            </p:cNvSpPr>
            <p:nvPr/>
          </p:nvSpPr>
          <p:spPr bwMode="auto">
            <a:xfrm>
              <a:off x="1827" y="2351"/>
              <a:ext cx="10" cy="7"/>
            </a:xfrm>
            <a:custGeom>
              <a:avLst/>
              <a:gdLst>
                <a:gd name="T0" fmla="*/ 31 w 31"/>
                <a:gd name="T1" fmla="*/ 11 h 22"/>
                <a:gd name="T2" fmla="*/ 26 w 31"/>
                <a:gd name="T3" fmla="*/ 4 h 22"/>
                <a:gd name="T4" fmla="*/ 21 w 31"/>
                <a:gd name="T5" fmla="*/ 0 h 22"/>
                <a:gd name="T6" fmla="*/ 14 w 31"/>
                <a:gd name="T7" fmla="*/ 0 h 22"/>
                <a:gd name="T8" fmla="*/ 9 w 31"/>
                <a:gd name="T9" fmla="*/ 0 h 22"/>
                <a:gd name="T10" fmla="*/ 4 w 31"/>
                <a:gd name="T11" fmla="*/ 4 h 22"/>
                <a:gd name="T12" fmla="*/ 1 w 31"/>
                <a:gd name="T13" fmla="*/ 8 h 22"/>
                <a:gd name="T14" fmla="*/ 0 w 31"/>
                <a:gd name="T15" fmla="*/ 15 h 22"/>
                <a:gd name="T16" fmla="*/ 0 w 31"/>
                <a:gd name="T17" fmla="*/ 22 h 22"/>
                <a:gd name="T18" fmla="*/ 31 w 31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31" y="11"/>
                  </a:moveTo>
                  <a:lnTo>
                    <a:pt x="26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 922"/>
            <p:cNvSpPr>
              <a:spLocks/>
            </p:cNvSpPr>
            <p:nvPr/>
          </p:nvSpPr>
          <p:spPr bwMode="auto">
            <a:xfrm>
              <a:off x="1935" y="2457"/>
              <a:ext cx="10" cy="6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5 h 18"/>
                <a:gd name="T6" fmla="*/ 23 w 32"/>
                <a:gd name="T7" fmla="*/ 2 h 18"/>
                <a:gd name="T8" fmla="*/ 18 w 32"/>
                <a:gd name="T9" fmla="*/ 0 h 18"/>
                <a:gd name="T10" fmla="*/ 11 w 32"/>
                <a:gd name="T11" fmla="*/ 0 h 18"/>
                <a:gd name="T12" fmla="*/ 7 w 32"/>
                <a:gd name="T13" fmla="*/ 3 h 18"/>
                <a:gd name="T14" fmla="*/ 3 w 32"/>
                <a:gd name="T15" fmla="*/ 7 h 18"/>
                <a:gd name="T16" fmla="*/ 0 w 32"/>
                <a:gd name="T17" fmla="*/ 14 h 18"/>
                <a:gd name="T18" fmla="*/ 32 w 32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14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923"/>
            <p:cNvSpPr>
              <a:spLocks/>
            </p:cNvSpPr>
            <p:nvPr/>
          </p:nvSpPr>
          <p:spPr bwMode="auto">
            <a:xfrm>
              <a:off x="1924" y="2461"/>
              <a:ext cx="21" cy="48"/>
            </a:xfrm>
            <a:custGeom>
              <a:avLst/>
              <a:gdLst>
                <a:gd name="T0" fmla="*/ 29 w 64"/>
                <a:gd name="T1" fmla="*/ 143 h 143"/>
                <a:gd name="T2" fmla="*/ 36 w 64"/>
                <a:gd name="T3" fmla="*/ 127 h 143"/>
                <a:gd name="T4" fmla="*/ 42 w 64"/>
                <a:gd name="T5" fmla="*/ 109 h 143"/>
                <a:gd name="T6" fmla="*/ 47 w 64"/>
                <a:gd name="T7" fmla="*/ 92 h 143"/>
                <a:gd name="T8" fmla="*/ 51 w 64"/>
                <a:gd name="T9" fmla="*/ 74 h 143"/>
                <a:gd name="T10" fmla="*/ 56 w 64"/>
                <a:gd name="T11" fmla="*/ 55 h 143"/>
                <a:gd name="T12" fmla="*/ 58 w 64"/>
                <a:gd name="T13" fmla="*/ 39 h 143"/>
                <a:gd name="T14" fmla="*/ 62 w 64"/>
                <a:gd name="T15" fmla="*/ 22 h 143"/>
                <a:gd name="T16" fmla="*/ 64 w 64"/>
                <a:gd name="T17" fmla="*/ 4 h 143"/>
                <a:gd name="T18" fmla="*/ 32 w 64"/>
                <a:gd name="T19" fmla="*/ 0 h 143"/>
                <a:gd name="T20" fmla="*/ 31 w 64"/>
                <a:gd name="T21" fmla="*/ 16 h 143"/>
                <a:gd name="T22" fmla="*/ 27 w 64"/>
                <a:gd name="T23" fmla="*/ 34 h 143"/>
                <a:gd name="T24" fmla="*/ 24 w 64"/>
                <a:gd name="T25" fmla="*/ 51 h 143"/>
                <a:gd name="T26" fmla="*/ 21 w 64"/>
                <a:gd name="T27" fmla="*/ 67 h 143"/>
                <a:gd name="T28" fmla="*/ 16 w 64"/>
                <a:gd name="T29" fmla="*/ 84 h 143"/>
                <a:gd name="T30" fmla="*/ 12 w 64"/>
                <a:gd name="T31" fmla="*/ 101 h 143"/>
                <a:gd name="T32" fmla="*/ 6 w 64"/>
                <a:gd name="T33" fmla="*/ 116 h 143"/>
                <a:gd name="T34" fmla="*/ 0 w 64"/>
                <a:gd name="T35" fmla="*/ 131 h 143"/>
                <a:gd name="T36" fmla="*/ 29 w 64"/>
                <a:gd name="T3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3">
                  <a:moveTo>
                    <a:pt x="29" y="143"/>
                  </a:moveTo>
                  <a:lnTo>
                    <a:pt x="36" y="127"/>
                  </a:lnTo>
                  <a:lnTo>
                    <a:pt x="42" y="109"/>
                  </a:lnTo>
                  <a:lnTo>
                    <a:pt x="47" y="92"/>
                  </a:lnTo>
                  <a:lnTo>
                    <a:pt x="51" y="74"/>
                  </a:lnTo>
                  <a:lnTo>
                    <a:pt x="56" y="55"/>
                  </a:lnTo>
                  <a:lnTo>
                    <a:pt x="58" y="39"/>
                  </a:lnTo>
                  <a:lnTo>
                    <a:pt x="62" y="22"/>
                  </a:lnTo>
                  <a:lnTo>
                    <a:pt x="64" y="4"/>
                  </a:lnTo>
                  <a:lnTo>
                    <a:pt x="32" y="0"/>
                  </a:lnTo>
                  <a:lnTo>
                    <a:pt x="31" y="16"/>
                  </a:lnTo>
                  <a:lnTo>
                    <a:pt x="27" y="34"/>
                  </a:lnTo>
                  <a:lnTo>
                    <a:pt x="24" y="51"/>
                  </a:lnTo>
                  <a:lnTo>
                    <a:pt x="21" y="67"/>
                  </a:lnTo>
                  <a:lnTo>
                    <a:pt x="16" y="84"/>
                  </a:lnTo>
                  <a:lnTo>
                    <a:pt x="12" y="101"/>
                  </a:lnTo>
                  <a:lnTo>
                    <a:pt x="6" y="116"/>
                  </a:lnTo>
                  <a:lnTo>
                    <a:pt x="0" y="131"/>
                  </a:lnTo>
                  <a:lnTo>
                    <a:pt x="2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924"/>
            <p:cNvSpPr>
              <a:spLocks/>
            </p:cNvSpPr>
            <p:nvPr/>
          </p:nvSpPr>
          <p:spPr bwMode="auto">
            <a:xfrm>
              <a:off x="1905" y="2505"/>
              <a:ext cx="28" cy="72"/>
            </a:xfrm>
            <a:custGeom>
              <a:avLst/>
              <a:gdLst>
                <a:gd name="T0" fmla="*/ 31 w 84"/>
                <a:gd name="T1" fmla="*/ 216 h 216"/>
                <a:gd name="T2" fmla="*/ 34 w 84"/>
                <a:gd name="T3" fmla="*/ 190 h 216"/>
                <a:gd name="T4" fmla="*/ 37 w 84"/>
                <a:gd name="T5" fmla="*/ 163 h 216"/>
                <a:gd name="T6" fmla="*/ 41 w 84"/>
                <a:gd name="T7" fmla="*/ 139 h 216"/>
                <a:gd name="T8" fmla="*/ 46 w 84"/>
                <a:gd name="T9" fmla="*/ 115 h 216"/>
                <a:gd name="T10" fmla="*/ 54 w 84"/>
                <a:gd name="T11" fmla="*/ 90 h 216"/>
                <a:gd name="T12" fmla="*/ 64 w 84"/>
                <a:gd name="T13" fmla="*/ 65 h 216"/>
                <a:gd name="T14" fmla="*/ 73 w 84"/>
                <a:gd name="T15" fmla="*/ 39 h 216"/>
                <a:gd name="T16" fmla="*/ 84 w 84"/>
                <a:gd name="T17" fmla="*/ 12 h 216"/>
                <a:gd name="T18" fmla="*/ 56 w 84"/>
                <a:gd name="T19" fmla="*/ 0 h 216"/>
                <a:gd name="T20" fmla="*/ 44 w 84"/>
                <a:gd name="T21" fmla="*/ 28 h 216"/>
                <a:gd name="T22" fmla="*/ 33 w 84"/>
                <a:gd name="T23" fmla="*/ 55 h 216"/>
                <a:gd name="T24" fmla="*/ 23 w 84"/>
                <a:gd name="T25" fmla="*/ 81 h 216"/>
                <a:gd name="T26" fmla="*/ 17 w 84"/>
                <a:gd name="T27" fmla="*/ 108 h 216"/>
                <a:gd name="T28" fmla="*/ 10 w 84"/>
                <a:gd name="T29" fmla="*/ 135 h 216"/>
                <a:gd name="T30" fmla="*/ 6 w 84"/>
                <a:gd name="T31" fmla="*/ 160 h 216"/>
                <a:gd name="T32" fmla="*/ 2 w 84"/>
                <a:gd name="T33" fmla="*/ 187 h 216"/>
                <a:gd name="T34" fmla="*/ 0 w 84"/>
                <a:gd name="T35" fmla="*/ 216 h 216"/>
                <a:gd name="T36" fmla="*/ 31 w 84"/>
                <a:gd name="T3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216">
                  <a:moveTo>
                    <a:pt x="31" y="216"/>
                  </a:moveTo>
                  <a:lnTo>
                    <a:pt x="34" y="190"/>
                  </a:lnTo>
                  <a:lnTo>
                    <a:pt x="37" y="163"/>
                  </a:lnTo>
                  <a:lnTo>
                    <a:pt x="41" y="139"/>
                  </a:lnTo>
                  <a:lnTo>
                    <a:pt x="46" y="115"/>
                  </a:lnTo>
                  <a:lnTo>
                    <a:pt x="54" y="90"/>
                  </a:lnTo>
                  <a:lnTo>
                    <a:pt x="64" y="65"/>
                  </a:lnTo>
                  <a:lnTo>
                    <a:pt x="73" y="39"/>
                  </a:lnTo>
                  <a:lnTo>
                    <a:pt x="84" y="12"/>
                  </a:lnTo>
                  <a:lnTo>
                    <a:pt x="56" y="0"/>
                  </a:lnTo>
                  <a:lnTo>
                    <a:pt x="44" y="28"/>
                  </a:lnTo>
                  <a:lnTo>
                    <a:pt x="33" y="55"/>
                  </a:lnTo>
                  <a:lnTo>
                    <a:pt x="23" y="81"/>
                  </a:lnTo>
                  <a:lnTo>
                    <a:pt x="17" y="108"/>
                  </a:lnTo>
                  <a:lnTo>
                    <a:pt x="10" y="135"/>
                  </a:lnTo>
                  <a:lnTo>
                    <a:pt x="6" y="160"/>
                  </a:lnTo>
                  <a:lnTo>
                    <a:pt x="2" y="187"/>
                  </a:lnTo>
                  <a:lnTo>
                    <a:pt x="0" y="216"/>
                  </a:lnTo>
                  <a:lnTo>
                    <a:pt x="31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925"/>
            <p:cNvSpPr>
              <a:spLocks/>
            </p:cNvSpPr>
            <p:nvPr/>
          </p:nvSpPr>
          <p:spPr bwMode="auto">
            <a:xfrm>
              <a:off x="1905" y="2577"/>
              <a:ext cx="27" cy="37"/>
            </a:xfrm>
            <a:custGeom>
              <a:avLst/>
              <a:gdLst>
                <a:gd name="T0" fmla="*/ 81 w 81"/>
                <a:gd name="T1" fmla="*/ 79 h 110"/>
                <a:gd name="T2" fmla="*/ 81 w 81"/>
                <a:gd name="T3" fmla="*/ 78 h 110"/>
                <a:gd name="T4" fmla="*/ 71 w 81"/>
                <a:gd name="T5" fmla="*/ 75 h 110"/>
                <a:gd name="T6" fmla="*/ 61 w 81"/>
                <a:gd name="T7" fmla="*/ 70 h 110"/>
                <a:gd name="T8" fmla="*/ 53 w 81"/>
                <a:gd name="T9" fmla="*/ 62 h 110"/>
                <a:gd name="T10" fmla="*/ 46 w 81"/>
                <a:gd name="T11" fmla="*/ 52 h 110"/>
                <a:gd name="T12" fmla="*/ 41 w 81"/>
                <a:gd name="T13" fmla="*/ 39 h 110"/>
                <a:gd name="T14" fmla="*/ 36 w 81"/>
                <a:gd name="T15" fmla="*/ 27 h 110"/>
                <a:gd name="T16" fmla="*/ 34 w 81"/>
                <a:gd name="T17" fmla="*/ 13 h 110"/>
                <a:gd name="T18" fmla="*/ 33 w 81"/>
                <a:gd name="T19" fmla="*/ 0 h 110"/>
                <a:gd name="T20" fmla="*/ 0 w 81"/>
                <a:gd name="T21" fmla="*/ 0 h 110"/>
                <a:gd name="T22" fmla="*/ 2 w 81"/>
                <a:gd name="T23" fmla="*/ 17 h 110"/>
                <a:gd name="T24" fmla="*/ 4 w 81"/>
                <a:gd name="T25" fmla="*/ 33 h 110"/>
                <a:gd name="T26" fmla="*/ 10 w 81"/>
                <a:gd name="T27" fmla="*/ 51 h 110"/>
                <a:gd name="T28" fmla="*/ 19 w 81"/>
                <a:gd name="T29" fmla="*/ 67 h 110"/>
                <a:gd name="T30" fmla="*/ 30 w 81"/>
                <a:gd name="T31" fmla="*/ 82 h 110"/>
                <a:gd name="T32" fmla="*/ 42 w 81"/>
                <a:gd name="T33" fmla="*/ 94 h 110"/>
                <a:gd name="T34" fmla="*/ 57 w 81"/>
                <a:gd name="T35" fmla="*/ 104 h 110"/>
                <a:gd name="T36" fmla="*/ 75 w 81"/>
                <a:gd name="T37" fmla="*/ 110 h 110"/>
                <a:gd name="T38" fmla="*/ 75 w 81"/>
                <a:gd name="T39" fmla="*/ 110 h 110"/>
                <a:gd name="T40" fmla="*/ 81 w 81"/>
                <a:gd name="T41" fmla="*/ 7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10">
                  <a:moveTo>
                    <a:pt x="81" y="79"/>
                  </a:moveTo>
                  <a:lnTo>
                    <a:pt x="81" y="78"/>
                  </a:lnTo>
                  <a:lnTo>
                    <a:pt x="71" y="75"/>
                  </a:lnTo>
                  <a:lnTo>
                    <a:pt x="61" y="70"/>
                  </a:lnTo>
                  <a:lnTo>
                    <a:pt x="53" y="62"/>
                  </a:lnTo>
                  <a:lnTo>
                    <a:pt x="46" y="52"/>
                  </a:lnTo>
                  <a:lnTo>
                    <a:pt x="41" y="39"/>
                  </a:lnTo>
                  <a:lnTo>
                    <a:pt x="36" y="27"/>
                  </a:lnTo>
                  <a:lnTo>
                    <a:pt x="34" y="13"/>
                  </a:lnTo>
                  <a:lnTo>
                    <a:pt x="33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4" y="33"/>
                  </a:lnTo>
                  <a:lnTo>
                    <a:pt x="10" y="51"/>
                  </a:lnTo>
                  <a:lnTo>
                    <a:pt x="19" y="67"/>
                  </a:lnTo>
                  <a:lnTo>
                    <a:pt x="30" y="82"/>
                  </a:lnTo>
                  <a:lnTo>
                    <a:pt x="42" y="94"/>
                  </a:lnTo>
                  <a:lnTo>
                    <a:pt x="57" y="104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926"/>
            <p:cNvSpPr>
              <a:spLocks/>
            </p:cNvSpPr>
            <p:nvPr/>
          </p:nvSpPr>
          <p:spPr bwMode="auto">
            <a:xfrm>
              <a:off x="1930" y="2585"/>
              <a:ext cx="57" cy="30"/>
            </a:xfrm>
            <a:custGeom>
              <a:avLst/>
              <a:gdLst>
                <a:gd name="T0" fmla="*/ 145 w 171"/>
                <a:gd name="T1" fmla="*/ 0 h 89"/>
                <a:gd name="T2" fmla="*/ 138 w 171"/>
                <a:gd name="T3" fmla="*/ 8 h 89"/>
                <a:gd name="T4" fmla="*/ 132 w 171"/>
                <a:gd name="T5" fmla="*/ 15 h 89"/>
                <a:gd name="T6" fmla="*/ 124 w 171"/>
                <a:gd name="T7" fmla="*/ 22 h 89"/>
                <a:gd name="T8" fmla="*/ 117 w 171"/>
                <a:gd name="T9" fmla="*/ 29 h 89"/>
                <a:gd name="T10" fmla="*/ 109 w 171"/>
                <a:gd name="T11" fmla="*/ 34 h 89"/>
                <a:gd name="T12" fmla="*/ 101 w 171"/>
                <a:gd name="T13" fmla="*/ 41 h 89"/>
                <a:gd name="T14" fmla="*/ 91 w 171"/>
                <a:gd name="T15" fmla="*/ 45 h 89"/>
                <a:gd name="T16" fmla="*/ 83 w 171"/>
                <a:gd name="T17" fmla="*/ 49 h 89"/>
                <a:gd name="T18" fmla="*/ 74 w 171"/>
                <a:gd name="T19" fmla="*/ 52 h 89"/>
                <a:gd name="T20" fmla="*/ 64 w 171"/>
                <a:gd name="T21" fmla="*/ 54 h 89"/>
                <a:gd name="T22" fmla="*/ 56 w 171"/>
                <a:gd name="T23" fmla="*/ 56 h 89"/>
                <a:gd name="T24" fmla="*/ 45 w 171"/>
                <a:gd name="T25" fmla="*/ 57 h 89"/>
                <a:gd name="T26" fmla="*/ 36 w 171"/>
                <a:gd name="T27" fmla="*/ 58 h 89"/>
                <a:gd name="T28" fmla="*/ 25 w 171"/>
                <a:gd name="T29" fmla="*/ 58 h 89"/>
                <a:gd name="T30" fmla="*/ 16 w 171"/>
                <a:gd name="T31" fmla="*/ 56 h 89"/>
                <a:gd name="T32" fmla="*/ 6 w 171"/>
                <a:gd name="T33" fmla="*/ 56 h 89"/>
                <a:gd name="T34" fmla="*/ 0 w 171"/>
                <a:gd name="T35" fmla="*/ 85 h 89"/>
                <a:gd name="T36" fmla="*/ 12 w 171"/>
                <a:gd name="T37" fmla="*/ 88 h 89"/>
                <a:gd name="T38" fmla="*/ 24 w 171"/>
                <a:gd name="T39" fmla="*/ 89 h 89"/>
                <a:gd name="T40" fmla="*/ 36 w 171"/>
                <a:gd name="T41" fmla="*/ 89 h 89"/>
                <a:gd name="T42" fmla="*/ 47 w 171"/>
                <a:gd name="T43" fmla="*/ 89 h 89"/>
                <a:gd name="T44" fmla="*/ 59 w 171"/>
                <a:gd name="T45" fmla="*/ 88 h 89"/>
                <a:gd name="T46" fmla="*/ 71 w 171"/>
                <a:gd name="T47" fmla="*/ 85 h 89"/>
                <a:gd name="T48" fmla="*/ 83 w 171"/>
                <a:gd name="T49" fmla="*/ 83 h 89"/>
                <a:gd name="T50" fmla="*/ 94 w 171"/>
                <a:gd name="T51" fmla="*/ 77 h 89"/>
                <a:gd name="T52" fmla="*/ 106 w 171"/>
                <a:gd name="T53" fmla="*/ 73 h 89"/>
                <a:gd name="T54" fmla="*/ 116 w 171"/>
                <a:gd name="T55" fmla="*/ 68 h 89"/>
                <a:gd name="T56" fmla="*/ 125 w 171"/>
                <a:gd name="T57" fmla="*/ 61 h 89"/>
                <a:gd name="T58" fmla="*/ 136 w 171"/>
                <a:gd name="T59" fmla="*/ 53 h 89"/>
                <a:gd name="T60" fmla="*/ 145 w 171"/>
                <a:gd name="T61" fmla="*/ 46 h 89"/>
                <a:gd name="T62" fmla="*/ 155 w 171"/>
                <a:gd name="T63" fmla="*/ 37 h 89"/>
                <a:gd name="T64" fmla="*/ 163 w 171"/>
                <a:gd name="T65" fmla="*/ 29 h 89"/>
                <a:gd name="T66" fmla="*/ 171 w 171"/>
                <a:gd name="T67" fmla="*/ 18 h 89"/>
                <a:gd name="T68" fmla="*/ 145 w 171"/>
                <a:gd name="T6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89">
                  <a:moveTo>
                    <a:pt x="145" y="0"/>
                  </a:moveTo>
                  <a:lnTo>
                    <a:pt x="138" y="8"/>
                  </a:lnTo>
                  <a:lnTo>
                    <a:pt x="132" y="15"/>
                  </a:lnTo>
                  <a:lnTo>
                    <a:pt x="124" y="22"/>
                  </a:lnTo>
                  <a:lnTo>
                    <a:pt x="117" y="29"/>
                  </a:lnTo>
                  <a:lnTo>
                    <a:pt x="109" y="34"/>
                  </a:lnTo>
                  <a:lnTo>
                    <a:pt x="101" y="41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4" y="52"/>
                  </a:lnTo>
                  <a:lnTo>
                    <a:pt x="64" y="54"/>
                  </a:lnTo>
                  <a:lnTo>
                    <a:pt x="56" y="56"/>
                  </a:lnTo>
                  <a:lnTo>
                    <a:pt x="45" y="57"/>
                  </a:lnTo>
                  <a:lnTo>
                    <a:pt x="36" y="58"/>
                  </a:lnTo>
                  <a:lnTo>
                    <a:pt x="25" y="58"/>
                  </a:lnTo>
                  <a:lnTo>
                    <a:pt x="16" y="56"/>
                  </a:lnTo>
                  <a:lnTo>
                    <a:pt x="6" y="56"/>
                  </a:lnTo>
                  <a:lnTo>
                    <a:pt x="0" y="85"/>
                  </a:lnTo>
                  <a:lnTo>
                    <a:pt x="12" y="88"/>
                  </a:lnTo>
                  <a:lnTo>
                    <a:pt x="24" y="89"/>
                  </a:lnTo>
                  <a:lnTo>
                    <a:pt x="36" y="89"/>
                  </a:lnTo>
                  <a:lnTo>
                    <a:pt x="47" y="89"/>
                  </a:lnTo>
                  <a:lnTo>
                    <a:pt x="59" y="88"/>
                  </a:lnTo>
                  <a:lnTo>
                    <a:pt x="71" y="85"/>
                  </a:lnTo>
                  <a:lnTo>
                    <a:pt x="83" y="83"/>
                  </a:lnTo>
                  <a:lnTo>
                    <a:pt x="94" y="77"/>
                  </a:lnTo>
                  <a:lnTo>
                    <a:pt x="106" y="73"/>
                  </a:lnTo>
                  <a:lnTo>
                    <a:pt x="116" y="68"/>
                  </a:lnTo>
                  <a:lnTo>
                    <a:pt x="125" y="61"/>
                  </a:lnTo>
                  <a:lnTo>
                    <a:pt x="136" y="53"/>
                  </a:lnTo>
                  <a:lnTo>
                    <a:pt x="145" y="46"/>
                  </a:lnTo>
                  <a:lnTo>
                    <a:pt x="155" y="37"/>
                  </a:lnTo>
                  <a:lnTo>
                    <a:pt x="163" y="29"/>
                  </a:lnTo>
                  <a:lnTo>
                    <a:pt x="171" y="1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927"/>
            <p:cNvSpPr>
              <a:spLocks/>
            </p:cNvSpPr>
            <p:nvPr/>
          </p:nvSpPr>
          <p:spPr bwMode="auto">
            <a:xfrm>
              <a:off x="1978" y="2507"/>
              <a:ext cx="35" cy="84"/>
            </a:xfrm>
            <a:custGeom>
              <a:avLst/>
              <a:gdLst>
                <a:gd name="T0" fmla="*/ 71 w 105"/>
                <a:gd name="T1" fmla="*/ 2 h 254"/>
                <a:gd name="T2" fmla="*/ 73 w 105"/>
                <a:gd name="T3" fmla="*/ 34 h 254"/>
                <a:gd name="T4" fmla="*/ 70 w 105"/>
                <a:gd name="T5" fmla="*/ 65 h 254"/>
                <a:gd name="T6" fmla="*/ 65 w 105"/>
                <a:gd name="T7" fmla="*/ 95 h 254"/>
                <a:gd name="T8" fmla="*/ 58 w 105"/>
                <a:gd name="T9" fmla="*/ 124 h 254"/>
                <a:gd name="T10" fmla="*/ 47 w 105"/>
                <a:gd name="T11" fmla="*/ 153 h 254"/>
                <a:gd name="T12" fmla="*/ 34 w 105"/>
                <a:gd name="T13" fmla="*/ 182 h 254"/>
                <a:gd name="T14" fmla="*/ 19 w 105"/>
                <a:gd name="T15" fmla="*/ 209 h 254"/>
                <a:gd name="T16" fmla="*/ 0 w 105"/>
                <a:gd name="T17" fmla="*/ 236 h 254"/>
                <a:gd name="T18" fmla="*/ 25 w 105"/>
                <a:gd name="T19" fmla="*/ 254 h 254"/>
                <a:gd name="T20" fmla="*/ 46 w 105"/>
                <a:gd name="T21" fmla="*/ 226 h 254"/>
                <a:gd name="T22" fmla="*/ 62 w 105"/>
                <a:gd name="T23" fmla="*/ 195 h 254"/>
                <a:gd name="T24" fmla="*/ 77 w 105"/>
                <a:gd name="T25" fmla="*/ 165 h 254"/>
                <a:gd name="T26" fmla="*/ 89 w 105"/>
                <a:gd name="T27" fmla="*/ 134 h 254"/>
                <a:gd name="T28" fmla="*/ 97 w 105"/>
                <a:gd name="T29" fmla="*/ 100 h 254"/>
                <a:gd name="T30" fmla="*/ 102 w 105"/>
                <a:gd name="T31" fmla="*/ 68 h 254"/>
                <a:gd name="T32" fmla="*/ 105 w 105"/>
                <a:gd name="T33" fmla="*/ 34 h 254"/>
                <a:gd name="T34" fmla="*/ 104 w 105"/>
                <a:gd name="T35" fmla="*/ 0 h 254"/>
                <a:gd name="T36" fmla="*/ 71 w 105"/>
                <a:gd name="T37" fmla="*/ 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254">
                  <a:moveTo>
                    <a:pt x="71" y="2"/>
                  </a:moveTo>
                  <a:lnTo>
                    <a:pt x="73" y="34"/>
                  </a:lnTo>
                  <a:lnTo>
                    <a:pt x="70" y="65"/>
                  </a:lnTo>
                  <a:lnTo>
                    <a:pt x="65" y="95"/>
                  </a:lnTo>
                  <a:lnTo>
                    <a:pt x="58" y="124"/>
                  </a:lnTo>
                  <a:lnTo>
                    <a:pt x="47" y="153"/>
                  </a:lnTo>
                  <a:lnTo>
                    <a:pt x="34" y="182"/>
                  </a:lnTo>
                  <a:lnTo>
                    <a:pt x="19" y="209"/>
                  </a:lnTo>
                  <a:lnTo>
                    <a:pt x="0" y="236"/>
                  </a:lnTo>
                  <a:lnTo>
                    <a:pt x="25" y="254"/>
                  </a:lnTo>
                  <a:lnTo>
                    <a:pt x="46" y="226"/>
                  </a:lnTo>
                  <a:lnTo>
                    <a:pt x="62" y="195"/>
                  </a:lnTo>
                  <a:lnTo>
                    <a:pt x="77" y="165"/>
                  </a:lnTo>
                  <a:lnTo>
                    <a:pt x="89" y="134"/>
                  </a:lnTo>
                  <a:lnTo>
                    <a:pt x="97" y="100"/>
                  </a:lnTo>
                  <a:lnTo>
                    <a:pt x="102" y="68"/>
                  </a:lnTo>
                  <a:lnTo>
                    <a:pt x="105" y="34"/>
                  </a:lnTo>
                  <a:lnTo>
                    <a:pt x="104" y="0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928"/>
            <p:cNvSpPr>
              <a:spLocks/>
            </p:cNvSpPr>
            <p:nvPr/>
          </p:nvSpPr>
          <p:spPr bwMode="auto">
            <a:xfrm>
              <a:off x="1977" y="2583"/>
              <a:ext cx="11" cy="6"/>
            </a:xfrm>
            <a:custGeom>
              <a:avLst/>
              <a:gdLst>
                <a:gd name="T0" fmla="*/ 33 w 33"/>
                <a:gd name="T1" fmla="*/ 14 h 16"/>
                <a:gd name="T2" fmla="*/ 30 w 33"/>
                <a:gd name="T3" fmla="*/ 8 h 16"/>
                <a:gd name="T4" fmla="*/ 27 w 33"/>
                <a:gd name="T5" fmla="*/ 2 h 16"/>
                <a:gd name="T6" fmla="*/ 22 w 33"/>
                <a:gd name="T7" fmla="*/ 0 h 16"/>
                <a:gd name="T8" fmla="*/ 16 w 33"/>
                <a:gd name="T9" fmla="*/ 0 h 16"/>
                <a:gd name="T10" fmla="*/ 10 w 33"/>
                <a:gd name="T11" fmla="*/ 1 h 16"/>
                <a:gd name="T12" fmla="*/ 4 w 33"/>
                <a:gd name="T13" fmla="*/ 5 h 16"/>
                <a:gd name="T14" fmla="*/ 2 w 33"/>
                <a:gd name="T15" fmla="*/ 9 h 16"/>
                <a:gd name="T16" fmla="*/ 0 w 33"/>
                <a:gd name="T17" fmla="*/ 16 h 16"/>
                <a:gd name="T18" fmla="*/ 33 w 33"/>
                <a:gd name="T1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6">
                  <a:moveTo>
                    <a:pt x="33" y="14"/>
                  </a:moveTo>
                  <a:lnTo>
                    <a:pt x="30" y="8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5" name="Group 929"/>
            <p:cNvGrpSpPr>
              <a:grpSpLocks/>
            </p:cNvGrpSpPr>
            <p:nvPr/>
          </p:nvGrpSpPr>
          <p:grpSpPr bwMode="auto">
            <a:xfrm>
              <a:off x="1196" y="2305"/>
              <a:ext cx="902" cy="657"/>
              <a:chOff x="1004" y="2113"/>
              <a:chExt cx="902" cy="657"/>
            </a:xfrm>
          </p:grpSpPr>
          <p:sp>
            <p:nvSpPr>
              <p:cNvPr id="956" name="Freeform 930"/>
              <p:cNvSpPr>
                <a:spLocks/>
              </p:cNvSpPr>
              <p:nvPr/>
            </p:nvSpPr>
            <p:spPr bwMode="auto">
              <a:xfrm>
                <a:off x="1111" y="2388"/>
                <a:ext cx="9" cy="9"/>
              </a:xfrm>
              <a:custGeom>
                <a:avLst/>
                <a:gdLst>
                  <a:gd name="T0" fmla="*/ 26 w 26"/>
                  <a:gd name="T1" fmla="*/ 6 h 27"/>
                  <a:gd name="T2" fmla="*/ 19 w 26"/>
                  <a:gd name="T3" fmla="*/ 2 h 27"/>
                  <a:gd name="T4" fmla="*/ 13 w 26"/>
                  <a:gd name="T5" fmla="*/ 0 h 27"/>
                  <a:gd name="T6" fmla="*/ 9 w 26"/>
                  <a:gd name="T7" fmla="*/ 2 h 27"/>
                  <a:gd name="T8" fmla="*/ 4 w 26"/>
                  <a:gd name="T9" fmla="*/ 6 h 27"/>
                  <a:gd name="T10" fmla="*/ 0 w 26"/>
                  <a:gd name="T11" fmla="*/ 11 h 27"/>
                  <a:gd name="T12" fmla="*/ 0 w 26"/>
                  <a:gd name="T13" fmla="*/ 15 h 27"/>
                  <a:gd name="T14" fmla="*/ 0 w 26"/>
                  <a:gd name="T15" fmla="*/ 22 h 27"/>
                  <a:gd name="T16" fmla="*/ 4 w 26"/>
                  <a:gd name="T17" fmla="*/ 27 h 27"/>
                  <a:gd name="T18" fmla="*/ 26 w 26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6"/>
                    </a:moveTo>
                    <a:lnTo>
                      <a:pt x="19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7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931"/>
              <p:cNvSpPr>
                <a:spLocks/>
              </p:cNvSpPr>
              <p:nvPr/>
            </p:nvSpPr>
            <p:spPr bwMode="auto">
              <a:xfrm>
                <a:off x="1113" y="2389"/>
                <a:ext cx="37" cy="59"/>
              </a:xfrm>
              <a:custGeom>
                <a:avLst/>
                <a:gdLst>
                  <a:gd name="T0" fmla="*/ 111 w 111"/>
                  <a:gd name="T1" fmla="*/ 172 h 176"/>
                  <a:gd name="T2" fmla="*/ 105 w 111"/>
                  <a:gd name="T3" fmla="*/ 143 h 176"/>
                  <a:gd name="T4" fmla="*/ 97 w 111"/>
                  <a:gd name="T5" fmla="*/ 116 h 176"/>
                  <a:gd name="T6" fmla="*/ 89 w 111"/>
                  <a:gd name="T7" fmla="*/ 93 h 176"/>
                  <a:gd name="T8" fmla="*/ 77 w 111"/>
                  <a:gd name="T9" fmla="*/ 72 h 176"/>
                  <a:gd name="T10" fmla="*/ 66 w 111"/>
                  <a:gd name="T11" fmla="*/ 53 h 176"/>
                  <a:gd name="T12" fmla="*/ 51 w 111"/>
                  <a:gd name="T13" fmla="*/ 34 h 176"/>
                  <a:gd name="T14" fmla="*/ 38 w 111"/>
                  <a:gd name="T15" fmla="*/ 16 h 176"/>
                  <a:gd name="T16" fmla="*/ 22 w 111"/>
                  <a:gd name="T17" fmla="*/ 0 h 176"/>
                  <a:gd name="T18" fmla="*/ 0 w 111"/>
                  <a:gd name="T19" fmla="*/ 23 h 176"/>
                  <a:gd name="T20" fmla="*/ 15 w 111"/>
                  <a:gd name="T21" fmla="*/ 38 h 176"/>
                  <a:gd name="T22" fmla="*/ 27 w 111"/>
                  <a:gd name="T23" fmla="*/ 53 h 176"/>
                  <a:gd name="T24" fmla="*/ 39 w 111"/>
                  <a:gd name="T25" fmla="*/ 69 h 176"/>
                  <a:gd name="T26" fmla="*/ 50 w 111"/>
                  <a:gd name="T27" fmla="*/ 87 h 176"/>
                  <a:gd name="T28" fmla="*/ 59 w 111"/>
                  <a:gd name="T29" fmla="*/ 105 h 176"/>
                  <a:gd name="T30" fmla="*/ 67 w 111"/>
                  <a:gd name="T31" fmla="*/ 126 h 176"/>
                  <a:gd name="T32" fmla="*/ 74 w 111"/>
                  <a:gd name="T33" fmla="*/ 150 h 176"/>
                  <a:gd name="T34" fmla="*/ 79 w 111"/>
                  <a:gd name="T35" fmla="*/ 176 h 176"/>
                  <a:gd name="T36" fmla="*/ 111 w 111"/>
                  <a:gd name="T3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76">
                    <a:moveTo>
                      <a:pt x="111" y="172"/>
                    </a:moveTo>
                    <a:lnTo>
                      <a:pt x="105" y="143"/>
                    </a:lnTo>
                    <a:lnTo>
                      <a:pt x="97" y="116"/>
                    </a:lnTo>
                    <a:lnTo>
                      <a:pt x="89" y="93"/>
                    </a:lnTo>
                    <a:lnTo>
                      <a:pt x="77" y="72"/>
                    </a:lnTo>
                    <a:lnTo>
                      <a:pt x="66" y="53"/>
                    </a:lnTo>
                    <a:lnTo>
                      <a:pt x="51" y="34"/>
                    </a:lnTo>
                    <a:lnTo>
                      <a:pt x="38" y="16"/>
                    </a:lnTo>
                    <a:lnTo>
                      <a:pt x="22" y="0"/>
                    </a:lnTo>
                    <a:lnTo>
                      <a:pt x="0" y="23"/>
                    </a:lnTo>
                    <a:lnTo>
                      <a:pt x="15" y="38"/>
                    </a:lnTo>
                    <a:lnTo>
                      <a:pt x="27" y="53"/>
                    </a:lnTo>
                    <a:lnTo>
                      <a:pt x="39" y="69"/>
                    </a:lnTo>
                    <a:lnTo>
                      <a:pt x="50" y="87"/>
                    </a:lnTo>
                    <a:lnTo>
                      <a:pt x="59" y="105"/>
                    </a:lnTo>
                    <a:lnTo>
                      <a:pt x="67" y="126"/>
                    </a:lnTo>
                    <a:lnTo>
                      <a:pt x="74" y="150"/>
                    </a:lnTo>
                    <a:lnTo>
                      <a:pt x="79" y="176"/>
                    </a:lnTo>
                    <a:lnTo>
                      <a:pt x="111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932"/>
              <p:cNvSpPr>
                <a:spLocks/>
              </p:cNvSpPr>
              <p:nvPr/>
            </p:nvSpPr>
            <p:spPr bwMode="auto">
              <a:xfrm>
                <a:off x="1111" y="2393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9 h 18"/>
                  <a:gd name="T4" fmla="*/ 6 w 32"/>
                  <a:gd name="T5" fmla="*/ 13 h 18"/>
                  <a:gd name="T6" fmla="*/ 10 w 32"/>
                  <a:gd name="T7" fmla="*/ 16 h 18"/>
                  <a:gd name="T8" fmla="*/ 17 w 32"/>
                  <a:gd name="T9" fmla="*/ 18 h 18"/>
                  <a:gd name="T10" fmla="*/ 22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9"/>
                    </a:lnTo>
                    <a:lnTo>
                      <a:pt x="6" y="13"/>
                    </a:lnTo>
                    <a:lnTo>
                      <a:pt x="10" y="16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933"/>
              <p:cNvSpPr>
                <a:spLocks/>
              </p:cNvSpPr>
              <p:nvPr/>
            </p:nvSpPr>
            <p:spPr bwMode="auto">
              <a:xfrm>
                <a:off x="1059" y="2410"/>
                <a:ext cx="7" cy="10"/>
              </a:xfrm>
              <a:custGeom>
                <a:avLst/>
                <a:gdLst>
                  <a:gd name="T0" fmla="*/ 22 w 22"/>
                  <a:gd name="T1" fmla="*/ 1 h 30"/>
                  <a:gd name="T2" fmla="*/ 15 w 22"/>
                  <a:gd name="T3" fmla="*/ 0 h 30"/>
                  <a:gd name="T4" fmla="*/ 10 w 22"/>
                  <a:gd name="T5" fmla="*/ 1 h 30"/>
                  <a:gd name="T6" fmla="*/ 6 w 22"/>
                  <a:gd name="T7" fmla="*/ 4 h 30"/>
                  <a:gd name="T8" fmla="*/ 3 w 22"/>
                  <a:gd name="T9" fmla="*/ 9 h 30"/>
                  <a:gd name="T10" fmla="*/ 0 w 22"/>
                  <a:gd name="T11" fmla="*/ 15 h 30"/>
                  <a:gd name="T12" fmla="*/ 2 w 22"/>
                  <a:gd name="T13" fmla="*/ 22 h 30"/>
                  <a:gd name="T14" fmla="*/ 4 w 22"/>
                  <a:gd name="T15" fmla="*/ 26 h 30"/>
                  <a:gd name="T16" fmla="*/ 10 w 22"/>
                  <a:gd name="T17" fmla="*/ 30 h 30"/>
                  <a:gd name="T18" fmla="*/ 22 w 22"/>
                  <a:gd name="T1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1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934"/>
              <p:cNvSpPr>
                <a:spLocks/>
              </p:cNvSpPr>
              <p:nvPr/>
            </p:nvSpPr>
            <p:spPr bwMode="auto">
              <a:xfrm>
                <a:off x="1062" y="2410"/>
                <a:ext cx="36" cy="46"/>
              </a:xfrm>
              <a:custGeom>
                <a:avLst/>
                <a:gdLst>
                  <a:gd name="T0" fmla="*/ 107 w 107"/>
                  <a:gd name="T1" fmla="*/ 126 h 138"/>
                  <a:gd name="T2" fmla="*/ 101 w 107"/>
                  <a:gd name="T3" fmla="*/ 108 h 138"/>
                  <a:gd name="T4" fmla="*/ 93 w 107"/>
                  <a:gd name="T5" fmla="*/ 89 h 138"/>
                  <a:gd name="T6" fmla="*/ 83 w 107"/>
                  <a:gd name="T7" fmla="*/ 72 h 138"/>
                  <a:gd name="T8" fmla="*/ 74 w 107"/>
                  <a:gd name="T9" fmla="*/ 54 h 138"/>
                  <a:gd name="T10" fmla="*/ 62 w 107"/>
                  <a:gd name="T11" fmla="*/ 38 h 138"/>
                  <a:gd name="T12" fmla="*/ 47 w 107"/>
                  <a:gd name="T13" fmla="*/ 23 h 138"/>
                  <a:gd name="T14" fmla="*/ 31 w 107"/>
                  <a:gd name="T15" fmla="*/ 11 h 138"/>
                  <a:gd name="T16" fmla="*/ 12 w 107"/>
                  <a:gd name="T17" fmla="*/ 0 h 138"/>
                  <a:gd name="T18" fmla="*/ 0 w 107"/>
                  <a:gd name="T19" fmla="*/ 30 h 138"/>
                  <a:gd name="T20" fmla="*/ 14 w 107"/>
                  <a:gd name="T21" fmla="*/ 38 h 138"/>
                  <a:gd name="T22" fmla="*/ 27 w 107"/>
                  <a:gd name="T23" fmla="*/ 47 h 138"/>
                  <a:gd name="T24" fmla="*/ 37 w 107"/>
                  <a:gd name="T25" fmla="*/ 58 h 138"/>
                  <a:gd name="T26" fmla="*/ 47 w 107"/>
                  <a:gd name="T27" fmla="*/ 72 h 138"/>
                  <a:gd name="T28" fmla="*/ 55 w 107"/>
                  <a:gd name="T29" fmla="*/ 85 h 138"/>
                  <a:gd name="T30" fmla="*/ 63 w 107"/>
                  <a:gd name="T31" fmla="*/ 103 h 138"/>
                  <a:gd name="T32" fmla="*/ 72 w 107"/>
                  <a:gd name="T33" fmla="*/ 120 h 138"/>
                  <a:gd name="T34" fmla="*/ 79 w 107"/>
                  <a:gd name="T35" fmla="*/ 138 h 138"/>
                  <a:gd name="T36" fmla="*/ 107 w 107"/>
                  <a:gd name="T37" fmla="*/ 12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38">
                    <a:moveTo>
                      <a:pt x="107" y="126"/>
                    </a:moveTo>
                    <a:lnTo>
                      <a:pt x="101" y="108"/>
                    </a:lnTo>
                    <a:lnTo>
                      <a:pt x="93" y="89"/>
                    </a:lnTo>
                    <a:lnTo>
                      <a:pt x="83" y="72"/>
                    </a:lnTo>
                    <a:lnTo>
                      <a:pt x="74" y="54"/>
                    </a:lnTo>
                    <a:lnTo>
                      <a:pt x="62" y="38"/>
                    </a:lnTo>
                    <a:lnTo>
                      <a:pt x="47" y="23"/>
                    </a:lnTo>
                    <a:lnTo>
                      <a:pt x="31" y="11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4" y="38"/>
                    </a:lnTo>
                    <a:lnTo>
                      <a:pt x="27" y="47"/>
                    </a:lnTo>
                    <a:lnTo>
                      <a:pt x="37" y="58"/>
                    </a:lnTo>
                    <a:lnTo>
                      <a:pt x="47" y="72"/>
                    </a:lnTo>
                    <a:lnTo>
                      <a:pt x="55" y="85"/>
                    </a:lnTo>
                    <a:lnTo>
                      <a:pt x="63" y="103"/>
                    </a:lnTo>
                    <a:lnTo>
                      <a:pt x="72" y="120"/>
                    </a:lnTo>
                    <a:lnTo>
                      <a:pt x="79" y="138"/>
                    </a:lnTo>
                    <a:lnTo>
                      <a:pt x="107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935"/>
              <p:cNvSpPr>
                <a:spLocks/>
              </p:cNvSpPr>
              <p:nvPr/>
            </p:nvSpPr>
            <p:spPr bwMode="auto">
              <a:xfrm>
                <a:off x="1059" y="2413"/>
                <a:ext cx="10" cy="7"/>
              </a:xfrm>
              <a:custGeom>
                <a:avLst/>
                <a:gdLst>
                  <a:gd name="T0" fmla="*/ 0 w 29"/>
                  <a:gd name="T1" fmla="*/ 11 h 20"/>
                  <a:gd name="T2" fmla="*/ 4 w 29"/>
                  <a:gd name="T3" fmla="*/ 16 h 20"/>
                  <a:gd name="T4" fmla="*/ 9 w 29"/>
                  <a:gd name="T5" fmla="*/ 19 h 20"/>
                  <a:gd name="T6" fmla="*/ 14 w 29"/>
                  <a:gd name="T7" fmla="*/ 20 h 20"/>
                  <a:gd name="T8" fmla="*/ 20 w 29"/>
                  <a:gd name="T9" fmla="*/ 17 h 20"/>
                  <a:gd name="T10" fmla="*/ 25 w 29"/>
                  <a:gd name="T11" fmla="*/ 16 h 20"/>
                  <a:gd name="T12" fmla="*/ 28 w 29"/>
                  <a:gd name="T13" fmla="*/ 12 h 20"/>
                  <a:gd name="T14" fmla="*/ 29 w 29"/>
                  <a:gd name="T15" fmla="*/ 5 h 20"/>
                  <a:gd name="T16" fmla="*/ 28 w 29"/>
                  <a:gd name="T17" fmla="*/ 0 h 20"/>
                  <a:gd name="T18" fmla="*/ 0 w 29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0" y="11"/>
                    </a:moveTo>
                    <a:lnTo>
                      <a:pt x="4" y="16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20" y="17"/>
                    </a:lnTo>
                    <a:lnTo>
                      <a:pt x="25" y="16"/>
                    </a:lnTo>
                    <a:lnTo>
                      <a:pt x="28" y="12"/>
                    </a:lnTo>
                    <a:lnTo>
                      <a:pt x="29" y="5"/>
                    </a:lnTo>
                    <a:lnTo>
                      <a:pt x="2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936"/>
              <p:cNvSpPr>
                <a:spLocks/>
              </p:cNvSpPr>
              <p:nvPr/>
            </p:nvSpPr>
            <p:spPr bwMode="auto">
              <a:xfrm>
                <a:off x="1034" y="2485"/>
                <a:ext cx="8" cy="10"/>
              </a:xfrm>
              <a:custGeom>
                <a:avLst/>
                <a:gdLst>
                  <a:gd name="T0" fmla="*/ 22 w 22"/>
                  <a:gd name="T1" fmla="*/ 2 h 30"/>
                  <a:gd name="T2" fmla="*/ 15 w 22"/>
                  <a:gd name="T3" fmla="*/ 0 h 30"/>
                  <a:gd name="T4" fmla="*/ 10 w 22"/>
                  <a:gd name="T5" fmla="*/ 2 h 30"/>
                  <a:gd name="T6" fmla="*/ 4 w 22"/>
                  <a:gd name="T7" fmla="*/ 6 h 30"/>
                  <a:gd name="T8" fmla="*/ 3 w 22"/>
                  <a:gd name="T9" fmla="*/ 10 h 30"/>
                  <a:gd name="T10" fmla="*/ 0 w 22"/>
                  <a:gd name="T11" fmla="*/ 16 h 30"/>
                  <a:gd name="T12" fmla="*/ 2 w 22"/>
                  <a:gd name="T13" fmla="*/ 22 h 30"/>
                  <a:gd name="T14" fmla="*/ 4 w 22"/>
                  <a:gd name="T15" fmla="*/ 27 h 30"/>
                  <a:gd name="T16" fmla="*/ 10 w 22"/>
                  <a:gd name="T17" fmla="*/ 30 h 30"/>
                  <a:gd name="T18" fmla="*/ 22 w 22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2"/>
                    </a:moveTo>
                    <a:lnTo>
                      <a:pt x="15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937"/>
              <p:cNvSpPr>
                <a:spLocks/>
              </p:cNvSpPr>
              <p:nvPr/>
            </p:nvSpPr>
            <p:spPr bwMode="auto">
              <a:xfrm>
                <a:off x="1038" y="2480"/>
                <a:ext cx="103" cy="23"/>
              </a:xfrm>
              <a:custGeom>
                <a:avLst/>
                <a:gdLst>
                  <a:gd name="T0" fmla="*/ 298 w 310"/>
                  <a:gd name="T1" fmla="*/ 0 h 71"/>
                  <a:gd name="T2" fmla="*/ 283 w 310"/>
                  <a:gd name="T3" fmla="*/ 7 h 71"/>
                  <a:gd name="T4" fmla="*/ 265 w 310"/>
                  <a:gd name="T5" fmla="*/ 13 h 71"/>
                  <a:gd name="T6" fmla="*/ 248 w 310"/>
                  <a:gd name="T7" fmla="*/ 18 h 71"/>
                  <a:gd name="T8" fmla="*/ 233 w 310"/>
                  <a:gd name="T9" fmla="*/ 25 h 71"/>
                  <a:gd name="T10" fmla="*/ 216 w 310"/>
                  <a:gd name="T11" fmla="*/ 27 h 71"/>
                  <a:gd name="T12" fmla="*/ 198 w 310"/>
                  <a:gd name="T13" fmla="*/ 31 h 71"/>
                  <a:gd name="T14" fmla="*/ 180 w 310"/>
                  <a:gd name="T15" fmla="*/ 35 h 71"/>
                  <a:gd name="T16" fmla="*/ 163 w 310"/>
                  <a:gd name="T17" fmla="*/ 37 h 71"/>
                  <a:gd name="T18" fmla="*/ 144 w 310"/>
                  <a:gd name="T19" fmla="*/ 38 h 71"/>
                  <a:gd name="T20" fmla="*/ 125 w 310"/>
                  <a:gd name="T21" fmla="*/ 40 h 71"/>
                  <a:gd name="T22" fmla="*/ 108 w 310"/>
                  <a:gd name="T23" fmla="*/ 38 h 71"/>
                  <a:gd name="T24" fmla="*/ 89 w 310"/>
                  <a:gd name="T25" fmla="*/ 35 h 71"/>
                  <a:gd name="T26" fmla="*/ 69 w 310"/>
                  <a:gd name="T27" fmla="*/ 34 h 71"/>
                  <a:gd name="T28" fmla="*/ 51 w 310"/>
                  <a:gd name="T29" fmla="*/ 29 h 71"/>
                  <a:gd name="T30" fmla="*/ 32 w 310"/>
                  <a:gd name="T31" fmla="*/ 23 h 71"/>
                  <a:gd name="T32" fmla="*/ 12 w 310"/>
                  <a:gd name="T33" fmla="*/ 17 h 71"/>
                  <a:gd name="T34" fmla="*/ 0 w 310"/>
                  <a:gd name="T35" fmla="*/ 45 h 71"/>
                  <a:gd name="T36" fmla="*/ 21 w 310"/>
                  <a:gd name="T37" fmla="*/ 53 h 71"/>
                  <a:gd name="T38" fmla="*/ 42 w 310"/>
                  <a:gd name="T39" fmla="*/ 60 h 71"/>
                  <a:gd name="T40" fmla="*/ 65 w 310"/>
                  <a:gd name="T41" fmla="*/ 65 h 71"/>
                  <a:gd name="T42" fmla="*/ 85 w 310"/>
                  <a:gd name="T43" fmla="*/ 68 h 71"/>
                  <a:gd name="T44" fmla="*/ 105 w 310"/>
                  <a:gd name="T45" fmla="*/ 71 h 71"/>
                  <a:gd name="T46" fmla="*/ 125 w 310"/>
                  <a:gd name="T47" fmla="*/ 71 h 71"/>
                  <a:gd name="T48" fmla="*/ 147 w 310"/>
                  <a:gd name="T49" fmla="*/ 71 h 71"/>
                  <a:gd name="T50" fmla="*/ 164 w 310"/>
                  <a:gd name="T51" fmla="*/ 68 h 71"/>
                  <a:gd name="T52" fmla="*/ 185 w 310"/>
                  <a:gd name="T53" fmla="*/ 66 h 71"/>
                  <a:gd name="T54" fmla="*/ 203 w 310"/>
                  <a:gd name="T55" fmla="*/ 62 h 71"/>
                  <a:gd name="T56" fmla="*/ 222 w 310"/>
                  <a:gd name="T57" fmla="*/ 58 h 71"/>
                  <a:gd name="T58" fmla="*/ 241 w 310"/>
                  <a:gd name="T59" fmla="*/ 54 h 71"/>
                  <a:gd name="T60" fmla="*/ 259 w 310"/>
                  <a:gd name="T61" fmla="*/ 48 h 71"/>
                  <a:gd name="T62" fmla="*/ 276 w 310"/>
                  <a:gd name="T63" fmla="*/ 42 h 71"/>
                  <a:gd name="T64" fmla="*/ 292 w 310"/>
                  <a:gd name="T65" fmla="*/ 37 h 71"/>
                  <a:gd name="T66" fmla="*/ 310 w 310"/>
                  <a:gd name="T67" fmla="*/ 29 h 71"/>
                  <a:gd name="T68" fmla="*/ 298 w 31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71">
                    <a:moveTo>
                      <a:pt x="298" y="0"/>
                    </a:moveTo>
                    <a:lnTo>
                      <a:pt x="283" y="7"/>
                    </a:lnTo>
                    <a:lnTo>
                      <a:pt x="265" y="13"/>
                    </a:lnTo>
                    <a:lnTo>
                      <a:pt x="248" y="18"/>
                    </a:lnTo>
                    <a:lnTo>
                      <a:pt x="233" y="25"/>
                    </a:lnTo>
                    <a:lnTo>
                      <a:pt x="216" y="27"/>
                    </a:lnTo>
                    <a:lnTo>
                      <a:pt x="198" y="31"/>
                    </a:lnTo>
                    <a:lnTo>
                      <a:pt x="180" y="35"/>
                    </a:lnTo>
                    <a:lnTo>
                      <a:pt x="163" y="37"/>
                    </a:lnTo>
                    <a:lnTo>
                      <a:pt x="144" y="38"/>
                    </a:lnTo>
                    <a:lnTo>
                      <a:pt x="125" y="40"/>
                    </a:lnTo>
                    <a:lnTo>
                      <a:pt x="108" y="38"/>
                    </a:lnTo>
                    <a:lnTo>
                      <a:pt x="89" y="35"/>
                    </a:lnTo>
                    <a:lnTo>
                      <a:pt x="69" y="34"/>
                    </a:lnTo>
                    <a:lnTo>
                      <a:pt x="51" y="29"/>
                    </a:lnTo>
                    <a:lnTo>
                      <a:pt x="32" y="23"/>
                    </a:lnTo>
                    <a:lnTo>
                      <a:pt x="12" y="17"/>
                    </a:lnTo>
                    <a:lnTo>
                      <a:pt x="0" y="45"/>
                    </a:lnTo>
                    <a:lnTo>
                      <a:pt x="21" y="53"/>
                    </a:lnTo>
                    <a:lnTo>
                      <a:pt x="42" y="60"/>
                    </a:lnTo>
                    <a:lnTo>
                      <a:pt x="65" y="65"/>
                    </a:lnTo>
                    <a:lnTo>
                      <a:pt x="85" y="68"/>
                    </a:lnTo>
                    <a:lnTo>
                      <a:pt x="105" y="71"/>
                    </a:lnTo>
                    <a:lnTo>
                      <a:pt x="125" y="71"/>
                    </a:lnTo>
                    <a:lnTo>
                      <a:pt x="147" y="71"/>
                    </a:lnTo>
                    <a:lnTo>
                      <a:pt x="164" y="68"/>
                    </a:lnTo>
                    <a:lnTo>
                      <a:pt x="185" y="66"/>
                    </a:lnTo>
                    <a:lnTo>
                      <a:pt x="203" y="62"/>
                    </a:lnTo>
                    <a:lnTo>
                      <a:pt x="222" y="58"/>
                    </a:lnTo>
                    <a:lnTo>
                      <a:pt x="241" y="54"/>
                    </a:lnTo>
                    <a:lnTo>
                      <a:pt x="259" y="48"/>
                    </a:lnTo>
                    <a:lnTo>
                      <a:pt x="276" y="42"/>
                    </a:lnTo>
                    <a:lnTo>
                      <a:pt x="292" y="37"/>
                    </a:lnTo>
                    <a:lnTo>
                      <a:pt x="310" y="29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938"/>
              <p:cNvSpPr>
                <a:spLocks/>
              </p:cNvSpPr>
              <p:nvPr/>
            </p:nvSpPr>
            <p:spPr bwMode="auto">
              <a:xfrm>
                <a:off x="1038" y="2485"/>
                <a:ext cx="7" cy="10"/>
              </a:xfrm>
              <a:custGeom>
                <a:avLst/>
                <a:gdLst>
                  <a:gd name="T0" fmla="*/ 12 w 21"/>
                  <a:gd name="T1" fmla="*/ 30 h 30"/>
                  <a:gd name="T2" fmla="*/ 17 w 21"/>
                  <a:gd name="T3" fmla="*/ 27 h 30"/>
                  <a:gd name="T4" fmla="*/ 20 w 21"/>
                  <a:gd name="T5" fmla="*/ 22 h 30"/>
                  <a:gd name="T6" fmla="*/ 21 w 21"/>
                  <a:gd name="T7" fmla="*/ 16 h 30"/>
                  <a:gd name="T8" fmla="*/ 20 w 21"/>
                  <a:gd name="T9" fmla="*/ 10 h 30"/>
                  <a:gd name="T10" fmla="*/ 17 w 21"/>
                  <a:gd name="T11" fmla="*/ 6 h 30"/>
                  <a:gd name="T12" fmla="*/ 13 w 21"/>
                  <a:gd name="T13" fmla="*/ 2 h 30"/>
                  <a:gd name="T14" fmla="*/ 7 w 21"/>
                  <a:gd name="T15" fmla="*/ 0 h 30"/>
                  <a:gd name="T16" fmla="*/ 0 w 21"/>
                  <a:gd name="T17" fmla="*/ 2 h 30"/>
                  <a:gd name="T18" fmla="*/ 12 w 21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0">
                    <a:moveTo>
                      <a:pt x="12" y="30"/>
                    </a:moveTo>
                    <a:lnTo>
                      <a:pt x="17" y="27"/>
                    </a:lnTo>
                    <a:lnTo>
                      <a:pt x="20" y="22"/>
                    </a:lnTo>
                    <a:lnTo>
                      <a:pt x="21" y="16"/>
                    </a:lnTo>
                    <a:lnTo>
                      <a:pt x="20" y="10"/>
                    </a:lnTo>
                    <a:lnTo>
                      <a:pt x="17" y="6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939"/>
              <p:cNvSpPr>
                <a:spLocks/>
              </p:cNvSpPr>
              <p:nvPr/>
            </p:nvSpPr>
            <p:spPr bwMode="auto">
              <a:xfrm>
                <a:off x="1021" y="2565"/>
                <a:ext cx="8" cy="10"/>
              </a:xfrm>
              <a:custGeom>
                <a:avLst/>
                <a:gdLst>
                  <a:gd name="T0" fmla="*/ 7 w 22"/>
                  <a:gd name="T1" fmla="*/ 0 h 30"/>
                  <a:gd name="T2" fmla="*/ 3 w 22"/>
                  <a:gd name="T3" fmla="*/ 6 h 30"/>
                  <a:gd name="T4" fmla="*/ 0 w 22"/>
                  <a:gd name="T5" fmla="*/ 11 h 30"/>
                  <a:gd name="T6" fmla="*/ 0 w 22"/>
                  <a:gd name="T7" fmla="*/ 17 h 30"/>
                  <a:gd name="T8" fmla="*/ 2 w 22"/>
                  <a:gd name="T9" fmla="*/ 22 h 30"/>
                  <a:gd name="T10" fmla="*/ 6 w 22"/>
                  <a:gd name="T11" fmla="*/ 26 h 30"/>
                  <a:gd name="T12" fmla="*/ 10 w 22"/>
                  <a:gd name="T13" fmla="*/ 29 h 30"/>
                  <a:gd name="T14" fmla="*/ 15 w 22"/>
                  <a:gd name="T15" fmla="*/ 30 h 30"/>
                  <a:gd name="T16" fmla="*/ 22 w 22"/>
                  <a:gd name="T17" fmla="*/ 27 h 30"/>
                  <a:gd name="T18" fmla="*/ 7 w 2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7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22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940"/>
              <p:cNvSpPr>
                <a:spLocks/>
              </p:cNvSpPr>
              <p:nvPr/>
            </p:nvSpPr>
            <p:spPr bwMode="auto">
              <a:xfrm>
                <a:off x="1024" y="2547"/>
                <a:ext cx="91" cy="27"/>
              </a:xfrm>
              <a:custGeom>
                <a:avLst/>
                <a:gdLst>
                  <a:gd name="T0" fmla="*/ 275 w 275"/>
                  <a:gd name="T1" fmla="*/ 29 h 81"/>
                  <a:gd name="T2" fmla="*/ 255 w 275"/>
                  <a:gd name="T3" fmla="*/ 21 h 81"/>
                  <a:gd name="T4" fmla="*/ 236 w 275"/>
                  <a:gd name="T5" fmla="*/ 13 h 81"/>
                  <a:gd name="T6" fmla="*/ 217 w 275"/>
                  <a:gd name="T7" fmla="*/ 9 h 81"/>
                  <a:gd name="T8" fmla="*/ 200 w 275"/>
                  <a:gd name="T9" fmla="*/ 4 h 81"/>
                  <a:gd name="T10" fmla="*/ 181 w 275"/>
                  <a:gd name="T11" fmla="*/ 2 h 81"/>
                  <a:gd name="T12" fmla="*/ 164 w 275"/>
                  <a:gd name="T13" fmla="*/ 0 h 81"/>
                  <a:gd name="T14" fmla="*/ 148 w 275"/>
                  <a:gd name="T15" fmla="*/ 0 h 81"/>
                  <a:gd name="T16" fmla="*/ 132 w 275"/>
                  <a:gd name="T17" fmla="*/ 2 h 81"/>
                  <a:gd name="T18" fmla="*/ 115 w 275"/>
                  <a:gd name="T19" fmla="*/ 6 h 81"/>
                  <a:gd name="T20" fmla="*/ 98 w 275"/>
                  <a:gd name="T21" fmla="*/ 10 h 81"/>
                  <a:gd name="T22" fmla="*/ 84 w 275"/>
                  <a:gd name="T23" fmla="*/ 14 h 81"/>
                  <a:gd name="T24" fmla="*/ 66 w 275"/>
                  <a:gd name="T25" fmla="*/ 21 h 81"/>
                  <a:gd name="T26" fmla="*/ 50 w 275"/>
                  <a:gd name="T27" fmla="*/ 27 h 81"/>
                  <a:gd name="T28" fmla="*/ 34 w 275"/>
                  <a:gd name="T29" fmla="*/ 35 h 81"/>
                  <a:gd name="T30" fmla="*/ 18 w 275"/>
                  <a:gd name="T31" fmla="*/ 45 h 81"/>
                  <a:gd name="T32" fmla="*/ 0 w 275"/>
                  <a:gd name="T33" fmla="*/ 54 h 81"/>
                  <a:gd name="T34" fmla="*/ 15 w 275"/>
                  <a:gd name="T35" fmla="*/ 81 h 81"/>
                  <a:gd name="T36" fmla="*/ 31 w 275"/>
                  <a:gd name="T37" fmla="*/ 73 h 81"/>
                  <a:gd name="T38" fmla="*/ 47 w 275"/>
                  <a:gd name="T39" fmla="*/ 64 h 81"/>
                  <a:gd name="T40" fmla="*/ 63 w 275"/>
                  <a:gd name="T41" fmla="*/ 56 h 81"/>
                  <a:gd name="T42" fmla="*/ 78 w 275"/>
                  <a:gd name="T43" fmla="*/ 50 h 81"/>
                  <a:gd name="T44" fmla="*/ 93 w 275"/>
                  <a:gd name="T45" fmla="*/ 45 h 81"/>
                  <a:gd name="T46" fmla="*/ 108 w 275"/>
                  <a:gd name="T47" fmla="*/ 40 h 81"/>
                  <a:gd name="T48" fmla="*/ 121 w 275"/>
                  <a:gd name="T49" fmla="*/ 35 h 81"/>
                  <a:gd name="T50" fmla="*/ 135 w 275"/>
                  <a:gd name="T51" fmla="*/ 34 h 81"/>
                  <a:gd name="T52" fmla="*/ 150 w 275"/>
                  <a:gd name="T53" fmla="*/ 33 h 81"/>
                  <a:gd name="T54" fmla="*/ 164 w 275"/>
                  <a:gd name="T55" fmla="*/ 33 h 81"/>
                  <a:gd name="T56" fmla="*/ 179 w 275"/>
                  <a:gd name="T57" fmla="*/ 33 h 81"/>
                  <a:gd name="T58" fmla="*/ 194 w 275"/>
                  <a:gd name="T59" fmla="*/ 35 h 81"/>
                  <a:gd name="T60" fmla="*/ 210 w 275"/>
                  <a:gd name="T61" fmla="*/ 38 h 81"/>
                  <a:gd name="T62" fmla="*/ 227 w 275"/>
                  <a:gd name="T63" fmla="*/ 44 h 81"/>
                  <a:gd name="T64" fmla="*/ 243 w 275"/>
                  <a:gd name="T65" fmla="*/ 49 h 81"/>
                  <a:gd name="T66" fmla="*/ 262 w 275"/>
                  <a:gd name="T67" fmla="*/ 57 h 81"/>
                  <a:gd name="T68" fmla="*/ 275 w 275"/>
                  <a:gd name="T69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5" h="81">
                    <a:moveTo>
                      <a:pt x="275" y="29"/>
                    </a:moveTo>
                    <a:lnTo>
                      <a:pt x="255" y="21"/>
                    </a:lnTo>
                    <a:lnTo>
                      <a:pt x="236" y="13"/>
                    </a:lnTo>
                    <a:lnTo>
                      <a:pt x="217" y="9"/>
                    </a:lnTo>
                    <a:lnTo>
                      <a:pt x="200" y="4"/>
                    </a:lnTo>
                    <a:lnTo>
                      <a:pt x="181" y="2"/>
                    </a:lnTo>
                    <a:lnTo>
                      <a:pt x="164" y="0"/>
                    </a:lnTo>
                    <a:lnTo>
                      <a:pt x="148" y="0"/>
                    </a:lnTo>
                    <a:lnTo>
                      <a:pt x="132" y="2"/>
                    </a:lnTo>
                    <a:lnTo>
                      <a:pt x="115" y="6"/>
                    </a:lnTo>
                    <a:lnTo>
                      <a:pt x="98" y="10"/>
                    </a:lnTo>
                    <a:lnTo>
                      <a:pt x="84" y="14"/>
                    </a:lnTo>
                    <a:lnTo>
                      <a:pt x="66" y="21"/>
                    </a:lnTo>
                    <a:lnTo>
                      <a:pt x="50" y="27"/>
                    </a:lnTo>
                    <a:lnTo>
                      <a:pt x="34" y="35"/>
                    </a:lnTo>
                    <a:lnTo>
                      <a:pt x="18" y="45"/>
                    </a:lnTo>
                    <a:lnTo>
                      <a:pt x="0" y="54"/>
                    </a:lnTo>
                    <a:lnTo>
                      <a:pt x="15" y="81"/>
                    </a:lnTo>
                    <a:lnTo>
                      <a:pt x="31" y="73"/>
                    </a:lnTo>
                    <a:lnTo>
                      <a:pt x="47" y="64"/>
                    </a:lnTo>
                    <a:lnTo>
                      <a:pt x="63" y="56"/>
                    </a:lnTo>
                    <a:lnTo>
                      <a:pt x="78" y="50"/>
                    </a:lnTo>
                    <a:lnTo>
                      <a:pt x="93" y="45"/>
                    </a:lnTo>
                    <a:lnTo>
                      <a:pt x="108" y="40"/>
                    </a:lnTo>
                    <a:lnTo>
                      <a:pt x="121" y="35"/>
                    </a:lnTo>
                    <a:lnTo>
                      <a:pt x="135" y="34"/>
                    </a:lnTo>
                    <a:lnTo>
                      <a:pt x="150" y="33"/>
                    </a:lnTo>
                    <a:lnTo>
                      <a:pt x="164" y="33"/>
                    </a:lnTo>
                    <a:lnTo>
                      <a:pt x="179" y="33"/>
                    </a:lnTo>
                    <a:lnTo>
                      <a:pt x="194" y="35"/>
                    </a:lnTo>
                    <a:lnTo>
                      <a:pt x="210" y="38"/>
                    </a:lnTo>
                    <a:lnTo>
                      <a:pt x="227" y="44"/>
                    </a:lnTo>
                    <a:lnTo>
                      <a:pt x="243" y="49"/>
                    </a:lnTo>
                    <a:lnTo>
                      <a:pt x="262" y="57"/>
                    </a:lnTo>
                    <a:lnTo>
                      <a:pt x="27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941"/>
              <p:cNvSpPr>
                <a:spLocks/>
              </p:cNvSpPr>
              <p:nvPr/>
            </p:nvSpPr>
            <p:spPr bwMode="auto">
              <a:xfrm>
                <a:off x="1024" y="2564"/>
                <a:ext cx="7" cy="10"/>
              </a:xfrm>
              <a:custGeom>
                <a:avLst/>
                <a:gdLst>
                  <a:gd name="T0" fmla="*/ 0 w 22"/>
                  <a:gd name="T1" fmla="*/ 28 h 30"/>
                  <a:gd name="T2" fmla="*/ 7 w 22"/>
                  <a:gd name="T3" fmla="*/ 30 h 30"/>
                  <a:gd name="T4" fmla="*/ 13 w 22"/>
                  <a:gd name="T5" fmla="*/ 28 h 30"/>
                  <a:gd name="T6" fmla="*/ 18 w 22"/>
                  <a:gd name="T7" fmla="*/ 26 h 30"/>
                  <a:gd name="T8" fmla="*/ 22 w 22"/>
                  <a:gd name="T9" fmla="*/ 20 h 30"/>
                  <a:gd name="T10" fmla="*/ 22 w 22"/>
                  <a:gd name="T11" fmla="*/ 15 h 30"/>
                  <a:gd name="T12" fmla="*/ 22 w 22"/>
                  <a:gd name="T13" fmla="*/ 9 h 30"/>
                  <a:gd name="T14" fmla="*/ 19 w 22"/>
                  <a:gd name="T15" fmla="*/ 4 h 30"/>
                  <a:gd name="T16" fmla="*/ 14 w 22"/>
                  <a:gd name="T17" fmla="*/ 0 h 30"/>
                  <a:gd name="T18" fmla="*/ 0 w 22"/>
                  <a:gd name="T1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0" y="28"/>
                    </a:moveTo>
                    <a:lnTo>
                      <a:pt x="7" y="30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942"/>
              <p:cNvSpPr>
                <a:spLocks/>
              </p:cNvSpPr>
              <p:nvPr/>
            </p:nvSpPr>
            <p:spPr bwMode="auto">
              <a:xfrm>
                <a:off x="1051" y="2611"/>
                <a:ext cx="9" cy="9"/>
              </a:xfrm>
              <a:custGeom>
                <a:avLst/>
                <a:gdLst>
                  <a:gd name="T0" fmla="*/ 21 w 27"/>
                  <a:gd name="T1" fmla="*/ 27 h 27"/>
                  <a:gd name="T2" fmla="*/ 26 w 27"/>
                  <a:gd name="T3" fmla="*/ 22 h 27"/>
                  <a:gd name="T4" fmla="*/ 27 w 27"/>
                  <a:gd name="T5" fmla="*/ 15 h 27"/>
                  <a:gd name="T6" fmla="*/ 26 w 27"/>
                  <a:gd name="T7" fmla="*/ 11 h 27"/>
                  <a:gd name="T8" fmla="*/ 21 w 27"/>
                  <a:gd name="T9" fmla="*/ 6 h 27"/>
                  <a:gd name="T10" fmla="*/ 17 w 27"/>
                  <a:gd name="T11" fmla="*/ 2 h 27"/>
                  <a:gd name="T12" fmla="*/ 12 w 27"/>
                  <a:gd name="T13" fmla="*/ 0 h 27"/>
                  <a:gd name="T14" fmla="*/ 5 w 27"/>
                  <a:gd name="T15" fmla="*/ 2 h 27"/>
                  <a:gd name="T16" fmla="*/ 0 w 27"/>
                  <a:gd name="T17" fmla="*/ 6 h 27"/>
                  <a:gd name="T18" fmla="*/ 21 w 27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1" y="27"/>
                    </a:moveTo>
                    <a:lnTo>
                      <a:pt x="26" y="22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943"/>
              <p:cNvSpPr>
                <a:spLocks/>
              </p:cNvSpPr>
              <p:nvPr/>
            </p:nvSpPr>
            <p:spPr bwMode="auto">
              <a:xfrm>
                <a:off x="1004" y="2613"/>
                <a:ext cx="54" cy="30"/>
              </a:xfrm>
              <a:custGeom>
                <a:avLst/>
                <a:gdLst>
                  <a:gd name="T0" fmla="*/ 5 w 161"/>
                  <a:gd name="T1" fmla="*/ 91 h 91"/>
                  <a:gd name="T2" fmla="*/ 17 w 161"/>
                  <a:gd name="T3" fmla="*/ 89 h 91"/>
                  <a:gd name="T4" fmla="*/ 27 w 161"/>
                  <a:gd name="T5" fmla="*/ 86 h 91"/>
                  <a:gd name="T6" fmla="*/ 39 w 161"/>
                  <a:gd name="T7" fmla="*/ 83 h 91"/>
                  <a:gd name="T8" fmla="*/ 48 w 161"/>
                  <a:gd name="T9" fmla="*/ 81 h 91"/>
                  <a:gd name="T10" fmla="*/ 59 w 161"/>
                  <a:gd name="T11" fmla="*/ 78 h 91"/>
                  <a:gd name="T12" fmla="*/ 70 w 161"/>
                  <a:gd name="T13" fmla="*/ 75 h 91"/>
                  <a:gd name="T14" fmla="*/ 79 w 161"/>
                  <a:gd name="T15" fmla="*/ 73 h 91"/>
                  <a:gd name="T16" fmla="*/ 90 w 161"/>
                  <a:gd name="T17" fmla="*/ 69 h 91"/>
                  <a:gd name="T18" fmla="*/ 99 w 161"/>
                  <a:gd name="T19" fmla="*/ 65 h 91"/>
                  <a:gd name="T20" fmla="*/ 109 w 161"/>
                  <a:gd name="T21" fmla="*/ 60 h 91"/>
                  <a:gd name="T22" fmla="*/ 118 w 161"/>
                  <a:gd name="T23" fmla="*/ 55 h 91"/>
                  <a:gd name="T24" fmla="*/ 126 w 161"/>
                  <a:gd name="T25" fmla="*/ 50 h 91"/>
                  <a:gd name="T26" fmla="*/ 137 w 161"/>
                  <a:gd name="T27" fmla="*/ 44 h 91"/>
                  <a:gd name="T28" fmla="*/ 147 w 161"/>
                  <a:gd name="T29" fmla="*/ 38 h 91"/>
                  <a:gd name="T30" fmla="*/ 153 w 161"/>
                  <a:gd name="T31" fmla="*/ 29 h 91"/>
                  <a:gd name="T32" fmla="*/ 161 w 161"/>
                  <a:gd name="T33" fmla="*/ 21 h 91"/>
                  <a:gd name="T34" fmla="*/ 140 w 161"/>
                  <a:gd name="T35" fmla="*/ 0 h 91"/>
                  <a:gd name="T36" fmla="*/ 133 w 161"/>
                  <a:gd name="T37" fmla="*/ 6 h 91"/>
                  <a:gd name="T38" fmla="*/ 126 w 161"/>
                  <a:gd name="T39" fmla="*/ 12 h 91"/>
                  <a:gd name="T40" fmla="*/ 118 w 161"/>
                  <a:gd name="T41" fmla="*/ 19 h 91"/>
                  <a:gd name="T42" fmla="*/ 112 w 161"/>
                  <a:gd name="T43" fmla="*/ 23 h 91"/>
                  <a:gd name="T44" fmla="*/ 104 w 161"/>
                  <a:gd name="T45" fmla="*/ 28 h 91"/>
                  <a:gd name="T46" fmla="*/ 95 w 161"/>
                  <a:gd name="T47" fmla="*/ 32 h 91"/>
                  <a:gd name="T48" fmla="*/ 87 w 161"/>
                  <a:gd name="T49" fmla="*/ 35 h 91"/>
                  <a:gd name="T50" fmla="*/ 79 w 161"/>
                  <a:gd name="T51" fmla="*/ 39 h 91"/>
                  <a:gd name="T52" fmla="*/ 70 w 161"/>
                  <a:gd name="T53" fmla="*/ 42 h 91"/>
                  <a:gd name="T54" fmla="*/ 62 w 161"/>
                  <a:gd name="T55" fmla="*/ 46 h 91"/>
                  <a:gd name="T56" fmla="*/ 52 w 161"/>
                  <a:gd name="T57" fmla="*/ 48 h 91"/>
                  <a:gd name="T58" fmla="*/ 41 w 161"/>
                  <a:gd name="T59" fmla="*/ 51 h 91"/>
                  <a:gd name="T60" fmla="*/ 32 w 161"/>
                  <a:gd name="T61" fmla="*/ 52 h 91"/>
                  <a:gd name="T62" fmla="*/ 21 w 161"/>
                  <a:gd name="T63" fmla="*/ 55 h 91"/>
                  <a:gd name="T64" fmla="*/ 9 w 161"/>
                  <a:gd name="T65" fmla="*/ 58 h 91"/>
                  <a:gd name="T66" fmla="*/ 0 w 161"/>
                  <a:gd name="T67" fmla="*/ 59 h 91"/>
                  <a:gd name="T68" fmla="*/ 5 w 161"/>
                  <a:gd name="T6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91">
                    <a:moveTo>
                      <a:pt x="5" y="91"/>
                    </a:moveTo>
                    <a:lnTo>
                      <a:pt x="17" y="89"/>
                    </a:lnTo>
                    <a:lnTo>
                      <a:pt x="27" y="86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9" y="78"/>
                    </a:lnTo>
                    <a:lnTo>
                      <a:pt x="70" y="75"/>
                    </a:lnTo>
                    <a:lnTo>
                      <a:pt x="79" y="73"/>
                    </a:lnTo>
                    <a:lnTo>
                      <a:pt x="90" y="69"/>
                    </a:lnTo>
                    <a:lnTo>
                      <a:pt x="99" y="65"/>
                    </a:lnTo>
                    <a:lnTo>
                      <a:pt x="109" y="60"/>
                    </a:lnTo>
                    <a:lnTo>
                      <a:pt x="118" y="55"/>
                    </a:lnTo>
                    <a:lnTo>
                      <a:pt x="126" y="50"/>
                    </a:lnTo>
                    <a:lnTo>
                      <a:pt x="137" y="44"/>
                    </a:lnTo>
                    <a:lnTo>
                      <a:pt x="147" y="38"/>
                    </a:lnTo>
                    <a:lnTo>
                      <a:pt x="153" y="29"/>
                    </a:lnTo>
                    <a:lnTo>
                      <a:pt x="161" y="21"/>
                    </a:lnTo>
                    <a:lnTo>
                      <a:pt x="140" y="0"/>
                    </a:lnTo>
                    <a:lnTo>
                      <a:pt x="133" y="6"/>
                    </a:lnTo>
                    <a:lnTo>
                      <a:pt x="126" y="12"/>
                    </a:lnTo>
                    <a:lnTo>
                      <a:pt x="118" y="19"/>
                    </a:lnTo>
                    <a:lnTo>
                      <a:pt x="112" y="23"/>
                    </a:lnTo>
                    <a:lnTo>
                      <a:pt x="104" y="28"/>
                    </a:lnTo>
                    <a:lnTo>
                      <a:pt x="95" y="32"/>
                    </a:lnTo>
                    <a:lnTo>
                      <a:pt x="87" y="35"/>
                    </a:lnTo>
                    <a:lnTo>
                      <a:pt x="79" y="39"/>
                    </a:lnTo>
                    <a:lnTo>
                      <a:pt x="70" y="42"/>
                    </a:lnTo>
                    <a:lnTo>
                      <a:pt x="62" y="46"/>
                    </a:lnTo>
                    <a:lnTo>
                      <a:pt x="52" y="48"/>
                    </a:lnTo>
                    <a:lnTo>
                      <a:pt x="41" y="51"/>
                    </a:lnTo>
                    <a:lnTo>
                      <a:pt x="32" y="52"/>
                    </a:lnTo>
                    <a:lnTo>
                      <a:pt x="21" y="55"/>
                    </a:lnTo>
                    <a:lnTo>
                      <a:pt x="9" y="58"/>
                    </a:lnTo>
                    <a:lnTo>
                      <a:pt x="0" y="5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944"/>
              <p:cNvSpPr>
                <a:spLocks/>
              </p:cNvSpPr>
              <p:nvPr/>
            </p:nvSpPr>
            <p:spPr bwMode="auto">
              <a:xfrm>
                <a:off x="1049" y="2611"/>
                <a:ext cx="7" cy="11"/>
              </a:xfrm>
              <a:custGeom>
                <a:avLst/>
                <a:gdLst>
                  <a:gd name="T0" fmla="*/ 13 w 19"/>
                  <a:gd name="T1" fmla="*/ 0 h 33"/>
                  <a:gd name="T2" fmla="*/ 7 w 19"/>
                  <a:gd name="T3" fmla="*/ 3 h 33"/>
                  <a:gd name="T4" fmla="*/ 3 w 19"/>
                  <a:gd name="T5" fmla="*/ 7 h 33"/>
                  <a:gd name="T6" fmla="*/ 0 w 19"/>
                  <a:gd name="T7" fmla="*/ 14 h 33"/>
                  <a:gd name="T8" fmla="*/ 0 w 19"/>
                  <a:gd name="T9" fmla="*/ 19 h 33"/>
                  <a:gd name="T10" fmla="*/ 3 w 19"/>
                  <a:gd name="T11" fmla="*/ 25 h 33"/>
                  <a:gd name="T12" fmla="*/ 7 w 19"/>
                  <a:gd name="T13" fmla="*/ 29 h 33"/>
                  <a:gd name="T14" fmla="*/ 12 w 19"/>
                  <a:gd name="T15" fmla="*/ 33 h 33"/>
                  <a:gd name="T16" fmla="*/ 19 w 19"/>
                  <a:gd name="T17" fmla="*/ 33 h 33"/>
                  <a:gd name="T18" fmla="*/ 13 w 1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13" y="0"/>
                    </a:move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7" y="29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945"/>
              <p:cNvSpPr>
                <a:spLocks/>
              </p:cNvSpPr>
              <p:nvPr/>
            </p:nvSpPr>
            <p:spPr bwMode="auto">
              <a:xfrm>
                <a:off x="1110" y="2651"/>
                <a:ext cx="6" cy="10"/>
              </a:xfrm>
              <a:custGeom>
                <a:avLst/>
                <a:gdLst>
                  <a:gd name="T0" fmla="*/ 0 w 20"/>
                  <a:gd name="T1" fmla="*/ 30 h 30"/>
                  <a:gd name="T2" fmla="*/ 6 w 20"/>
                  <a:gd name="T3" fmla="*/ 30 h 30"/>
                  <a:gd name="T4" fmla="*/ 12 w 20"/>
                  <a:gd name="T5" fmla="*/ 28 h 30"/>
                  <a:gd name="T6" fmla="*/ 16 w 20"/>
                  <a:gd name="T7" fmla="*/ 24 h 30"/>
                  <a:gd name="T8" fmla="*/ 18 w 20"/>
                  <a:gd name="T9" fmla="*/ 19 h 30"/>
                  <a:gd name="T10" fmla="*/ 20 w 20"/>
                  <a:gd name="T11" fmla="*/ 14 h 30"/>
                  <a:gd name="T12" fmla="*/ 17 w 20"/>
                  <a:gd name="T13" fmla="*/ 7 h 30"/>
                  <a:gd name="T14" fmla="*/ 13 w 20"/>
                  <a:gd name="T15" fmla="*/ 3 h 30"/>
                  <a:gd name="T16" fmla="*/ 8 w 20"/>
                  <a:gd name="T17" fmla="*/ 0 h 30"/>
                  <a:gd name="T18" fmla="*/ 0 w 20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0">
                    <a:moveTo>
                      <a:pt x="0" y="30"/>
                    </a:moveTo>
                    <a:lnTo>
                      <a:pt x="6" y="30"/>
                    </a:lnTo>
                    <a:lnTo>
                      <a:pt x="12" y="28"/>
                    </a:lnTo>
                    <a:lnTo>
                      <a:pt x="16" y="24"/>
                    </a:lnTo>
                    <a:lnTo>
                      <a:pt x="18" y="19"/>
                    </a:lnTo>
                    <a:lnTo>
                      <a:pt x="20" y="14"/>
                    </a:lnTo>
                    <a:lnTo>
                      <a:pt x="17" y="7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946"/>
              <p:cNvSpPr>
                <a:spLocks/>
              </p:cNvSpPr>
              <p:nvPr/>
            </p:nvSpPr>
            <p:spPr bwMode="auto">
              <a:xfrm>
                <a:off x="1073" y="2648"/>
                <a:ext cx="39" cy="19"/>
              </a:xfrm>
              <a:custGeom>
                <a:avLst/>
                <a:gdLst>
                  <a:gd name="T0" fmla="*/ 19 w 119"/>
                  <a:gd name="T1" fmla="*/ 57 h 57"/>
                  <a:gd name="T2" fmla="*/ 30 w 119"/>
                  <a:gd name="T3" fmla="*/ 50 h 57"/>
                  <a:gd name="T4" fmla="*/ 40 w 119"/>
                  <a:gd name="T5" fmla="*/ 42 h 57"/>
                  <a:gd name="T6" fmla="*/ 51 w 119"/>
                  <a:gd name="T7" fmla="*/ 37 h 57"/>
                  <a:gd name="T8" fmla="*/ 61 w 119"/>
                  <a:gd name="T9" fmla="*/ 34 h 57"/>
                  <a:gd name="T10" fmla="*/ 71 w 119"/>
                  <a:gd name="T11" fmla="*/ 33 h 57"/>
                  <a:gd name="T12" fmla="*/ 84 w 119"/>
                  <a:gd name="T13" fmla="*/ 31 h 57"/>
                  <a:gd name="T14" fmla="*/ 96 w 119"/>
                  <a:gd name="T15" fmla="*/ 33 h 57"/>
                  <a:gd name="T16" fmla="*/ 111 w 119"/>
                  <a:gd name="T17" fmla="*/ 35 h 57"/>
                  <a:gd name="T18" fmla="*/ 119 w 119"/>
                  <a:gd name="T19" fmla="*/ 6 h 57"/>
                  <a:gd name="T20" fmla="*/ 101 w 119"/>
                  <a:gd name="T21" fmla="*/ 2 h 57"/>
                  <a:gd name="T22" fmla="*/ 84 w 119"/>
                  <a:gd name="T23" fmla="*/ 0 h 57"/>
                  <a:gd name="T24" fmla="*/ 67 w 119"/>
                  <a:gd name="T25" fmla="*/ 0 h 57"/>
                  <a:gd name="T26" fmla="*/ 53 w 119"/>
                  <a:gd name="T27" fmla="*/ 4 h 57"/>
                  <a:gd name="T28" fmla="*/ 39 w 119"/>
                  <a:gd name="T29" fmla="*/ 10 h 57"/>
                  <a:gd name="T30" fmla="*/ 26 w 119"/>
                  <a:gd name="T31" fmla="*/ 17 h 57"/>
                  <a:gd name="T32" fmla="*/ 13 w 119"/>
                  <a:gd name="T33" fmla="*/ 23 h 57"/>
                  <a:gd name="T34" fmla="*/ 0 w 119"/>
                  <a:gd name="T35" fmla="*/ 33 h 57"/>
                  <a:gd name="T36" fmla="*/ 19 w 119"/>
                  <a:gd name="T3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7">
                    <a:moveTo>
                      <a:pt x="19" y="57"/>
                    </a:moveTo>
                    <a:lnTo>
                      <a:pt x="30" y="50"/>
                    </a:lnTo>
                    <a:lnTo>
                      <a:pt x="40" y="42"/>
                    </a:lnTo>
                    <a:lnTo>
                      <a:pt x="51" y="37"/>
                    </a:lnTo>
                    <a:lnTo>
                      <a:pt x="61" y="34"/>
                    </a:lnTo>
                    <a:lnTo>
                      <a:pt x="71" y="33"/>
                    </a:lnTo>
                    <a:lnTo>
                      <a:pt x="84" y="31"/>
                    </a:lnTo>
                    <a:lnTo>
                      <a:pt x="96" y="33"/>
                    </a:lnTo>
                    <a:lnTo>
                      <a:pt x="111" y="35"/>
                    </a:lnTo>
                    <a:lnTo>
                      <a:pt x="119" y="6"/>
                    </a:lnTo>
                    <a:lnTo>
                      <a:pt x="101" y="2"/>
                    </a:lnTo>
                    <a:lnTo>
                      <a:pt x="84" y="0"/>
                    </a:lnTo>
                    <a:lnTo>
                      <a:pt x="67" y="0"/>
                    </a:lnTo>
                    <a:lnTo>
                      <a:pt x="53" y="4"/>
                    </a:lnTo>
                    <a:lnTo>
                      <a:pt x="39" y="10"/>
                    </a:lnTo>
                    <a:lnTo>
                      <a:pt x="26" y="17"/>
                    </a:lnTo>
                    <a:lnTo>
                      <a:pt x="13" y="23"/>
                    </a:lnTo>
                    <a:lnTo>
                      <a:pt x="0" y="3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947"/>
              <p:cNvSpPr>
                <a:spLocks/>
              </p:cNvSpPr>
              <p:nvPr/>
            </p:nvSpPr>
            <p:spPr bwMode="auto">
              <a:xfrm>
                <a:off x="1105" y="2651"/>
                <a:ext cx="9" cy="9"/>
              </a:xfrm>
              <a:custGeom>
                <a:avLst/>
                <a:gdLst>
                  <a:gd name="T0" fmla="*/ 7 w 25"/>
                  <a:gd name="T1" fmla="*/ 0 h 27"/>
                  <a:gd name="T2" fmla="*/ 2 w 25"/>
                  <a:gd name="T3" fmla="*/ 6 h 27"/>
                  <a:gd name="T4" fmla="*/ 0 w 25"/>
                  <a:gd name="T5" fmla="*/ 11 h 27"/>
                  <a:gd name="T6" fmla="*/ 0 w 25"/>
                  <a:gd name="T7" fmla="*/ 17 h 27"/>
                  <a:gd name="T8" fmla="*/ 3 w 25"/>
                  <a:gd name="T9" fmla="*/ 21 h 27"/>
                  <a:gd name="T10" fmla="*/ 7 w 25"/>
                  <a:gd name="T11" fmla="*/ 25 h 27"/>
                  <a:gd name="T12" fmla="*/ 13 w 25"/>
                  <a:gd name="T13" fmla="*/ 27 h 27"/>
                  <a:gd name="T14" fmla="*/ 18 w 25"/>
                  <a:gd name="T15" fmla="*/ 27 h 27"/>
                  <a:gd name="T16" fmla="*/ 25 w 25"/>
                  <a:gd name="T17" fmla="*/ 25 h 27"/>
                  <a:gd name="T18" fmla="*/ 7 w 2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7" y="0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25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948"/>
              <p:cNvSpPr>
                <a:spLocks/>
              </p:cNvSpPr>
              <p:nvPr/>
            </p:nvSpPr>
            <p:spPr bwMode="auto">
              <a:xfrm>
                <a:off x="1293" y="2685"/>
                <a:ext cx="11" cy="6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6 h 19"/>
                  <a:gd name="T6" fmla="*/ 24 w 32"/>
                  <a:gd name="T7" fmla="*/ 2 h 19"/>
                  <a:gd name="T8" fmla="*/ 18 w 32"/>
                  <a:gd name="T9" fmla="*/ 0 h 19"/>
                  <a:gd name="T10" fmla="*/ 13 w 32"/>
                  <a:gd name="T11" fmla="*/ 0 h 19"/>
                  <a:gd name="T12" fmla="*/ 6 w 32"/>
                  <a:gd name="T13" fmla="*/ 2 h 19"/>
                  <a:gd name="T14" fmla="*/ 2 w 32"/>
                  <a:gd name="T15" fmla="*/ 6 h 19"/>
                  <a:gd name="T16" fmla="*/ 0 w 32"/>
                  <a:gd name="T17" fmla="*/ 13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949"/>
              <p:cNvSpPr>
                <a:spLocks/>
              </p:cNvSpPr>
              <p:nvPr/>
            </p:nvSpPr>
            <p:spPr bwMode="auto">
              <a:xfrm>
                <a:off x="1275" y="2689"/>
                <a:ext cx="29" cy="55"/>
              </a:xfrm>
              <a:custGeom>
                <a:avLst/>
                <a:gdLst>
                  <a:gd name="T0" fmla="*/ 27 w 86"/>
                  <a:gd name="T1" fmla="*/ 165 h 165"/>
                  <a:gd name="T2" fmla="*/ 39 w 86"/>
                  <a:gd name="T3" fmla="*/ 144 h 165"/>
                  <a:gd name="T4" fmla="*/ 48 w 86"/>
                  <a:gd name="T5" fmla="*/ 126 h 165"/>
                  <a:gd name="T6" fmla="*/ 56 w 86"/>
                  <a:gd name="T7" fmla="*/ 107 h 165"/>
                  <a:gd name="T8" fmla="*/ 64 w 86"/>
                  <a:gd name="T9" fmla="*/ 88 h 165"/>
                  <a:gd name="T10" fmla="*/ 70 w 86"/>
                  <a:gd name="T11" fmla="*/ 69 h 165"/>
                  <a:gd name="T12" fmla="*/ 75 w 86"/>
                  <a:gd name="T13" fmla="*/ 49 h 165"/>
                  <a:gd name="T14" fmla="*/ 82 w 86"/>
                  <a:gd name="T15" fmla="*/ 28 h 165"/>
                  <a:gd name="T16" fmla="*/ 86 w 86"/>
                  <a:gd name="T17" fmla="*/ 6 h 165"/>
                  <a:gd name="T18" fmla="*/ 54 w 86"/>
                  <a:gd name="T19" fmla="*/ 0 h 165"/>
                  <a:gd name="T20" fmla="*/ 50 w 86"/>
                  <a:gd name="T21" fmla="*/ 22 h 165"/>
                  <a:gd name="T22" fmla="*/ 45 w 86"/>
                  <a:gd name="T23" fmla="*/ 42 h 165"/>
                  <a:gd name="T24" fmla="*/ 40 w 86"/>
                  <a:gd name="T25" fmla="*/ 59 h 165"/>
                  <a:gd name="T26" fmla="*/ 35 w 86"/>
                  <a:gd name="T27" fmla="*/ 77 h 165"/>
                  <a:gd name="T28" fmla="*/ 28 w 86"/>
                  <a:gd name="T29" fmla="*/ 95 h 165"/>
                  <a:gd name="T30" fmla="*/ 20 w 86"/>
                  <a:gd name="T31" fmla="*/ 112 h 165"/>
                  <a:gd name="T32" fmla="*/ 10 w 86"/>
                  <a:gd name="T33" fmla="*/ 130 h 165"/>
                  <a:gd name="T34" fmla="*/ 0 w 86"/>
                  <a:gd name="T35" fmla="*/ 149 h 165"/>
                  <a:gd name="T36" fmla="*/ 27 w 86"/>
                  <a:gd name="T3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5">
                    <a:moveTo>
                      <a:pt x="27" y="165"/>
                    </a:moveTo>
                    <a:lnTo>
                      <a:pt x="39" y="144"/>
                    </a:lnTo>
                    <a:lnTo>
                      <a:pt x="48" y="126"/>
                    </a:lnTo>
                    <a:lnTo>
                      <a:pt x="56" y="107"/>
                    </a:lnTo>
                    <a:lnTo>
                      <a:pt x="64" y="88"/>
                    </a:lnTo>
                    <a:lnTo>
                      <a:pt x="70" y="69"/>
                    </a:lnTo>
                    <a:lnTo>
                      <a:pt x="75" y="49"/>
                    </a:lnTo>
                    <a:lnTo>
                      <a:pt x="82" y="28"/>
                    </a:lnTo>
                    <a:lnTo>
                      <a:pt x="86" y="6"/>
                    </a:lnTo>
                    <a:lnTo>
                      <a:pt x="54" y="0"/>
                    </a:lnTo>
                    <a:lnTo>
                      <a:pt x="50" y="22"/>
                    </a:lnTo>
                    <a:lnTo>
                      <a:pt x="45" y="42"/>
                    </a:lnTo>
                    <a:lnTo>
                      <a:pt x="40" y="59"/>
                    </a:lnTo>
                    <a:lnTo>
                      <a:pt x="35" y="77"/>
                    </a:lnTo>
                    <a:lnTo>
                      <a:pt x="28" y="95"/>
                    </a:lnTo>
                    <a:lnTo>
                      <a:pt x="20" y="112"/>
                    </a:lnTo>
                    <a:lnTo>
                      <a:pt x="10" y="130"/>
                    </a:lnTo>
                    <a:lnTo>
                      <a:pt x="0" y="149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950"/>
              <p:cNvSpPr>
                <a:spLocks/>
              </p:cNvSpPr>
              <p:nvPr/>
            </p:nvSpPr>
            <p:spPr bwMode="auto">
              <a:xfrm>
                <a:off x="1292" y="2688"/>
                <a:ext cx="10" cy="8"/>
              </a:xfrm>
              <a:custGeom>
                <a:avLst/>
                <a:gdLst>
                  <a:gd name="T0" fmla="*/ 3 w 30"/>
                  <a:gd name="T1" fmla="*/ 0 h 24"/>
                  <a:gd name="T2" fmla="*/ 0 w 30"/>
                  <a:gd name="T3" fmla="*/ 6 h 24"/>
                  <a:gd name="T4" fmla="*/ 2 w 30"/>
                  <a:gd name="T5" fmla="*/ 12 h 24"/>
                  <a:gd name="T6" fmla="*/ 4 w 30"/>
                  <a:gd name="T7" fmla="*/ 17 h 24"/>
                  <a:gd name="T8" fmla="*/ 8 w 30"/>
                  <a:gd name="T9" fmla="*/ 21 h 24"/>
                  <a:gd name="T10" fmla="*/ 14 w 30"/>
                  <a:gd name="T11" fmla="*/ 23 h 24"/>
                  <a:gd name="T12" fmla="*/ 20 w 30"/>
                  <a:gd name="T13" fmla="*/ 24 h 24"/>
                  <a:gd name="T14" fmla="*/ 24 w 30"/>
                  <a:gd name="T15" fmla="*/ 21 h 24"/>
                  <a:gd name="T16" fmla="*/ 30 w 30"/>
                  <a:gd name="T17" fmla="*/ 17 h 24"/>
                  <a:gd name="T18" fmla="*/ 3 w 30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4" y="17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24" y="21"/>
                    </a:lnTo>
                    <a:lnTo>
                      <a:pt x="30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951"/>
              <p:cNvSpPr>
                <a:spLocks/>
              </p:cNvSpPr>
              <p:nvPr/>
            </p:nvSpPr>
            <p:spPr bwMode="auto">
              <a:xfrm>
                <a:off x="1232" y="2493"/>
                <a:ext cx="8" cy="9"/>
              </a:xfrm>
              <a:custGeom>
                <a:avLst/>
                <a:gdLst>
                  <a:gd name="T0" fmla="*/ 20 w 24"/>
                  <a:gd name="T1" fmla="*/ 26 h 26"/>
                  <a:gd name="T2" fmla="*/ 24 w 24"/>
                  <a:gd name="T3" fmla="*/ 22 h 26"/>
                  <a:gd name="T4" fmla="*/ 24 w 24"/>
                  <a:gd name="T5" fmla="*/ 16 h 26"/>
                  <a:gd name="T6" fmla="*/ 24 w 24"/>
                  <a:gd name="T7" fmla="*/ 10 h 26"/>
                  <a:gd name="T8" fmla="*/ 21 w 24"/>
                  <a:gd name="T9" fmla="*/ 5 h 26"/>
                  <a:gd name="T10" fmla="*/ 16 w 24"/>
                  <a:gd name="T11" fmla="*/ 2 h 26"/>
                  <a:gd name="T12" fmla="*/ 12 w 24"/>
                  <a:gd name="T13" fmla="*/ 0 h 26"/>
                  <a:gd name="T14" fmla="*/ 5 w 24"/>
                  <a:gd name="T15" fmla="*/ 1 h 26"/>
                  <a:gd name="T16" fmla="*/ 0 w 24"/>
                  <a:gd name="T17" fmla="*/ 4 h 26"/>
                  <a:gd name="T18" fmla="*/ 20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20" y="26"/>
                    </a:moveTo>
                    <a:lnTo>
                      <a:pt x="24" y="22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0" y="4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952"/>
              <p:cNvSpPr>
                <a:spLocks/>
              </p:cNvSpPr>
              <p:nvPr/>
            </p:nvSpPr>
            <p:spPr bwMode="auto">
              <a:xfrm>
                <a:off x="1151" y="2494"/>
                <a:ext cx="87" cy="30"/>
              </a:xfrm>
              <a:custGeom>
                <a:avLst/>
                <a:gdLst>
                  <a:gd name="T0" fmla="*/ 0 w 261"/>
                  <a:gd name="T1" fmla="*/ 80 h 92"/>
                  <a:gd name="T2" fmla="*/ 16 w 261"/>
                  <a:gd name="T3" fmla="*/ 84 h 92"/>
                  <a:gd name="T4" fmla="*/ 35 w 261"/>
                  <a:gd name="T5" fmla="*/ 88 h 92"/>
                  <a:gd name="T6" fmla="*/ 52 w 261"/>
                  <a:gd name="T7" fmla="*/ 91 h 92"/>
                  <a:gd name="T8" fmla="*/ 70 w 261"/>
                  <a:gd name="T9" fmla="*/ 92 h 92"/>
                  <a:gd name="T10" fmla="*/ 88 w 261"/>
                  <a:gd name="T11" fmla="*/ 92 h 92"/>
                  <a:gd name="T12" fmla="*/ 104 w 261"/>
                  <a:gd name="T13" fmla="*/ 91 h 92"/>
                  <a:gd name="T14" fmla="*/ 121 w 261"/>
                  <a:gd name="T15" fmla="*/ 89 h 92"/>
                  <a:gd name="T16" fmla="*/ 139 w 261"/>
                  <a:gd name="T17" fmla="*/ 87 h 92"/>
                  <a:gd name="T18" fmla="*/ 155 w 261"/>
                  <a:gd name="T19" fmla="*/ 81 h 92"/>
                  <a:gd name="T20" fmla="*/ 171 w 261"/>
                  <a:gd name="T21" fmla="*/ 77 h 92"/>
                  <a:gd name="T22" fmla="*/ 187 w 261"/>
                  <a:gd name="T23" fmla="*/ 70 h 92"/>
                  <a:gd name="T24" fmla="*/ 202 w 261"/>
                  <a:gd name="T25" fmla="*/ 64 h 92"/>
                  <a:gd name="T26" fmla="*/ 218 w 261"/>
                  <a:gd name="T27" fmla="*/ 56 h 92"/>
                  <a:gd name="T28" fmla="*/ 232 w 261"/>
                  <a:gd name="T29" fmla="*/ 47 h 92"/>
                  <a:gd name="T30" fmla="*/ 247 w 261"/>
                  <a:gd name="T31" fmla="*/ 37 h 92"/>
                  <a:gd name="T32" fmla="*/ 261 w 261"/>
                  <a:gd name="T33" fmla="*/ 24 h 92"/>
                  <a:gd name="T34" fmla="*/ 241 w 261"/>
                  <a:gd name="T35" fmla="*/ 0 h 92"/>
                  <a:gd name="T36" fmla="*/ 229 w 261"/>
                  <a:gd name="T37" fmla="*/ 11 h 92"/>
                  <a:gd name="T38" fmla="*/ 216 w 261"/>
                  <a:gd name="T39" fmla="*/ 20 h 92"/>
                  <a:gd name="T40" fmla="*/ 202 w 261"/>
                  <a:gd name="T41" fmla="*/ 29 h 92"/>
                  <a:gd name="T42" fmla="*/ 189 w 261"/>
                  <a:gd name="T43" fmla="*/ 35 h 92"/>
                  <a:gd name="T44" fmla="*/ 175 w 261"/>
                  <a:gd name="T45" fmla="*/ 42 h 92"/>
                  <a:gd name="T46" fmla="*/ 160 w 261"/>
                  <a:gd name="T47" fmla="*/ 47 h 92"/>
                  <a:gd name="T48" fmla="*/ 147 w 261"/>
                  <a:gd name="T49" fmla="*/ 51 h 92"/>
                  <a:gd name="T50" fmla="*/ 132 w 261"/>
                  <a:gd name="T51" fmla="*/ 54 h 92"/>
                  <a:gd name="T52" fmla="*/ 117 w 261"/>
                  <a:gd name="T53" fmla="*/ 57 h 92"/>
                  <a:gd name="T54" fmla="*/ 102 w 261"/>
                  <a:gd name="T55" fmla="*/ 60 h 92"/>
                  <a:gd name="T56" fmla="*/ 88 w 261"/>
                  <a:gd name="T57" fmla="*/ 60 h 92"/>
                  <a:gd name="T58" fmla="*/ 70 w 261"/>
                  <a:gd name="T59" fmla="*/ 60 h 92"/>
                  <a:gd name="T60" fmla="*/ 54 w 261"/>
                  <a:gd name="T61" fmla="*/ 58 h 92"/>
                  <a:gd name="T62" fmla="*/ 38 w 261"/>
                  <a:gd name="T63" fmla="*/ 57 h 92"/>
                  <a:gd name="T64" fmla="*/ 23 w 261"/>
                  <a:gd name="T65" fmla="*/ 54 h 92"/>
                  <a:gd name="T66" fmla="*/ 7 w 261"/>
                  <a:gd name="T67" fmla="*/ 50 h 92"/>
                  <a:gd name="T68" fmla="*/ 0 w 261"/>
                  <a:gd name="T69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92">
                    <a:moveTo>
                      <a:pt x="0" y="80"/>
                    </a:moveTo>
                    <a:lnTo>
                      <a:pt x="16" y="84"/>
                    </a:lnTo>
                    <a:lnTo>
                      <a:pt x="35" y="88"/>
                    </a:lnTo>
                    <a:lnTo>
                      <a:pt x="52" y="91"/>
                    </a:lnTo>
                    <a:lnTo>
                      <a:pt x="70" y="92"/>
                    </a:lnTo>
                    <a:lnTo>
                      <a:pt x="88" y="92"/>
                    </a:lnTo>
                    <a:lnTo>
                      <a:pt x="104" y="91"/>
                    </a:lnTo>
                    <a:lnTo>
                      <a:pt x="121" y="89"/>
                    </a:lnTo>
                    <a:lnTo>
                      <a:pt x="139" y="87"/>
                    </a:lnTo>
                    <a:lnTo>
                      <a:pt x="155" y="81"/>
                    </a:lnTo>
                    <a:lnTo>
                      <a:pt x="171" y="77"/>
                    </a:lnTo>
                    <a:lnTo>
                      <a:pt x="187" y="70"/>
                    </a:lnTo>
                    <a:lnTo>
                      <a:pt x="202" y="64"/>
                    </a:lnTo>
                    <a:lnTo>
                      <a:pt x="218" y="56"/>
                    </a:lnTo>
                    <a:lnTo>
                      <a:pt x="232" y="47"/>
                    </a:lnTo>
                    <a:lnTo>
                      <a:pt x="247" y="37"/>
                    </a:lnTo>
                    <a:lnTo>
                      <a:pt x="261" y="24"/>
                    </a:lnTo>
                    <a:lnTo>
                      <a:pt x="241" y="0"/>
                    </a:lnTo>
                    <a:lnTo>
                      <a:pt x="229" y="11"/>
                    </a:lnTo>
                    <a:lnTo>
                      <a:pt x="216" y="20"/>
                    </a:lnTo>
                    <a:lnTo>
                      <a:pt x="202" y="29"/>
                    </a:lnTo>
                    <a:lnTo>
                      <a:pt x="189" y="35"/>
                    </a:lnTo>
                    <a:lnTo>
                      <a:pt x="175" y="42"/>
                    </a:lnTo>
                    <a:lnTo>
                      <a:pt x="160" y="47"/>
                    </a:lnTo>
                    <a:lnTo>
                      <a:pt x="147" y="51"/>
                    </a:lnTo>
                    <a:lnTo>
                      <a:pt x="132" y="54"/>
                    </a:lnTo>
                    <a:lnTo>
                      <a:pt x="117" y="57"/>
                    </a:lnTo>
                    <a:lnTo>
                      <a:pt x="102" y="60"/>
                    </a:lnTo>
                    <a:lnTo>
                      <a:pt x="88" y="60"/>
                    </a:lnTo>
                    <a:lnTo>
                      <a:pt x="70" y="60"/>
                    </a:lnTo>
                    <a:lnTo>
                      <a:pt x="54" y="58"/>
                    </a:lnTo>
                    <a:lnTo>
                      <a:pt x="38" y="57"/>
                    </a:lnTo>
                    <a:lnTo>
                      <a:pt x="23" y="54"/>
                    </a:lnTo>
                    <a:lnTo>
                      <a:pt x="7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953"/>
              <p:cNvSpPr>
                <a:spLocks/>
              </p:cNvSpPr>
              <p:nvPr/>
            </p:nvSpPr>
            <p:spPr bwMode="auto">
              <a:xfrm>
                <a:off x="1230" y="2493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954"/>
              <p:cNvSpPr>
                <a:spLocks/>
              </p:cNvSpPr>
              <p:nvPr/>
            </p:nvSpPr>
            <p:spPr bwMode="auto">
              <a:xfrm>
                <a:off x="1278" y="2427"/>
                <a:ext cx="5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9 h 33"/>
                  <a:gd name="T4" fmla="*/ 16 w 16"/>
                  <a:gd name="T5" fmla="*/ 18 h 33"/>
                  <a:gd name="T6" fmla="*/ 14 w 16"/>
                  <a:gd name="T7" fmla="*/ 6 h 33"/>
                  <a:gd name="T8" fmla="*/ 1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9"/>
                    </a:lnTo>
                    <a:lnTo>
                      <a:pt x="16" y="18"/>
                    </a:lnTo>
                    <a:lnTo>
                      <a:pt x="14" y="6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955"/>
              <p:cNvSpPr>
                <a:spLocks/>
              </p:cNvSpPr>
              <p:nvPr/>
            </p:nvSpPr>
            <p:spPr bwMode="auto">
              <a:xfrm>
                <a:off x="1251" y="2427"/>
                <a:ext cx="27" cy="20"/>
              </a:xfrm>
              <a:custGeom>
                <a:avLst/>
                <a:gdLst>
                  <a:gd name="T0" fmla="*/ 26 w 81"/>
                  <a:gd name="T1" fmla="*/ 60 h 60"/>
                  <a:gd name="T2" fmla="*/ 30 w 81"/>
                  <a:gd name="T3" fmla="*/ 51 h 60"/>
                  <a:gd name="T4" fmla="*/ 35 w 81"/>
                  <a:gd name="T5" fmla="*/ 47 h 60"/>
                  <a:gd name="T6" fmla="*/ 42 w 81"/>
                  <a:gd name="T7" fmla="*/ 42 h 60"/>
                  <a:gd name="T8" fmla="*/ 47 w 81"/>
                  <a:gd name="T9" fmla="*/ 38 h 60"/>
                  <a:gd name="T10" fmla="*/ 54 w 81"/>
                  <a:gd name="T11" fmla="*/ 35 h 60"/>
                  <a:gd name="T12" fmla="*/ 62 w 81"/>
                  <a:gd name="T13" fmla="*/ 34 h 60"/>
                  <a:gd name="T14" fmla="*/ 69 w 81"/>
                  <a:gd name="T15" fmla="*/ 33 h 60"/>
                  <a:gd name="T16" fmla="*/ 80 w 81"/>
                  <a:gd name="T17" fmla="*/ 33 h 60"/>
                  <a:gd name="T18" fmla="*/ 81 w 81"/>
                  <a:gd name="T19" fmla="*/ 0 h 60"/>
                  <a:gd name="T20" fmla="*/ 69 w 81"/>
                  <a:gd name="T21" fmla="*/ 0 h 60"/>
                  <a:gd name="T22" fmla="*/ 57 w 81"/>
                  <a:gd name="T23" fmla="*/ 2 h 60"/>
                  <a:gd name="T24" fmla="*/ 45 w 81"/>
                  <a:gd name="T25" fmla="*/ 6 h 60"/>
                  <a:gd name="T26" fmla="*/ 33 w 81"/>
                  <a:gd name="T27" fmla="*/ 10 h 60"/>
                  <a:gd name="T28" fmla="*/ 23 w 81"/>
                  <a:gd name="T29" fmla="*/ 16 h 60"/>
                  <a:gd name="T30" fmla="*/ 15 w 81"/>
                  <a:gd name="T31" fmla="*/ 23 h 60"/>
                  <a:gd name="T32" fmla="*/ 7 w 81"/>
                  <a:gd name="T33" fmla="*/ 31 h 60"/>
                  <a:gd name="T34" fmla="*/ 0 w 81"/>
                  <a:gd name="T35" fmla="*/ 39 h 60"/>
                  <a:gd name="T36" fmla="*/ 26 w 81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60">
                    <a:moveTo>
                      <a:pt x="26" y="60"/>
                    </a:moveTo>
                    <a:lnTo>
                      <a:pt x="30" y="51"/>
                    </a:lnTo>
                    <a:lnTo>
                      <a:pt x="35" y="47"/>
                    </a:lnTo>
                    <a:lnTo>
                      <a:pt x="42" y="42"/>
                    </a:lnTo>
                    <a:lnTo>
                      <a:pt x="47" y="38"/>
                    </a:lnTo>
                    <a:lnTo>
                      <a:pt x="54" y="35"/>
                    </a:lnTo>
                    <a:lnTo>
                      <a:pt x="62" y="34"/>
                    </a:lnTo>
                    <a:lnTo>
                      <a:pt x="69" y="33"/>
                    </a:lnTo>
                    <a:lnTo>
                      <a:pt x="80" y="33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57" y="2"/>
                    </a:lnTo>
                    <a:lnTo>
                      <a:pt x="45" y="6"/>
                    </a:lnTo>
                    <a:lnTo>
                      <a:pt x="33" y="10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7" y="31"/>
                    </a:lnTo>
                    <a:lnTo>
                      <a:pt x="0" y="39"/>
                    </a:lnTo>
                    <a:lnTo>
                      <a:pt x="2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956"/>
              <p:cNvSpPr>
                <a:spLocks/>
              </p:cNvSpPr>
              <p:nvPr/>
            </p:nvSpPr>
            <p:spPr bwMode="auto">
              <a:xfrm>
                <a:off x="1273" y="2429"/>
                <a:ext cx="10" cy="9"/>
              </a:xfrm>
              <a:custGeom>
                <a:avLst/>
                <a:gdLst>
                  <a:gd name="T0" fmla="*/ 3 w 29"/>
                  <a:gd name="T1" fmla="*/ 0 h 26"/>
                  <a:gd name="T2" fmla="*/ 0 w 29"/>
                  <a:gd name="T3" fmla="*/ 5 h 26"/>
                  <a:gd name="T4" fmla="*/ 0 w 29"/>
                  <a:gd name="T5" fmla="*/ 12 h 26"/>
                  <a:gd name="T6" fmla="*/ 2 w 29"/>
                  <a:gd name="T7" fmla="*/ 17 h 26"/>
                  <a:gd name="T8" fmla="*/ 6 w 29"/>
                  <a:gd name="T9" fmla="*/ 22 h 26"/>
                  <a:gd name="T10" fmla="*/ 11 w 29"/>
                  <a:gd name="T11" fmla="*/ 24 h 26"/>
                  <a:gd name="T12" fmla="*/ 16 w 29"/>
                  <a:gd name="T13" fmla="*/ 26 h 26"/>
                  <a:gd name="T14" fmla="*/ 22 w 29"/>
                  <a:gd name="T15" fmla="*/ 24 h 26"/>
                  <a:gd name="T16" fmla="*/ 29 w 29"/>
                  <a:gd name="T17" fmla="*/ 19 h 26"/>
                  <a:gd name="T18" fmla="*/ 3 w 2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11" y="24"/>
                    </a:lnTo>
                    <a:lnTo>
                      <a:pt x="16" y="26"/>
                    </a:lnTo>
                    <a:lnTo>
                      <a:pt x="22" y="24"/>
                    </a:lnTo>
                    <a:lnTo>
                      <a:pt x="29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957"/>
              <p:cNvSpPr>
                <a:spLocks/>
              </p:cNvSpPr>
              <p:nvPr/>
            </p:nvSpPr>
            <p:spPr bwMode="auto">
              <a:xfrm>
                <a:off x="1384" y="2581"/>
                <a:ext cx="8" cy="10"/>
              </a:xfrm>
              <a:custGeom>
                <a:avLst/>
                <a:gdLst>
                  <a:gd name="T0" fmla="*/ 24 w 24"/>
                  <a:gd name="T1" fmla="*/ 2 h 30"/>
                  <a:gd name="T2" fmla="*/ 17 w 24"/>
                  <a:gd name="T3" fmla="*/ 0 h 30"/>
                  <a:gd name="T4" fmla="*/ 12 w 24"/>
                  <a:gd name="T5" fmla="*/ 0 h 30"/>
                  <a:gd name="T6" fmla="*/ 7 w 24"/>
                  <a:gd name="T7" fmla="*/ 3 h 30"/>
                  <a:gd name="T8" fmla="*/ 3 w 24"/>
                  <a:gd name="T9" fmla="*/ 8 h 30"/>
                  <a:gd name="T10" fmla="*/ 0 w 24"/>
                  <a:gd name="T11" fmla="*/ 15 h 30"/>
                  <a:gd name="T12" fmla="*/ 0 w 24"/>
                  <a:gd name="T13" fmla="*/ 21 h 30"/>
                  <a:gd name="T14" fmla="*/ 4 w 24"/>
                  <a:gd name="T15" fmla="*/ 26 h 30"/>
                  <a:gd name="T16" fmla="*/ 9 w 24"/>
                  <a:gd name="T17" fmla="*/ 30 h 30"/>
                  <a:gd name="T18" fmla="*/ 24 w 24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24" y="2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958"/>
              <p:cNvSpPr>
                <a:spLocks/>
              </p:cNvSpPr>
              <p:nvPr/>
            </p:nvSpPr>
            <p:spPr bwMode="auto">
              <a:xfrm>
                <a:off x="1387" y="2582"/>
                <a:ext cx="53" cy="80"/>
              </a:xfrm>
              <a:custGeom>
                <a:avLst/>
                <a:gdLst>
                  <a:gd name="T0" fmla="*/ 159 w 159"/>
                  <a:gd name="T1" fmla="*/ 239 h 240"/>
                  <a:gd name="T2" fmla="*/ 158 w 159"/>
                  <a:gd name="T3" fmla="*/ 213 h 240"/>
                  <a:gd name="T4" fmla="*/ 153 w 159"/>
                  <a:gd name="T5" fmla="*/ 189 h 240"/>
                  <a:gd name="T6" fmla="*/ 149 w 159"/>
                  <a:gd name="T7" fmla="*/ 167 h 240"/>
                  <a:gd name="T8" fmla="*/ 142 w 159"/>
                  <a:gd name="T9" fmla="*/ 146 h 240"/>
                  <a:gd name="T10" fmla="*/ 136 w 159"/>
                  <a:gd name="T11" fmla="*/ 127 h 240"/>
                  <a:gd name="T12" fmla="*/ 128 w 159"/>
                  <a:gd name="T13" fmla="*/ 109 h 240"/>
                  <a:gd name="T14" fmla="*/ 119 w 159"/>
                  <a:gd name="T15" fmla="*/ 93 h 240"/>
                  <a:gd name="T16" fmla="*/ 111 w 159"/>
                  <a:gd name="T17" fmla="*/ 80 h 240"/>
                  <a:gd name="T18" fmla="*/ 100 w 159"/>
                  <a:gd name="T19" fmla="*/ 65 h 240"/>
                  <a:gd name="T20" fmla="*/ 89 w 159"/>
                  <a:gd name="T21" fmla="*/ 53 h 240"/>
                  <a:gd name="T22" fmla="*/ 79 w 159"/>
                  <a:gd name="T23" fmla="*/ 42 h 240"/>
                  <a:gd name="T24" fmla="*/ 66 w 159"/>
                  <a:gd name="T25" fmla="*/ 32 h 240"/>
                  <a:gd name="T26" fmla="*/ 54 w 159"/>
                  <a:gd name="T27" fmla="*/ 24 h 240"/>
                  <a:gd name="T28" fmla="*/ 41 w 159"/>
                  <a:gd name="T29" fmla="*/ 15 h 240"/>
                  <a:gd name="T30" fmla="*/ 27 w 159"/>
                  <a:gd name="T31" fmla="*/ 7 h 240"/>
                  <a:gd name="T32" fmla="*/ 15 w 159"/>
                  <a:gd name="T33" fmla="*/ 0 h 240"/>
                  <a:gd name="T34" fmla="*/ 0 w 159"/>
                  <a:gd name="T35" fmla="*/ 28 h 240"/>
                  <a:gd name="T36" fmla="*/ 12 w 159"/>
                  <a:gd name="T37" fmla="*/ 34 h 240"/>
                  <a:gd name="T38" fmla="*/ 25 w 159"/>
                  <a:gd name="T39" fmla="*/ 42 h 240"/>
                  <a:gd name="T40" fmla="*/ 35 w 159"/>
                  <a:gd name="T41" fmla="*/ 49 h 240"/>
                  <a:gd name="T42" fmla="*/ 48 w 159"/>
                  <a:gd name="T43" fmla="*/ 58 h 240"/>
                  <a:gd name="T44" fmla="*/ 56 w 159"/>
                  <a:gd name="T45" fmla="*/ 66 h 240"/>
                  <a:gd name="T46" fmla="*/ 66 w 159"/>
                  <a:gd name="T47" fmla="*/ 76 h 240"/>
                  <a:gd name="T48" fmla="*/ 74 w 159"/>
                  <a:gd name="T49" fmla="*/ 85 h 240"/>
                  <a:gd name="T50" fmla="*/ 84 w 159"/>
                  <a:gd name="T51" fmla="*/ 96 h 240"/>
                  <a:gd name="T52" fmla="*/ 92 w 159"/>
                  <a:gd name="T53" fmla="*/ 109 h 240"/>
                  <a:gd name="T54" fmla="*/ 99 w 159"/>
                  <a:gd name="T55" fmla="*/ 123 h 240"/>
                  <a:gd name="T56" fmla="*/ 105 w 159"/>
                  <a:gd name="T57" fmla="*/ 139 h 240"/>
                  <a:gd name="T58" fmla="*/ 112 w 159"/>
                  <a:gd name="T59" fmla="*/ 154 h 240"/>
                  <a:gd name="T60" fmla="*/ 118 w 159"/>
                  <a:gd name="T61" fmla="*/ 173 h 240"/>
                  <a:gd name="T62" fmla="*/ 122 w 159"/>
                  <a:gd name="T63" fmla="*/ 194 h 240"/>
                  <a:gd name="T64" fmla="*/ 126 w 159"/>
                  <a:gd name="T65" fmla="*/ 216 h 240"/>
                  <a:gd name="T66" fmla="*/ 128 w 159"/>
                  <a:gd name="T67" fmla="*/ 240 h 240"/>
                  <a:gd name="T68" fmla="*/ 159 w 159"/>
                  <a:gd name="T69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240">
                    <a:moveTo>
                      <a:pt x="159" y="239"/>
                    </a:moveTo>
                    <a:lnTo>
                      <a:pt x="158" y="213"/>
                    </a:lnTo>
                    <a:lnTo>
                      <a:pt x="153" y="189"/>
                    </a:lnTo>
                    <a:lnTo>
                      <a:pt x="149" y="167"/>
                    </a:lnTo>
                    <a:lnTo>
                      <a:pt x="142" y="146"/>
                    </a:lnTo>
                    <a:lnTo>
                      <a:pt x="136" y="127"/>
                    </a:lnTo>
                    <a:lnTo>
                      <a:pt x="128" y="109"/>
                    </a:lnTo>
                    <a:lnTo>
                      <a:pt x="119" y="93"/>
                    </a:lnTo>
                    <a:lnTo>
                      <a:pt x="111" y="80"/>
                    </a:lnTo>
                    <a:lnTo>
                      <a:pt x="100" y="65"/>
                    </a:lnTo>
                    <a:lnTo>
                      <a:pt x="89" y="53"/>
                    </a:lnTo>
                    <a:lnTo>
                      <a:pt x="79" y="42"/>
                    </a:lnTo>
                    <a:lnTo>
                      <a:pt x="66" y="32"/>
                    </a:lnTo>
                    <a:lnTo>
                      <a:pt x="54" y="24"/>
                    </a:lnTo>
                    <a:lnTo>
                      <a:pt x="41" y="15"/>
                    </a:lnTo>
                    <a:lnTo>
                      <a:pt x="27" y="7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12" y="34"/>
                    </a:lnTo>
                    <a:lnTo>
                      <a:pt x="25" y="42"/>
                    </a:lnTo>
                    <a:lnTo>
                      <a:pt x="35" y="49"/>
                    </a:lnTo>
                    <a:lnTo>
                      <a:pt x="48" y="58"/>
                    </a:lnTo>
                    <a:lnTo>
                      <a:pt x="56" y="66"/>
                    </a:lnTo>
                    <a:lnTo>
                      <a:pt x="66" y="76"/>
                    </a:lnTo>
                    <a:lnTo>
                      <a:pt x="74" y="85"/>
                    </a:lnTo>
                    <a:lnTo>
                      <a:pt x="84" y="96"/>
                    </a:lnTo>
                    <a:lnTo>
                      <a:pt x="92" y="109"/>
                    </a:lnTo>
                    <a:lnTo>
                      <a:pt x="99" y="123"/>
                    </a:lnTo>
                    <a:lnTo>
                      <a:pt x="105" y="139"/>
                    </a:lnTo>
                    <a:lnTo>
                      <a:pt x="112" y="154"/>
                    </a:lnTo>
                    <a:lnTo>
                      <a:pt x="118" y="173"/>
                    </a:lnTo>
                    <a:lnTo>
                      <a:pt x="122" y="194"/>
                    </a:lnTo>
                    <a:lnTo>
                      <a:pt x="126" y="216"/>
                    </a:lnTo>
                    <a:lnTo>
                      <a:pt x="128" y="240"/>
                    </a:lnTo>
                    <a:lnTo>
                      <a:pt x="159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959"/>
              <p:cNvSpPr>
                <a:spLocks/>
              </p:cNvSpPr>
              <p:nvPr/>
            </p:nvSpPr>
            <p:spPr bwMode="auto">
              <a:xfrm>
                <a:off x="1384" y="2586"/>
                <a:ext cx="11" cy="6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4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9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9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960"/>
              <p:cNvSpPr>
                <a:spLocks/>
              </p:cNvSpPr>
              <p:nvPr/>
            </p:nvSpPr>
            <p:spPr bwMode="auto">
              <a:xfrm>
                <a:off x="1545" y="2720"/>
                <a:ext cx="10" cy="8"/>
              </a:xfrm>
              <a:custGeom>
                <a:avLst/>
                <a:gdLst>
                  <a:gd name="T0" fmla="*/ 29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6 h 24"/>
                  <a:gd name="T8" fmla="*/ 22 w 30"/>
                  <a:gd name="T9" fmla="*/ 1 h 24"/>
                  <a:gd name="T10" fmla="*/ 16 w 30"/>
                  <a:gd name="T11" fmla="*/ 0 h 24"/>
                  <a:gd name="T12" fmla="*/ 10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9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9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961"/>
              <p:cNvSpPr>
                <a:spLocks/>
              </p:cNvSpPr>
              <p:nvPr/>
            </p:nvSpPr>
            <p:spPr bwMode="auto">
              <a:xfrm>
                <a:off x="1522" y="2723"/>
                <a:ext cx="33" cy="47"/>
              </a:xfrm>
              <a:custGeom>
                <a:avLst/>
                <a:gdLst>
                  <a:gd name="T0" fmla="*/ 27 w 100"/>
                  <a:gd name="T1" fmla="*/ 143 h 143"/>
                  <a:gd name="T2" fmla="*/ 36 w 100"/>
                  <a:gd name="T3" fmla="*/ 127 h 143"/>
                  <a:gd name="T4" fmla="*/ 46 w 100"/>
                  <a:gd name="T5" fmla="*/ 112 h 143"/>
                  <a:gd name="T6" fmla="*/ 55 w 100"/>
                  <a:gd name="T7" fmla="*/ 96 h 143"/>
                  <a:gd name="T8" fmla="*/ 63 w 100"/>
                  <a:gd name="T9" fmla="*/ 78 h 143"/>
                  <a:gd name="T10" fmla="*/ 73 w 100"/>
                  <a:gd name="T11" fmla="*/ 63 h 143"/>
                  <a:gd name="T12" fmla="*/ 81 w 100"/>
                  <a:gd name="T13" fmla="*/ 47 h 143"/>
                  <a:gd name="T14" fmla="*/ 90 w 100"/>
                  <a:gd name="T15" fmla="*/ 31 h 143"/>
                  <a:gd name="T16" fmla="*/ 100 w 100"/>
                  <a:gd name="T17" fmla="*/ 15 h 143"/>
                  <a:gd name="T18" fmla="*/ 71 w 100"/>
                  <a:gd name="T19" fmla="*/ 0 h 143"/>
                  <a:gd name="T20" fmla="*/ 63 w 100"/>
                  <a:gd name="T21" fmla="*/ 16 h 143"/>
                  <a:gd name="T22" fmla="*/ 55 w 100"/>
                  <a:gd name="T23" fmla="*/ 31 h 143"/>
                  <a:gd name="T24" fmla="*/ 46 w 100"/>
                  <a:gd name="T25" fmla="*/ 47 h 143"/>
                  <a:gd name="T26" fmla="*/ 35 w 100"/>
                  <a:gd name="T27" fmla="*/ 63 h 143"/>
                  <a:gd name="T28" fmla="*/ 27 w 100"/>
                  <a:gd name="T29" fmla="*/ 80 h 143"/>
                  <a:gd name="T30" fmla="*/ 19 w 100"/>
                  <a:gd name="T31" fmla="*/ 96 h 143"/>
                  <a:gd name="T32" fmla="*/ 9 w 100"/>
                  <a:gd name="T33" fmla="*/ 112 h 143"/>
                  <a:gd name="T34" fmla="*/ 0 w 100"/>
                  <a:gd name="T35" fmla="*/ 128 h 143"/>
                  <a:gd name="T36" fmla="*/ 27 w 100"/>
                  <a:gd name="T3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43">
                    <a:moveTo>
                      <a:pt x="27" y="143"/>
                    </a:moveTo>
                    <a:lnTo>
                      <a:pt x="36" y="127"/>
                    </a:lnTo>
                    <a:lnTo>
                      <a:pt x="46" y="112"/>
                    </a:lnTo>
                    <a:lnTo>
                      <a:pt x="55" y="96"/>
                    </a:lnTo>
                    <a:lnTo>
                      <a:pt x="63" y="78"/>
                    </a:lnTo>
                    <a:lnTo>
                      <a:pt x="73" y="63"/>
                    </a:lnTo>
                    <a:lnTo>
                      <a:pt x="81" y="47"/>
                    </a:lnTo>
                    <a:lnTo>
                      <a:pt x="90" y="31"/>
                    </a:lnTo>
                    <a:lnTo>
                      <a:pt x="100" y="15"/>
                    </a:lnTo>
                    <a:lnTo>
                      <a:pt x="71" y="0"/>
                    </a:lnTo>
                    <a:lnTo>
                      <a:pt x="63" y="16"/>
                    </a:lnTo>
                    <a:lnTo>
                      <a:pt x="55" y="31"/>
                    </a:lnTo>
                    <a:lnTo>
                      <a:pt x="46" y="47"/>
                    </a:lnTo>
                    <a:lnTo>
                      <a:pt x="35" y="63"/>
                    </a:lnTo>
                    <a:lnTo>
                      <a:pt x="27" y="80"/>
                    </a:lnTo>
                    <a:lnTo>
                      <a:pt x="19" y="96"/>
                    </a:lnTo>
                    <a:lnTo>
                      <a:pt x="9" y="112"/>
                    </a:lnTo>
                    <a:lnTo>
                      <a:pt x="0" y="128"/>
                    </a:lnTo>
                    <a:lnTo>
                      <a:pt x="27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962"/>
              <p:cNvSpPr>
                <a:spLocks/>
              </p:cNvSpPr>
              <p:nvPr/>
            </p:nvSpPr>
            <p:spPr bwMode="auto">
              <a:xfrm>
                <a:off x="1545" y="2723"/>
                <a:ext cx="9" cy="7"/>
              </a:xfrm>
              <a:custGeom>
                <a:avLst/>
                <a:gdLst>
                  <a:gd name="T0" fmla="*/ 2 w 29"/>
                  <a:gd name="T1" fmla="*/ 0 h 22"/>
                  <a:gd name="T2" fmla="*/ 0 w 29"/>
                  <a:gd name="T3" fmla="*/ 7 h 22"/>
                  <a:gd name="T4" fmla="*/ 1 w 29"/>
                  <a:gd name="T5" fmla="*/ 12 h 22"/>
                  <a:gd name="T6" fmla="*/ 4 w 29"/>
                  <a:gd name="T7" fmla="*/ 16 h 22"/>
                  <a:gd name="T8" fmla="*/ 9 w 29"/>
                  <a:gd name="T9" fmla="*/ 21 h 22"/>
                  <a:gd name="T10" fmla="*/ 13 w 29"/>
                  <a:gd name="T11" fmla="*/ 22 h 22"/>
                  <a:gd name="T12" fmla="*/ 18 w 29"/>
                  <a:gd name="T13" fmla="*/ 22 h 22"/>
                  <a:gd name="T14" fmla="*/ 25 w 29"/>
                  <a:gd name="T15" fmla="*/ 21 h 22"/>
                  <a:gd name="T16" fmla="*/ 29 w 29"/>
                  <a:gd name="T17" fmla="*/ 15 h 22"/>
                  <a:gd name="T18" fmla="*/ 2 w 29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">
                    <a:moveTo>
                      <a:pt x="2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9" y="21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25" y="21"/>
                    </a:lnTo>
                    <a:lnTo>
                      <a:pt x="29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963"/>
              <p:cNvSpPr>
                <a:spLocks/>
              </p:cNvSpPr>
              <p:nvPr/>
            </p:nvSpPr>
            <p:spPr bwMode="auto">
              <a:xfrm>
                <a:off x="1450" y="2668"/>
                <a:ext cx="8" cy="10"/>
              </a:xfrm>
              <a:custGeom>
                <a:avLst/>
                <a:gdLst>
                  <a:gd name="T0" fmla="*/ 0 w 24"/>
                  <a:gd name="T1" fmla="*/ 28 h 29"/>
                  <a:gd name="T2" fmla="*/ 7 w 24"/>
                  <a:gd name="T3" fmla="*/ 29 h 29"/>
                  <a:gd name="T4" fmla="*/ 14 w 24"/>
                  <a:gd name="T5" fmla="*/ 29 h 29"/>
                  <a:gd name="T6" fmla="*/ 18 w 24"/>
                  <a:gd name="T7" fmla="*/ 27 h 29"/>
                  <a:gd name="T8" fmla="*/ 22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5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7" y="29"/>
                    </a:lnTo>
                    <a:lnTo>
                      <a:pt x="14" y="29"/>
                    </a:lnTo>
                    <a:lnTo>
                      <a:pt x="18" y="27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964"/>
              <p:cNvSpPr>
                <a:spLocks/>
              </p:cNvSpPr>
              <p:nvPr/>
            </p:nvSpPr>
            <p:spPr bwMode="auto">
              <a:xfrm>
                <a:off x="1431" y="2658"/>
                <a:ext cx="24" cy="20"/>
              </a:xfrm>
              <a:custGeom>
                <a:avLst/>
                <a:gdLst>
                  <a:gd name="T0" fmla="*/ 0 w 72"/>
                  <a:gd name="T1" fmla="*/ 27 h 59"/>
                  <a:gd name="T2" fmla="*/ 7 w 72"/>
                  <a:gd name="T3" fmla="*/ 31 h 59"/>
                  <a:gd name="T4" fmla="*/ 14 w 72"/>
                  <a:gd name="T5" fmla="*/ 35 h 59"/>
                  <a:gd name="T6" fmla="*/ 22 w 72"/>
                  <a:gd name="T7" fmla="*/ 40 h 59"/>
                  <a:gd name="T8" fmla="*/ 29 w 72"/>
                  <a:gd name="T9" fmla="*/ 43 h 59"/>
                  <a:gd name="T10" fmla="*/ 34 w 72"/>
                  <a:gd name="T11" fmla="*/ 47 h 59"/>
                  <a:gd name="T12" fmla="*/ 42 w 72"/>
                  <a:gd name="T13" fmla="*/ 52 h 59"/>
                  <a:gd name="T14" fmla="*/ 49 w 72"/>
                  <a:gd name="T15" fmla="*/ 55 h 59"/>
                  <a:gd name="T16" fmla="*/ 57 w 72"/>
                  <a:gd name="T17" fmla="*/ 59 h 59"/>
                  <a:gd name="T18" fmla="*/ 72 w 72"/>
                  <a:gd name="T19" fmla="*/ 31 h 59"/>
                  <a:gd name="T20" fmla="*/ 65 w 72"/>
                  <a:gd name="T21" fmla="*/ 27 h 59"/>
                  <a:gd name="T22" fmla="*/ 57 w 72"/>
                  <a:gd name="T23" fmla="*/ 24 h 59"/>
                  <a:gd name="T24" fmla="*/ 52 w 72"/>
                  <a:gd name="T25" fmla="*/ 20 h 59"/>
                  <a:gd name="T26" fmla="*/ 44 w 72"/>
                  <a:gd name="T27" fmla="*/ 16 h 59"/>
                  <a:gd name="T28" fmla="*/ 37 w 72"/>
                  <a:gd name="T29" fmla="*/ 12 h 59"/>
                  <a:gd name="T30" fmla="*/ 30 w 72"/>
                  <a:gd name="T31" fmla="*/ 8 h 59"/>
                  <a:gd name="T32" fmla="*/ 23 w 72"/>
                  <a:gd name="T33" fmla="*/ 4 h 59"/>
                  <a:gd name="T34" fmla="*/ 15 w 72"/>
                  <a:gd name="T35" fmla="*/ 0 h 59"/>
                  <a:gd name="T36" fmla="*/ 0 w 72"/>
                  <a:gd name="T37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59">
                    <a:moveTo>
                      <a:pt x="0" y="27"/>
                    </a:moveTo>
                    <a:lnTo>
                      <a:pt x="7" y="31"/>
                    </a:lnTo>
                    <a:lnTo>
                      <a:pt x="14" y="35"/>
                    </a:lnTo>
                    <a:lnTo>
                      <a:pt x="22" y="40"/>
                    </a:lnTo>
                    <a:lnTo>
                      <a:pt x="29" y="43"/>
                    </a:lnTo>
                    <a:lnTo>
                      <a:pt x="34" y="47"/>
                    </a:lnTo>
                    <a:lnTo>
                      <a:pt x="42" y="52"/>
                    </a:lnTo>
                    <a:lnTo>
                      <a:pt x="49" y="55"/>
                    </a:lnTo>
                    <a:lnTo>
                      <a:pt x="57" y="59"/>
                    </a:lnTo>
                    <a:lnTo>
                      <a:pt x="72" y="31"/>
                    </a:lnTo>
                    <a:lnTo>
                      <a:pt x="65" y="27"/>
                    </a:lnTo>
                    <a:lnTo>
                      <a:pt x="57" y="24"/>
                    </a:lnTo>
                    <a:lnTo>
                      <a:pt x="52" y="20"/>
                    </a:lnTo>
                    <a:lnTo>
                      <a:pt x="44" y="16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3" y="4"/>
                    </a:lnTo>
                    <a:lnTo>
                      <a:pt x="1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965"/>
              <p:cNvSpPr>
                <a:spLocks/>
              </p:cNvSpPr>
              <p:nvPr/>
            </p:nvSpPr>
            <p:spPr bwMode="auto">
              <a:xfrm>
                <a:off x="1447" y="2667"/>
                <a:ext cx="7" cy="10"/>
              </a:xfrm>
              <a:custGeom>
                <a:avLst/>
                <a:gdLst>
                  <a:gd name="T0" fmla="*/ 22 w 22"/>
                  <a:gd name="T1" fmla="*/ 3 h 30"/>
                  <a:gd name="T2" fmla="*/ 16 w 22"/>
                  <a:gd name="T3" fmla="*/ 0 h 30"/>
                  <a:gd name="T4" fmla="*/ 9 w 22"/>
                  <a:gd name="T5" fmla="*/ 1 h 30"/>
                  <a:gd name="T6" fmla="*/ 5 w 22"/>
                  <a:gd name="T7" fmla="*/ 4 h 30"/>
                  <a:gd name="T8" fmla="*/ 1 w 22"/>
                  <a:gd name="T9" fmla="*/ 8 h 30"/>
                  <a:gd name="T10" fmla="*/ 0 w 22"/>
                  <a:gd name="T11" fmla="*/ 13 h 30"/>
                  <a:gd name="T12" fmla="*/ 0 w 22"/>
                  <a:gd name="T13" fmla="*/ 19 h 30"/>
                  <a:gd name="T14" fmla="*/ 3 w 22"/>
                  <a:gd name="T15" fmla="*/ 26 h 30"/>
                  <a:gd name="T16" fmla="*/ 8 w 22"/>
                  <a:gd name="T17" fmla="*/ 30 h 30"/>
                  <a:gd name="T18" fmla="*/ 22 w 2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3"/>
                    </a:move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8" y="3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966"/>
              <p:cNvSpPr>
                <a:spLocks/>
              </p:cNvSpPr>
              <p:nvPr/>
            </p:nvSpPr>
            <p:spPr bwMode="auto">
              <a:xfrm>
                <a:off x="1341" y="2479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3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3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967"/>
              <p:cNvSpPr>
                <a:spLocks/>
              </p:cNvSpPr>
              <p:nvPr/>
            </p:nvSpPr>
            <p:spPr bwMode="auto">
              <a:xfrm>
                <a:off x="1288" y="2401"/>
                <a:ext cx="63" cy="78"/>
              </a:xfrm>
              <a:custGeom>
                <a:avLst/>
                <a:gdLst>
                  <a:gd name="T0" fmla="*/ 0 w 189"/>
                  <a:gd name="T1" fmla="*/ 33 h 235"/>
                  <a:gd name="T2" fmla="*/ 23 w 189"/>
                  <a:gd name="T3" fmla="*/ 35 h 235"/>
                  <a:gd name="T4" fmla="*/ 43 w 189"/>
                  <a:gd name="T5" fmla="*/ 39 h 235"/>
                  <a:gd name="T6" fmla="*/ 61 w 189"/>
                  <a:gd name="T7" fmla="*/ 42 h 235"/>
                  <a:gd name="T8" fmla="*/ 77 w 189"/>
                  <a:gd name="T9" fmla="*/ 49 h 235"/>
                  <a:gd name="T10" fmla="*/ 92 w 189"/>
                  <a:gd name="T11" fmla="*/ 54 h 235"/>
                  <a:gd name="T12" fmla="*/ 104 w 189"/>
                  <a:gd name="T13" fmla="*/ 62 h 235"/>
                  <a:gd name="T14" fmla="*/ 116 w 189"/>
                  <a:gd name="T15" fmla="*/ 70 h 235"/>
                  <a:gd name="T16" fmla="*/ 124 w 189"/>
                  <a:gd name="T17" fmla="*/ 80 h 235"/>
                  <a:gd name="T18" fmla="*/ 134 w 189"/>
                  <a:gd name="T19" fmla="*/ 92 h 235"/>
                  <a:gd name="T20" fmla="*/ 140 w 189"/>
                  <a:gd name="T21" fmla="*/ 104 h 235"/>
                  <a:gd name="T22" fmla="*/ 146 w 189"/>
                  <a:gd name="T23" fmla="*/ 120 h 235"/>
                  <a:gd name="T24" fmla="*/ 151 w 189"/>
                  <a:gd name="T25" fmla="*/ 138 h 235"/>
                  <a:gd name="T26" fmla="*/ 154 w 189"/>
                  <a:gd name="T27" fmla="*/ 157 h 235"/>
                  <a:gd name="T28" fmla="*/ 156 w 189"/>
                  <a:gd name="T29" fmla="*/ 180 h 235"/>
                  <a:gd name="T30" fmla="*/ 158 w 189"/>
                  <a:gd name="T31" fmla="*/ 207 h 235"/>
                  <a:gd name="T32" fmla="*/ 158 w 189"/>
                  <a:gd name="T33" fmla="*/ 235 h 235"/>
                  <a:gd name="T34" fmla="*/ 189 w 189"/>
                  <a:gd name="T35" fmla="*/ 235 h 235"/>
                  <a:gd name="T36" fmla="*/ 189 w 189"/>
                  <a:gd name="T37" fmla="*/ 207 h 235"/>
                  <a:gd name="T38" fmla="*/ 189 w 189"/>
                  <a:gd name="T39" fmla="*/ 178 h 235"/>
                  <a:gd name="T40" fmla="*/ 186 w 189"/>
                  <a:gd name="T41" fmla="*/ 154 h 235"/>
                  <a:gd name="T42" fmla="*/ 182 w 189"/>
                  <a:gd name="T43" fmla="*/ 131 h 235"/>
                  <a:gd name="T44" fmla="*/ 175 w 189"/>
                  <a:gd name="T45" fmla="*/ 110 h 235"/>
                  <a:gd name="T46" fmla="*/ 169 w 189"/>
                  <a:gd name="T47" fmla="*/ 92 h 235"/>
                  <a:gd name="T48" fmla="*/ 161 w 189"/>
                  <a:gd name="T49" fmla="*/ 74 h 235"/>
                  <a:gd name="T50" fmla="*/ 150 w 189"/>
                  <a:gd name="T51" fmla="*/ 60 h 235"/>
                  <a:gd name="T52" fmla="*/ 136 w 189"/>
                  <a:gd name="T53" fmla="*/ 48 h 235"/>
                  <a:gd name="T54" fmla="*/ 121 w 189"/>
                  <a:gd name="T55" fmla="*/ 35 h 235"/>
                  <a:gd name="T56" fmla="*/ 105 w 189"/>
                  <a:gd name="T57" fmla="*/ 26 h 235"/>
                  <a:gd name="T58" fmla="*/ 88 w 189"/>
                  <a:gd name="T59" fmla="*/ 18 h 235"/>
                  <a:gd name="T60" fmla="*/ 69 w 189"/>
                  <a:gd name="T61" fmla="*/ 12 h 235"/>
                  <a:gd name="T62" fmla="*/ 49 w 189"/>
                  <a:gd name="T63" fmla="*/ 8 h 235"/>
                  <a:gd name="T64" fmla="*/ 26 w 189"/>
                  <a:gd name="T65" fmla="*/ 3 h 235"/>
                  <a:gd name="T66" fmla="*/ 1 w 189"/>
                  <a:gd name="T67" fmla="*/ 0 h 235"/>
                  <a:gd name="T68" fmla="*/ 0 w 189"/>
                  <a:gd name="T69" fmla="*/ 3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9" h="235">
                    <a:moveTo>
                      <a:pt x="0" y="33"/>
                    </a:moveTo>
                    <a:lnTo>
                      <a:pt x="23" y="35"/>
                    </a:lnTo>
                    <a:lnTo>
                      <a:pt x="43" y="39"/>
                    </a:lnTo>
                    <a:lnTo>
                      <a:pt x="61" y="42"/>
                    </a:lnTo>
                    <a:lnTo>
                      <a:pt x="77" y="49"/>
                    </a:lnTo>
                    <a:lnTo>
                      <a:pt x="92" y="54"/>
                    </a:lnTo>
                    <a:lnTo>
                      <a:pt x="104" y="62"/>
                    </a:lnTo>
                    <a:lnTo>
                      <a:pt x="116" y="70"/>
                    </a:lnTo>
                    <a:lnTo>
                      <a:pt x="124" y="80"/>
                    </a:lnTo>
                    <a:lnTo>
                      <a:pt x="134" y="92"/>
                    </a:lnTo>
                    <a:lnTo>
                      <a:pt x="140" y="104"/>
                    </a:lnTo>
                    <a:lnTo>
                      <a:pt x="146" y="120"/>
                    </a:lnTo>
                    <a:lnTo>
                      <a:pt x="151" y="138"/>
                    </a:lnTo>
                    <a:lnTo>
                      <a:pt x="154" y="157"/>
                    </a:lnTo>
                    <a:lnTo>
                      <a:pt x="156" y="180"/>
                    </a:lnTo>
                    <a:lnTo>
                      <a:pt x="158" y="207"/>
                    </a:lnTo>
                    <a:lnTo>
                      <a:pt x="158" y="235"/>
                    </a:lnTo>
                    <a:lnTo>
                      <a:pt x="189" y="235"/>
                    </a:lnTo>
                    <a:lnTo>
                      <a:pt x="189" y="207"/>
                    </a:lnTo>
                    <a:lnTo>
                      <a:pt x="189" y="178"/>
                    </a:lnTo>
                    <a:lnTo>
                      <a:pt x="186" y="154"/>
                    </a:lnTo>
                    <a:lnTo>
                      <a:pt x="182" y="131"/>
                    </a:lnTo>
                    <a:lnTo>
                      <a:pt x="175" y="110"/>
                    </a:lnTo>
                    <a:lnTo>
                      <a:pt x="169" y="92"/>
                    </a:lnTo>
                    <a:lnTo>
                      <a:pt x="161" y="74"/>
                    </a:lnTo>
                    <a:lnTo>
                      <a:pt x="150" y="60"/>
                    </a:lnTo>
                    <a:lnTo>
                      <a:pt x="136" y="48"/>
                    </a:lnTo>
                    <a:lnTo>
                      <a:pt x="121" y="35"/>
                    </a:lnTo>
                    <a:lnTo>
                      <a:pt x="105" y="26"/>
                    </a:lnTo>
                    <a:lnTo>
                      <a:pt x="88" y="18"/>
                    </a:lnTo>
                    <a:lnTo>
                      <a:pt x="69" y="12"/>
                    </a:lnTo>
                    <a:lnTo>
                      <a:pt x="49" y="8"/>
                    </a:lnTo>
                    <a:lnTo>
                      <a:pt x="26" y="3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968"/>
              <p:cNvSpPr>
                <a:spLocks/>
              </p:cNvSpPr>
              <p:nvPr/>
            </p:nvSpPr>
            <p:spPr bwMode="auto">
              <a:xfrm>
                <a:off x="1341" y="2474"/>
                <a:ext cx="6" cy="11"/>
              </a:xfrm>
              <a:custGeom>
                <a:avLst/>
                <a:gdLst>
                  <a:gd name="T0" fmla="*/ 16 w 16"/>
                  <a:gd name="T1" fmla="*/ 0 h 32"/>
                  <a:gd name="T2" fmla="*/ 6 w 16"/>
                  <a:gd name="T3" fmla="*/ 4 h 32"/>
                  <a:gd name="T4" fmla="*/ 0 w 16"/>
                  <a:gd name="T5" fmla="*/ 16 h 32"/>
                  <a:gd name="T6" fmla="*/ 3 w 16"/>
                  <a:gd name="T7" fmla="*/ 25 h 32"/>
                  <a:gd name="T8" fmla="*/ 15 w 16"/>
                  <a:gd name="T9" fmla="*/ 32 h 32"/>
                  <a:gd name="T10" fmla="*/ 16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6" y="0"/>
                    </a:moveTo>
                    <a:lnTo>
                      <a:pt x="6" y="4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5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969"/>
              <p:cNvSpPr>
                <a:spLocks/>
              </p:cNvSpPr>
              <p:nvPr/>
            </p:nvSpPr>
            <p:spPr bwMode="auto">
              <a:xfrm>
                <a:off x="1431" y="2368"/>
                <a:ext cx="10" cy="7"/>
              </a:xfrm>
              <a:custGeom>
                <a:avLst/>
                <a:gdLst>
                  <a:gd name="T0" fmla="*/ 29 w 29"/>
                  <a:gd name="T1" fmla="*/ 21 h 21"/>
                  <a:gd name="T2" fmla="*/ 29 w 29"/>
                  <a:gd name="T3" fmla="*/ 14 h 21"/>
                  <a:gd name="T4" fmla="*/ 28 w 29"/>
                  <a:gd name="T5" fmla="*/ 7 h 21"/>
                  <a:gd name="T6" fmla="*/ 24 w 29"/>
                  <a:gd name="T7" fmla="*/ 3 h 21"/>
                  <a:gd name="T8" fmla="*/ 19 w 29"/>
                  <a:gd name="T9" fmla="*/ 2 h 21"/>
                  <a:gd name="T10" fmla="*/ 13 w 29"/>
                  <a:gd name="T11" fmla="*/ 0 h 21"/>
                  <a:gd name="T12" fmla="*/ 7 w 29"/>
                  <a:gd name="T13" fmla="*/ 2 h 21"/>
                  <a:gd name="T14" fmla="*/ 2 w 29"/>
                  <a:gd name="T15" fmla="*/ 6 h 21"/>
                  <a:gd name="T16" fmla="*/ 0 w 29"/>
                  <a:gd name="T17" fmla="*/ 11 h 21"/>
                  <a:gd name="T18" fmla="*/ 29 w 29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9" y="14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970"/>
              <p:cNvSpPr>
                <a:spLocks/>
              </p:cNvSpPr>
              <p:nvPr/>
            </p:nvSpPr>
            <p:spPr bwMode="auto">
              <a:xfrm>
                <a:off x="1394" y="2371"/>
                <a:ext cx="47" cy="58"/>
              </a:xfrm>
              <a:custGeom>
                <a:avLst/>
                <a:gdLst>
                  <a:gd name="T0" fmla="*/ 16 w 142"/>
                  <a:gd name="T1" fmla="*/ 173 h 173"/>
                  <a:gd name="T2" fmla="*/ 39 w 142"/>
                  <a:gd name="T3" fmla="*/ 157 h 173"/>
                  <a:gd name="T4" fmla="*/ 60 w 142"/>
                  <a:gd name="T5" fmla="*/ 139 h 173"/>
                  <a:gd name="T6" fmla="*/ 78 w 142"/>
                  <a:gd name="T7" fmla="*/ 120 h 173"/>
                  <a:gd name="T8" fmla="*/ 95 w 142"/>
                  <a:gd name="T9" fmla="*/ 101 h 173"/>
                  <a:gd name="T10" fmla="*/ 110 w 142"/>
                  <a:gd name="T11" fmla="*/ 80 h 173"/>
                  <a:gd name="T12" fmla="*/ 124 w 142"/>
                  <a:gd name="T13" fmla="*/ 58 h 173"/>
                  <a:gd name="T14" fmla="*/ 134 w 142"/>
                  <a:gd name="T15" fmla="*/ 34 h 173"/>
                  <a:gd name="T16" fmla="*/ 142 w 142"/>
                  <a:gd name="T17" fmla="*/ 10 h 173"/>
                  <a:gd name="T18" fmla="*/ 113 w 142"/>
                  <a:gd name="T19" fmla="*/ 0 h 173"/>
                  <a:gd name="T20" fmla="*/ 105 w 142"/>
                  <a:gd name="T21" fmla="*/ 23 h 173"/>
                  <a:gd name="T22" fmla="*/ 95 w 142"/>
                  <a:gd name="T23" fmla="*/ 43 h 173"/>
                  <a:gd name="T24" fmla="*/ 83 w 142"/>
                  <a:gd name="T25" fmla="*/ 64 h 173"/>
                  <a:gd name="T26" fmla="*/ 70 w 142"/>
                  <a:gd name="T27" fmla="*/ 80 h 173"/>
                  <a:gd name="T28" fmla="*/ 55 w 142"/>
                  <a:gd name="T29" fmla="*/ 99 h 173"/>
                  <a:gd name="T30" fmla="*/ 37 w 142"/>
                  <a:gd name="T31" fmla="*/ 115 h 173"/>
                  <a:gd name="T32" fmla="*/ 20 w 142"/>
                  <a:gd name="T33" fmla="*/ 131 h 173"/>
                  <a:gd name="T34" fmla="*/ 0 w 142"/>
                  <a:gd name="T35" fmla="*/ 146 h 173"/>
                  <a:gd name="T36" fmla="*/ 16 w 142"/>
                  <a:gd name="T3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173">
                    <a:moveTo>
                      <a:pt x="16" y="173"/>
                    </a:moveTo>
                    <a:lnTo>
                      <a:pt x="39" y="157"/>
                    </a:lnTo>
                    <a:lnTo>
                      <a:pt x="60" y="139"/>
                    </a:lnTo>
                    <a:lnTo>
                      <a:pt x="78" y="120"/>
                    </a:lnTo>
                    <a:lnTo>
                      <a:pt x="95" y="101"/>
                    </a:lnTo>
                    <a:lnTo>
                      <a:pt x="110" y="80"/>
                    </a:lnTo>
                    <a:lnTo>
                      <a:pt x="124" y="58"/>
                    </a:lnTo>
                    <a:lnTo>
                      <a:pt x="134" y="34"/>
                    </a:lnTo>
                    <a:lnTo>
                      <a:pt x="142" y="10"/>
                    </a:lnTo>
                    <a:lnTo>
                      <a:pt x="113" y="0"/>
                    </a:lnTo>
                    <a:lnTo>
                      <a:pt x="105" y="23"/>
                    </a:lnTo>
                    <a:lnTo>
                      <a:pt x="95" y="43"/>
                    </a:lnTo>
                    <a:lnTo>
                      <a:pt x="83" y="64"/>
                    </a:lnTo>
                    <a:lnTo>
                      <a:pt x="70" y="80"/>
                    </a:lnTo>
                    <a:lnTo>
                      <a:pt x="55" y="99"/>
                    </a:lnTo>
                    <a:lnTo>
                      <a:pt x="37" y="115"/>
                    </a:lnTo>
                    <a:lnTo>
                      <a:pt x="20" y="131"/>
                    </a:lnTo>
                    <a:lnTo>
                      <a:pt x="0" y="146"/>
                    </a:lnTo>
                    <a:lnTo>
                      <a:pt x="16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971"/>
              <p:cNvSpPr>
                <a:spLocks/>
              </p:cNvSpPr>
              <p:nvPr/>
            </p:nvSpPr>
            <p:spPr bwMode="auto">
              <a:xfrm>
                <a:off x="1431" y="2369"/>
                <a:ext cx="8" cy="10"/>
              </a:xfrm>
              <a:custGeom>
                <a:avLst/>
                <a:gdLst>
                  <a:gd name="T0" fmla="*/ 9 w 25"/>
                  <a:gd name="T1" fmla="*/ 0 h 30"/>
                  <a:gd name="T2" fmla="*/ 3 w 25"/>
                  <a:gd name="T3" fmla="*/ 6 h 30"/>
                  <a:gd name="T4" fmla="*/ 0 w 25"/>
                  <a:gd name="T5" fmla="*/ 11 h 30"/>
                  <a:gd name="T6" fmla="*/ 2 w 25"/>
                  <a:gd name="T7" fmla="*/ 16 h 30"/>
                  <a:gd name="T8" fmla="*/ 3 w 25"/>
                  <a:gd name="T9" fmla="*/ 22 h 30"/>
                  <a:gd name="T10" fmla="*/ 7 w 25"/>
                  <a:gd name="T11" fmla="*/ 27 h 30"/>
                  <a:gd name="T12" fmla="*/ 13 w 25"/>
                  <a:gd name="T13" fmla="*/ 28 h 30"/>
                  <a:gd name="T14" fmla="*/ 18 w 25"/>
                  <a:gd name="T15" fmla="*/ 30 h 30"/>
                  <a:gd name="T16" fmla="*/ 25 w 25"/>
                  <a:gd name="T17" fmla="*/ 27 h 30"/>
                  <a:gd name="T18" fmla="*/ 9 w 25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0">
                    <a:moveTo>
                      <a:pt x="9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22"/>
                    </a:lnTo>
                    <a:lnTo>
                      <a:pt x="7" y="27"/>
                    </a:lnTo>
                    <a:lnTo>
                      <a:pt x="13" y="28"/>
                    </a:lnTo>
                    <a:lnTo>
                      <a:pt x="18" y="30"/>
                    </a:lnTo>
                    <a:lnTo>
                      <a:pt x="25" y="2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972"/>
              <p:cNvSpPr>
                <a:spLocks/>
              </p:cNvSpPr>
              <p:nvPr/>
            </p:nvSpPr>
            <p:spPr bwMode="auto">
              <a:xfrm>
                <a:off x="1482" y="2410"/>
                <a:ext cx="9" cy="8"/>
              </a:xfrm>
              <a:custGeom>
                <a:avLst/>
                <a:gdLst>
                  <a:gd name="T0" fmla="*/ 24 w 27"/>
                  <a:gd name="T1" fmla="*/ 24 h 24"/>
                  <a:gd name="T2" fmla="*/ 27 w 27"/>
                  <a:gd name="T3" fmla="*/ 17 h 24"/>
                  <a:gd name="T4" fmla="*/ 27 w 27"/>
                  <a:gd name="T5" fmla="*/ 12 h 24"/>
                  <a:gd name="T6" fmla="*/ 24 w 27"/>
                  <a:gd name="T7" fmla="*/ 7 h 24"/>
                  <a:gd name="T8" fmla="*/ 21 w 27"/>
                  <a:gd name="T9" fmla="*/ 3 h 24"/>
                  <a:gd name="T10" fmla="*/ 16 w 27"/>
                  <a:gd name="T11" fmla="*/ 0 h 24"/>
                  <a:gd name="T12" fmla="*/ 11 w 27"/>
                  <a:gd name="T13" fmla="*/ 0 h 24"/>
                  <a:gd name="T14" fmla="*/ 5 w 27"/>
                  <a:gd name="T15" fmla="*/ 1 h 24"/>
                  <a:gd name="T16" fmla="*/ 0 w 27"/>
                  <a:gd name="T17" fmla="*/ 7 h 24"/>
                  <a:gd name="T18" fmla="*/ 24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24" y="24"/>
                    </a:moveTo>
                    <a:lnTo>
                      <a:pt x="27" y="17"/>
                    </a:lnTo>
                    <a:lnTo>
                      <a:pt x="27" y="12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973"/>
              <p:cNvSpPr>
                <a:spLocks/>
              </p:cNvSpPr>
              <p:nvPr/>
            </p:nvSpPr>
            <p:spPr bwMode="auto">
              <a:xfrm>
                <a:off x="1443" y="2411"/>
                <a:ext cx="47" cy="78"/>
              </a:xfrm>
              <a:custGeom>
                <a:avLst/>
                <a:gdLst>
                  <a:gd name="T0" fmla="*/ 31 w 140"/>
                  <a:gd name="T1" fmla="*/ 232 h 232"/>
                  <a:gd name="T2" fmla="*/ 42 w 140"/>
                  <a:gd name="T3" fmla="*/ 201 h 232"/>
                  <a:gd name="T4" fmla="*/ 54 w 140"/>
                  <a:gd name="T5" fmla="*/ 172 h 232"/>
                  <a:gd name="T6" fmla="*/ 66 w 140"/>
                  <a:gd name="T7" fmla="*/ 145 h 232"/>
                  <a:gd name="T8" fmla="*/ 79 w 140"/>
                  <a:gd name="T9" fmla="*/ 118 h 232"/>
                  <a:gd name="T10" fmla="*/ 93 w 140"/>
                  <a:gd name="T11" fmla="*/ 93 h 232"/>
                  <a:gd name="T12" fmla="*/ 108 w 140"/>
                  <a:gd name="T13" fmla="*/ 68 h 232"/>
                  <a:gd name="T14" fmla="*/ 124 w 140"/>
                  <a:gd name="T15" fmla="*/ 43 h 232"/>
                  <a:gd name="T16" fmla="*/ 140 w 140"/>
                  <a:gd name="T17" fmla="*/ 19 h 232"/>
                  <a:gd name="T18" fmla="*/ 114 w 140"/>
                  <a:gd name="T19" fmla="*/ 0 h 232"/>
                  <a:gd name="T20" fmla="*/ 96 w 140"/>
                  <a:gd name="T21" fmla="*/ 26 h 232"/>
                  <a:gd name="T22" fmla="*/ 81 w 140"/>
                  <a:gd name="T23" fmla="*/ 53 h 232"/>
                  <a:gd name="T24" fmla="*/ 66 w 140"/>
                  <a:gd name="T25" fmla="*/ 77 h 232"/>
                  <a:gd name="T26" fmla="*/ 51 w 140"/>
                  <a:gd name="T27" fmla="*/ 104 h 232"/>
                  <a:gd name="T28" fmla="*/ 38 w 140"/>
                  <a:gd name="T29" fmla="*/ 131 h 232"/>
                  <a:gd name="T30" fmla="*/ 25 w 140"/>
                  <a:gd name="T31" fmla="*/ 160 h 232"/>
                  <a:gd name="T32" fmla="*/ 12 w 140"/>
                  <a:gd name="T33" fmla="*/ 189 h 232"/>
                  <a:gd name="T34" fmla="*/ 0 w 140"/>
                  <a:gd name="T35" fmla="*/ 223 h 232"/>
                  <a:gd name="T36" fmla="*/ 31 w 140"/>
                  <a:gd name="T3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232">
                    <a:moveTo>
                      <a:pt x="31" y="232"/>
                    </a:moveTo>
                    <a:lnTo>
                      <a:pt x="42" y="201"/>
                    </a:lnTo>
                    <a:lnTo>
                      <a:pt x="54" y="172"/>
                    </a:lnTo>
                    <a:lnTo>
                      <a:pt x="66" y="145"/>
                    </a:lnTo>
                    <a:lnTo>
                      <a:pt x="79" y="118"/>
                    </a:lnTo>
                    <a:lnTo>
                      <a:pt x="93" y="93"/>
                    </a:lnTo>
                    <a:lnTo>
                      <a:pt x="108" y="68"/>
                    </a:lnTo>
                    <a:lnTo>
                      <a:pt x="124" y="43"/>
                    </a:lnTo>
                    <a:lnTo>
                      <a:pt x="140" y="19"/>
                    </a:lnTo>
                    <a:lnTo>
                      <a:pt x="114" y="0"/>
                    </a:lnTo>
                    <a:lnTo>
                      <a:pt x="96" y="26"/>
                    </a:lnTo>
                    <a:lnTo>
                      <a:pt x="81" y="53"/>
                    </a:lnTo>
                    <a:lnTo>
                      <a:pt x="66" y="77"/>
                    </a:lnTo>
                    <a:lnTo>
                      <a:pt x="51" y="104"/>
                    </a:lnTo>
                    <a:lnTo>
                      <a:pt x="38" y="131"/>
                    </a:lnTo>
                    <a:lnTo>
                      <a:pt x="25" y="160"/>
                    </a:lnTo>
                    <a:lnTo>
                      <a:pt x="12" y="189"/>
                    </a:lnTo>
                    <a:lnTo>
                      <a:pt x="0" y="223"/>
                    </a:lnTo>
                    <a:lnTo>
                      <a:pt x="31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974"/>
              <p:cNvSpPr>
                <a:spLocks/>
              </p:cNvSpPr>
              <p:nvPr/>
            </p:nvSpPr>
            <p:spPr bwMode="auto">
              <a:xfrm>
                <a:off x="1480" y="2414"/>
                <a:ext cx="11" cy="6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1 w 31"/>
                  <a:gd name="T13" fmla="*/ 19 h 20"/>
                  <a:gd name="T14" fmla="*/ 27 w 31"/>
                  <a:gd name="T15" fmla="*/ 15 h 20"/>
                  <a:gd name="T16" fmla="*/ 31 w 31"/>
                  <a:gd name="T17" fmla="*/ 10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1" y="19"/>
                    </a:lnTo>
                    <a:lnTo>
                      <a:pt x="27" y="15"/>
                    </a:lnTo>
                    <a:lnTo>
                      <a:pt x="3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975"/>
              <p:cNvSpPr>
                <a:spLocks/>
              </p:cNvSpPr>
              <p:nvPr/>
            </p:nvSpPr>
            <p:spPr bwMode="auto">
              <a:xfrm>
                <a:off x="1523" y="2465"/>
                <a:ext cx="11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9 h 16"/>
                  <a:gd name="T4" fmla="*/ 28 w 32"/>
                  <a:gd name="T5" fmla="*/ 5 h 16"/>
                  <a:gd name="T6" fmla="*/ 23 w 32"/>
                  <a:gd name="T7" fmla="*/ 1 h 16"/>
                  <a:gd name="T8" fmla="*/ 17 w 32"/>
                  <a:gd name="T9" fmla="*/ 0 h 16"/>
                  <a:gd name="T10" fmla="*/ 11 w 32"/>
                  <a:gd name="T11" fmla="*/ 0 h 16"/>
                  <a:gd name="T12" fmla="*/ 7 w 32"/>
                  <a:gd name="T13" fmla="*/ 2 h 16"/>
                  <a:gd name="T14" fmla="*/ 3 w 32"/>
                  <a:gd name="T15" fmla="*/ 8 h 16"/>
                  <a:gd name="T16" fmla="*/ 0 w 32"/>
                  <a:gd name="T17" fmla="*/ 14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9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976"/>
              <p:cNvSpPr>
                <a:spLocks/>
              </p:cNvSpPr>
              <p:nvPr/>
            </p:nvSpPr>
            <p:spPr bwMode="auto">
              <a:xfrm>
                <a:off x="1504" y="2470"/>
                <a:ext cx="30" cy="79"/>
              </a:xfrm>
              <a:custGeom>
                <a:avLst/>
                <a:gdLst>
                  <a:gd name="T0" fmla="*/ 30 w 92"/>
                  <a:gd name="T1" fmla="*/ 236 h 236"/>
                  <a:gd name="T2" fmla="*/ 42 w 92"/>
                  <a:gd name="T3" fmla="*/ 209 h 236"/>
                  <a:gd name="T4" fmla="*/ 52 w 92"/>
                  <a:gd name="T5" fmla="*/ 179 h 236"/>
                  <a:gd name="T6" fmla="*/ 62 w 92"/>
                  <a:gd name="T7" fmla="*/ 152 h 236"/>
                  <a:gd name="T8" fmla="*/ 70 w 92"/>
                  <a:gd name="T9" fmla="*/ 124 h 236"/>
                  <a:gd name="T10" fmla="*/ 77 w 92"/>
                  <a:gd name="T11" fmla="*/ 95 h 236"/>
                  <a:gd name="T12" fmla="*/ 83 w 92"/>
                  <a:gd name="T13" fmla="*/ 66 h 236"/>
                  <a:gd name="T14" fmla="*/ 89 w 92"/>
                  <a:gd name="T15" fmla="*/ 33 h 236"/>
                  <a:gd name="T16" fmla="*/ 92 w 92"/>
                  <a:gd name="T17" fmla="*/ 1 h 236"/>
                  <a:gd name="T18" fmla="*/ 59 w 92"/>
                  <a:gd name="T19" fmla="*/ 0 h 236"/>
                  <a:gd name="T20" fmla="*/ 56 w 92"/>
                  <a:gd name="T21" fmla="*/ 29 h 236"/>
                  <a:gd name="T22" fmla="*/ 51 w 92"/>
                  <a:gd name="T23" fmla="*/ 60 h 236"/>
                  <a:gd name="T24" fmla="*/ 46 w 92"/>
                  <a:gd name="T25" fmla="*/ 89 h 236"/>
                  <a:gd name="T26" fmla="*/ 39 w 92"/>
                  <a:gd name="T27" fmla="*/ 116 h 236"/>
                  <a:gd name="T28" fmla="*/ 31 w 92"/>
                  <a:gd name="T29" fmla="*/ 144 h 236"/>
                  <a:gd name="T30" fmla="*/ 21 w 92"/>
                  <a:gd name="T31" fmla="*/ 170 h 236"/>
                  <a:gd name="T32" fmla="*/ 12 w 92"/>
                  <a:gd name="T33" fmla="*/ 197 h 236"/>
                  <a:gd name="T34" fmla="*/ 0 w 92"/>
                  <a:gd name="T35" fmla="*/ 224 h 236"/>
                  <a:gd name="T36" fmla="*/ 30 w 92"/>
                  <a:gd name="T3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236">
                    <a:moveTo>
                      <a:pt x="30" y="236"/>
                    </a:moveTo>
                    <a:lnTo>
                      <a:pt x="42" y="209"/>
                    </a:lnTo>
                    <a:lnTo>
                      <a:pt x="52" y="179"/>
                    </a:lnTo>
                    <a:lnTo>
                      <a:pt x="62" y="152"/>
                    </a:lnTo>
                    <a:lnTo>
                      <a:pt x="70" y="124"/>
                    </a:lnTo>
                    <a:lnTo>
                      <a:pt x="77" y="95"/>
                    </a:lnTo>
                    <a:lnTo>
                      <a:pt x="83" y="66"/>
                    </a:lnTo>
                    <a:lnTo>
                      <a:pt x="89" y="33"/>
                    </a:lnTo>
                    <a:lnTo>
                      <a:pt x="92" y="1"/>
                    </a:lnTo>
                    <a:lnTo>
                      <a:pt x="59" y="0"/>
                    </a:lnTo>
                    <a:lnTo>
                      <a:pt x="56" y="29"/>
                    </a:lnTo>
                    <a:lnTo>
                      <a:pt x="51" y="60"/>
                    </a:lnTo>
                    <a:lnTo>
                      <a:pt x="46" y="89"/>
                    </a:lnTo>
                    <a:lnTo>
                      <a:pt x="39" y="116"/>
                    </a:lnTo>
                    <a:lnTo>
                      <a:pt x="31" y="144"/>
                    </a:lnTo>
                    <a:lnTo>
                      <a:pt x="21" y="170"/>
                    </a:lnTo>
                    <a:lnTo>
                      <a:pt x="12" y="197"/>
                    </a:lnTo>
                    <a:lnTo>
                      <a:pt x="0" y="224"/>
                    </a:lnTo>
                    <a:lnTo>
                      <a:pt x="3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977"/>
              <p:cNvSpPr>
                <a:spLocks/>
              </p:cNvSpPr>
              <p:nvPr/>
            </p:nvSpPr>
            <p:spPr bwMode="auto">
              <a:xfrm>
                <a:off x="1523" y="2468"/>
                <a:ext cx="10" cy="7"/>
              </a:xfrm>
              <a:custGeom>
                <a:avLst/>
                <a:gdLst>
                  <a:gd name="T0" fmla="*/ 2 w 30"/>
                  <a:gd name="T1" fmla="*/ 0 h 22"/>
                  <a:gd name="T2" fmla="*/ 0 w 30"/>
                  <a:gd name="T3" fmla="*/ 7 h 22"/>
                  <a:gd name="T4" fmla="*/ 2 w 30"/>
                  <a:gd name="T5" fmla="*/ 14 h 22"/>
                  <a:gd name="T6" fmla="*/ 6 w 30"/>
                  <a:gd name="T7" fmla="*/ 18 h 22"/>
                  <a:gd name="T8" fmla="*/ 10 w 30"/>
                  <a:gd name="T9" fmla="*/ 19 h 22"/>
                  <a:gd name="T10" fmla="*/ 15 w 30"/>
                  <a:gd name="T11" fmla="*/ 22 h 22"/>
                  <a:gd name="T12" fmla="*/ 22 w 30"/>
                  <a:gd name="T13" fmla="*/ 21 h 22"/>
                  <a:gd name="T14" fmla="*/ 26 w 30"/>
                  <a:gd name="T15" fmla="*/ 18 h 22"/>
                  <a:gd name="T16" fmla="*/ 30 w 30"/>
                  <a:gd name="T17" fmla="*/ 12 h 22"/>
                  <a:gd name="T18" fmla="*/ 2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2" y="0"/>
                    </a:moveTo>
                    <a:lnTo>
                      <a:pt x="0" y="7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19"/>
                    </a:lnTo>
                    <a:lnTo>
                      <a:pt x="15" y="22"/>
                    </a:lnTo>
                    <a:lnTo>
                      <a:pt x="22" y="21"/>
                    </a:lnTo>
                    <a:lnTo>
                      <a:pt x="26" y="18"/>
                    </a:lnTo>
                    <a:lnTo>
                      <a:pt x="3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978"/>
              <p:cNvSpPr>
                <a:spLocks/>
              </p:cNvSpPr>
              <p:nvPr/>
            </p:nvSpPr>
            <p:spPr bwMode="auto">
              <a:xfrm>
                <a:off x="1629" y="2435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979"/>
              <p:cNvSpPr>
                <a:spLocks/>
              </p:cNvSpPr>
              <p:nvPr/>
            </p:nvSpPr>
            <p:spPr bwMode="auto">
              <a:xfrm>
                <a:off x="1633" y="2436"/>
                <a:ext cx="30" cy="74"/>
              </a:xfrm>
              <a:custGeom>
                <a:avLst/>
                <a:gdLst>
                  <a:gd name="T0" fmla="*/ 84 w 90"/>
                  <a:gd name="T1" fmla="*/ 223 h 223"/>
                  <a:gd name="T2" fmla="*/ 88 w 90"/>
                  <a:gd name="T3" fmla="*/ 178 h 223"/>
                  <a:gd name="T4" fmla="*/ 90 w 90"/>
                  <a:gd name="T5" fmla="*/ 139 h 223"/>
                  <a:gd name="T6" fmla="*/ 88 w 90"/>
                  <a:gd name="T7" fmla="*/ 105 h 223"/>
                  <a:gd name="T8" fmla="*/ 81 w 90"/>
                  <a:gd name="T9" fmla="*/ 74 h 223"/>
                  <a:gd name="T10" fmla="*/ 70 w 90"/>
                  <a:gd name="T11" fmla="*/ 49 h 223"/>
                  <a:gd name="T12" fmla="*/ 54 w 90"/>
                  <a:gd name="T13" fmla="*/ 26 h 223"/>
                  <a:gd name="T14" fmla="*/ 32 w 90"/>
                  <a:gd name="T15" fmla="*/ 10 h 223"/>
                  <a:gd name="T16" fmla="*/ 7 w 90"/>
                  <a:gd name="T17" fmla="*/ 0 h 223"/>
                  <a:gd name="T18" fmla="*/ 0 w 90"/>
                  <a:gd name="T19" fmla="*/ 30 h 223"/>
                  <a:gd name="T20" fmla="*/ 18 w 90"/>
                  <a:gd name="T21" fmla="*/ 38 h 223"/>
                  <a:gd name="T22" fmla="*/ 31 w 90"/>
                  <a:gd name="T23" fmla="*/ 49 h 223"/>
                  <a:gd name="T24" fmla="*/ 43 w 90"/>
                  <a:gd name="T25" fmla="*/ 62 h 223"/>
                  <a:gd name="T26" fmla="*/ 51 w 90"/>
                  <a:gd name="T27" fmla="*/ 82 h 223"/>
                  <a:gd name="T28" fmla="*/ 55 w 90"/>
                  <a:gd name="T29" fmla="*/ 108 h 223"/>
                  <a:gd name="T30" fmla="*/ 58 w 90"/>
                  <a:gd name="T31" fmla="*/ 139 h 223"/>
                  <a:gd name="T32" fmla="*/ 57 w 90"/>
                  <a:gd name="T33" fmla="*/ 177 h 223"/>
                  <a:gd name="T34" fmla="*/ 53 w 90"/>
                  <a:gd name="T35" fmla="*/ 219 h 223"/>
                  <a:gd name="T36" fmla="*/ 84 w 90"/>
                  <a:gd name="T3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223">
                    <a:moveTo>
                      <a:pt x="84" y="223"/>
                    </a:moveTo>
                    <a:lnTo>
                      <a:pt x="88" y="178"/>
                    </a:lnTo>
                    <a:lnTo>
                      <a:pt x="90" y="139"/>
                    </a:lnTo>
                    <a:lnTo>
                      <a:pt x="88" y="105"/>
                    </a:lnTo>
                    <a:lnTo>
                      <a:pt x="81" y="74"/>
                    </a:lnTo>
                    <a:lnTo>
                      <a:pt x="70" y="49"/>
                    </a:lnTo>
                    <a:lnTo>
                      <a:pt x="54" y="26"/>
                    </a:lnTo>
                    <a:lnTo>
                      <a:pt x="32" y="10"/>
                    </a:lnTo>
                    <a:lnTo>
                      <a:pt x="7" y="0"/>
                    </a:lnTo>
                    <a:lnTo>
                      <a:pt x="0" y="30"/>
                    </a:lnTo>
                    <a:lnTo>
                      <a:pt x="18" y="38"/>
                    </a:lnTo>
                    <a:lnTo>
                      <a:pt x="31" y="49"/>
                    </a:lnTo>
                    <a:lnTo>
                      <a:pt x="43" y="62"/>
                    </a:lnTo>
                    <a:lnTo>
                      <a:pt x="51" y="82"/>
                    </a:lnTo>
                    <a:lnTo>
                      <a:pt x="55" y="108"/>
                    </a:lnTo>
                    <a:lnTo>
                      <a:pt x="58" y="139"/>
                    </a:lnTo>
                    <a:lnTo>
                      <a:pt x="57" y="177"/>
                    </a:lnTo>
                    <a:lnTo>
                      <a:pt x="53" y="219"/>
                    </a:lnTo>
                    <a:lnTo>
                      <a:pt x="84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980"/>
              <p:cNvSpPr>
                <a:spLocks/>
              </p:cNvSpPr>
              <p:nvPr/>
            </p:nvSpPr>
            <p:spPr bwMode="auto">
              <a:xfrm>
                <a:off x="1629" y="2440"/>
                <a:ext cx="10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4 w 32"/>
                  <a:gd name="T5" fmla="*/ 12 h 16"/>
                  <a:gd name="T6" fmla="*/ 9 w 32"/>
                  <a:gd name="T7" fmla="*/ 15 h 16"/>
                  <a:gd name="T8" fmla="*/ 16 w 32"/>
                  <a:gd name="T9" fmla="*/ 16 h 16"/>
                  <a:gd name="T10" fmla="*/ 21 w 32"/>
                  <a:gd name="T11" fmla="*/ 16 h 16"/>
                  <a:gd name="T12" fmla="*/ 27 w 32"/>
                  <a:gd name="T13" fmla="*/ 13 h 16"/>
                  <a:gd name="T14" fmla="*/ 31 w 32"/>
                  <a:gd name="T15" fmla="*/ 9 h 16"/>
                  <a:gd name="T16" fmla="*/ 32 w 32"/>
                  <a:gd name="T17" fmla="*/ 2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6" y="16"/>
                    </a:lnTo>
                    <a:lnTo>
                      <a:pt x="21" y="16"/>
                    </a:lnTo>
                    <a:lnTo>
                      <a:pt x="27" y="13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981"/>
              <p:cNvSpPr>
                <a:spLocks/>
              </p:cNvSpPr>
              <p:nvPr/>
            </p:nvSpPr>
            <p:spPr bwMode="auto">
              <a:xfrm>
                <a:off x="1629" y="2563"/>
                <a:ext cx="9" cy="9"/>
              </a:xfrm>
              <a:custGeom>
                <a:avLst/>
                <a:gdLst>
                  <a:gd name="T0" fmla="*/ 0 w 27"/>
                  <a:gd name="T1" fmla="*/ 21 h 26"/>
                  <a:gd name="T2" fmla="*/ 5 w 27"/>
                  <a:gd name="T3" fmla="*/ 25 h 26"/>
                  <a:gd name="T4" fmla="*/ 11 w 27"/>
                  <a:gd name="T5" fmla="*/ 26 h 26"/>
                  <a:gd name="T6" fmla="*/ 18 w 27"/>
                  <a:gd name="T7" fmla="*/ 25 h 26"/>
                  <a:gd name="T8" fmla="*/ 22 w 27"/>
                  <a:gd name="T9" fmla="*/ 22 h 26"/>
                  <a:gd name="T10" fmla="*/ 26 w 27"/>
                  <a:gd name="T11" fmla="*/ 17 h 26"/>
                  <a:gd name="T12" fmla="*/ 27 w 27"/>
                  <a:gd name="T13" fmla="*/ 12 h 26"/>
                  <a:gd name="T14" fmla="*/ 27 w 27"/>
                  <a:gd name="T15" fmla="*/ 6 h 26"/>
                  <a:gd name="T16" fmla="*/ 23 w 27"/>
                  <a:gd name="T17" fmla="*/ 0 h 26"/>
                  <a:gd name="T18" fmla="*/ 0 w 27"/>
                  <a:gd name="T1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0" y="21"/>
                    </a:moveTo>
                    <a:lnTo>
                      <a:pt x="5" y="25"/>
                    </a:lnTo>
                    <a:lnTo>
                      <a:pt x="11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6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982"/>
              <p:cNvSpPr>
                <a:spLocks/>
              </p:cNvSpPr>
              <p:nvPr/>
            </p:nvSpPr>
            <p:spPr bwMode="auto">
              <a:xfrm>
                <a:off x="1595" y="2534"/>
                <a:ext cx="42" cy="36"/>
              </a:xfrm>
              <a:custGeom>
                <a:avLst/>
                <a:gdLst>
                  <a:gd name="T0" fmla="*/ 0 w 125"/>
                  <a:gd name="T1" fmla="*/ 25 h 108"/>
                  <a:gd name="T2" fmla="*/ 13 w 125"/>
                  <a:gd name="T3" fmla="*/ 35 h 108"/>
                  <a:gd name="T4" fmla="*/ 28 w 125"/>
                  <a:gd name="T5" fmla="*/ 46 h 108"/>
                  <a:gd name="T6" fmla="*/ 42 w 125"/>
                  <a:gd name="T7" fmla="*/ 55 h 108"/>
                  <a:gd name="T8" fmla="*/ 54 w 125"/>
                  <a:gd name="T9" fmla="*/ 64 h 108"/>
                  <a:gd name="T10" fmla="*/ 66 w 125"/>
                  <a:gd name="T11" fmla="*/ 72 h 108"/>
                  <a:gd name="T12" fmla="*/ 78 w 125"/>
                  <a:gd name="T13" fmla="*/ 85 h 108"/>
                  <a:gd name="T14" fmla="*/ 89 w 125"/>
                  <a:gd name="T15" fmla="*/ 94 h 108"/>
                  <a:gd name="T16" fmla="*/ 101 w 125"/>
                  <a:gd name="T17" fmla="*/ 108 h 108"/>
                  <a:gd name="T18" fmla="*/ 125 w 125"/>
                  <a:gd name="T19" fmla="*/ 87 h 108"/>
                  <a:gd name="T20" fmla="*/ 112 w 125"/>
                  <a:gd name="T21" fmla="*/ 72 h 108"/>
                  <a:gd name="T22" fmla="*/ 100 w 125"/>
                  <a:gd name="T23" fmla="*/ 60 h 108"/>
                  <a:gd name="T24" fmla="*/ 86 w 125"/>
                  <a:gd name="T25" fmla="*/ 50 h 108"/>
                  <a:gd name="T26" fmla="*/ 73 w 125"/>
                  <a:gd name="T27" fmla="*/ 39 h 108"/>
                  <a:gd name="T28" fmla="*/ 61 w 125"/>
                  <a:gd name="T29" fmla="*/ 29 h 108"/>
                  <a:gd name="T30" fmla="*/ 47 w 125"/>
                  <a:gd name="T31" fmla="*/ 20 h 108"/>
                  <a:gd name="T32" fmla="*/ 32 w 125"/>
                  <a:gd name="T33" fmla="*/ 10 h 108"/>
                  <a:gd name="T34" fmla="*/ 17 w 125"/>
                  <a:gd name="T35" fmla="*/ 0 h 108"/>
                  <a:gd name="T36" fmla="*/ 0 w 125"/>
                  <a:gd name="T37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08">
                    <a:moveTo>
                      <a:pt x="0" y="25"/>
                    </a:moveTo>
                    <a:lnTo>
                      <a:pt x="13" y="35"/>
                    </a:lnTo>
                    <a:lnTo>
                      <a:pt x="28" y="46"/>
                    </a:lnTo>
                    <a:lnTo>
                      <a:pt x="42" y="55"/>
                    </a:lnTo>
                    <a:lnTo>
                      <a:pt x="54" y="64"/>
                    </a:lnTo>
                    <a:lnTo>
                      <a:pt x="66" y="72"/>
                    </a:lnTo>
                    <a:lnTo>
                      <a:pt x="78" y="85"/>
                    </a:lnTo>
                    <a:lnTo>
                      <a:pt x="89" y="94"/>
                    </a:lnTo>
                    <a:lnTo>
                      <a:pt x="101" y="108"/>
                    </a:lnTo>
                    <a:lnTo>
                      <a:pt x="125" y="87"/>
                    </a:lnTo>
                    <a:lnTo>
                      <a:pt x="112" y="72"/>
                    </a:lnTo>
                    <a:lnTo>
                      <a:pt x="100" y="60"/>
                    </a:lnTo>
                    <a:lnTo>
                      <a:pt x="86" y="50"/>
                    </a:lnTo>
                    <a:lnTo>
                      <a:pt x="73" y="39"/>
                    </a:lnTo>
                    <a:lnTo>
                      <a:pt x="61" y="29"/>
                    </a:lnTo>
                    <a:lnTo>
                      <a:pt x="47" y="20"/>
                    </a:lnTo>
                    <a:lnTo>
                      <a:pt x="32" y="10"/>
                    </a:lnTo>
                    <a:lnTo>
                      <a:pt x="1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983"/>
              <p:cNvSpPr>
                <a:spLocks/>
              </p:cNvSpPr>
              <p:nvPr/>
            </p:nvSpPr>
            <p:spPr bwMode="auto">
              <a:xfrm>
                <a:off x="1628" y="2562"/>
                <a:ext cx="8" cy="9"/>
              </a:xfrm>
              <a:custGeom>
                <a:avLst/>
                <a:gdLst>
                  <a:gd name="T0" fmla="*/ 26 w 26"/>
                  <a:gd name="T1" fmla="*/ 3 h 27"/>
                  <a:gd name="T2" fmla="*/ 19 w 26"/>
                  <a:gd name="T3" fmla="*/ 0 h 27"/>
                  <a:gd name="T4" fmla="*/ 12 w 26"/>
                  <a:gd name="T5" fmla="*/ 0 h 27"/>
                  <a:gd name="T6" fmla="*/ 7 w 26"/>
                  <a:gd name="T7" fmla="*/ 3 h 27"/>
                  <a:gd name="T8" fmla="*/ 3 w 26"/>
                  <a:gd name="T9" fmla="*/ 5 h 27"/>
                  <a:gd name="T10" fmla="*/ 1 w 26"/>
                  <a:gd name="T11" fmla="*/ 12 h 27"/>
                  <a:gd name="T12" fmla="*/ 0 w 26"/>
                  <a:gd name="T13" fmla="*/ 16 h 27"/>
                  <a:gd name="T14" fmla="*/ 1 w 26"/>
                  <a:gd name="T15" fmla="*/ 23 h 27"/>
                  <a:gd name="T16" fmla="*/ 7 w 26"/>
                  <a:gd name="T17" fmla="*/ 27 h 27"/>
                  <a:gd name="T18" fmla="*/ 26 w 26"/>
                  <a:gd name="T1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3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7" y="27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984"/>
              <p:cNvSpPr>
                <a:spLocks/>
              </p:cNvSpPr>
              <p:nvPr/>
            </p:nvSpPr>
            <p:spPr bwMode="auto">
              <a:xfrm>
                <a:off x="1588" y="2576"/>
                <a:ext cx="10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10 h 16"/>
                  <a:gd name="T4" fmla="*/ 27 w 32"/>
                  <a:gd name="T5" fmla="*/ 4 h 16"/>
                  <a:gd name="T6" fmla="*/ 22 w 32"/>
                  <a:gd name="T7" fmla="*/ 1 h 16"/>
                  <a:gd name="T8" fmla="*/ 16 w 32"/>
                  <a:gd name="T9" fmla="*/ 0 h 16"/>
                  <a:gd name="T10" fmla="*/ 11 w 32"/>
                  <a:gd name="T11" fmla="*/ 1 h 16"/>
                  <a:gd name="T12" fmla="*/ 5 w 32"/>
                  <a:gd name="T13" fmla="*/ 4 h 16"/>
                  <a:gd name="T14" fmla="*/ 1 w 32"/>
                  <a:gd name="T15" fmla="*/ 10 h 16"/>
                  <a:gd name="T16" fmla="*/ 0 w 32"/>
                  <a:gd name="T17" fmla="*/ 16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985"/>
              <p:cNvSpPr>
                <a:spLocks/>
              </p:cNvSpPr>
              <p:nvPr/>
            </p:nvSpPr>
            <p:spPr bwMode="auto">
              <a:xfrm>
                <a:off x="1505" y="2581"/>
                <a:ext cx="93" cy="104"/>
              </a:xfrm>
              <a:custGeom>
                <a:avLst/>
                <a:gdLst>
                  <a:gd name="T0" fmla="*/ 2 w 278"/>
                  <a:gd name="T1" fmla="*/ 311 h 311"/>
                  <a:gd name="T2" fmla="*/ 29 w 278"/>
                  <a:gd name="T3" fmla="*/ 308 h 311"/>
                  <a:gd name="T4" fmla="*/ 53 w 278"/>
                  <a:gd name="T5" fmla="*/ 301 h 311"/>
                  <a:gd name="T6" fmla="*/ 78 w 278"/>
                  <a:gd name="T7" fmla="*/ 294 h 311"/>
                  <a:gd name="T8" fmla="*/ 103 w 278"/>
                  <a:gd name="T9" fmla="*/ 284 h 311"/>
                  <a:gd name="T10" fmla="*/ 126 w 278"/>
                  <a:gd name="T11" fmla="*/ 273 h 311"/>
                  <a:gd name="T12" fmla="*/ 149 w 278"/>
                  <a:gd name="T13" fmla="*/ 258 h 311"/>
                  <a:gd name="T14" fmla="*/ 170 w 278"/>
                  <a:gd name="T15" fmla="*/ 243 h 311"/>
                  <a:gd name="T16" fmla="*/ 189 w 278"/>
                  <a:gd name="T17" fmla="*/ 224 h 311"/>
                  <a:gd name="T18" fmla="*/ 208 w 278"/>
                  <a:gd name="T19" fmla="*/ 204 h 311"/>
                  <a:gd name="T20" fmla="*/ 224 w 278"/>
                  <a:gd name="T21" fmla="*/ 181 h 311"/>
                  <a:gd name="T22" fmla="*/ 239 w 278"/>
                  <a:gd name="T23" fmla="*/ 155 h 311"/>
                  <a:gd name="T24" fmla="*/ 250 w 278"/>
                  <a:gd name="T25" fmla="*/ 130 h 311"/>
                  <a:gd name="T26" fmla="*/ 262 w 278"/>
                  <a:gd name="T27" fmla="*/ 100 h 311"/>
                  <a:gd name="T28" fmla="*/ 270 w 278"/>
                  <a:gd name="T29" fmla="*/ 69 h 311"/>
                  <a:gd name="T30" fmla="*/ 275 w 278"/>
                  <a:gd name="T31" fmla="*/ 35 h 311"/>
                  <a:gd name="T32" fmla="*/ 278 w 278"/>
                  <a:gd name="T33" fmla="*/ 0 h 311"/>
                  <a:gd name="T34" fmla="*/ 246 w 278"/>
                  <a:gd name="T35" fmla="*/ 0 h 311"/>
                  <a:gd name="T36" fmla="*/ 243 w 278"/>
                  <a:gd name="T37" fmla="*/ 33 h 311"/>
                  <a:gd name="T38" fmla="*/ 238 w 278"/>
                  <a:gd name="T39" fmla="*/ 62 h 311"/>
                  <a:gd name="T40" fmla="*/ 231 w 278"/>
                  <a:gd name="T41" fmla="*/ 91 h 311"/>
                  <a:gd name="T42" fmla="*/ 221 w 278"/>
                  <a:gd name="T43" fmla="*/ 118 h 311"/>
                  <a:gd name="T44" fmla="*/ 211 w 278"/>
                  <a:gd name="T45" fmla="*/ 142 h 311"/>
                  <a:gd name="T46" fmla="*/ 197 w 278"/>
                  <a:gd name="T47" fmla="*/ 164 h 311"/>
                  <a:gd name="T48" fmla="*/ 182 w 278"/>
                  <a:gd name="T49" fmla="*/ 184 h 311"/>
                  <a:gd name="T50" fmla="*/ 167 w 278"/>
                  <a:gd name="T51" fmla="*/ 203 h 311"/>
                  <a:gd name="T52" fmla="*/ 150 w 278"/>
                  <a:gd name="T53" fmla="*/ 218 h 311"/>
                  <a:gd name="T54" fmla="*/ 130 w 278"/>
                  <a:gd name="T55" fmla="*/ 232 h 311"/>
                  <a:gd name="T56" fmla="*/ 111 w 278"/>
                  <a:gd name="T57" fmla="*/ 245 h 311"/>
                  <a:gd name="T58" fmla="*/ 91 w 278"/>
                  <a:gd name="T59" fmla="*/ 255 h 311"/>
                  <a:gd name="T60" fmla="*/ 68 w 278"/>
                  <a:gd name="T61" fmla="*/ 263 h 311"/>
                  <a:gd name="T62" fmla="*/ 46 w 278"/>
                  <a:gd name="T63" fmla="*/ 271 h 311"/>
                  <a:gd name="T64" fmla="*/ 23 w 278"/>
                  <a:gd name="T65" fmla="*/ 276 h 311"/>
                  <a:gd name="T66" fmla="*/ 0 w 278"/>
                  <a:gd name="T67" fmla="*/ 278 h 311"/>
                  <a:gd name="T68" fmla="*/ 2 w 278"/>
                  <a:gd name="T6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8" h="311">
                    <a:moveTo>
                      <a:pt x="2" y="311"/>
                    </a:moveTo>
                    <a:lnTo>
                      <a:pt x="29" y="308"/>
                    </a:lnTo>
                    <a:lnTo>
                      <a:pt x="53" y="301"/>
                    </a:lnTo>
                    <a:lnTo>
                      <a:pt x="78" y="294"/>
                    </a:lnTo>
                    <a:lnTo>
                      <a:pt x="103" y="284"/>
                    </a:lnTo>
                    <a:lnTo>
                      <a:pt x="126" y="273"/>
                    </a:lnTo>
                    <a:lnTo>
                      <a:pt x="149" y="258"/>
                    </a:lnTo>
                    <a:lnTo>
                      <a:pt x="170" y="243"/>
                    </a:lnTo>
                    <a:lnTo>
                      <a:pt x="189" y="224"/>
                    </a:lnTo>
                    <a:lnTo>
                      <a:pt x="208" y="204"/>
                    </a:lnTo>
                    <a:lnTo>
                      <a:pt x="224" y="181"/>
                    </a:lnTo>
                    <a:lnTo>
                      <a:pt x="239" y="155"/>
                    </a:lnTo>
                    <a:lnTo>
                      <a:pt x="250" y="130"/>
                    </a:lnTo>
                    <a:lnTo>
                      <a:pt x="262" y="100"/>
                    </a:lnTo>
                    <a:lnTo>
                      <a:pt x="270" y="69"/>
                    </a:lnTo>
                    <a:lnTo>
                      <a:pt x="275" y="35"/>
                    </a:lnTo>
                    <a:lnTo>
                      <a:pt x="278" y="0"/>
                    </a:lnTo>
                    <a:lnTo>
                      <a:pt x="246" y="0"/>
                    </a:lnTo>
                    <a:lnTo>
                      <a:pt x="243" y="33"/>
                    </a:lnTo>
                    <a:lnTo>
                      <a:pt x="238" y="62"/>
                    </a:lnTo>
                    <a:lnTo>
                      <a:pt x="231" y="91"/>
                    </a:lnTo>
                    <a:lnTo>
                      <a:pt x="221" y="118"/>
                    </a:lnTo>
                    <a:lnTo>
                      <a:pt x="211" y="142"/>
                    </a:lnTo>
                    <a:lnTo>
                      <a:pt x="197" y="164"/>
                    </a:lnTo>
                    <a:lnTo>
                      <a:pt x="182" y="184"/>
                    </a:lnTo>
                    <a:lnTo>
                      <a:pt x="167" y="203"/>
                    </a:lnTo>
                    <a:lnTo>
                      <a:pt x="150" y="218"/>
                    </a:lnTo>
                    <a:lnTo>
                      <a:pt x="130" y="232"/>
                    </a:lnTo>
                    <a:lnTo>
                      <a:pt x="111" y="245"/>
                    </a:lnTo>
                    <a:lnTo>
                      <a:pt x="91" y="255"/>
                    </a:lnTo>
                    <a:lnTo>
                      <a:pt x="68" y="263"/>
                    </a:lnTo>
                    <a:lnTo>
                      <a:pt x="46" y="271"/>
                    </a:lnTo>
                    <a:lnTo>
                      <a:pt x="23" y="276"/>
                    </a:lnTo>
                    <a:lnTo>
                      <a:pt x="0" y="278"/>
                    </a:lnTo>
                    <a:lnTo>
                      <a:pt x="2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986"/>
              <p:cNvSpPr>
                <a:spLocks/>
              </p:cNvSpPr>
              <p:nvPr/>
            </p:nvSpPr>
            <p:spPr bwMode="auto">
              <a:xfrm>
                <a:off x="1588" y="2576"/>
                <a:ext cx="5" cy="11"/>
              </a:xfrm>
              <a:custGeom>
                <a:avLst/>
                <a:gdLst>
                  <a:gd name="T0" fmla="*/ 15 w 16"/>
                  <a:gd name="T1" fmla="*/ 0 h 32"/>
                  <a:gd name="T2" fmla="*/ 3 w 16"/>
                  <a:gd name="T3" fmla="*/ 6 h 32"/>
                  <a:gd name="T4" fmla="*/ 0 w 16"/>
                  <a:gd name="T5" fmla="*/ 18 h 32"/>
                  <a:gd name="T6" fmla="*/ 5 w 16"/>
                  <a:gd name="T7" fmla="*/ 28 h 32"/>
                  <a:gd name="T8" fmla="*/ 16 w 16"/>
                  <a:gd name="T9" fmla="*/ 32 h 32"/>
                  <a:gd name="T10" fmla="*/ 15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8"/>
                    </a:lnTo>
                    <a:lnTo>
                      <a:pt x="16" y="3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987"/>
              <p:cNvSpPr>
                <a:spLocks/>
              </p:cNvSpPr>
              <p:nvPr/>
            </p:nvSpPr>
            <p:spPr bwMode="auto">
              <a:xfrm>
                <a:off x="1632" y="2720"/>
                <a:ext cx="10" cy="7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2 w 31"/>
                  <a:gd name="T13" fmla="*/ 19 h 20"/>
                  <a:gd name="T14" fmla="*/ 27 w 31"/>
                  <a:gd name="T15" fmla="*/ 15 h 20"/>
                  <a:gd name="T16" fmla="*/ 31 w 31"/>
                  <a:gd name="T17" fmla="*/ 9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988"/>
              <p:cNvSpPr>
                <a:spLocks/>
              </p:cNvSpPr>
              <p:nvPr/>
            </p:nvSpPr>
            <p:spPr bwMode="auto">
              <a:xfrm>
                <a:off x="1627" y="2652"/>
                <a:ext cx="20" cy="71"/>
              </a:xfrm>
              <a:custGeom>
                <a:avLst/>
                <a:gdLst>
                  <a:gd name="T0" fmla="*/ 0 w 62"/>
                  <a:gd name="T1" fmla="*/ 13 h 213"/>
                  <a:gd name="T2" fmla="*/ 11 w 62"/>
                  <a:gd name="T3" fmla="*/ 38 h 213"/>
                  <a:gd name="T4" fmla="*/ 20 w 62"/>
                  <a:gd name="T5" fmla="*/ 60 h 213"/>
                  <a:gd name="T6" fmla="*/ 25 w 62"/>
                  <a:gd name="T7" fmla="*/ 83 h 213"/>
                  <a:gd name="T8" fmla="*/ 30 w 62"/>
                  <a:gd name="T9" fmla="*/ 106 h 213"/>
                  <a:gd name="T10" fmla="*/ 31 w 62"/>
                  <a:gd name="T11" fmla="*/ 129 h 213"/>
                  <a:gd name="T12" fmla="*/ 29 w 62"/>
                  <a:gd name="T13" fmla="*/ 152 h 213"/>
                  <a:gd name="T14" fmla="*/ 25 w 62"/>
                  <a:gd name="T15" fmla="*/ 177 h 213"/>
                  <a:gd name="T16" fmla="*/ 16 w 62"/>
                  <a:gd name="T17" fmla="*/ 204 h 213"/>
                  <a:gd name="T18" fmla="*/ 46 w 62"/>
                  <a:gd name="T19" fmla="*/ 213 h 213"/>
                  <a:gd name="T20" fmla="*/ 54 w 62"/>
                  <a:gd name="T21" fmla="*/ 183 h 213"/>
                  <a:gd name="T22" fmla="*/ 61 w 62"/>
                  <a:gd name="T23" fmla="*/ 156 h 213"/>
                  <a:gd name="T24" fmla="*/ 62 w 62"/>
                  <a:gd name="T25" fmla="*/ 129 h 213"/>
                  <a:gd name="T26" fmla="*/ 61 w 62"/>
                  <a:gd name="T27" fmla="*/ 102 h 213"/>
                  <a:gd name="T28" fmla="*/ 57 w 62"/>
                  <a:gd name="T29" fmla="*/ 78 h 213"/>
                  <a:gd name="T30" fmla="*/ 50 w 62"/>
                  <a:gd name="T31" fmla="*/ 52 h 213"/>
                  <a:gd name="T32" fmla="*/ 41 w 62"/>
                  <a:gd name="T33" fmla="*/ 25 h 213"/>
                  <a:gd name="T34" fmla="*/ 30 w 62"/>
                  <a:gd name="T35" fmla="*/ 0 h 213"/>
                  <a:gd name="T36" fmla="*/ 0 w 62"/>
                  <a:gd name="T37" fmla="*/ 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213">
                    <a:moveTo>
                      <a:pt x="0" y="13"/>
                    </a:moveTo>
                    <a:lnTo>
                      <a:pt x="11" y="38"/>
                    </a:lnTo>
                    <a:lnTo>
                      <a:pt x="20" y="60"/>
                    </a:lnTo>
                    <a:lnTo>
                      <a:pt x="25" y="83"/>
                    </a:lnTo>
                    <a:lnTo>
                      <a:pt x="30" y="106"/>
                    </a:lnTo>
                    <a:lnTo>
                      <a:pt x="31" y="129"/>
                    </a:lnTo>
                    <a:lnTo>
                      <a:pt x="29" y="152"/>
                    </a:lnTo>
                    <a:lnTo>
                      <a:pt x="25" y="177"/>
                    </a:lnTo>
                    <a:lnTo>
                      <a:pt x="16" y="204"/>
                    </a:lnTo>
                    <a:lnTo>
                      <a:pt x="46" y="213"/>
                    </a:lnTo>
                    <a:lnTo>
                      <a:pt x="54" y="183"/>
                    </a:lnTo>
                    <a:lnTo>
                      <a:pt x="61" y="156"/>
                    </a:lnTo>
                    <a:lnTo>
                      <a:pt x="62" y="129"/>
                    </a:lnTo>
                    <a:lnTo>
                      <a:pt x="61" y="102"/>
                    </a:lnTo>
                    <a:lnTo>
                      <a:pt x="57" y="78"/>
                    </a:lnTo>
                    <a:lnTo>
                      <a:pt x="50" y="52"/>
                    </a:lnTo>
                    <a:lnTo>
                      <a:pt x="41" y="25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989"/>
              <p:cNvSpPr>
                <a:spLocks/>
              </p:cNvSpPr>
              <p:nvPr/>
            </p:nvSpPr>
            <p:spPr bwMode="auto">
              <a:xfrm>
                <a:off x="1632" y="2716"/>
                <a:ext cx="10" cy="7"/>
              </a:xfrm>
              <a:custGeom>
                <a:avLst/>
                <a:gdLst>
                  <a:gd name="T0" fmla="*/ 30 w 30"/>
                  <a:gd name="T1" fmla="*/ 8 h 21"/>
                  <a:gd name="T2" fmla="*/ 26 w 30"/>
                  <a:gd name="T3" fmla="*/ 2 h 21"/>
                  <a:gd name="T4" fmla="*/ 22 w 30"/>
                  <a:gd name="T5" fmla="*/ 0 h 21"/>
                  <a:gd name="T6" fmla="*/ 15 w 30"/>
                  <a:gd name="T7" fmla="*/ 0 h 21"/>
                  <a:gd name="T8" fmla="*/ 10 w 30"/>
                  <a:gd name="T9" fmla="*/ 0 h 21"/>
                  <a:gd name="T10" fmla="*/ 5 w 30"/>
                  <a:gd name="T11" fmla="*/ 4 h 21"/>
                  <a:gd name="T12" fmla="*/ 1 w 30"/>
                  <a:gd name="T13" fmla="*/ 9 h 21"/>
                  <a:gd name="T14" fmla="*/ 0 w 30"/>
                  <a:gd name="T15" fmla="*/ 15 h 21"/>
                  <a:gd name="T16" fmla="*/ 1 w 30"/>
                  <a:gd name="T17" fmla="*/ 21 h 21"/>
                  <a:gd name="T18" fmla="*/ 30 w 30"/>
                  <a:gd name="T1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8"/>
                    </a:move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990"/>
              <p:cNvSpPr>
                <a:spLocks/>
              </p:cNvSpPr>
              <p:nvPr/>
            </p:nvSpPr>
            <p:spPr bwMode="auto">
              <a:xfrm>
                <a:off x="1688" y="2567"/>
                <a:ext cx="11" cy="5"/>
              </a:xfrm>
              <a:custGeom>
                <a:avLst/>
                <a:gdLst>
                  <a:gd name="T0" fmla="*/ 32 w 32"/>
                  <a:gd name="T1" fmla="*/ 15 h 16"/>
                  <a:gd name="T2" fmla="*/ 29 w 32"/>
                  <a:gd name="T3" fmla="*/ 8 h 16"/>
                  <a:gd name="T4" fmla="*/ 27 w 32"/>
                  <a:gd name="T5" fmla="*/ 2 h 16"/>
                  <a:gd name="T6" fmla="*/ 21 w 32"/>
                  <a:gd name="T7" fmla="*/ 0 h 16"/>
                  <a:gd name="T8" fmla="*/ 16 w 32"/>
                  <a:gd name="T9" fmla="*/ 0 h 16"/>
                  <a:gd name="T10" fmla="*/ 9 w 32"/>
                  <a:gd name="T11" fmla="*/ 1 h 16"/>
                  <a:gd name="T12" fmla="*/ 4 w 32"/>
                  <a:gd name="T13" fmla="*/ 5 h 16"/>
                  <a:gd name="T14" fmla="*/ 1 w 32"/>
                  <a:gd name="T15" fmla="*/ 9 h 16"/>
                  <a:gd name="T16" fmla="*/ 0 w 32"/>
                  <a:gd name="T17" fmla="*/ 16 h 16"/>
                  <a:gd name="T18" fmla="*/ 32 w 32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5"/>
                    </a:moveTo>
                    <a:lnTo>
                      <a:pt x="29" y="8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991"/>
              <p:cNvSpPr>
                <a:spLocks/>
              </p:cNvSpPr>
              <p:nvPr/>
            </p:nvSpPr>
            <p:spPr bwMode="auto">
              <a:xfrm>
                <a:off x="1677" y="2572"/>
                <a:ext cx="22" cy="49"/>
              </a:xfrm>
              <a:custGeom>
                <a:avLst/>
                <a:gdLst>
                  <a:gd name="T0" fmla="*/ 27 w 66"/>
                  <a:gd name="T1" fmla="*/ 148 h 148"/>
                  <a:gd name="T2" fmla="*/ 38 w 66"/>
                  <a:gd name="T3" fmla="*/ 131 h 148"/>
                  <a:gd name="T4" fmla="*/ 46 w 66"/>
                  <a:gd name="T5" fmla="*/ 112 h 148"/>
                  <a:gd name="T6" fmla="*/ 52 w 66"/>
                  <a:gd name="T7" fmla="*/ 93 h 148"/>
                  <a:gd name="T8" fmla="*/ 58 w 66"/>
                  <a:gd name="T9" fmla="*/ 76 h 148"/>
                  <a:gd name="T10" fmla="*/ 63 w 66"/>
                  <a:gd name="T11" fmla="*/ 57 h 148"/>
                  <a:gd name="T12" fmla="*/ 65 w 66"/>
                  <a:gd name="T13" fmla="*/ 36 h 148"/>
                  <a:gd name="T14" fmla="*/ 66 w 66"/>
                  <a:gd name="T15" fmla="*/ 19 h 148"/>
                  <a:gd name="T16" fmla="*/ 65 w 66"/>
                  <a:gd name="T17" fmla="*/ 0 h 148"/>
                  <a:gd name="T18" fmla="*/ 32 w 66"/>
                  <a:gd name="T19" fmla="*/ 1 h 148"/>
                  <a:gd name="T20" fmla="*/ 34 w 66"/>
                  <a:gd name="T21" fmla="*/ 19 h 148"/>
                  <a:gd name="T22" fmla="*/ 32 w 66"/>
                  <a:gd name="T23" fmla="*/ 35 h 148"/>
                  <a:gd name="T24" fmla="*/ 32 w 66"/>
                  <a:gd name="T25" fmla="*/ 51 h 148"/>
                  <a:gd name="T26" fmla="*/ 28 w 66"/>
                  <a:gd name="T27" fmla="*/ 66 h 148"/>
                  <a:gd name="T28" fmla="*/ 23 w 66"/>
                  <a:gd name="T29" fmla="*/ 84 h 148"/>
                  <a:gd name="T30" fmla="*/ 17 w 66"/>
                  <a:gd name="T31" fmla="*/ 100 h 148"/>
                  <a:gd name="T32" fmla="*/ 9 w 66"/>
                  <a:gd name="T33" fmla="*/ 117 h 148"/>
                  <a:gd name="T34" fmla="*/ 0 w 66"/>
                  <a:gd name="T35" fmla="*/ 134 h 148"/>
                  <a:gd name="T36" fmla="*/ 27 w 66"/>
                  <a:gd name="T3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48">
                    <a:moveTo>
                      <a:pt x="27" y="148"/>
                    </a:moveTo>
                    <a:lnTo>
                      <a:pt x="38" y="131"/>
                    </a:lnTo>
                    <a:lnTo>
                      <a:pt x="46" y="112"/>
                    </a:lnTo>
                    <a:lnTo>
                      <a:pt x="52" y="93"/>
                    </a:lnTo>
                    <a:lnTo>
                      <a:pt x="58" y="76"/>
                    </a:lnTo>
                    <a:lnTo>
                      <a:pt x="63" y="57"/>
                    </a:lnTo>
                    <a:lnTo>
                      <a:pt x="65" y="36"/>
                    </a:lnTo>
                    <a:lnTo>
                      <a:pt x="66" y="19"/>
                    </a:lnTo>
                    <a:lnTo>
                      <a:pt x="65" y="0"/>
                    </a:lnTo>
                    <a:lnTo>
                      <a:pt x="32" y="1"/>
                    </a:lnTo>
                    <a:lnTo>
                      <a:pt x="34" y="19"/>
                    </a:lnTo>
                    <a:lnTo>
                      <a:pt x="32" y="35"/>
                    </a:lnTo>
                    <a:lnTo>
                      <a:pt x="32" y="51"/>
                    </a:lnTo>
                    <a:lnTo>
                      <a:pt x="28" y="66"/>
                    </a:lnTo>
                    <a:lnTo>
                      <a:pt x="23" y="84"/>
                    </a:lnTo>
                    <a:lnTo>
                      <a:pt x="17" y="100"/>
                    </a:lnTo>
                    <a:lnTo>
                      <a:pt x="9" y="117"/>
                    </a:lnTo>
                    <a:lnTo>
                      <a:pt x="0" y="134"/>
                    </a:lnTo>
                    <a:lnTo>
                      <a:pt x="2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992"/>
              <p:cNvSpPr>
                <a:spLocks/>
              </p:cNvSpPr>
              <p:nvPr/>
            </p:nvSpPr>
            <p:spPr bwMode="auto">
              <a:xfrm>
                <a:off x="1687" y="2570"/>
                <a:ext cx="10" cy="7"/>
              </a:xfrm>
              <a:custGeom>
                <a:avLst/>
                <a:gdLst>
                  <a:gd name="T0" fmla="*/ 3 w 30"/>
                  <a:gd name="T1" fmla="*/ 0 h 22"/>
                  <a:gd name="T2" fmla="*/ 0 w 30"/>
                  <a:gd name="T3" fmla="*/ 7 h 22"/>
                  <a:gd name="T4" fmla="*/ 2 w 30"/>
                  <a:gd name="T5" fmla="*/ 12 h 22"/>
                  <a:gd name="T6" fmla="*/ 6 w 30"/>
                  <a:gd name="T7" fmla="*/ 16 h 22"/>
                  <a:gd name="T8" fmla="*/ 10 w 30"/>
                  <a:gd name="T9" fmla="*/ 20 h 22"/>
                  <a:gd name="T10" fmla="*/ 14 w 30"/>
                  <a:gd name="T11" fmla="*/ 22 h 22"/>
                  <a:gd name="T12" fmla="*/ 20 w 30"/>
                  <a:gd name="T13" fmla="*/ 22 h 22"/>
                  <a:gd name="T14" fmla="*/ 26 w 30"/>
                  <a:gd name="T15" fmla="*/ 20 h 22"/>
                  <a:gd name="T16" fmla="*/ 30 w 30"/>
                  <a:gd name="T17" fmla="*/ 15 h 22"/>
                  <a:gd name="T18" fmla="*/ 3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" y="0"/>
                    </a:move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6" y="20"/>
                    </a:lnTo>
                    <a:lnTo>
                      <a:pt x="3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993"/>
              <p:cNvSpPr>
                <a:spLocks/>
              </p:cNvSpPr>
              <p:nvPr/>
            </p:nvSpPr>
            <p:spPr bwMode="auto">
              <a:xfrm>
                <a:off x="1709" y="2738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994"/>
              <p:cNvSpPr>
                <a:spLocks/>
              </p:cNvSpPr>
              <p:nvPr/>
            </p:nvSpPr>
            <p:spPr bwMode="auto">
              <a:xfrm>
                <a:off x="1694" y="2661"/>
                <a:ext cx="26" cy="78"/>
              </a:xfrm>
              <a:custGeom>
                <a:avLst/>
                <a:gdLst>
                  <a:gd name="T0" fmla="*/ 3 w 78"/>
                  <a:gd name="T1" fmla="*/ 0 h 233"/>
                  <a:gd name="T2" fmla="*/ 0 w 78"/>
                  <a:gd name="T3" fmla="*/ 31 h 233"/>
                  <a:gd name="T4" fmla="*/ 3 w 78"/>
                  <a:gd name="T5" fmla="*/ 61 h 233"/>
                  <a:gd name="T6" fmla="*/ 11 w 78"/>
                  <a:gd name="T7" fmla="*/ 90 h 233"/>
                  <a:gd name="T8" fmla="*/ 22 w 78"/>
                  <a:gd name="T9" fmla="*/ 115 h 233"/>
                  <a:gd name="T10" fmla="*/ 31 w 78"/>
                  <a:gd name="T11" fmla="*/ 142 h 233"/>
                  <a:gd name="T12" fmla="*/ 39 w 78"/>
                  <a:gd name="T13" fmla="*/ 169 h 233"/>
                  <a:gd name="T14" fmla="*/ 45 w 78"/>
                  <a:gd name="T15" fmla="*/ 199 h 233"/>
                  <a:gd name="T16" fmla="*/ 46 w 78"/>
                  <a:gd name="T17" fmla="*/ 233 h 233"/>
                  <a:gd name="T18" fmla="*/ 78 w 78"/>
                  <a:gd name="T19" fmla="*/ 233 h 233"/>
                  <a:gd name="T20" fmla="*/ 77 w 78"/>
                  <a:gd name="T21" fmla="*/ 196 h 233"/>
                  <a:gd name="T22" fmla="*/ 70 w 78"/>
                  <a:gd name="T23" fmla="*/ 162 h 233"/>
                  <a:gd name="T24" fmla="*/ 62 w 78"/>
                  <a:gd name="T25" fmla="*/ 131 h 233"/>
                  <a:gd name="T26" fmla="*/ 51 w 78"/>
                  <a:gd name="T27" fmla="*/ 104 h 233"/>
                  <a:gd name="T28" fmla="*/ 42 w 78"/>
                  <a:gd name="T29" fmla="*/ 80 h 233"/>
                  <a:gd name="T30" fmla="*/ 35 w 78"/>
                  <a:gd name="T31" fmla="*/ 56 h 233"/>
                  <a:gd name="T32" fmla="*/ 32 w 78"/>
                  <a:gd name="T33" fmla="*/ 31 h 233"/>
                  <a:gd name="T34" fmla="*/ 35 w 78"/>
                  <a:gd name="T35" fmla="*/ 6 h 233"/>
                  <a:gd name="T36" fmla="*/ 3 w 78"/>
                  <a:gd name="T3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233">
                    <a:moveTo>
                      <a:pt x="3" y="0"/>
                    </a:moveTo>
                    <a:lnTo>
                      <a:pt x="0" y="31"/>
                    </a:lnTo>
                    <a:lnTo>
                      <a:pt x="3" y="61"/>
                    </a:lnTo>
                    <a:lnTo>
                      <a:pt x="11" y="90"/>
                    </a:lnTo>
                    <a:lnTo>
                      <a:pt x="22" y="115"/>
                    </a:lnTo>
                    <a:lnTo>
                      <a:pt x="31" y="142"/>
                    </a:lnTo>
                    <a:lnTo>
                      <a:pt x="39" y="169"/>
                    </a:lnTo>
                    <a:lnTo>
                      <a:pt x="45" y="199"/>
                    </a:lnTo>
                    <a:lnTo>
                      <a:pt x="46" y="233"/>
                    </a:lnTo>
                    <a:lnTo>
                      <a:pt x="78" y="233"/>
                    </a:lnTo>
                    <a:lnTo>
                      <a:pt x="77" y="196"/>
                    </a:lnTo>
                    <a:lnTo>
                      <a:pt x="70" y="162"/>
                    </a:lnTo>
                    <a:lnTo>
                      <a:pt x="62" y="131"/>
                    </a:lnTo>
                    <a:lnTo>
                      <a:pt x="51" y="104"/>
                    </a:lnTo>
                    <a:lnTo>
                      <a:pt x="42" y="80"/>
                    </a:lnTo>
                    <a:lnTo>
                      <a:pt x="35" y="56"/>
                    </a:lnTo>
                    <a:lnTo>
                      <a:pt x="32" y="31"/>
                    </a:lnTo>
                    <a:lnTo>
                      <a:pt x="3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995"/>
              <p:cNvSpPr>
                <a:spLocks/>
              </p:cNvSpPr>
              <p:nvPr/>
            </p:nvSpPr>
            <p:spPr bwMode="auto">
              <a:xfrm>
                <a:off x="1709" y="2733"/>
                <a:ext cx="11" cy="7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7 h 19"/>
                  <a:gd name="T6" fmla="*/ 24 w 32"/>
                  <a:gd name="T7" fmla="*/ 3 h 19"/>
                  <a:gd name="T8" fmla="*/ 19 w 32"/>
                  <a:gd name="T9" fmla="*/ 0 h 19"/>
                  <a:gd name="T10" fmla="*/ 13 w 32"/>
                  <a:gd name="T11" fmla="*/ 0 h 19"/>
                  <a:gd name="T12" fmla="*/ 7 w 32"/>
                  <a:gd name="T13" fmla="*/ 3 h 19"/>
                  <a:gd name="T14" fmla="*/ 3 w 32"/>
                  <a:gd name="T15" fmla="*/ 7 h 19"/>
                  <a:gd name="T16" fmla="*/ 0 w 32"/>
                  <a:gd name="T17" fmla="*/ 14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996"/>
              <p:cNvSpPr>
                <a:spLocks/>
              </p:cNvSpPr>
              <p:nvPr/>
            </p:nvSpPr>
            <p:spPr bwMode="auto">
              <a:xfrm>
                <a:off x="1853" y="2715"/>
                <a:ext cx="10" cy="9"/>
              </a:xfrm>
              <a:custGeom>
                <a:avLst/>
                <a:gdLst>
                  <a:gd name="T0" fmla="*/ 0 w 29"/>
                  <a:gd name="T1" fmla="*/ 19 h 26"/>
                  <a:gd name="T2" fmla="*/ 6 w 29"/>
                  <a:gd name="T3" fmla="*/ 25 h 26"/>
                  <a:gd name="T4" fmla="*/ 12 w 29"/>
                  <a:gd name="T5" fmla="*/ 26 h 26"/>
                  <a:gd name="T6" fmla="*/ 19 w 29"/>
                  <a:gd name="T7" fmla="*/ 25 h 26"/>
                  <a:gd name="T8" fmla="*/ 23 w 29"/>
                  <a:gd name="T9" fmla="*/ 22 h 26"/>
                  <a:gd name="T10" fmla="*/ 27 w 29"/>
                  <a:gd name="T11" fmla="*/ 18 h 26"/>
                  <a:gd name="T12" fmla="*/ 29 w 29"/>
                  <a:gd name="T13" fmla="*/ 13 h 26"/>
                  <a:gd name="T14" fmla="*/ 29 w 29"/>
                  <a:gd name="T15" fmla="*/ 7 h 26"/>
                  <a:gd name="T16" fmla="*/ 25 w 29"/>
                  <a:gd name="T17" fmla="*/ 0 h 26"/>
                  <a:gd name="T18" fmla="*/ 0 w 29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0" y="19"/>
                    </a:moveTo>
                    <a:lnTo>
                      <a:pt x="6" y="25"/>
                    </a:lnTo>
                    <a:lnTo>
                      <a:pt x="12" y="26"/>
                    </a:lnTo>
                    <a:lnTo>
                      <a:pt x="19" y="25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997"/>
              <p:cNvSpPr>
                <a:spLocks/>
              </p:cNvSpPr>
              <p:nvPr/>
            </p:nvSpPr>
            <p:spPr bwMode="auto">
              <a:xfrm>
                <a:off x="1840" y="2678"/>
                <a:ext cx="22" cy="44"/>
              </a:xfrm>
              <a:custGeom>
                <a:avLst/>
                <a:gdLst>
                  <a:gd name="T0" fmla="*/ 0 w 66"/>
                  <a:gd name="T1" fmla="*/ 0 h 132"/>
                  <a:gd name="T2" fmla="*/ 0 w 66"/>
                  <a:gd name="T3" fmla="*/ 19 h 132"/>
                  <a:gd name="T4" fmla="*/ 0 w 66"/>
                  <a:gd name="T5" fmla="*/ 36 h 132"/>
                  <a:gd name="T6" fmla="*/ 2 w 66"/>
                  <a:gd name="T7" fmla="*/ 54 h 132"/>
                  <a:gd name="T8" fmla="*/ 8 w 66"/>
                  <a:gd name="T9" fmla="*/ 72 h 132"/>
                  <a:gd name="T10" fmla="*/ 13 w 66"/>
                  <a:gd name="T11" fmla="*/ 86 h 132"/>
                  <a:gd name="T12" fmla="*/ 20 w 66"/>
                  <a:gd name="T13" fmla="*/ 103 h 132"/>
                  <a:gd name="T14" fmla="*/ 29 w 66"/>
                  <a:gd name="T15" fmla="*/ 119 h 132"/>
                  <a:gd name="T16" fmla="*/ 40 w 66"/>
                  <a:gd name="T17" fmla="*/ 132 h 132"/>
                  <a:gd name="T18" fmla="*/ 66 w 66"/>
                  <a:gd name="T19" fmla="*/ 112 h 132"/>
                  <a:gd name="T20" fmla="*/ 55 w 66"/>
                  <a:gd name="T21" fmla="*/ 100 h 132"/>
                  <a:gd name="T22" fmla="*/ 48 w 66"/>
                  <a:gd name="T23" fmla="*/ 88 h 132"/>
                  <a:gd name="T24" fmla="*/ 41 w 66"/>
                  <a:gd name="T25" fmla="*/ 76 h 132"/>
                  <a:gd name="T26" fmla="*/ 37 w 66"/>
                  <a:gd name="T27" fmla="*/ 62 h 132"/>
                  <a:gd name="T28" fmla="*/ 33 w 66"/>
                  <a:gd name="T29" fmla="*/ 49 h 132"/>
                  <a:gd name="T30" fmla="*/ 32 w 66"/>
                  <a:gd name="T31" fmla="*/ 35 h 132"/>
                  <a:gd name="T32" fmla="*/ 32 w 66"/>
                  <a:gd name="T33" fmla="*/ 19 h 132"/>
                  <a:gd name="T34" fmla="*/ 32 w 66"/>
                  <a:gd name="T35" fmla="*/ 3 h 132"/>
                  <a:gd name="T36" fmla="*/ 0 w 66"/>
                  <a:gd name="T3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32">
                    <a:moveTo>
                      <a:pt x="0" y="0"/>
                    </a:moveTo>
                    <a:lnTo>
                      <a:pt x="0" y="19"/>
                    </a:lnTo>
                    <a:lnTo>
                      <a:pt x="0" y="36"/>
                    </a:lnTo>
                    <a:lnTo>
                      <a:pt x="2" y="54"/>
                    </a:lnTo>
                    <a:lnTo>
                      <a:pt x="8" y="72"/>
                    </a:lnTo>
                    <a:lnTo>
                      <a:pt x="13" y="86"/>
                    </a:lnTo>
                    <a:lnTo>
                      <a:pt x="20" y="103"/>
                    </a:lnTo>
                    <a:lnTo>
                      <a:pt x="29" y="119"/>
                    </a:lnTo>
                    <a:lnTo>
                      <a:pt x="40" y="132"/>
                    </a:lnTo>
                    <a:lnTo>
                      <a:pt x="66" y="112"/>
                    </a:lnTo>
                    <a:lnTo>
                      <a:pt x="55" y="100"/>
                    </a:lnTo>
                    <a:lnTo>
                      <a:pt x="48" y="88"/>
                    </a:lnTo>
                    <a:lnTo>
                      <a:pt x="41" y="76"/>
                    </a:lnTo>
                    <a:lnTo>
                      <a:pt x="37" y="62"/>
                    </a:lnTo>
                    <a:lnTo>
                      <a:pt x="33" y="49"/>
                    </a:lnTo>
                    <a:lnTo>
                      <a:pt x="32" y="35"/>
                    </a:lnTo>
                    <a:lnTo>
                      <a:pt x="32" y="19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998"/>
              <p:cNvSpPr>
                <a:spLocks/>
              </p:cNvSpPr>
              <p:nvPr/>
            </p:nvSpPr>
            <p:spPr bwMode="auto">
              <a:xfrm>
                <a:off x="1853" y="2713"/>
                <a:ext cx="11" cy="6"/>
              </a:xfrm>
              <a:custGeom>
                <a:avLst/>
                <a:gdLst>
                  <a:gd name="T0" fmla="*/ 33 w 33"/>
                  <a:gd name="T1" fmla="*/ 16 h 16"/>
                  <a:gd name="T2" fmla="*/ 31 w 33"/>
                  <a:gd name="T3" fmla="*/ 9 h 16"/>
                  <a:gd name="T4" fmla="*/ 29 w 33"/>
                  <a:gd name="T5" fmla="*/ 5 h 16"/>
                  <a:gd name="T6" fmla="*/ 23 w 33"/>
                  <a:gd name="T7" fmla="*/ 1 h 16"/>
                  <a:gd name="T8" fmla="*/ 18 w 33"/>
                  <a:gd name="T9" fmla="*/ 0 h 16"/>
                  <a:gd name="T10" fmla="*/ 11 w 33"/>
                  <a:gd name="T11" fmla="*/ 0 h 16"/>
                  <a:gd name="T12" fmla="*/ 7 w 33"/>
                  <a:gd name="T13" fmla="*/ 2 h 16"/>
                  <a:gd name="T14" fmla="*/ 2 w 33"/>
                  <a:gd name="T15" fmla="*/ 8 h 16"/>
                  <a:gd name="T16" fmla="*/ 0 w 33"/>
                  <a:gd name="T17" fmla="*/ 14 h 16"/>
                  <a:gd name="T18" fmla="*/ 33 w 33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31" y="9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999"/>
              <p:cNvSpPr>
                <a:spLocks/>
              </p:cNvSpPr>
              <p:nvPr/>
            </p:nvSpPr>
            <p:spPr bwMode="auto">
              <a:xfrm>
                <a:off x="1759" y="2706"/>
                <a:ext cx="10" cy="7"/>
              </a:xfrm>
              <a:custGeom>
                <a:avLst/>
                <a:gdLst>
                  <a:gd name="T0" fmla="*/ 0 w 29"/>
                  <a:gd name="T1" fmla="*/ 0 h 21"/>
                  <a:gd name="T2" fmla="*/ 0 w 29"/>
                  <a:gd name="T3" fmla="*/ 7 h 21"/>
                  <a:gd name="T4" fmla="*/ 1 w 29"/>
                  <a:gd name="T5" fmla="*/ 13 h 21"/>
                  <a:gd name="T6" fmla="*/ 5 w 29"/>
                  <a:gd name="T7" fmla="*/ 17 h 21"/>
                  <a:gd name="T8" fmla="*/ 12 w 29"/>
                  <a:gd name="T9" fmla="*/ 19 h 21"/>
                  <a:gd name="T10" fmla="*/ 16 w 29"/>
                  <a:gd name="T11" fmla="*/ 21 h 21"/>
                  <a:gd name="T12" fmla="*/ 23 w 29"/>
                  <a:gd name="T13" fmla="*/ 18 h 21"/>
                  <a:gd name="T14" fmla="*/ 27 w 29"/>
                  <a:gd name="T15" fmla="*/ 14 h 21"/>
                  <a:gd name="T16" fmla="*/ 29 w 29"/>
                  <a:gd name="T17" fmla="*/ 8 h 21"/>
                  <a:gd name="T18" fmla="*/ 0 w 29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23" y="18"/>
                    </a:lnTo>
                    <a:lnTo>
                      <a:pt x="27" y="14"/>
                    </a:lnTo>
                    <a:lnTo>
                      <a:pt x="2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1000"/>
              <p:cNvSpPr>
                <a:spLocks/>
              </p:cNvSpPr>
              <p:nvPr/>
            </p:nvSpPr>
            <p:spPr bwMode="auto">
              <a:xfrm>
                <a:off x="1732" y="2614"/>
                <a:ext cx="41" cy="95"/>
              </a:xfrm>
              <a:custGeom>
                <a:avLst/>
                <a:gdLst>
                  <a:gd name="T0" fmla="*/ 0 w 121"/>
                  <a:gd name="T1" fmla="*/ 22 h 286"/>
                  <a:gd name="T2" fmla="*/ 30 w 121"/>
                  <a:gd name="T3" fmla="*/ 54 h 286"/>
                  <a:gd name="T4" fmla="*/ 53 w 121"/>
                  <a:gd name="T5" fmla="*/ 88 h 286"/>
                  <a:gd name="T6" fmla="*/ 69 w 121"/>
                  <a:gd name="T7" fmla="*/ 123 h 286"/>
                  <a:gd name="T8" fmla="*/ 81 w 121"/>
                  <a:gd name="T9" fmla="*/ 157 h 286"/>
                  <a:gd name="T10" fmla="*/ 86 w 121"/>
                  <a:gd name="T11" fmla="*/ 189 h 286"/>
                  <a:gd name="T12" fmla="*/ 89 w 121"/>
                  <a:gd name="T13" fmla="*/ 222 h 286"/>
                  <a:gd name="T14" fmla="*/ 86 w 121"/>
                  <a:gd name="T15" fmla="*/ 251 h 286"/>
                  <a:gd name="T16" fmla="*/ 81 w 121"/>
                  <a:gd name="T17" fmla="*/ 277 h 286"/>
                  <a:gd name="T18" fmla="*/ 111 w 121"/>
                  <a:gd name="T19" fmla="*/ 286 h 286"/>
                  <a:gd name="T20" fmla="*/ 119 w 121"/>
                  <a:gd name="T21" fmla="*/ 255 h 286"/>
                  <a:gd name="T22" fmla="*/ 121 w 121"/>
                  <a:gd name="T23" fmla="*/ 222 h 286"/>
                  <a:gd name="T24" fmla="*/ 119 w 121"/>
                  <a:gd name="T25" fmla="*/ 187 h 286"/>
                  <a:gd name="T26" fmla="*/ 111 w 121"/>
                  <a:gd name="T27" fmla="*/ 148 h 286"/>
                  <a:gd name="T28" fmla="*/ 97 w 121"/>
                  <a:gd name="T29" fmla="*/ 111 h 286"/>
                  <a:gd name="T30" fmla="*/ 78 w 121"/>
                  <a:gd name="T31" fmla="*/ 73 h 286"/>
                  <a:gd name="T32" fmla="*/ 54 w 121"/>
                  <a:gd name="T33" fmla="*/ 37 h 286"/>
                  <a:gd name="T34" fmla="*/ 22 w 121"/>
                  <a:gd name="T35" fmla="*/ 0 h 286"/>
                  <a:gd name="T36" fmla="*/ 0 w 121"/>
                  <a:gd name="T37" fmla="*/ 2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" h="286">
                    <a:moveTo>
                      <a:pt x="0" y="22"/>
                    </a:moveTo>
                    <a:lnTo>
                      <a:pt x="30" y="54"/>
                    </a:lnTo>
                    <a:lnTo>
                      <a:pt x="53" y="88"/>
                    </a:lnTo>
                    <a:lnTo>
                      <a:pt x="69" y="123"/>
                    </a:lnTo>
                    <a:lnTo>
                      <a:pt x="81" y="157"/>
                    </a:lnTo>
                    <a:lnTo>
                      <a:pt x="86" y="189"/>
                    </a:lnTo>
                    <a:lnTo>
                      <a:pt x="89" y="222"/>
                    </a:lnTo>
                    <a:lnTo>
                      <a:pt x="86" y="251"/>
                    </a:lnTo>
                    <a:lnTo>
                      <a:pt x="81" y="277"/>
                    </a:lnTo>
                    <a:lnTo>
                      <a:pt x="111" y="286"/>
                    </a:lnTo>
                    <a:lnTo>
                      <a:pt x="119" y="255"/>
                    </a:lnTo>
                    <a:lnTo>
                      <a:pt x="121" y="222"/>
                    </a:lnTo>
                    <a:lnTo>
                      <a:pt x="119" y="187"/>
                    </a:lnTo>
                    <a:lnTo>
                      <a:pt x="111" y="148"/>
                    </a:lnTo>
                    <a:lnTo>
                      <a:pt x="97" y="111"/>
                    </a:lnTo>
                    <a:lnTo>
                      <a:pt x="78" y="73"/>
                    </a:lnTo>
                    <a:lnTo>
                      <a:pt x="54" y="37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1001"/>
              <p:cNvSpPr>
                <a:spLocks/>
              </p:cNvSpPr>
              <p:nvPr/>
            </p:nvSpPr>
            <p:spPr bwMode="auto">
              <a:xfrm>
                <a:off x="1759" y="2702"/>
                <a:ext cx="9" cy="9"/>
              </a:xfrm>
              <a:custGeom>
                <a:avLst/>
                <a:gdLst>
                  <a:gd name="T0" fmla="*/ 27 w 27"/>
                  <a:gd name="T1" fmla="*/ 6 h 27"/>
                  <a:gd name="T2" fmla="*/ 20 w 27"/>
                  <a:gd name="T3" fmla="*/ 2 h 27"/>
                  <a:gd name="T4" fmla="*/ 14 w 27"/>
                  <a:gd name="T5" fmla="*/ 0 h 27"/>
                  <a:gd name="T6" fmla="*/ 9 w 27"/>
                  <a:gd name="T7" fmla="*/ 2 h 27"/>
                  <a:gd name="T8" fmla="*/ 5 w 27"/>
                  <a:gd name="T9" fmla="*/ 6 h 27"/>
                  <a:gd name="T10" fmla="*/ 1 w 27"/>
                  <a:gd name="T11" fmla="*/ 11 h 27"/>
                  <a:gd name="T12" fmla="*/ 0 w 27"/>
                  <a:gd name="T13" fmla="*/ 15 h 27"/>
                  <a:gd name="T14" fmla="*/ 1 w 27"/>
                  <a:gd name="T15" fmla="*/ 22 h 27"/>
                  <a:gd name="T16" fmla="*/ 5 w 27"/>
                  <a:gd name="T17" fmla="*/ 27 h 27"/>
                  <a:gd name="T18" fmla="*/ 27 w 27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6"/>
                    </a:move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5" y="2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1002"/>
              <p:cNvSpPr>
                <a:spLocks/>
              </p:cNvSpPr>
              <p:nvPr/>
            </p:nvSpPr>
            <p:spPr bwMode="auto">
              <a:xfrm>
                <a:off x="1696" y="2500"/>
                <a:ext cx="7" cy="10"/>
              </a:xfrm>
              <a:custGeom>
                <a:avLst/>
                <a:gdLst>
                  <a:gd name="T0" fmla="*/ 21 w 21"/>
                  <a:gd name="T1" fmla="*/ 0 h 31"/>
                  <a:gd name="T2" fmla="*/ 15 w 21"/>
                  <a:gd name="T3" fmla="*/ 0 h 31"/>
                  <a:gd name="T4" fmla="*/ 9 w 21"/>
                  <a:gd name="T5" fmla="*/ 1 h 31"/>
                  <a:gd name="T6" fmla="*/ 4 w 21"/>
                  <a:gd name="T7" fmla="*/ 5 h 31"/>
                  <a:gd name="T8" fmla="*/ 1 w 21"/>
                  <a:gd name="T9" fmla="*/ 11 h 31"/>
                  <a:gd name="T10" fmla="*/ 0 w 21"/>
                  <a:gd name="T11" fmla="*/ 16 h 31"/>
                  <a:gd name="T12" fmla="*/ 1 w 21"/>
                  <a:gd name="T13" fmla="*/ 21 h 31"/>
                  <a:gd name="T14" fmla="*/ 5 w 21"/>
                  <a:gd name="T15" fmla="*/ 27 h 31"/>
                  <a:gd name="T16" fmla="*/ 12 w 21"/>
                  <a:gd name="T17" fmla="*/ 31 h 31"/>
                  <a:gd name="T18" fmla="*/ 21 w 21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12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1003"/>
              <p:cNvSpPr>
                <a:spLocks/>
              </p:cNvSpPr>
              <p:nvPr/>
            </p:nvSpPr>
            <p:spPr bwMode="auto">
              <a:xfrm>
                <a:off x="1700" y="2500"/>
                <a:ext cx="85" cy="98"/>
              </a:xfrm>
              <a:custGeom>
                <a:avLst/>
                <a:gdLst>
                  <a:gd name="T0" fmla="*/ 257 w 257"/>
                  <a:gd name="T1" fmla="*/ 294 h 294"/>
                  <a:gd name="T2" fmla="*/ 254 w 257"/>
                  <a:gd name="T3" fmla="*/ 253 h 294"/>
                  <a:gd name="T4" fmla="*/ 250 w 257"/>
                  <a:gd name="T5" fmla="*/ 218 h 294"/>
                  <a:gd name="T6" fmla="*/ 242 w 257"/>
                  <a:gd name="T7" fmla="*/ 187 h 294"/>
                  <a:gd name="T8" fmla="*/ 234 w 257"/>
                  <a:gd name="T9" fmla="*/ 158 h 294"/>
                  <a:gd name="T10" fmla="*/ 222 w 257"/>
                  <a:gd name="T11" fmla="*/ 133 h 294"/>
                  <a:gd name="T12" fmla="*/ 210 w 257"/>
                  <a:gd name="T13" fmla="*/ 113 h 294"/>
                  <a:gd name="T14" fmla="*/ 194 w 257"/>
                  <a:gd name="T15" fmla="*/ 94 h 294"/>
                  <a:gd name="T16" fmla="*/ 178 w 257"/>
                  <a:gd name="T17" fmla="*/ 78 h 294"/>
                  <a:gd name="T18" fmla="*/ 160 w 257"/>
                  <a:gd name="T19" fmla="*/ 63 h 294"/>
                  <a:gd name="T20" fmla="*/ 140 w 257"/>
                  <a:gd name="T21" fmla="*/ 52 h 294"/>
                  <a:gd name="T22" fmla="*/ 121 w 257"/>
                  <a:gd name="T23" fmla="*/ 42 h 294"/>
                  <a:gd name="T24" fmla="*/ 99 w 257"/>
                  <a:gd name="T25" fmla="*/ 33 h 294"/>
                  <a:gd name="T26" fmla="*/ 78 w 257"/>
                  <a:gd name="T27" fmla="*/ 24 h 294"/>
                  <a:gd name="T28" fmla="*/ 55 w 257"/>
                  <a:gd name="T29" fmla="*/ 16 h 294"/>
                  <a:gd name="T30" fmla="*/ 32 w 257"/>
                  <a:gd name="T31" fmla="*/ 8 h 294"/>
                  <a:gd name="T32" fmla="*/ 9 w 257"/>
                  <a:gd name="T33" fmla="*/ 0 h 294"/>
                  <a:gd name="T34" fmla="*/ 0 w 257"/>
                  <a:gd name="T35" fmla="*/ 31 h 294"/>
                  <a:gd name="T36" fmla="*/ 23 w 257"/>
                  <a:gd name="T37" fmla="*/ 39 h 294"/>
                  <a:gd name="T38" fmla="*/ 45 w 257"/>
                  <a:gd name="T39" fmla="*/ 47 h 294"/>
                  <a:gd name="T40" fmla="*/ 68 w 257"/>
                  <a:gd name="T41" fmla="*/ 54 h 294"/>
                  <a:gd name="T42" fmla="*/ 89 w 257"/>
                  <a:gd name="T43" fmla="*/ 62 h 294"/>
                  <a:gd name="T44" fmla="*/ 108 w 257"/>
                  <a:gd name="T45" fmla="*/ 70 h 294"/>
                  <a:gd name="T46" fmla="*/ 125 w 257"/>
                  <a:gd name="T47" fmla="*/ 79 h 294"/>
                  <a:gd name="T48" fmla="*/ 143 w 257"/>
                  <a:gd name="T49" fmla="*/ 90 h 294"/>
                  <a:gd name="T50" fmla="*/ 157 w 257"/>
                  <a:gd name="T51" fmla="*/ 101 h 294"/>
                  <a:gd name="T52" fmla="*/ 171 w 257"/>
                  <a:gd name="T53" fmla="*/ 114 h 294"/>
                  <a:gd name="T54" fmla="*/ 183 w 257"/>
                  <a:gd name="T55" fmla="*/ 129 h 294"/>
                  <a:gd name="T56" fmla="*/ 194 w 257"/>
                  <a:gd name="T57" fmla="*/ 150 h 294"/>
                  <a:gd name="T58" fmla="*/ 203 w 257"/>
                  <a:gd name="T59" fmla="*/ 170 h 294"/>
                  <a:gd name="T60" fmla="*/ 213 w 257"/>
                  <a:gd name="T61" fmla="*/ 194 h 294"/>
                  <a:gd name="T62" fmla="*/ 218 w 257"/>
                  <a:gd name="T63" fmla="*/ 224 h 294"/>
                  <a:gd name="T64" fmla="*/ 222 w 257"/>
                  <a:gd name="T65" fmla="*/ 256 h 294"/>
                  <a:gd name="T66" fmla="*/ 225 w 257"/>
                  <a:gd name="T67" fmla="*/ 294 h 294"/>
                  <a:gd name="T68" fmla="*/ 257 w 257"/>
                  <a:gd name="T6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7" h="294">
                    <a:moveTo>
                      <a:pt x="257" y="294"/>
                    </a:moveTo>
                    <a:lnTo>
                      <a:pt x="254" y="253"/>
                    </a:lnTo>
                    <a:lnTo>
                      <a:pt x="250" y="218"/>
                    </a:lnTo>
                    <a:lnTo>
                      <a:pt x="242" y="187"/>
                    </a:lnTo>
                    <a:lnTo>
                      <a:pt x="234" y="158"/>
                    </a:lnTo>
                    <a:lnTo>
                      <a:pt x="222" y="133"/>
                    </a:lnTo>
                    <a:lnTo>
                      <a:pt x="210" y="113"/>
                    </a:lnTo>
                    <a:lnTo>
                      <a:pt x="194" y="94"/>
                    </a:lnTo>
                    <a:lnTo>
                      <a:pt x="178" y="78"/>
                    </a:lnTo>
                    <a:lnTo>
                      <a:pt x="160" y="63"/>
                    </a:lnTo>
                    <a:lnTo>
                      <a:pt x="140" y="52"/>
                    </a:lnTo>
                    <a:lnTo>
                      <a:pt x="121" y="42"/>
                    </a:lnTo>
                    <a:lnTo>
                      <a:pt x="99" y="33"/>
                    </a:lnTo>
                    <a:lnTo>
                      <a:pt x="78" y="24"/>
                    </a:lnTo>
                    <a:lnTo>
                      <a:pt x="55" y="16"/>
                    </a:lnTo>
                    <a:lnTo>
                      <a:pt x="32" y="8"/>
                    </a:lnTo>
                    <a:lnTo>
                      <a:pt x="9" y="0"/>
                    </a:lnTo>
                    <a:lnTo>
                      <a:pt x="0" y="31"/>
                    </a:lnTo>
                    <a:lnTo>
                      <a:pt x="23" y="39"/>
                    </a:lnTo>
                    <a:lnTo>
                      <a:pt x="45" y="47"/>
                    </a:lnTo>
                    <a:lnTo>
                      <a:pt x="68" y="54"/>
                    </a:lnTo>
                    <a:lnTo>
                      <a:pt x="89" y="62"/>
                    </a:lnTo>
                    <a:lnTo>
                      <a:pt x="108" y="70"/>
                    </a:lnTo>
                    <a:lnTo>
                      <a:pt x="125" y="79"/>
                    </a:lnTo>
                    <a:lnTo>
                      <a:pt x="143" y="90"/>
                    </a:lnTo>
                    <a:lnTo>
                      <a:pt x="157" y="101"/>
                    </a:lnTo>
                    <a:lnTo>
                      <a:pt x="171" y="114"/>
                    </a:lnTo>
                    <a:lnTo>
                      <a:pt x="183" y="129"/>
                    </a:lnTo>
                    <a:lnTo>
                      <a:pt x="194" y="150"/>
                    </a:lnTo>
                    <a:lnTo>
                      <a:pt x="203" y="170"/>
                    </a:lnTo>
                    <a:lnTo>
                      <a:pt x="213" y="194"/>
                    </a:lnTo>
                    <a:lnTo>
                      <a:pt x="218" y="224"/>
                    </a:lnTo>
                    <a:lnTo>
                      <a:pt x="222" y="256"/>
                    </a:lnTo>
                    <a:lnTo>
                      <a:pt x="225" y="294"/>
                    </a:lnTo>
                    <a:lnTo>
                      <a:pt x="257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1004"/>
              <p:cNvSpPr>
                <a:spLocks/>
              </p:cNvSpPr>
              <p:nvPr/>
            </p:nvSpPr>
            <p:spPr bwMode="auto">
              <a:xfrm>
                <a:off x="1696" y="2505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5 w 32"/>
                  <a:gd name="T5" fmla="*/ 12 h 16"/>
                  <a:gd name="T6" fmla="*/ 11 w 32"/>
                  <a:gd name="T7" fmla="*/ 14 h 16"/>
                  <a:gd name="T8" fmla="*/ 16 w 32"/>
                  <a:gd name="T9" fmla="*/ 16 h 16"/>
                  <a:gd name="T10" fmla="*/ 23 w 32"/>
                  <a:gd name="T11" fmla="*/ 14 h 16"/>
                  <a:gd name="T12" fmla="*/ 27 w 32"/>
                  <a:gd name="T13" fmla="*/ 12 h 16"/>
                  <a:gd name="T14" fmla="*/ 31 w 32"/>
                  <a:gd name="T15" fmla="*/ 6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11" y="14"/>
                    </a:lnTo>
                    <a:lnTo>
                      <a:pt x="16" y="16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1" y="6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1005"/>
              <p:cNvSpPr>
                <a:spLocks/>
              </p:cNvSpPr>
              <p:nvPr/>
            </p:nvSpPr>
            <p:spPr bwMode="auto">
              <a:xfrm>
                <a:off x="1897" y="2591"/>
                <a:ext cx="9" cy="9"/>
              </a:xfrm>
              <a:custGeom>
                <a:avLst/>
                <a:gdLst>
                  <a:gd name="T0" fmla="*/ 0 w 27"/>
                  <a:gd name="T1" fmla="*/ 24 h 28"/>
                  <a:gd name="T2" fmla="*/ 7 w 27"/>
                  <a:gd name="T3" fmla="*/ 28 h 28"/>
                  <a:gd name="T4" fmla="*/ 13 w 27"/>
                  <a:gd name="T5" fmla="*/ 28 h 28"/>
                  <a:gd name="T6" fmla="*/ 19 w 27"/>
                  <a:gd name="T7" fmla="*/ 27 h 28"/>
                  <a:gd name="T8" fmla="*/ 23 w 27"/>
                  <a:gd name="T9" fmla="*/ 23 h 28"/>
                  <a:gd name="T10" fmla="*/ 25 w 27"/>
                  <a:gd name="T11" fmla="*/ 17 h 28"/>
                  <a:gd name="T12" fmla="*/ 27 w 27"/>
                  <a:gd name="T13" fmla="*/ 10 h 28"/>
                  <a:gd name="T14" fmla="*/ 25 w 27"/>
                  <a:gd name="T15" fmla="*/ 5 h 28"/>
                  <a:gd name="T16" fmla="*/ 20 w 27"/>
                  <a:gd name="T17" fmla="*/ 0 h 28"/>
                  <a:gd name="T18" fmla="*/ 0 w 27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0" y="24"/>
                    </a:moveTo>
                    <a:lnTo>
                      <a:pt x="7" y="28"/>
                    </a:lnTo>
                    <a:lnTo>
                      <a:pt x="13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5" y="17"/>
                    </a:lnTo>
                    <a:lnTo>
                      <a:pt x="27" y="10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1006"/>
              <p:cNvSpPr>
                <a:spLocks/>
              </p:cNvSpPr>
              <p:nvPr/>
            </p:nvSpPr>
            <p:spPr bwMode="auto">
              <a:xfrm>
                <a:off x="1875" y="2584"/>
                <a:ext cx="29" cy="15"/>
              </a:xfrm>
              <a:custGeom>
                <a:avLst/>
                <a:gdLst>
                  <a:gd name="T0" fmla="*/ 3 w 88"/>
                  <a:gd name="T1" fmla="*/ 34 h 46"/>
                  <a:gd name="T2" fmla="*/ 13 w 88"/>
                  <a:gd name="T3" fmla="*/ 32 h 46"/>
                  <a:gd name="T4" fmla="*/ 22 w 88"/>
                  <a:gd name="T5" fmla="*/ 32 h 46"/>
                  <a:gd name="T6" fmla="*/ 31 w 88"/>
                  <a:gd name="T7" fmla="*/ 32 h 46"/>
                  <a:gd name="T8" fmla="*/ 40 w 88"/>
                  <a:gd name="T9" fmla="*/ 34 h 46"/>
                  <a:gd name="T10" fmla="*/ 48 w 88"/>
                  <a:gd name="T11" fmla="*/ 35 h 46"/>
                  <a:gd name="T12" fmla="*/ 54 w 88"/>
                  <a:gd name="T13" fmla="*/ 38 h 46"/>
                  <a:gd name="T14" fmla="*/ 62 w 88"/>
                  <a:gd name="T15" fmla="*/ 42 h 46"/>
                  <a:gd name="T16" fmla="*/ 68 w 88"/>
                  <a:gd name="T17" fmla="*/ 46 h 46"/>
                  <a:gd name="T18" fmla="*/ 88 w 88"/>
                  <a:gd name="T19" fmla="*/ 22 h 46"/>
                  <a:gd name="T20" fmla="*/ 77 w 88"/>
                  <a:gd name="T21" fmla="*/ 16 h 46"/>
                  <a:gd name="T22" fmla="*/ 68 w 88"/>
                  <a:gd name="T23" fmla="*/ 9 h 46"/>
                  <a:gd name="T24" fmla="*/ 57 w 88"/>
                  <a:gd name="T25" fmla="*/ 5 h 46"/>
                  <a:gd name="T26" fmla="*/ 45 w 88"/>
                  <a:gd name="T27" fmla="*/ 1 h 46"/>
                  <a:gd name="T28" fmla="*/ 34 w 88"/>
                  <a:gd name="T29" fmla="*/ 1 h 46"/>
                  <a:gd name="T30" fmla="*/ 22 w 88"/>
                  <a:gd name="T31" fmla="*/ 0 h 46"/>
                  <a:gd name="T32" fmla="*/ 11 w 88"/>
                  <a:gd name="T33" fmla="*/ 1 h 46"/>
                  <a:gd name="T34" fmla="*/ 0 w 88"/>
                  <a:gd name="T35" fmla="*/ 1 h 46"/>
                  <a:gd name="T36" fmla="*/ 3 w 88"/>
                  <a:gd name="T37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6">
                    <a:moveTo>
                      <a:pt x="3" y="34"/>
                    </a:moveTo>
                    <a:lnTo>
                      <a:pt x="13" y="32"/>
                    </a:lnTo>
                    <a:lnTo>
                      <a:pt x="22" y="32"/>
                    </a:lnTo>
                    <a:lnTo>
                      <a:pt x="31" y="32"/>
                    </a:lnTo>
                    <a:lnTo>
                      <a:pt x="40" y="34"/>
                    </a:lnTo>
                    <a:lnTo>
                      <a:pt x="48" y="35"/>
                    </a:lnTo>
                    <a:lnTo>
                      <a:pt x="54" y="38"/>
                    </a:lnTo>
                    <a:lnTo>
                      <a:pt x="62" y="42"/>
                    </a:lnTo>
                    <a:lnTo>
                      <a:pt x="68" y="46"/>
                    </a:lnTo>
                    <a:lnTo>
                      <a:pt x="88" y="22"/>
                    </a:lnTo>
                    <a:lnTo>
                      <a:pt x="77" y="16"/>
                    </a:lnTo>
                    <a:lnTo>
                      <a:pt x="68" y="9"/>
                    </a:lnTo>
                    <a:lnTo>
                      <a:pt x="57" y="5"/>
                    </a:lnTo>
                    <a:lnTo>
                      <a:pt x="45" y="1"/>
                    </a:lnTo>
                    <a:lnTo>
                      <a:pt x="34" y="1"/>
                    </a:lnTo>
                    <a:lnTo>
                      <a:pt x="22" y="0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1007"/>
              <p:cNvSpPr>
                <a:spLocks/>
              </p:cNvSpPr>
              <p:nvPr/>
            </p:nvSpPr>
            <p:spPr bwMode="auto">
              <a:xfrm>
                <a:off x="1895" y="2590"/>
                <a:ext cx="6" cy="10"/>
              </a:xfrm>
              <a:custGeom>
                <a:avLst/>
                <a:gdLst>
                  <a:gd name="T0" fmla="*/ 14 w 17"/>
                  <a:gd name="T1" fmla="*/ 0 h 32"/>
                  <a:gd name="T2" fmla="*/ 3 w 17"/>
                  <a:gd name="T3" fmla="*/ 6 h 32"/>
                  <a:gd name="T4" fmla="*/ 0 w 17"/>
                  <a:gd name="T5" fmla="*/ 17 h 32"/>
                  <a:gd name="T6" fmla="*/ 4 w 17"/>
                  <a:gd name="T7" fmla="*/ 28 h 32"/>
                  <a:gd name="T8" fmla="*/ 17 w 17"/>
                  <a:gd name="T9" fmla="*/ 32 h 32"/>
                  <a:gd name="T10" fmla="*/ 14 w 1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2">
                    <a:moveTo>
                      <a:pt x="14" y="0"/>
                    </a:moveTo>
                    <a:lnTo>
                      <a:pt x="3" y="6"/>
                    </a:lnTo>
                    <a:lnTo>
                      <a:pt x="0" y="17"/>
                    </a:lnTo>
                    <a:lnTo>
                      <a:pt x="4" y="28"/>
                    </a:lnTo>
                    <a:lnTo>
                      <a:pt x="17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08"/>
              <p:cNvSpPr>
                <a:spLocks/>
              </p:cNvSpPr>
              <p:nvPr/>
            </p:nvSpPr>
            <p:spPr bwMode="auto">
              <a:xfrm>
                <a:off x="1871" y="2526"/>
                <a:ext cx="7" cy="11"/>
              </a:xfrm>
              <a:custGeom>
                <a:avLst/>
                <a:gdLst>
                  <a:gd name="T0" fmla="*/ 0 w 19"/>
                  <a:gd name="T1" fmla="*/ 33 h 33"/>
                  <a:gd name="T2" fmla="*/ 6 w 19"/>
                  <a:gd name="T3" fmla="*/ 33 h 33"/>
                  <a:gd name="T4" fmla="*/ 13 w 19"/>
                  <a:gd name="T5" fmla="*/ 30 h 33"/>
                  <a:gd name="T6" fmla="*/ 16 w 19"/>
                  <a:gd name="T7" fmla="*/ 25 h 33"/>
                  <a:gd name="T8" fmla="*/ 19 w 19"/>
                  <a:gd name="T9" fmla="*/ 19 h 33"/>
                  <a:gd name="T10" fmla="*/ 19 w 19"/>
                  <a:gd name="T11" fmla="*/ 14 h 33"/>
                  <a:gd name="T12" fmla="*/ 16 w 19"/>
                  <a:gd name="T13" fmla="*/ 7 h 33"/>
                  <a:gd name="T14" fmla="*/ 12 w 19"/>
                  <a:gd name="T15" fmla="*/ 3 h 33"/>
                  <a:gd name="T16" fmla="*/ 5 w 19"/>
                  <a:gd name="T17" fmla="*/ 0 h 33"/>
                  <a:gd name="T18" fmla="*/ 0 w 19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0" y="33"/>
                    </a:moveTo>
                    <a:lnTo>
                      <a:pt x="6" y="33"/>
                    </a:lnTo>
                    <a:lnTo>
                      <a:pt x="13" y="30"/>
                    </a:lnTo>
                    <a:lnTo>
                      <a:pt x="16" y="25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16" y="7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009"/>
              <p:cNvSpPr>
                <a:spLocks/>
              </p:cNvSpPr>
              <p:nvPr/>
            </p:nvSpPr>
            <p:spPr bwMode="auto">
              <a:xfrm>
                <a:off x="1833" y="2524"/>
                <a:ext cx="40" cy="13"/>
              </a:xfrm>
              <a:custGeom>
                <a:avLst/>
                <a:gdLst>
                  <a:gd name="T0" fmla="*/ 8 w 122"/>
                  <a:gd name="T1" fmla="*/ 39 h 40"/>
                  <a:gd name="T2" fmla="*/ 21 w 122"/>
                  <a:gd name="T3" fmla="*/ 36 h 40"/>
                  <a:gd name="T4" fmla="*/ 35 w 122"/>
                  <a:gd name="T5" fmla="*/ 33 h 40"/>
                  <a:gd name="T6" fmla="*/ 47 w 122"/>
                  <a:gd name="T7" fmla="*/ 32 h 40"/>
                  <a:gd name="T8" fmla="*/ 60 w 122"/>
                  <a:gd name="T9" fmla="*/ 32 h 40"/>
                  <a:gd name="T10" fmla="*/ 74 w 122"/>
                  <a:gd name="T11" fmla="*/ 33 h 40"/>
                  <a:gd name="T12" fmla="*/ 86 w 122"/>
                  <a:gd name="T13" fmla="*/ 35 h 40"/>
                  <a:gd name="T14" fmla="*/ 101 w 122"/>
                  <a:gd name="T15" fmla="*/ 37 h 40"/>
                  <a:gd name="T16" fmla="*/ 117 w 122"/>
                  <a:gd name="T17" fmla="*/ 40 h 40"/>
                  <a:gd name="T18" fmla="*/ 122 w 122"/>
                  <a:gd name="T19" fmla="*/ 8 h 40"/>
                  <a:gd name="T20" fmla="*/ 106 w 122"/>
                  <a:gd name="T21" fmla="*/ 5 h 40"/>
                  <a:gd name="T22" fmla="*/ 90 w 122"/>
                  <a:gd name="T23" fmla="*/ 2 h 40"/>
                  <a:gd name="T24" fmla="*/ 75 w 122"/>
                  <a:gd name="T25" fmla="*/ 1 h 40"/>
                  <a:gd name="T26" fmla="*/ 60 w 122"/>
                  <a:gd name="T27" fmla="*/ 0 h 40"/>
                  <a:gd name="T28" fmla="*/ 46 w 122"/>
                  <a:gd name="T29" fmla="*/ 0 h 40"/>
                  <a:gd name="T30" fmla="*/ 31 w 122"/>
                  <a:gd name="T31" fmla="*/ 2 h 40"/>
                  <a:gd name="T32" fmla="*/ 16 w 122"/>
                  <a:gd name="T33" fmla="*/ 5 h 40"/>
                  <a:gd name="T34" fmla="*/ 0 w 122"/>
                  <a:gd name="T35" fmla="*/ 9 h 40"/>
                  <a:gd name="T36" fmla="*/ 8 w 122"/>
                  <a:gd name="T3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40">
                    <a:moveTo>
                      <a:pt x="8" y="39"/>
                    </a:moveTo>
                    <a:lnTo>
                      <a:pt x="21" y="36"/>
                    </a:lnTo>
                    <a:lnTo>
                      <a:pt x="35" y="33"/>
                    </a:lnTo>
                    <a:lnTo>
                      <a:pt x="47" y="32"/>
                    </a:lnTo>
                    <a:lnTo>
                      <a:pt x="60" y="32"/>
                    </a:lnTo>
                    <a:lnTo>
                      <a:pt x="74" y="33"/>
                    </a:lnTo>
                    <a:lnTo>
                      <a:pt x="86" y="35"/>
                    </a:lnTo>
                    <a:lnTo>
                      <a:pt x="101" y="37"/>
                    </a:lnTo>
                    <a:lnTo>
                      <a:pt x="117" y="40"/>
                    </a:lnTo>
                    <a:lnTo>
                      <a:pt x="122" y="8"/>
                    </a:lnTo>
                    <a:lnTo>
                      <a:pt x="106" y="5"/>
                    </a:lnTo>
                    <a:lnTo>
                      <a:pt x="90" y="2"/>
                    </a:lnTo>
                    <a:lnTo>
                      <a:pt x="75" y="1"/>
                    </a:lnTo>
                    <a:lnTo>
                      <a:pt x="60" y="0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16" y="5"/>
                    </a:lnTo>
                    <a:lnTo>
                      <a:pt x="0" y="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010"/>
              <p:cNvSpPr>
                <a:spLocks/>
              </p:cNvSpPr>
              <p:nvPr/>
            </p:nvSpPr>
            <p:spPr bwMode="auto">
              <a:xfrm>
                <a:off x="1867" y="2527"/>
                <a:ext cx="7" cy="9"/>
              </a:xfrm>
              <a:custGeom>
                <a:avLst/>
                <a:gdLst>
                  <a:gd name="T0" fmla="*/ 10 w 20"/>
                  <a:gd name="T1" fmla="*/ 0 h 29"/>
                  <a:gd name="T2" fmla="*/ 5 w 20"/>
                  <a:gd name="T3" fmla="*/ 4 h 29"/>
                  <a:gd name="T4" fmla="*/ 1 w 20"/>
                  <a:gd name="T5" fmla="*/ 8 h 29"/>
                  <a:gd name="T6" fmla="*/ 0 w 20"/>
                  <a:gd name="T7" fmla="*/ 13 h 29"/>
                  <a:gd name="T8" fmla="*/ 0 w 20"/>
                  <a:gd name="T9" fmla="*/ 19 h 29"/>
                  <a:gd name="T10" fmla="*/ 2 w 20"/>
                  <a:gd name="T11" fmla="*/ 24 h 29"/>
                  <a:gd name="T12" fmla="*/ 6 w 20"/>
                  <a:gd name="T13" fmla="*/ 28 h 29"/>
                  <a:gd name="T14" fmla="*/ 13 w 20"/>
                  <a:gd name="T15" fmla="*/ 29 h 29"/>
                  <a:gd name="T16" fmla="*/ 20 w 20"/>
                  <a:gd name="T17" fmla="*/ 29 h 29"/>
                  <a:gd name="T18" fmla="*/ 10 w 20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0" y="0"/>
                    </a:move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3" y="29"/>
                    </a:lnTo>
                    <a:lnTo>
                      <a:pt x="20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011"/>
              <p:cNvSpPr>
                <a:spLocks/>
              </p:cNvSpPr>
              <p:nvPr/>
            </p:nvSpPr>
            <p:spPr bwMode="auto">
              <a:xfrm>
                <a:off x="1782" y="2397"/>
                <a:ext cx="10" cy="7"/>
              </a:xfrm>
              <a:custGeom>
                <a:avLst/>
                <a:gdLst>
                  <a:gd name="T0" fmla="*/ 30 w 30"/>
                  <a:gd name="T1" fmla="*/ 21 h 21"/>
                  <a:gd name="T2" fmla="*/ 30 w 30"/>
                  <a:gd name="T3" fmla="*/ 14 h 21"/>
                  <a:gd name="T4" fmla="*/ 29 w 30"/>
                  <a:gd name="T5" fmla="*/ 7 h 21"/>
                  <a:gd name="T6" fmla="*/ 25 w 30"/>
                  <a:gd name="T7" fmla="*/ 3 h 21"/>
                  <a:gd name="T8" fmla="*/ 19 w 30"/>
                  <a:gd name="T9" fmla="*/ 0 h 21"/>
                  <a:gd name="T10" fmla="*/ 14 w 30"/>
                  <a:gd name="T11" fmla="*/ 0 h 21"/>
                  <a:gd name="T12" fmla="*/ 7 w 30"/>
                  <a:gd name="T13" fmla="*/ 2 h 21"/>
                  <a:gd name="T14" fmla="*/ 3 w 30"/>
                  <a:gd name="T15" fmla="*/ 6 h 21"/>
                  <a:gd name="T16" fmla="*/ 0 w 30"/>
                  <a:gd name="T17" fmla="*/ 11 h 21"/>
                  <a:gd name="T18" fmla="*/ 30 w 30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21"/>
                    </a:moveTo>
                    <a:lnTo>
                      <a:pt x="30" y="14"/>
                    </a:lnTo>
                    <a:lnTo>
                      <a:pt x="29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012"/>
              <p:cNvSpPr>
                <a:spLocks/>
              </p:cNvSpPr>
              <p:nvPr/>
            </p:nvSpPr>
            <p:spPr bwMode="auto">
              <a:xfrm>
                <a:off x="1775" y="2401"/>
                <a:ext cx="17" cy="77"/>
              </a:xfrm>
              <a:custGeom>
                <a:avLst/>
                <a:gdLst>
                  <a:gd name="T0" fmla="*/ 40 w 51"/>
                  <a:gd name="T1" fmla="*/ 228 h 232"/>
                  <a:gd name="T2" fmla="*/ 34 w 51"/>
                  <a:gd name="T3" fmla="*/ 166 h 232"/>
                  <a:gd name="T4" fmla="*/ 32 w 51"/>
                  <a:gd name="T5" fmla="*/ 112 h 232"/>
                  <a:gd name="T6" fmla="*/ 38 w 51"/>
                  <a:gd name="T7" fmla="*/ 62 h 232"/>
                  <a:gd name="T8" fmla="*/ 51 w 51"/>
                  <a:gd name="T9" fmla="*/ 10 h 232"/>
                  <a:gd name="T10" fmla="*/ 21 w 51"/>
                  <a:gd name="T11" fmla="*/ 0 h 232"/>
                  <a:gd name="T12" fmla="*/ 5 w 51"/>
                  <a:gd name="T13" fmla="*/ 57 h 232"/>
                  <a:gd name="T14" fmla="*/ 0 w 51"/>
                  <a:gd name="T15" fmla="*/ 112 h 232"/>
                  <a:gd name="T16" fmla="*/ 1 w 51"/>
                  <a:gd name="T17" fmla="*/ 168 h 232"/>
                  <a:gd name="T18" fmla="*/ 8 w 51"/>
                  <a:gd name="T19" fmla="*/ 232 h 232"/>
                  <a:gd name="T20" fmla="*/ 40 w 51"/>
                  <a:gd name="T21" fmla="*/ 22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32">
                    <a:moveTo>
                      <a:pt x="40" y="228"/>
                    </a:moveTo>
                    <a:lnTo>
                      <a:pt x="34" y="166"/>
                    </a:lnTo>
                    <a:lnTo>
                      <a:pt x="32" y="112"/>
                    </a:lnTo>
                    <a:lnTo>
                      <a:pt x="38" y="6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5" y="57"/>
                    </a:lnTo>
                    <a:lnTo>
                      <a:pt x="0" y="112"/>
                    </a:lnTo>
                    <a:lnTo>
                      <a:pt x="1" y="168"/>
                    </a:lnTo>
                    <a:lnTo>
                      <a:pt x="8" y="232"/>
                    </a:lnTo>
                    <a:lnTo>
                      <a:pt x="40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13"/>
              <p:cNvSpPr>
                <a:spLocks/>
              </p:cNvSpPr>
              <p:nvPr/>
            </p:nvSpPr>
            <p:spPr bwMode="auto">
              <a:xfrm>
                <a:off x="1781" y="2402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10 h 18"/>
                  <a:gd name="T4" fmla="*/ 7 w 32"/>
                  <a:gd name="T5" fmla="*/ 14 h 18"/>
                  <a:gd name="T6" fmla="*/ 11 w 32"/>
                  <a:gd name="T7" fmla="*/ 17 h 18"/>
                  <a:gd name="T8" fmla="*/ 18 w 32"/>
                  <a:gd name="T9" fmla="*/ 18 h 18"/>
                  <a:gd name="T10" fmla="*/ 23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10"/>
                    </a:lnTo>
                    <a:lnTo>
                      <a:pt x="7" y="14"/>
                    </a:lnTo>
                    <a:lnTo>
                      <a:pt x="11" y="17"/>
                    </a:lnTo>
                    <a:lnTo>
                      <a:pt x="18" y="18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014"/>
              <p:cNvSpPr>
                <a:spLocks/>
              </p:cNvSpPr>
              <p:nvPr/>
            </p:nvSpPr>
            <p:spPr bwMode="auto">
              <a:xfrm>
                <a:off x="1841" y="2387"/>
                <a:ext cx="10" cy="6"/>
              </a:xfrm>
              <a:custGeom>
                <a:avLst/>
                <a:gdLst>
                  <a:gd name="T0" fmla="*/ 30 w 30"/>
                  <a:gd name="T1" fmla="*/ 19 h 19"/>
                  <a:gd name="T2" fmla="*/ 30 w 30"/>
                  <a:gd name="T3" fmla="*/ 12 h 19"/>
                  <a:gd name="T4" fmla="*/ 28 w 30"/>
                  <a:gd name="T5" fmla="*/ 7 h 19"/>
                  <a:gd name="T6" fmla="*/ 24 w 30"/>
                  <a:gd name="T7" fmla="*/ 3 h 19"/>
                  <a:gd name="T8" fmla="*/ 19 w 30"/>
                  <a:gd name="T9" fmla="*/ 0 h 19"/>
                  <a:gd name="T10" fmla="*/ 12 w 30"/>
                  <a:gd name="T11" fmla="*/ 0 h 19"/>
                  <a:gd name="T12" fmla="*/ 7 w 30"/>
                  <a:gd name="T13" fmla="*/ 1 h 19"/>
                  <a:gd name="T14" fmla="*/ 3 w 30"/>
                  <a:gd name="T15" fmla="*/ 6 h 19"/>
                  <a:gd name="T16" fmla="*/ 0 w 30"/>
                  <a:gd name="T17" fmla="*/ 12 h 19"/>
                  <a:gd name="T18" fmla="*/ 30 w 30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30" y="19"/>
                    </a:moveTo>
                    <a:lnTo>
                      <a:pt x="30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015"/>
              <p:cNvSpPr>
                <a:spLocks/>
              </p:cNvSpPr>
              <p:nvPr/>
            </p:nvSpPr>
            <p:spPr bwMode="auto">
              <a:xfrm>
                <a:off x="1839" y="2391"/>
                <a:ext cx="66" cy="71"/>
              </a:xfrm>
              <a:custGeom>
                <a:avLst/>
                <a:gdLst>
                  <a:gd name="T0" fmla="*/ 197 w 197"/>
                  <a:gd name="T1" fmla="*/ 196 h 213"/>
                  <a:gd name="T2" fmla="*/ 185 w 197"/>
                  <a:gd name="T3" fmla="*/ 180 h 213"/>
                  <a:gd name="T4" fmla="*/ 171 w 197"/>
                  <a:gd name="T5" fmla="*/ 166 h 213"/>
                  <a:gd name="T6" fmla="*/ 156 w 197"/>
                  <a:gd name="T7" fmla="*/ 154 h 213"/>
                  <a:gd name="T8" fmla="*/ 140 w 197"/>
                  <a:gd name="T9" fmla="*/ 143 h 213"/>
                  <a:gd name="T10" fmla="*/ 124 w 197"/>
                  <a:gd name="T11" fmla="*/ 134 h 213"/>
                  <a:gd name="T12" fmla="*/ 108 w 197"/>
                  <a:gd name="T13" fmla="*/ 124 h 213"/>
                  <a:gd name="T14" fmla="*/ 93 w 197"/>
                  <a:gd name="T15" fmla="*/ 116 h 213"/>
                  <a:gd name="T16" fmla="*/ 78 w 197"/>
                  <a:gd name="T17" fmla="*/ 107 h 213"/>
                  <a:gd name="T18" fmla="*/ 66 w 197"/>
                  <a:gd name="T19" fmla="*/ 99 h 213"/>
                  <a:gd name="T20" fmla="*/ 55 w 197"/>
                  <a:gd name="T21" fmla="*/ 88 h 213"/>
                  <a:gd name="T22" fmla="*/ 46 w 197"/>
                  <a:gd name="T23" fmla="*/ 80 h 213"/>
                  <a:gd name="T24" fmla="*/ 39 w 197"/>
                  <a:gd name="T25" fmla="*/ 69 h 213"/>
                  <a:gd name="T26" fmla="*/ 34 w 197"/>
                  <a:gd name="T27" fmla="*/ 57 h 213"/>
                  <a:gd name="T28" fmla="*/ 31 w 197"/>
                  <a:gd name="T29" fmla="*/ 45 h 213"/>
                  <a:gd name="T30" fmla="*/ 31 w 197"/>
                  <a:gd name="T31" fmla="*/ 27 h 213"/>
                  <a:gd name="T32" fmla="*/ 35 w 197"/>
                  <a:gd name="T33" fmla="*/ 7 h 213"/>
                  <a:gd name="T34" fmla="*/ 5 w 197"/>
                  <a:gd name="T35" fmla="*/ 0 h 213"/>
                  <a:gd name="T36" fmla="*/ 0 w 197"/>
                  <a:gd name="T37" fmla="*/ 25 h 213"/>
                  <a:gd name="T38" fmla="*/ 0 w 197"/>
                  <a:gd name="T39" fmla="*/ 46 h 213"/>
                  <a:gd name="T40" fmla="*/ 4 w 197"/>
                  <a:gd name="T41" fmla="*/ 66 h 213"/>
                  <a:gd name="T42" fmla="*/ 11 w 197"/>
                  <a:gd name="T43" fmla="*/ 83 h 213"/>
                  <a:gd name="T44" fmla="*/ 20 w 197"/>
                  <a:gd name="T45" fmla="*/ 100 h 213"/>
                  <a:gd name="T46" fmla="*/ 34 w 197"/>
                  <a:gd name="T47" fmla="*/ 112 h 213"/>
                  <a:gd name="T48" fmla="*/ 47 w 197"/>
                  <a:gd name="T49" fmla="*/ 124 h 213"/>
                  <a:gd name="T50" fmla="*/ 62 w 197"/>
                  <a:gd name="T51" fmla="*/ 134 h 213"/>
                  <a:gd name="T52" fmla="*/ 78 w 197"/>
                  <a:gd name="T53" fmla="*/ 143 h 213"/>
                  <a:gd name="T54" fmla="*/ 93 w 197"/>
                  <a:gd name="T55" fmla="*/ 151 h 213"/>
                  <a:gd name="T56" fmla="*/ 109 w 197"/>
                  <a:gd name="T57" fmla="*/ 161 h 213"/>
                  <a:gd name="T58" fmla="*/ 124 w 197"/>
                  <a:gd name="T59" fmla="*/ 170 h 213"/>
                  <a:gd name="T60" fmla="*/ 137 w 197"/>
                  <a:gd name="T61" fmla="*/ 180 h 213"/>
                  <a:gd name="T62" fmla="*/ 150 w 197"/>
                  <a:gd name="T63" fmla="*/ 189 h 213"/>
                  <a:gd name="T64" fmla="*/ 162 w 197"/>
                  <a:gd name="T65" fmla="*/ 200 h 213"/>
                  <a:gd name="T66" fmla="*/ 171 w 197"/>
                  <a:gd name="T67" fmla="*/ 213 h 213"/>
                  <a:gd name="T68" fmla="*/ 197 w 197"/>
                  <a:gd name="T69" fmla="*/ 19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213">
                    <a:moveTo>
                      <a:pt x="197" y="196"/>
                    </a:moveTo>
                    <a:lnTo>
                      <a:pt x="185" y="180"/>
                    </a:lnTo>
                    <a:lnTo>
                      <a:pt x="171" y="166"/>
                    </a:lnTo>
                    <a:lnTo>
                      <a:pt x="156" y="154"/>
                    </a:lnTo>
                    <a:lnTo>
                      <a:pt x="140" y="143"/>
                    </a:lnTo>
                    <a:lnTo>
                      <a:pt x="124" y="134"/>
                    </a:lnTo>
                    <a:lnTo>
                      <a:pt x="108" y="124"/>
                    </a:lnTo>
                    <a:lnTo>
                      <a:pt x="93" y="116"/>
                    </a:lnTo>
                    <a:lnTo>
                      <a:pt x="78" y="107"/>
                    </a:lnTo>
                    <a:lnTo>
                      <a:pt x="66" y="99"/>
                    </a:lnTo>
                    <a:lnTo>
                      <a:pt x="55" y="88"/>
                    </a:lnTo>
                    <a:lnTo>
                      <a:pt x="46" y="80"/>
                    </a:lnTo>
                    <a:lnTo>
                      <a:pt x="39" y="69"/>
                    </a:lnTo>
                    <a:lnTo>
                      <a:pt x="34" y="57"/>
                    </a:lnTo>
                    <a:lnTo>
                      <a:pt x="31" y="45"/>
                    </a:lnTo>
                    <a:lnTo>
                      <a:pt x="31" y="27"/>
                    </a:lnTo>
                    <a:lnTo>
                      <a:pt x="35" y="7"/>
                    </a:lnTo>
                    <a:lnTo>
                      <a:pt x="5" y="0"/>
                    </a:lnTo>
                    <a:lnTo>
                      <a:pt x="0" y="25"/>
                    </a:lnTo>
                    <a:lnTo>
                      <a:pt x="0" y="46"/>
                    </a:lnTo>
                    <a:lnTo>
                      <a:pt x="4" y="66"/>
                    </a:lnTo>
                    <a:lnTo>
                      <a:pt x="11" y="83"/>
                    </a:lnTo>
                    <a:lnTo>
                      <a:pt x="20" y="100"/>
                    </a:lnTo>
                    <a:lnTo>
                      <a:pt x="34" y="112"/>
                    </a:lnTo>
                    <a:lnTo>
                      <a:pt x="47" y="124"/>
                    </a:lnTo>
                    <a:lnTo>
                      <a:pt x="62" y="134"/>
                    </a:lnTo>
                    <a:lnTo>
                      <a:pt x="78" y="143"/>
                    </a:lnTo>
                    <a:lnTo>
                      <a:pt x="93" y="151"/>
                    </a:lnTo>
                    <a:lnTo>
                      <a:pt x="109" y="161"/>
                    </a:lnTo>
                    <a:lnTo>
                      <a:pt x="124" y="170"/>
                    </a:lnTo>
                    <a:lnTo>
                      <a:pt x="137" y="180"/>
                    </a:lnTo>
                    <a:lnTo>
                      <a:pt x="150" y="189"/>
                    </a:lnTo>
                    <a:lnTo>
                      <a:pt x="162" y="200"/>
                    </a:lnTo>
                    <a:lnTo>
                      <a:pt x="171" y="213"/>
                    </a:lnTo>
                    <a:lnTo>
                      <a:pt x="197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16"/>
              <p:cNvSpPr>
                <a:spLocks/>
              </p:cNvSpPr>
              <p:nvPr/>
            </p:nvSpPr>
            <p:spPr bwMode="auto">
              <a:xfrm>
                <a:off x="1841" y="2389"/>
                <a:ext cx="10" cy="8"/>
              </a:xfrm>
              <a:custGeom>
                <a:avLst/>
                <a:gdLst>
                  <a:gd name="T0" fmla="*/ 0 w 30"/>
                  <a:gd name="T1" fmla="*/ 16 h 24"/>
                  <a:gd name="T2" fmla="*/ 6 w 30"/>
                  <a:gd name="T3" fmla="*/ 22 h 24"/>
                  <a:gd name="T4" fmla="*/ 11 w 30"/>
                  <a:gd name="T5" fmla="*/ 24 h 24"/>
                  <a:gd name="T6" fmla="*/ 17 w 30"/>
                  <a:gd name="T7" fmla="*/ 23 h 24"/>
                  <a:gd name="T8" fmla="*/ 22 w 30"/>
                  <a:gd name="T9" fmla="*/ 22 h 24"/>
                  <a:gd name="T10" fmla="*/ 26 w 30"/>
                  <a:gd name="T11" fmla="*/ 18 h 24"/>
                  <a:gd name="T12" fmla="*/ 29 w 30"/>
                  <a:gd name="T13" fmla="*/ 12 h 24"/>
                  <a:gd name="T14" fmla="*/ 30 w 30"/>
                  <a:gd name="T15" fmla="*/ 7 h 24"/>
                  <a:gd name="T16" fmla="*/ 27 w 30"/>
                  <a:gd name="T17" fmla="*/ 0 h 24"/>
                  <a:gd name="T18" fmla="*/ 0 w 30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0" y="16"/>
                    </a:moveTo>
                    <a:lnTo>
                      <a:pt x="6" y="22"/>
                    </a:lnTo>
                    <a:lnTo>
                      <a:pt x="11" y="24"/>
                    </a:lnTo>
                    <a:lnTo>
                      <a:pt x="17" y="23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017"/>
              <p:cNvSpPr>
                <a:spLocks/>
              </p:cNvSpPr>
              <p:nvPr/>
            </p:nvSpPr>
            <p:spPr bwMode="auto">
              <a:xfrm>
                <a:off x="1850" y="2362"/>
                <a:ext cx="9" cy="8"/>
              </a:xfrm>
              <a:custGeom>
                <a:avLst/>
                <a:gdLst>
                  <a:gd name="T0" fmla="*/ 0 w 27"/>
                  <a:gd name="T1" fmla="*/ 20 h 24"/>
                  <a:gd name="T2" fmla="*/ 5 w 27"/>
                  <a:gd name="T3" fmla="*/ 24 h 24"/>
                  <a:gd name="T4" fmla="*/ 11 w 27"/>
                  <a:gd name="T5" fmla="*/ 24 h 24"/>
                  <a:gd name="T6" fmla="*/ 17 w 27"/>
                  <a:gd name="T7" fmla="*/ 24 h 24"/>
                  <a:gd name="T8" fmla="*/ 22 w 27"/>
                  <a:gd name="T9" fmla="*/ 20 h 24"/>
                  <a:gd name="T10" fmla="*/ 26 w 27"/>
                  <a:gd name="T11" fmla="*/ 16 h 24"/>
                  <a:gd name="T12" fmla="*/ 27 w 27"/>
                  <a:gd name="T13" fmla="*/ 12 h 24"/>
                  <a:gd name="T14" fmla="*/ 27 w 27"/>
                  <a:gd name="T15" fmla="*/ 5 h 24"/>
                  <a:gd name="T16" fmla="*/ 23 w 27"/>
                  <a:gd name="T17" fmla="*/ 0 h 24"/>
                  <a:gd name="T18" fmla="*/ 0 w 27"/>
                  <a:gd name="T1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0" y="20"/>
                    </a:moveTo>
                    <a:lnTo>
                      <a:pt x="5" y="24"/>
                    </a:lnTo>
                    <a:lnTo>
                      <a:pt x="11" y="24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6" y="16"/>
                    </a:lnTo>
                    <a:lnTo>
                      <a:pt x="27" y="12"/>
                    </a:lnTo>
                    <a:lnTo>
                      <a:pt x="27" y="5"/>
                    </a:lnTo>
                    <a:lnTo>
                      <a:pt x="23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018"/>
              <p:cNvSpPr>
                <a:spLocks/>
              </p:cNvSpPr>
              <p:nvPr/>
            </p:nvSpPr>
            <p:spPr bwMode="auto">
              <a:xfrm>
                <a:off x="1807" y="2349"/>
                <a:ext cx="51" cy="20"/>
              </a:xfrm>
              <a:custGeom>
                <a:avLst/>
                <a:gdLst>
                  <a:gd name="T0" fmla="*/ 22 w 151"/>
                  <a:gd name="T1" fmla="*/ 46 h 58"/>
                  <a:gd name="T2" fmla="*/ 33 w 151"/>
                  <a:gd name="T3" fmla="*/ 38 h 58"/>
                  <a:gd name="T4" fmla="*/ 45 w 151"/>
                  <a:gd name="T5" fmla="*/ 34 h 58"/>
                  <a:gd name="T6" fmla="*/ 58 w 151"/>
                  <a:gd name="T7" fmla="*/ 31 h 58"/>
                  <a:gd name="T8" fmla="*/ 74 w 151"/>
                  <a:gd name="T9" fmla="*/ 31 h 58"/>
                  <a:gd name="T10" fmla="*/ 89 w 151"/>
                  <a:gd name="T11" fmla="*/ 34 h 58"/>
                  <a:gd name="T12" fmla="*/ 104 w 151"/>
                  <a:gd name="T13" fmla="*/ 41 h 58"/>
                  <a:gd name="T14" fmla="*/ 116 w 151"/>
                  <a:gd name="T15" fmla="*/ 47 h 58"/>
                  <a:gd name="T16" fmla="*/ 127 w 151"/>
                  <a:gd name="T17" fmla="*/ 58 h 58"/>
                  <a:gd name="T18" fmla="*/ 151 w 151"/>
                  <a:gd name="T19" fmla="*/ 38 h 58"/>
                  <a:gd name="T20" fmla="*/ 135 w 151"/>
                  <a:gd name="T21" fmla="*/ 23 h 58"/>
                  <a:gd name="T22" fmla="*/ 118 w 151"/>
                  <a:gd name="T23" fmla="*/ 12 h 58"/>
                  <a:gd name="T24" fmla="*/ 97 w 151"/>
                  <a:gd name="T25" fmla="*/ 4 h 58"/>
                  <a:gd name="T26" fmla="*/ 77 w 151"/>
                  <a:gd name="T27" fmla="*/ 0 h 58"/>
                  <a:gd name="T28" fmla="*/ 57 w 151"/>
                  <a:gd name="T29" fmla="*/ 0 h 58"/>
                  <a:gd name="T30" fmla="*/ 35 w 151"/>
                  <a:gd name="T31" fmla="*/ 3 h 58"/>
                  <a:gd name="T32" fmla="*/ 18 w 151"/>
                  <a:gd name="T33" fmla="*/ 12 h 58"/>
                  <a:gd name="T34" fmla="*/ 0 w 151"/>
                  <a:gd name="T35" fmla="*/ 24 h 58"/>
                  <a:gd name="T36" fmla="*/ 22 w 151"/>
                  <a:gd name="T37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">
                    <a:moveTo>
                      <a:pt x="22" y="46"/>
                    </a:moveTo>
                    <a:lnTo>
                      <a:pt x="33" y="38"/>
                    </a:lnTo>
                    <a:lnTo>
                      <a:pt x="45" y="34"/>
                    </a:lnTo>
                    <a:lnTo>
                      <a:pt x="58" y="31"/>
                    </a:lnTo>
                    <a:lnTo>
                      <a:pt x="74" y="31"/>
                    </a:lnTo>
                    <a:lnTo>
                      <a:pt x="89" y="34"/>
                    </a:lnTo>
                    <a:lnTo>
                      <a:pt x="104" y="41"/>
                    </a:lnTo>
                    <a:lnTo>
                      <a:pt x="116" y="47"/>
                    </a:lnTo>
                    <a:lnTo>
                      <a:pt x="127" y="58"/>
                    </a:lnTo>
                    <a:lnTo>
                      <a:pt x="151" y="38"/>
                    </a:lnTo>
                    <a:lnTo>
                      <a:pt x="135" y="23"/>
                    </a:lnTo>
                    <a:lnTo>
                      <a:pt x="118" y="12"/>
                    </a:lnTo>
                    <a:lnTo>
                      <a:pt x="97" y="4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35" y="3"/>
                    </a:lnTo>
                    <a:lnTo>
                      <a:pt x="18" y="12"/>
                    </a:lnTo>
                    <a:lnTo>
                      <a:pt x="0" y="24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19"/>
              <p:cNvSpPr>
                <a:spLocks/>
              </p:cNvSpPr>
              <p:nvPr/>
            </p:nvSpPr>
            <p:spPr bwMode="auto">
              <a:xfrm>
                <a:off x="1849" y="2362"/>
                <a:ext cx="9" cy="9"/>
              </a:xfrm>
              <a:custGeom>
                <a:avLst/>
                <a:gdLst>
                  <a:gd name="T0" fmla="*/ 6 w 27"/>
                  <a:gd name="T1" fmla="*/ 0 h 26"/>
                  <a:gd name="T2" fmla="*/ 2 w 27"/>
                  <a:gd name="T3" fmla="*/ 5 h 26"/>
                  <a:gd name="T4" fmla="*/ 0 w 27"/>
                  <a:gd name="T5" fmla="*/ 11 h 26"/>
                  <a:gd name="T6" fmla="*/ 2 w 27"/>
                  <a:gd name="T7" fmla="*/ 16 h 26"/>
                  <a:gd name="T8" fmla="*/ 6 w 27"/>
                  <a:gd name="T9" fmla="*/ 21 h 26"/>
                  <a:gd name="T10" fmla="*/ 10 w 27"/>
                  <a:gd name="T11" fmla="*/ 24 h 26"/>
                  <a:gd name="T12" fmla="*/ 15 w 27"/>
                  <a:gd name="T13" fmla="*/ 26 h 26"/>
                  <a:gd name="T14" fmla="*/ 20 w 27"/>
                  <a:gd name="T15" fmla="*/ 24 h 26"/>
                  <a:gd name="T16" fmla="*/ 27 w 27"/>
                  <a:gd name="T17" fmla="*/ 21 h 26"/>
                  <a:gd name="T18" fmla="*/ 6 w 27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6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5" y="26"/>
                    </a:lnTo>
                    <a:lnTo>
                      <a:pt x="20" y="24"/>
                    </a:lnTo>
                    <a:lnTo>
                      <a:pt x="27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020"/>
              <p:cNvSpPr>
                <a:spLocks/>
              </p:cNvSpPr>
              <p:nvPr/>
            </p:nvSpPr>
            <p:spPr bwMode="auto">
              <a:xfrm>
                <a:off x="1696" y="2287"/>
                <a:ext cx="8" cy="10"/>
              </a:xfrm>
              <a:custGeom>
                <a:avLst/>
                <a:gdLst>
                  <a:gd name="T0" fmla="*/ 16 w 24"/>
                  <a:gd name="T1" fmla="*/ 30 h 30"/>
                  <a:gd name="T2" fmla="*/ 21 w 24"/>
                  <a:gd name="T3" fmla="*/ 24 h 30"/>
                  <a:gd name="T4" fmla="*/ 24 w 24"/>
                  <a:gd name="T5" fmla="*/ 19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6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6" y="30"/>
                    </a:moveTo>
                    <a:lnTo>
                      <a:pt x="21" y="24"/>
                    </a:lnTo>
                    <a:lnTo>
                      <a:pt x="24" y="19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021"/>
              <p:cNvSpPr>
                <a:spLocks/>
              </p:cNvSpPr>
              <p:nvPr/>
            </p:nvSpPr>
            <p:spPr bwMode="auto">
              <a:xfrm>
                <a:off x="1656" y="2288"/>
                <a:ext cx="46" cy="59"/>
              </a:xfrm>
              <a:custGeom>
                <a:avLst/>
                <a:gdLst>
                  <a:gd name="T0" fmla="*/ 31 w 138"/>
                  <a:gd name="T1" fmla="*/ 176 h 176"/>
                  <a:gd name="T2" fmla="*/ 35 w 138"/>
                  <a:gd name="T3" fmla="*/ 153 h 176"/>
                  <a:gd name="T4" fmla="*/ 43 w 138"/>
                  <a:gd name="T5" fmla="*/ 133 h 176"/>
                  <a:gd name="T6" fmla="*/ 51 w 138"/>
                  <a:gd name="T7" fmla="*/ 113 h 176"/>
                  <a:gd name="T8" fmla="*/ 64 w 138"/>
                  <a:gd name="T9" fmla="*/ 94 h 176"/>
                  <a:gd name="T10" fmla="*/ 80 w 138"/>
                  <a:gd name="T11" fmla="*/ 75 h 176"/>
                  <a:gd name="T12" fmla="*/ 98 w 138"/>
                  <a:gd name="T13" fmla="*/ 58 h 176"/>
                  <a:gd name="T14" fmla="*/ 117 w 138"/>
                  <a:gd name="T15" fmla="*/ 41 h 176"/>
                  <a:gd name="T16" fmla="*/ 138 w 138"/>
                  <a:gd name="T17" fmla="*/ 27 h 176"/>
                  <a:gd name="T18" fmla="*/ 121 w 138"/>
                  <a:gd name="T19" fmla="*/ 0 h 176"/>
                  <a:gd name="T20" fmla="*/ 98 w 138"/>
                  <a:gd name="T21" fmla="*/ 16 h 176"/>
                  <a:gd name="T22" fmla="*/ 76 w 138"/>
                  <a:gd name="T23" fmla="*/ 33 h 176"/>
                  <a:gd name="T24" fmla="*/ 56 w 138"/>
                  <a:gd name="T25" fmla="*/ 55 h 176"/>
                  <a:gd name="T26" fmla="*/ 40 w 138"/>
                  <a:gd name="T27" fmla="*/ 75 h 176"/>
                  <a:gd name="T28" fmla="*/ 25 w 138"/>
                  <a:gd name="T29" fmla="*/ 98 h 176"/>
                  <a:gd name="T30" fmla="*/ 12 w 138"/>
                  <a:gd name="T31" fmla="*/ 122 h 176"/>
                  <a:gd name="T32" fmla="*/ 4 w 138"/>
                  <a:gd name="T33" fmla="*/ 147 h 176"/>
                  <a:gd name="T34" fmla="*/ 0 w 138"/>
                  <a:gd name="T35" fmla="*/ 174 h 176"/>
                  <a:gd name="T36" fmla="*/ 31 w 138"/>
                  <a:gd name="T3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76">
                    <a:moveTo>
                      <a:pt x="31" y="176"/>
                    </a:moveTo>
                    <a:lnTo>
                      <a:pt x="35" y="153"/>
                    </a:lnTo>
                    <a:lnTo>
                      <a:pt x="43" y="133"/>
                    </a:lnTo>
                    <a:lnTo>
                      <a:pt x="51" y="113"/>
                    </a:lnTo>
                    <a:lnTo>
                      <a:pt x="64" y="94"/>
                    </a:lnTo>
                    <a:lnTo>
                      <a:pt x="80" y="75"/>
                    </a:lnTo>
                    <a:lnTo>
                      <a:pt x="98" y="58"/>
                    </a:lnTo>
                    <a:lnTo>
                      <a:pt x="117" y="41"/>
                    </a:lnTo>
                    <a:lnTo>
                      <a:pt x="138" y="27"/>
                    </a:lnTo>
                    <a:lnTo>
                      <a:pt x="121" y="0"/>
                    </a:lnTo>
                    <a:lnTo>
                      <a:pt x="98" y="16"/>
                    </a:lnTo>
                    <a:lnTo>
                      <a:pt x="76" y="33"/>
                    </a:lnTo>
                    <a:lnTo>
                      <a:pt x="56" y="55"/>
                    </a:lnTo>
                    <a:lnTo>
                      <a:pt x="40" y="75"/>
                    </a:lnTo>
                    <a:lnTo>
                      <a:pt x="25" y="98"/>
                    </a:lnTo>
                    <a:lnTo>
                      <a:pt x="12" y="122"/>
                    </a:lnTo>
                    <a:lnTo>
                      <a:pt x="4" y="147"/>
                    </a:lnTo>
                    <a:lnTo>
                      <a:pt x="0" y="174"/>
                    </a:lnTo>
                    <a:lnTo>
                      <a:pt x="31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022"/>
              <p:cNvSpPr>
                <a:spLocks/>
              </p:cNvSpPr>
              <p:nvPr/>
            </p:nvSpPr>
            <p:spPr bwMode="auto">
              <a:xfrm>
                <a:off x="1655" y="2347"/>
                <a:ext cx="15" cy="71"/>
              </a:xfrm>
              <a:custGeom>
                <a:avLst/>
                <a:gdLst>
                  <a:gd name="T0" fmla="*/ 38 w 45"/>
                  <a:gd name="T1" fmla="*/ 213 h 213"/>
                  <a:gd name="T2" fmla="*/ 43 w 45"/>
                  <a:gd name="T3" fmla="*/ 186 h 213"/>
                  <a:gd name="T4" fmla="*/ 45 w 45"/>
                  <a:gd name="T5" fmla="*/ 159 h 213"/>
                  <a:gd name="T6" fmla="*/ 42 w 45"/>
                  <a:gd name="T7" fmla="*/ 132 h 213"/>
                  <a:gd name="T8" fmla="*/ 39 w 45"/>
                  <a:gd name="T9" fmla="*/ 105 h 213"/>
                  <a:gd name="T10" fmla="*/ 35 w 45"/>
                  <a:gd name="T11" fmla="*/ 78 h 213"/>
                  <a:gd name="T12" fmla="*/ 33 w 45"/>
                  <a:gd name="T13" fmla="*/ 54 h 213"/>
                  <a:gd name="T14" fmla="*/ 31 w 45"/>
                  <a:gd name="T15" fmla="*/ 27 h 213"/>
                  <a:gd name="T16" fmla="*/ 33 w 45"/>
                  <a:gd name="T17" fmla="*/ 1 h 213"/>
                  <a:gd name="T18" fmla="*/ 0 w 45"/>
                  <a:gd name="T19" fmla="*/ 0 h 213"/>
                  <a:gd name="T20" fmla="*/ 0 w 45"/>
                  <a:gd name="T21" fmla="*/ 27 h 213"/>
                  <a:gd name="T22" fmla="*/ 2 w 45"/>
                  <a:gd name="T23" fmla="*/ 55 h 213"/>
                  <a:gd name="T24" fmla="*/ 4 w 45"/>
                  <a:gd name="T25" fmla="*/ 82 h 213"/>
                  <a:gd name="T26" fmla="*/ 8 w 45"/>
                  <a:gd name="T27" fmla="*/ 109 h 213"/>
                  <a:gd name="T28" fmla="*/ 11 w 45"/>
                  <a:gd name="T29" fmla="*/ 134 h 213"/>
                  <a:gd name="T30" fmla="*/ 12 w 45"/>
                  <a:gd name="T31" fmla="*/ 159 h 213"/>
                  <a:gd name="T32" fmla="*/ 12 w 45"/>
                  <a:gd name="T33" fmla="*/ 185 h 213"/>
                  <a:gd name="T34" fmla="*/ 8 w 45"/>
                  <a:gd name="T35" fmla="*/ 208 h 213"/>
                  <a:gd name="T36" fmla="*/ 38 w 45"/>
                  <a:gd name="T3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13">
                    <a:moveTo>
                      <a:pt x="38" y="213"/>
                    </a:moveTo>
                    <a:lnTo>
                      <a:pt x="43" y="186"/>
                    </a:lnTo>
                    <a:lnTo>
                      <a:pt x="45" y="159"/>
                    </a:lnTo>
                    <a:lnTo>
                      <a:pt x="42" y="132"/>
                    </a:lnTo>
                    <a:lnTo>
                      <a:pt x="39" y="105"/>
                    </a:lnTo>
                    <a:lnTo>
                      <a:pt x="35" y="78"/>
                    </a:lnTo>
                    <a:lnTo>
                      <a:pt x="33" y="54"/>
                    </a:lnTo>
                    <a:lnTo>
                      <a:pt x="31" y="27"/>
                    </a:lnTo>
                    <a:lnTo>
                      <a:pt x="33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2" y="55"/>
                    </a:lnTo>
                    <a:lnTo>
                      <a:pt x="4" y="82"/>
                    </a:lnTo>
                    <a:lnTo>
                      <a:pt x="8" y="109"/>
                    </a:lnTo>
                    <a:lnTo>
                      <a:pt x="11" y="134"/>
                    </a:lnTo>
                    <a:lnTo>
                      <a:pt x="12" y="159"/>
                    </a:lnTo>
                    <a:lnTo>
                      <a:pt x="12" y="185"/>
                    </a:lnTo>
                    <a:lnTo>
                      <a:pt x="8" y="208"/>
                    </a:lnTo>
                    <a:lnTo>
                      <a:pt x="38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1023"/>
              <p:cNvSpPr>
                <a:spLocks/>
              </p:cNvSpPr>
              <p:nvPr/>
            </p:nvSpPr>
            <p:spPr bwMode="auto">
              <a:xfrm>
                <a:off x="1634" y="2416"/>
                <a:ext cx="34" cy="23"/>
              </a:xfrm>
              <a:custGeom>
                <a:avLst/>
                <a:gdLst>
                  <a:gd name="T0" fmla="*/ 20 w 100"/>
                  <a:gd name="T1" fmla="*/ 67 h 69"/>
                  <a:gd name="T2" fmla="*/ 19 w 100"/>
                  <a:gd name="T3" fmla="*/ 69 h 69"/>
                  <a:gd name="T4" fmla="*/ 27 w 100"/>
                  <a:gd name="T5" fmla="*/ 63 h 69"/>
                  <a:gd name="T6" fmla="*/ 38 w 100"/>
                  <a:gd name="T7" fmla="*/ 59 h 69"/>
                  <a:gd name="T8" fmla="*/ 49 w 100"/>
                  <a:gd name="T9" fmla="*/ 54 h 69"/>
                  <a:gd name="T10" fmla="*/ 61 w 100"/>
                  <a:gd name="T11" fmla="*/ 48 h 69"/>
                  <a:gd name="T12" fmla="*/ 74 w 100"/>
                  <a:gd name="T13" fmla="*/ 40 h 69"/>
                  <a:gd name="T14" fmla="*/ 84 w 100"/>
                  <a:gd name="T15" fmla="*/ 32 h 69"/>
                  <a:gd name="T16" fmla="*/ 95 w 100"/>
                  <a:gd name="T17" fmla="*/ 21 h 69"/>
                  <a:gd name="T18" fmla="*/ 100 w 100"/>
                  <a:gd name="T19" fmla="*/ 7 h 69"/>
                  <a:gd name="T20" fmla="*/ 70 w 100"/>
                  <a:gd name="T21" fmla="*/ 0 h 69"/>
                  <a:gd name="T22" fmla="*/ 68 w 100"/>
                  <a:gd name="T23" fmla="*/ 4 h 69"/>
                  <a:gd name="T24" fmla="*/ 62 w 100"/>
                  <a:gd name="T25" fmla="*/ 11 h 69"/>
                  <a:gd name="T26" fmla="*/ 55 w 100"/>
                  <a:gd name="T27" fmla="*/ 16 h 69"/>
                  <a:gd name="T28" fmla="*/ 47 w 100"/>
                  <a:gd name="T29" fmla="*/ 20 h 69"/>
                  <a:gd name="T30" fmla="*/ 37 w 100"/>
                  <a:gd name="T31" fmla="*/ 25 h 69"/>
                  <a:gd name="T32" fmla="*/ 24 w 100"/>
                  <a:gd name="T33" fmla="*/ 29 h 69"/>
                  <a:gd name="T34" fmla="*/ 12 w 100"/>
                  <a:gd name="T35" fmla="*/ 36 h 69"/>
                  <a:gd name="T36" fmla="*/ 2 w 100"/>
                  <a:gd name="T37" fmla="*/ 43 h 69"/>
                  <a:gd name="T38" fmla="*/ 0 w 100"/>
                  <a:gd name="T39" fmla="*/ 44 h 69"/>
                  <a:gd name="T40" fmla="*/ 20 w 100"/>
                  <a:gd name="T41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69">
                    <a:moveTo>
                      <a:pt x="20" y="67"/>
                    </a:moveTo>
                    <a:lnTo>
                      <a:pt x="19" y="69"/>
                    </a:lnTo>
                    <a:lnTo>
                      <a:pt x="27" y="63"/>
                    </a:lnTo>
                    <a:lnTo>
                      <a:pt x="38" y="59"/>
                    </a:lnTo>
                    <a:lnTo>
                      <a:pt x="49" y="54"/>
                    </a:lnTo>
                    <a:lnTo>
                      <a:pt x="61" y="48"/>
                    </a:lnTo>
                    <a:lnTo>
                      <a:pt x="74" y="40"/>
                    </a:lnTo>
                    <a:lnTo>
                      <a:pt x="84" y="32"/>
                    </a:lnTo>
                    <a:lnTo>
                      <a:pt x="95" y="21"/>
                    </a:lnTo>
                    <a:lnTo>
                      <a:pt x="100" y="7"/>
                    </a:lnTo>
                    <a:lnTo>
                      <a:pt x="70" y="0"/>
                    </a:lnTo>
                    <a:lnTo>
                      <a:pt x="68" y="4"/>
                    </a:lnTo>
                    <a:lnTo>
                      <a:pt x="62" y="11"/>
                    </a:lnTo>
                    <a:lnTo>
                      <a:pt x="55" y="16"/>
                    </a:lnTo>
                    <a:lnTo>
                      <a:pt x="47" y="20"/>
                    </a:lnTo>
                    <a:lnTo>
                      <a:pt x="37" y="25"/>
                    </a:lnTo>
                    <a:lnTo>
                      <a:pt x="24" y="29"/>
                    </a:lnTo>
                    <a:lnTo>
                      <a:pt x="12" y="36"/>
                    </a:lnTo>
                    <a:lnTo>
                      <a:pt x="2" y="43"/>
                    </a:lnTo>
                    <a:lnTo>
                      <a:pt x="0" y="44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024"/>
              <p:cNvSpPr>
                <a:spLocks/>
              </p:cNvSpPr>
              <p:nvPr/>
            </p:nvSpPr>
            <p:spPr bwMode="auto">
              <a:xfrm>
                <a:off x="1614" y="2431"/>
                <a:ext cx="27" cy="29"/>
              </a:xfrm>
              <a:custGeom>
                <a:avLst/>
                <a:gdLst>
                  <a:gd name="T0" fmla="*/ 5 w 80"/>
                  <a:gd name="T1" fmla="*/ 89 h 89"/>
                  <a:gd name="T2" fmla="*/ 18 w 80"/>
                  <a:gd name="T3" fmla="*/ 84 h 89"/>
                  <a:gd name="T4" fmla="*/ 32 w 80"/>
                  <a:gd name="T5" fmla="*/ 77 h 89"/>
                  <a:gd name="T6" fmla="*/ 41 w 80"/>
                  <a:gd name="T7" fmla="*/ 69 h 89"/>
                  <a:gd name="T8" fmla="*/ 51 w 80"/>
                  <a:gd name="T9" fmla="*/ 60 h 89"/>
                  <a:gd name="T10" fmla="*/ 59 w 80"/>
                  <a:gd name="T11" fmla="*/ 49 h 89"/>
                  <a:gd name="T12" fmla="*/ 67 w 80"/>
                  <a:gd name="T13" fmla="*/ 41 h 89"/>
                  <a:gd name="T14" fmla="*/ 74 w 80"/>
                  <a:gd name="T15" fmla="*/ 31 h 89"/>
                  <a:gd name="T16" fmla="*/ 80 w 80"/>
                  <a:gd name="T17" fmla="*/ 25 h 89"/>
                  <a:gd name="T18" fmla="*/ 60 w 80"/>
                  <a:gd name="T19" fmla="*/ 0 h 89"/>
                  <a:gd name="T20" fmla="*/ 49 w 80"/>
                  <a:gd name="T21" fmla="*/ 10 h 89"/>
                  <a:gd name="T22" fmla="*/ 41 w 80"/>
                  <a:gd name="T23" fmla="*/ 21 h 89"/>
                  <a:gd name="T24" fmla="*/ 33 w 80"/>
                  <a:gd name="T25" fmla="*/ 29 h 89"/>
                  <a:gd name="T26" fmla="*/ 26 w 80"/>
                  <a:gd name="T27" fmla="*/ 38 h 89"/>
                  <a:gd name="T28" fmla="*/ 20 w 80"/>
                  <a:gd name="T29" fmla="*/ 45 h 89"/>
                  <a:gd name="T30" fmla="*/ 13 w 80"/>
                  <a:gd name="T31" fmla="*/ 52 h 89"/>
                  <a:gd name="T32" fmla="*/ 6 w 80"/>
                  <a:gd name="T33" fmla="*/ 56 h 89"/>
                  <a:gd name="T34" fmla="*/ 0 w 80"/>
                  <a:gd name="T35" fmla="*/ 57 h 89"/>
                  <a:gd name="T36" fmla="*/ 5 w 80"/>
                  <a:gd name="T3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9">
                    <a:moveTo>
                      <a:pt x="5" y="89"/>
                    </a:moveTo>
                    <a:lnTo>
                      <a:pt x="18" y="84"/>
                    </a:lnTo>
                    <a:lnTo>
                      <a:pt x="32" y="77"/>
                    </a:lnTo>
                    <a:lnTo>
                      <a:pt x="41" y="69"/>
                    </a:lnTo>
                    <a:lnTo>
                      <a:pt x="51" y="60"/>
                    </a:lnTo>
                    <a:lnTo>
                      <a:pt x="59" y="49"/>
                    </a:lnTo>
                    <a:lnTo>
                      <a:pt x="67" y="41"/>
                    </a:lnTo>
                    <a:lnTo>
                      <a:pt x="74" y="31"/>
                    </a:lnTo>
                    <a:lnTo>
                      <a:pt x="80" y="25"/>
                    </a:lnTo>
                    <a:lnTo>
                      <a:pt x="60" y="0"/>
                    </a:lnTo>
                    <a:lnTo>
                      <a:pt x="49" y="10"/>
                    </a:lnTo>
                    <a:lnTo>
                      <a:pt x="41" y="21"/>
                    </a:lnTo>
                    <a:lnTo>
                      <a:pt x="33" y="29"/>
                    </a:lnTo>
                    <a:lnTo>
                      <a:pt x="26" y="38"/>
                    </a:lnTo>
                    <a:lnTo>
                      <a:pt x="20" y="45"/>
                    </a:lnTo>
                    <a:lnTo>
                      <a:pt x="13" y="52"/>
                    </a:lnTo>
                    <a:lnTo>
                      <a:pt x="6" y="56"/>
                    </a:lnTo>
                    <a:lnTo>
                      <a:pt x="0" y="57"/>
                    </a:lnTo>
                    <a:lnTo>
                      <a:pt x="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025"/>
              <p:cNvSpPr>
                <a:spLocks/>
              </p:cNvSpPr>
              <p:nvPr/>
            </p:nvSpPr>
            <p:spPr bwMode="auto">
              <a:xfrm>
                <a:off x="1584" y="2442"/>
                <a:ext cx="32" cy="19"/>
              </a:xfrm>
              <a:custGeom>
                <a:avLst/>
                <a:gdLst>
                  <a:gd name="T0" fmla="*/ 0 w 97"/>
                  <a:gd name="T1" fmla="*/ 12 h 58"/>
                  <a:gd name="T2" fmla="*/ 9 w 97"/>
                  <a:gd name="T3" fmla="*/ 27 h 58"/>
                  <a:gd name="T4" fmla="*/ 19 w 97"/>
                  <a:gd name="T5" fmla="*/ 39 h 58"/>
                  <a:gd name="T6" fmla="*/ 32 w 97"/>
                  <a:gd name="T7" fmla="*/ 49 h 58"/>
                  <a:gd name="T8" fmla="*/ 46 w 97"/>
                  <a:gd name="T9" fmla="*/ 54 h 58"/>
                  <a:gd name="T10" fmla="*/ 59 w 97"/>
                  <a:gd name="T11" fmla="*/ 57 h 58"/>
                  <a:gd name="T12" fmla="*/ 73 w 97"/>
                  <a:gd name="T13" fmla="*/ 58 h 58"/>
                  <a:gd name="T14" fmla="*/ 86 w 97"/>
                  <a:gd name="T15" fmla="*/ 57 h 58"/>
                  <a:gd name="T16" fmla="*/ 97 w 97"/>
                  <a:gd name="T17" fmla="*/ 55 h 58"/>
                  <a:gd name="T18" fmla="*/ 92 w 97"/>
                  <a:gd name="T19" fmla="*/ 23 h 58"/>
                  <a:gd name="T20" fmla="*/ 82 w 97"/>
                  <a:gd name="T21" fmla="*/ 26 h 58"/>
                  <a:gd name="T22" fmla="*/ 73 w 97"/>
                  <a:gd name="T23" fmla="*/ 26 h 58"/>
                  <a:gd name="T24" fmla="*/ 63 w 97"/>
                  <a:gd name="T25" fmla="*/ 26 h 58"/>
                  <a:gd name="T26" fmla="*/ 55 w 97"/>
                  <a:gd name="T27" fmla="*/ 23 h 58"/>
                  <a:gd name="T28" fmla="*/ 47 w 97"/>
                  <a:gd name="T29" fmla="*/ 20 h 58"/>
                  <a:gd name="T30" fmla="*/ 40 w 97"/>
                  <a:gd name="T31" fmla="*/ 16 h 58"/>
                  <a:gd name="T32" fmla="*/ 35 w 97"/>
                  <a:gd name="T33" fmla="*/ 10 h 58"/>
                  <a:gd name="T34" fmla="*/ 28 w 97"/>
                  <a:gd name="T35" fmla="*/ 0 h 58"/>
                  <a:gd name="T36" fmla="*/ 0 w 97"/>
                  <a:gd name="T37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58">
                    <a:moveTo>
                      <a:pt x="0" y="12"/>
                    </a:moveTo>
                    <a:lnTo>
                      <a:pt x="9" y="27"/>
                    </a:lnTo>
                    <a:lnTo>
                      <a:pt x="19" y="39"/>
                    </a:lnTo>
                    <a:lnTo>
                      <a:pt x="32" y="49"/>
                    </a:lnTo>
                    <a:lnTo>
                      <a:pt x="46" y="54"/>
                    </a:lnTo>
                    <a:lnTo>
                      <a:pt x="59" y="57"/>
                    </a:lnTo>
                    <a:lnTo>
                      <a:pt x="73" y="58"/>
                    </a:lnTo>
                    <a:lnTo>
                      <a:pt x="86" y="57"/>
                    </a:lnTo>
                    <a:lnTo>
                      <a:pt x="97" y="55"/>
                    </a:lnTo>
                    <a:lnTo>
                      <a:pt x="92" y="23"/>
                    </a:lnTo>
                    <a:lnTo>
                      <a:pt x="82" y="26"/>
                    </a:lnTo>
                    <a:lnTo>
                      <a:pt x="73" y="26"/>
                    </a:lnTo>
                    <a:lnTo>
                      <a:pt x="63" y="26"/>
                    </a:lnTo>
                    <a:lnTo>
                      <a:pt x="55" y="23"/>
                    </a:lnTo>
                    <a:lnTo>
                      <a:pt x="47" y="20"/>
                    </a:lnTo>
                    <a:lnTo>
                      <a:pt x="40" y="16"/>
                    </a:lnTo>
                    <a:lnTo>
                      <a:pt x="35" y="10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1026"/>
              <p:cNvSpPr>
                <a:spLocks/>
              </p:cNvSpPr>
              <p:nvPr/>
            </p:nvSpPr>
            <p:spPr bwMode="auto">
              <a:xfrm>
                <a:off x="1611" y="2451"/>
                <a:ext cx="9" cy="6"/>
              </a:xfrm>
              <a:custGeom>
                <a:avLst/>
                <a:gdLst>
                  <a:gd name="T0" fmla="*/ 29 w 29"/>
                  <a:gd name="T1" fmla="*/ 8 h 20"/>
                  <a:gd name="T2" fmla="*/ 25 w 29"/>
                  <a:gd name="T3" fmla="*/ 2 h 20"/>
                  <a:gd name="T4" fmla="*/ 21 w 29"/>
                  <a:gd name="T5" fmla="*/ 0 h 20"/>
                  <a:gd name="T6" fmla="*/ 15 w 29"/>
                  <a:gd name="T7" fmla="*/ 0 h 20"/>
                  <a:gd name="T8" fmla="*/ 9 w 29"/>
                  <a:gd name="T9" fmla="*/ 0 h 20"/>
                  <a:gd name="T10" fmla="*/ 4 w 29"/>
                  <a:gd name="T11" fmla="*/ 4 h 20"/>
                  <a:gd name="T12" fmla="*/ 1 w 29"/>
                  <a:gd name="T13" fmla="*/ 8 h 20"/>
                  <a:gd name="T14" fmla="*/ 0 w 29"/>
                  <a:gd name="T15" fmla="*/ 13 h 20"/>
                  <a:gd name="T16" fmla="*/ 1 w 29"/>
                  <a:gd name="T17" fmla="*/ 20 h 20"/>
                  <a:gd name="T18" fmla="*/ 29 w 29"/>
                  <a:gd name="T1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29" y="8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1027"/>
              <p:cNvSpPr>
                <a:spLocks/>
              </p:cNvSpPr>
              <p:nvPr/>
            </p:nvSpPr>
            <p:spPr bwMode="auto">
              <a:xfrm>
                <a:off x="1561" y="2335"/>
                <a:ext cx="5" cy="11"/>
              </a:xfrm>
              <a:custGeom>
                <a:avLst/>
                <a:gdLst>
                  <a:gd name="T0" fmla="*/ 15 w 16"/>
                  <a:gd name="T1" fmla="*/ 0 h 33"/>
                  <a:gd name="T2" fmla="*/ 3 w 16"/>
                  <a:gd name="T3" fmla="*/ 6 h 33"/>
                  <a:gd name="T4" fmla="*/ 0 w 16"/>
                  <a:gd name="T5" fmla="*/ 18 h 33"/>
                  <a:gd name="T6" fmla="*/ 5 w 16"/>
                  <a:gd name="T7" fmla="*/ 29 h 33"/>
                  <a:gd name="T8" fmla="*/ 16 w 16"/>
                  <a:gd name="T9" fmla="*/ 33 h 33"/>
                  <a:gd name="T10" fmla="*/ 15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9"/>
                    </a:lnTo>
                    <a:lnTo>
                      <a:pt x="16" y="3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1028"/>
              <p:cNvSpPr>
                <a:spLocks/>
              </p:cNvSpPr>
              <p:nvPr/>
            </p:nvSpPr>
            <p:spPr bwMode="auto">
              <a:xfrm>
                <a:off x="1565" y="2335"/>
                <a:ext cx="54" cy="54"/>
              </a:xfrm>
              <a:custGeom>
                <a:avLst/>
                <a:gdLst>
                  <a:gd name="T0" fmla="*/ 161 w 161"/>
                  <a:gd name="T1" fmla="*/ 149 h 160"/>
                  <a:gd name="T2" fmla="*/ 155 w 161"/>
                  <a:gd name="T3" fmla="*/ 131 h 160"/>
                  <a:gd name="T4" fmla="*/ 148 w 161"/>
                  <a:gd name="T5" fmla="*/ 114 h 160"/>
                  <a:gd name="T6" fmla="*/ 140 w 161"/>
                  <a:gd name="T7" fmla="*/ 99 h 160"/>
                  <a:gd name="T8" fmla="*/ 132 w 161"/>
                  <a:gd name="T9" fmla="*/ 84 h 160"/>
                  <a:gd name="T10" fmla="*/ 124 w 161"/>
                  <a:gd name="T11" fmla="*/ 69 h 160"/>
                  <a:gd name="T12" fmla="*/ 114 w 161"/>
                  <a:gd name="T13" fmla="*/ 57 h 160"/>
                  <a:gd name="T14" fmla="*/ 106 w 161"/>
                  <a:gd name="T15" fmla="*/ 46 h 160"/>
                  <a:gd name="T16" fmla="*/ 95 w 161"/>
                  <a:gd name="T17" fmla="*/ 37 h 160"/>
                  <a:gd name="T18" fmla="*/ 84 w 161"/>
                  <a:gd name="T19" fmla="*/ 27 h 160"/>
                  <a:gd name="T20" fmla="*/ 72 w 161"/>
                  <a:gd name="T21" fmla="*/ 19 h 160"/>
                  <a:gd name="T22" fmla="*/ 62 w 161"/>
                  <a:gd name="T23" fmla="*/ 14 h 160"/>
                  <a:gd name="T24" fmla="*/ 49 w 161"/>
                  <a:gd name="T25" fmla="*/ 8 h 160"/>
                  <a:gd name="T26" fmla="*/ 39 w 161"/>
                  <a:gd name="T27" fmla="*/ 4 h 160"/>
                  <a:gd name="T28" fmla="*/ 25 w 161"/>
                  <a:gd name="T29" fmla="*/ 2 h 160"/>
                  <a:gd name="T30" fmla="*/ 12 w 161"/>
                  <a:gd name="T31" fmla="*/ 0 h 160"/>
                  <a:gd name="T32" fmla="*/ 0 w 161"/>
                  <a:gd name="T33" fmla="*/ 0 h 160"/>
                  <a:gd name="T34" fmla="*/ 2 w 161"/>
                  <a:gd name="T35" fmla="*/ 33 h 160"/>
                  <a:gd name="T36" fmla="*/ 12 w 161"/>
                  <a:gd name="T37" fmla="*/ 33 h 160"/>
                  <a:gd name="T38" fmla="*/ 22 w 161"/>
                  <a:gd name="T39" fmla="*/ 34 h 160"/>
                  <a:gd name="T40" fmla="*/ 29 w 161"/>
                  <a:gd name="T41" fmla="*/ 35 h 160"/>
                  <a:gd name="T42" fmla="*/ 40 w 161"/>
                  <a:gd name="T43" fmla="*/ 38 h 160"/>
                  <a:gd name="T44" fmla="*/ 48 w 161"/>
                  <a:gd name="T45" fmla="*/ 42 h 160"/>
                  <a:gd name="T46" fmla="*/ 58 w 161"/>
                  <a:gd name="T47" fmla="*/ 46 h 160"/>
                  <a:gd name="T48" fmla="*/ 66 w 161"/>
                  <a:gd name="T49" fmla="*/ 52 h 160"/>
                  <a:gd name="T50" fmla="*/ 74 w 161"/>
                  <a:gd name="T51" fmla="*/ 60 h 160"/>
                  <a:gd name="T52" fmla="*/ 82 w 161"/>
                  <a:gd name="T53" fmla="*/ 68 h 160"/>
                  <a:gd name="T54" fmla="*/ 90 w 161"/>
                  <a:gd name="T55" fmla="*/ 77 h 160"/>
                  <a:gd name="T56" fmla="*/ 97 w 161"/>
                  <a:gd name="T57" fmla="*/ 87 h 160"/>
                  <a:gd name="T58" fmla="*/ 105 w 161"/>
                  <a:gd name="T59" fmla="*/ 99 h 160"/>
                  <a:gd name="T60" fmla="*/ 111 w 161"/>
                  <a:gd name="T61" fmla="*/ 112 h 160"/>
                  <a:gd name="T62" fmla="*/ 120 w 161"/>
                  <a:gd name="T63" fmla="*/ 127 h 160"/>
                  <a:gd name="T64" fmla="*/ 125 w 161"/>
                  <a:gd name="T65" fmla="*/ 141 h 160"/>
                  <a:gd name="T66" fmla="*/ 130 w 161"/>
                  <a:gd name="T67" fmla="*/ 160 h 160"/>
                  <a:gd name="T68" fmla="*/ 161 w 161"/>
                  <a:gd name="T69" fmla="*/ 14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160">
                    <a:moveTo>
                      <a:pt x="161" y="149"/>
                    </a:moveTo>
                    <a:lnTo>
                      <a:pt x="155" y="131"/>
                    </a:lnTo>
                    <a:lnTo>
                      <a:pt x="148" y="114"/>
                    </a:lnTo>
                    <a:lnTo>
                      <a:pt x="140" y="99"/>
                    </a:lnTo>
                    <a:lnTo>
                      <a:pt x="132" y="84"/>
                    </a:lnTo>
                    <a:lnTo>
                      <a:pt x="124" y="69"/>
                    </a:lnTo>
                    <a:lnTo>
                      <a:pt x="114" y="57"/>
                    </a:lnTo>
                    <a:lnTo>
                      <a:pt x="106" y="46"/>
                    </a:lnTo>
                    <a:lnTo>
                      <a:pt x="95" y="37"/>
                    </a:lnTo>
                    <a:lnTo>
                      <a:pt x="84" y="27"/>
                    </a:lnTo>
                    <a:lnTo>
                      <a:pt x="72" y="19"/>
                    </a:lnTo>
                    <a:lnTo>
                      <a:pt x="62" y="14"/>
                    </a:lnTo>
                    <a:lnTo>
                      <a:pt x="49" y="8"/>
                    </a:lnTo>
                    <a:lnTo>
                      <a:pt x="39" y="4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33"/>
                    </a:lnTo>
                    <a:lnTo>
                      <a:pt x="12" y="33"/>
                    </a:lnTo>
                    <a:lnTo>
                      <a:pt x="22" y="34"/>
                    </a:lnTo>
                    <a:lnTo>
                      <a:pt x="29" y="35"/>
                    </a:lnTo>
                    <a:lnTo>
                      <a:pt x="40" y="38"/>
                    </a:lnTo>
                    <a:lnTo>
                      <a:pt x="48" y="42"/>
                    </a:lnTo>
                    <a:lnTo>
                      <a:pt x="58" y="46"/>
                    </a:lnTo>
                    <a:lnTo>
                      <a:pt x="66" y="52"/>
                    </a:lnTo>
                    <a:lnTo>
                      <a:pt x="74" y="60"/>
                    </a:lnTo>
                    <a:lnTo>
                      <a:pt x="82" y="68"/>
                    </a:lnTo>
                    <a:lnTo>
                      <a:pt x="90" y="77"/>
                    </a:lnTo>
                    <a:lnTo>
                      <a:pt x="97" y="87"/>
                    </a:lnTo>
                    <a:lnTo>
                      <a:pt x="105" y="99"/>
                    </a:lnTo>
                    <a:lnTo>
                      <a:pt x="111" y="112"/>
                    </a:lnTo>
                    <a:lnTo>
                      <a:pt x="120" y="127"/>
                    </a:lnTo>
                    <a:lnTo>
                      <a:pt x="125" y="141"/>
                    </a:lnTo>
                    <a:lnTo>
                      <a:pt x="130" y="160"/>
                    </a:lnTo>
                    <a:lnTo>
                      <a:pt x="161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1029"/>
              <p:cNvSpPr>
                <a:spLocks/>
              </p:cNvSpPr>
              <p:nvPr/>
            </p:nvSpPr>
            <p:spPr bwMode="auto">
              <a:xfrm>
                <a:off x="1561" y="2339"/>
                <a:ext cx="10" cy="7"/>
              </a:xfrm>
              <a:custGeom>
                <a:avLst/>
                <a:gdLst>
                  <a:gd name="T0" fmla="*/ 0 w 31"/>
                  <a:gd name="T1" fmla="*/ 10 h 21"/>
                  <a:gd name="T2" fmla="*/ 3 w 31"/>
                  <a:gd name="T3" fmla="*/ 15 h 21"/>
                  <a:gd name="T4" fmla="*/ 9 w 31"/>
                  <a:gd name="T5" fmla="*/ 19 h 21"/>
                  <a:gd name="T6" fmla="*/ 14 w 31"/>
                  <a:gd name="T7" fmla="*/ 21 h 21"/>
                  <a:gd name="T8" fmla="*/ 19 w 31"/>
                  <a:gd name="T9" fmla="*/ 19 h 21"/>
                  <a:gd name="T10" fmla="*/ 25 w 31"/>
                  <a:gd name="T11" fmla="*/ 17 h 21"/>
                  <a:gd name="T12" fmla="*/ 29 w 31"/>
                  <a:gd name="T13" fmla="*/ 13 h 21"/>
                  <a:gd name="T14" fmla="*/ 31 w 31"/>
                  <a:gd name="T15" fmla="*/ 6 h 21"/>
                  <a:gd name="T16" fmla="*/ 30 w 31"/>
                  <a:gd name="T17" fmla="*/ 0 h 21"/>
                  <a:gd name="T18" fmla="*/ 0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0" y="10"/>
                    </a:moveTo>
                    <a:lnTo>
                      <a:pt x="3" y="15"/>
                    </a:lnTo>
                    <a:lnTo>
                      <a:pt x="9" y="19"/>
                    </a:lnTo>
                    <a:lnTo>
                      <a:pt x="14" y="21"/>
                    </a:lnTo>
                    <a:lnTo>
                      <a:pt x="19" y="19"/>
                    </a:lnTo>
                    <a:lnTo>
                      <a:pt x="25" y="17"/>
                    </a:lnTo>
                    <a:lnTo>
                      <a:pt x="29" y="13"/>
                    </a:lnTo>
                    <a:lnTo>
                      <a:pt x="31" y="6"/>
                    </a:lnTo>
                    <a:lnTo>
                      <a:pt x="3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1030"/>
              <p:cNvSpPr>
                <a:spLocks/>
              </p:cNvSpPr>
              <p:nvPr/>
            </p:nvSpPr>
            <p:spPr bwMode="auto">
              <a:xfrm>
                <a:off x="1348" y="2521"/>
                <a:ext cx="6" cy="11"/>
              </a:xfrm>
              <a:custGeom>
                <a:avLst/>
                <a:gdLst>
                  <a:gd name="T0" fmla="*/ 14 w 18"/>
                  <a:gd name="T1" fmla="*/ 0 h 33"/>
                  <a:gd name="T2" fmla="*/ 3 w 18"/>
                  <a:gd name="T3" fmla="*/ 7 h 33"/>
                  <a:gd name="T4" fmla="*/ 0 w 18"/>
                  <a:gd name="T5" fmla="*/ 18 h 33"/>
                  <a:gd name="T6" fmla="*/ 4 w 18"/>
                  <a:gd name="T7" fmla="*/ 28 h 33"/>
                  <a:gd name="T8" fmla="*/ 18 w 18"/>
                  <a:gd name="T9" fmla="*/ 33 h 33"/>
                  <a:gd name="T10" fmla="*/ 14 w 18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3">
                    <a:moveTo>
                      <a:pt x="14" y="0"/>
                    </a:moveTo>
                    <a:lnTo>
                      <a:pt x="3" y="7"/>
                    </a:lnTo>
                    <a:lnTo>
                      <a:pt x="0" y="18"/>
                    </a:lnTo>
                    <a:lnTo>
                      <a:pt x="4" y="28"/>
                    </a:lnTo>
                    <a:lnTo>
                      <a:pt x="18" y="3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1031"/>
              <p:cNvSpPr>
                <a:spLocks/>
              </p:cNvSpPr>
              <p:nvPr/>
            </p:nvSpPr>
            <p:spPr bwMode="auto">
              <a:xfrm>
                <a:off x="1353" y="2516"/>
                <a:ext cx="42" cy="16"/>
              </a:xfrm>
              <a:custGeom>
                <a:avLst/>
                <a:gdLst>
                  <a:gd name="T0" fmla="*/ 125 w 127"/>
                  <a:gd name="T1" fmla="*/ 0 h 47"/>
                  <a:gd name="T2" fmla="*/ 108 w 127"/>
                  <a:gd name="T3" fmla="*/ 1 h 47"/>
                  <a:gd name="T4" fmla="*/ 92 w 127"/>
                  <a:gd name="T5" fmla="*/ 1 h 47"/>
                  <a:gd name="T6" fmla="*/ 77 w 127"/>
                  <a:gd name="T7" fmla="*/ 4 h 47"/>
                  <a:gd name="T8" fmla="*/ 62 w 127"/>
                  <a:gd name="T9" fmla="*/ 6 h 47"/>
                  <a:gd name="T10" fmla="*/ 47 w 127"/>
                  <a:gd name="T11" fmla="*/ 8 h 47"/>
                  <a:gd name="T12" fmla="*/ 32 w 127"/>
                  <a:gd name="T13" fmla="*/ 10 h 47"/>
                  <a:gd name="T14" fmla="*/ 16 w 127"/>
                  <a:gd name="T15" fmla="*/ 13 h 47"/>
                  <a:gd name="T16" fmla="*/ 0 w 127"/>
                  <a:gd name="T17" fmla="*/ 15 h 47"/>
                  <a:gd name="T18" fmla="*/ 3 w 127"/>
                  <a:gd name="T19" fmla="*/ 47 h 47"/>
                  <a:gd name="T20" fmla="*/ 20 w 127"/>
                  <a:gd name="T21" fmla="*/ 44 h 47"/>
                  <a:gd name="T22" fmla="*/ 36 w 127"/>
                  <a:gd name="T23" fmla="*/ 41 h 47"/>
                  <a:gd name="T24" fmla="*/ 51 w 127"/>
                  <a:gd name="T25" fmla="*/ 39 h 47"/>
                  <a:gd name="T26" fmla="*/ 66 w 127"/>
                  <a:gd name="T27" fmla="*/ 37 h 47"/>
                  <a:gd name="T28" fmla="*/ 79 w 127"/>
                  <a:gd name="T29" fmla="*/ 35 h 47"/>
                  <a:gd name="T30" fmla="*/ 94 w 127"/>
                  <a:gd name="T31" fmla="*/ 33 h 47"/>
                  <a:gd name="T32" fmla="*/ 110 w 127"/>
                  <a:gd name="T33" fmla="*/ 32 h 47"/>
                  <a:gd name="T34" fmla="*/ 127 w 127"/>
                  <a:gd name="T35" fmla="*/ 31 h 47"/>
                  <a:gd name="T36" fmla="*/ 125 w 127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" h="47">
                    <a:moveTo>
                      <a:pt x="125" y="0"/>
                    </a:moveTo>
                    <a:lnTo>
                      <a:pt x="108" y="1"/>
                    </a:lnTo>
                    <a:lnTo>
                      <a:pt x="92" y="1"/>
                    </a:lnTo>
                    <a:lnTo>
                      <a:pt x="77" y="4"/>
                    </a:lnTo>
                    <a:lnTo>
                      <a:pt x="62" y="6"/>
                    </a:lnTo>
                    <a:lnTo>
                      <a:pt x="47" y="8"/>
                    </a:lnTo>
                    <a:lnTo>
                      <a:pt x="32" y="10"/>
                    </a:lnTo>
                    <a:lnTo>
                      <a:pt x="16" y="13"/>
                    </a:lnTo>
                    <a:lnTo>
                      <a:pt x="0" y="15"/>
                    </a:lnTo>
                    <a:lnTo>
                      <a:pt x="3" y="47"/>
                    </a:lnTo>
                    <a:lnTo>
                      <a:pt x="20" y="44"/>
                    </a:lnTo>
                    <a:lnTo>
                      <a:pt x="36" y="41"/>
                    </a:lnTo>
                    <a:lnTo>
                      <a:pt x="51" y="39"/>
                    </a:lnTo>
                    <a:lnTo>
                      <a:pt x="66" y="37"/>
                    </a:lnTo>
                    <a:lnTo>
                      <a:pt x="79" y="35"/>
                    </a:lnTo>
                    <a:lnTo>
                      <a:pt x="94" y="33"/>
                    </a:lnTo>
                    <a:lnTo>
                      <a:pt x="110" y="32"/>
                    </a:lnTo>
                    <a:lnTo>
                      <a:pt x="127" y="3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1032"/>
              <p:cNvSpPr>
                <a:spLocks/>
              </p:cNvSpPr>
              <p:nvPr/>
            </p:nvSpPr>
            <p:spPr bwMode="auto">
              <a:xfrm>
                <a:off x="1353" y="2521"/>
                <a:ext cx="5" cy="11"/>
              </a:xfrm>
              <a:custGeom>
                <a:avLst/>
                <a:gdLst>
                  <a:gd name="T0" fmla="*/ 1 w 16"/>
                  <a:gd name="T1" fmla="*/ 33 h 33"/>
                  <a:gd name="T2" fmla="*/ 13 w 16"/>
                  <a:gd name="T3" fmla="*/ 27 h 33"/>
                  <a:gd name="T4" fmla="*/ 16 w 16"/>
                  <a:gd name="T5" fmla="*/ 16 h 33"/>
                  <a:gd name="T6" fmla="*/ 12 w 16"/>
                  <a:gd name="T7" fmla="*/ 6 h 33"/>
                  <a:gd name="T8" fmla="*/ 0 w 16"/>
                  <a:gd name="T9" fmla="*/ 0 h 33"/>
                  <a:gd name="T10" fmla="*/ 1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lnTo>
                      <a:pt x="13" y="27"/>
                    </a:lnTo>
                    <a:lnTo>
                      <a:pt x="16" y="1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1033"/>
              <p:cNvSpPr>
                <a:spLocks/>
              </p:cNvSpPr>
              <p:nvPr/>
            </p:nvSpPr>
            <p:spPr bwMode="auto">
              <a:xfrm>
                <a:off x="1532" y="2122"/>
                <a:ext cx="6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7 h 33"/>
                  <a:gd name="T4" fmla="*/ 16 w 16"/>
                  <a:gd name="T5" fmla="*/ 17 h 33"/>
                  <a:gd name="T6" fmla="*/ 12 w 16"/>
                  <a:gd name="T7" fmla="*/ 6 h 33"/>
                  <a:gd name="T8" fmla="*/ 0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7"/>
                    </a:lnTo>
                    <a:lnTo>
                      <a:pt x="16" y="17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1034"/>
              <p:cNvSpPr>
                <a:spLocks/>
              </p:cNvSpPr>
              <p:nvPr/>
            </p:nvSpPr>
            <p:spPr bwMode="auto">
              <a:xfrm>
                <a:off x="1495" y="2122"/>
                <a:ext cx="37" cy="61"/>
              </a:xfrm>
              <a:custGeom>
                <a:avLst/>
                <a:gdLst>
                  <a:gd name="T0" fmla="*/ 45 w 111"/>
                  <a:gd name="T1" fmla="*/ 168 h 181"/>
                  <a:gd name="T2" fmla="*/ 35 w 111"/>
                  <a:gd name="T3" fmla="*/ 139 h 181"/>
                  <a:gd name="T4" fmla="*/ 31 w 111"/>
                  <a:gd name="T5" fmla="*/ 113 h 181"/>
                  <a:gd name="T6" fmla="*/ 34 w 111"/>
                  <a:gd name="T7" fmla="*/ 89 h 181"/>
                  <a:gd name="T8" fmla="*/ 41 w 111"/>
                  <a:gd name="T9" fmla="*/ 69 h 181"/>
                  <a:gd name="T10" fmla="*/ 51 w 111"/>
                  <a:gd name="T11" fmla="*/ 54 h 181"/>
                  <a:gd name="T12" fmla="*/ 66 w 111"/>
                  <a:gd name="T13" fmla="*/ 43 h 181"/>
                  <a:gd name="T14" fmla="*/ 87 w 111"/>
                  <a:gd name="T15" fmla="*/ 35 h 181"/>
                  <a:gd name="T16" fmla="*/ 111 w 111"/>
                  <a:gd name="T17" fmla="*/ 32 h 181"/>
                  <a:gd name="T18" fmla="*/ 111 w 111"/>
                  <a:gd name="T19" fmla="*/ 0 h 181"/>
                  <a:gd name="T20" fmla="*/ 80 w 111"/>
                  <a:gd name="T21" fmla="*/ 4 h 181"/>
                  <a:gd name="T22" fmla="*/ 50 w 111"/>
                  <a:gd name="T23" fmla="*/ 15 h 181"/>
                  <a:gd name="T24" fmla="*/ 27 w 111"/>
                  <a:gd name="T25" fmla="*/ 32 h 181"/>
                  <a:gd name="T26" fmla="*/ 12 w 111"/>
                  <a:gd name="T27" fmla="*/ 55 h 181"/>
                  <a:gd name="T28" fmla="*/ 2 w 111"/>
                  <a:gd name="T29" fmla="*/ 83 h 181"/>
                  <a:gd name="T30" fmla="*/ 0 w 111"/>
                  <a:gd name="T31" fmla="*/ 113 h 181"/>
                  <a:gd name="T32" fmla="*/ 4 w 111"/>
                  <a:gd name="T33" fmla="*/ 145 h 181"/>
                  <a:gd name="T34" fmla="*/ 16 w 111"/>
                  <a:gd name="T35" fmla="*/ 181 h 181"/>
                  <a:gd name="T36" fmla="*/ 45 w 111"/>
                  <a:gd name="T3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81">
                    <a:moveTo>
                      <a:pt x="45" y="168"/>
                    </a:moveTo>
                    <a:lnTo>
                      <a:pt x="35" y="139"/>
                    </a:lnTo>
                    <a:lnTo>
                      <a:pt x="31" y="113"/>
                    </a:lnTo>
                    <a:lnTo>
                      <a:pt x="34" y="89"/>
                    </a:lnTo>
                    <a:lnTo>
                      <a:pt x="41" y="69"/>
                    </a:lnTo>
                    <a:lnTo>
                      <a:pt x="51" y="54"/>
                    </a:lnTo>
                    <a:lnTo>
                      <a:pt x="66" y="43"/>
                    </a:lnTo>
                    <a:lnTo>
                      <a:pt x="87" y="35"/>
                    </a:lnTo>
                    <a:lnTo>
                      <a:pt x="111" y="32"/>
                    </a:lnTo>
                    <a:lnTo>
                      <a:pt x="111" y="0"/>
                    </a:lnTo>
                    <a:lnTo>
                      <a:pt x="80" y="4"/>
                    </a:lnTo>
                    <a:lnTo>
                      <a:pt x="50" y="15"/>
                    </a:lnTo>
                    <a:lnTo>
                      <a:pt x="27" y="32"/>
                    </a:lnTo>
                    <a:lnTo>
                      <a:pt x="12" y="55"/>
                    </a:lnTo>
                    <a:lnTo>
                      <a:pt x="2" y="83"/>
                    </a:lnTo>
                    <a:lnTo>
                      <a:pt x="0" y="113"/>
                    </a:lnTo>
                    <a:lnTo>
                      <a:pt x="4" y="145"/>
                    </a:lnTo>
                    <a:lnTo>
                      <a:pt x="16" y="181"/>
                    </a:lnTo>
                    <a:lnTo>
                      <a:pt x="45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1035"/>
              <p:cNvSpPr>
                <a:spLocks/>
              </p:cNvSpPr>
              <p:nvPr/>
            </p:nvSpPr>
            <p:spPr bwMode="auto">
              <a:xfrm>
                <a:off x="1527" y="2125"/>
                <a:ext cx="10" cy="7"/>
              </a:xfrm>
              <a:custGeom>
                <a:avLst/>
                <a:gdLst>
                  <a:gd name="T0" fmla="*/ 0 w 30"/>
                  <a:gd name="T1" fmla="*/ 11 h 20"/>
                  <a:gd name="T2" fmla="*/ 4 w 30"/>
                  <a:gd name="T3" fmla="*/ 16 h 20"/>
                  <a:gd name="T4" fmla="*/ 10 w 30"/>
                  <a:gd name="T5" fmla="*/ 19 h 20"/>
                  <a:gd name="T6" fmla="*/ 15 w 30"/>
                  <a:gd name="T7" fmla="*/ 20 h 20"/>
                  <a:gd name="T8" fmla="*/ 21 w 30"/>
                  <a:gd name="T9" fmla="*/ 19 h 20"/>
                  <a:gd name="T10" fmla="*/ 26 w 30"/>
                  <a:gd name="T11" fmla="*/ 16 h 20"/>
                  <a:gd name="T12" fmla="*/ 29 w 30"/>
                  <a:gd name="T13" fmla="*/ 12 h 20"/>
                  <a:gd name="T14" fmla="*/ 30 w 30"/>
                  <a:gd name="T15" fmla="*/ 7 h 20"/>
                  <a:gd name="T16" fmla="*/ 29 w 30"/>
                  <a:gd name="T17" fmla="*/ 0 h 20"/>
                  <a:gd name="T18" fmla="*/ 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11"/>
                    </a:moveTo>
                    <a:lnTo>
                      <a:pt x="4" y="16"/>
                    </a:lnTo>
                    <a:lnTo>
                      <a:pt x="10" y="19"/>
                    </a:lnTo>
                    <a:lnTo>
                      <a:pt x="15" y="20"/>
                    </a:lnTo>
                    <a:lnTo>
                      <a:pt x="21" y="19"/>
                    </a:lnTo>
                    <a:lnTo>
                      <a:pt x="26" y="16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1036"/>
              <p:cNvSpPr>
                <a:spLocks/>
              </p:cNvSpPr>
              <p:nvPr/>
            </p:nvSpPr>
            <p:spPr bwMode="auto">
              <a:xfrm>
                <a:off x="1465" y="2128"/>
                <a:ext cx="8" cy="10"/>
              </a:xfrm>
              <a:custGeom>
                <a:avLst/>
                <a:gdLst>
                  <a:gd name="T0" fmla="*/ 17 w 24"/>
                  <a:gd name="T1" fmla="*/ 30 h 30"/>
                  <a:gd name="T2" fmla="*/ 21 w 24"/>
                  <a:gd name="T3" fmla="*/ 24 h 30"/>
                  <a:gd name="T4" fmla="*/ 24 w 24"/>
                  <a:gd name="T5" fmla="*/ 20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7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7" y="30"/>
                    </a:moveTo>
                    <a:lnTo>
                      <a:pt x="21" y="24"/>
                    </a:lnTo>
                    <a:lnTo>
                      <a:pt x="24" y="20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037"/>
              <p:cNvSpPr>
                <a:spLocks/>
              </p:cNvSpPr>
              <p:nvPr/>
            </p:nvSpPr>
            <p:spPr bwMode="auto">
              <a:xfrm>
                <a:off x="1449" y="2129"/>
                <a:ext cx="22" cy="35"/>
              </a:xfrm>
              <a:custGeom>
                <a:avLst/>
                <a:gdLst>
                  <a:gd name="T0" fmla="*/ 35 w 64"/>
                  <a:gd name="T1" fmla="*/ 97 h 105"/>
                  <a:gd name="T2" fmla="*/ 32 w 64"/>
                  <a:gd name="T3" fmla="*/ 87 h 105"/>
                  <a:gd name="T4" fmla="*/ 32 w 64"/>
                  <a:gd name="T5" fmla="*/ 77 h 105"/>
                  <a:gd name="T6" fmla="*/ 32 w 64"/>
                  <a:gd name="T7" fmla="*/ 67 h 105"/>
                  <a:gd name="T8" fmla="*/ 35 w 64"/>
                  <a:gd name="T9" fmla="*/ 59 h 105"/>
                  <a:gd name="T10" fmla="*/ 39 w 64"/>
                  <a:gd name="T11" fmla="*/ 51 h 105"/>
                  <a:gd name="T12" fmla="*/ 46 w 64"/>
                  <a:gd name="T13" fmla="*/ 43 h 105"/>
                  <a:gd name="T14" fmla="*/ 54 w 64"/>
                  <a:gd name="T15" fmla="*/ 36 h 105"/>
                  <a:gd name="T16" fmla="*/ 64 w 64"/>
                  <a:gd name="T17" fmla="*/ 27 h 105"/>
                  <a:gd name="T18" fmla="*/ 48 w 64"/>
                  <a:gd name="T19" fmla="*/ 0 h 105"/>
                  <a:gd name="T20" fmla="*/ 33 w 64"/>
                  <a:gd name="T21" fmla="*/ 10 h 105"/>
                  <a:gd name="T22" fmla="*/ 23 w 64"/>
                  <a:gd name="T23" fmla="*/ 21 h 105"/>
                  <a:gd name="T24" fmla="*/ 13 w 64"/>
                  <a:gd name="T25" fmla="*/ 33 h 105"/>
                  <a:gd name="T26" fmla="*/ 5 w 64"/>
                  <a:gd name="T27" fmla="*/ 47 h 105"/>
                  <a:gd name="T28" fmla="*/ 1 w 64"/>
                  <a:gd name="T29" fmla="*/ 63 h 105"/>
                  <a:gd name="T30" fmla="*/ 0 w 64"/>
                  <a:gd name="T31" fmla="*/ 77 h 105"/>
                  <a:gd name="T32" fmla="*/ 1 w 64"/>
                  <a:gd name="T33" fmla="*/ 90 h 105"/>
                  <a:gd name="T34" fmla="*/ 4 w 64"/>
                  <a:gd name="T35" fmla="*/ 105 h 105"/>
                  <a:gd name="T36" fmla="*/ 35 w 64"/>
                  <a:gd name="T37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05">
                    <a:moveTo>
                      <a:pt x="35" y="97"/>
                    </a:moveTo>
                    <a:lnTo>
                      <a:pt x="32" y="87"/>
                    </a:lnTo>
                    <a:lnTo>
                      <a:pt x="32" y="77"/>
                    </a:lnTo>
                    <a:lnTo>
                      <a:pt x="32" y="67"/>
                    </a:lnTo>
                    <a:lnTo>
                      <a:pt x="35" y="59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4" y="36"/>
                    </a:lnTo>
                    <a:lnTo>
                      <a:pt x="64" y="27"/>
                    </a:lnTo>
                    <a:lnTo>
                      <a:pt x="48" y="0"/>
                    </a:lnTo>
                    <a:lnTo>
                      <a:pt x="33" y="10"/>
                    </a:lnTo>
                    <a:lnTo>
                      <a:pt x="23" y="21"/>
                    </a:lnTo>
                    <a:lnTo>
                      <a:pt x="13" y="33"/>
                    </a:lnTo>
                    <a:lnTo>
                      <a:pt x="5" y="47"/>
                    </a:lnTo>
                    <a:lnTo>
                      <a:pt x="1" y="63"/>
                    </a:lnTo>
                    <a:lnTo>
                      <a:pt x="0" y="77"/>
                    </a:lnTo>
                    <a:lnTo>
                      <a:pt x="1" y="90"/>
                    </a:lnTo>
                    <a:lnTo>
                      <a:pt x="4" y="105"/>
                    </a:lnTo>
                    <a:lnTo>
                      <a:pt x="3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038"/>
              <p:cNvSpPr>
                <a:spLocks/>
              </p:cNvSpPr>
              <p:nvPr/>
            </p:nvSpPr>
            <p:spPr bwMode="auto">
              <a:xfrm>
                <a:off x="1463" y="2132"/>
                <a:ext cx="10" cy="7"/>
              </a:xfrm>
              <a:custGeom>
                <a:avLst/>
                <a:gdLst>
                  <a:gd name="T0" fmla="*/ 0 w 29"/>
                  <a:gd name="T1" fmla="*/ 9 h 21"/>
                  <a:gd name="T2" fmla="*/ 2 w 29"/>
                  <a:gd name="T3" fmla="*/ 14 h 21"/>
                  <a:gd name="T4" fmla="*/ 6 w 29"/>
                  <a:gd name="T5" fmla="*/ 18 h 21"/>
                  <a:gd name="T6" fmla="*/ 13 w 29"/>
                  <a:gd name="T7" fmla="*/ 21 h 21"/>
                  <a:gd name="T8" fmla="*/ 18 w 29"/>
                  <a:gd name="T9" fmla="*/ 19 h 21"/>
                  <a:gd name="T10" fmla="*/ 24 w 29"/>
                  <a:gd name="T11" fmla="*/ 17 h 21"/>
                  <a:gd name="T12" fmla="*/ 28 w 29"/>
                  <a:gd name="T13" fmla="*/ 13 h 21"/>
                  <a:gd name="T14" fmla="*/ 29 w 29"/>
                  <a:gd name="T15" fmla="*/ 7 h 21"/>
                  <a:gd name="T16" fmla="*/ 29 w 29"/>
                  <a:gd name="T17" fmla="*/ 0 h 21"/>
                  <a:gd name="T18" fmla="*/ 0 w 29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9"/>
                    </a:moveTo>
                    <a:lnTo>
                      <a:pt x="2" y="14"/>
                    </a:lnTo>
                    <a:lnTo>
                      <a:pt x="6" y="18"/>
                    </a:lnTo>
                    <a:lnTo>
                      <a:pt x="13" y="21"/>
                    </a:lnTo>
                    <a:lnTo>
                      <a:pt x="18" y="19"/>
                    </a:lnTo>
                    <a:lnTo>
                      <a:pt x="24" y="17"/>
                    </a:lnTo>
                    <a:lnTo>
                      <a:pt x="28" y="13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039"/>
              <p:cNvSpPr>
                <a:spLocks/>
              </p:cNvSpPr>
              <p:nvPr/>
            </p:nvSpPr>
            <p:spPr bwMode="auto">
              <a:xfrm>
                <a:off x="1403" y="2113"/>
                <a:ext cx="10" cy="8"/>
              </a:xfrm>
              <a:custGeom>
                <a:avLst/>
                <a:gdLst>
                  <a:gd name="T0" fmla="*/ 28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7 h 24"/>
                  <a:gd name="T8" fmla="*/ 21 w 30"/>
                  <a:gd name="T9" fmla="*/ 1 h 24"/>
                  <a:gd name="T10" fmla="*/ 16 w 30"/>
                  <a:gd name="T11" fmla="*/ 0 h 24"/>
                  <a:gd name="T12" fmla="*/ 9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8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8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7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040"/>
              <p:cNvSpPr>
                <a:spLocks/>
              </p:cNvSpPr>
              <p:nvPr/>
            </p:nvSpPr>
            <p:spPr bwMode="auto">
              <a:xfrm>
                <a:off x="1392" y="2116"/>
                <a:ext cx="20" cy="49"/>
              </a:xfrm>
              <a:custGeom>
                <a:avLst/>
                <a:gdLst>
                  <a:gd name="T0" fmla="*/ 32 w 60"/>
                  <a:gd name="T1" fmla="*/ 143 h 146"/>
                  <a:gd name="T2" fmla="*/ 31 w 60"/>
                  <a:gd name="T3" fmla="*/ 125 h 146"/>
                  <a:gd name="T4" fmla="*/ 31 w 60"/>
                  <a:gd name="T5" fmla="*/ 108 h 146"/>
                  <a:gd name="T6" fmla="*/ 33 w 60"/>
                  <a:gd name="T7" fmla="*/ 92 h 146"/>
                  <a:gd name="T8" fmla="*/ 36 w 60"/>
                  <a:gd name="T9" fmla="*/ 77 h 146"/>
                  <a:gd name="T10" fmla="*/ 40 w 60"/>
                  <a:gd name="T11" fmla="*/ 61 h 146"/>
                  <a:gd name="T12" fmla="*/ 45 w 60"/>
                  <a:gd name="T13" fmla="*/ 46 h 146"/>
                  <a:gd name="T14" fmla="*/ 51 w 60"/>
                  <a:gd name="T15" fmla="*/ 31 h 146"/>
                  <a:gd name="T16" fmla="*/ 60 w 60"/>
                  <a:gd name="T17" fmla="*/ 16 h 146"/>
                  <a:gd name="T18" fmla="*/ 31 w 60"/>
                  <a:gd name="T19" fmla="*/ 0 h 146"/>
                  <a:gd name="T20" fmla="*/ 22 w 60"/>
                  <a:gd name="T21" fmla="*/ 17 h 146"/>
                  <a:gd name="T22" fmla="*/ 16 w 60"/>
                  <a:gd name="T23" fmla="*/ 36 h 146"/>
                  <a:gd name="T24" fmla="*/ 10 w 60"/>
                  <a:gd name="T25" fmla="*/ 53 h 146"/>
                  <a:gd name="T26" fmla="*/ 5 w 60"/>
                  <a:gd name="T27" fmla="*/ 69 h 146"/>
                  <a:gd name="T28" fmla="*/ 1 w 60"/>
                  <a:gd name="T29" fmla="*/ 88 h 146"/>
                  <a:gd name="T30" fmla="*/ 0 w 60"/>
                  <a:gd name="T31" fmla="*/ 108 h 146"/>
                  <a:gd name="T32" fmla="*/ 0 w 60"/>
                  <a:gd name="T33" fmla="*/ 125 h 146"/>
                  <a:gd name="T34" fmla="*/ 1 w 60"/>
                  <a:gd name="T35" fmla="*/ 146 h 146"/>
                  <a:gd name="T36" fmla="*/ 32 w 60"/>
                  <a:gd name="T3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6">
                    <a:moveTo>
                      <a:pt x="32" y="143"/>
                    </a:moveTo>
                    <a:lnTo>
                      <a:pt x="31" y="125"/>
                    </a:lnTo>
                    <a:lnTo>
                      <a:pt x="31" y="108"/>
                    </a:lnTo>
                    <a:lnTo>
                      <a:pt x="33" y="92"/>
                    </a:lnTo>
                    <a:lnTo>
                      <a:pt x="36" y="77"/>
                    </a:lnTo>
                    <a:lnTo>
                      <a:pt x="40" y="61"/>
                    </a:lnTo>
                    <a:lnTo>
                      <a:pt x="45" y="46"/>
                    </a:lnTo>
                    <a:lnTo>
                      <a:pt x="51" y="31"/>
                    </a:lnTo>
                    <a:lnTo>
                      <a:pt x="60" y="16"/>
                    </a:lnTo>
                    <a:lnTo>
                      <a:pt x="31" y="0"/>
                    </a:lnTo>
                    <a:lnTo>
                      <a:pt x="22" y="17"/>
                    </a:lnTo>
                    <a:lnTo>
                      <a:pt x="16" y="36"/>
                    </a:lnTo>
                    <a:lnTo>
                      <a:pt x="10" y="53"/>
                    </a:lnTo>
                    <a:lnTo>
                      <a:pt x="5" y="69"/>
                    </a:lnTo>
                    <a:lnTo>
                      <a:pt x="1" y="88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1" y="146"/>
                    </a:lnTo>
                    <a:lnTo>
                      <a:pt x="32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1041"/>
              <p:cNvSpPr>
                <a:spLocks/>
              </p:cNvSpPr>
              <p:nvPr/>
            </p:nvSpPr>
            <p:spPr bwMode="auto">
              <a:xfrm>
                <a:off x="1402" y="2119"/>
                <a:ext cx="11" cy="5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3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8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3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1042"/>
              <p:cNvSpPr>
                <a:spLocks/>
              </p:cNvSpPr>
              <p:nvPr/>
            </p:nvSpPr>
            <p:spPr bwMode="auto">
              <a:xfrm>
                <a:off x="1274" y="2205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3 w 29"/>
                  <a:gd name="T3" fmla="*/ 1 h 27"/>
                  <a:gd name="T4" fmla="*/ 16 w 29"/>
                  <a:gd name="T5" fmla="*/ 0 h 27"/>
                  <a:gd name="T6" fmla="*/ 11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3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3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1043"/>
              <p:cNvSpPr>
                <a:spLocks/>
              </p:cNvSpPr>
              <p:nvPr/>
            </p:nvSpPr>
            <p:spPr bwMode="auto">
              <a:xfrm>
                <a:off x="1276" y="2207"/>
                <a:ext cx="24" cy="61"/>
              </a:xfrm>
              <a:custGeom>
                <a:avLst/>
                <a:gdLst>
                  <a:gd name="T0" fmla="*/ 72 w 73"/>
                  <a:gd name="T1" fmla="*/ 181 h 181"/>
                  <a:gd name="T2" fmla="*/ 73 w 73"/>
                  <a:gd name="T3" fmla="*/ 151 h 181"/>
                  <a:gd name="T4" fmla="*/ 73 w 73"/>
                  <a:gd name="T5" fmla="*/ 124 h 181"/>
                  <a:gd name="T6" fmla="*/ 70 w 73"/>
                  <a:gd name="T7" fmla="*/ 100 h 181"/>
                  <a:gd name="T8" fmla="*/ 65 w 73"/>
                  <a:gd name="T9" fmla="*/ 75 h 181"/>
                  <a:gd name="T10" fmla="*/ 57 w 73"/>
                  <a:gd name="T11" fmla="*/ 55 h 181"/>
                  <a:gd name="T12" fmla="*/ 49 w 73"/>
                  <a:gd name="T13" fmla="*/ 35 h 181"/>
                  <a:gd name="T14" fmla="*/ 38 w 73"/>
                  <a:gd name="T15" fmla="*/ 17 h 181"/>
                  <a:gd name="T16" fmla="*/ 26 w 73"/>
                  <a:gd name="T17" fmla="*/ 0 h 181"/>
                  <a:gd name="T18" fmla="*/ 0 w 73"/>
                  <a:gd name="T19" fmla="*/ 20 h 181"/>
                  <a:gd name="T20" fmla="*/ 11 w 73"/>
                  <a:gd name="T21" fmla="*/ 35 h 181"/>
                  <a:gd name="T22" fmla="*/ 21 w 73"/>
                  <a:gd name="T23" fmla="*/ 50 h 181"/>
                  <a:gd name="T24" fmla="*/ 29 w 73"/>
                  <a:gd name="T25" fmla="*/ 66 h 181"/>
                  <a:gd name="T26" fmla="*/ 35 w 73"/>
                  <a:gd name="T27" fmla="*/ 83 h 181"/>
                  <a:gd name="T28" fmla="*/ 38 w 73"/>
                  <a:gd name="T29" fmla="*/ 102 h 181"/>
                  <a:gd name="T30" fmla="*/ 41 w 73"/>
                  <a:gd name="T31" fmla="*/ 125 h 181"/>
                  <a:gd name="T32" fmla="*/ 42 w 73"/>
                  <a:gd name="T33" fmla="*/ 151 h 181"/>
                  <a:gd name="T34" fmla="*/ 39 w 73"/>
                  <a:gd name="T35" fmla="*/ 179 h 181"/>
                  <a:gd name="T36" fmla="*/ 72 w 73"/>
                  <a:gd name="T3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81">
                    <a:moveTo>
                      <a:pt x="72" y="181"/>
                    </a:moveTo>
                    <a:lnTo>
                      <a:pt x="73" y="151"/>
                    </a:lnTo>
                    <a:lnTo>
                      <a:pt x="73" y="124"/>
                    </a:lnTo>
                    <a:lnTo>
                      <a:pt x="70" y="100"/>
                    </a:lnTo>
                    <a:lnTo>
                      <a:pt x="65" y="75"/>
                    </a:lnTo>
                    <a:lnTo>
                      <a:pt x="57" y="55"/>
                    </a:lnTo>
                    <a:lnTo>
                      <a:pt x="49" y="35"/>
                    </a:lnTo>
                    <a:lnTo>
                      <a:pt x="38" y="17"/>
                    </a:lnTo>
                    <a:lnTo>
                      <a:pt x="26" y="0"/>
                    </a:lnTo>
                    <a:lnTo>
                      <a:pt x="0" y="20"/>
                    </a:lnTo>
                    <a:lnTo>
                      <a:pt x="11" y="35"/>
                    </a:lnTo>
                    <a:lnTo>
                      <a:pt x="21" y="50"/>
                    </a:lnTo>
                    <a:lnTo>
                      <a:pt x="29" y="66"/>
                    </a:lnTo>
                    <a:lnTo>
                      <a:pt x="35" y="83"/>
                    </a:lnTo>
                    <a:lnTo>
                      <a:pt x="38" y="102"/>
                    </a:lnTo>
                    <a:lnTo>
                      <a:pt x="41" y="125"/>
                    </a:lnTo>
                    <a:lnTo>
                      <a:pt x="42" y="151"/>
                    </a:lnTo>
                    <a:lnTo>
                      <a:pt x="39" y="179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1044"/>
              <p:cNvSpPr>
                <a:spLocks/>
              </p:cNvSpPr>
              <p:nvPr/>
            </p:nvSpPr>
            <p:spPr bwMode="auto">
              <a:xfrm>
                <a:off x="1274" y="2210"/>
                <a:ext cx="11" cy="6"/>
              </a:xfrm>
              <a:custGeom>
                <a:avLst/>
                <a:gdLst>
                  <a:gd name="T0" fmla="*/ 0 w 33"/>
                  <a:gd name="T1" fmla="*/ 0 h 16"/>
                  <a:gd name="T2" fmla="*/ 2 w 33"/>
                  <a:gd name="T3" fmla="*/ 7 h 16"/>
                  <a:gd name="T4" fmla="*/ 4 w 33"/>
                  <a:gd name="T5" fmla="*/ 12 h 16"/>
                  <a:gd name="T6" fmla="*/ 10 w 33"/>
                  <a:gd name="T7" fmla="*/ 15 h 16"/>
                  <a:gd name="T8" fmla="*/ 16 w 33"/>
                  <a:gd name="T9" fmla="*/ 16 h 16"/>
                  <a:gd name="T10" fmla="*/ 22 w 33"/>
                  <a:gd name="T11" fmla="*/ 16 h 16"/>
                  <a:gd name="T12" fmla="*/ 27 w 33"/>
                  <a:gd name="T13" fmla="*/ 14 h 16"/>
                  <a:gd name="T14" fmla="*/ 31 w 33"/>
                  <a:gd name="T15" fmla="*/ 8 h 16"/>
                  <a:gd name="T16" fmla="*/ 33 w 33"/>
                  <a:gd name="T17" fmla="*/ 2 h 16"/>
                  <a:gd name="T18" fmla="*/ 0 w 33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lnTo>
                      <a:pt x="2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1045"/>
              <p:cNvSpPr>
                <a:spLocks/>
              </p:cNvSpPr>
              <p:nvPr/>
            </p:nvSpPr>
            <p:spPr bwMode="auto">
              <a:xfrm>
                <a:off x="1243" y="2254"/>
                <a:ext cx="8" cy="9"/>
              </a:xfrm>
              <a:custGeom>
                <a:avLst/>
                <a:gdLst>
                  <a:gd name="T0" fmla="*/ 0 w 24"/>
                  <a:gd name="T1" fmla="*/ 28 h 29"/>
                  <a:gd name="T2" fmla="*/ 6 w 24"/>
                  <a:gd name="T3" fmla="*/ 29 h 29"/>
                  <a:gd name="T4" fmla="*/ 13 w 24"/>
                  <a:gd name="T5" fmla="*/ 28 h 29"/>
                  <a:gd name="T6" fmla="*/ 17 w 24"/>
                  <a:gd name="T7" fmla="*/ 27 h 29"/>
                  <a:gd name="T8" fmla="*/ 21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6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6" y="29"/>
                    </a:lnTo>
                    <a:lnTo>
                      <a:pt x="13" y="28"/>
                    </a:lnTo>
                    <a:lnTo>
                      <a:pt x="17" y="27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1046"/>
              <p:cNvSpPr>
                <a:spLocks/>
              </p:cNvSpPr>
              <p:nvPr/>
            </p:nvSpPr>
            <p:spPr bwMode="auto">
              <a:xfrm>
                <a:off x="1220" y="2224"/>
                <a:ext cx="27" cy="39"/>
              </a:xfrm>
              <a:custGeom>
                <a:avLst/>
                <a:gdLst>
                  <a:gd name="T0" fmla="*/ 0 w 83"/>
                  <a:gd name="T1" fmla="*/ 3 h 116"/>
                  <a:gd name="T2" fmla="*/ 4 w 83"/>
                  <a:gd name="T3" fmla="*/ 24 h 116"/>
                  <a:gd name="T4" fmla="*/ 9 w 83"/>
                  <a:gd name="T5" fmla="*/ 42 h 116"/>
                  <a:gd name="T6" fmla="*/ 16 w 83"/>
                  <a:gd name="T7" fmla="*/ 59 h 116"/>
                  <a:gd name="T8" fmla="*/ 23 w 83"/>
                  <a:gd name="T9" fmla="*/ 74 h 116"/>
                  <a:gd name="T10" fmla="*/ 34 w 83"/>
                  <a:gd name="T11" fmla="*/ 88 h 116"/>
                  <a:gd name="T12" fmla="*/ 44 w 83"/>
                  <a:gd name="T13" fmla="*/ 99 h 116"/>
                  <a:gd name="T14" fmla="*/ 55 w 83"/>
                  <a:gd name="T15" fmla="*/ 108 h 116"/>
                  <a:gd name="T16" fmla="*/ 69 w 83"/>
                  <a:gd name="T17" fmla="*/ 116 h 116"/>
                  <a:gd name="T18" fmla="*/ 83 w 83"/>
                  <a:gd name="T19" fmla="*/ 88 h 116"/>
                  <a:gd name="T20" fmla="*/ 74 w 83"/>
                  <a:gd name="T21" fmla="*/ 84 h 116"/>
                  <a:gd name="T22" fmla="*/ 66 w 83"/>
                  <a:gd name="T23" fmla="*/ 76 h 116"/>
                  <a:gd name="T24" fmla="*/ 58 w 83"/>
                  <a:gd name="T25" fmla="*/ 68 h 116"/>
                  <a:gd name="T26" fmla="*/ 50 w 83"/>
                  <a:gd name="T27" fmla="*/ 58 h 116"/>
                  <a:gd name="T28" fmla="*/ 44 w 83"/>
                  <a:gd name="T29" fmla="*/ 47 h 116"/>
                  <a:gd name="T30" fmla="*/ 39 w 83"/>
                  <a:gd name="T31" fmla="*/ 32 h 116"/>
                  <a:gd name="T32" fmla="*/ 35 w 83"/>
                  <a:gd name="T33" fmla="*/ 18 h 116"/>
                  <a:gd name="T34" fmla="*/ 32 w 83"/>
                  <a:gd name="T35" fmla="*/ 0 h 116"/>
                  <a:gd name="T36" fmla="*/ 0 w 83"/>
                  <a:gd name="T37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16">
                    <a:moveTo>
                      <a:pt x="0" y="3"/>
                    </a:moveTo>
                    <a:lnTo>
                      <a:pt x="4" y="24"/>
                    </a:lnTo>
                    <a:lnTo>
                      <a:pt x="9" y="42"/>
                    </a:lnTo>
                    <a:lnTo>
                      <a:pt x="16" y="59"/>
                    </a:lnTo>
                    <a:lnTo>
                      <a:pt x="23" y="74"/>
                    </a:lnTo>
                    <a:lnTo>
                      <a:pt x="34" y="88"/>
                    </a:lnTo>
                    <a:lnTo>
                      <a:pt x="44" y="99"/>
                    </a:lnTo>
                    <a:lnTo>
                      <a:pt x="55" y="108"/>
                    </a:lnTo>
                    <a:lnTo>
                      <a:pt x="69" y="116"/>
                    </a:lnTo>
                    <a:lnTo>
                      <a:pt x="83" y="88"/>
                    </a:lnTo>
                    <a:lnTo>
                      <a:pt x="74" y="84"/>
                    </a:lnTo>
                    <a:lnTo>
                      <a:pt x="66" y="76"/>
                    </a:lnTo>
                    <a:lnTo>
                      <a:pt x="58" y="68"/>
                    </a:lnTo>
                    <a:lnTo>
                      <a:pt x="50" y="58"/>
                    </a:lnTo>
                    <a:lnTo>
                      <a:pt x="44" y="47"/>
                    </a:lnTo>
                    <a:lnTo>
                      <a:pt x="39" y="32"/>
                    </a:lnTo>
                    <a:lnTo>
                      <a:pt x="35" y="18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1047"/>
              <p:cNvSpPr>
                <a:spLocks/>
              </p:cNvSpPr>
              <p:nvPr/>
            </p:nvSpPr>
            <p:spPr bwMode="auto">
              <a:xfrm>
                <a:off x="1240" y="2254"/>
                <a:ext cx="11" cy="5"/>
              </a:xfrm>
              <a:custGeom>
                <a:avLst/>
                <a:gdLst>
                  <a:gd name="T0" fmla="*/ 33 w 33"/>
                  <a:gd name="T1" fmla="*/ 13 h 16"/>
                  <a:gd name="T2" fmla="*/ 30 w 33"/>
                  <a:gd name="T3" fmla="*/ 6 h 16"/>
                  <a:gd name="T4" fmla="*/ 26 w 33"/>
                  <a:gd name="T5" fmla="*/ 2 h 16"/>
                  <a:gd name="T6" fmla="*/ 22 w 33"/>
                  <a:gd name="T7" fmla="*/ 0 h 16"/>
                  <a:gd name="T8" fmla="*/ 15 w 33"/>
                  <a:gd name="T9" fmla="*/ 0 h 16"/>
                  <a:gd name="T10" fmla="*/ 10 w 33"/>
                  <a:gd name="T11" fmla="*/ 1 h 16"/>
                  <a:gd name="T12" fmla="*/ 5 w 33"/>
                  <a:gd name="T13" fmla="*/ 4 h 16"/>
                  <a:gd name="T14" fmla="*/ 2 w 33"/>
                  <a:gd name="T15" fmla="*/ 9 h 16"/>
                  <a:gd name="T16" fmla="*/ 0 w 33"/>
                  <a:gd name="T17" fmla="*/ 16 h 16"/>
                  <a:gd name="T18" fmla="*/ 33 w 33"/>
                  <a:gd name="T1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3"/>
                    </a:moveTo>
                    <a:lnTo>
                      <a:pt x="30" y="6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1048"/>
              <p:cNvSpPr>
                <a:spLocks/>
              </p:cNvSpPr>
              <p:nvPr/>
            </p:nvSpPr>
            <p:spPr bwMode="auto">
              <a:xfrm>
                <a:off x="1118" y="2324"/>
                <a:ext cx="10" cy="7"/>
              </a:xfrm>
              <a:custGeom>
                <a:avLst/>
                <a:gdLst>
                  <a:gd name="T0" fmla="*/ 31 w 31"/>
                  <a:gd name="T1" fmla="*/ 10 h 21"/>
                  <a:gd name="T2" fmla="*/ 27 w 31"/>
                  <a:gd name="T3" fmla="*/ 5 h 21"/>
                  <a:gd name="T4" fmla="*/ 21 w 31"/>
                  <a:gd name="T5" fmla="*/ 1 h 21"/>
                  <a:gd name="T6" fmla="*/ 16 w 31"/>
                  <a:gd name="T7" fmla="*/ 0 h 21"/>
                  <a:gd name="T8" fmla="*/ 9 w 31"/>
                  <a:gd name="T9" fmla="*/ 1 h 21"/>
                  <a:gd name="T10" fmla="*/ 5 w 31"/>
                  <a:gd name="T11" fmla="*/ 4 h 21"/>
                  <a:gd name="T12" fmla="*/ 1 w 31"/>
                  <a:gd name="T13" fmla="*/ 9 h 21"/>
                  <a:gd name="T14" fmla="*/ 0 w 31"/>
                  <a:gd name="T15" fmla="*/ 14 h 21"/>
                  <a:gd name="T16" fmla="*/ 0 w 31"/>
                  <a:gd name="T17" fmla="*/ 21 h 21"/>
                  <a:gd name="T18" fmla="*/ 31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31" y="10"/>
                    </a:moveTo>
                    <a:lnTo>
                      <a:pt x="27" y="5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1049"/>
              <p:cNvSpPr>
                <a:spLocks/>
              </p:cNvSpPr>
              <p:nvPr/>
            </p:nvSpPr>
            <p:spPr bwMode="auto">
              <a:xfrm>
                <a:off x="1117" y="2328"/>
                <a:ext cx="53" cy="80"/>
              </a:xfrm>
              <a:custGeom>
                <a:avLst/>
                <a:gdLst>
                  <a:gd name="T0" fmla="*/ 160 w 160"/>
                  <a:gd name="T1" fmla="*/ 220 h 241"/>
                  <a:gd name="T2" fmla="*/ 138 w 160"/>
                  <a:gd name="T3" fmla="*/ 193 h 241"/>
                  <a:gd name="T4" fmla="*/ 118 w 160"/>
                  <a:gd name="T5" fmla="*/ 169 h 241"/>
                  <a:gd name="T6" fmla="*/ 100 w 160"/>
                  <a:gd name="T7" fmla="*/ 143 h 241"/>
                  <a:gd name="T8" fmla="*/ 83 w 160"/>
                  <a:gd name="T9" fmla="*/ 118 h 241"/>
                  <a:gd name="T10" fmla="*/ 69 w 160"/>
                  <a:gd name="T11" fmla="*/ 93 h 241"/>
                  <a:gd name="T12" fmla="*/ 56 w 160"/>
                  <a:gd name="T13" fmla="*/ 65 h 241"/>
                  <a:gd name="T14" fmla="*/ 42 w 160"/>
                  <a:gd name="T15" fmla="*/ 35 h 241"/>
                  <a:gd name="T16" fmla="*/ 31 w 160"/>
                  <a:gd name="T17" fmla="*/ 0 h 241"/>
                  <a:gd name="T18" fmla="*/ 0 w 160"/>
                  <a:gd name="T19" fmla="*/ 11 h 241"/>
                  <a:gd name="T20" fmla="*/ 13 w 160"/>
                  <a:gd name="T21" fmla="*/ 45 h 241"/>
                  <a:gd name="T22" fmla="*/ 26 w 160"/>
                  <a:gd name="T23" fmla="*/ 77 h 241"/>
                  <a:gd name="T24" fmla="*/ 40 w 160"/>
                  <a:gd name="T25" fmla="*/ 107 h 241"/>
                  <a:gd name="T26" fmla="*/ 56 w 160"/>
                  <a:gd name="T27" fmla="*/ 135 h 241"/>
                  <a:gd name="T28" fmla="*/ 73 w 160"/>
                  <a:gd name="T29" fmla="*/ 161 h 241"/>
                  <a:gd name="T30" fmla="*/ 92 w 160"/>
                  <a:gd name="T31" fmla="*/ 188 h 241"/>
                  <a:gd name="T32" fmla="*/ 112 w 160"/>
                  <a:gd name="T33" fmla="*/ 214 h 241"/>
                  <a:gd name="T34" fmla="*/ 137 w 160"/>
                  <a:gd name="T35" fmla="*/ 241 h 241"/>
                  <a:gd name="T36" fmla="*/ 160 w 160"/>
                  <a:gd name="T37" fmla="*/ 2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41">
                    <a:moveTo>
                      <a:pt x="160" y="220"/>
                    </a:moveTo>
                    <a:lnTo>
                      <a:pt x="138" y="193"/>
                    </a:lnTo>
                    <a:lnTo>
                      <a:pt x="118" y="169"/>
                    </a:lnTo>
                    <a:lnTo>
                      <a:pt x="100" y="143"/>
                    </a:lnTo>
                    <a:lnTo>
                      <a:pt x="83" y="118"/>
                    </a:lnTo>
                    <a:lnTo>
                      <a:pt x="69" y="93"/>
                    </a:lnTo>
                    <a:lnTo>
                      <a:pt x="56" y="65"/>
                    </a:lnTo>
                    <a:lnTo>
                      <a:pt x="42" y="35"/>
                    </a:lnTo>
                    <a:lnTo>
                      <a:pt x="31" y="0"/>
                    </a:lnTo>
                    <a:lnTo>
                      <a:pt x="0" y="11"/>
                    </a:lnTo>
                    <a:lnTo>
                      <a:pt x="13" y="45"/>
                    </a:lnTo>
                    <a:lnTo>
                      <a:pt x="26" y="77"/>
                    </a:lnTo>
                    <a:lnTo>
                      <a:pt x="40" y="107"/>
                    </a:lnTo>
                    <a:lnTo>
                      <a:pt x="56" y="135"/>
                    </a:lnTo>
                    <a:lnTo>
                      <a:pt x="73" y="161"/>
                    </a:lnTo>
                    <a:lnTo>
                      <a:pt x="92" y="188"/>
                    </a:lnTo>
                    <a:lnTo>
                      <a:pt x="112" y="214"/>
                    </a:lnTo>
                    <a:lnTo>
                      <a:pt x="137" y="241"/>
                    </a:lnTo>
                    <a:lnTo>
                      <a:pt x="160" y="2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1050"/>
              <p:cNvSpPr>
                <a:spLocks/>
              </p:cNvSpPr>
              <p:nvPr/>
            </p:nvSpPr>
            <p:spPr bwMode="auto">
              <a:xfrm>
                <a:off x="1118" y="2326"/>
                <a:ext cx="9" cy="9"/>
              </a:xfrm>
              <a:custGeom>
                <a:avLst/>
                <a:gdLst>
                  <a:gd name="T0" fmla="*/ 0 w 27"/>
                  <a:gd name="T1" fmla="*/ 21 h 25"/>
                  <a:gd name="T2" fmla="*/ 6 w 27"/>
                  <a:gd name="T3" fmla="*/ 25 h 25"/>
                  <a:gd name="T4" fmla="*/ 11 w 27"/>
                  <a:gd name="T5" fmla="*/ 25 h 25"/>
                  <a:gd name="T6" fmla="*/ 17 w 27"/>
                  <a:gd name="T7" fmla="*/ 25 h 25"/>
                  <a:gd name="T8" fmla="*/ 22 w 27"/>
                  <a:gd name="T9" fmla="*/ 21 h 25"/>
                  <a:gd name="T10" fmla="*/ 25 w 27"/>
                  <a:gd name="T11" fmla="*/ 17 h 25"/>
                  <a:gd name="T12" fmla="*/ 27 w 27"/>
                  <a:gd name="T13" fmla="*/ 12 h 25"/>
                  <a:gd name="T14" fmla="*/ 27 w 27"/>
                  <a:gd name="T15" fmla="*/ 6 h 25"/>
                  <a:gd name="T16" fmla="*/ 23 w 27"/>
                  <a:gd name="T17" fmla="*/ 0 h 25"/>
                  <a:gd name="T18" fmla="*/ 0 w 27"/>
                  <a:gd name="T1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5">
                    <a:moveTo>
                      <a:pt x="0" y="21"/>
                    </a:moveTo>
                    <a:lnTo>
                      <a:pt x="6" y="25"/>
                    </a:lnTo>
                    <a:lnTo>
                      <a:pt x="11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1051"/>
              <p:cNvSpPr>
                <a:spLocks/>
              </p:cNvSpPr>
              <p:nvPr/>
            </p:nvSpPr>
            <p:spPr bwMode="auto">
              <a:xfrm>
                <a:off x="1181" y="2327"/>
                <a:ext cx="10" cy="7"/>
              </a:xfrm>
              <a:custGeom>
                <a:avLst/>
                <a:gdLst>
                  <a:gd name="T0" fmla="*/ 30 w 30"/>
                  <a:gd name="T1" fmla="*/ 11 h 20"/>
                  <a:gd name="T2" fmla="*/ 27 w 30"/>
                  <a:gd name="T3" fmla="*/ 5 h 20"/>
                  <a:gd name="T4" fmla="*/ 23 w 30"/>
                  <a:gd name="T5" fmla="*/ 1 h 20"/>
                  <a:gd name="T6" fmla="*/ 16 w 30"/>
                  <a:gd name="T7" fmla="*/ 0 h 20"/>
                  <a:gd name="T8" fmla="*/ 12 w 30"/>
                  <a:gd name="T9" fmla="*/ 0 h 20"/>
                  <a:gd name="T10" fmla="*/ 6 w 30"/>
                  <a:gd name="T11" fmla="*/ 3 h 20"/>
                  <a:gd name="T12" fmla="*/ 2 w 30"/>
                  <a:gd name="T13" fmla="*/ 7 h 20"/>
                  <a:gd name="T14" fmla="*/ 0 w 30"/>
                  <a:gd name="T15" fmla="*/ 14 h 20"/>
                  <a:gd name="T16" fmla="*/ 0 w 30"/>
                  <a:gd name="T17" fmla="*/ 20 h 20"/>
                  <a:gd name="T18" fmla="*/ 3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30" y="11"/>
                    </a:moveTo>
                    <a:lnTo>
                      <a:pt x="27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1052"/>
              <p:cNvSpPr>
                <a:spLocks/>
              </p:cNvSpPr>
              <p:nvPr/>
            </p:nvSpPr>
            <p:spPr bwMode="auto">
              <a:xfrm>
                <a:off x="1182" y="2331"/>
                <a:ext cx="37" cy="49"/>
              </a:xfrm>
              <a:custGeom>
                <a:avLst/>
                <a:gdLst>
                  <a:gd name="T0" fmla="*/ 110 w 110"/>
                  <a:gd name="T1" fmla="*/ 123 h 146"/>
                  <a:gd name="T2" fmla="*/ 95 w 110"/>
                  <a:gd name="T3" fmla="*/ 109 h 146"/>
                  <a:gd name="T4" fmla="*/ 83 w 110"/>
                  <a:gd name="T5" fmla="*/ 94 h 146"/>
                  <a:gd name="T6" fmla="*/ 71 w 110"/>
                  <a:gd name="T7" fmla="*/ 81 h 146"/>
                  <a:gd name="T8" fmla="*/ 60 w 110"/>
                  <a:gd name="T9" fmla="*/ 66 h 146"/>
                  <a:gd name="T10" fmla="*/ 51 w 110"/>
                  <a:gd name="T11" fmla="*/ 50 h 146"/>
                  <a:gd name="T12" fmla="*/ 41 w 110"/>
                  <a:gd name="T13" fmla="*/ 34 h 146"/>
                  <a:gd name="T14" fmla="*/ 36 w 110"/>
                  <a:gd name="T15" fmla="*/ 17 h 146"/>
                  <a:gd name="T16" fmla="*/ 29 w 110"/>
                  <a:gd name="T17" fmla="*/ 0 h 146"/>
                  <a:gd name="T18" fmla="*/ 0 w 110"/>
                  <a:gd name="T19" fmla="*/ 8 h 146"/>
                  <a:gd name="T20" fmla="*/ 5 w 110"/>
                  <a:gd name="T21" fmla="*/ 28 h 146"/>
                  <a:gd name="T22" fmla="*/ 13 w 110"/>
                  <a:gd name="T23" fmla="*/ 47 h 146"/>
                  <a:gd name="T24" fmla="*/ 24 w 110"/>
                  <a:gd name="T25" fmla="*/ 65 h 146"/>
                  <a:gd name="T26" fmla="*/ 33 w 110"/>
                  <a:gd name="T27" fmla="*/ 83 h 146"/>
                  <a:gd name="T28" fmla="*/ 45 w 110"/>
                  <a:gd name="T29" fmla="*/ 100 h 146"/>
                  <a:gd name="T30" fmla="*/ 59 w 110"/>
                  <a:gd name="T31" fmla="*/ 116 h 146"/>
                  <a:gd name="T32" fmla="*/ 74 w 110"/>
                  <a:gd name="T33" fmla="*/ 131 h 146"/>
                  <a:gd name="T34" fmla="*/ 90 w 110"/>
                  <a:gd name="T35" fmla="*/ 146 h 146"/>
                  <a:gd name="T36" fmla="*/ 110 w 110"/>
                  <a:gd name="T37" fmla="*/ 1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46">
                    <a:moveTo>
                      <a:pt x="110" y="123"/>
                    </a:moveTo>
                    <a:lnTo>
                      <a:pt x="95" y="109"/>
                    </a:lnTo>
                    <a:lnTo>
                      <a:pt x="83" y="94"/>
                    </a:lnTo>
                    <a:lnTo>
                      <a:pt x="71" y="81"/>
                    </a:lnTo>
                    <a:lnTo>
                      <a:pt x="60" y="66"/>
                    </a:lnTo>
                    <a:lnTo>
                      <a:pt x="51" y="50"/>
                    </a:lnTo>
                    <a:lnTo>
                      <a:pt x="41" y="34"/>
                    </a:lnTo>
                    <a:lnTo>
                      <a:pt x="36" y="17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5" y="28"/>
                    </a:lnTo>
                    <a:lnTo>
                      <a:pt x="13" y="47"/>
                    </a:lnTo>
                    <a:lnTo>
                      <a:pt x="24" y="65"/>
                    </a:lnTo>
                    <a:lnTo>
                      <a:pt x="33" y="83"/>
                    </a:lnTo>
                    <a:lnTo>
                      <a:pt x="45" y="100"/>
                    </a:lnTo>
                    <a:lnTo>
                      <a:pt x="59" y="116"/>
                    </a:lnTo>
                    <a:lnTo>
                      <a:pt x="74" y="131"/>
                    </a:lnTo>
                    <a:lnTo>
                      <a:pt x="90" y="146"/>
                    </a:lnTo>
                    <a:lnTo>
                      <a:pt x="11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1053"/>
              <p:cNvSpPr>
                <a:spLocks/>
              </p:cNvSpPr>
              <p:nvPr/>
            </p:nvSpPr>
            <p:spPr bwMode="auto">
              <a:xfrm>
                <a:off x="1183" y="2329"/>
                <a:ext cx="8" cy="9"/>
              </a:xfrm>
              <a:custGeom>
                <a:avLst/>
                <a:gdLst>
                  <a:gd name="T0" fmla="*/ 0 w 24"/>
                  <a:gd name="T1" fmla="*/ 23 h 27"/>
                  <a:gd name="T2" fmla="*/ 5 w 24"/>
                  <a:gd name="T3" fmla="*/ 27 h 27"/>
                  <a:gd name="T4" fmla="*/ 12 w 24"/>
                  <a:gd name="T5" fmla="*/ 27 h 27"/>
                  <a:gd name="T6" fmla="*/ 16 w 24"/>
                  <a:gd name="T7" fmla="*/ 24 h 27"/>
                  <a:gd name="T8" fmla="*/ 21 w 24"/>
                  <a:gd name="T9" fmla="*/ 22 h 27"/>
                  <a:gd name="T10" fmla="*/ 24 w 24"/>
                  <a:gd name="T11" fmla="*/ 16 h 27"/>
                  <a:gd name="T12" fmla="*/ 24 w 24"/>
                  <a:gd name="T13" fmla="*/ 11 h 27"/>
                  <a:gd name="T14" fmla="*/ 24 w 24"/>
                  <a:gd name="T15" fmla="*/ 5 h 27"/>
                  <a:gd name="T16" fmla="*/ 20 w 24"/>
                  <a:gd name="T17" fmla="*/ 0 h 27"/>
                  <a:gd name="T18" fmla="*/ 0 w 24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7">
                    <a:moveTo>
                      <a:pt x="0" y="23"/>
                    </a:moveTo>
                    <a:lnTo>
                      <a:pt x="5" y="27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1054"/>
              <p:cNvSpPr>
                <a:spLocks/>
              </p:cNvSpPr>
              <p:nvPr/>
            </p:nvSpPr>
            <p:spPr bwMode="auto">
              <a:xfrm>
                <a:off x="1494" y="2312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2 w 32"/>
                  <a:gd name="T3" fmla="*/ 7 h 16"/>
                  <a:gd name="T4" fmla="*/ 5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2" y="7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1055"/>
              <p:cNvSpPr>
                <a:spLocks/>
              </p:cNvSpPr>
              <p:nvPr/>
            </p:nvSpPr>
            <p:spPr bwMode="auto">
              <a:xfrm>
                <a:off x="1474" y="2247"/>
                <a:ext cx="31" cy="65"/>
              </a:xfrm>
              <a:custGeom>
                <a:avLst/>
                <a:gdLst>
                  <a:gd name="T0" fmla="*/ 0 w 94"/>
                  <a:gd name="T1" fmla="*/ 20 h 194"/>
                  <a:gd name="T2" fmla="*/ 13 w 94"/>
                  <a:gd name="T3" fmla="*/ 39 h 194"/>
                  <a:gd name="T4" fmla="*/ 28 w 94"/>
                  <a:gd name="T5" fmla="*/ 62 h 194"/>
                  <a:gd name="T6" fmla="*/ 39 w 94"/>
                  <a:gd name="T7" fmla="*/ 84 h 194"/>
                  <a:gd name="T8" fmla="*/ 48 w 94"/>
                  <a:gd name="T9" fmla="*/ 106 h 194"/>
                  <a:gd name="T10" fmla="*/ 55 w 94"/>
                  <a:gd name="T11" fmla="*/ 129 h 194"/>
                  <a:gd name="T12" fmla="*/ 59 w 94"/>
                  <a:gd name="T13" fmla="*/ 151 h 194"/>
                  <a:gd name="T14" fmla="*/ 63 w 94"/>
                  <a:gd name="T15" fmla="*/ 174 h 194"/>
                  <a:gd name="T16" fmla="*/ 63 w 94"/>
                  <a:gd name="T17" fmla="*/ 194 h 194"/>
                  <a:gd name="T18" fmla="*/ 94 w 94"/>
                  <a:gd name="T19" fmla="*/ 194 h 194"/>
                  <a:gd name="T20" fmla="*/ 94 w 94"/>
                  <a:gd name="T21" fmla="*/ 173 h 194"/>
                  <a:gd name="T22" fmla="*/ 91 w 94"/>
                  <a:gd name="T23" fmla="*/ 147 h 194"/>
                  <a:gd name="T24" fmla="*/ 86 w 94"/>
                  <a:gd name="T25" fmla="*/ 123 h 194"/>
                  <a:gd name="T26" fmla="*/ 78 w 94"/>
                  <a:gd name="T27" fmla="*/ 96 h 194"/>
                  <a:gd name="T28" fmla="*/ 68 w 94"/>
                  <a:gd name="T29" fmla="*/ 71 h 194"/>
                  <a:gd name="T30" fmla="*/ 55 w 94"/>
                  <a:gd name="T31" fmla="*/ 47 h 194"/>
                  <a:gd name="T32" fmla="*/ 40 w 94"/>
                  <a:gd name="T33" fmla="*/ 23 h 194"/>
                  <a:gd name="T34" fmla="*/ 25 w 94"/>
                  <a:gd name="T35" fmla="*/ 0 h 194"/>
                  <a:gd name="T36" fmla="*/ 0 w 94"/>
                  <a:gd name="T37" fmla="*/ 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194">
                    <a:moveTo>
                      <a:pt x="0" y="20"/>
                    </a:moveTo>
                    <a:lnTo>
                      <a:pt x="13" y="39"/>
                    </a:lnTo>
                    <a:lnTo>
                      <a:pt x="28" y="62"/>
                    </a:lnTo>
                    <a:lnTo>
                      <a:pt x="39" y="84"/>
                    </a:lnTo>
                    <a:lnTo>
                      <a:pt x="48" y="106"/>
                    </a:lnTo>
                    <a:lnTo>
                      <a:pt x="55" y="129"/>
                    </a:lnTo>
                    <a:lnTo>
                      <a:pt x="59" y="151"/>
                    </a:lnTo>
                    <a:lnTo>
                      <a:pt x="63" y="174"/>
                    </a:lnTo>
                    <a:lnTo>
                      <a:pt x="63" y="194"/>
                    </a:lnTo>
                    <a:lnTo>
                      <a:pt x="94" y="194"/>
                    </a:lnTo>
                    <a:lnTo>
                      <a:pt x="94" y="173"/>
                    </a:lnTo>
                    <a:lnTo>
                      <a:pt x="91" y="147"/>
                    </a:lnTo>
                    <a:lnTo>
                      <a:pt x="86" y="123"/>
                    </a:lnTo>
                    <a:lnTo>
                      <a:pt x="78" y="96"/>
                    </a:lnTo>
                    <a:lnTo>
                      <a:pt x="68" y="71"/>
                    </a:lnTo>
                    <a:lnTo>
                      <a:pt x="55" y="47"/>
                    </a:lnTo>
                    <a:lnTo>
                      <a:pt x="40" y="23"/>
                    </a:lnTo>
                    <a:lnTo>
                      <a:pt x="2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1056"/>
              <p:cNvSpPr>
                <a:spLocks/>
              </p:cNvSpPr>
              <p:nvPr/>
            </p:nvSpPr>
            <p:spPr bwMode="auto">
              <a:xfrm>
                <a:off x="1494" y="2307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2 w 29"/>
                  <a:gd name="T3" fmla="*/ 1 h 27"/>
                  <a:gd name="T4" fmla="*/ 17 w 29"/>
                  <a:gd name="T5" fmla="*/ 0 h 27"/>
                  <a:gd name="T6" fmla="*/ 12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4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2" y="1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1057"/>
              <p:cNvSpPr>
                <a:spLocks/>
              </p:cNvSpPr>
              <p:nvPr/>
            </p:nvSpPr>
            <p:spPr bwMode="auto">
              <a:xfrm>
                <a:off x="1679" y="2114"/>
                <a:ext cx="10" cy="7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9 w 30"/>
                  <a:gd name="T9" fmla="*/ 0 h 22"/>
                  <a:gd name="T10" fmla="*/ 5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1058"/>
              <p:cNvSpPr>
                <a:spLocks/>
              </p:cNvSpPr>
              <p:nvPr/>
            </p:nvSpPr>
            <p:spPr bwMode="auto">
              <a:xfrm>
                <a:off x="1680" y="2116"/>
                <a:ext cx="24" cy="62"/>
              </a:xfrm>
              <a:custGeom>
                <a:avLst/>
                <a:gdLst>
                  <a:gd name="T0" fmla="*/ 70 w 71"/>
                  <a:gd name="T1" fmla="*/ 184 h 184"/>
                  <a:gd name="T2" fmla="*/ 71 w 71"/>
                  <a:gd name="T3" fmla="*/ 155 h 184"/>
                  <a:gd name="T4" fmla="*/ 70 w 71"/>
                  <a:gd name="T5" fmla="*/ 130 h 184"/>
                  <a:gd name="T6" fmla="*/ 66 w 71"/>
                  <a:gd name="T7" fmla="*/ 107 h 184"/>
                  <a:gd name="T8" fmla="*/ 60 w 71"/>
                  <a:gd name="T9" fmla="*/ 84 h 184"/>
                  <a:gd name="T10" fmla="*/ 55 w 71"/>
                  <a:gd name="T11" fmla="*/ 64 h 184"/>
                  <a:gd name="T12" fmla="*/ 46 w 71"/>
                  <a:gd name="T13" fmla="*/ 43 h 184"/>
                  <a:gd name="T14" fmla="*/ 37 w 71"/>
                  <a:gd name="T15" fmla="*/ 23 h 184"/>
                  <a:gd name="T16" fmla="*/ 28 w 71"/>
                  <a:gd name="T17" fmla="*/ 0 h 184"/>
                  <a:gd name="T18" fmla="*/ 0 w 71"/>
                  <a:gd name="T19" fmla="*/ 15 h 184"/>
                  <a:gd name="T20" fmla="*/ 9 w 71"/>
                  <a:gd name="T21" fmla="*/ 34 h 184"/>
                  <a:gd name="T22" fmla="*/ 19 w 71"/>
                  <a:gd name="T23" fmla="*/ 54 h 184"/>
                  <a:gd name="T24" fmla="*/ 24 w 71"/>
                  <a:gd name="T25" fmla="*/ 74 h 184"/>
                  <a:gd name="T26" fmla="*/ 31 w 71"/>
                  <a:gd name="T27" fmla="*/ 92 h 184"/>
                  <a:gd name="T28" fmla="*/ 35 w 71"/>
                  <a:gd name="T29" fmla="*/ 112 h 184"/>
                  <a:gd name="T30" fmla="*/ 37 w 71"/>
                  <a:gd name="T31" fmla="*/ 132 h 184"/>
                  <a:gd name="T32" fmla="*/ 39 w 71"/>
                  <a:gd name="T33" fmla="*/ 155 h 184"/>
                  <a:gd name="T34" fmla="*/ 37 w 71"/>
                  <a:gd name="T35" fmla="*/ 181 h 184"/>
                  <a:gd name="T36" fmla="*/ 70 w 71"/>
                  <a:gd name="T3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184">
                    <a:moveTo>
                      <a:pt x="70" y="184"/>
                    </a:moveTo>
                    <a:lnTo>
                      <a:pt x="71" y="155"/>
                    </a:lnTo>
                    <a:lnTo>
                      <a:pt x="70" y="130"/>
                    </a:lnTo>
                    <a:lnTo>
                      <a:pt x="66" y="107"/>
                    </a:lnTo>
                    <a:lnTo>
                      <a:pt x="60" y="84"/>
                    </a:lnTo>
                    <a:lnTo>
                      <a:pt x="55" y="64"/>
                    </a:lnTo>
                    <a:lnTo>
                      <a:pt x="46" y="43"/>
                    </a:lnTo>
                    <a:lnTo>
                      <a:pt x="37" y="23"/>
                    </a:lnTo>
                    <a:lnTo>
                      <a:pt x="28" y="0"/>
                    </a:lnTo>
                    <a:lnTo>
                      <a:pt x="0" y="15"/>
                    </a:lnTo>
                    <a:lnTo>
                      <a:pt x="9" y="34"/>
                    </a:lnTo>
                    <a:lnTo>
                      <a:pt x="19" y="54"/>
                    </a:lnTo>
                    <a:lnTo>
                      <a:pt x="24" y="74"/>
                    </a:lnTo>
                    <a:lnTo>
                      <a:pt x="31" y="92"/>
                    </a:lnTo>
                    <a:lnTo>
                      <a:pt x="35" y="112"/>
                    </a:lnTo>
                    <a:lnTo>
                      <a:pt x="37" y="132"/>
                    </a:lnTo>
                    <a:lnTo>
                      <a:pt x="39" y="155"/>
                    </a:lnTo>
                    <a:lnTo>
                      <a:pt x="37" y="181"/>
                    </a:lnTo>
                    <a:lnTo>
                      <a:pt x="7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1059"/>
              <p:cNvSpPr>
                <a:spLocks/>
              </p:cNvSpPr>
              <p:nvPr/>
            </p:nvSpPr>
            <p:spPr bwMode="auto">
              <a:xfrm>
                <a:off x="1679" y="2119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9 w 32"/>
                  <a:gd name="T7" fmla="*/ 15 h 16"/>
                  <a:gd name="T8" fmla="*/ 15 w 32"/>
                  <a:gd name="T9" fmla="*/ 16 h 16"/>
                  <a:gd name="T10" fmla="*/ 22 w 32"/>
                  <a:gd name="T11" fmla="*/ 16 h 16"/>
                  <a:gd name="T12" fmla="*/ 27 w 32"/>
                  <a:gd name="T13" fmla="*/ 13 h 16"/>
                  <a:gd name="T14" fmla="*/ 30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5" y="16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0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1060"/>
              <p:cNvSpPr>
                <a:spLocks/>
              </p:cNvSpPr>
              <p:nvPr/>
            </p:nvSpPr>
            <p:spPr bwMode="auto">
              <a:xfrm>
                <a:off x="1744" y="2125"/>
                <a:ext cx="10" cy="8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10 w 30"/>
                  <a:gd name="T9" fmla="*/ 2 h 22"/>
                  <a:gd name="T10" fmla="*/ 6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1061"/>
              <p:cNvSpPr>
                <a:spLocks/>
              </p:cNvSpPr>
              <p:nvPr/>
            </p:nvSpPr>
            <p:spPr bwMode="auto">
              <a:xfrm>
                <a:off x="1744" y="2128"/>
                <a:ext cx="21" cy="45"/>
              </a:xfrm>
              <a:custGeom>
                <a:avLst/>
                <a:gdLst>
                  <a:gd name="T0" fmla="*/ 60 w 61"/>
                  <a:gd name="T1" fmla="*/ 135 h 135"/>
                  <a:gd name="T2" fmla="*/ 61 w 61"/>
                  <a:gd name="T3" fmla="*/ 116 h 135"/>
                  <a:gd name="T4" fmla="*/ 60 w 61"/>
                  <a:gd name="T5" fmla="*/ 97 h 135"/>
                  <a:gd name="T6" fmla="*/ 57 w 61"/>
                  <a:gd name="T7" fmla="*/ 80 h 135"/>
                  <a:gd name="T8" fmla="*/ 53 w 61"/>
                  <a:gd name="T9" fmla="*/ 62 h 135"/>
                  <a:gd name="T10" fmla="*/ 48 w 61"/>
                  <a:gd name="T11" fmla="*/ 46 h 135"/>
                  <a:gd name="T12" fmla="*/ 44 w 61"/>
                  <a:gd name="T13" fmla="*/ 30 h 135"/>
                  <a:gd name="T14" fmla="*/ 36 w 61"/>
                  <a:gd name="T15" fmla="*/ 15 h 135"/>
                  <a:gd name="T16" fmla="*/ 29 w 61"/>
                  <a:gd name="T17" fmla="*/ 0 h 135"/>
                  <a:gd name="T18" fmla="*/ 0 w 61"/>
                  <a:gd name="T19" fmla="*/ 14 h 135"/>
                  <a:gd name="T20" fmla="*/ 7 w 61"/>
                  <a:gd name="T21" fmla="*/ 29 h 135"/>
                  <a:gd name="T22" fmla="*/ 13 w 61"/>
                  <a:gd name="T23" fmla="*/ 42 h 135"/>
                  <a:gd name="T24" fmla="*/ 18 w 61"/>
                  <a:gd name="T25" fmla="*/ 57 h 135"/>
                  <a:gd name="T26" fmla="*/ 23 w 61"/>
                  <a:gd name="T27" fmla="*/ 70 h 135"/>
                  <a:gd name="T28" fmla="*/ 26 w 61"/>
                  <a:gd name="T29" fmla="*/ 85 h 135"/>
                  <a:gd name="T30" fmla="*/ 27 w 61"/>
                  <a:gd name="T31" fmla="*/ 99 h 135"/>
                  <a:gd name="T32" fmla="*/ 29 w 61"/>
                  <a:gd name="T33" fmla="*/ 116 h 135"/>
                  <a:gd name="T34" fmla="*/ 27 w 61"/>
                  <a:gd name="T35" fmla="*/ 133 h 135"/>
                  <a:gd name="T36" fmla="*/ 60 w 61"/>
                  <a:gd name="T3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135">
                    <a:moveTo>
                      <a:pt x="60" y="135"/>
                    </a:moveTo>
                    <a:lnTo>
                      <a:pt x="61" y="116"/>
                    </a:lnTo>
                    <a:lnTo>
                      <a:pt x="60" y="97"/>
                    </a:lnTo>
                    <a:lnTo>
                      <a:pt x="57" y="80"/>
                    </a:lnTo>
                    <a:lnTo>
                      <a:pt x="53" y="62"/>
                    </a:lnTo>
                    <a:lnTo>
                      <a:pt x="48" y="46"/>
                    </a:lnTo>
                    <a:lnTo>
                      <a:pt x="44" y="30"/>
                    </a:lnTo>
                    <a:lnTo>
                      <a:pt x="36" y="15"/>
                    </a:lnTo>
                    <a:lnTo>
                      <a:pt x="29" y="0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13" y="42"/>
                    </a:lnTo>
                    <a:lnTo>
                      <a:pt x="18" y="57"/>
                    </a:lnTo>
                    <a:lnTo>
                      <a:pt x="23" y="70"/>
                    </a:lnTo>
                    <a:lnTo>
                      <a:pt x="26" y="85"/>
                    </a:lnTo>
                    <a:lnTo>
                      <a:pt x="27" y="99"/>
                    </a:lnTo>
                    <a:lnTo>
                      <a:pt x="29" y="116"/>
                    </a:lnTo>
                    <a:lnTo>
                      <a:pt x="27" y="133"/>
                    </a:lnTo>
                    <a:lnTo>
                      <a:pt x="6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1062"/>
              <p:cNvSpPr>
                <a:spLocks/>
              </p:cNvSpPr>
              <p:nvPr/>
            </p:nvSpPr>
            <p:spPr bwMode="auto">
              <a:xfrm>
                <a:off x="1744" y="2130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6 h 16"/>
                  <a:gd name="T12" fmla="*/ 27 w 32"/>
                  <a:gd name="T13" fmla="*/ 14 h 16"/>
                  <a:gd name="T14" fmla="*/ 31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1063"/>
              <p:cNvSpPr>
                <a:spLocks/>
              </p:cNvSpPr>
              <p:nvPr/>
            </p:nvSpPr>
            <p:spPr bwMode="auto">
              <a:xfrm>
                <a:off x="1790" y="2183"/>
                <a:ext cx="9" cy="9"/>
              </a:xfrm>
              <a:custGeom>
                <a:avLst/>
                <a:gdLst>
                  <a:gd name="T0" fmla="*/ 27 w 27"/>
                  <a:gd name="T1" fmla="*/ 5 h 27"/>
                  <a:gd name="T2" fmla="*/ 20 w 27"/>
                  <a:gd name="T3" fmla="*/ 1 h 27"/>
                  <a:gd name="T4" fmla="*/ 15 w 27"/>
                  <a:gd name="T5" fmla="*/ 0 h 27"/>
                  <a:gd name="T6" fmla="*/ 9 w 27"/>
                  <a:gd name="T7" fmla="*/ 1 h 27"/>
                  <a:gd name="T8" fmla="*/ 5 w 27"/>
                  <a:gd name="T9" fmla="*/ 5 h 27"/>
                  <a:gd name="T10" fmla="*/ 1 w 27"/>
                  <a:gd name="T11" fmla="*/ 10 h 27"/>
                  <a:gd name="T12" fmla="*/ 0 w 27"/>
                  <a:gd name="T13" fmla="*/ 14 h 27"/>
                  <a:gd name="T14" fmla="*/ 1 w 27"/>
                  <a:gd name="T15" fmla="*/ 21 h 27"/>
                  <a:gd name="T16" fmla="*/ 5 w 27"/>
                  <a:gd name="T17" fmla="*/ 27 h 27"/>
                  <a:gd name="T18" fmla="*/ 27 w 27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5"/>
                    </a:moveTo>
                    <a:lnTo>
                      <a:pt x="20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1064"/>
              <p:cNvSpPr>
                <a:spLocks/>
              </p:cNvSpPr>
              <p:nvPr/>
            </p:nvSpPr>
            <p:spPr bwMode="auto">
              <a:xfrm>
                <a:off x="1792" y="2184"/>
                <a:ext cx="26" cy="65"/>
              </a:xfrm>
              <a:custGeom>
                <a:avLst/>
                <a:gdLst>
                  <a:gd name="T0" fmla="*/ 77 w 79"/>
                  <a:gd name="T1" fmla="*/ 194 h 194"/>
                  <a:gd name="T2" fmla="*/ 79 w 79"/>
                  <a:gd name="T3" fmla="*/ 164 h 194"/>
                  <a:gd name="T4" fmla="*/ 79 w 79"/>
                  <a:gd name="T5" fmla="*/ 135 h 194"/>
                  <a:gd name="T6" fmla="*/ 76 w 79"/>
                  <a:gd name="T7" fmla="*/ 109 h 194"/>
                  <a:gd name="T8" fmla="*/ 69 w 79"/>
                  <a:gd name="T9" fmla="*/ 82 h 194"/>
                  <a:gd name="T10" fmla="*/ 61 w 79"/>
                  <a:gd name="T11" fmla="*/ 59 h 194"/>
                  <a:gd name="T12" fmla="*/ 50 w 79"/>
                  <a:gd name="T13" fmla="*/ 37 h 194"/>
                  <a:gd name="T14" fmla="*/ 37 w 79"/>
                  <a:gd name="T15" fmla="*/ 17 h 194"/>
                  <a:gd name="T16" fmla="*/ 22 w 79"/>
                  <a:gd name="T17" fmla="*/ 0 h 194"/>
                  <a:gd name="T18" fmla="*/ 0 w 79"/>
                  <a:gd name="T19" fmla="*/ 21 h 194"/>
                  <a:gd name="T20" fmla="*/ 11 w 79"/>
                  <a:gd name="T21" fmla="*/ 36 h 194"/>
                  <a:gd name="T22" fmla="*/ 23 w 79"/>
                  <a:gd name="T23" fmla="*/ 54 h 194"/>
                  <a:gd name="T24" fmla="*/ 31 w 79"/>
                  <a:gd name="T25" fmla="*/ 71 h 194"/>
                  <a:gd name="T26" fmla="*/ 38 w 79"/>
                  <a:gd name="T27" fmla="*/ 90 h 194"/>
                  <a:gd name="T28" fmla="*/ 44 w 79"/>
                  <a:gd name="T29" fmla="*/ 113 h 194"/>
                  <a:gd name="T30" fmla="*/ 46 w 79"/>
                  <a:gd name="T31" fmla="*/ 137 h 194"/>
                  <a:gd name="T32" fmla="*/ 48 w 79"/>
                  <a:gd name="T33" fmla="*/ 164 h 194"/>
                  <a:gd name="T34" fmla="*/ 45 w 79"/>
                  <a:gd name="T35" fmla="*/ 193 h 194"/>
                  <a:gd name="T36" fmla="*/ 77 w 79"/>
                  <a:gd name="T3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194">
                    <a:moveTo>
                      <a:pt x="77" y="194"/>
                    </a:moveTo>
                    <a:lnTo>
                      <a:pt x="79" y="164"/>
                    </a:lnTo>
                    <a:lnTo>
                      <a:pt x="79" y="135"/>
                    </a:lnTo>
                    <a:lnTo>
                      <a:pt x="76" y="109"/>
                    </a:lnTo>
                    <a:lnTo>
                      <a:pt x="69" y="82"/>
                    </a:lnTo>
                    <a:lnTo>
                      <a:pt x="61" y="59"/>
                    </a:lnTo>
                    <a:lnTo>
                      <a:pt x="50" y="37"/>
                    </a:lnTo>
                    <a:lnTo>
                      <a:pt x="37" y="17"/>
                    </a:lnTo>
                    <a:lnTo>
                      <a:pt x="22" y="0"/>
                    </a:lnTo>
                    <a:lnTo>
                      <a:pt x="0" y="21"/>
                    </a:lnTo>
                    <a:lnTo>
                      <a:pt x="11" y="36"/>
                    </a:lnTo>
                    <a:lnTo>
                      <a:pt x="23" y="54"/>
                    </a:lnTo>
                    <a:lnTo>
                      <a:pt x="31" y="71"/>
                    </a:lnTo>
                    <a:lnTo>
                      <a:pt x="38" y="90"/>
                    </a:lnTo>
                    <a:lnTo>
                      <a:pt x="44" y="113"/>
                    </a:lnTo>
                    <a:lnTo>
                      <a:pt x="46" y="137"/>
                    </a:lnTo>
                    <a:lnTo>
                      <a:pt x="48" y="164"/>
                    </a:lnTo>
                    <a:lnTo>
                      <a:pt x="45" y="193"/>
                    </a:lnTo>
                    <a:lnTo>
                      <a:pt x="77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1065"/>
              <p:cNvSpPr>
                <a:spLocks/>
              </p:cNvSpPr>
              <p:nvPr/>
            </p:nvSpPr>
            <p:spPr bwMode="auto">
              <a:xfrm>
                <a:off x="1790" y="2187"/>
                <a:ext cx="11" cy="6"/>
              </a:xfrm>
              <a:custGeom>
                <a:avLst/>
                <a:gdLst>
                  <a:gd name="T0" fmla="*/ 0 w 32"/>
                  <a:gd name="T1" fmla="*/ 0 h 17"/>
                  <a:gd name="T2" fmla="*/ 1 w 32"/>
                  <a:gd name="T3" fmla="*/ 7 h 17"/>
                  <a:gd name="T4" fmla="*/ 4 w 32"/>
                  <a:gd name="T5" fmla="*/ 13 h 17"/>
                  <a:gd name="T6" fmla="*/ 9 w 32"/>
                  <a:gd name="T7" fmla="*/ 15 h 17"/>
                  <a:gd name="T8" fmla="*/ 16 w 32"/>
                  <a:gd name="T9" fmla="*/ 17 h 17"/>
                  <a:gd name="T10" fmla="*/ 21 w 32"/>
                  <a:gd name="T11" fmla="*/ 17 h 17"/>
                  <a:gd name="T12" fmla="*/ 27 w 32"/>
                  <a:gd name="T13" fmla="*/ 14 h 17"/>
                  <a:gd name="T14" fmla="*/ 31 w 32"/>
                  <a:gd name="T15" fmla="*/ 9 h 17"/>
                  <a:gd name="T16" fmla="*/ 32 w 32"/>
                  <a:gd name="T17" fmla="*/ 2 h 17"/>
                  <a:gd name="T18" fmla="*/ 0 w 32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7">
                    <a:moveTo>
                      <a:pt x="0" y="0"/>
                    </a:moveTo>
                    <a:lnTo>
                      <a:pt x="1" y="7"/>
                    </a:lnTo>
                    <a:lnTo>
                      <a:pt x="4" y="13"/>
                    </a:lnTo>
                    <a:lnTo>
                      <a:pt x="9" y="15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1066"/>
              <p:cNvSpPr>
                <a:spLocks/>
              </p:cNvSpPr>
              <p:nvPr/>
            </p:nvSpPr>
            <p:spPr bwMode="auto">
              <a:xfrm>
                <a:off x="1689" y="2342"/>
                <a:ext cx="6" cy="11"/>
              </a:xfrm>
              <a:custGeom>
                <a:avLst/>
                <a:gdLst>
                  <a:gd name="T0" fmla="*/ 16 w 16"/>
                  <a:gd name="T1" fmla="*/ 0 h 33"/>
                  <a:gd name="T2" fmla="*/ 4 w 16"/>
                  <a:gd name="T3" fmla="*/ 6 h 33"/>
                  <a:gd name="T4" fmla="*/ 0 w 16"/>
                  <a:gd name="T5" fmla="*/ 16 h 33"/>
                  <a:gd name="T6" fmla="*/ 4 w 16"/>
                  <a:gd name="T7" fmla="*/ 27 h 33"/>
                  <a:gd name="T8" fmla="*/ 16 w 16"/>
                  <a:gd name="T9" fmla="*/ 33 h 33"/>
                  <a:gd name="T10" fmla="*/ 16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6" y="0"/>
                    </a:moveTo>
                    <a:lnTo>
                      <a:pt x="4" y="6"/>
                    </a:lnTo>
                    <a:lnTo>
                      <a:pt x="0" y="16"/>
                    </a:lnTo>
                    <a:lnTo>
                      <a:pt x="4" y="27"/>
                    </a:lnTo>
                    <a:lnTo>
                      <a:pt x="16" y="3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1067"/>
              <p:cNvSpPr>
                <a:spLocks/>
              </p:cNvSpPr>
              <p:nvPr/>
            </p:nvSpPr>
            <p:spPr bwMode="auto">
              <a:xfrm>
                <a:off x="1695" y="2330"/>
                <a:ext cx="37" cy="23"/>
              </a:xfrm>
              <a:custGeom>
                <a:avLst/>
                <a:gdLst>
                  <a:gd name="T0" fmla="*/ 93 w 113"/>
                  <a:gd name="T1" fmla="*/ 0 h 68"/>
                  <a:gd name="T2" fmla="*/ 81 w 113"/>
                  <a:gd name="T3" fmla="*/ 10 h 68"/>
                  <a:gd name="T4" fmla="*/ 70 w 113"/>
                  <a:gd name="T5" fmla="*/ 18 h 68"/>
                  <a:gd name="T6" fmla="*/ 59 w 113"/>
                  <a:gd name="T7" fmla="*/ 23 h 68"/>
                  <a:gd name="T8" fmla="*/ 48 w 113"/>
                  <a:gd name="T9" fmla="*/ 27 h 68"/>
                  <a:gd name="T10" fmla="*/ 39 w 113"/>
                  <a:gd name="T11" fmla="*/ 32 h 68"/>
                  <a:gd name="T12" fmla="*/ 28 w 113"/>
                  <a:gd name="T13" fmla="*/ 34 h 68"/>
                  <a:gd name="T14" fmla="*/ 15 w 113"/>
                  <a:gd name="T15" fmla="*/ 35 h 68"/>
                  <a:gd name="T16" fmla="*/ 0 w 113"/>
                  <a:gd name="T17" fmla="*/ 37 h 68"/>
                  <a:gd name="T18" fmla="*/ 0 w 113"/>
                  <a:gd name="T19" fmla="*/ 68 h 68"/>
                  <a:gd name="T20" fmla="*/ 16 w 113"/>
                  <a:gd name="T21" fmla="*/ 68 h 68"/>
                  <a:gd name="T22" fmla="*/ 32 w 113"/>
                  <a:gd name="T23" fmla="*/ 65 h 68"/>
                  <a:gd name="T24" fmla="*/ 47 w 113"/>
                  <a:gd name="T25" fmla="*/ 62 h 68"/>
                  <a:gd name="T26" fmla="*/ 60 w 113"/>
                  <a:gd name="T27" fmla="*/ 58 h 68"/>
                  <a:gd name="T28" fmla="*/ 74 w 113"/>
                  <a:gd name="T29" fmla="*/ 51 h 68"/>
                  <a:gd name="T30" fmla="*/ 86 w 113"/>
                  <a:gd name="T31" fmla="*/ 43 h 68"/>
                  <a:gd name="T32" fmla="*/ 100 w 113"/>
                  <a:gd name="T33" fmla="*/ 34 h 68"/>
                  <a:gd name="T34" fmla="*/ 113 w 113"/>
                  <a:gd name="T35" fmla="*/ 23 h 68"/>
                  <a:gd name="T36" fmla="*/ 93 w 113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68">
                    <a:moveTo>
                      <a:pt x="93" y="0"/>
                    </a:moveTo>
                    <a:lnTo>
                      <a:pt x="81" y="10"/>
                    </a:lnTo>
                    <a:lnTo>
                      <a:pt x="70" y="18"/>
                    </a:lnTo>
                    <a:lnTo>
                      <a:pt x="59" y="23"/>
                    </a:lnTo>
                    <a:lnTo>
                      <a:pt x="48" y="27"/>
                    </a:lnTo>
                    <a:lnTo>
                      <a:pt x="39" y="32"/>
                    </a:lnTo>
                    <a:lnTo>
                      <a:pt x="28" y="34"/>
                    </a:lnTo>
                    <a:lnTo>
                      <a:pt x="15" y="3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32" y="65"/>
                    </a:lnTo>
                    <a:lnTo>
                      <a:pt x="47" y="62"/>
                    </a:lnTo>
                    <a:lnTo>
                      <a:pt x="60" y="58"/>
                    </a:lnTo>
                    <a:lnTo>
                      <a:pt x="74" y="51"/>
                    </a:lnTo>
                    <a:lnTo>
                      <a:pt x="86" y="43"/>
                    </a:lnTo>
                    <a:lnTo>
                      <a:pt x="100" y="34"/>
                    </a:lnTo>
                    <a:lnTo>
                      <a:pt x="113" y="2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1068"/>
              <p:cNvSpPr>
                <a:spLocks/>
              </p:cNvSpPr>
              <p:nvPr/>
            </p:nvSpPr>
            <p:spPr bwMode="auto">
              <a:xfrm>
                <a:off x="1691" y="2342"/>
                <a:ext cx="9" cy="9"/>
              </a:xfrm>
              <a:custGeom>
                <a:avLst/>
                <a:gdLst>
                  <a:gd name="T0" fmla="*/ 21 w 25"/>
                  <a:gd name="T1" fmla="*/ 27 h 27"/>
                  <a:gd name="T2" fmla="*/ 25 w 25"/>
                  <a:gd name="T3" fmla="*/ 21 h 27"/>
                  <a:gd name="T4" fmla="*/ 25 w 25"/>
                  <a:gd name="T5" fmla="*/ 16 h 27"/>
                  <a:gd name="T6" fmla="*/ 25 w 25"/>
                  <a:gd name="T7" fmla="*/ 10 h 27"/>
                  <a:gd name="T8" fmla="*/ 22 w 25"/>
                  <a:gd name="T9" fmla="*/ 5 h 27"/>
                  <a:gd name="T10" fmla="*/ 17 w 25"/>
                  <a:gd name="T11" fmla="*/ 2 h 27"/>
                  <a:gd name="T12" fmla="*/ 13 w 25"/>
                  <a:gd name="T13" fmla="*/ 0 h 27"/>
                  <a:gd name="T14" fmla="*/ 6 w 25"/>
                  <a:gd name="T15" fmla="*/ 1 h 27"/>
                  <a:gd name="T16" fmla="*/ 0 w 25"/>
                  <a:gd name="T17" fmla="*/ 4 h 27"/>
                  <a:gd name="T18" fmla="*/ 21 w 25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21" y="27"/>
                    </a:move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95" name="Group 1069"/>
          <p:cNvGrpSpPr>
            <a:grpSpLocks/>
          </p:cNvGrpSpPr>
          <p:nvPr/>
        </p:nvGrpSpPr>
        <p:grpSpPr bwMode="auto">
          <a:xfrm>
            <a:off x="6172200" y="2590800"/>
            <a:ext cx="1179513" cy="963613"/>
            <a:chOff x="1143" y="2173"/>
            <a:chExt cx="983" cy="847"/>
          </a:xfrm>
        </p:grpSpPr>
        <p:sp>
          <p:nvSpPr>
            <p:cNvPr id="1096" name="Freeform 1070"/>
            <p:cNvSpPr>
              <a:spLocks/>
            </p:cNvSpPr>
            <p:nvPr/>
          </p:nvSpPr>
          <p:spPr bwMode="auto">
            <a:xfrm>
              <a:off x="1494" y="2173"/>
              <a:ext cx="518" cy="131"/>
            </a:xfrm>
            <a:custGeom>
              <a:avLst/>
              <a:gdLst>
                <a:gd name="T0" fmla="*/ 1511 w 1553"/>
                <a:gd name="T1" fmla="*/ 323 h 392"/>
                <a:gd name="T2" fmla="*/ 1421 w 1553"/>
                <a:gd name="T3" fmla="*/ 270 h 392"/>
                <a:gd name="T4" fmla="*/ 1331 w 1553"/>
                <a:gd name="T5" fmla="*/ 224 h 392"/>
                <a:gd name="T6" fmla="*/ 1236 w 1553"/>
                <a:gd name="T7" fmla="*/ 181 h 392"/>
                <a:gd name="T8" fmla="*/ 1143 w 1553"/>
                <a:gd name="T9" fmla="*/ 146 h 392"/>
                <a:gd name="T10" fmla="*/ 1047 w 1553"/>
                <a:gd name="T11" fmla="*/ 115 h 392"/>
                <a:gd name="T12" fmla="*/ 949 w 1553"/>
                <a:gd name="T13" fmla="*/ 88 h 392"/>
                <a:gd name="T14" fmla="*/ 852 w 1553"/>
                <a:gd name="T15" fmla="*/ 64 h 392"/>
                <a:gd name="T16" fmla="*/ 752 w 1553"/>
                <a:gd name="T17" fmla="*/ 46 h 392"/>
                <a:gd name="T18" fmla="*/ 652 w 1553"/>
                <a:gd name="T19" fmla="*/ 30 h 392"/>
                <a:gd name="T20" fmla="*/ 553 w 1553"/>
                <a:gd name="T21" fmla="*/ 19 h 392"/>
                <a:gd name="T22" fmla="*/ 452 w 1553"/>
                <a:gd name="T23" fmla="*/ 10 h 392"/>
                <a:gd name="T24" fmla="*/ 350 w 1553"/>
                <a:gd name="T25" fmla="*/ 5 h 392"/>
                <a:gd name="T26" fmla="*/ 251 w 1553"/>
                <a:gd name="T27" fmla="*/ 2 h 392"/>
                <a:gd name="T28" fmla="*/ 150 w 1553"/>
                <a:gd name="T29" fmla="*/ 0 h 392"/>
                <a:gd name="T30" fmla="*/ 50 w 1553"/>
                <a:gd name="T31" fmla="*/ 3 h 392"/>
                <a:gd name="T32" fmla="*/ 0 w 1553"/>
                <a:gd name="T33" fmla="*/ 54 h 392"/>
                <a:gd name="T34" fmla="*/ 100 w 1553"/>
                <a:gd name="T35" fmla="*/ 52 h 392"/>
                <a:gd name="T36" fmla="*/ 199 w 1553"/>
                <a:gd name="T37" fmla="*/ 50 h 392"/>
                <a:gd name="T38" fmla="*/ 301 w 1553"/>
                <a:gd name="T39" fmla="*/ 54 h 392"/>
                <a:gd name="T40" fmla="*/ 400 w 1553"/>
                <a:gd name="T41" fmla="*/ 57 h 392"/>
                <a:gd name="T42" fmla="*/ 500 w 1553"/>
                <a:gd name="T43" fmla="*/ 64 h 392"/>
                <a:gd name="T44" fmla="*/ 600 w 1553"/>
                <a:gd name="T45" fmla="*/ 75 h 392"/>
                <a:gd name="T46" fmla="*/ 698 w 1553"/>
                <a:gd name="T47" fmla="*/ 88 h 392"/>
                <a:gd name="T48" fmla="*/ 795 w 1553"/>
                <a:gd name="T49" fmla="*/ 104 h 392"/>
                <a:gd name="T50" fmla="*/ 891 w 1553"/>
                <a:gd name="T51" fmla="*/ 126 h 392"/>
                <a:gd name="T52" fmla="*/ 988 w 1553"/>
                <a:gd name="T53" fmla="*/ 149 h 392"/>
                <a:gd name="T54" fmla="*/ 1082 w 1553"/>
                <a:gd name="T55" fmla="*/ 179 h 392"/>
                <a:gd name="T56" fmla="*/ 1175 w 1553"/>
                <a:gd name="T57" fmla="*/ 212 h 392"/>
                <a:gd name="T58" fmla="*/ 1267 w 1553"/>
                <a:gd name="T59" fmla="*/ 249 h 392"/>
                <a:gd name="T60" fmla="*/ 1356 w 1553"/>
                <a:gd name="T61" fmla="*/ 292 h 392"/>
                <a:gd name="T62" fmla="*/ 1445 w 1553"/>
                <a:gd name="T63" fmla="*/ 340 h 392"/>
                <a:gd name="T64" fmla="*/ 1531 w 1553"/>
                <a:gd name="T6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3" h="392">
                  <a:moveTo>
                    <a:pt x="1553" y="349"/>
                  </a:moveTo>
                  <a:lnTo>
                    <a:pt x="1511" y="323"/>
                  </a:lnTo>
                  <a:lnTo>
                    <a:pt x="1467" y="295"/>
                  </a:lnTo>
                  <a:lnTo>
                    <a:pt x="1421" y="270"/>
                  </a:lnTo>
                  <a:lnTo>
                    <a:pt x="1376" y="246"/>
                  </a:lnTo>
                  <a:lnTo>
                    <a:pt x="1331" y="224"/>
                  </a:lnTo>
                  <a:lnTo>
                    <a:pt x="1285" y="203"/>
                  </a:lnTo>
                  <a:lnTo>
                    <a:pt x="1236" y="181"/>
                  </a:lnTo>
                  <a:lnTo>
                    <a:pt x="1190" y="164"/>
                  </a:lnTo>
                  <a:lnTo>
                    <a:pt x="1143" y="146"/>
                  </a:lnTo>
                  <a:lnTo>
                    <a:pt x="1095" y="130"/>
                  </a:lnTo>
                  <a:lnTo>
                    <a:pt x="1047" y="115"/>
                  </a:lnTo>
                  <a:lnTo>
                    <a:pt x="999" y="100"/>
                  </a:lnTo>
                  <a:lnTo>
                    <a:pt x="949" y="88"/>
                  </a:lnTo>
                  <a:lnTo>
                    <a:pt x="900" y="75"/>
                  </a:lnTo>
                  <a:lnTo>
                    <a:pt x="852" y="64"/>
                  </a:lnTo>
                  <a:lnTo>
                    <a:pt x="802" y="54"/>
                  </a:lnTo>
                  <a:lnTo>
                    <a:pt x="752" y="46"/>
                  </a:lnTo>
                  <a:lnTo>
                    <a:pt x="702" y="37"/>
                  </a:lnTo>
                  <a:lnTo>
                    <a:pt x="652" y="30"/>
                  </a:lnTo>
                  <a:lnTo>
                    <a:pt x="603" y="23"/>
                  </a:lnTo>
                  <a:lnTo>
                    <a:pt x="553" y="19"/>
                  </a:lnTo>
                  <a:lnTo>
                    <a:pt x="503" y="13"/>
                  </a:lnTo>
                  <a:lnTo>
                    <a:pt x="452" y="10"/>
                  </a:lnTo>
                  <a:lnTo>
                    <a:pt x="400" y="7"/>
                  </a:lnTo>
                  <a:lnTo>
                    <a:pt x="350" y="5"/>
                  </a:lnTo>
                  <a:lnTo>
                    <a:pt x="301" y="3"/>
                  </a:lnTo>
                  <a:lnTo>
                    <a:pt x="251" y="2"/>
                  </a:lnTo>
                  <a:lnTo>
                    <a:pt x="199" y="0"/>
                  </a:lnTo>
                  <a:lnTo>
                    <a:pt x="150" y="0"/>
                  </a:lnTo>
                  <a:lnTo>
                    <a:pt x="100" y="2"/>
                  </a:lnTo>
                  <a:lnTo>
                    <a:pt x="50" y="3"/>
                  </a:lnTo>
                  <a:lnTo>
                    <a:pt x="0" y="5"/>
                  </a:lnTo>
                  <a:lnTo>
                    <a:pt x="0" y="54"/>
                  </a:lnTo>
                  <a:lnTo>
                    <a:pt x="50" y="54"/>
                  </a:lnTo>
                  <a:lnTo>
                    <a:pt x="100" y="52"/>
                  </a:lnTo>
                  <a:lnTo>
                    <a:pt x="150" y="50"/>
                  </a:lnTo>
                  <a:lnTo>
                    <a:pt x="199" y="50"/>
                  </a:lnTo>
                  <a:lnTo>
                    <a:pt x="251" y="52"/>
                  </a:lnTo>
                  <a:lnTo>
                    <a:pt x="301" y="54"/>
                  </a:lnTo>
                  <a:lnTo>
                    <a:pt x="350" y="54"/>
                  </a:lnTo>
                  <a:lnTo>
                    <a:pt x="400" y="57"/>
                  </a:lnTo>
                  <a:lnTo>
                    <a:pt x="449" y="61"/>
                  </a:lnTo>
                  <a:lnTo>
                    <a:pt x="500" y="64"/>
                  </a:lnTo>
                  <a:lnTo>
                    <a:pt x="550" y="69"/>
                  </a:lnTo>
                  <a:lnTo>
                    <a:pt x="600" y="75"/>
                  </a:lnTo>
                  <a:lnTo>
                    <a:pt x="647" y="80"/>
                  </a:lnTo>
                  <a:lnTo>
                    <a:pt x="698" y="88"/>
                  </a:lnTo>
                  <a:lnTo>
                    <a:pt x="747" y="96"/>
                  </a:lnTo>
                  <a:lnTo>
                    <a:pt x="795" y="104"/>
                  </a:lnTo>
                  <a:lnTo>
                    <a:pt x="844" y="115"/>
                  </a:lnTo>
                  <a:lnTo>
                    <a:pt x="891" y="126"/>
                  </a:lnTo>
                  <a:lnTo>
                    <a:pt x="940" y="137"/>
                  </a:lnTo>
                  <a:lnTo>
                    <a:pt x="988" y="149"/>
                  </a:lnTo>
                  <a:lnTo>
                    <a:pt x="1035" y="164"/>
                  </a:lnTo>
                  <a:lnTo>
                    <a:pt x="1082" y="179"/>
                  </a:lnTo>
                  <a:lnTo>
                    <a:pt x="1128" y="195"/>
                  </a:lnTo>
                  <a:lnTo>
                    <a:pt x="1175" y="212"/>
                  </a:lnTo>
                  <a:lnTo>
                    <a:pt x="1223" y="230"/>
                  </a:lnTo>
                  <a:lnTo>
                    <a:pt x="1267" y="249"/>
                  </a:lnTo>
                  <a:lnTo>
                    <a:pt x="1313" y="270"/>
                  </a:lnTo>
                  <a:lnTo>
                    <a:pt x="1356" y="292"/>
                  </a:lnTo>
                  <a:lnTo>
                    <a:pt x="1402" y="316"/>
                  </a:lnTo>
                  <a:lnTo>
                    <a:pt x="1445" y="340"/>
                  </a:lnTo>
                  <a:lnTo>
                    <a:pt x="1488" y="366"/>
                  </a:lnTo>
                  <a:lnTo>
                    <a:pt x="1531" y="392"/>
                  </a:lnTo>
                  <a:lnTo>
                    <a:pt x="1553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1071"/>
            <p:cNvSpPr>
              <a:spLocks/>
            </p:cNvSpPr>
            <p:nvPr/>
          </p:nvSpPr>
          <p:spPr bwMode="auto">
            <a:xfrm>
              <a:off x="1528" y="3005"/>
              <a:ext cx="11" cy="15"/>
            </a:xfrm>
            <a:custGeom>
              <a:avLst/>
              <a:gdLst>
                <a:gd name="T0" fmla="*/ 11 w 33"/>
                <a:gd name="T1" fmla="*/ 0 h 47"/>
                <a:gd name="T2" fmla="*/ 3 w 33"/>
                <a:gd name="T3" fmla="*/ 7 h 47"/>
                <a:gd name="T4" fmla="*/ 0 w 33"/>
                <a:gd name="T5" fmla="*/ 16 h 47"/>
                <a:gd name="T6" fmla="*/ 0 w 33"/>
                <a:gd name="T7" fmla="*/ 25 h 47"/>
                <a:gd name="T8" fmla="*/ 3 w 33"/>
                <a:gd name="T9" fmla="*/ 34 h 47"/>
                <a:gd name="T10" fmla="*/ 8 w 33"/>
                <a:gd name="T11" fmla="*/ 40 h 47"/>
                <a:gd name="T12" fmla="*/ 15 w 33"/>
                <a:gd name="T13" fmla="*/ 44 h 47"/>
                <a:gd name="T14" fmla="*/ 23 w 33"/>
                <a:gd name="T15" fmla="*/ 47 h 47"/>
                <a:gd name="T16" fmla="*/ 33 w 33"/>
                <a:gd name="T17" fmla="*/ 43 h 47"/>
                <a:gd name="T18" fmla="*/ 11 w 33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7">
                  <a:moveTo>
                    <a:pt x="11" y="0"/>
                  </a:moveTo>
                  <a:lnTo>
                    <a:pt x="3" y="7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4"/>
                  </a:lnTo>
                  <a:lnTo>
                    <a:pt x="8" y="40"/>
                  </a:lnTo>
                  <a:lnTo>
                    <a:pt x="15" y="44"/>
                  </a:lnTo>
                  <a:lnTo>
                    <a:pt x="23" y="47"/>
                  </a:lnTo>
                  <a:lnTo>
                    <a:pt x="33" y="4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1072"/>
            <p:cNvSpPr>
              <a:spLocks/>
            </p:cNvSpPr>
            <p:nvPr/>
          </p:nvSpPr>
          <p:spPr bwMode="auto">
            <a:xfrm>
              <a:off x="1532" y="2979"/>
              <a:ext cx="121" cy="40"/>
            </a:xfrm>
            <a:custGeom>
              <a:avLst/>
              <a:gdLst>
                <a:gd name="T0" fmla="*/ 364 w 364"/>
                <a:gd name="T1" fmla="*/ 24 h 119"/>
                <a:gd name="T2" fmla="*/ 346 w 364"/>
                <a:gd name="T3" fmla="*/ 15 h 119"/>
                <a:gd name="T4" fmla="*/ 323 w 364"/>
                <a:gd name="T5" fmla="*/ 8 h 119"/>
                <a:gd name="T6" fmla="*/ 302 w 364"/>
                <a:gd name="T7" fmla="*/ 4 h 119"/>
                <a:gd name="T8" fmla="*/ 280 w 364"/>
                <a:gd name="T9" fmla="*/ 1 h 119"/>
                <a:gd name="T10" fmla="*/ 257 w 364"/>
                <a:gd name="T11" fmla="*/ 0 h 119"/>
                <a:gd name="T12" fmla="*/ 234 w 364"/>
                <a:gd name="T13" fmla="*/ 0 h 119"/>
                <a:gd name="T14" fmla="*/ 211 w 364"/>
                <a:gd name="T15" fmla="*/ 1 h 119"/>
                <a:gd name="T16" fmla="*/ 187 w 364"/>
                <a:gd name="T17" fmla="*/ 4 h 119"/>
                <a:gd name="T18" fmla="*/ 163 w 364"/>
                <a:gd name="T19" fmla="*/ 8 h 119"/>
                <a:gd name="T20" fmla="*/ 139 w 364"/>
                <a:gd name="T21" fmla="*/ 15 h 119"/>
                <a:gd name="T22" fmla="*/ 114 w 364"/>
                <a:gd name="T23" fmla="*/ 21 h 119"/>
                <a:gd name="T24" fmla="*/ 90 w 364"/>
                <a:gd name="T25" fmla="*/ 30 h 119"/>
                <a:gd name="T26" fmla="*/ 66 w 364"/>
                <a:gd name="T27" fmla="*/ 39 h 119"/>
                <a:gd name="T28" fmla="*/ 43 w 364"/>
                <a:gd name="T29" fmla="*/ 50 h 119"/>
                <a:gd name="T30" fmla="*/ 20 w 364"/>
                <a:gd name="T31" fmla="*/ 62 h 119"/>
                <a:gd name="T32" fmla="*/ 0 w 364"/>
                <a:gd name="T33" fmla="*/ 75 h 119"/>
                <a:gd name="T34" fmla="*/ 21 w 364"/>
                <a:gd name="T35" fmla="*/ 119 h 119"/>
                <a:gd name="T36" fmla="*/ 43 w 364"/>
                <a:gd name="T37" fmla="*/ 108 h 119"/>
                <a:gd name="T38" fmla="*/ 62 w 364"/>
                <a:gd name="T39" fmla="*/ 96 h 119"/>
                <a:gd name="T40" fmla="*/ 83 w 364"/>
                <a:gd name="T41" fmla="*/ 88 h 119"/>
                <a:gd name="T42" fmla="*/ 104 w 364"/>
                <a:gd name="T43" fmla="*/ 78 h 119"/>
                <a:gd name="T44" fmla="*/ 127 w 364"/>
                <a:gd name="T45" fmla="*/ 70 h 119"/>
                <a:gd name="T46" fmla="*/ 148 w 364"/>
                <a:gd name="T47" fmla="*/ 63 h 119"/>
                <a:gd name="T48" fmla="*/ 170 w 364"/>
                <a:gd name="T49" fmla="*/ 59 h 119"/>
                <a:gd name="T50" fmla="*/ 193 w 364"/>
                <a:gd name="T51" fmla="*/ 55 h 119"/>
                <a:gd name="T52" fmla="*/ 214 w 364"/>
                <a:gd name="T53" fmla="*/ 53 h 119"/>
                <a:gd name="T54" fmla="*/ 234 w 364"/>
                <a:gd name="T55" fmla="*/ 51 h 119"/>
                <a:gd name="T56" fmla="*/ 257 w 364"/>
                <a:gd name="T57" fmla="*/ 51 h 119"/>
                <a:gd name="T58" fmla="*/ 277 w 364"/>
                <a:gd name="T59" fmla="*/ 53 h 119"/>
                <a:gd name="T60" fmla="*/ 298 w 364"/>
                <a:gd name="T61" fmla="*/ 55 h 119"/>
                <a:gd name="T62" fmla="*/ 314 w 364"/>
                <a:gd name="T63" fmla="*/ 59 h 119"/>
                <a:gd name="T64" fmla="*/ 331 w 364"/>
                <a:gd name="T65" fmla="*/ 63 h 119"/>
                <a:gd name="T66" fmla="*/ 348 w 364"/>
                <a:gd name="T67" fmla="*/ 70 h 119"/>
                <a:gd name="T68" fmla="*/ 364 w 364"/>
                <a:gd name="T69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4" h="119">
                  <a:moveTo>
                    <a:pt x="364" y="24"/>
                  </a:moveTo>
                  <a:lnTo>
                    <a:pt x="346" y="15"/>
                  </a:lnTo>
                  <a:lnTo>
                    <a:pt x="323" y="8"/>
                  </a:lnTo>
                  <a:lnTo>
                    <a:pt x="302" y="4"/>
                  </a:lnTo>
                  <a:lnTo>
                    <a:pt x="280" y="1"/>
                  </a:lnTo>
                  <a:lnTo>
                    <a:pt x="257" y="0"/>
                  </a:lnTo>
                  <a:lnTo>
                    <a:pt x="234" y="0"/>
                  </a:lnTo>
                  <a:lnTo>
                    <a:pt x="211" y="1"/>
                  </a:lnTo>
                  <a:lnTo>
                    <a:pt x="187" y="4"/>
                  </a:lnTo>
                  <a:lnTo>
                    <a:pt x="163" y="8"/>
                  </a:lnTo>
                  <a:lnTo>
                    <a:pt x="139" y="15"/>
                  </a:lnTo>
                  <a:lnTo>
                    <a:pt x="114" y="21"/>
                  </a:lnTo>
                  <a:lnTo>
                    <a:pt x="90" y="30"/>
                  </a:lnTo>
                  <a:lnTo>
                    <a:pt x="66" y="39"/>
                  </a:lnTo>
                  <a:lnTo>
                    <a:pt x="43" y="50"/>
                  </a:lnTo>
                  <a:lnTo>
                    <a:pt x="20" y="62"/>
                  </a:lnTo>
                  <a:lnTo>
                    <a:pt x="0" y="75"/>
                  </a:lnTo>
                  <a:lnTo>
                    <a:pt x="21" y="119"/>
                  </a:lnTo>
                  <a:lnTo>
                    <a:pt x="43" y="108"/>
                  </a:lnTo>
                  <a:lnTo>
                    <a:pt x="62" y="96"/>
                  </a:lnTo>
                  <a:lnTo>
                    <a:pt x="83" y="88"/>
                  </a:lnTo>
                  <a:lnTo>
                    <a:pt x="104" y="78"/>
                  </a:lnTo>
                  <a:lnTo>
                    <a:pt x="127" y="70"/>
                  </a:lnTo>
                  <a:lnTo>
                    <a:pt x="148" y="63"/>
                  </a:lnTo>
                  <a:lnTo>
                    <a:pt x="170" y="59"/>
                  </a:lnTo>
                  <a:lnTo>
                    <a:pt x="193" y="55"/>
                  </a:lnTo>
                  <a:lnTo>
                    <a:pt x="214" y="53"/>
                  </a:lnTo>
                  <a:lnTo>
                    <a:pt x="234" y="51"/>
                  </a:lnTo>
                  <a:lnTo>
                    <a:pt x="257" y="51"/>
                  </a:lnTo>
                  <a:lnTo>
                    <a:pt x="277" y="53"/>
                  </a:lnTo>
                  <a:lnTo>
                    <a:pt x="298" y="55"/>
                  </a:lnTo>
                  <a:lnTo>
                    <a:pt x="314" y="59"/>
                  </a:lnTo>
                  <a:lnTo>
                    <a:pt x="331" y="63"/>
                  </a:lnTo>
                  <a:lnTo>
                    <a:pt x="348" y="70"/>
                  </a:lnTo>
                  <a:lnTo>
                    <a:pt x="36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1073"/>
            <p:cNvSpPr>
              <a:spLocks/>
            </p:cNvSpPr>
            <p:nvPr/>
          </p:nvSpPr>
          <p:spPr bwMode="auto">
            <a:xfrm>
              <a:off x="1149" y="2270"/>
              <a:ext cx="971" cy="719"/>
            </a:xfrm>
            <a:custGeom>
              <a:avLst/>
              <a:gdLst>
                <a:gd name="T0" fmla="*/ 2098 w 2915"/>
                <a:gd name="T1" fmla="*/ 37 h 2156"/>
                <a:gd name="T2" fmla="*/ 1979 w 2915"/>
                <a:gd name="T3" fmla="*/ 0 h 2156"/>
                <a:gd name="T4" fmla="*/ 1842 w 2915"/>
                <a:gd name="T5" fmla="*/ 32 h 2156"/>
                <a:gd name="T6" fmla="*/ 1735 w 2915"/>
                <a:gd name="T7" fmla="*/ 130 h 2156"/>
                <a:gd name="T8" fmla="*/ 1656 w 2915"/>
                <a:gd name="T9" fmla="*/ 74 h 2156"/>
                <a:gd name="T10" fmla="*/ 1552 w 2915"/>
                <a:gd name="T11" fmla="*/ 28 h 2156"/>
                <a:gd name="T12" fmla="*/ 1445 w 2915"/>
                <a:gd name="T13" fmla="*/ 48 h 2156"/>
                <a:gd name="T14" fmla="*/ 1358 w 2915"/>
                <a:gd name="T15" fmla="*/ 113 h 2156"/>
                <a:gd name="T16" fmla="*/ 1274 w 2915"/>
                <a:gd name="T17" fmla="*/ 107 h 2156"/>
                <a:gd name="T18" fmla="*/ 1191 w 2915"/>
                <a:gd name="T19" fmla="*/ 124 h 2156"/>
                <a:gd name="T20" fmla="*/ 1085 w 2915"/>
                <a:gd name="T21" fmla="*/ 242 h 2156"/>
                <a:gd name="T22" fmla="*/ 982 w 2915"/>
                <a:gd name="T23" fmla="*/ 263 h 2156"/>
                <a:gd name="T24" fmla="*/ 893 w 2915"/>
                <a:gd name="T25" fmla="*/ 296 h 2156"/>
                <a:gd name="T26" fmla="*/ 779 w 2915"/>
                <a:gd name="T27" fmla="*/ 522 h 2156"/>
                <a:gd name="T28" fmla="*/ 692 w 2915"/>
                <a:gd name="T29" fmla="*/ 573 h 2156"/>
                <a:gd name="T30" fmla="*/ 610 w 2915"/>
                <a:gd name="T31" fmla="*/ 604 h 2156"/>
                <a:gd name="T32" fmla="*/ 500 w 2915"/>
                <a:gd name="T33" fmla="*/ 727 h 2156"/>
                <a:gd name="T34" fmla="*/ 383 w 2915"/>
                <a:gd name="T35" fmla="*/ 841 h 2156"/>
                <a:gd name="T36" fmla="*/ 316 w 2915"/>
                <a:gd name="T37" fmla="*/ 984 h 2156"/>
                <a:gd name="T38" fmla="*/ 192 w 2915"/>
                <a:gd name="T39" fmla="*/ 1037 h 2156"/>
                <a:gd name="T40" fmla="*/ 90 w 2915"/>
                <a:gd name="T41" fmla="*/ 1117 h 2156"/>
                <a:gd name="T42" fmla="*/ 42 w 2915"/>
                <a:gd name="T43" fmla="*/ 1351 h 2156"/>
                <a:gd name="T44" fmla="*/ 0 w 2915"/>
                <a:gd name="T45" fmla="*/ 1561 h 2156"/>
                <a:gd name="T46" fmla="*/ 43 w 2915"/>
                <a:gd name="T47" fmla="*/ 1644 h 2156"/>
                <a:gd name="T48" fmla="*/ 127 w 2915"/>
                <a:gd name="T49" fmla="*/ 1678 h 2156"/>
                <a:gd name="T50" fmla="*/ 144 w 2915"/>
                <a:gd name="T51" fmla="*/ 1806 h 2156"/>
                <a:gd name="T52" fmla="*/ 243 w 2915"/>
                <a:gd name="T53" fmla="*/ 1855 h 2156"/>
                <a:gd name="T54" fmla="*/ 297 w 2915"/>
                <a:gd name="T55" fmla="*/ 1929 h 2156"/>
                <a:gd name="T56" fmla="*/ 392 w 2915"/>
                <a:gd name="T57" fmla="*/ 1950 h 2156"/>
                <a:gd name="T58" fmla="*/ 499 w 2915"/>
                <a:gd name="T59" fmla="*/ 1913 h 2156"/>
                <a:gd name="T60" fmla="*/ 589 w 2915"/>
                <a:gd name="T61" fmla="*/ 1832 h 2156"/>
                <a:gd name="T62" fmla="*/ 685 w 2915"/>
                <a:gd name="T63" fmla="*/ 2053 h 2156"/>
                <a:gd name="T64" fmla="*/ 832 w 2915"/>
                <a:gd name="T65" fmla="*/ 2079 h 2156"/>
                <a:gd name="T66" fmla="*/ 957 w 2915"/>
                <a:gd name="T67" fmla="*/ 2004 h 2156"/>
                <a:gd name="T68" fmla="*/ 1041 w 2915"/>
                <a:gd name="T69" fmla="*/ 2025 h 2156"/>
                <a:gd name="T70" fmla="*/ 1131 w 2915"/>
                <a:gd name="T71" fmla="*/ 2026 h 2156"/>
                <a:gd name="T72" fmla="*/ 1224 w 2915"/>
                <a:gd name="T73" fmla="*/ 1992 h 2156"/>
                <a:gd name="T74" fmla="*/ 1305 w 2915"/>
                <a:gd name="T75" fmla="*/ 1926 h 2156"/>
                <a:gd name="T76" fmla="*/ 1421 w 2915"/>
                <a:gd name="T77" fmla="*/ 2087 h 2156"/>
                <a:gd name="T78" fmla="*/ 1559 w 2915"/>
                <a:gd name="T79" fmla="*/ 2115 h 2156"/>
                <a:gd name="T80" fmla="*/ 1692 w 2915"/>
                <a:gd name="T81" fmla="*/ 2079 h 2156"/>
                <a:gd name="T82" fmla="*/ 1832 w 2915"/>
                <a:gd name="T83" fmla="*/ 2126 h 2156"/>
                <a:gd name="T84" fmla="*/ 1978 w 2915"/>
                <a:gd name="T85" fmla="*/ 2154 h 2156"/>
                <a:gd name="T86" fmla="*/ 2126 w 2915"/>
                <a:gd name="T87" fmla="*/ 2116 h 2156"/>
                <a:gd name="T88" fmla="*/ 2258 w 2915"/>
                <a:gd name="T89" fmla="*/ 2006 h 2156"/>
                <a:gd name="T90" fmla="*/ 2365 w 2915"/>
                <a:gd name="T91" fmla="*/ 2033 h 2156"/>
                <a:gd name="T92" fmla="*/ 2482 w 2915"/>
                <a:gd name="T93" fmla="*/ 2053 h 2156"/>
                <a:gd name="T94" fmla="*/ 2594 w 2915"/>
                <a:gd name="T95" fmla="*/ 2022 h 2156"/>
                <a:gd name="T96" fmla="*/ 2690 w 2915"/>
                <a:gd name="T97" fmla="*/ 1942 h 2156"/>
                <a:gd name="T98" fmla="*/ 2798 w 2915"/>
                <a:gd name="T99" fmla="*/ 1859 h 2156"/>
                <a:gd name="T100" fmla="*/ 2869 w 2915"/>
                <a:gd name="T101" fmla="*/ 1748 h 2156"/>
                <a:gd name="T102" fmla="*/ 2847 w 2915"/>
                <a:gd name="T103" fmla="*/ 1571 h 2156"/>
                <a:gd name="T104" fmla="*/ 2914 w 2915"/>
                <a:gd name="T105" fmla="*/ 1357 h 2156"/>
                <a:gd name="T106" fmla="*/ 2852 w 2915"/>
                <a:gd name="T107" fmla="*/ 1163 h 2156"/>
                <a:gd name="T108" fmla="*/ 2903 w 2915"/>
                <a:gd name="T109" fmla="*/ 949 h 2156"/>
                <a:gd name="T110" fmla="*/ 2808 w 2915"/>
                <a:gd name="T111" fmla="*/ 705 h 2156"/>
                <a:gd name="T112" fmla="*/ 2800 w 2915"/>
                <a:gd name="T113" fmla="*/ 507 h 2156"/>
                <a:gd name="T114" fmla="*/ 2698 w 2915"/>
                <a:gd name="T115" fmla="*/ 341 h 2156"/>
                <a:gd name="T116" fmla="*/ 2618 w 2915"/>
                <a:gd name="T117" fmla="*/ 164 h 2156"/>
                <a:gd name="T118" fmla="*/ 2504 w 2915"/>
                <a:gd name="T119" fmla="*/ 128 h 2156"/>
                <a:gd name="T120" fmla="*/ 2393 w 2915"/>
                <a:gd name="T121" fmla="*/ 151 h 2156"/>
                <a:gd name="T122" fmla="*/ 2306 w 2915"/>
                <a:gd name="T123" fmla="*/ 105 h 2156"/>
                <a:gd name="T124" fmla="*/ 2198 w 2915"/>
                <a:gd name="T125" fmla="*/ 113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5" h="2156">
                  <a:moveTo>
                    <a:pt x="2187" y="122"/>
                  </a:moveTo>
                  <a:lnTo>
                    <a:pt x="2175" y="106"/>
                  </a:lnTo>
                  <a:lnTo>
                    <a:pt x="2163" y="94"/>
                  </a:lnTo>
                  <a:lnTo>
                    <a:pt x="2150" y="79"/>
                  </a:lnTo>
                  <a:lnTo>
                    <a:pt x="2138" y="68"/>
                  </a:lnTo>
                  <a:lnTo>
                    <a:pt x="2125" y="56"/>
                  </a:lnTo>
                  <a:lnTo>
                    <a:pt x="2111" y="47"/>
                  </a:lnTo>
                  <a:lnTo>
                    <a:pt x="2098" y="37"/>
                  </a:lnTo>
                  <a:lnTo>
                    <a:pt x="2083" y="28"/>
                  </a:lnTo>
                  <a:lnTo>
                    <a:pt x="2070" y="22"/>
                  </a:lnTo>
                  <a:lnTo>
                    <a:pt x="2055" y="14"/>
                  </a:lnTo>
                  <a:lnTo>
                    <a:pt x="2041" y="10"/>
                  </a:lnTo>
                  <a:lnTo>
                    <a:pt x="2025" y="6"/>
                  </a:lnTo>
                  <a:lnTo>
                    <a:pt x="2010" y="2"/>
                  </a:lnTo>
                  <a:lnTo>
                    <a:pt x="1994" y="1"/>
                  </a:lnTo>
                  <a:lnTo>
                    <a:pt x="1979" y="0"/>
                  </a:lnTo>
                  <a:lnTo>
                    <a:pt x="1963" y="0"/>
                  </a:lnTo>
                  <a:lnTo>
                    <a:pt x="1946" y="1"/>
                  </a:lnTo>
                  <a:lnTo>
                    <a:pt x="1929" y="4"/>
                  </a:lnTo>
                  <a:lnTo>
                    <a:pt x="1910" y="8"/>
                  </a:lnTo>
                  <a:lnTo>
                    <a:pt x="1893" y="12"/>
                  </a:lnTo>
                  <a:lnTo>
                    <a:pt x="1875" y="17"/>
                  </a:lnTo>
                  <a:lnTo>
                    <a:pt x="1859" y="24"/>
                  </a:lnTo>
                  <a:lnTo>
                    <a:pt x="1842" y="32"/>
                  </a:lnTo>
                  <a:lnTo>
                    <a:pt x="1826" y="40"/>
                  </a:lnTo>
                  <a:lnTo>
                    <a:pt x="1811" y="51"/>
                  </a:lnTo>
                  <a:lnTo>
                    <a:pt x="1796" y="62"/>
                  </a:lnTo>
                  <a:lnTo>
                    <a:pt x="1781" y="74"/>
                  </a:lnTo>
                  <a:lnTo>
                    <a:pt x="1769" y="86"/>
                  </a:lnTo>
                  <a:lnTo>
                    <a:pt x="1755" y="99"/>
                  </a:lnTo>
                  <a:lnTo>
                    <a:pt x="1745" y="116"/>
                  </a:lnTo>
                  <a:lnTo>
                    <a:pt x="1735" y="130"/>
                  </a:lnTo>
                  <a:lnTo>
                    <a:pt x="1727" y="149"/>
                  </a:lnTo>
                  <a:lnTo>
                    <a:pt x="1718" y="136"/>
                  </a:lnTo>
                  <a:lnTo>
                    <a:pt x="1708" y="124"/>
                  </a:lnTo>
                  <a:lnTo>
                    <a:pt x="1699" y="113"/>
                  </a:lnTo>
                  <a:lnTo>
                    <a:pt x="1688" y="102"/>
                  </a:lnTo>
                  <a:lnTo>
                    <a:pt x="1677" y="91"/>
                  </a:lnTo>
                  <a:lnTo>
                    <a:pt x="1666" y="82"/>
                  </a:lnTo>
                  <a:lnTo>
                    <a:pt x="1656" y="74"/>
                  </a:lnTo>
                  <a:lnTo>
                    <a:pt x="1644" y="64"/>
                  </a:lnTo>
                  <a:lnTo>
                    <a:pt x="1630" y="58"/>
                  </a:lnTo>
                  <a:lnTo>
                    <a:pt x="1619" y="49"/>
                  </a:lnTo>
                  <a:lnTo>
                    <a:pt x="1606" y="44"/>
                  </a:lnTo>
                  <a:lnTo>
                    <a:pt x="1592" y="39"/>
                  </a:lnTo>
                  <a:lnTo>
                    <a:pt x="1579" y="35"/>
                  </a:lnTo>
                  <a:lnTo>
                    <a:pt x="1565" y="31"/>
                  </a:lnTo>
                  <a:lnTo>
                    <a:pt x="1552" y="28"/>
                  </a:lnTo>
                  <a:lnTo>
                    <a:pt x="1538" y="27"/>
                  </a:lnTo>
                  <a:lnTo>
                    <a:pt x="1525" y="27"/>
                  </a:lnTo>
                  <a:lnTo>
                    <a:pt x="1511" y="28"/>
                  </a:lnTo>
                  <a:lnTo>
                    <a:pt x="1498" y="29"/>
                  </a:lnTo>
                  <a:lnTo>
                    <a:pt x="1484" y="32"/>
                  </a:lnTo>
                  <a:lnTo>
                    <a:pt x="1471" y="37"/>
                  </a:lnTo>
                  <a:lnTo>
                    <a:pt x="1459" y="41"/>
                  </a:lnTo>
                  <a:lnTo>
                    <a:pt x="1445" y="48"/>
                  </a:lnTo>
                  <a:lnTo>
                    <a:pt x="1433" y="55"/>
                  </a:lnTo>
                  <a:lnTo>
                    <a:pt x="1421" y="62"/>
                  </a:lnTo>
                  <a:lnTo>
                    <a:pt x="1409" y="70"/>
                  </a:lnTo>
                  <a:lnTo>
                    <a:pt x="1397" y="78"/>
                  </a:lnTo>
                  <a:lnTo>
                    <a:pt x="1386" y="86"/>
                  </a:lnTo>
                  <a:lnTo>
                    <a:pt x="1375" y="95"/>
                  </a:lnTo>
                  <a:lnTo>
                    <a:pt x="1366" y="103"/>
                  </a:lnTo>
                  <a:lnTo>
                    <a:pt x="1358" y="113"/>
                  </a:lnTo>
                  <a:lnTo>
                    <a:pt x="1350" y="122"/>
                  </a:lnTo>
                  <a:lnTo>
                    <a:pt x="1339" y="118"/>
                  </a:lnTo>
                  <a:lnTo>
                    <a:pt x="1328" y="116"/>
                  </a:lnTo>
                  <a:lnTo>
                    <a:pt x="1319" y="113"/>
                  </a:lnTo>
                  <a:lnTo>
                    <a:pt x="1307" y="110"/>
                  </a:lnTo>
                  <a:lnTo>
                    <a:pt x="1296" y="109"/>
                  </a:lnTo>
                  <a:lnTo>
                    <a:pt x="1285" y="107"/>
                  </a:lnTo>
                  <a:lnTo>
                    <a:pt x="1274" y="107"/>
                  </a:lnTo>
                  <a:lnTo>
                    <a:pt x="1263" y="107"/>
                  </a:lnTo>
                  <a:lnTo>
                    <a:pt x="1253" y="107"/>
                  </a:lnTo>
                  <a:lnTo>
                    <a:pt x="1242" y="110"/>
                  </a:lnTo>
                  <a:lnTo>
                    <a:pt x="1231" y="112"/>
                  </a:lnTo>
                  <a:lnTo>
                    <a:pt x="1220" y="113"/>
                  </a:lnTo>
                  <a:lnTo>
                    <a:pt x="1211" y="117"/>
                  </a:lnTo>
                  <a:lnTo>
                    <a:pt x="1200" y="120"/>
                  </a:lnTo>
                  <a:lnTo>
                    <a:pt x="1191" y="124"/>
                  </a:lnTo>
                  <a:lnTo>
                    <a:pt x="1181" y="129"/>
                  </a:lnTo>
                  <a:lnTo>
                    <a:pt x="1164" y="140"/>
                  </a:lnTo>
                  <a:lnTo>
                    <a:pt x="1146" y="152"/>
                  </a:lnTo>
                  <a:lnTo>
                    <a:pt x="1130" y="167"/>
                  </a:lnTo>
                  <a:lnTo>
                    <a:pt x="1116" y="183"/>
                  </a:lnTo>
                  <a:lnTo>
                    <a:pt x="1104" y="201"/>
                  </a:lnTo>
                  <a:lnTo>
                    <a:pt x="1094" y="221"/>
                  </a:lnTo>
                  <a:lnTo>
                    <a:pt x="1085" y="242"/>
                  </a:lnTo>
                  <a:lnTo>
                    <a:pt x="1079" y="264"/>
                  </a:lnTo>
                  <a:lnTo>
                    <a:pt x="1064" y="263"/>
                  </a:lnTo>
                  <a:lnTo>
                    <a:pt x="1049" y="263"/>
                  </a:lnTo>
                  <a:lnTo>
                    <a:pt x="1036" y="261"/>
                  </a:lnTo>
                  <a:lnTo>
                    <a:pt x="1021" y="260"/>
                  </a:lnTo>
                  <a:lnTo>
                    <a:pt x="1007" y="261"/>
                  </a:lnTo>
                  <a:lnTo>
                    <a:pt x="994" y="261"/>
                  </a:lnTo>
                  <a:lnTo>
                    <a:pt x="982" y="263"/>
                  </a:lnTo>
                  <a:lnTo>
                    <a:pt x="968" y="264"/>
                  </a:lnTo>
                  <a:lnTo>
                    <a:pt x="957" y="267"/>
                  </a:lnTo>
                  <a:lnTo>
                    <a:pt x="945" y="269"/>
                  </a:lnTo>
                  <a:lnTo>
                    <a:pt x="934" y="273"/>
                  </a:lnTo>
                  <a:lnTo>
                    <a:pt x="924" y="277"/>
                  </a:lnTo>
                  <a:lnTo>
                    <a:pt x="912" y="283"/>
                  </a:lnTo>
                  <a:lnTo>
                    <a:pt x="902" y="290"/>
                  </a:lnTo>
                  <a:lnTo>
                    <a:pt x="893" y="296"/>
                  </a:lnTo>
                  <a:lnTo>
                    <a:pt x="883" y="304"/>
                  </a:lnTo>
                  <a:lnTo>
                    <a:pt x="860" y="329"/>
                  </a:lnTo>
                  <a:lnTo>
                    <a:pt x="841" y="356"/>
                  </a:lnTo>
                  <a:lnTo>
                    <a:pt x="824" y="385"/>
                  </a:lnTo>
                  <a:lnTo>
                    <a:pt x="812" y="416"/>
                  </a:lnTo>
                  <a:lnTo>
                    <a:pt x="800" y="450"/>
                  </a:lnTo>
                  <a:lnTo>
                    <a:pt x="789" y="485"/>
                  </a:lnTo>
                  <a:lnTo>
                    <a:pt x="779" y="522"/>
                  </a:lnTo>
                  <a:lnTo>
                    <a:pt x="769" y="562"/>
                  </a:lnTo>
                  <a:lnTo>
                    <a:pt x="758" y="562"/>
                  </a:lnTo>
                  <a:lnTo>
                    <a:pt x="746" y="562"/>
                  </a:lnTo>
                  <a:lnTo>
                    <a:pt x="735" y="564"/>
                  </a:lnTo>
                  <a:lnTo>
                    <a:pt x="724" y="566"/>
                  </a:lnTo>
                  <a:lnTo>
                    <a:pt x="713" y="568"/>
                  </a:lnTo>
                  <a:lnTo>
                    <a:pt x="703" y="570"/>
                  </a:lnTo>
                  <a:lnTo>
                    <a:pt x="692" y="573"/>
                  </a:lnTo>
                  <a:lnTo>
                    <a:pt x="681" y="576"/>
                  </a:lnTo>
                  <a:lnTo>
                    <a:pt x="670" y="580"/>
                  </a:lnTo>
                  <a:lnTo>
                    <a:pt x="661" y="582"/>
                  </a:lnTo>
                  <a:lnTo>
                    <a:pt x="650" y="586"/>
                  </a:lnTo>
                  <a:lnTo>
                    <a:pt x="639" y="591"/>
                  </a:lnTo>
                  <a:lnTo>
                    <a:pt x="630" y="595"/>
                  </a:lnTo>
                  <a:lnTo>
                    <a:pt x="619" y="600"/>
                  </a:lnTo>
                  <a:lnTo>
                    <a:pt x="610" y="604"/>
                  </a:lnTo>
                  <a:lnTo>
                    <a:pt x="600" y="609"/>
                  </a:lnTo>
                  <a:lnTo>
                    <a:pt x="576" y="622"/>
                  </a:lnTo>
                  <a:lnTo>
                    <a:pt x="556" y="636"/>
                  </a:lnTo>
                  <a:lnTo>
                    <a:pt x="538" y="651"/>
                  </a:lnTo>
                  <a:lnTo>
                    <a:pt x="523" y="667"/>
                  </a:lnTo>
                  <a:lnTo>
                    <a:pt x="512" y="685"/>
                  </a:lnTo>
                  <a:lnTo>
                    <a:pt x="506" y="705"/>
                  </a:lnTo>
                  <a:lnTo>
                    <a:pt x="500" y="727"/>
                  </a:lnTo>
                  <a:lnTo>
                    <a:pt x="499" y="752"/>
                  </a:lnTo>
                  <a:lnTo>
                    <a:pt x="476" y="761"/>
                  </a:lnTo>
                  <a:lnTo>
                    <a:pt x="457" y="770"/>
                  </a:lnTo>
                  <a:lnTo>
                    <a:pt x="441" y="782"/>
                  </a:lnTo>
                  <a:lnTo>
                    <a:pt x="425" y="796"/>
                  </a:lnTo>
                  <a:lnTo>
                    <a:pt x="409" y="809"/>
                  </a:lnTo>
                  <a:lnTo>
                    <a:pt x="397" y="825"/>
                  </a:lnTo>
                  <a:lnTo>
                    <a:pt x="383" y="841"/>
                  </a:lnTo>
                  <a:lnTo>
                    <a:pt x="371" y="859"/>
                  </a:lnTo>
                  <a:lnTo>
                    <a:pt x="360" y="875"/>
                  </a:lnTo>
                  <a:lnTo>
                    <a:pt x="349" y="891"/>
                  </a:lnTo>
                  <a:lnTo>
                    <a:pt x="339" y="908"/>
                  </a:lnTo>
                  <a:lnTo>
                    <a:pt x="330" y="924"/>
                  </a:lnTo>
                  <a:lnTo>
                    <a:pt x="324" y="943"/>
                  </a:lnTo>
                  <a:lnTo>
                    <a:pt x="318" y="963"/>
                  </a:lnTo>
                  <a:lnTo>
                    <a:pt x="316" y="984"/>
                  </a:lnTo>
                  <a:lnTo>
                    <a:pt x="317" y="1009"/>
                  </a:lnTo>
                  <a:lnTo>
                    <a:pt x="297" y="1010"/>
                  </a:lnTo>
                  <a:lnTo>
                    <a:pt x="278" y="1013"/>
                  </a:lnTo>
                  <a:lnTo>
                    <a:pt x="259" y="1017"/>
                  </a:lnTo>
                  <a:lnTo>
                    <a:pt x="241" y="1020"/>
                  </a:lnTo>
                  <a:lnTo>
                    <a:pt x="224" y="1025"/>
                  </a:lnTo>
                  <a:lnTo>
                    <a:pt x="208" y="1030"/>
                  </a:lnTo>
                  <a:lnTo>
                    <a:pt x="192" y="1037"/>
                  </a:lnTo>
                  <a:lnTo>
                    <a:pt x="177" y="1044"/>
                  </a:lnTo>
                  <a:lnTo>
                    <a:pt x="162" y="1052"/>
                  </a:lnTo>
                  <a:lnTo>
                    <a:pt x="150" y="1061"/>
                  </a:lnTo>
                  <a:lnTo>
                    <a:pt x="135" y="1071"/>
                  </a:lnTo>
                  <a:lnTo>
                    <a:pt x="123" y="1080"/>
                  </a:lnTo>
                  <a:lnTo>
                    <a:pt x="111" y="1092"/>
                  </a:lnTo>
                  <a:lnTo>
                    <a:pt x="100" y="1105"/>
                  </a:lnTo>
                  <a:lnTo>
                    <a:pt x="90" y="1117"/>
                  </a:lnTo>
                  <a:lnTo>
                    <a:pt x="80" y="1130"/>
                  </a:lnTo>
                  <a:lnTo>
                    <a:pt x="62" y="1157"/>
                  </a:lnTo>
                  <a:lnTo>
                    <a:pt x="47" y="1187"/>
                  </a:lnTo>
                  <a:lnTo>
                    <a:pt x="37" y="1219"/>
                  </a:lnTo>
                  <a:lnTo>
                    <a:pt x="28" y="1250"/>
                  </a:lnTo>
                  <a:lnTo>
                    <a:pt x="27" y="1284"/>
                  </a:lnTo>
                  <a:lnTo>
                    <a:pt x="30" y="1318"/>
                  </a:lnTo>
                  <a:lnTo>
                    <a:pt x="42" y="1351"/>
                  </a:lnTo>
                  <a:lnTo>
                    <a:pt x="59" y="1388"/>
                  </a:lnTo>
                  <a:lnTo>
                    <a:pt x="43" y="1411"/>
                  </a:lnTo>
                  <a:lnTo>
                    <a:pt x="28" y="1435"/>
                  </a:lnTo>
                  <a:lnTo>
                    <a:pt x="18" y="1459"/>
                  </a:lnTo>
                  <a:lnTo>
                    <a:pt x="8" y="1484"/>
                  </a:lnTo>
                  <a:lnTo>
                    <a:pt x="3" y="1509"/>
                  </a:lnTo>
                  <a:lnTo>
                    <a:pt x="0" y="1535"/>
                  </a:lnTo>
                  <a:lnTo>
                    <a:pt x="0" y="1561"/>
                  </a:lnTo>
                  <a:lnTo>
                    <a:pt x="6" y="1585"/>
                  </a:lnTo>
                  <a:lnTo>
                    <a:pt x="10" y="1594"/>
                  </a:lnTo>
                  <a:lnTo>
                    <a:pt x="12" y="1604"/>
                  </a:lnTo>
                  <a:lnTo>
                    <a:pt x="18" y="1613"/>
                  </a:lnTo>
                  <a:lnTo>
                    <a:pt x="23" y="1621"/>
                  </a:lnTo>
                  <a:lnTo>
                    <a:pt x="28" y="1629"/>
                  </a:lnTo>
                  <a:lnTo>
                    <a:pt x="35" y="1637"/>
                  </a:lnTo>
                  <a:lnTo>
                    <a:pt x="43" y="1644"/>
                  </a:lnTo>
                  <a:lnTo>
                    <a:pt x="50" y="1651"/>
                  </a:lnTo>
                  <a:lnTo>
                    <a:pt x="59" y="1658"/>
                  </a:lnTo>
                  <a:lnTo>
                    <a:pt x="69" y="1663"/>
                  </a:lnTo>
                  <a:lnTo>
                    <a:pt x="80" y="1667"/>
                  </a:lnTo>
                  <a:lnTo>
                    <a:pt x="90" y="1671"/>
                  </a:lnTo>
                  <a:lnTo>
                    <a:pt x="103" y="1675"/>
                  </a:lnTo>
                  <a:lnTo>
                    <a:pt x="115" y="1678"/>
                  </a:lnTo>
                  <a:lnTo>
                    <a:pt x="127" y="1678"/>
                  </a:lnTo>
                  <a:lnTo>
                    <a:pt x="140" y="1679"/>
                  </a:lnTo>
                  <a:lnTo>
                    <a:pt x="134" y="1695"/>
                  </a:lnTo>
                  <a:lnTo>
                    <a:pt x="131" y="1713"/>
                  </a:lnTo>
                  <a:lnTo>
                    <a:pt x="130" y="1732"/>
                  </a:lnTo>
                  <a:lnTo>
                    <a:pt x="130" y="1751"/>
                  </a:lnTo>
                  <a:lnTo>
                    <a:pt x="132" y="1770"/>
                  </a:lnTo>
                  <a:lnTo>
                    <a:pt x="138" y="1789"/>
                  </a:lnTo>
                  <a:lnTo>
                    <a:pt x="144" y="1806"/>
                  </a:lnTo>
                  <a:lnTo>
                    <a:pt x="154" y="1821"/>
                  </a:lnTo>
                  <a:lnTo>
                    <a:pt x="162" y="1830"/>
                  </a:lnTo>
                  <a:lnTo>
                    <a:pt x="174" y="1839"/>
                  </a:lnTo>
                  <a:lnTo>
                    <a:pt x="186" y="1845"/>
                  </a:lnTo>
                  <a:lnTo>
                    <a:pt x="201" y="1849"/>
                  </a:lnTo>
                  <a:lnTo>
                    <a:pt x="215" y="1852"/>
                  </a:lnTo>
                  <a:lnTo>
                    <a:pt x="229" y="1855"/>
                  </a:lnTo>
                  <a:lnTo>
                    <a:pt x="243" y="1855"/>
                  </a:lnTo>
                  <a:lnTo>
                    <a:pt x="256" y="1855"/>
                  </a:lnTo>
                  <a:lnTo>
                    <a:pt x="256" y="1870"/>
                  </a:lnTo>
                  <a:lnTo>
                    <a:pt x="260" y="1883"/>
                  </a:lnTo>
                  <a:lnTo>
                    <a:pt x="264" y="1894"/>
                  </a:lnTo>
                  <a:lnTo>
                    <a:pt x="270" y="1905"/>
                  </a:lnTo>
                  <a:lnTo>
                    <a:pt x="278" y="1914"/>
                  </a:lnTo>
                  <a:lnTo>
                    <a:pt x="287" y="1922"/>
                  </a:lnTo>
                  <a:lnTo>
                    <a:pt x="297" y="1929"/>
                  </a:lnTo>
                  <a:lnTo>
                    <a:pt x="308" y="1934"/>
                  </a:lnTo>
                  <a:lnTo>
                    <a:pt x="320" y="1940"/>
                  </a:lnTo>
                  <a:lnTo>
                    <a:pt x="332" y="1942"/>
                  </a:lnTo>
                  <a:lnTo>
                    <a:pt x="343" y="1946"/>
                  </a:lnTo>
                  <a:lnTo>
                    <a:pt x="356" y="1949"/>
                  </a:lnTo>
                  <a:lnTo>
                    <a:pt x="368" y="1949"/>
                  </a:lnTo>
                  <a:lnTo>
                    <a:pt x="380" y="1950"/>
                  </a:lnTo>
                  <a:lnTo>
                    <a:pt x="392" y="1950"/>
                  </a:lnTo>
                  <a:lnTo>
                    <a:pt x="405" y="1950"/>
                  </a:lnTo>
                  <a:lnTo>
                    <a:pt x="418" y="1949"/>
                  </a:lnTo>
                  <a:lnTo>
                    <a:pt x="433" y="1946"/>
                  </a:lnTo>
                  <a:lnTo>
                    <a:pt x="446" y="1941"/>
                  </a:lnTo>
                  <a:lnTo>
                    <a:pt x="460" y="1936"/>
                  </a:lnTo>
                  <a:lnTo>
                    <a:pt x="473" y="1929"/>
                  </a:lnTo>
                  <a:lnTo>
                    <a:pt x="485" y="1922"/>
                  </a:lnTo>
                  <a:lnTo>
                    <a:pt x="499" y="1913"/>
                  </a:lnTo>
                  <a:lnTo>
                    <a:pt x="511" y="1905"/>
                  </a:lnTo>
                  <a:lnTo>
                    <a:pt x="523" y="1895"/>
                  </a:lnTo>
                  <a:lnTo>
                    <a:pt x="535" y="1884"/>
                  </a:lnTo>
                  <a:lnTo>
                    <a:pt x="546" y="1875"/>
                  </a:lnTo>
                  <a:lnTo>
                    <a:pt x="558" y="1863"/>
                  </a:lnTo>
                  <a:lnTo>
                    <a:pt x="569" y="1853"/>
                  </a:lnTo>
                  <a:lnTo>
                    <a:pt x="579" y="1843"/>
                  </a:lnTo>
                  <a:lnTo>
                    <a:pt x="589" y="1832"/>
                  </a:lnTo>
                  <a:lnTo>
                    <a:pt x="600" y="1821"/>
                  </a:lnTo>
                  <a:lnTo>
                    <a:pt x="605" y="1863"/>
                  </a:lnTo>
                  <a:lnTo>
                    <a:pt x="611" y="1903"/>
                  </a:lnTo>
                  <a:lnTo>
                    <a:pt x="618" y="1940"/>
                  </a:lnTo>
                  <a:lnTo>
                    <a:pt x="630" y="1973"/>
                  </a:lnTo>
                  <a:lnTo>
                    <a:pt x="642" y="2004"/>
                  </a:lnTo>
                  <a:lnTo>
                    <a:pt x="661" y="2031"/>
                  </a:lnTo>
                  <a:lnTo>
                    <a:pt x="685" y="2053"/>
                  </a:lnTo>
                  <a:lnTo>
                    <a:pt x="715" y="2072"/>
                  </a:lnTo>
                  <a:lnTo>
                    <a:pt x="731" y="2077"/>
                  </a:lnTo>
                  <a:lnTo>
                    <a:pt x="747" y="2081"/>
                  </a:lnTo>
                  <a:lnTo>
                    <a:pt x="763" y="2084"/>
                  </a:lnTo>
                  <a:lnTo>
                    <a:pt x="779" y="2084"/>
                  </a:lnTo>
                  <a:lnTo>
                    <a:pt x="797" y="2084"/>
                  </a:lnTo>
                  <a:lnTo>
                    <a:pt x="814" y="2083"/>
                  </a:lnTo>
                  <a:lnTo>
                    <a:pt x="832" y="2079"/>
                  </a:lnTo>
                  <a:lnTo>
                    <a:pt x="848" y="2073"/>
                  </a:lnTo>
                  <a:lnTo>
                    <a:pt x="864" y="2067"/>
                  </a:lnTo>
                  <a:lnTo>
                    <a:pt x="882" y="2058"/>
                  </a:lnTo>
                  <a:lnTo>
                    <a:pt x="899" y="2049"/>
                  </a:lnTo>
                  <a:lnTo>
                    <a:pt x="914" y="2040"/>
                  </a:lnTo>
                  <a:lnTo>
                    <a:pt x="930" y="2029"/>
                  </a:lnTo>
                  <a:lnTo>
                    <a:pt x="944" y="2017"/>
                  </a:lnTo>
                  <a:lnTo>
                    <a:pt x="957" y="2004"/>
                  </a:lnTo>
                  <a:lnTo>
                    <a:pt x="971" y="1991"/>
                  </a:lnTo>
                  <a:lnTo>
                    <a:pt x="979" y="1998"/>
                  </a:lnTo>
                  <a:lnTo>
                    <a:pt x="988" y="2004"/>
                  </a:lnTo>
                  <a:lnTo>
                    <a:pt x="998" y="2010"/>
                  </a:lnTo>
                  <a:lnTo>
                    <a:pt x="1009" y="2014"/>
                  </a:lnTo>
                  <a:lnTo>
                    <a:pt x="1018" y="2018"/>
                  </a:lnTo>
                  <a:lnTo>
                    <a:pt x="1030" y="2022"/>
                  </a:lnTo>
                  <a:lnTo>
                    <a:pt x="1041" y="2025"/>
                  </a:lnTo>
                  <a:lnTo>
                    <a:pt x="1053" y="2027"/>
                  </a:lnTo>
                  <a:lnTo>
                    <a:pt x="1065" y="2029"/>
                  </a:lnTo>
                  <a:lnTo>
                    <a:pt x="1076" y="2029"/>
                  </a:lnTo>
                  <a:lnTo>
                    <a:pt x="1088" y="2029"/>
                  </a:lnTo>
                  <a:lnTo>
                    <a:pt x="1099" y="2029"/>
                  </a:lnTo>
                  <a:lnTo>
                    <a:pt x="1110" y="2029"/>
                  </a:lnTo>
                  <a:lnTo>
                    <a:pt x="1120" y="2027"/>
                  </a:lnTo>
                  <a:lnTo>
                    <a:pt x="1131" y="2026"/>
                  </a:lnTo>
                  <a:lnTo>
                    <a:pt x="1141" y="2025"/>
                  </a:lnTo>
                  <a:lnTo>
                    <a:pt x="1154" y="2021"/>
                  </a:lnTo>
                  <a:lnTo>
                    <a:pt x="1166" y="2018"/>
                  </a:lnTo>
                  <a:lnTo>
                    <a:pt x="1178" y="2013"/>
                  </a:lnTo>
                  <a:lnTo>
                    <a:pt x="1191" y="2009"/>
                  </a:lnTo>
                  <a:lnTo>
                    <a:pt x="1201" y="2004"/>
                  </a:lnTo>
                  <a:lnTo>
                    <a:pt x="1212" y="1999"/>
                  </a:lnTo>
                  <a:lnTo>
                    <a:pt x="1224" y="1992"/>
                  </a:lnTo>
                  <a:lnTo>
                    <a:pt x="1235" y="1986"/>
                  </a:lnTo>
                  <a:lnTo>
                    <a:pt x="1244" y="1980"/>
                  </a:lnTo>
                  <a:lnTo>
                    <a:pt x="1255" y="1973"/>
                  </a:lnTo>
                  <a:lnTo>
                    <a:pt x="1266" y="1964"/>
                  </a:lnTo>
                  <a:lnTo>
                    <a:pt x="1276" y="1956"/>
                  </a:lnTo>
                  <a:lnTo>
                    <a:pt x="1285" y="1946"/>
                  </a:lnTo>
                  <a:lnTo>
                    <a:pt x="1296" y="1937"/>
                  </a:lnTo>
                  <a:lnTo>
                    <a:pt x="1305" y="1926"/>
                  </a:lnTo>
                  <a:lnTo>
                    <a:pt x="1316" y="1915"/>
                  </a:lnTo>
                  <a:lnTo>
                    <a:pt x="1323" y="1946"/>
                  </a:lnTo>
                  <a:lnTo>
                    <a:pt x="1332" y="1976"/>
                  </a:lnTo>
                  <a:lnTo>
                    <a:pt x="1346" y="2003"/>
                  </a:lnTo>
                  <a:lnTo>
                    <a:pt x="1362" y="2029"/>
                  </a:lnTo>
                  <a:lnTo>
                    <a:pt x="1379" y="2052"/>
                  </a:lnTo>
                  <a:lnTo>
                    <a:pt x="1400" y="2072"/>
                  </a:lnTo>
                  <a:lnTo>
                    <a:pt x="1421" y="2087"/>
                  </a:lnTo>
                  <a:lnTo>
                    <a:pt x="1444" y="2099"/>
                  </a:lnTo>
                  <a:lnTo>
                    <a:pt x="1459" y="2104"/>
                  </a:lnTo>
                  <a:lnTo>
                    <a:pt x="1475" y="2108"/>
                  </a:lnTo>
                  <a:lnTo>
                    <a:pt x="1491" y="2112"/>
                  </a:lnTo>
                  <a:lnTo>
                    <a:pt x="1507" y="2114"/>
                  </a:lnTo>
                  <a:lnTo>
                    <a:pt x="1525" y="2115"/>
                  </a:lnTo>
                  <a:lnTo>
                    <a:pt x="1541" y="2116"/>
                  </a:lnTo>
                  <a:lnTo>
                    <a:pt x="1559" y="2115"/>
                  </a:lnTo>
                  <a:lnTo>
                    <a:pt x="1576" y="2112"/>
                  </a:lnTo>
                  <a:lnTo>
                    <a:pt x="1592" y="2110"/>
                  </a:lnTo>
                  <a:lnTo>
                    <a:pt x="1610" y="2107"/>
                  </a:lnTo>
                  <a:lnTo>
                    <a:pt x="1626" y="2103"/>
                  </a:lnTo>
                  <a:lnTo>
                    <a:pt x="1644" y="2098"/>
                  </a:lnTo>
                  <a:lnTo>
                    <a:pt x="1660" y="2092"/>
                  </a:lnTo>
                  <a:lnTo>
                    <a:pt x="1676" y="2085"/>
                  </a:lnTo>
                  <a:lnTo>
                    <a:pt x="1692" y="2079"/>
                  </a:lnTo>
                  <a:lnTo>
                    <a:pt x="1707" y="2072"/>
                  </a:lnTo>
                  <a:lnTo>
                    <a:pt x="1724" y="2079"/>
                  </a:lnTo>
                  <a:lnTo>
                    <a:pt x="1742" y="2087"/>
                  </a:lnTo>
                  <a:lnTo>
                    <a:pt x="1759" y="2096"/>
                  </a:lnTo>
                  <a:lnTo>
                    <a:pt x="1778" y="2103"/>
                  </a:lnTo>
                  <a:lnTo>
                    <a:pt x="1797" y="2111"/>
                  </a:lnTo>
                  <a:lnTo>
                    <a:pt x="1815" y="2119"/>
                  </a:lnTo>
                  <a:lnTo>
                    <a:pt x="1832" y="2126"/>
                  </a:lnTo>
                  <a:lnTo>
                    <a:pt x="1850" y="2133"/>
                  </a:lnTo>
                  <a:lnTo>
                    <a:pt x="1869" y="2138"/>
                  </a:lnTo>
                  <a:lnTo>
                    <a:pt x="1886" y="2145"/>
                  </a:lnTo>
                  <a:lnTo>
                    <a:pt x="1905" y="2149"/>
                  </a:lnTo>
                  <a:lnTo>
                    <a:pt x="1924" y="2152"/>
                  </a:lnTo>
                  <a:lnTo>
                    <a:pt x="1941" y="2154"/>
                  </a:lnTo>
                  <a:lnTo>
                    <a:pt x="1960" y="2156"/>
                  </a:lnTo>
                  <a:lnTo>
                    <a:pt x="1978" y="2154"/>
                  </a:lnTo>
                  <a:lnTo>
                    <a:pt x="1997" y="2153"/>
                  </a:lnTo>
                  <a:lnTo>
                    <a:pt x="2016" y="2150"/>
                  </a:lnTo>
                  <a:lnTo>
                    <a:pt x="2036" y="2146"/>
                  </a:lnTo>
                  <a:lnTo>
                    <a:pt x="2055" y="2142"/>
                  </a:lnTo>
                  <a:lnTo>
                    <a:pt x="2072" y="2137"/>
                  </a:lnTo>
                  <a:lnTo>
                    <a:pt x="2091" y="2131"/>
                  </a:lnTo>
                  <a:lnTo>
                    <a:pt x="2109" y="2125"/>
                  </a:lnTo>
                  <a:lnTo>
                    <a:pt x="2126" y="2116"/>
                  </a:lnTo>
                  <a:lnTo>
                    <a:pt x="2142" y="2108"/>
                  </a:lnTo>
                  <a:lnTo>
                    <a:pt x="2160" y="2099"/>
                  </a:lnTo>
                  <a:lnTo>
                    <a:pt x="2176" y="2087"/>
                  </a:lnTo>
                  <a:lnTo>
                    <a:pt x="2192" y="2075"/>
                  </a:lnTo>
                  <a:lnTo>
                    <a:pt x="2210" y="2060"/>
                  </a:lnTo>
                  <a:lnTo>
                    <a:pt x="2225" y="2044"/>
                  </a:lnTo>
                  <a:lnTo>
                    <a:pt x="2241" y="2025"/>
                  </a:lnTo>
                  <a:lnTo>
                    <a:pt x="2258" y="2006"/>
                  </a:lnTo>
                  <a:lnTo>
                    <a:pt x="2274" y="1984"/>
                  </a:lnTo>
                  <a:lnTo>
                    <a:pt x="2285" y="1992"/>
                  </a:lnTo>
                  <a:lnTo>
                    <a:pt x="2297" y="2000"/>
                  </a:lnTo>
                  <a:lnTo>
                    <a:pt x="2310" y="2009"/>
                  </a:lnTo>
                  <a:lnTo>
                    <a:pt x="2324" y="2015"/>
                  </a:lnTo>
                  <a:lnTo>
                    <a:pt x="2338" y="2022"/>
                  </a:lnTo>
                  <a:lnTo>
                    <a:pt x="2350" y="2029"/>
                  </a:lnTo>
                  <a:lnTo>
                    <a:pt x="2365" y="2033"/>
                  </a:lnTo>
                  <a:lnTo>
                    <a:pt x="2380" y="2038"/>
                  </a:lnTo>
                  <a:lnTo>
                    <a:pt x="2393" y="2042"/>
                  </a:lnTo>
                  <a:lnTo>
                    <a:pt x="2408" y="2046"/>
                  </a:lnTo>
                  <a:lnTo>
                    <a:pt x="2423" y="2049"/>
                  </a:lnTo>
                  <a:lnTo>
                    <a:pt x="2438" y="2052"/>
                  </a:lnTo>
                  <a:lnTo>
                    <a:pt x="2452" y="2053"/>
                  </a:lnTo>
                  <a:lnTo>
                    <a:pt x="2467" y="2053"/>
                  </a:lnTo>
                  <a:lnTo>
                    <a:pt x="2482" y="2053"/>
                  </a:lnTo>
                  <a:lnTo>
                    <a:pt x="2497" y="2052"/>
                  </a:lnTo>
                  <a:lnTo>
                    <a:pt x="2510" y="2049"/>
                  </a:lnTo>
                  <a:lnTo>
                    <a:pt x="2525" y="2046"/>
                  </a:lnTo>
                  <a:lnTo>
                    <a:pt x="2539" y="2042"/>
                  </a:lnTo>
                  <a:lnTo>
                    <a:pt x="2554" y="2038"/>
                  </a:lnTo>
                  <a:lnTo>
                    <a:pt x="2567" y="2033"/>
                  </a:lnTo>
                  <a:lnTo>
                    <a:pt x="2581" y="2027"/>
                  </a:lnTo>
                  <a:lnTo>
                    <a:pt x="2594" y="2022"/>
                  </a:lnTo>
                  <a:lnTo>
                    <a:pt x="2606" y="2014"/>
                  </a:lnTo>
                  <a:lnTo>
                    <a:pt x="2620" y="2007"/>
                  </a:lnTo>
                  <a:lnTo>
                    <a:pt x="2632" y="1998"/>
                  </a:lnTo>
                  <a:lnTo>
                    <a:pt x="2644" y="1988"/>
                  </a:lnTo>
                  <a:lnTo>
                    <a:pt x="2656" y="1979"/>
                  </a:lnTo>
                  <a:lnTo>
                    <a:pt x="2667" y="1967"/>
                  </a:lnTo>
                  <a:lnTo>
                    <a:pt x="2678" y="1956"/>
                  </a:lnTo>
                  <a:lnTo>
                    <a:pt x="2690" y="1942"/>
                  </a:lnTo>
                  <a:lnTo>
                    <a:pt x="2699" y="1929"/>
                  </a:lnTo>
                  <a:lnTo>
                    <a:pt x="2715" y="1922"/>
                  </a:lnTo>
                  <a:lnTo>
                    <a:pt x="2730" y="1913"/>
                  </a:lnTo>
                  <a:lnTo>
                    <a:pt x="2745" y="1903"/>
                  </a:lnTo>
                  <a:lnTo>
                    <a:pt x="2758" y="1892"/>
                  </a:lnTo>
                  <a:lnTo>
                    <a:pt x="2773" y="1882"/>
                  </a:lnTo>
                  <a:lnTo>
                    <a:pt x="2785" y="1871"/>
                  </a:lnTo>
                  <a:lnTo>
                    <a:pt x="2798" y="1859"/>
                  </a:lnTo>
                  <a:lnTo>
                    <a:pt x="2808" y="1847"/>
                  </a:lnTo>
                  <a:lnTo>
                    <a:pt x="2819" y="1834"/>
                  </a:lnTo>
                  <a:lnTo>
                    <a:pt x="2829" y="1821"/>
                  </a:lnTo>
                  <a:lnTo>
                    <a:pt x="2838" y="1806"/>
                  </a:lnTo>
                  <a:lnTo>
                    <a:pt x="2847" y="1793"/>
                  </a:lnTo>
                  <a:lnTo>
                    <a:pt x="2856" y="1778"/>
                  </a:lnTo>
                  <a:lnTo>
                    <a:pt x="2862" y="1763"/>
                  </a:lnTo>
                  <a:lnTo>
                    <a:pt x="2869" y="1748"/>
                  </a:lnTo>
                  <a:lnTo>
                    <a:pt x="2874" y="1733"/>
                  </a:lnTo>
                  <a:lnTo>
                    <a:pt x="2880" y="1710"/>
                  </a:lnTo>
                  <a:lnTo>
                    <a:pt x="2883" y="1687"/>
                  </a:lnTo>
                  <a:lnTo>
                    <a:pt x="2880" y="1663"/>
                  </a:lnTo>
                  <a:lnTo>
                    <a:pt x="2874" y="1640"/>
                  </a:lnTo>
                  <a:lnTo>
                    <a:pt x="2868" y="1616"/>
                  </a:lnTo>
                  <a:lnTo>
                    <a:pt x="2857" y="1593"/>
                  </a:lnTo>
                  <a:lnTo>
                    <a:pt x="2847" y="1571"/>
                  </a:lnTo>
                  <a:lnTo>
                    <a:pt x="2834" y="1551"/>
                  </a:lnTo>
                  <a:lnTo>
                    <a:pt x="2852" y="1528"/>
                  </a:lnTo>
                  <a:lnTo>
                    <a:pt x="2868" y="1504"/>
                  </a:lnTo>
                  <a:lnTo>
                    <a:pt x="2880" y="1477"/>
                  </a:lnTo>
                  <a:lnTo>
                    <a:pt x="2892" y="1447"/>
                  </a:lnTo>
                  <a:lnTo>
                    <a:pt x="2901" y="1418"/>
                  </a:lnTo>
                  <a:lnTo>
                    <a:pt x="2909" y="1388"/>
                  </a:lnTo>
                  <a:lnTo>
                    <a:pt x="2914" y="1357"/>
                  </a:lnTo>
                  <a:lnTo>
                    <a:pt x="2915" y="1327"/>
                  </a:lnTo>
                  <a:lnTo>
                    <a:pt x="2914" y="1302"/>
                  </a:lnTo>
                  <a:lnTo>
                    <a:pt x="2909" y="1277"/>
                  </a:lnTo>
                  <a:lnTo>
                    <a:pt x="2901" y="1254"/>
                  </a:lnTo>
                  <a:lnTo>
                    <a:pt x="2892" y="1231"/>
                  </a:lnTo>
                  <a:lnTo>
                    <a:pt x="2880" y="1208"/>
                  </a:lnTo>
                  <a:lnTo>
                    <a:pt x="2868" y="1185"/>
                  </a:lnTo>
                  <a:lnTo>
                    <a:pt x="2852" y="1163"/>
                  </a:lnTo>
                  <a:lnTo>
                    <a:pt x="2834" y="1137"/>
                  </a:lnTo>
                  <a:lnTo>
                    <a:pt x="2853" y="1115"/>
                  </a:lnTo>
                  <a:lnTo>
                    <a:pt x="2869" y="1091"/>
                  </a:lnTo>
                  <a:lnTo>
                    <a:pt x="2881" y="1064"/>
                  </a:lnTo>
                  <a:lnTo>
                    <a:pt x="2891" y="1036"/>
                  </a:lnTo>
                  <a:lnTo>
                    <a:pt x="2899" y="1007"/>
                  </a:lnTo>
                  <a:lnTo>
                    <a:pt x="2901" y="978"/>
                  </a:lnTo>
                  <a:lnTo>
                    <a:pt x="2903" y="949"/>
                  </a:lnTo>
                  <a:lnTo>
                    <a:pt x="2901" y="921"/>
                  </a:lnTo>
                  <a:lnTo>
                    <a:pt x="2896" y="887"/>
                  </a:lnTo>
                  <a:lnTo>
                    <a:pt x="2888" y="855"/>
                  </a:lnTo>
                  <a:lnTo>
                    <a:pt x="2877" y="824"/>
                  </a:lnTo>
                  <a:lnTo>
                    <a:pt x="2864" y="794"/>
                  </a:lnTo>
                  <a:lnTo>
                    <a:pt x="2847" y="763"/>
                  </a:lnTo>
                  <a:lnTo>
                    <a:pt x="2829" y="734"/>
                  </a:lnTo>
                  <a:lnTo>
                    <a:pt x="2808" y="705"/>
                  </a:lnTo>
                  <a:lnTo>
                    <a:pt x="2787" y="677"/>
                  </a:lnTo>
                  <a:lnTo>
                    <a:pt x="2796" y="650"/>
                  </a:lnTo>
                  <a:lnTo>
                    <a:pt x="2802" y="624"/>
                  </a:lnTo>
                  <a:lnTo>
                    <a:pt x="2806" y="600"/>
                  </a:lnTo>
                  <a:lnTo>
                    <a:pt x="2808" y="577"/>
                  </a:lnTo>
                  <a:lnTo>
                    <a:pt x="2808" y="553"/>
                  </a:lnTo>
                  <a:lnTo>
                    <a:pt x="2806" y="530"/>
                  </a:lnTo>
                  <a:lnTo>
                    <a:pt x="2800" y="507"/>
                  </a:lnTo>
                  <a:lnTo>
                    <a:pt x="2794" y="481"/>
                  </a:lnTo>
                  <a:lnTo>
                    <a:pt x="2785" y="460"/>
                  </a:lnTo>
                  <a:lnTo>
                    <a:pt x="2776" y="437"/>
                  </a:lnTo>
                  <a:lnTo>
                    <a:pt x="2764" y="415"/>
                  </a:lnTo>
                  <a:lnTo>
                    <a:pt x="2750" y="394"/>
                  </a:lnTo>
                  <a:lnTo>
                    <a:pt x="2734" y="373"/>
                  </a:lnTo>
                  <a:lnTo>
                    <a:pt x="2717" y="356"/>
                  </a:lnTo>
                  <a:lnTo>
                    <a:pt x="2698" y="341"/>
                  </a:lnTo>
                  <a:lnTo>
                    <a:pt x="2679" y="331"/>
                  </a:lnTo>
                  <a:lnTo>
                    <a:pt x="2678" y="304"/>
                  </a:lnTo>
                  <a:lnTo>
                    <a:pt x="2674" y="279"/>
                  </a:lnTo>
                  <a:lnTo>
                    <a:pt x="2668" y="253"/>
                  </a:lnTo>
                  <a:lnTo>
                    <a:pt x="2660" y="226"/>
                  </a:lnTo>
                  <a:lnTo>
                    <a:pt x="2649" y="203"/>
                  </a:lnTo>
                  <a:lnTo>
                    <a:pt x="2634" y="182"/>
                  </a:lnTo>
                  <a:lnTo>
                    <a:pt x="2618" y="164"/>
                  </a:lnTo>
                  <a:lnTo>
                    <a:pt x="2598" y="149"/>
                  </a:lnTo>
                  <a:lnTo>
                    <a:pt x="2586" y="143"/>
                  </a:lnTo>
                  <a:lnTo>
                    <a:pt x="2574" y="137"/>
                  </a:lnTo>
                  <a:lnTo>
                    <a:pt x="2560" y="133"/>
                  </a:lnTo>
                  <a:lnTo>
                    <a:pt x="2547" y="130"/>
                  </a:lnTo>
                  <a:lnTo>
                    <a:pt x="2533" y="129"/>
                  </a:lnTo>
                  <a:lnTo>
                    <a:pt x="2519" y="128"/>
                  </a:lnTo>
                  <a:lnTo>
                    <a:pt x="2504" y="128"/>
                  </a:lnTo>
                  <a:lnTo>
                    <a:pt x="2489" y="129"/>
                  </a:lnTo>
                  <a:lnTo>
                    <a:pt x="2475" y="130"/>
                  </a:lnTo>
                  <a:lnTo>
                    <a:pt x="2461" y="132"/>
                  </a:lnTo>
                  <a:lnTo>
                    <a:pt x="2447" y="134"/>
                  </a:lnTo>
                  <a:lnTo>
                    <a:pt x="2432" y="137"/>
                  </a:lnTo>
                  <a:lnTo>
                    <a:pt x="2419" y="143"/>
                  </a:lnTo>
                  <a:lnTo>
                    <a:pt x="2407" y="147"/>
                  </a:lnTo>
                  <a:lnTo>
                    <a:pt x="2393" y="151"/>
                  </a:lnTo>
                  <a:lnTo>
                    <a:pt x="2382" y="155"/>
                  </a:lnTo>
                  <a:lnTo>
                    <a:pt x="2370" y="148"/>
                  </a:lnTo>
                  <a:lnTo>
                    <a:pt x="2359" y="140"/>
                  </a:lnTo>
                  <a:lnTo>
                    <a:pt x="2350" y="132"/>
                  </a:lnTo>
                  <a:lnTo>
                    <a:pt x="2339" y="124"/>
                  </a:lnTo>
                  <a:lnTo>
                    <a:pt x="2328" y="117"/>
                  </a:lnTo>
                  <a:lnTo>
                    <a:pt x="2318" y="110"/>
                  </a:lnTo>
                  <a:lnTo>
                    <a:pt x="2306" y="105"/>
                  </a:lnTo>
                  <a:lnTo>
                    <a:pt x="2295" y="102"/>
                  </a:lnTo>
                  <a:lnTo>
                    <a:pt x="2280" y="99"/>
                  </a:lnTo>
                  <a:lnTo>
                    <a:pt x="2265" y="98"/>
                  </a:lnTo>
                  <a:lnTo>
                    <a:pt x="2252" y="98"/>
                  </a:lnTo>
                  <a:lnTo>
                    <a:pt x="2237" y="99"/>
                  </a:lnTo>
                  <a:lnTo>
                    <a:pt x="2223" y="102"/>
                  </a:lnTo>
                  <a:lnTo>
                    <a:pt x="2210" y="106"/>
                  </a:lnTo>
                  <a:lnTo>
                    <a:pt x="2198" y="113"/>
                  </a:lnTo>
                  <a:lnTo>
                    <a:pt x="2187" y="122"/>
                  </a:lnTo>
                  <a:close/>
                </a:path>
              </a:pathLst>
            </a:custGeom>
            <a:solidFill>
              <a:srgbClr val="E9F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1074"/>
            <p:cNvSpPr>
              <a:spLocks/>
            </p:cNvSpPr>
            <p:nvPr/>
          </p:nvSpPr>
          <p:spPr bwMode="auto">
            <a:xfrm>
              <a:off x="1802" y="2265"/>
              <a:ext cx="79" cy="49"/>
            </a:xfrm>
            <a:custGeom>
              <a:avLst/>
              <a:gdLst>
                <a:gd name="T0" fmla="*/ 3 w 238"/>
                <a:gd name="T1" fmla="*/ 31 h 147"/>
                <a:gd name="T2" fmla="*/ 2 w 238"/>
                <a:gd name="T3" fmla="*/ 31 h 147"/>
                <a:gd name="T4" fmla="*/ 18 w 238"/>
                <a:gd name="T5" fmla="*/ 31 h 147"/>
                <a:gd name="T6" fmla="*/ 31 w 238"/>
                <a:gd name="T7" fmla="*/ 32 h 147"/>
                <a:gd name="T8" fmla="*/ 46 w 238"/>
                <a:gd name="T9" fmla="*/ 33 h 147"/>
                <a:gd name="T10" fmla="*/ 61 w 238"/>
                <a:gd name="T11" fmla="*/ 36 h 147"/>
                <a:gd name="T12" fmla="*/ 75 w 238"/>
                <a:gd name="T13" fmla="*/ 40 h 147"/>
                <a:gd name="T14" fmla="*/ 88 w 238"/>
                <a:gd name="T15" fmla="*/ 44 h 147"/>
                <a:gd name="T16" fmla="*/ 101 w 238"/>
                <a:gd name="T17" fmla="*/ 51 h 147"/>
                <a:gd name="T18" fmla="*/ 115 w 238"/>
                <a:gd name="T19" fmla="*/ 58 h 147"/>
                <a:gd name="T20" fmla="*/ 127 w 238"/>
                <a:gd name="T21" fmla="*/ 66 h 147"/>
                <a:gd name="T22" fmla="*/ 141 w 238"/>
                <a:gd name="T23" fmla="*/ 74 h 147"/>
                <a:gd name="T24" fmla="*/ 153 w 238"/>
                <a:gd name="T25" fmla="*/ 83 h 147"/>
                <a:gd name="T26" fmla="*/ 165 w 238"/>
                <a:gd name="T27" fmla="*/ 96 h 147"/>
                <a:gd name="T28" fmla="*/ 177 w 238"/>
                <a:gd name="T29" fmla="*/ 106 h 147"/>
                <a:gd name="T30" fmla="*/ 189 w 238"/>
                <a:gd name="T31" fmla="*/ 120 h 147"/>
                <a:gd name="T32" fmla="*/ 200 w 238"/>
                <a:gd name="T33" fmla="*/ 132 h 147"/>
                <a:gd name="T34" fmla="*/ 212 w 238"/>
                <a:gd name="T35" fmla="*/ 147 h 147"/>
                <a:gd name="T36" fmla="*/ 238 w 238"/>
                <a:gd name="T37" fmla="*/ 128 h 147"/>
                <a:gd name="T38" fmla="*/ 226 w 238"/>
                <a:gd name="T39" fmla="*/ 112 h 147"/>
                <a:gd name="T40" fmla="*/ 213 w 238"/>
                <a:gd name="T41" fmla="*/ 98 h 147"/>
                <a:gd name="T42" fmla="*/ 200 w 238"/>
                <a:gd name="T43" fmla="*/ 83 h 147"/>
                <a:gd name="T44" fmla="*/ 186 w 238"/>
                <a:gd name="T45" fmla="*/ 71 h 147"/>
                <a:gd name="T46" fmla="*/ 173 w 238"/>
                <a:gd name="T47" fmla="*/ 59 h 147"/>
                <a:gd name="T48" fmla="*/ 159 w 238"/>
                <a:gd name="T49" fmla="*/ 50 h 147"/>
                <a:gd name="T50" fmla="*/ 145 w 238"/>
                <a:gd name="T51" fmla="*/ 39 h 147"/>
                <a:gd name="T52" fmla="*/ 130 w 238"/>
                <a:gd name="T53" fmla="*/ 29 h 147"/>
                <a:gd name="T54" fmla="*/ 115 w 238"/>
                <a:gd name="T55" fmla="*/ 23 h 147"/>
                <a:gd name="T56" fmla="*/ 99 w 238"/>
                <a:gd name="T57" fmla="*/ 16 h 147"/>
                <a:gd name="T58" fmla="*/ 83 w 238"/>
                <a:gd name="T59" fmla="*/ 11 h 147"/>
                <a:gd name="T60" fmla="*/ 68 w 238"/>
                <a:gd name="T61" fmla="*/ 6 h 147"/>
                <a:gd name="T62" fmla="*/ 52 w 238"/>
                <a:gd name="T63" fmla="*/ 2 h 147"/>
                <a:gd name="T64" fmla="*/ 34 w 238"/>
                <a:gd name="T65" fmla="*/ 0 h 147"/>
                <a:gd name="T66" fmla="*/ 18 w 238"/>
                <a:gd name="T67" fmla="*/ 0 h 147"/>
                <a:gd name="T68" fmla="*/ 2 w 238"/>
                <a:gd name="T69" fmla="*/ 0 h 147"/>
                <a:gd name="T70" fmla="*/ 0 w 238"/>
                <a:gd name="T71" fmla="*/ 0 h 147"/>
                <a:gd name="T72" fmla="*/ 3 w 238"/>
                <a:gd name="T73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" h="147">
                  <a:moveTo>
                    <a:pt x="3" y="31"/>
                  </a:moveTo>
                  <a:lnTo>
                    <a:pt x="2" y="31"/>
                  </a:lnTo>
                  <a:lnTo>
                    <a:pt x="18" y="31"/>
                  </a:lnTo>
                  <a:lnTo>
                    <a:pt x="31" y="32"/>
                  </a:lnTo>
                  <a:lnTo>
                    <a:pt x="46" y="33"/>
                  </a:lnTo>
                  <a:lnTo>
                    <a:pt x="61" y="36"/>
                  </a:lnTo>
                  <a:lnTo>
                    <a:pt x="75" y="40"/>
                  </a:lnTo>
                  <a:lnTo>
                    <a:pt x="88" y="44"/>
                  </a:lnTo>
                  <a:lnTo>
                    <a:pt x="101" y="51"/>
                  </a:lnTo>
                  <a:lnTo>
                    <a:pt x="115" y="58"/>
                  </a:lnTo>
                  <a:lnTo>
                    <a:pt x="127" y="66"/>
                  </a:lnTo>
                  <a:lnTo>
                    <a:pt x="141" y="74"/>
                  </a:lnTo>
                  <a:lnTo>
                    <a:pt x="153" y="83"/>
                  </a:lnTo>
                  <a:lnTo>
                    <a:pt x="165" y="96"/>
                  </a:lnTo>
                  <a:lnTo>
                    <a:pt x="177" y="106"/>
                  </a:lnTo>
                  <a:lnTo>
                    <a:pt x="189" y="120"/>
                  </a:lnTo>
                  <a:lnTo>
                    <a:pt x="200" y="132"/>
                  </a:lnTo>
                  <a:lnTo>
                    <a:pt x="212" y="147"/>
                  </a:lnTo>
                  <a:lnTo>
                    <a:pt x="238" y="128"/>
                  </a:lnTo>
                  <a:lnTo>
                    <a:pt x="226" y="112"/>
                  </a:lnTo>
                  <a:lnTo>
                    <a:pt x="213" y="98"/>
                  </a:lnTo>
                  <a:lnTo>
                    <a:pt x="200" y="83"/>
                  </a:lnTo>
                  <a:lnTo>
                    <a:pt x="186" y="71"/>
                  </a:lnTo>
                  <a:lnTo>
                    <a:pt x="173" y="59"/>
                  </a:lnTo>
                  <a:lnTo>
                    <a:pt x="159" y="50"/>
                  </a:lnTo>
                  <a:lnTo>
                    <a:pt x="145" y="39"/>
                  </a:lnTo>
                  <a:lnTo>
                    <a:pt x="130" y="29"/>
                  </a:lnTo>
                  <a:lnTo>
                    <a:pt x="115" y="23"/>
                  </a:lnTo>
                  <a:lnTo>
                    <a:pt x="99" y="16"/>
                  </a:lnTo>
                  <a:lnTo>
                    <a:pt x="83" y="11"/>
                  </a:lnTo>
                  <a:lnTo>
                    <a:pt x="68" y="6"/>
                  </a:lnTo>
                  <a:lnTo>
                    <a:pt x="52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1075"/>
            <p:cNvSpPr>
              <a:spLocks/>
            </p:cNvSpPr>
            <p:nvPr/>
          </p:nvSpPr>
          <p:spPr bwMode="auto">
            <a:xfrm>
              <a:off x="1719" y="2264"/>
              <a:ext cx="84" cy="59"/>
            </a:xfrm>
            <a:custGeom>
              <a:avLst/>
              <a:gdLst>
                <a:gd name="T0" fmla="*/ 2 w 251"/>
                <a:gd name="T1" fmla="*/ 175 h 175"/>
                <a:gd name="T2" fmla="*/ 29 w 251"/>
                <a:gd name="T3" fmla="*/ 171 h 175"/>
                <a:gd name="T4" fmla="*/ 37 w 251"/>
                <a:gd name="T5" fmla="*/ 155 h 175"/>
                <a:gd name="T6" fmla="*/ 46 w 251"/>
                <a:gd name="T7" fmla="*/ 140 h 175"/>
                <a:gd name="T8" fmla="*/ 56 w 251"/>
                <a:gd name="T9" fmla="*/ 127 h 175"/>
                <a:gd name="T10" fmla="*/ 68 w 251"/>
                <a:gd name="T11" fmla="*/ 115 h 175"/>
                <a:gd name="T12" fmla="*/ 80 w 251"/>
                <a:gd name="T13" fmla="*/ 101 h 175"/>
                <a:gd name="T14" fmla="*/ 92 w 251"/>
                <a:gd name="T15" fmla="*/ 90 h 175"/>
                <a:gd name="T16" fmla="*/ 107 w 251"/>
                <a:gd name="T17" fmla="*/ 80 h 175"/>
                <a:gd name="T18" fmla="*/ 120 w 251"/>
                <a:gd name="T19" fmla="*/ 70 h 175"/>
                <a:gd name="T20" fmla="*/ 136 w 251"/>
                <a:gd name="T21" fmla="*/ 63 h 175"/>
                <a:gd name="T22" fmla="*/ 151 w 251"/>
                <a:gd name="T23" fmla="*/ 55 h 175"/>
                <a:gd name="T24" fmla="*/ 167 w 251"/>
                <a:gd name="T25" fmla="*/ 50 h 175"/>
                <a:gd name="T26" fmla="*/ 185 w 251"/>
                <a:gd name="T27" fmla="*/ 43 h 175"/>
                <a:gd name="T28" fmla="*/ 201 w 251"/>
                <a:gd name="T29" fmla="*/ 40 h 175"/>
                <a:gd name="T30" fmla="*/ 219 w 251"/>
                <a:gd name="T31" fmla="*/ 36 h 175"/>
                <a:gd name="T32" fmla="*/ 235 w 251"/>
                <a:gd name="T33" fmla="*/ 35 h 175"/>
                <a:gd name="T34" fmla="*/ 251 w 251"/>
                <a:gd name="T35" fmla="*/ 32 h 175"/>
                <a:gd name="T36" fmla="*/ 250 w 251"/>
                <a:gd name="T37" fmla="*/ 0 h 175"/>
                <a:gd name="T38" fmla="*/ 231 w 251"/>
                <a:gd name="T39" fmla="*/ 3 h 175"/>
                <a:gd name="T40" fmla="*/ 213 w 251"/>
                <a:gd name="T41" fmla="*/ 5 h 175"/>
                <a:gd name="T42" fmla="*/ 194 w 251"/>
                <a:gd name="T43" fmla="*/ 8 h 175"/>
                <a:gd name="T44" fmla="*/ 177 w 251"/>
                <a:gd name="T45" fmla="*/ 14 h 175"/>
                <a:gd name="T46" fmla="*/ 158 w 251"/>
                <a:gd name="T47" fmla="*/ 19 h 175"/>
                <a:gd name="T48" fmla="*/ 141 w 251"/>
                <a:gd name="T49" fmla="*/ 27 h 175"/>
                <a:gd name="T50" fmla="*/ 122 w 251"/>
                <a:gd name="T51" fmla="*/ 35 h 175"/>
                <a:gd name="T52" fmla="*/ 105 w 251"/>
                <a:gd name="T53" fmla="*/ 43 h 175"/>
                <a:gd name="T54" fmla="*/ 89 w 251"/>
                <a:gd name="T55" fmla="*/ 54 h 175"/>
                <a:gd name="T56" fmla="*/ 73 w 251"/>
                <a:gd name="T57" fmla="*/ 65 h 175"/>
                <a:gd name="T58" fmla="*/ 57 w 251"/>
                <a:gd name="T59" fmla="*/ 78 h 175"/>
                <a:gd name="T60" fmla="*/ 45 w 251"/>
                <a:gd name="T61" fmla="*/ 92 h 175"/>
                <a:gd name="T62" fmla="*/ 30 w 251"/>
                <a:gd name="T63" fmla="*/ 107 h 175"/>
                <a:gd name="T64" fmla="*/ 19 w 251"/>
                <a:gd name="T65" fmla="*/ 123 h 175"/>
                <a:gd name="T66" fmla="*/ 8 w 251"/>
                <a:gd name="T67" fmla="*/ 140 h 175"/>
                <a:gd name="T68" fmla="*/ 0 w 251"/>
                <a:gd name="T69" fmla="*/ 159 h 175"/>
                <a:gd name="T70" fmla="*/ 27 w 251"/>
                <a:gd name="T71" fmla="*/ 157 h 175"/>
                <a:gd name="T72" fmla="*/ 2 w 251"/>
                <a:gd name="T7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175">
                  <a:moveTo>
                    <a:pt x="2" y="175"/>
                  </a:moveTo>
                  <a:lnTo>
                    <a:pt x="29" y="171"/>
                  </a:lnTo>
                  <a:lnTo>
                    <a:pt x="37" y="155"/>
                  </a:lnTo>
                  <a:lnTo>
                    <a:pt x="46" y="140"/>
                  </a:lnTo>
                  <a:lnTo>
                    <a:pt x="56" y="127"/>
                  </a:lnTo>
                  <a:lnTo>
                    <a:pt x="68" y="115"/>
                  </a:lnTo>
                  <a:lnTo>
                    <a:pt x="80" y="101"/>
                  </a:lnTo>
                  <a:lnTo>
                    <a:pt x="92" y="90"/>
                  </a:lnTo>
                  <a:lnTo>
                    <a:pt x="107" y="80"/>
                  </a:lnTo>
                  <a:lnTo>
                    <a:pt x="120" y="70"/>
                  </a:lnTo>
                  <a:lnTo>
                    <a:pt x="136" y="63"/>
                  </a:lnTo>
                  <a:lnTo>
                    <a:pt x="151" y="55"/>
                  </a:lnTo>
                  <a:lnTo>
                    <a:pt x="167" y="50"/>
                  </a:lnTo>
                  <a:lnTo>
                    <a:pt x="185" y="43"/>
                  </a:lnTo>
                  <a:lnTo>
                    <a:pt x="201" y="40"/>
                  </a:lnTo>
                  <a:lnTo>
                    <a:pt x="219" y="36"/>
                  </a:lnTo>
                  <a:lnTo>
                    <a:pt x="235" y="35"/>
                  </a:lnTo>
                  <a:lnTo>
                    <a:pt x="251" y="32"/>
                  </a:lnTo>
                  <a:lnTo>
                    <a:pt x="250" y="0"/>
                  </a:lnTo>
                  <a:lnTo>
                    <a:pt x="231" y="3"/>
                  </a:lnTo>
                  <a:lnTo>
                    <a:pt x="213" y="5"/>
                  </a:lnTo>
                  <a:lnTo>
                    <a:pt x="194" y="8"/>
                  </a:lnTo>
                  <a:lnTo>
                    <a:pt x="177" y="14"/>
                  </a:lnTo>
                  <a:lnTo>
                    <a:pt x="158" y="19"/>
                  </a:lnTo>
                  <a:lnTo>
                    <a:pt x="141" y="27"/>
                  </a:lnTo>
                  <a:lnTo>
                    <a:pt x="122" y="35"/>
                  </a:lnTo>
                  <a:lnTo>
                    <a:pt x="105" y="43"/>
                  </a:lnTo>
                  <a:lnTo>
                    <a:pt x="89" y="54"/>
                  </a:lnTo>
                  <a:lnTo>
                    <a:pt x="73" y="65"/>
                  </a:lnTo>
                  <a:lnTo>
                    <a:pt x="57" y="78"/>
                  </a:lnTo>
                  <a:lnTo>
                    <a:pt x="45" y="92"/>
                  </a:lnTo>
                  <a:lnTo>
                    <a:pt x="30" y="107"/>
                  </a:lnTo>
                  <a:lnTo>
                    <a:pt x="19" y="123"/>
                  </a:lnTo>
                  <a:lnTo>
                    <a:pt x="8" y="140"/>
                  </a:lnTo>
                  <a:lnTo>
                    <a:pt x="0" y="159"/>
                  </a:lnTo>
                  <a:lnTo>
                    <a:pt x="27" y="157"/>
                  </a:lnTo>
                  <a:lnTo>
                    <a:pt x="2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1076"/>
            <p:cNvSpPr>
              <a:spLocks/>
            </p:cNvSpPr>
            <p:nvPr/>
          </p:nvSpPr>
          <p:spPr bwMode="auto">
            <a:xfrm>
              <a:off x="1661" y="2274"/>
              <a:ext cx="67" cy="49"/>
            </a:xfrm>
            <a:custGeom>
              <a:avLst/>
              <a:gdLst>
                <a:gd name="T0" fmla="*/ 0 w 202"/>
                <a:gd name="T1" fmla="*/ 31 h 147"/>
                <a:gd name="T2" fmla="*/ 14 w 202"/>
                <a:gd name="T3" fmla="*/ 32 h 147"/>
                <a:gd name="T4" fmla="*/ 26 w 202"/>
                <a:gd name="T5" fmla="*/ 35 h 147"/>
                <a:gd name="T6" fmla="*/ 38 w 202"/>
                <a:gd name="T7" fmla="*/ 37 h 147"/>
                <a:gd name="T8" fmla="*/ 50 w 202"/>
                <a:gd name="T9" fmla="*/ 42 h 147"/>
                <a:gd name="T10" fmla="*/ 62 w 202"/>
                <a:gd name="T11" fmla="*/ 47 h 147"/>
                <a:gd name="T12" fmla="*/ 74 w 202"/>
                <a:gd name="T13" fmla="*/ 52 h 147"/>
                <a:gd name="T14" fmla="*/ 85 w 202"/>
                <a:gd name="T15" fmla="*/ 59 h 147"/>
                <a:gd name="T16" fmla="*/ 97 w 202"/>
                <a:gd name="T17" fmla="*/ 66 h 147"/>
                <a:gd name="T18" fmla="*/ 108 w 202"/>
                <a:gd name="T19" fmla="*/ 74 h 147"/>
                <a:gd name="T20" fmla="*/ 120 w 202"/>
                <a:gd name="T21" fmla="*/ 83 h 147"/>
                <a:gd name="T22" fmla="*/ 131 w 202"/>
                <a:gd name="T23" fmla="*/ 91 h 147"/>
                <a:gd name="T24" fmla="*/ 140 w 202"/>
                <a:gd name="T25" fmla="*/ 101 h 147"/>
                <a:gd name="T26" fmla="*/ 150 w 202"/>
                <a:gd name="T27" fmla="*/ 110 h 147"/>
                <a:gd name="T28" fmla="*/ 159 w 202"/>
                <a:gd name="T29" fmla="*/ 122 h 147"/>
                <a:gd name="T30" fmla="*/ 169 w 202"/>
                <a:gd name="T31" fmla="*/ 133 h 147"/>
                <a:gd name="T32" fmla="*/ 178 w 202"/>
                <a:gd name="T33" fmla="*/ 147 h 147"/>
                <a:gd name="T34" fmla="*/ 202 w 202"/>
                <a:gd name="T35" fmla="*/ 128 h 147"/>
                <a:gd name="T36" fmla="*/ 194 w 202"/>
                <a:gd name="T37" fmla="*/ 116 h 147"/>
                <a:gd name="T38" fmla="*/ 185 w 202"/>
                <a:gd name="T39" fmla="*/ 102 h 147"/>
                <a:gd name="T40" fmla="*/ 174 w 202"/>
                <a:gd name="T41" fmla="*/ 91 h 147"/>
                <a:gd name="T42" fmla="*/ 162 w 202"/>
                <a:gd name="T43" fmla="*/ 79 h 147"/>
                <a:gd name="T44" fmla="*/ 151 w 202"/>
                <a:gd name="T45" fmla="*/ 69 h 147"/>
                <a:gd name="T46" fmla="*/ 140 w 202"/>
                <a:gd name="T47" fmla="*/ 58 h 147"/>
                <a:gd name="T48" fmla="*/ 127 w 202"/>
                <a:gd name="T49" fmla="*/ 48 h 147"/>
                <a:gd name="T50" fmla="*/ 115 w 202"/>
                <a:gd name="T51" fmla="*/ 39 h 147"/>
                <a:gd name="T52" fmla="*/ 103 w 202"/>
                <a:gd name="T53" fmla="*/ 32 h 147"/>
                <a:gd name="T54" fmla="*/ 89 w 202"/>
                <a:gd name="T55" fmla="*/ 24 h 147"/>
                <a:gd name="T56" fmla="*/ 74 w 202"/>
                <a:gd name="T57" fmla="*/ 17 h 147"/>
                <a:gd name="T58" fmla="*/ 61 w 202"/>
                <a:gd name="T59" fmla="*/ 12 h 147"/>
                <a:gd name="T60" fmla="*/ 46 w 202"/>
                <a:gd name="T61" fmla="*/ 8 h 147"/>
                <a:gd name="T62" fmla="*/ 32 w 202"/>
                <a:gd name="T63" fmla="*/ 4 h 147"/>
                <a:gd name="T64" fmla="*/ 16 w 202"/>
                <a:gd name="T65" fmla="*/ 1 h 147"/>
                <a:gd name="T66" fmla="*/ 1 w 202"/>
                <a:gd name="T67" fmla="*/ 0 h 147"/>
                <a:gd name="T68" fmla="*/ 0 w 202"/>
                <a:gd name="T69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" h="147">
                  <a:moveTo>
                    <a:pt x="0" y="31"/>
                  </a:moveTo>
                  <a:lnTo>
                    <a:pt x="14" y="32"/>
                  </a:lnTo>
                  <a:lnTo>
                    <a:pt x="26" y="35"/>
                  </a:lnTo>
                  <a:lnTo>
                    <a:pt x="38" y="37"/>
                  </a:lnTo>
                  <a:lnTo>
                    <a:pt x="50" y="42"/>
                  </a:lnTo>
                  <a:lnTo>
                    <a:pt x="62" y="47"/>
                  </a:lnTo>
                  <a:lnTo>
                    <a:pt x="74" y="52"/>
                  </a:lnTo>
                  <a:lnTo>
                    <a:pt x="85" y="59"/>
                  </a:lnTo>
                  <a:lnTo>
                    <a:pt x="97" y="66"/>
                  </a:lnTo>
                  <a:lnTo>
                    <a:pt x="108" y="74"/>
                  </a:lnTo>
                  <a:lnTo>
                    <a:pt x="120" y="83"/>
                  </a:lnTo>
                  <a:lnTo>
                    <a:pt x="131" y="91"/>
                  </a:lnTo>
                  <a:lnTo>
                    <a:pt x="140" y="101"/>
                  </a:lnTo>
                  <a:lnTo>
                    <a:pt x="150" y="110"/>
                  </a:lnTo>
                  <a:lnTo>
                    <a:pt x="159" y="122"/>
                  </a:lnTo>
                  <a:lnTo>
                    <a:pt x="169" y="133"/>
                  </a:lnTo>
                  <a:lnTo>
                    <a:pt x="178" y="147"/>
                  </a:lnTo>
                  <a:lnTo>
                    <a:pt x="202" y="128"/>
                  </a:lnTo>
                  <a:lnTo>
                    <a:pt x="194" y="116"/>
                  </a:lnTo>
                  <a:lnTo>
                    <a:pt x="185" y="102"/>
                  </a:lnTo>
                  <a:lnTo>
                    <a:pt x="174" y="91"/>
                  </a:lnTo>
                  <a:lnTo>
                    <a:pt x="162" y="79"/>
                  </a:lnTo>
                  <a:lnTo>
                    <a:pt x="151" y="69"/>
                  </a:lnTo>
                  <a:lnTo>
                    <a:pt x="140" y="58"/>
                  </a:lnTo>
                  <a:lnTo>
                    <a:pt x="127" y="48"/>
                  </a:lnTo>
                  <a:lnTo>
                    <a:pt x="115" y="39"/>
                  </a:lnTo>
                  <a:lnTo>
                    <a:pt x="103" y="32"/>
                  </a:lnTo>
                  <a:lnTo>
                    <a:pt x="89" y="24"/>
                  </a:lnTo>
                  <a:lnTo>
                    <a:pt x="74" y="17"/>
                  </a:lnTo>
                  <a:lnTo>
                    <a:pt x="61" y="12"/>
                  </a:lnTo>
                  <a:lnTo>
                    <a:pt x="46" y="8"/>
                  </a:lnTo>
                  <a:lnTo>
                    <a:pt x="32" y="4"/>
                  </a:lnTo>
                  <a:lnTo>
                    <a:pt x="16" y="1"/>
                  </a:lnTo>
                  <a:lnTo>
                    <a:pt x="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1077"/>
            <p:cNvSpPr>
              <a:spLocks/>
            </p:cNvSpPr>
            <p:nvPr/>
          </p:nvSpPr>
          <p:spPr bwMode="auto">
            <a:xfrm>
              <a:off x="1594" y="2274"/>
              <a:ext cx="67" cy="42"/>
            </a:xfrm>
            <a:custGeom>
              <a:avLst/>
              <a:gdLst>
                <a:gd name="T0" fmla="*/ 7 w 202"/>
                <a:gd name="T1" fmla="*/ 127 h 127"/>
                <a:gd name="T2" fmla="*/ 24 w 202"/>
                <a:gd name="T3" fmla="*/ 122 h 127"/>
                <a:gd name="T4" fmla="*/ 33 w 202"/>
                <a:gd name="T5" fmla="*/ 114 h 127"/>
                <a:gd name="T6" fmla="*/ 41 w 202"/>
                <a:gd name="T7" fmla="*/ 104 h 127"/>
                <a:gd name="T8" fmla="*/ 49 w 202"/>
                <a:gd name="T9" fmla="*/ 96 h 127"/>
                <a:gd name="T10" fmla="*/ 58 w 202"/>
                <a:gd name="T11" fmla="*/ 89 h 127"/>
                <a:gd name="T12" fmla="*/ 70 w 202"/>
                <a:gd name="T13" fmla="*/ 80 h 127"/>
                <a:gd name="T14" fmla="*/ 80 w 202"/>
                <a:gd name="T15" fmla="*/ 73 h 127"/>
                <a:gd name="T16" fmla="*/ 93 w 202"/>
                <a:gd name="T17" fmla="*/ 65 h 127"/>
                <a:gd name="T18" fmla="*/ 104 w 202"/>
                <a:gd name="T19" fmla="*/ 57 h 127"/>
                <a:gd name="T20" fmla="*/ 115 w 202"/>
                <a:gd name="T21" fmla="*/ 52 h 127"/>
                <a:gd name="T22" fmla="*/ 128 w 202"/>
                <a:gd name="T23" fmla="*/ 46 h 127"/>
                <a:gd name="T24" fmla="*/ 140 w 202"/>
                <a:gd name="T25" fmla="*/ 42 h 127"/>
                <a:gd name="T26" fmla="*/ 153 w 202"/>
                <a:gd name="T27" fmla="*/ 38 h 127"/>
                <a:gd name="T28" fmla="*/ 165 w 202"/>
                <a:gd name="T29" fmla="*/ 35 h 127"/>
                <a:gd name="T30" fmla="*/ 175 w 202"/>
                <a:gd name="T31" fmla="*/ 33 h 127"/>
                <a:gd name="T32" fmla="*/ 188 w 202"/>
                <a:gd name="T33" fmla="*/ 33 h 127"/>
                <a:gd name="T34" fmla="*/ 200 w 202"/>
                <a:gd name="T35" fmla="*/ 33 h 127"/>
                <a:gd name="T36" fmla="*/ 202 w 202"/>
                <a:gd name="T37" fmla="*/ 0 h 127"/>
                <a:gd name="T38" fmla="*/ 188 w 202"/>
                <a:gd name="T39" fmla="*/ 0 h 127"/>
                <a:gd name="T40" fmla="*/ 174 w 202"/>
                <a:gd name="T41" fmla="*/ 2 h 127"/>
                <a:gd name="T42" fmla="*/ 159 w 202"/>
                <a:gd name="T43" fmla="*/ 3 h 127"/>
                <a:gd name="T44" fmla="*/ 144 w 202"/>
                <a:gd name="T45" fmla="*/ 7 h 127"/>
                <a:gd name="T46" fmla="*/ 130 w 202"/>
                <a:gd name="T47" fmla="*/ 11 h 127"/>
                <a:gd name="T48" fmla="*/ 116 w 202"/>
                <a:gd name="T49" fmla="*/ 18 h 127"/>
                <a:gd name="T50" fmla="*/ 101 w 202"/>
                <a:gd name="T51" fmla="*/ 23 h 127"/>
                <a:gd name="T52" fmla="*/ 88 w 202"/>
                <a:gd name="T53" fmla="*/ 30 h 127"/>
                <a:gd name="T54" fmla="*/ 76 w 202"/>
                <a:gd name="T55" fmla="*/ 38 h 127"/>
                <a:gd name="T56" fmla="*/ 62 w 202"/>
                <a:gd name="T57" fmla="*/ 46 h 127"/>
                <a:gd name="T58" fmla="*/ 51 w 202"/>
                <a:gd name="T59" fmla="*/ 56 h 127"/>
                <a:gd name="T60" fmla="*/ 41 w 202"/>
                <a:gd name="T61" fmla="*/ 64 h 127"/>
                <a:gd name="T62" fmla="*/ 28 w 202"/>
                <a:gd name="T63" fmla="*/ 73 h 127"/>
                <a:gd name="T64" fmla="*/ 18 w 202"/>
                <a:gd name="T65" fmla="*/ 83 h 127"/>
                <a:gd name="T66" fmla="*/ 10 w 202"/>
                <a:gd name="T67" fmla="*/ 92 h 127"/>
                <a:gd name="T68" fmla="*/ 0 w 202"/>
                <a:gd name="T69" fmla="*/ 102 h 127"/>
                <a:gd name="T70" fmla="*/ 18 w 202"/>
                <a:gd name="T71" fmla="*/ 96 h 127"/>
                <a:gd name="T72" fmla="*/ 7 w 202"/>
                <a:gd name="T7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2" h="127">
                  <a:moveTo>
                    <a:pt x="7" y="127"/>
                  </a:moveTo>
                  <a:lnTo>
                    <a:pt x="24" y="122"/>
                  </a:lnTo>
                  <a:lnTo>
                    <a:pt x="33" y="114"/>
                  </a:lnTo>
                  <a:lnTo>
                    <a:pt x="41" y="104"/>
                  </a:lnTo>
                  <a:lnTo>
                    <a:pt x="49" y="96"/>
                  </a:lnTo>
                  <a:lnTo>
                    <a:pt x="58" y="89"/>
                  </a:lnTo>
                  <a:lnTo>
                    <a:pt x="70" y="80"/>
                  </a:lnTo>
                  <a:lnTo>
                    <a:pt x="80" y="73"/>
                  </a:lnTo>
                  <a:lnTo>
                    <a:pt x="93" y="65"/>
                  </a:lnTo>
                  <a:lnTo>
                    <a:pt x="104" y="57"/>
                  </a:lnTo>
                  <a:lnTo>
                    <a:pt x="115" y="52"/>
                  </a:lnTo>
                  <a:lnTo>
                    <a:pt x="128" y="46"/>
                  </a:lnTo>
                  <a:lnTo>
                    <a:pt x="140" y="42"/>
                  </a:lnTo>
                  <a:lnTo>
                    <a:pt x="153" y="38"/>
                  </a:lnTo>
                  <a:lnTo>
                    <a:pt x="165" y="35"/>
                  </a:lnTo>
                  <a:lnTo>
                    <a:pt x="175" y="33"/>
                  </a:lnTo>
                  <a:lnTo>
                    <a:pt x="188" y="33"/>
                  </a:lnTo>
                  <a:lnTo>
                    <a:pt x="200" y="33"/>
                  </a:lnTo>
                  <a:lnTo>
                    <a:pt x="202" y="0"/>
                  </a:lnTo>
                  <a:lnTo>
                    <a:pt x="188" y="0"/>
                  </a:lnTo>
                  <a:lnTo>
                    <a:pt x="174" y="2"/>
                  </a:lnTo>
                  <a:lnTo>
                    <a:pt x="159" y="3"/>
                  </a:lnTo>
                  <a:lnTo>
                    <a:pt x="144" y="7"/>
                  </a:lnTo>
                  <a:lnTo>
                    <a:pt x="130" y="11"/>
                  </a:lnTo>
                  <a:lnTo>
                    <a:pt x="116" y="18"/>
                  </a:lnTo>
                  <a:lnTo>
                    <a:pt x="101" y="23"/>
                  </a:lnTo>
                  <a:lnTo>
                    <a:pt x="88" y="30"/>
                  </a:lnTo>
                  <a:lnTo>
                    <a:pt x="76" y="38"/>
                  </a:lnTo>
                  <a:lnTo>
                    <a:pt x="62" y="46"/>
                  </a:lnTo>
                  <a:lnTo>
                    <a:pt x="51" y="56"/>
                  </a:lnTo>
                  <a:lnTo>
                    <a:pt x="41" y="64"/>
                  </a:lnTo>
                  <a:lnTo>
                    <a:pt x="28" y="73"/>
                  </a:lnTo>
                  <a:lnTo>
                    <a:pt x="18" y="83"/>
                  </a:lnTo>
                  <a:lnTo>
                    <a:pt x="10" y="92"/>
                  </a:lnTo>
                  <a:lnTo>
                    <a:pt x="0" y="102"/>
                  </a:lnTo>
                  <a:lnTo>
                    <a:pt x="18" y="96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078"/>
            <p:cNvSpPr>
              <a:spLocks/>
            </p:cNvSpPr>
            <p:nvPr/>
          </p:nvSpPr>
          <p:spPr bwMode="auto">
            <a:xfrm>
              <a:off x="1539" y="2300"/>
              <a:ext cx="60" cy="17"/>
            </a:xfrm>
            <a:custGeom>
              <a:avLst/>
              <a:gdLst>
                <a:gd name="T0" fmla="*/ 15 w 180"/>
                <a:gd name="T1" fmla="*/ 51 h 51"/>
                <a:gd name="T2" fmla="*/ 15 w 180"/>
                <a:gd name="T3" fmla="*/ 51 h 51"/>
                <a:gd name="T4" fmla="*/ 23 w 180"/>
                <a:gd name="T5" fmla="*/ 47 h 51"/>
                <a:gd name="T6" fmla="*/ 32 w 180"/>
                <a:gd name="T7" fmla="*/ 44 h 51"/>
                <a:gd name="T8" fmla="*/ 41 w 180"/>
                <a:gd name="T9" fmla="*/ 40 h 51"/>
                <a:gd name="T10" fmla="*/ 50 w 180"/>
                <a:gd name="T11" fmla="*/ 38 h 51"/>
                <a:gd name="T12" fmla="*/ 60 w 180"/>
                <a:gd name="T13" fmla="*/ 36 h 51"/>
                <a:gd name="T14" fmla="*/ 70 w 180"/>
                <a:gd name="T15" fmla="*/ 35 h 51"/>
                <a:gd name="T16" fmla="*/ 81 w 180"/>
                <a:gd name="T17" fmla="*/ 32 h 51"/>
                <a:gd name="T18" fmla="*/ 90 w 180"/>
                <a:gd name="T19" fmla="*/ 32 h 51"/>
                <a:gd name="T20" fmla="*/ 101 w 180"/>
                <a:gd name="T21" fmla="*/ 32 h 51"/>
                <a:gd name="T22" fmla="*/ 110 w 180"/>
                <a:gd name="T23" fmla="*/ 32 h 51"/>
                <a:gd name="T24" fmla="*/ 121 w 180"/>
                <a:gd name="T25" fmla="*/ 34 h 51"/>
                <a:gd name="T26" fmla="*/ 132 w 180"/>
                <a:gd name="T27" fmla="*/ 35 h 51"/>
                <a:gd name="T28" fmla="*/ 141 w 180"/>
                <a:gd name="T29" fmla="*/ 38 h 51"/>
                <a:gd name="T30" fmla="*/ 151 w 180"/>
                <a:gd name="T31" fmla="*/ 39 h 51"/>
                <a:gd name="T32" fmla="*/ 161 w 180"/>
                <a:gd name="T33" fmla="*/ 42 h 51"/>
                <a:gd name="T34" fmla="*/ 171 w 180"/>
                <a:gd name="T35" fmla="*/ 46 h 51"/>
                <a:gd name="T36" fmla="*/ 180 w 180"/>
                <a:gd name="T37" fmla="*/ 16 h 51"/>
                <a:gd name="T38" fmla="*/ 170 w 180"/>
                <a:gd name="T39" fmla="*/ 12 h 51"/>
                <a:gd name="T40" fmla="*/ 159 w 180"/>
                <a:gd name="T41" fmla="*/ 9 h 51"/>
                <a:gd name="T42" fmla="*/ 147 w 180"/>
                <a:gd name="T43" fmla="*/ 5 h 51"/>
                <a:gd name="T44" fmla="*/ 135 w 180"/>
                <a:gd name="T45" fmla="*/ 4 h 51"/>
                <a:gd name="T46" fmla="*/ 124 w 180"/>
                <a:gd name="T47" fmla="*/ 3 h 51"/>
                <a:gd name="T48" fmla="*/ 113 w 180"/>
                <a:gd name="T49" fmla="*/ 1 h 51"/>
                <a:gd name="T50" fmla="*/ 101 w 180"/>
                <a:gd name="T51" fmla="*/ 0 h 51"/>
                <a:gd name="T52" fmla="*/ 90 w 180"/>
                <a:gd name="T53" fmla="*/ 0 h 51"/>
                <a:gd name="T54" fmla="*/ 77 w 180"/>
                <a:gd name="T55" fmla="*/ 1 h 51"/>
                <a:gd name="T56" fmla="*/ 66 w 180"/>
                <a:gd name="T57" fmla="*/ 3 h 51"/>
                <a:gd name="T58" fmla="*/ 55 w 180"/>
                <a:gd name="T59" fmla="*/ 4 h 51"/>
                <a:gd name="T60" fmla="*/ 43 w 180"/>
                <a:gd name="T61" fmla="*/ 7 h 51"/>
                <a:gd name="T62" fmla="*/ 32 w 180"/>
                <a:gd name="T63" fmla="*/ 11 h 51"/>
                <a:gd name="T64" fmla="*/ 21 w 180"/>
                <a:gd name="T65" fmla="*/ 13 h 51"/>
                <a:gd name="T66" fmla="*/ 10 w 180"/>
                <a:gd name="T67" fmla="*/ 19 h 51"/>
                <a:gd name="T68" fmla="*/ 0 w 180"/>
                <a:gd name="T69" fmla="*/ 23 h 51"/>
                <a:gd name="T70" fmla="*/ 0 w 180"/>
                <a:gd name="T71" fmla="*/ 23 h 51"/>
                <a:gd name="T72" fmla="*/ 15 w 180"/>
                <a:gd name="T7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51">
                  <a:moveTo>
                    <a:pt x="15" y="51"/>
                  </a:moveTo>
                  <a:lnTo>
                    <a:pt x="15" y="51"/>
                  </a:lnTo>
                  <a:lnTo>
                    <a:pt x="23" y="47"/>
                  </a:lnTo>
                  <a:lnTo>
                    <a:pt x="32" y="44"/>
                  </a:lnTo>
                  <a:lnTo>
                    <a:pt x="41" y="40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70" y="35"/>
                  </a:lnTo>
                  <a:lnTo>
                    <a:pt x="81" y="32"/>
                  </a:lnTo>
                  <a:lnTo>
                    <a:pt x="90" y="32"/>
                  </a:lnTo>
                  <a:lnTo>
                    <a:pt x="101" y="32"/>
                  </a:lnTo>
                  <a:lnTo>
                    <a:pt x="110" y="32"/>
                  </a:lnTo>
                  <a:lnTo>
                    <a:pt x="121" y="34"/>
                  </a:lnTo>
                  <a:lnTo>
                    <a:pt x="132" y="35"/>
                  </a:lnTo>
                  <a:lnTo>
                    <a:pt x="141" y="38"/>
                  </a:lnTo>
                  <a:lnTo>
                    <a:pt x="151" y="39"/>
                  </a:lnTo>
                  <a:lnTo>
                    <a:pt x="161" y="42"/>
                  </a:lnTo>
                  <a:lnTo>
                    <a:pt x="171" y="46"/>
                  </a:lnTo>
                  <a:lnTo>
                    <a:pt x="180" y="16"/>
                  </a:lnTo>
                  <a:lnTo>
                    <a:pt x="170" y="12"/>
                  </a:lnTo>
                  <a:lnTo>
                    <a:pt x="159" y="9"/>
                  </a:lnTo>
                  <a:lnTo>
                    <a:pt x="147" y="5"/>
                  </a:lnTo>
                  <a:lnTo>
                    <a:pt x="135" y="4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7" y="1"/>
                  </a:lnTo>
                  <a:lnTo>
                    <a:pt x="66" y="3"/>
                  </a:lnTo>
                  <a:lnTo>
                    <a:pt x="55" y="4"/>
                  </a:lnTo>
                  <a:lnTo>
                    <a:pt x="43" y="7"/>
                  </a:lnTo>
                  <a:lnTo>
                    <a:pt x="32" y="11"/>
                  </a:lnTo>
                  <a:lnTo>
                    <a:pt x="21" y="13"/>
                  </a:lnTo>
                  <a:lnTo>
                    <a:pt x="1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1079"/>
            <p:cNvSpPr>
              <a:spLocks/>
            </p:cNvSpPr>
            <p:nvPr/>
          </p:nvSpPr>
          <p:spPr bwMode="auto">
            <a:xfrm>
              <a:off x="1503" y="2308"/>
              <a:ext cx="41" cy="55"/>
            </a:xfrm>
            <a:custGeom>
              <a:avLst/>
              <a:gdLst>
                <a:gd name="T0" fmla="*/ 15 w 125"/>
                <a:gd name="T1" fmla="*/ 165 h 165"/>
                <a:gd name="T2" fmla="*/ 32 w 125"/>
                <a:gd name="T3" fmla="*/ 153 h 165"/>
                <a:gd name="T4" fmla="*/ 37 w 125"/>
                <a:gd name="T5" fmla="*/ 132 h 165"/>
                <a:gd name="T6" fmla="*/ 45 w 125"/>
                <a:gd name="T7" fmla="*/ 114 h 165"/>
                <a:gd name="T8" fmla="*/ 54 w 125"/>
                <a:gd name="T9" fmla="*/ 93 h 165"/>
                <a:gd name="T10" fmla="*/ 67 w 125"/>
                <a:gd name="T11" fmla="*/ 78 h 165"/>
                <a:gd name="T12" fmla="*/ 79 w 125"/>
                <a:gd name="T13" fmla="*/ 62 h 165"/>
                <a:gd name="T14" fmla="*/ 94 w 125"/>
                <a:gd name="T15" fmla="*/ 50 h 165"/>
                <a:gd name="T16" fmla="*/ 108 w 125"/>
                <a:gd name="T17" fmla="*/ 38 h 165"/>
                <a:gd name="T18" fmla="*/ 125 w 125"/>
                <a:gd name="T19" fmla="*/ 29 h 165"/>
                <a:gd name="T20" fmla="*/ 111 w 125"/>
                <a:gd name="T21" fmla="*/ 0 h 165"/>
                <a:gd name="T22" fmla="*/ 92 w 125"/>
                <a:gd name="T23" fmla="*/ 11 h 165"/>
                <a:gd name="T24" fmla="*/ 73 w 125"/>
                <a:gd name="T25" fmla="*/ 25 h 165"/>
                <a:gd name="T26" fmla="*/ 56 w 125"/>
                <a:gd name="T27" fmla="*/ 41 h 165"/>
                <a:gd name="T28" fmla="*/ 41 w 125"/>
                <a:gd name="T29" fmla="*/ 60 h 165"/>
                <a:gd name="T30" fmla="*/ 27 w 125"/>
                <a:gd name="T31" fmla="*/ 78 h 165"/>
                <a:gd name="T32" fmla="*/ 17 w 125"/>
                <a:gd name="T33" fmla="*/ 100 h 165"/>
                <a:gd name="T34" fmla="*/ 6 w 125"/>
                <a:gd name="T35" fmla="*/ 123 h 165"/>
                <a:gd name="T36" fmla="*/ 0 w 125"/>
                <a:gd name="T37" fmla="*/ 146 h 165"/>
                <a:gd name="T38" fmla="*/ 17 w 125"/>
                <a:gd name="T39" fmla="*/ 134 h 165"/>
                <a:gd name="T40" fmla="*/ 15 w 125"/>
                <a:gd name="T4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165">
                  <a:moveTo>
                    <a:pt x="15" y="165"/>
                  </a:moveTo>
                  <a:lnTo>
                    <a:pt x="32" y="153"/>
                  </a:lnTo>
                  <a:lnTo>
                    <a:pt x="37" y="132"/>
                  </a:lnTo>
                  <a:lnTo>
                    <a:pt x="45" y="114"/>
                  </a:lnTo>
                  <a:lnTo>
                    <a:pt x="54" y="93"/>
                  </a:lnTo>
                  <a:lnTo>
                    <a:pt x="67" y="78"/>
                  </a:lnTo>
                  <a:lnTo>
                    <a:pt x="79" y="62"/>
                  </a:lnTo>
                  <a:lnTo>
                    <a:pt x="94" y="50"/>
                  </a:lnTo>
                  <a:lnTo>
                    <a:pt x="108" y="38"/>
                  </a:lnTo>
                  <a:lnTo>
                    <a:pt x="125" y="29"/>
                  </a:lnTo>
                  <a:lnTo>
                    <a:pt x="111" y="0"/>
                  </a:lnTo>
                  <a:lnTo>
                    <a:pt x="92" y="11"/>
                  </a:lnTo>
                  <a:lnTo>
                    <a:pt x="73" y="25"/>
                  </a:lnTo>
                  <a:lnTo>
                    <a:pt x="56" y="41"/>
                  </a:lnTo>
                  <a:lnTo>
                    <a:pt x="41" y="60"/>
                  </a:lnTo>
                  <a:lnTo>
                    <a:pt x="27" y="78"/>
                  </a:lnTo>
                  <a:lnTo>
                    <a:pt x="17" y="100"/>
                  </a:lnTo>
                  <a:lnTo>
                    <a:pt x="6" y="123"/>
                  </a:lnTo>
                  <a:lnTo>
                    <a:pt x="0" y="146"/>
                  </a:lnTo>
                  <a:lnTo>
                    <a:pt x="17" y="134"/>
                  </a:lnTo>
                  <a:lnTo>
                    <a:pt x="15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1080"/>
            <p:cNvSpPr>
              <a:spLocks/>
            </p:cNvSpPr>
            <p:nvPr/>
          </p:nvSpPr>
          <p:spPr bwMode="auto">
            <a:xfrm>
              <a:off x="1439" y="2352"/>
              <a:ext cx="69" cy="23"/>
            </a:xfrm>
            <a:custGeom>
              <a:avLst/>
              <a:gdLst>
                <a:gd name="T0" fmla="*/ 23 w 208"/>
                <a:gd name="T1" fmla="*/ 70 h 70"/>
                <a:gd name="T2" fmla="*/ 31 w 208"/>
                <a:gd name="T3" fmla="*/ 64 h 70"/>
                <a:gd name="T4" fmla="*/ 39 w 208"/>
                <a:gd name="T5" fmla="*/ 57 h 70"/>
                <a:gd name="T6" fmla="*/ 47 w 208"/>
                <a:gd name="T7" fmla="*/ 51 h 70"/>
                <a:gd name="T8" fmla="*/ 57 w 208"/>
                <a:gd name="T9" fmla="*/ 46 h 70"/>
                <a:gd name="T10" fmla="*/ 67 w 208"/>
                <a:gd name="T11" fmla="*/ 43 h 70"/>
                <a:gd name="T12" fmla="*/ 77 w 208"/>
                <a:gd name="T13" fmla="*/ 39 h 70"/>
                <a:gd name="T14" fmla="*/ 88 w 208"/>
                <a:gd name="T15" fmla="*/ 37 h 70"/>
                <a:gd name="T16" fmla="*/ 98 w 208"/>
                <a:gd name="T17" fmla="*/ 35 h 70"/>
                <a:gd name="T18" fmla="*/ 111 w 208"/>
                <a:gd name="T19" fmla="*/ 34 h 70"/>
                <a:gd name="T20" fmla="*/ 121 w 208"/>
                <a:gd name="T21" fmla="*/ 32 h 70"/>
                <a:gd name="T22" fmla="*/ 135 w 208"/>
                <a:gd name="T23" fmla="*/ 32 h 70"/>
                <a:gd name="T24" fmla="*/ 148 w 208"/>
                <a:gd name="T25" fmla="*/ 31 h 70"/>
                <a:gd name="T26" fmla="*/ 162 w 208"/>
                <a:gd name="T27" fmla="*/ 32 h 70"/>
                <a:gd name="T28" fmla="*/ 177 w 208"/>
                <a:gd name="T29" fmla="*/ 34 h 70"/>
                <a:gd name="T30" fmla="*/ 190 w 208"/>
                <a:gd name="T31" fmla="*/ 34 h 70"/>
                <a:gd name="T32" fmla="*/ 206 w 208"/>
                <a:gd name="T33" fmla="*/ 35 h 70"/>
                <a:gd name="T34" fmla="*/ 208 w 208"/>
                <a:gd name="T35" fmla="*/ 3 h 70"/>
                <a:gd name="T36" fmla="*/ 193 w 208"/>
                <a:gd name="T37" fmla="*/ 1 h 70"/>
                <a:gd name="T38" fmla="*/ 178 w 208"/>
                <a:gd name="T39" fmla="*/ 1 h 70"/>
                <a:gd name="T40" fmla="*/ 165 w 208"/>
                <a:gd name="T41" fmla="*/ 0 h 70"/>
                <a:gd name="T42" fmla="*/ 148 w 208"/>
                <a:gd name="T43" fmla="*/ 0 h 70"/>
                <a:gd name="T44" fmla="*/ 135 w 208"/>
                <a:gd name="T45" fmla="*/ 0 h 70"/>
                <a:gd name="T46" fmla="*/ 121 w 208"/>
                <a:gd name="T47" fmla="*/ 0 h 70"/>
                <a:gd name="T48" fmla="*/ 108 w 208"/>
                <a:gd name="T49" fmla="*/ 1 h 70"/>
                <a:gd name="T50" fmla="*/ 94 w 208"/>
                <a:gd name="T51" fmla="*/ 3 h 70"/>
                <a:gd name="T52" fmla="*/ 81 w 208"/>
                <a:gd name="T53" fmla="*/ 7 h 70"/>
                <a:gd name="T54" fmla="*/ 69 w 208"/>
                <a:gd name="T55" fmla="*/ 10 h 70"/>
                <a:gd name="T56" fmla="*/ 57 w 208"/>
                <a:gd name="T57" fmla="*/ 14 h 70"/>
                <a:gd name="T58" fmla="*/ 46 w 208"/>
                <a:gd name="T59" fmla="*/ 19 h 70"/>
                <a:gd name="T60" fmla="*/ 32 w 208"/>
                <a:gd name="T61" fmla="*/ 24 h 70"/>
                <a:gd name="T62" fmla="*/ 20 w 208"/>
                <a:gd name="T63" fmla="*/ 31 h 70"/>
                <a:gd name="T64" fmla="*/ 11 w 208"/>
                <a:gd name="T65" fmla="*/ 38 h 70"/>
                <a:gd name="T66" fmla="*/ 0 w 208"/>
                <a:gd name="T67" fmla="*/ 47 h 70"/>
                <a:gd name="T68" fmla="*/ 23 w 208"/>
                <a:gd name="T6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70">
                  <a:moveTo>
                    <a:pt x="23" y="70"/>
                  </a:moveTo>
                  <a:lnTo>
                    <a:pt x="31" y="64"/>
                  </a:lnTo>
                  <a:lnTo>
                    <a:pt x="39" y="57"/>
                  </a:lnTo>
                  <a:lnTo>
                    <a:pt x="47" y="51"/>
                  </a:lnTo>
                  <a:lnTo>
                    <a:pt x="57" y="46"/>
                  </a:lnTo>
                  <a:lnTo>
                    <a:pt x="67" y="43"/>
                  </a:lnTo>
                  <a:lnTo>
                    <a:pt x="77" y="39"/>
                  </a:lnTo>
                  <a:lnTo>
                    <a:pt x="88" y="37"/>
                  </a:lnTo>
                  <a:lnTo>
                    <a:pt x="98" y="35"/>
                  </a:lnTo>
                  <a:lnTo>
                    <a:pt x="111" y="34"/>
                  </a:lnTo>
                  <a:lnTo>
                    <a:pt x="121" y="32"/>
                  </a:lnTo>
                  <a:lnTo>
                    <a:pt x="135" y="32"/>
                  </a:lnTo>
                  <a:lnTo>
                    <a:pt x="148" y="31"/>
                  </a:lnTo>
                  <a:lnTo>
                    <a:pt x="162" y="32"/>
                  </a:lnTo>
                  <a:lnTo>
                    <a:pt x="177" y="34"/>
                  </a:lnTo>
                  <a:lnTo>
                    <a:pt x="190" y="34"/>
                  </a:lnTo>
                  <a:lnTo>
                    <a:pt x="206" y="35"/>
                  </a:lnTo>
                  <a:lnTo>
                    <a:pt x="208" y="3"/>
                  </a:lnTo>
                  <a:lnTo>
                    <a:pt x="193" y="1"/>
                  </a:lnTo>
                  <a:lnTo>
                    <a:pt x="178" y="1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4" y="3"/>
                  </a:lnTo>
                  <a:lnTo>
                    <a:pt x="81" y="7"/>
                  </a:lnTo>
                  <a:lnTo>
                    <a:pt x="69" y="10"/>
                  </a:lnTo>
                  <a:lnTo>
                    <a:pt x="57" y="14"/>
                  </a:lnTo>
                  <a:lnTo>
                    <a:pt x="46" y="19"/>
                  </a:lnTo>
                  <a:lnTo>
                    <a:pt x="32" y="24"/>
                  </a:lnTo>
                  <a:lnTo>
                    <a:pt x="20" y="31"/>
                  </a:lnTo>
                  <a:lnTo>
                    <a:pt x="11" y="38"/>
                  </a:lnTo>
                  <a:lnTo>
                    <a:pt x="0" y="47"/>
                  </a:lnTo>
                  <a:lnTo>
                    <a:pt x="23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1081"/>
            <p:cNvSpPr>
              <a:spLocks/>
            </p:cNvSpPr>
            <p:nvPr/>
          </p:nvSpPr>
          <p:spPr bwMode="auto">
            <a:xfrm>
              <a:off x="1400" y="2368"/>
              <a:ext cx="47" cy="95"/>
            </a:xfrm>
            <a:custGeom>
              <a:avLst/>
              <a:gdLst>
                <a:gd name="T0" fmla="*/ 15 w 140"/>
                <a:gd name="T1" fmla="*/ 286 h 286"/>
                <a:gd name="T2" fmla="*/ 29 w 140"/>
                <a:gd name="T3" fmla="*/ 273 h 286"/>
                <a:gd name="T4" fmla="*/ 40 w 140"/>
                <a:gd name="T5" fmla="*/ 234 h 286"/>
                <a:gd name="T6" fmla="*/ 50 w 140"/>
                <a:gd name="T7" fmla="*/ 197 h 286"/>
                <a:gd name="T8" fmla="*/ 60 w 140"/>
                <a:gd name="T9" fmla="*/ 162 h 286"/>
                <a:gd name="T10" fmla="*/ 73 w 140"/>
                <a:gd name="T11" fmla="*/ 130 h 286"/>
                <a:gd name="T12" fmla="*/ 85 w 140"/>
                <a:gd name="T13" fmla="*/ 100 h 286"/>
                <a:gd name="T14" fmla="*/ 101 w 140"/>
                <a:gd name="T15" fmla="*/ 73 h 286"/>
                <a:gd name="T16" fmla="*/ 120 w 140"/>
                <a:gd name="T17" fmla="*/ 48 h 286"/>
                <a:gd name="T18" fmla="*/ 140 w 140"/>
                <a:gd name="T19" fmla="*/ 25 h 286"/>
                <a:gd name="T20" fmla="*/ 118 w 140"/>
                <a:gd name="T21" fmla="*/ 0 h 286"/>
                <a:gd name="T22" fmla="*/ 94 w 140"/>
                <a:gd name="T23" fmla="*/ 27 h 286"/>
                <a:gd name="T24" fmla="*/ 74 w 140"/>
                <a:gd name="T25" fmla="*/ 56 h 286"/>
                <a:gd name="T26" fmla="*/ 56 w 140"/>
                <a:gd name="T27" fmla="*/ 88 h 286"/>
                <a:gd name="T28" fmla="*/ 42 w 140"/>
                <a:gd name="T29" fmla="*/ 119 h 286"/>
                <a:gd name="T30" fmla="*/ 29 w 140"/>
                <a:gd name="T31" fmla="*/ 154 h 286"/>
                <a:gd name="T32" fmla="*/ 20 w 140"/>
                <a:gd name="T33" fmla="*/ 189 h 286"/>
                <a:gd name="T34" fmla="*/ 9 w 140"/>
                <a:gd name="T35" fmla="*/ 227 h 286"/>
                <a:gd name="T36" fmla="*/ 0 w 140"/>
                <a:gd name="T37" fmla="*/ 266 h 286"/>
                <a:gd name="T38" fmla="*/ 15 w 140"/>
                <a:gd name="T39" fmla="*/ 254 h 286"/>
                <a:gd name="T40" fmla="*/ 15 w 140"/>
                <a:gd name="T4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86">
                  <a:moveTo>
                    <a:pt x="15" y="286"/>
                  </a:moveTo>
                  <a:lnTo>
                    <a:pt x="29" y="273"/>
                  </a:lnTo>
                  <a:lnTo>
                    <a:pt x="40" y="234"/>
                  </a:lnTo>
                  <a:lnTo>
                    <a:pt x="50" y="197"/>
                  </a:lnTo>
                  <a:lnTo>
                    <a:pt x="60" y="162"/>
                  </a:lnTo>
                  <a:lnTo>
                    <a:pt x="73" y="130"/>
                  </a:lnTo>
                  <a:lnTo>
                    <a:pt x="85" y="100"/>
                  </a:lnTo>
                  <a:lnTo>
                    <a:pt x="101" y="73"/>
                  </a:lnTo>
                  <a:lnTo>
                    <a:pt x="120" y="48"/>
                  </a:lnTo>
                  <a:lnTo>
                    <a:pt x="140" y="25"/>
                  </a:lnTo>
                  <a:lnTo>
                    <a:pt x="118" y="0"/>
                  </a:lnTo>
                  <a:lnTo>
                    <a:pt x="94" y="27"/>
                  </a:lnTo>
                  <a:lnTo>
                    <a:pt x="74" y="56"/>
                  </a:lnTo>
                  <a:lnTo>
                    <a:pt x="56" y="88"/>
                  </a:lnTo>
                  <a:lnTo>
                    <a:pt x="42" y="119"/>
                  </a:lnTo>
                  <a:lnTo>
                    <a:pt x="29" y="154"/>
                  </a:lnTo>
                  <a:lnTo>
                    <a:pt x="20" y="189"/>
                  </a:lnTo>
                  <a:lnTo>
                    <a:pt x="9" y="227"/>
                  </a:lnTo>
                  <a:lnTo>
                    <a:pt x="0" y="266"/>
                  </a:lnTo>
                  <a:lnTo>
                    <a:pt x="15" y="254"/>
                  </a:lnTo>
                  <a:lnTo>
                    <a:pt x="15" y="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1082"/>
            <p:cNvSpPr>
              <a:spLocks/>
            </p:cNvSpPr>
            <p:nvPr/>
          </p:nvSpPr>
          <p:spPr bwMode="auto">
            <a:xfrm>
              <a:off x="1346" y="2452"/>
              <a:ext cx="58" cy="26"/>
            </a:xfrm>
            <a:custGeom>
              <a:avLst/>
              <a:gdLst>
                <a:gd name="T0" fmla="*/ 13 w 175"/>
                <a:gd name="T1" fmla="*/ 78 h 78"/>
                <a:gd name="T2" fmla="*/ 23 w 175"/>
                <a:gd name="T3" fmla="*/ 73 h 78"/>
                <a:gd name="T4" fmla="*/ 32 w 175"/>
                <a:gd name="T5" fmla="*/ 69 h 78"/>
                <a:gd name="T6" fmla="*/ 43 w 175"/>
                <a:gd name="T7" fmla="*/ 63 h 78"/>
                <a:gd name="T8" fmla="*/ 51 w 175"/>
                <a:gd name="T9" fmla="*/ 61 h 78"/>
                <a:gd name="T10" fmla="*/ 63 w 175"/>
                <a:gd name="T11" fmla="*/ 57 h 78"/>
                <a:gd name="T12" fmla="*/ 71 w 175"/>
                <a:gd name="T13" fmla="*/ 53 h 78"/>
                <a:gd name="T14" fmla="*/ 81 w 175"/>
                <a:gd name="T15" fmla="*/ 49 h 78"/>
                <a:gd name="T16" fmla="*/ 92 w 175"/>
                <a:gd name="T17" fmla="*/ 46 h 78"/>
                <a:gd name="T18" fmla="*/ 102 w 175"/>
                <a:gd name="T19" fmla="*/ 42 h 78"/>
                <a:gd name="T20" fmla="*/ 112 w 175"/>
                <a:gd name="T21" fmla="*/ 39 h 78"/>
                <a:gd name="T22" fmla="*/ 123 w 175"/>
                <a:gd name="T23" fmla="*/ 38 h 78"/>
                <a:gd name="T24" fmla="*/ 132 w 175"/>
                <a:gd name="T25" fmla="*/ 36 h 78"/>
                <a:gd name="T26" fmla="*/ 144 w 175"/>
                <a:gd name="T27" fmla="*/ 35 h 78"/>
                <a:gd name="T28" fmla="*/ 155 w 175"/>
                <a:gd name="T29" fmla="*/ 32 h 78"/>
                <a:gd name="T30" fmla="*/ 164 w 175"/>
                <a:gd name="T31" fmla="*/ 32 h 78"/>
                <a:gd name="T32" fmla="*/ 175 w 175"/>
                <a:gd name="T33" fmla="*/ 32 h 78"/>
                <a:gd name="T34" fmla="*/ 175 w 175"/>
                <a:gd name="T35" fmla="*/ 0 h 78"/>
                <a:gd name="T36" fmla="*/ 164 w 175"/>
                <a:gd name="T37" fmla="*/ 0 h 78"/>
                <a:gd name="T38" fmla="*/ 151 w 175"/>
                <a:gd name="T39" fmla="*/ 1 h 78"/>
                <a:gd name="T40" fmla="*/ 140 w 175"/>
                <a:gd name="T41" fmla="*/ 3 h 78"/>
                <a:gd name="T42" fmla="*/ 129 w 175"/>
                <a:gd name="T43" fmla="*/ 4 h 78"/>
                <a:gd name="T44" fmla="*/ 117 w 175"/>
                <a:gd name="T45" fmla="*/ 5 h 78"/>
                <a:gd name="T46" fmla="*/ 106 w 175"/>
                <a:gd name="T47" fmla="*/ 9 h 78"/>
                <a:gd name="T48" fmla="*/ 94 w 175"/>
                <a:gd name="T49" fmla="*/ 12 h 78"/>
                <a:gd name="T50" fmla="*/ 84 w 175"/>
                <a:gd name="T51" fmla="*/ 15 h 78"/>
                <a:gd name="T52" fmla="*/ 73 w 175"/>
                <a:gd name="T53" fmla="*/ 19 h 78"/>
                <a:gd name="T54" fmla="*/ 62 w 175"/>
                <a:gd name="T55" fmla="*/ 22 h 78"/>
                <a:gd name="T56" fmla="*/ 51 w 175"/>
                <a:gd name="T57" fmla="*/ 26 h 78"/>
                <a:gd name="T58" fmla="*/ 40 w 175"/>
                <a:gd name="T59" fmla="*/ 30 h 78"/>
                <a:gd name="T60" fmla="*/ 30 w 175"/>
                <a:gd name="T61" fmla="*/ 35 h 78"/>
                <a:gd name="T62" fmla="*/ 19 w 175"/>
                <a:gd name="T63" fmla="*/ 40 h 78"/>
                <a:gd name="T64" fmla="*/ 9 w 175"/>
                <a:gd name="T65" fmla="*/ 45 h 78"/>
                <a:gd name="T66" fmla="*/ 0 w 175"/>
                <a:gd name="T67" fmla="*/ 50 h 78"/>
                <a:gd name="T68" fmla="*/ 13 w 175"/>
                <a:gd name="T6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" h="78">
                  <a:moveTo>
                    <a:pt x="13" y="78"/>
                  </a:moveTo>
                  <a:lnTo>
                    <a:pt x="23" y="73"/>
                  </a:lnTo>
                  <a:lnTo>
                    <a:pt x="32" y="69"/>
                  </a:lnTo>
                  <a:lnTo>
                    <a:pt x="43" y="63"/>
                  </a:lnTo>
                  <a:lnTo>
                    <a:pt x="51" y="61"/>
                  </a:lnTo>
                  <a:lnTo>
                    <a:pt x="63" y="57"/>
                  </a:lnTo>
                  <a:lnTo>
                    <a:pt x="71" y="53"/>
                  </a:lnTo>
                  <a:lnTo>
                    <a:pt x="81" y="49"/>
                  </a:lnTo>
                  <a:lnTo>
                    <a:pt x="92" y="46"/>
                  </a:lnTo>
                  <a:lnTo>
                    <a:pt x="102" y="42"/>
                  </a:lnTo>
                  <a:lnTo>
                    <a:pt x="112" y="39"/>
                  </a:lnTo>
                  <a:lnTo>
                    <a:pt x="123" y="38"/>
                  </a:lnTo>
                  <a:lnTo>
                    <a:pt x="132" y="36"/>
                  </a:lnTo>
                  <a:lnTo>
                    <a:pt x="144" y="35"/>
                  </a:lnTo>
                  <a:lnTo>
                    <a:pt x="155" y="32"/>
                  </a:lnTo>
                  <a:lnTo>
                    <a:pt x="164" y="32"/>
                  </a:lnTo>
                  <a:lnTo>
                    <a:pt x="175" y="32"/>
                  </a:lnTo>
                  <a:lnTo>
                    <a:pt x="175" y="0"/>
                  </a:lnTo>
                  <a:lnTo>
                    <a:pt x="164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29" y="4"/>
                  </a:lnTo>
                  <a:lnTo>
                    <a:pt x="117" y="5"/>
                  </a:lnTo>
                  <a:lnTo>
                    <a:pt x="106" y="9"/>
                  </a:lnTo>
                  <a:lnTo>
                    <a:pt x="94" y="12"/>
                  </a:lnTo>
                  <a:lnTo>
                    <a:pt x="84" y="15"/>
                  </a:lnTo>
                  <a:lnTo>
                    <a:pt x="73" y="19"/>
                  </a:lnTo>
                  <a:lnTo>
                    <a:pt x="62" y="22"/>
                  </a:lnTo>
                  <a:lnTo>
                    <a:pt x="51" y="26"/>
                  </a:lnTo>
                  <a:lnTo>
                    <a:pt x="40" y="30"/>
                  </a:lnTo>
                  <a:lnTo>
                    <a:pt x="30" y="35"/>
                  </a:lnTo>
                  <a:lnTo>
                    <a:pt x="19" y="40"/>
                  </a:lnTo>
                  <a:lnTo>
                    <a:pt x="9" y="45"/>
                  </a:lnTo>
                  <a:lnTo>
                    <a:pt x="0" y="50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083"/>
            <p:cNvSpPr>
              <a:spLocks/>
            </p:cNvSpPr>
            <p:nvPr/>
          </p:nvSpPr>
          <p:spPr bwMode="auto">
            <a:xfrm>
              <a:off x="1309" y="2468"/>
              <a:ext cx="41" cy="58"/>
            </a:xfrm>
            <a:custGeom>
              <a:avLst/>
              <a:gdLst>
                <a:gd name="T0" fmla="*/ 22 w 124"/>
                <a:gd name="T1" fmla="*/ 173 h 173"/>
                <a:gd name="T2" fmla="*/ 33 w 124"/>
                <a:gd name="T3" fmla="*/ 157 h 173"/>
                <a:gd name="T4" fmla="*/ 34 w 124"/>
                <a:gd name="T5" fmla="*/ 135 h 173"/>
                <a:gd name="T6" fmla="*/ 38 w 124"/>
                <a:gd name="T7" fmla="*/ 115 h 173"/>
                <a:gd name="T8" fmla="*/ 45 w 124"/>
                <a:gd name="T9" fmla="*/ 97 h 173"/>
                <a:gd name="T10" fmla="*/ 54 w 124"/>
                <a:gd name="T11" fmla="*/ 83 h 173"/>
                <a:gd name="T12" fmla="*/ 68 w 124"/>
                <a:gd name="T13" fmla="*/ 68 h 173"/>
                <a:gd name="T14" fmla="*/ 84 w 124"/>
                <a:gd name="T15" fmla="*/ 54 h 173"/>
                <a:gd name="T16" fmla="*/ 103 w 124"/>
                <a:gd name="T17" fmla="*/ 41 h 173"/>
                <a:gd name="T18" fmla="*/ 124 w 124"/>
                <a:gd name="T19" fmla="*/ 30 h 173"/>
                <a:gd name="T20" fmla="*/ 111 w 124"/>
                <a:gd name="T21" fmla="*/ 0 h 173"/>
                <a:gd name="T22" fmla="*/ 85 w 124"/>
                <a:gd name="T23" fmla="*/ 14 h 173"/>
                <a:gd name="T24" fmla="*/ 65 w 124"/>
                <a:gd name="T25" fmla="*/ 30 h 173"/>
                <a:gd name="T26" fmla="*/ 45 w 124"/>
                <a:gd name="T27" fmla="*/ 46 h 173"/>
                <a:gd name="T28" fmla="*/ 29 w 124"/>
                <a:gd name="T29" fmla="*/ 64 h 173"/>
                <a:gd name="T30" fmla="*/ 17 w 124"/>
                <a:gd name="T31" fmla="*/ 84 h 173"/>
                <a:gd name="T32" fmla="*/ 9 w 124"/>
                <a:gd name="T33" fmla="*/ 107 h 173"/>
                <a:gd name="T34" fmla="*/ 2 w 124"/>
                <a:gd name="T35" fmla="*/ 131 h 173"/>
                <a:gd name="T36" fmla="*/ 0 w 124"/>
                <a:gd name="T37" fmla="*/ 157 h 173"/>
                <a:gd name="T38" fmla="*/ 11 w 124"/>
                <a:gd name="T39" fmla="*/ 142 h 173"/>
                <a:gd name="T40" fmla="*/ 22 w 124"/>
                <a:gd name="T4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73">
                  <a:moveTo>
                    <a:pt x="22" y="173"/>
                  </a:moveTo>
                  <a:lnTo>
                    <a:pt x="33" y="157"/>
                  </a:lnTo>
                  <a:lnTo>
                    <a:pt x="34" y="135"/>
                  </a:lnTo>
                  <a:lnTo>
                    <a:pt x="38" y="115"/>
                  </a:lnTo>
                  <a:lnTo>
                    <a:pt x="45" y="97"/>
                  </a:lnTo>
                  <a:lnTo>
                    <a:pt x="54" y="83"/>
                  </a:lnTo>
                  <a:lnTo>
                    <a:pt x="68" y="68"/>
                  </a:lnTo>
                  <a:lnTo>
                    <a:pt x="84" y="54"/>
                  </a:lnTo>
                  <a:lnTo>
                    <a:pt x="103" y="41"/>
                  </a:lnTo>
                  <a:lnTo>
                    <a:pt x="124" y="30"/>
                  </a:lnTo>
                  <a:lnTo>
                    <a:pt x="111" y="0"/>
                  </a:lnTo>
                  <a:lnTo>
                    <a:pt x="85" y="14"/>
                  </a:lnTo>
                  <a:lnTo>
                    <a:pt x="65" y="30"/>
                  </a:lnTo>
                  <a:lnTo>
                    <a:pt x="45" y="46"/>
                  </a:lnTo>
                  <a:lnTo>
                    <a:pt x="29" y="64"/>
                  </a:lnTo>
                  <a:lnTo>
                    <a:pt x="17" y="84"/>
                  </a:lnTo>
                  <a:lnTo>
                    <a:pt x="9" y="107"/>
                  </a:lnTo>
                  <a:lnTo>
                    <a:pt x="2" y="131"/>
                  </a:lnTo>
                  <a:lnTo>
                    <a:pt x="0" y="157"/>
                  </a:lnTo>
                  <a:lnTo>
                    <a:pt x="11" y="142"/>
                  </a:lnTo>
                  <a:lnTo>
                    <a:pt x="2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084"/>
            <p:cNvSpPr>
              <a:spLocks/>
            </p:cNvSpPr>
            <p:nvPr/>
          </p:nvSpPr>
          <p:spPr bwMode="auto">
            <a:xfrm>
              <a:off x="1268" y="2516"/>
              <a:ext cx="48" cy="44"/>
            </a:xfrm>
            <a:custGeom>
              <a:avLst/>
              <a:gdLst>
                <a:gd name="T0" fmla="*/ 26 w 146"/>
                <a:gd name="T1" fmla="*/ 132 h 132"/>
                <a:gd name="T2" fmla="*/ 38 w 146"/>
                <a:gd name="T3" fmla="*/ 115 h 132"/>
                <a:gd name="T4" fmla="*/ 52 w 146"/>
                <a:gd name="T5" fmla="*/ 100 h 132"/>
                <a:gd name="T6" fmla="*/ 64 w 146"/>
                <a:gd name="T7" fmla="*/ 85 h 132"/>
                <a:gd name="T8" fmla="*/ 77 w 146"/>
                <a:gd name="T9" fmla="*/ 72 h 132"/>
                <a:gd name="T10" fmla="*/ 92 w 146"/>
                <a:gd name="T11" fmla="*/ 58 h 132"/>
                <a:gd name="T12" fmla="*/ 108 w 146"/>
                <a:gd name="T13" fmla="*/ 47 h 132"/>
                <a:gd name="T14" fmla="*/ 126 w 146"/>
                <a:gd name="T15" fmla="*/ 38 h 132"/>
                <a:gd name="T16" fmla="*/ 146 w 146"/>
                <a:gd name="T17" fmla="*/ 31 h 132"/>
                <a:gd name="T18" fmla="*/ 137 w 146"/>
                <a:gd name="T19" fmla="*/ 0 h 132"/>
                <a:gd name="T20" fmla="*/ 114 w 146"/>
                <a:gd name="T21" fmla="*/ 10 h 132"/>
                <a:gd name="T22" fmla="*/ 92 w 146"/>
                <a:gd name="T23" fmla="*/ 20 h 132"/>
                <a:gd name="T24" fmla="*/ 75 w 146"/>
                <a:gd name="T25" fmla="*/ 33 h 132"/>
                <a:gd name="T26" fmla="*/ 57 w 146"/>
                <a:gd name="T27" fmla="*/ 47 h 132"/>
                <a:gd name="T28" fmla="*/ 40 w 146"/>
                <a:gd name="T29" fmla="*/ 62 h 132"/>
                <a:gd name="T30" fmla="*/ 26 w 146"/>
                <a:gd name="T31" fmla="*/ 80 h 132"/>
                <a:gd name="T32" fmla="*/ 14 w 146"/>
                <a:gd name="T33" fmla="*/ 96 h 132"/>
                <a:gd name="T34" fmla="*/ 0 w 146"/>
                <a:gd name="T35" fmla="*/ 115 h 132"/>
                <a:gd name="T36" fmla="*/ 26 w 146"/>
                <a:gd name="T3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32">
                  <a:moveTo>
                    <a:pt x="26" y="132"/>
                  </a:moveTo>
                  <a:lnTo>
                    <a:pt x="38" y="115"/>
                  </a:lnTo>
                  <a:lnTo>
                    <a:pt x="52" y="100"/>
                  </a:lnTo>
                  <a:lnTo>
                    <a:pt x="64" y="85"/>
                  </a:lnTo>
                  <a:lnTo>
                    <a:pt x="77" y="72"/>
                  </a:lnTo>
                  <a:lnTo>
                    <a:pt x="92" y="58"/>
                  </a:lnTo>
                  <a:lnTo>
                    <a:pt x="108" y="47"/>
                  </a:lnTo>
                  <a:lnTo>
                    <a:pt x="126" y="38"/>
                  </a:lnTo>
                  <a:lnTo>
                    <a:pt x="146" y="31"/>
                  </a:lnTo>
                  <a:lnTo>
                    <a:pt x="137" y="0"/>
                  </a:lnTo>
                  <a:lnTo>
                    <a:pt x="114" y="10"/>
                  </a:lnTo>
                  <a:lnTo>
                    <a:pt x="92" y="20"/>
                  </a:lnTo>
                  <a:lnTo>
                    <a:pt x="75" y="33"/>
                  </a:lnTo>
                  <a:lnTo>
                    <a:pt x="57" y="47"/>
                  </a:lnTo>
                  <a:lnTo>
                    <a:pt x="40" y="62"/>
                  </a:lnTo>
                  <a:lnTo>
                    <a:pt x="26" y="80"/>
                  </a:lnTo>
                  <a:lnTo>
                    <a:pt x="14" y="96"/>
                  </a:lnTo>
                  <a:lnTo>
                    <a:pt x="0" y="115"/>
                  </a:lnTo>
                  <a:lnTo>
                    <a:pt x="26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1085"/>
            <p:cNvSpPr>
              <a:spLocks/>
            </p:cNvSpPr>
            <p:nvPr/>
          </p:nvSpPr>
          <p:spPr bwMode="auto">
            <a:xfrm>
              <a:off x="1248" y="2554"/>
              <a:ext cx="28" cy="58"/>
            </a:xfrm>
            <a:custGeom>
              <a:avLst/>
              <a:gdLst>
                <a:gd name="T0" fmla="*/ 18 w 84"/>
                <a:gd name="T1" fmla="*/ 175 h 175"/>
                <a:gd name="T2" fmla="*/ 34 w 84"/>
                <a:gd name="T3" fmla="*/ 157 h 175"/>
                <a:gd name="T4" fmla="*/ 33 w 84"/>
                <a:gd name="T5" fmla="*/ 134 h 175"/>
                <a:gd name="T6" fmla="*/ 35 w 84"/>
                <a:gd name="T7" fmla="*/ 116 h 175"/>
                <a:gd name="T8" fmla="*/ 40 w 84"/>
                <a:gd name="T9" fmla="*/ 97 h 175"/>
                <a:gd name="T10" fmla="*/ 45 w 84"/>
                <a:gd name="T11" fmla="*/ 79 h 175"/>
                <a:gd name="T12" fmla="*/ 53 w 84"/>
                <a:gd name="T13" fmla="*/ 64 h 175"/>
                <a:gd name="T14" fmla="*/ 64 w 84"/>
                <a:gd name="T15" fmla="*/ 49 h 175"/>
                <a:gd name="T16" fmla="*/ 73 w 84"/>
                <a:gd name="T17" fmla="*/ 33 h 175"/>
                <a:gd name="T18" fmla="*/ 84 w 84"/>
                <a:gd name="T19" fmla="*/ 18 h 175"/>
                <a:gd name="T20" fmla="*/ 58 w 84"/>
                <a:gd name="T21" fmla="*/ 0 h 175"/>
                <a:gd name="T22" fmla="*/ 46 w 84"/>
                <a:gd name="T23" fmla="*/ 17 h 175"/>
                <a:gd name="T24" fmla="*/ 35 w 84"/>
                <a:gd name="T25" fmla="*/ 32 h 175"/>
                <a:gd name="T26" fmla="*/ 26 w 84"/>
                <a:gd name="T27" fmla="*/ 49 h 175"/>
                <a:gd name="T28" fmla="*/ 17 w 84"/>
                <a:gd name="T29" fmla="*/ 68 h 175"/>
                <a:gd name="T30" fmla="*/ 9 w 84"/>
                <a:gd name="T31" fmla="*/ 89 h 175"/>
                <a:gd name="T32" fmla="*/ 3 w 84"/>
                <a:gd name="T33" fmla="*/ 110 h 175"/>
                <a:gd name="T34" fmla="*/ 0 w 84"/>
                <a:gd name="T35" fmla="*/ 134 h 175"/>
                <a:gd name="T36" fmla="*/ 2 w 84"/>
                <a:gd name="T37" fmla="*/ 160 h 175"/>
                <a:gd name="T38" fmla="*/ 17 w 84"/>
                <a:gd name="T39" fmla="*/ 143 h 175"/>
                <a:gd name="T40" fmla="*/ 18 w 84"/>
                <a:gd name="T4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75">
                  <a:moveTo>
                    <a:pt x="18" y="175"/>
                  </a:moveTo>
                  <a:lnTo>
                    <a:pt x="34" y="157"/>
                  </a:lnTo>
                  <a:lnTo>
                    <a:pt x="33" y="134"/>
                  </a:lnTo>
                  <a:lnTo>
                    <a:pt x="35" y="116"/>
                  </a:lnTo>
                  <a:lnTo>
                    <a:pt x="40" y="97"/>
                  </a:lnTo>
                  <a:lnTo>
                    <a:pt x="45" y="79"/>
                  </a:lnTo>
                  <a:lnTo>
                    <a:pt x="53" y="64"/>
                  </a:lnTo>
                  <a:lnTo>
                    <a:pt x="64" y="49"/>
                  </a:lnTo>
                  <a:lnTo>
                    <a:pt x="73" y="33"/>
                  </a:lnTo>
                  <a:lnTo>
                    <a:pt x="84" y="18"/>
                  </a:lnTo>
                  <a:lnTo>
                    <a:pt x="58" y="0"/>
                  </a:lnTo>
                  <a:lnTo>
                    <a:pt x="46" y="17"/>
                  </a:lnTo>
                  <a:lnTo>
                    <a:pt x="35" y="32"/>
                  </a:lnTo>
                  <a:lnTo>
                    <a:pt x="26" y="49"/>
                  </a:lnTo>
                  <a:lnTo>
                    <a:pt x="17" y="68"/>
                  </a:lnTo>
                  <a:lnTo>
                    <a:pt x="9" y="89"/>
                  </a:lnTo>
                  <a:lnTo>
                    <a:pt x="3" y="110"/>
                  </a:lnTo>
                  <a:lnTo>
                    <a:pt x="0" y="134"/>
                  </a:lnTo>
                  <a:lnTo>
                    <a:pt x="2" y="160"/>
                  </a:lnTo>
                  <a:lnTo>
                    <a:pt x="17" y="143"/>
                  </a:lnTo>
                  <a:lnTo>
                    <a:pt x="18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086"/>
            <p:cNvSpPr>
              <a:spLocks/>
            </p:cNvSpPr>
            <p:nvPr/>
          </p:nvSpPr>
          <p:spPr bwMode="auto">
            <a:xfrm>
              <a:off x="1171" y="2601"/>
              <a:ext cx="83" cy="49"/>
            </a:xfrm>
            <a:custGeom>
              <a:avLst/>
              <a:gdLst>
                <a:gd name="T0" fmla="*/ 27 w 251"/>
                <a:gd name="T1" fmla="*/ 145 h 145"/>
                <a:gd name="T2" fmla="*/ 37 w 251"/>
                <a:gd name="T3" fmla="*/ 133 h 145"/>
                <a:gd name="T4" fmla="*/ 46 w 251"/>
                <a:gd name="T5" fmla="*/ 121 h 145"/>
                <a:gd name="T6" fmla="*/ 57 w 251"/>
                <a:gd name="T7" fmla="*/ 110 h 145"/>
                <a:gd name="T8" fmla="*/ 68 w 251"/>
                <a:gd name="T9" fmla="*/ 99 h 145"/>
                <a:gd name="T10" fmla="*/ 78 w 251"/>
                <a:gd name="T11" fmla="*/ 90 h 145"/>
                <a:gd name="T12" fmla="*/ 92 w 251"/>
                <a:gd name="T13" fmla="*/ 81 h 145"/>
                <a:gd name="T14" fmla="*/ 104 w 251"/>
                <a:gd name="T15" fmla="*/ 72 h 145"/>
                <a:gd name="T16" fmla="*/ 117 w 251"/>
                <a:gd name="T17" fmla="*/ 66 h 145"/>
                <a:gd name="T18" fmla="*/ 132 w 251"/>
                <a:gd name="T19" fmla="*/ 58 h 145"/>
                <a:gd name="T20" fmla="*/ 147 w 251"/>
                <a:gd name="T21" fmla="*/ 52 h 145"/>
                <a:gd name="T22" fmla="*/ 163 w 251"/>
                <a:gd name="T23" fmla="*/ 47 h 145"/>
                <a:gd name="T24" fmla="*/ 180 w 251"/>
                <a:gd name="T25" fmla="*/ 41 h 145"/>
                <a:gd name="T26" fmla="*/ 196 w 251"/>
                <a:gd name="T27" fmla="*/ 39 h 145"/>
                <a:gd name="T28" fmla="*/ 215 w 251"/>
                <a:gd name="T29" fmla="*/ 36 h 145"/>
                <a:gd name="T30" fmla="*/ 232 w 251"/>
                <a:gd name="T31" fmla="*/ 33 h 145"/>
                <a:gd name="T32" fmla="*/ 251 w 251"/>
                <a:gd name="T33" fmla="*/ 32 h 145"/>
                <a:gd name="T34" fmla="*/ 250 w 251"/>
                <a:gd name="T35" fmla="*/ 0 h 145"/>
                <a:gd name="T36" fmla="*/ 229 w 251"/>
                <a:gd name="T37" fmla="*/ 1 h 145"/>
                <a:gd name="T38" fmla="*/ 209 w 251"/>
                <a:gd name="T39" fmla="*/ 4 h 145"/>
                <a:gd name="T40" fmla="*/ 190 w 251"/>
                <a:gd name="T41" fmla="*/ 8 h 145"/>
                <a:gd name="T42" fmla="*/ 171 w 251"/>
                <a:gd name="T43" fmla="*/ 12 h 145"/>
                <a:gd name="T44" fmla="*/ 153 w 251"/>
                <a:gd name="T45" fmla="*/ 17 h 145"/>
                <a:gd name="T46" fmla="*/ 136 w 251"/>
                <a:gd name="T47" fmla="*/ 23 h 145"/>
                <a:gd name="T48" fmla="*/ 120 w 251"/>
                <a:gd name="T49" fmla="*/ 29 h 145"/>
                <a:gd name="T50" fmla="*/ 104 w 251"/>
                <a:gd name="T51" fmla="*/ 37 h 145"/>
                <a:gd name="T52" fmla="*/ 88 w 251"/>
                <a:gd name="T53" fmla="*/ 45 h 145"/>
                <a:gd name="T54" fmla="*/ 73 w 251"/>
                <a:gd name="T55" fmla="*/ 55 h 145"/>
                <a:gd name="T56" fmla="*/ 60 w 251"/>
                <a:gd name="T57" fmla="*/ 64 h 145"/>
                <a:gd name="T58" fmla="*/ 47 w 251"/>
                <a:gd name="T59" fmla="*/ 75 h 145"/>
                <a:gd name="T60" fmla="*/ 33 w 251"/>
                <a:gd name="T61" fmla="*/ 89 h 145"/>
                <a:gd name="T62" fmla="*/ 22 w 251"/>
                <a:gd name="T63" fmla="*/ 101 h 145"/>
                <a:gd name="T64" fmla="*/ 11 w 251"/>
                <a:gd name="T65" fmla="*/ 114 h 145"/>
                <a:gd name="T66" fmla="*/ 0 w 251"/>
                <a:gd name="T67" fmla="*/ 128 h 145"/>
                <a:gd name="T68" fmla="*/ 27 w 251"/>
                <a:gd name="T6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" h="145">
                  <a:moveTo>
                    <a:pt x="27" y="145"/>
                  </a:moveTo>
                  <a:lnTo>
                    <a:pt x="37" y="133"/>
                  </a:lnTo>
                  <a:lnTo>
                    <a:pt x="46" y="121"/>
                  </a:lnTo>
                  <a:lnTo>
                    <a:pt x="57" y="110"/>
                  </a:lnTo>
                  <a:lnTo>
                    <a:pt x="68" y="99"/>
                  </a:lnTo>
                  <a:lnTo>
                    <a:pt x="78" y="90"/>
                  </a:lnTo>
                  <a:lnTo>
                    <a:pt x="92" y="81"/>
                  </a:lnTo>
                  <a:lnTo>
                    <a:pt x="104" y="72"/>
                  </a:lnTo>
                  <a:lnTo>
                    <a:pt x="117" y="66"/>
                  </a:lnTo>
                  <a:lnTo>
                    <a:pt x="132" y="58"/>
                  </a:lnTo>
                  <a:lnTo>
                    <a:pt x="147" y="52"/>
                  </a:lnTo>
                  <a:lnTo>
                    <a:pt x="163" y="47"/>
                  </a:lnTo>
                  <a:lnTo>
                    <a:pt x="180" y="41"/>
                  </a:lnTo>
                  <a:lnTo>
                    <a:pt x="196" y="39"/>
                  </a:lnTo>
                  <a:lnTo>
                    <a:pt x="215" y="36"/>
                  </a:lnTo>
                  <a:lnTo>
                    <a:pt x="232" y="33"/>
                  </a:lnTo>
                  <a:lnTo>
                    <a:pt x="251" y="32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9" y="4"/>
                  </a:lnTo>
                  <a:lnTo>
                    <a:pt x="190" y="8"/>
                  </a:lnTo>
                  <a:lnTo>
                    <a:pt x="171" y="12"/>
                  </a:lnTo>
                  <a:lnTo>
                    <a:pt x="153" y="17"/>
                  </a:lnTo>
                  <a:lnTo>
                    <a:pt x="136" y="23"/>
                  </a:lnTo>
                  <a:lnTo>
                    <a:pt x="120" y="29"/>
                  </a:lnTo>
                  <a:lnTo>
                    <a:pt x="104" y="37"/>
                  </a:lnTo>
                  <a:lnTo>
                    <a:pt x="88" y="45"/>
                  </a:lnTo>
                  <a:lnTo>
                    <a:pt x="73" y="55"/>
                  </a:lnTo>
                  <a:lnTo>
                    <a:pt x="60" y="64"/>
                  </a:lnTo>
                  <a:lnTo>
                    <a:pt x="47" y="75"/>
                  </a:lnTo>
                  <a:lnTo>
                    <a:pt x="33" y="89"/>
                  </a:lnTo>
                  <a:lnTo>
                    <a:pt x="22" y="101"/>
                  </a:lnTo>
                  <a:lnTo>
                    <a:pt x="11" y="114"/>
                  </a:lnTo>
                  <a:lnTo>
                    <a:pt x="0" y="128"/>
                  </a:lnTo>
                  <a:lnTo>
                    <a:pt x="2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087"/>
            <p:cNvSpPr>
              <a:spLocks/>
            </p:cNvSpPr>
            <p:nvPr/>
          </p:nvSpPr>
          <p:spPr bwMode="auto">
            <a:xfrm>
              <a:off x="1152" y="2644"/>
              <a:ext cx="28" cy="92"/>
            </a:xfrm>
            <a:custGeom>
              <a:avLst/>
              <a:gdLst>
                <a:gd name="T0" fmla="*/ 61 w 82"/>
                <a:gd name="T1" fmla="*/ 275 h 275"/>
                <a:gd name="T2" fmla="*/ 62 w 82"/>
                <a:gd name="T3" fmla="*/ 258 h 275"/>
                <a:gd name="T4" fmla="*/ 44 w 82"/>
                <a:gd name="T5" fmla="*/ 225 h 275"/>
                <a:gd name="T6" fmla="*/ 35 w 82"/>
                <a:gd name="T7" fmla="*/ 193 h 275"/>
                <a:gd name="T8" fmla="*/ 31 w 82"/>
                <a:gd name="T9" fmla="*/ 162 h 275"/>
                <a:gd name="T10" fmla="*/ 32 w 82"/>
                <a:gd name="T11" fmla="*/ 131 h 275"/>
                <a:gd name="T12" fmla="*/ 39 w 82"/>
                <a:gd name="T13" fmla="*/ 101 h 275"/>
                <a:gd name="T14" fmla="*/ 51 w 82"/>
                <a:gd name="T15" fmla="*/ 72 h 275"/>
                <a:gd name="T16" fmla="*/ 65 w 82"/>
                <a:gd name="T17" fmla="*/ 43 h 275"/>
                <a:gd name="T18" fmla="*/ 82 w 82"/>
                <a:gd name="T19" fmla="*/ 16 h 275"/>
                <a:gd name="T20" fmla="*/ 55 w 82"/>
                <a:gd name="T21" fmla="*/ 0 h 275"/>
                <a:gd name="T22" fmla="*/ 36 w 82"/>
                <a:gd name="T23" fmla="*/ 28 h 275"/>
                <a:gd name="T24" fmla="*/ 22 w 82"/>
                <a:gd name="T25" fmla="*/ 59 h 275"/>
                <a:gd name="T26" fmla="*/ 9 w 82"/>
                <a:gd name="T27" fmla="*/ 93 h 275"/>
                <a:gd name="T28" fmla="*/ 1 w 82"/>
                <a:gd name="T29" fmla="*/ 127 h 275"/>
                <a:gd name="T30" fmla="*/ 0 w 82"/>
                <a:gd name="T31" fmla="*/ 162 h 275"/>
                <a:gd name="T32" fmla="*/ 3 w 82"/>
                <a:gd name="T33" fmla="*/ 198 h 275"/>
                <a:gd name="T34" fmla="*/ 15 w 82"/>
                <a:gd name="T35" fmla="*/ 236 h 275"/>
                <a:gd name="T36" fmla="*/ 35 w 82"/>
                <a:gd name="T37" fmla="*/ 274 h 275"/>
                <a:gd name="T38" fmla="*/ 35 w 82"/>
                <a:gd name="T39" fmla="*/ 256 h 275"/>
                <a:gd name="T40" fmla="*/ 61 w 82"/>
                <a:gd name="T4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275">
                  <a:moveTo>
                    <a:pt x="61" y="275"/>
                  </a:moveTo>
                  <a:lnTo>
                    <a:pt x="62" y="258"/>
                  </a:lnTo>
                  <a:lnTo>
                    <a:pt x="44" y="225"/>
                  </a:lnTo>
                  <a:lnTo>
                    <a:pt x="35" y="193"/>
                  </a:lnTo>
                  <a:lnTo>
                    <a:pt x="31" y="162"/>
                  </a:lnTo>
                  <a:lnTo>
                    <a:pt x="32" y="131"/>
                  </a:lnTo>
                  <a:lnTo>
                    <a:pt x="39" y="101"/>
                  </a:lnTo>
                  <a:lnTo>
                    <a:pt x="51" y="72"/>
                  </a:lnTo>
                  <a:lnTo>
                    <a:pt x="65" y="43"/>
                  </a:lnTo>
                  <a:lnTo>
                    <a:pt x="82" y="16"/>
                  </a:lnTo>
                  <a:lnTo>
                    <a:pt x="55" y="0"/>
                  </a:lnTo>
                  <a:lnTo>
                    <a:pt x="36" y="28"/>
                  </a:lnTo>
                  <a:lnTo>
                    <a:pt x="22" y="59"/>
                  </a:lnTo>
                  <a:lnTo>
                    <a:pt x="9" y="93"/>
                  </a:lnTo>
                  <a:lnTo>
                    <a:pt x="1" y="127"/>
                  </a:lnTo>
                  <a:lnTo>
                    <a:pt x="0" y="162"/>
                  </a:lnTo>
                  <a:lnTo>
                    <a:pt x="3" y="198"/>
                  </a:lnTo>
                  <a:lnTo>
                    <a:pt x="15" y="236"/>
                  </a:lnTo>
                  <a:lnTo>
                    <a:pt x="35" y="274"/>
                  </a:lnTo>
                  <a:lnTo>
                    <a:pt x="35" y="256"/>
                  </a:lnTo>
                  <a:lnTo>
                    <a:pt x="61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1088"/>
            <p:cNvSpPr>
              <a:spLocks/>
            </p:cNvSpPr>
            <p:nvPr/>
          </p:nvSpPr>
          <p:spPr bwMode="auto">
            <a:xfrm>
              <a:off x="1143" y="2730"/>
              <a:ext cx="30" cy="70"/>
            </a:xfrm>
            <a:custGeom>
              <a:avLst/>
              <a:gdLst>
                <a:gd name="T0" fmla="*/ 37 w 89"/>
                <a:gd name="T1" fmla="*/ 203 h 211"/>
                <a:gd name="T2" fmla="*/ 33 w 89"/>
                <a:gd name="T3" fmla="*/ 181 h 211"/>
                <a:gd name="T4" fmla="*/ 32 w 89"/>
                <a:gd name="T5" fmla="*/ 157 h 211"/>
                <a:gd name="T6" fmla="*/ 35 w 89"/>
                <a:gd name="T7" fmla="*/ 134 h 211"/>
                <a:gd name="T8" fmla="*/ 40 w 89"/>
                <a:gd name="T9" fmla="*/ 111 h 211"/>
                <a:gd name="T10" fmla="*/ 48 w 89"/>
                <a:gd name="T11" fmla="*/ 88 h 211"/>
                <a:gd name="T12" fmla="*/ 59 w 89"/>
                <a:gd name="T13" fmla="*/ 64 h 211"/>
                <a:gd name="T14" fmla="*/ 72 w 89"/>
                <a:gd name="T15" fmla="*/ 42 h 211"/>
                <a:gd name="T16" fmla="*/ 89 w 89"/>
                <a:gd name="T17" fmla="*/ 19 h 211"/>
                <a:gd name="T18" fmla="*/ 63 w 89"/>
                <a:gd name="T19" fmla="*/ 0 h 211"/>
                <a:gd name="T20" fmla="*/ 45 w 89"/>
                <a:gd name="T21" fmla="*/ 25 h 211"/>
                <a:gd name="T22" fmla="*/ 31 w 89"/>
                <a:gd name="T23" fmla="*/ 50 h 211"/>
                <a:gd name="T24" fmla="*/ 18 w 89"/>
                <a:gd name="T25" fmla="*/ 76 h 211"/>
                <a:gd name="T26" fmla="*/ 9 w 89"/>
                <a:gd name="T27" fmla="*/ 103 h 211"/>
                <a:gd name="T28" fmla="*/ 2 w 89"/>
                <a:gd name="T29" fmla="*/ 129 h 211"/>
                <a:gd name="T30" fmla="*/ 0 w 89"/>
                <a:gd name="T31" fmla="*/ 157 h 211"/>
                <a:gd name="T32" fmla="*/ 1 w 89"/>
                <a:gd name="T33" fmla="*/ 184 h 211"/>
                <a:gd name="T34" fmla="*/ 6 w 89"/>
                <a:gd name="T35" fmla="*/ 211 h 211"/>
                <a:gd name="T36" fmla="*/ 37 w 89"/>
                <a:gd name="T37" fmla="*/ 20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211">
                  <a:moveTo>
                    <a:pt x="37" y="203"/>
                  </a:moveTo>
                  <a:lnTo>
                    <a:pt x="33" y="181"/>
                  </a:lnTo>
                  <a:lnTo>
                    <a:pt x="32" y="157"/>
                  </a:lnTo>
                  <a:lnTo>
                    <a:pt x="35" y="134"/>
                  </a:lnTo>
                  <a:lnTo>
                    <a:pt x="40" y="111"/>
                  </a:lnTo>
                  <a:lnTo>
                    <a:pt x="48" y="88"/>
                  </a:lnTo>
                  <a:lnTo>
                    <a:pt x="59" y="64"/>
                  </a:lnTo>
                  <a:lnTo>
                    <a:pt x="72" y="42"/>
                  </a:lnTo>
                  <a:lnTo>
                    <a:pt x="89" y="19"/>
                  </a:lnTo>
                  <a:lnTo>
                    <a:pt x="63" y="0"/>
                  </a:lnTo>
                  <a:lnTo>
                    <a:pt x="45" y="25"/>
                  </a:lnTo>
                  <a:lnTo>
                    <a:pt x="31" y="50"/>
                  </a:lnTo>
                  <a:lnTo>
                    <a:pt x="18" y="76"/>
                  </a:lnTo>
                  <a:lnTo>
                    <a:pt x="9" y="103"/>
                  </a:lnTo>
                  <a:lnTo>
                    <a:pt x="2" y="129"/>
                  </a:lnTo>
                  <a:lnTo>
                    <a:pt x="0" y="157"/>
                  </a:lnTo>
                  <a:lnTo>
                    <a:pt x="1" y="184"/>
                  </a:lnTo>
                  <a:lnTo>
                    <a:pt x="6" y="211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1089"/>
            <p:cNvSpPr>
              <a:spLocks/>
            </p:cNvSpPr>
            <p:nvPr/>
          </p:nvSpPr>
          <p:spPr bwMode="auto">
            <a:xfrm>
              <a:off x="1145" y="2797"/>
              <a:ext cx="55" cy="38"/>
            </a:xfrm>
            <a:custGeom>
              <a:avLst/>
              <a:gdLst>
                <a:gd name="T0" fmla="*/ 165 w 165"/>
                <a:gd name="T1" fmla="*/ 107 h 116"/>
                <a:gd name="T2" fmla="*/ 151 w 165"/>
                <a:gd name="T3" fmla="*/ 84 h 116"/>
                <a:gd name="T4" fmla="*/ 138 w 165"/>
                <a:gd name="T5" fmla="*/ 84 h 116"/>
                <a:gd name="T6" fmla="*/ 126 w 165"/>
                <a:gd name="T7" fmla="*/ 83 h 116"/>
                <a:gd name="T8" fmla="*/ 115 w 165"/>
                <a:gd name="T9" fmla="*/ 81 h 116"/>
                <a:gd name="T10" fmla="*/ 106 w 165"/>
                <a:gd name="T11" fmla="*/ 77 h 116"/>
                <a:gd name="T12" fmla="*/ 95 w 165"/>
                <a:gd name="T13" fmla="*/ 73 h 116"/>
                <a:gd name="T14" fmla="*/ 85 w 165"/>
                <a:gd name="T15" fmla="*/ 69 h 116"/>
                <a:gd name="T16" fmla="*/ 79 w 165"/>
                <a:gd name="T17" fmla="*/ 65 h 116"/>
                <a:gd name="T18" fmla="*/ 69 w 165"/>
                <a:gd name="T19" fmla="*/ 60 h 116"/>
                <a:gd name="T20" fmla="*/ 64 w 165"/>
                <a:gd name="T21" fmla="*/ 54 h 116"/>
                <a:gd name="T22" fmla="*/ 57 w 165"/>
                <a:gd name="T23" fmla="*/ 48 h 116"/>
                <a:gd name="T24" fmla="*/ 52 w 165"/>
                <a:gd name="T25" fmla="*/ 41 h 116"/>
                <a:gd name="T26" fmla="*/ 46 w 165"/>
                <a:gd name="T27" fmla="*/ 34 h 116"/>
                <a:gd name="T28" fmla="*/ 41 w 165"/>
                <a:gd name="T29" fmla="*/ 26 h 116"/>
                <a:gd name="T30" fmla="*/ 37 w 165"/>
                <a:gd name="T31" fmla="*/ 18 h 116"/>
                <a:gd name="T32" fmla="*/ 34 w 165"/>
                <a:gd name="T33" fmla="*/ 10 h 116"/>
                <a:gd name="T34" fmla="*/ 31 w 165"/>
                <a:gd name="T35" fmla="*/ 0 h 116"/>
                <a:gd name="T36" fmla="*/ 0 w 165"/>
                <a:gd name="T37" fmla="*/ 10 h 116"/>
                <a:gd name="T38" fmla="*/ 4 w 165"/>
                <a:gd name="T39" fmla="*/ 21 h 116"/>
                <a:gd name="T40" fmla="*/ 8 w 165"/>
                <a:gd name="T41" fmla="*/ 30 h 116"/>
                <a:gd name="T42" fmla="*/ 14 w 165"/>
                <a:gd name="T43" fmla="*/ 41 h 116"/>
                <a:gd name="T44" fmla="*/ 19 w 165"/>
                <a:gd name="T45" fmla="*/ 50 h 116"/>
                <a:gd name="T46" fmla="*/ 26 w 165"/>
                <a:gd name="T47" fmla="*/ 61 h 116"/>
                <a:gd name="T48" fmla="*/ 34 w 165"/>
                <a:gd name="T49" fmla="*/ 69 h 116"/>
                <a:gd name="T50" fmla="*/ 42 w 165"/>
                <a:gd name="T51" fmla="*/ 77 h 116"/>
                <a:gd name="T52" fmla="*/ 52 w 165"/>
                <a:gd name="T53" fmla="*/ 85 h 116"/>
                <a:gd name="T54" fmla="*/ 61 w 165"/>
                <a:gd name="T55" fmla="*/ 92 h 116"/>
                <a:gd name="T56" fmla="*/ 72 w 165"/>
                <a:gd name="T57" fmla="*/ 99 h 116"/>
                <a:gd name="T58" fmla="*/ 84 w 165"/>
                <a:gd name="T59" fmla="*/ 104 h 116"/>
                <a:gd name="T60" fmla="*/ 95 w 165"/>
                <a:gd name="T61" fmla="*/ 108 h 116"/>
                <a:gd name="T62" fmla="*/ 108 w 165"/>
                <a:gd name="T63" fmla="*/ 111 h 116"/>
                <a:gd name="T64" fmla="*/ 123 w 165"/>
                <a:gd name="T65" fmla="*/ 115 h 116"/>
                <a:gd name="T66" fmla="*/ 137 w 165"/>
                <a:gd name="T67" fmla="*/ 115 h 116"/>
                <a:gd name="T68" fmla="*/ 151 w 165"/>
                <a:gd name="T69" fmla="*/ 116 h 116"/>
                <a:gd name="T70" fmla="*/ 137 w 165"/>
                <a:gd name="T71" fmla="*/ 94 h 116"/>
                <a:gd name="T72" fmla="*/ 165 w 165"/>
                <a:gd name="T73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116">
                  <a:moveTo>
                    <a:pt x="165" y="107"/>
                  </a:moveTo>
                  <a:lnTo>
                    <a:pt x="151" y="84"/>
                  </a:lnTo>
                  <a:lnTo>
                    <a:pt x="138" y="84"/>
                  </a:lnTo>
                  <a:lnTo>
                    <a:pt x="126" y="83"/>
                  </a:lnTo>
                  <a:lnTo>
                    <a:pt x="115" y="81"/>
                  </a:lnTo>
                  <a:lnTo>
                    <a:pt x="106" y="77"/>
                  </a:lnTo>
                  <a:lnTo>
                    <a:pt x="95" y="73"/>
                  </a:lnTo>
                  <a:lnTo>
                    <a:pt x="85" y="69"/>
                  </a:lnTo>
                  <a:lnTo>
                    <a:pt x="79" y="65"/>
                  </a:lnTo>
                  <a:lnTo>
                    <a:pt x="69" y="60"/>
                  </a:lnTo>
                  <a:lnTo>
                    <a:pt x="64" y="54"/>
                  </a:lnTo>
                  <a:lnTo>
                    <a:pt x="57" y="48"/>
                  </a:lnTo>
                  <a:lnTo>
                    <a:pt x="52" y="41"/>
                  </a:lnTo>
                  <a:lnTo>
                    <a:pt x="46" y="34"/>
                  </a:lnTo>
                  <a:lnTo>
                    <a:pt x="41" y="26"/>
                  </a:lnTo>
                  <a:lnTo>
                    <a:pt x="37" y="18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10"/>
                  </a:lnTo>
                  <a:lnTo>
                    <a:pt x="4" y="21"/>
                  </a:lnTo>
                  <a:lnTo>
                    <a:pt x="8" y="30"/>
                  </a:lnTo>
                  <a:lnTo>
                    <a:pt x="14" y="41"/>
                  </a:lnTo>
                  <a:lnTo>
                    <a:pt x="19" y="50"/>
                  </a:lnTo>
                  <a:lnTo>
                    <a:pt x="26" y="61"/>
                  </a:lnTo>
                  <a:lnTo>
                    <a:pt x="34" y="69"/>
                  </a:lnTo>
                  <a:lnTo>
                    <a:pt x="42" y="77"/>
                  </a:lnTo>
                  <a:lnTo>
                    <a:pt x="52" y="85"/>
                  </a:lnTo>
                  <a:lnTo>
                    <a:pt x="61" y="92"/>
                  </a:lnTo>
                  <a:lnTo>
                    <a:pt x="72" y="99"/>
                  </a:lnTo>
                  <a:lnTo>
                    <a:pt x="84" y="104"/>
                  </a:lnTo>
                  <a:lnTo>
                    <a:pt x="95" y="108"/>
                  </a:lnTo>
                  <a:lnTo>
                    <a:pt x="108" y="111"/>
                  </a:lnTo>
                  <a:lnTo>
                    <a:pt x="123" y="115"/>
                  </a:lnTo>
                  <a:lnTo>
                    <a:pt x="137" y="115"/>
                  </a:lnTo>
                  <a:lnTo>
                    <a:pt x="151" y="116"/>
                  </a:lnTo>
                  <a:lnTo>
                    <a:pt x="137" y="94"/>
                  </a:lnTo>
                  <a:lnTo>
                    <a:pt x="165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1090"/>
            <p:cNvSpPr>
              <a:spLocks/>
            </p:cNvSpPr>
            <p:nvPr/>
          </p:nvSpPr>
          <p:spPr bwMode="auto">
            <a:xfrm>
              <a:off x="1186" y="2828"/>
              <a:ext cx="18" cy="53"/>
            </a:xfrm>
            <a:custGeom>
              <a:avLst/>
              <a:gdLst>
                <a:gd name="T0" fmla="*/ 54 w 54"/>
                <a:gd name="T1" fmla="*/ 140 h 159"/>
                <a:gd name="T2" fmla="*/ 46 w 54"/>
                <a:gd name="T3" fmla="*/ 126 h 159"/>
                <a:gd name="T4" fmla="*/ 40 w 54"/>
                <a:gd name="T5" fmla="*/ 112 h 159"/>
                <a:gd name="T6" fmla="*/ 35 w 54"/>
                <a:gd name="T7" fmla="*/ 95 h 159"/>
                <a:gd name="T8" fmla="*/ 34 w 54"/>
                <a:gd name="T9" fmla="*/ 78 h 159"/>
                <a:gd name="T10" fmla="*/ 32 w 54"/>
                <a:gd name="T11" fmla="*/ 59 h 159"/>
                <a:gd name="T12" fmla="*/ 34 w 54"/>
                <a:gd name="T13" fmla="*/ 43 h 159"/>
                <a:gd name="T14" fmla="*/ 36 w 54"/>
                <a:gd name="T15" fmla="*/ 27 h 159"/>
                <a:gd name="T16" fmla="*/ 42 w 54"/>
                <a:gd name="T17" fmla="*/ 14 h 159"/>
                <a:gd name="T18" fmla="*/ 14 w 54"/>
                <a:gd name="T19" fmla="*/ 0 h 159"/>
                <a:gd name="T20" fmla="*/ 7 w 54"/>
                <a:gd name="T21" fmla="*/ 18 h 159"/>
                <a:gd name="T22" fmla="*/ 3 w 54"/>
                <a:gd name="T23" fmla="*/ 39 h 159"/>
                <a:gd name="T24" fmla="*/ 0 w 54"/>
                <a:gd name="T25" fmla="*/ 59 h 159"/>
                <a:gd name="T26" fmla="*/ 1 w 54"/>
                <a:gd name="T27" fmla="*/ 79 h 159"/>
                <a:gd name="T28" fmla="*/ 4 w 54"/>
                <a:gd name="T29" fmla="*/ 101 h 159"/>
                <a:gd name="T30" fmla="*/ 9 w 54"/>
                <a:gd name="T31" fmla="*/ 121 h 159"/>
                <a:gd name="T32" fmla="*/ 18 w 54"/>
                <a:gd name="T33" fmla="*/ 140 h 159"/>
                <a:gd name="T34" fmla="*/ 28 w 54"/>
                <a:gd name="T35" fmla="*/ 159 h 159"/>
                <a:gd name="T36" fmla="*/ 54 w 54"/>
                <a:gd name="T37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59">
                  <a:moveTo>
                    <a:pt x="54" y="140"/>
                  </a:moveTo>
                  <a:lnTo>
                    <a:pt x="46" y="126"/>
                  </a:lnTo>
                  <a:lnTo>
                    <a:pt x="40" y="112"/>
                  </a:lnTo>
                  <a:lnTo>
                    <a:pt x="35" y="95"/>
                  </a:lnTo>
                  <a:lnTo>
                    <a:pt x="34" y="78"/>
                  </a:lnTo>
                  <a:lnTo>
                    <a:pt x="32" y="59"/>
                  </a:lnTo>
                  <a:lnTo>
                    <a:pt x="34" y="43"/>
                  </a:lnTo>
                  <a:lnTo>
                    <a:pt x="36" y="27"/>
                  </a:lnTo>
                  <a:lnTo>
                    <a:pt x="42" y="14"/>
                  </a:lnTo>
                  <a:lnTo>
                    <a:pt x="14" y="0"/>
                  </a:lnTo>
                  <a:lnTo>
                    <a:pt x="7" y="18"/>
                  </a:lnTo>
                  <a:lnTo>
                    <a:pt x="3" y="39"/>
                  </a:lnTo>
                  <a:lnTo>
                    <a:pt x="0" y="59"/>
                  </a:lnTo>
                  <a:lnTo>
                    <a:pt x="1" y="79"/>
                  </a:lnTo>
                  <a:lnTo>
                    <a:pt x="4" y="101"/>
                  </a:lnTo>
                  <a:lnTo>
                    <a:pt x="9" y="121"/>
                  </a:lnTo>
                  <a:lnTo>
                    <a:pt x="18" y="140"/>
                  </a:lnTo>
                  <a:lnTo>
                    <a:pt x="28" y="159"/>
                  </a:lnTo>
                  <a:lnTo>
                    <a:pt x="54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091"/>
            <p:cNvSpPr>
              <a:spLocks/>
            </p:cNvSpPr>
            <p:nvPr/>
          </p:nvSpPr>
          <p:spPr bwMode="auto">
            <a:xfrm>
              <a:off x="1195" y="2874"/>
              <a:ext cx="44" cy="20"/>
            </a:xfrm>
            <a:custGeom>
              <a:avLst/>
              <a:gdLst>
                <a:gd name="T0" fmla="*/ 131 w 131"/>
                <a:gd name="T1" fmla="*/ 43 h 59"/>
                <a:gd name="T2" fmla="*/ 115 w 131"/>
                <a:gd name="T3" fmla="*/ 27 h 59"/>
                <a:gd name="T4" fmla="*/ 101 w 131"/>
                <a:gd name="T5" fmla="*/ 27 h 59"/>
                <a:gd name="T6" fmla="*/ 89 w 131"/>
                <a:gd name="T7" fmla="*/ 27 h 59"/>
                <a:gd name="T8" fmla="*/ 75 w 131"/>
                <a:gd name="T9" fmla="*/ 24 h 59"/>
                <a:gd name="T10" fmla="*/ 62 w 131"/>
                <a:gd name="T11" fmla="*/ 22 h 59"/>
                <a:gd name="T12" fmla="*/ 49 w 131"/>
                <a:gd name="T13" fmla="*/ 18 h 59"/>
                <a:gd name="T14" fmla="*/ 41 w 131"/>
                <a:gd name="T15" fmla="*/ 14 h 59"/>
                <a:gd name="T16" fmla="*/ 31 w 131"/>
                <a:gd name="T17" fmla="*/ 8 h 59"/>
                <a:gd name="T18" fmla="*/ 25 w 131"/>
                <a:gd name="T19" fmla="*/ 0 h 59"/>
                <a:gd name="T20" fmla="*/ 0 w 131"/>
                <a:gd name="T21" fmla="*/ 18 h 59"/>
                <a:gd name="T22" fmla="*/ 10 w 131"/>
                <a:gd name="T23" fmla="*/ 31 h 59"/>
                <a:gd name="T24" fmla="*/ 23 w 131"/>
                <a:gd name="T25" fmla="*/ 40 h 59"/>
                <a:gd name="T26" fmla="*/ 39 w 131"/>
                <a:gd name="T27" fmla="*/ 48 h 59"/>
                <a:gd name="T28" fmla="*/ 56 w 131"/>
                <a:gd name="T29" fmla="*/ 52 h 59"/>
                <a:gd name="T30" fmla="*/ 69 w 131"/>
                <a:gd name="T31" fmla="*/ 56 h 59"/>
                <a:gd name="T32" fmla="*/ 87 w 131"/>
                <a:gd name="T33" fmla="*/ 58 h 59"/>
                <a:gd name="T34" fmla="*/ 101 w 131"/>
                <a:gd name="T35" fmla="*/ 59 h 59"/>
                <a:gd name="T36" fmla="*/ 115 w 131"/>
                <a:gd name="T37" fmla="*/ 59 h 59"/>
                <a:gd name="T38" fmla="*/ 99 w 131"/>
                <a:gd name="T39" fmla="*/ 43 h 59"/>
                <a:gd name="T40" fmla="*/ 131 w 131"/>
                <a:gd name="T4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9">
                  <a:moveTo>
                    <a:pt x="131" y="43"/>
                  </a:moveTo>
                  <a:lnTo>
                    <a:pt x="115" y="27"/>
                  </a:lnTo>
                  <a:lnTo>
                    <a:pt x="101" y="27"/>
                  </a:lnTo>
                  <a:lnTo>
                    <a:pt x="89" y="27"/>
                  </a:lnTo>
                  <a:lnTo>
                    <a:pt x="75" y="24"/>
                  </a:lnTo>
                  <a:lnTo>
                    <a:pt x="62" y="22"/>
                  </a:lnTo>
                  <a:lnTo>
                    <a:pt x="49" y="18"/>
                  </a:lnTo>
                  <a:lnTo>
                    <a:pt x="41" y="14"/>
                  </a:lnTo>
                  <a:lnTo>
                    <a:pt x="31" y="8"/>
                  </a:lnTo>
                  <a:lnTo>
                    <a:pt x="25" y="0"/>
                  </a:lnTo>
                  <a:lnTo>
                    <a:pt x="0" y="18"/>
                  </a:lnTo>
                  <a:lnTo>
                    <a:pt x="10" y="31"/>
                  </a:lnTo>
                  <a:lnTo>
                    <a:pt x="23" y="40"/>
                  </a:lnTo>
                  <a:lnTo>
                    <a:pt x="39" y="48"/>
                  </a:lnTo>
                  <a:lnTo>
                    <a:pt x="56" y="52"/>
                  </a:lnTo>
                  <a:lnTo>
                    <a:pt x="69" y="56"/>
                  </a:lnTo>
                  <a:lnTo>
                    <a:pt x="87" y="58"/>
                  </a:lnTo>
                  <a:lnTo>
                    <a:pt x="101" y="59"/>
                  </a:lnTo>
                  <a:lnTo>
                    <a:pt x="115" y="59"/>
                  </a:lnTo>
                  <a:lnTo>
                    <a:pt x="99" y="43"/>
                  </a:lnTo>
                  <a:lnTo>
                    <a:pt x="13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092"/>
            <p:cNvSpPr>
              <a:spLocks/>
            </p:cNvSpPr>
            <p:nvPr/>
          </p:nvSpPr>
          <p:spPr bwMode="auto">
            <a:xfrm>
              <a:off x="1228" y="2889"/>
              <a:ext cx="55" cy="36"/>
            </a:xfrm>
            <a:custGeom>
              <a:avLst/>
              <a:gdLst>
                <a:gd name="T0" fmla="*/ 164 w 164"/>
                <a:gd name="T1" fmla="*/ 78 h 110"/>
                <a:gd name="T2" fmla="*/ 163 w 164"/>
                <a:gd name="T3" fmla="*/ 78 h 110"/>
                <a:gd name="T4" fmla="*/ 152 w 164"/>
                <a:gd name="T5" fmla="*/ 78 h 110"/>
                <a:gd name="T6" fmla="*/ 140 w 164"/>
                <a:gd name="T7" fmla="*/ 78 h 110"/>
                <a:gd name="T8" fmla="*/ 128 w 164"/>
                <a:gd name="T9" fmla="*/ 78 h 110"/>
                <a:gd name="T10" fmla="*/ 117 w 164"/>
                <a:gd name="T11" fmla="*/ 77 h 110"/>
                <a:gd name="T12" fmla="*/ 106 w 164"/>
                <a:gd name="T13" fmla="*/ 75 h 110"/>
                <a:gd name="T14" fmla="*/ 95 w 164"/>
                <a:gd name="T15" fmla="*/ 73 h 110"/>
                <a:gd name="T16" fmla="*/ 83 w 164"/>
                <a:gd name="T17" fmla="*/ 69 h 110"/>
                <a:gd name="T18" fmla="*/ 74 w 164"/>
                <a:gd name="T19" fmla="*/ 64 h 110"/>
                <a:gd name="T20" fmla="*/ 64 w 164"/>
                <a:gd name="T21" fmla="*/ 59 h 110"/>
                <a:gd name="T22" fmla="*/ 56 w 164"/>
                <a:gd name="T23" fmla="*/ 54 h 110"/>
                <a:gd name="T24" fmla="*/ 48 w 164"/>
                <a:gd name="T25" fmla="*/ 47 h 110"/>
                <a:gd name="T26" fmla="*/ 43 w 164"/>
                <a:gd name="T27" fmla="*/ 42 h 110"/>
                <a:gd name="T28" fmla="*/ 39 w 164"/>
                <a:gd name="T29" fmla="*/ 32 h 110"/>
                <a:gd name="T30" fmla="*/ 35 w 164"/>
                <a:gd name="T31" fmla="*/ 23 h 110"/>
                <a:gd name="T32" fmla="*/ 32 w 164"/>
                <a:gd name="T33" fmla="*/ 12 h 110"/>
                <a:gd name="T34" fmla="*/ 32 w 164"/>
                <a:gd name="T35" fmla="*/ 0 h 110"/>
                <a:gd name="T36" fmla="*/ 0 w 164"/>
                <a:gd name="T37" fmla="*/ 0 h 110"/>
                <a:gd name="T38" fmla="*/ 1 w 164"/>
                <a:gd name="T39" fmla="*/ 16 h 110"/>
                <a:gd name="T40" fmla="*/ 5 w 164"/>
                <a:gd name="T41" fmla="*/ 32 h 110"/>
                <a:gd name="T42" fmla="*/ 9 w 164"/>
                <a:gd name="T43" fmla="*/ 46 h 110"/>
                <a:gd name="T44" fmla="*/ 16 w 164"/>
                <a:gd name="T45" fmla="*/ 58 h 110"/>
                <a:gd name="T46" fmla="*/ 27 w 164"/>
                <a:gd name="T47" fmla="*/ 70 h 110"/>
                <a:gd name="T48" fmla="*/ 38 w 164"/>
                <a:gd name="T49" fmla="*/ 78 h 110"/>
                <a:gd name="T50" fmla="*/ 48 w 164"/>
                <a:gd name="T51" fmla="*/ 86 h 110"/>
                <a:gd name="T52" fmla="*/ 60 w 164"/>
                <a:gd name="T53" fmla="*/ 93 h 110"/>
                <a:gd name="T54" fmla="*/ 74 w 164"/>
                <a:gd name="T55" fmla="*/ 98 h 110"/>
                <a:gd name="T56" fmla="*/ 86 w 164"/>
                <a:gd name="T57" fmla="*/ 102 h 110"/>
                <a:gd name="T58" fmla="*/ 100 w 164"/>
                <a:gd name="T59" fmla="*/ 105 h 110"/>
                <a:gd name="T60" fmla="*/ 113 w 164"/>
                <a:gd name="T61" fmla="*/ 109 h 110"/>
                <a:gd name="T62" fmla="*/ 126 w 164"/>
                <a:gd name="T63" fmla="*/ 110 h 110"/>
                <a:gd name="T64" fmla="*/ 140 w 164"/>
                <a:gd name="T65" fmla="*/ 110 h 110"/>
                <a:gd name="T66" fmla="*/ 152 w 164"/>
                <a:gd name="T67" fmla="*/ 110 h 110"/>
                <a:gd name="T68" fmla="*/ 164 w 164"/>
                <a:gd name="T69" fmla="*/ 110 h 110"/>
                <a:gd name="T70" fmla="*/ 164 w 164"/>
                <a:gd name="T71" fmla="*/ 110 h 110"/>
                <a:gd name="T72" fmla="*/ 164 w 164"/>
                <a:gd name="T73" fmla="*/ 7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110">
                  <a:moveTo>
                    <a:pt x="164" y="78"/>
                  </a:moveTo>
                  <a:lnTo>
                    <a:pt x="163" y="78"/>
                  </a:lnTo>
                  <a:lnTo>
                    <a:pt x="152" y="78"/>
                  </a:lnTo>
                  <a:lnTo>
                    <a:pt x="140" y="78"/>
                  </a:lnTo>
                  <a:lnTo>
                    <a:pt x="128" y="78"/>
                  </a:lnTo>
                  <a:lnTo>
                    <a:pt x="117" y="77"/>
                  </a:lnTo>
                  <a:lnTo>
                    <a:pt x="106" y="75"/>
                  </a:lnTo>
                  <a:lnTo>
                    <a:pt x="95" y="73"/>
                  </a:lnTo>
                  <a:lnTo>
                    <a:pt x="83" y="69"/>
                  </a:lnTo>
                  <a:lnTo>
                    <a:pt x="74" y="64"/>
                  </a:lnTo>
                  <a:lnTo>
                    <a:pt x="64" y="59"/>
                  </a:lnTo>
                  <a:lnTo>
                    <a:pt x="56" y="54"/>
                  </a:lnTo>
                  <a:lnTo>
                    <a:pt x="48" y="47"/>
                  </a:lnTo>
                  <a:lnTo>
                    <a:pt x="43" y="42"/>
                  </a:lnTo>
                  <a:lnTo>
                    <a:pt x="39" y="32"/>
                  </a:lnTo>
                  <a:lnTo>
                    <a:pt x="35" y="23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5" y="32"/>
                  </a:lnTo>
                  <a:lnTo>
                    <a:pt x="9" y="46"/>
                  </a:lnTo>
                  <a:lnTo>
                    <a:pt x="16" y="58"/>
                  </a:lnTo>
                  <a:lnTo>
                    <a:pt x="27" y="70"/>
                  </a:lnTo>
                  <a:lnTo>
                    <a:pt x="38" y="78"/>
                  </a:lnTo>
                  <a:lnTo>
                    <a:pt x="48" y="86"/>
                  </a:lnTo>
                  <a:lnTo>
                    <a:pt x="60" y="93"/>
                  </a:lnTo>
                  <a:lnTo>
                    <a:pt x="74" y="98"/>
                  </a:lnTo>
                  <a:lnTo>
                    <a:pt x="86" y="102"/>
                  </a:lnTo>
                  <a:lnTo>
                    <a:pt x="100" y="105"/>
                  </a:lnTo>
                  <a:lnTo>
                    <a:pt x="113" y="109"/>
                  </a:lnTo>
                  <a:lnTo>
                    <a:pt x="126" y="110"/>
                  </a:lnTo>
                  <a:lnTo>
                    <a:pt x="140" y="110"/>
                  </a:lnTo>
                  <a:lnTo>
                    <a:pt x="152" y="110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093"/>
            <p:cNvSpPr>
              <a:spLocks/>
            </p:cNvSpPr>
            <p:nvPr/>
          </p:nvSpPr>
          <p:spPr bwMode="auto">
            <a:xfrm>
              <a:off x="1284" y="2874"/>
              <a:ext cx="70" cy="51"/>
            </a:xfrm>
            <a:custGeom>
              <a:avLst/>
              <a:gdLst>
                <a:gd name="T0" fmla="*/ 210 w 210"/>
                <a:gd name="T1" fmla="*/ 8 h 155"/>
                <a:gd name="T2" fmla="*/ 184 w 210"/>
                <a:gd name="T3" fmla="*/ 0 h 155"/>
                <a:gd name="T4" fmla="*/ 174 w 210"/>
                <a:gd name="T5" fmla="*/ 10 h 155"/>
                <a:gd name="T6" fmla="*/ 163 w 210"/>
                <a:gd name="T7" fmla="*/ 20 h 155"/>
                <a:gd name="T8" fmla="*/ 153 w 210"/>
                <a:gd name="T9" fmla="*/ 31 h 155"/>
                <a:gd name="T10" fmla="*/ 141 w 210"/>
                <a:gd name="T11" fmla="*/ 42 h 155"/>
                <a:gd name="T12" fmla="*/ 130 w 210"/>
                <a:gd name="T13" fmla="*/ 51 h 155"/>
                <a:gd name="T14" fmla="*/ 120 w 210"/>
                <a:gd name="T15" fmla="*/ 62 h 155"/>
                <a:gd name="T16" fmla="*/ 109 w 210"/>
                <a:gd name="T17" fmla="*/ 72 h 155"/>
                <a:gd name="T18" fmla="*/ 97 w 210"/>
                <a:gd name="T19" fmla="*/ 81 h 155"/>
                <a:gd name="T20" fmla="*/ 86 w 210"/>
                <a:gd name="T21" fmla="*/ 89 h 155"/>
                <a:gd name="T22" fmla="*/ 72 w 210"/>
                <a:gd name="T23" fmla="*/ 97 h 155"/>
                <a:gd name="T24" fmla="*/ 62 w 210"/>
                <a:gd name="T25" fmla="*/ 104 h 155"/>
                <a:gd name="T26" fmla="*/ 48 w 210"/>
                <a:gd name="T27" fmla="*/ 111 h 155"/>
                <a:gd name="T28" fmla="*/ 36 w 210"/>
                <a:gd name="T29" fmla="*/ 115 h 155"/>
                <a:gd name="T30" fmla="*/ 25 w 210"/>
                <a:gd name="T31" fmla="*/ 120 h 155"/>
                <a:gd name="T32" fmla="*/ 12 w 210"/>
                <a:gd name="T33" fmla="*/ 122 h 155"/>
                <a:gd name="T34" fmla="*/ 0 w 210"/>
                <a:gd name="T35" fmla="*/ 123 h 155"/>
                <a:gd name="T36" fmla="*/ 0 w 210"/>
                <a:gd name="T37" fmla="*/ 155 h 155"/>
                <a:gd name="T38" fmla="*/ 16 w 210"/>
                <a:gd name="T39" fmla="*/ 154 h 155"/>
                <a:gd name="T40" fmla="*/ 32 w 210"/>
                <a:gd name="T41" fmla="*/ 150 h 155"/>
                <a:gd name="T42" fmla="*/ 47 w 210"/>
                <a:gd name="T43" fmla="*/ 146 h 155"/>
                <a:gd name="T44" fmla="*/ 62 w 210"/>
                <a:gd name="T45" fmla="*/ 139 h 155"/>
                <a:gd name="T46" fmla="*/ 76 w 210"/>
                <a:gd name="T47" fmla="*/ 132 h 155"/>
                <a:gd name="T48" fmla="*/ 90 w 210"/>
                <a:gd name="T49" fmla="*/ 124 h 155"/>
                <a:gd name="T50" fmla="*/ 102 w 210"/>
                <a:gd name="T51" fmla="*/ 115 h 155"/>
                <a:gd name="T52" fmla="*/ 116 w 210"/>
                <a:gd name="T53" fmla="*/ 107 h 155"/>
                <a:gd name="T54" fmla="*/ 129 w 210"/>
                <a:gd name="T55" fmla="*/ 96 h 155"/>
                <a:gd name="T56" fmla="*/ 140 w 210"/>
                <a:gd name="T57" fmla="*/ 85 h 155"/>
                <a:gd name="T58" fmla="*/ 153 w 210"/>
                <a:gd name="T59" fmla="*/ 76 h 155"/>
                <a:gd name="T60" fmla="*/ 164 w 210"/>
                <a:gd name="T61" fmla="*/ 64 h 155"/>
                <a:gd name="T62" fmla="*/ 175 w 210"/>
                <a:gd name="T63" fmla="*/ 53 h 155"/>
                <a:gd name="T64" fmla="*/ 184 w 210"/>
                <a:gd name="T65" fmla="*/ 42 h 155"/>
                <a:gd name="T66" fmla="*/ 195 w 210"/>
                <a:gd name="T67" fmla="*/ 31 h 155"/>
                <a:gd name="T68" fmla="*/ 206 w 210"/>
                <a:gd name="T69" fmla="*/ 22 h 155"/>
                <a:gd name="T70" fmla="*/ 179 w 210"/>
                <a:gd name="T71" fmla="*/ 12 h 155"/>
                <a:gd name="T72" fmla="*/ 210 w 210"/>
                <a:gd name="T73" fmla="*/ 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55">
                  <a:moveTo>
                    <a:pt x="210" y="8"/>
                  </a:moveTo>
                  <a:lnTo>
                    <a:pt x="184" y="0"/>
                  </a:lnTo>
                  <a:lnTo>
                    <a:pt x="174" y="10"/>
                  </a:lnTo>
                  <a:lnTo>
                    <a:pt x="163" y="20"/>
                  </a:lnTo>
                  <a:lnTo>
                    <a:pt x="153" y="31"/>
                  </a:lnTo>
                  <a:lnTo>
                    <a:pt x="141" y="42"/>
                  </a:lnTo>
                  <a:lnTo>
                    <a:pt x="130" y="51"/>
                  </a:lnTo>
                  <a:lnTo>
                    <a:pt x="120" y="62"/>
                  </a:lnTo>
                  <a:lnTo>
                    <a:pt x="109" y="72"/>
                  </a:lnTo>
                  <a:lnTo>
                    <a:pt x="97" y="81"/>
                  </a:lnTo>
                  <a:lnTo>
                    <a:pt x="86" y="89"/>
                  </a:lnTo>
                  <a:lnTo>
                    <a:pt x="72" y="97"/>
                  </a:lnTo>
                  <a:lnTo>
                    <a:pt x="62" y="104"/>
                  </a:lnTo>
                  <a:lnTo>
                    <a:pt x="48" y="111"/>
                  </a:lnTo>
                  <a:lnTo>
                    <a:pt x="36" y="115"/>
                  </a:lnTo>
                  <a:lnTo>
                    <a:pt x="25" y="120"/>
                  </a:lnTo>
                  <a:lnTo>
                    <a:pt x="12" y="122"/>
                  </a:lnTo>
                  <a:lnTo>
                    <a:pt x="0" y="123"/>
                  </a:lnTo>
                  <a:lnTo>
                    <a:pt x="0" y="155"/>
                  </a:lnTo>
                  <a:lnTo>
                    <a:pt x="16" y="154"/>
                  </a:lnTo>
                  <a:lnTo>
                    <a:pt x="32" y="150"/>
                  </a:lnTo>
                  <a:lnTo>
                    <a:pt x="47" y="146"/>
                  </a:lnTo>
                  <a:lnTo>
                    <a:pt x="62" y="139"/>
                  </a:lnTo>
                  <a:lnTo>
                    <a:pt x="76" y="132"/>
                  </a:lnTo>
                  <a:lnTo>
                    <a:pt x="90" y="124"/>
                  </a:lnTo>
                  <a:lnTo>
                    <a:pt x="102" y="115"/>
                  </a:lnTo>
                  <a:lnTo>
                    <a:pt x="116" y="107"/>
                  </a:lnTo>
                  <a:lnTo>
                    <a:pt x="129" y="96"/>
                  </a:lnTo>
                  <a:lnTo>
                    <a:pt x="140" y="85"/>
                  </a:lnTo>
                  <a:lnTo>
                    <a:pt x="153" y="76"/>
                  </a:lnTo>
                  <a:lnTo>
                    <a:pt x="164" y="64"/>
                  </a:lnTo>
                  <a:lnTo>
                    <a:pt x="175" y="53"/>
                  </a:lnTo>
                  <a:lnTo>
                    <a:pt x="184" y="42"/>
                  </a:lnTo>
                  <a:lnTo>
                    <a:pt x="195" y="31"/>
                  </a:lnTo>
                  <a:lnTo>
                    <a:pt x="206" y="22"/>
                  </a:lnTo>
                  <a:lnTo>
                    <a:pt x="179" y="12"/>
                  </a:lnTo>
                  <a:lnTo>
                    <a:pt x="2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094"/>
            <p:cNvSpPr>
              <a:spLocks/>
            </p:cNvSpPr>
            <p:nvPr/>
          </p:nvSpPr>
          <p:spPr bwMode="auto">
            <a:xfrm>
              <a:off x="1343" y="2877"/>
              <a:ext cx="46" cy="88"/>
            </a:xfrm>
            <a:custGeom>
              <a:avLst/>
              <a:gdLst>
                <a:gd name="T0" fmla="*/ 137 w 137"/>
                <a:gd name="T1" fmla="*/ 236 h 265"/>
                <a:gd name="T2" fmla="*/ 110 w 137"/>
                <a:gd name="T3" fmla="*/ 221 h 265"/>
                <a:gd name="T4" fmla="*/ 89 w 137"/>
                <a:gd name="T5" fmla="*/ 201 h 265"/>
                <a:gd name="T6" fmla="*/ 72 w 137"/>
                <a:gd name="T7" fmla="*/ 176 h 265"/>
                <a:gd name="T8" fmla="*/ 60 w 137"/>
                <a:gd name="T9" fmla="*/ 148 h 265"/>
                <a:gd name="T10" fmla="*/ 49 w 137"/>
                <a:gd name="T11" fmla="*/ 116 h 265"/>
                <a:gd name="T12" fmla="*/ 43 w 137"/>
                <a:gd name="T13" fmla="*/ 81 h 265"/>
                <a:gd name="T14" fmla="*/ 37 w 137"/>
                <a:gd name="T15" fmla="*/ 41 h 265"/>
                <a:gd name="T16" fmla="*/ 32 w 137"/>
                <a:gd name="T17" fmla="*/ 0 h 265"/>
                <a:gd name="T18" fmla="*/ 0 w 137"/>
                <a:gd name="T19" fmla="*/ 2 h 265"/>
                <a:gd name="T20" fmla="*/ 5 w 137"/>
                <a:gd name="T21" fmla="*/ 44 h 265"/>
                <a:gd name="T22" fmla="*/ 10 w 137"/>
                <a:gd name="T23" fmla="*/ 85 h 265"/>
                <a:gd name="T24" fmla="*/ 18 w 137"/>
                <a:gd name="T25" fmla="*/ 124 h 265"/>
                <a:gd name="T26" fmla="*/ 29 w 137"/>
                <a:gd name="T27" fmla="*/ 159 h 265"/>
                <a:gd name="T28" fmla="*/ 45 w 137"/>
                <a:gd name="T29" fmla="*/ 191 h 265"/>
                <a:gd name="T30" fmla="*/ 66 w 137"/>
                <a:gd name="T31" fmla="*/ 221 h 265"/>
                <a:gd name="T32" fmla="*/ 91 w 137"/>
                <a:gd name="T33" fmla="*/ 247 h 265"/>
                <a:gd name="T34" fmla="*/ 125 w 137"/>
                <a:gd name="T35" fmla="*/ 265 h 265"/>
                <a:gd name="T36" fmla="*/ 137 w 137"/>
                <a:gd name="T37" fmla="*/ 2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65">
                  <a:moveTo>
                    <a:pt x="137" y="236"/>
                  </a:moveTo>
                  <a:lnTo>
                    <a:pt x="110" y="221"/>
                  </a:lnTo>
                  <a:lnTo>
                    <a:pt x="89" y="201"/>
                  </a:lnTo>
                  <a:lnTo>
                    <a:pt x="72" y="176"/>
                  </a:lnTo>
                  <a:lnTo>
                    <a:pt x="60" y="148"/>
                  </a:lnTo>
                  <a:lnTo>
                    <a:pt x="49" y="116"/>
                  </a:lnTo>
                  <a:lnTo>
                    <a:pt x="43" y="81"/>
                  </a:lnTo>
                  <a:lnTo>
                    <a:pt x="37" y="41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44"/>
                  </a:lnTo>
                  <a:lnTo>
                    <a:pt x="10" y="85"/>
                  </a:lnTo>
                  <a:lnTo>
                    <a:pt x="18" y="124"/>
                  </a:lnTo>
                  <a:lnTo>
                    <a:pt x="29" y="159"/>
                  </a:lnTo>
                  <a:lnTo>
                    <a:pt x="45" y="191"/>
                  </a:lnTo>
                  <a:lnTo>
                    <a:pt x="66" y="221"/>
                  </a:lnTo>
                  <a:lnTo>
                    <a:pt x="91" y="247"/>
                  </a:lnTo>
                  <a:lnTo>
                    <a:pt x="125" y="265"/>
                  </a:lnTo>
                  <a:lnTo>
                    <a:pt x="137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095"/>
            <p:cNvSpPr>
              <a:spLocks/>
            </p:cNvSpPr>
            <p:nvPr/>
          </p:nvSpPr>
          <p:spPr bwMode="auto">
            <a:xfrm>
              <a:off x="1384" y="2930"/>
              <a:ext cx="92" cy="40"/>
            </a:xfrm>
            <a:custGeom>
              <a:avLst/>
              <a:gdLst>
                <a:gd name="T0" fmla="*/ 273 w 275"/>
                <a:gd name="T1" fmla="*/ 0 h 121"/>
                <a:gd name="T2" fmla="*/ 250 w 275"/>
                <a:gd name="T3" fmla="*/ 0 h 121"/>
                <a:gd name="T4" fmla="*/ 238 w 275"/>
                <a:gd name="T5" fmla="*/ 13 h 121"/>
                <a:gd name="T6" fmla="*/ 226 w 275"/>
                <a:gd name="T7" fmla="*/ 25 h 121"/>
                <a:gd name="T8" fmla="*/ 213 w 275"/>
                <a:gd name="T9" fmla="*/ 36 h 121"/>
                <a:gd name="T10" fmla="*/ 198 w 275"/>
                <a:gd name="T11" fmla="*/ 46 h 121"/>
                <a:gd name="T12" fmla="*/ 182 w 275"/>
                <a:gd name="T13" fmla="*/ 56 h 121"/>
                <a:gd name="T14" fmla="*/ 167 w 275"/>
                <a:gd name="T15" fmla="*/ 65 h 121"/>
                <a:gd name="T16" fmla="*/ 151 w 275"/>
                <a:gd name="T17" fmla="*/ 73 h 121"/>
                <a:gd name="T18" fmla="*/ 134 w 275"/>
                <a:gd name="T19" fmla="*/ 78 h 121"/>
                <a:gd name="T20" fmla="*/ 118 w 275"/>
                <a:gd name="T21" fmla="*/ 83 h 121"/>
                <a:gd name="T22" fmla="*/ 103 w 275"/>
                <a:gd name="T23" fmla="*/ 86 h 121"/>
                <a:gd name="T24" fmla="*/ 87 w 275"/>
                <a:gd name="T25" fmla="*/ 89 h 121"/>
                <a:gd name="T26" fmla="*/ 71 w 275"/>
                <a:gd name="T27" fmla="*/ 89 h 121"/>
                <a:gd name="T28" fmla="*/ 56 w 275"/>
                <a:gd name="T29" fmla="*/ 89 h 121"/>
                <a:gd name="T30" fmla="*/ 41 w 275"/>
                <a:gd name="T31" fmla="*/ 86 h 121"/>
                <a:gd name="T32" fmla="*/ 27 w 275"/>
                <a:gd name="T33" fmla="*/ 82 h 121"/>
                <a:gd name="T34" fmla="*/ 13 w 275"/>
                <a:gd name="T35" fmla="*/ 77 h 121"/>
                <a:gd name="T36" fmla="*/ 0 w 275"/>
                <a:gd name="T37" fmla="*/ 106 h 121"/>
                <a:gd name="T38" fmla="*/ 18 w 275"/>
                <a:gd name="T39" fmla="*/ 113 h 121"/>
                <a:gd name="T40" fmla="*/ 36 w 275"/>
                <a:gd name="T41" fmla="*/ 117 h 121"/>
                <a:gd name="T42" fmla="*/ 54 w 275"/>
                <a:gd name="T43" fmla="*/ 120 h 121"/>
                <a:gd name="T44" fmla="*/ 71 w 275"/>
                <a:gd name="T45" fmla="*/ 121 h 121"/>
                <a:gd name="T46" fmla="*/ 89 w 275"/>
                <a:gd name="T47" fmla="*/ 120 h 121"/>
                <a:gd name="T48" fmla="*/ 109 w 275"/>
                <a:gd name="T49" fmla="*/ 119 h 121"/>
                <a:gd name="T50" fmla="*/ 128 w 275"/>
                <a:gd name="T51" fmla="*/ 113 h 121"/>
                <a:gd name="T52" fmla="*/ 145 w 275"/>
                <a:gd name="T53" fmla="*/ 109 h 121"/>
                <a:gd name="T54" fmla="*/ 163 w 275"/>
                <a:gd name="T55" fmla="*/ 101 h 121"/>
                <a:gd name="T56" fmla="*/ 180 w 275"/>
                <a:gd name="T57" fmla="*/ 93 h 121"/>
                <a:gd name="T58" fmla="*/ 199 w 275"/>
                <a:gd name="T59" fmla="*/ 83 h 121"/>
                <a:gd name="T60" fmla="*/ 214 w 275"/>
                <a:gd name="T61" fmla="*/ 73 h 121"/>
                <a:gd name="T62" fmla="*/ 230 w 275"/>
                <a:gd name="T63" fmla="*/ 62 h 121"/>
                <a:gd name="T64" fmla="*/ 246 w 275"/>
                <a:gd name="T65" fmla="*/ 48 h 121"/>
                <a:gd name="T66" fmla="*/ 260 w 275"/>
                <a:gd name="T67" fmla="*/ 35 h 121"/>
                <a:gd name="T68" fmla="*/ 275 w 275"/>
                <a:gd name="T69" fmla="*/ 21 h 121"/>
                <a:gd name="T70" fmla="*/ 252 w 275"/>
                <a:gd name="T71" fmla="*/ 21 h 121"/>
                <a:gd name="T72" fmla="*/ 273 w 275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5" h="121">
                  <a:moveTo>
                    <a:pt x="273" y="0"/>
                  </a:moveTo>
                  <a:lnTo>
                    <a:pt x="250" y="0"/>
                  </a:lnTo>
                  <a:lnTo>
                    <a:pt x="238" y="13"/>
                  </a:lnTo>
                  <a:lnTo>
                    <a:pt x="226" y="25"/>
                  </a:lnTo>
                  <a:lnTo>
                    <a:pt x="213" y="36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7" y="65"/>
                  </a:lnTo>
                  <a:lnTo>
                    <a:pt x="151" y="73"/>
                  </a:lnTo>
                  <a:lnTo>
                    <a:pt x="134" y="78"/>
                  </a:lnTo>
                  <a:lnTo>
                    <a:pt x="118" y="83"/>
                  </a:lnTo>
                  <a:lnTo>
                    <a:pt x="103" y="86"/>
                  </a:lnTo>
                  <a:lnTo>
                    <a:pt x="87" y="89"/>
                  </a:lnTo>
                  <a:lnTo>
                    <a:pt x="71" y="89"/>
                  </a:lnTo>
                  <a:lnTo>
                    <a:pt x="56" y="89"/>
                  </a:lnTo>
                  <a:lnTo>
                    <a:pt x="41" y="86"/>
                  </a:lnTo>
                  <a:lnTo>
                    <a:pt x="27" y="82"/>
                  </a:lnTo>
                  <a:lnTo>
                    <a:pt x="13" y="77"/>
                  </a:lnTo>
                  <a:lnTo>
                    <a:pt x="0" y="106"/>
                  </a:lnTo>
                  <a:lnTo>
                    <a:pt x="18" y="113"/>
                  </a:lnTo>
                  <a:lnTo>
                    <a:pt x="36" y="117"/>
                  </a:lnTo>
                  <a:lnTo>
                    <a:pt x="54" y="120"/>
                  </a:lnTo>
                  <a:lnTo>
                    <a:pt x="71" y="121"/>
                  </a:lnTo>
                  <a:lnTo>
                    <a:pt x="89" y="120"/>
                  </a:lnTo>
                  <a:lnTo>
                    <a:pt x="109" y="119"/>
                  </a:lnTo>
                  <a:lnTo>
                    <a:pt x="128" y="113"/>
                  </a:lnTo>
                  <a:lnTo>
                    <a:pt x="145" y="109"/>
                  </a:lnTo>
                  <a:lnTo>
                    <a:pt x="163" y="101"/>
                  </a:lnTo>
                  <a:lnTo>
                    <a:pt x="180" y="93"/>
                  </a:lnTo>
                  <a:lnTo>
                    <a:pt x="199" y="83"/>
                  </a:lnTo>
                  <a:lnTo>
                    <a:pt x="214" y="73"/>
                  </a:lnTo>
                  <a:lnTo>
                    <a:pt x="230" y="62"/>
                  </a:lnTo>
                  <a:lnTo>
                    <a:pt x="246" y="48"/>
                  </a:lnTo>
                  <a:lnTo>
                    <a:pt x="260" y="35"/>
                  </a:lnTo>
                  <a:lnTo>
                    <a:pt x="275" y="21"/>
                  </a:lnTo>
                  <a:lnTo>
                    <a:pt x="252" y="2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096"/>
            <p:cNvSpPr>
              <a:spLocks/>
            </p:cNvSpPr>
            <p:nvPr/>
          </p:nvSpPr>
          <p:spPr bwMode="auto">
            <a:xfrm>
              <a:off x="1468" y="2930"/>
              <a:ext cx="61" cy="22"/>
            </a:xfrm>
            <a:custGeom>
              <a:avLst/>
              <a:gdLst>
                <a:gd name="T0" fmla="*/ 176 w 183"/>
                <a:gd name="T1" fmla="*/ 30 h 65"/>
                <a:gd name="T2" fmla="*/ 168 w 183"/>
                <a:gd name="T3" fmla="*/ 30 h 65"/>
                <a:gd name="T4" fmla="*/ 159 w 183"/>
                <a:gd name="T5" fmla="*/ 33 h 65"/>
                <a:gd name="T6" fmla="*/ 149 w 183"/>
                <a:gd name="T7" fmla="*/ 33 h 65"/>
                <a:gd name="T8" fmla="*/ 139 w 183"/>
                <a:gd name="T9" fmla="*/ 33 h 65"/>
                <a:gd name="T10" fmla="*/ 128 w 183"/>
                <a:gd name="T11" fmla="*/ 33 h 65"/>
                <a:gd name="T12" fmla="*/ 116 w 183"/>
                <a:gd name="T13" fmla="*/ 33 h 65"/>
                <a:gd name="T14" fmla="*/ 106 w 183"/>
                <a:gd name="T15" fmla="*/ 33 h 65"/>
                <a:gd name="T16" fmla="*/ 95 w 183"/>
                <a:gd name="T17" fmla="*/ 31 h 65"/>
                <a:gd name="T18" fmla="*/ 85 w 183"/>
                <a:gd name="T19" fmla="*/ 30 h 65"/>
                <a:gd name="T20" fmla="*/ 72 w 183"/>
                <a:gd name="T21" fmla="*/ 27 h 65"/>
                <a:gd name="T22" fmla="*/ 63 w 183"/>
                <a:gd name="T23" fmla="*/ 23 h 65"/>
                <a:gd name="T24" fmla="*/ 54 w 183"/>
                <a:gd name="T25" fmla="*/ 19 h 65"/>
                <a:gd name="T26" fmla="*/ 43 w 183"/>
                <a:gd name="T27" fmla="*/ 16 h 65"/>
                <a:gd name="T28" fmla="*/ 36 w 183"/>
                <a:gd name="T29" fmla="*/ 11 h 65"/>
                <a:gd name="T30" fmla="*/ 29 w 183"/>
                <a:gd name="T31" fmla="*/ 6 h 65"/>
                <a:gd name="T32" fmla="*/ 21 w 183"/>
                <a:gd name="T33" fmla="*/ 0 h 65"/>
                <a:gd name="T34" fmla="*/ 0 w 183"/>
                <a:gd name="T35" fmla="*/ 22 h 65"/>
                <a:gd name="T36" fmla="*/ 9 w 183"/>
                <a:gd name="T37" fmla="*/ 31 h 65"/>
                <a:gd name="T38" fmla="*/ 19 w 183"/>
                <a:gd name="T39" fmla="*/ 38 h 65"/>
                <a:gd name="T40" fmla="*/ 31 w 183"/>
                <a:gd name="T41" fmla="*/ 45 h 65"/>
                <a:gd name="T42" fmla="*/ 41 w 183"/>
                <a:gd name="T43" fmla="*/ 49 h 65"/>
                <a:gd name="T44" fmla="*/ 52 w 183"/>
                <a:gd name="T45" fmla="*/ 54 h 65"/>
                <a:gd name="T46" fmla="*/ 66 w 183"/>
                <a:gd name="T47" fmla="*/ 57 h 65"/>
                <a:gd name="T48" fmla="*/ 78 w 183"/>
                <a:gd name="T49" fmla="*/ 60 h 65"/>
                <a:gd name="T50" fmla="*/ 90 w 183"/>
                <a:gd name="T51" fmla="*/ 64 h 65"/>
                <a:gd name="T52" fmla="*/ 102 w 183"/>
                <a:gd name="T53" fmla="*/ 65 h 65"/>
                <a:gd name="T54" fmla="*/ 116 w 183"/>
                <a:gd name="T55" fmla="*/ 65 h 65"/>
                <a:gd name="T56" fmla="*/ 128 w 183"/>
                <a:gd name="T57" fmla="*/ 65 h 65"/>
                <a:gd name="T58" fmla="*/ 139 w 183"/>
                <a:gd name="T59" fmla="*/ 65 h 65"/>
                <a:gd name="T60" fmla="*/ 151 w 183"/>
                <a:gd name="T61" fmla="*/ 65 h 65"/>
                <a:gd name="T62" fmla="*/ 163 w 183"/>
                <a:gd name="T63" fmla="*/ 64 h 65"/>
                <a:gd name="T64" fmla="*/ 174 w 183"/>
                <a:gd name="T65" fmla="*/ 62 h 65"/>
                <a:gd name="T66" fmla="*/ 183 w 183"/>
                <a:gd name="T67" fmla="*/ 60 h 65"/>
                <a:gd name="T68" fmla="*/ 176 w 183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65">
                  <a:moveTo>
                    <a:pt x="176" y="30"/>
                  </a:moveTo>
                  <a:lnTo>
                    <a:pt x="168" y="30"/>
                  </a:lnTo>
                  <a:lnTo>
                    <a:pt x="159" y="33"/>
                  </a:lnTo>
                  <a:lnTo>
                    <a:pt x="149" y="33"/>
                  </a:lnTo>
                  <a:lnTo>
                    <a:pt x="139" y="33"/>
                  </a:lnTo>
                  <a:lnTo>
                    <a:pt x="128" y="33"/>
                  </a:lnTo>
                  <a:lnTo>
                    <a:pt x="116" y="33"/>
                  </a:lnTo>
                  <a:lnTo>
                    <a:pt x="106" y="33"/>
                  </a:lnTo>
                  <a:lnTo>
                    <a:pt x="95" y="31"/>
                  </a:lnTo>
                  <a:lnTo>
                    <a:pt x="85" y="30"/>
                  </a:lnTo>
                  <a:lnTo>
                    <a:pt x="72" y="27"/>
                  </a:lnTo>
                  <a:lnTo>
                    <a:pt x="63" y="23"/>
                  </a:lnTo>
                  <a:lnTo>
                    <a:pt x="54" y="19"/>
                  </a:lnTo>
                  <a:lnTo>
                    <a:pt x="43" y="16"/>
                  </a:lnTo>
                  <a:lnTo>
                    <a:pt x="36" y="11"/>
                  </a:lnTo>
                  <a:lnTo>
                    <a:pt x="29" y="6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1" y="49"/>
                  </a:lnTo>
                  <a:lnTo>
                    <a:pt x="52" y="54"/>
                  </a:lnTo>
                  <a:lnTo>
                    <a:pt x="66" y="57"/>
                  </a:lnTo>
                  <a:lnTo>
                    <a:pt x="78" y="60"/>
                  </a:lnTo>
                  <a:lnTo>
                    <a:pt x="90" y="64"/>
                  </a:lnTo>
                  <a:lnTo>
                    <a:pt x="102" y="65"/>
                  </a:lnTo>
                  <a:lnTo>
                    <a:pt x="116" y="65"/>
                  </a:lnTo>
                  <a:lnTo>
                    <a:pt x="128" y="65"/>
                  </a:lnTo>
                  <a:lnTo>
                    <a:pt x="139" y="65"/>
                  </a:lnTo>
                  <a:lnTo>
                    <a:pt x="151" y="65"/>
                  </a:lnTo>
                  <a:lnTo>
                    <a:pt x="163" y="64"/>
                  </a:lnTo>
                  <a:lnTo>
                    <a:pt x="174" y="62"/>
                  </a:lnTo>
                  <a:lnTo>
                    <a:pt x="183" y="6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1097"/>
            <p:cNvSpPr>
              <a:spLocks/>
            </p:cNvSpPr>
            <p:nvPr/>
          </p:nvSpPr>
          <p:spPr bwMode="auto">
            <a:xfrm>
              <a:off x="1527" y="2905"/>
              <a:ext cx="65" cy="45"/>
            </a:xfrm>
            <a:custGeom>
              <a:avLst/>
              <a:gdLst>
                <a:gd name="T0" fmla="*/ 194 w 194"/>
                <a:gd name="T1" fmla="*/ 8 h 135"/>
                <a:gd name="T2" fmla="*/ 167 w 194"/>
                <a:gd name="T3" fmla="*/ 0 h 135"/>
                <a:gd name="T4" fmla="*/ 157 w 194"/>
                <a:gd name="T5" fmla="*/ 10 h 135"/>
                <a:gd name="T6" fmla="*/ 147 w 194"/>
                <a:gd name="T7" fmla="*/ 21 h 135"/>
                <a:gd name="T8" fmla="*/ 138 w 194"/>
                <a:gd name="T9" fmla="*/ 29 h 135"/>
                <a:gd name="T10" fmla="*/ 127 w 194"/>
                <a:gd name="T11" fmla="*/ 39 h 135"/>
                <a:gd name="T12" fmla="*/ 119 w 194"/>
                <a:gd name="T13" fmla="*/ 47 h 135"/>
                <a:gd name="T14" fmla="*/ 108 w 194"/>
                <a:gd name="T15" fmla="*/ 55 h 135"/>
                <a:gd name="T16" fmla="*/ 100 w 194"/>
                <a:gd name="T17" fmla="*/ 60 h 135"/>
                <a:gd name="T18" fmla="*/ 89 w 194"/>
                <a:gd name="T19" fmla="*/ 67 h 135"/>
                <a:gd name="T20" fmla="*/ 80 w 194"/>
                <a:gd name="T21" fmla="*/ 74 h 135"/>
                <a:gd name="T22" fmla="*/ 69 w 194"/>
                <a:gd name="T23" fmla="*/ 79 h 135"/>
                <a:gd name="T24" fmla="*/ 60 w 194"/>
                <a:gd name="T25" fmla="*/ 85 h 135"/>
                <a:gd name="T26" fmla="*/ 47 w 194"/>
                <a:gd name="T27" fmla="*/ 89 h 135"/>
                <a:gd name="T28" fmla="*/ 37 w 194"/>
                <a:gd name="T29" fmla="*/ 93 h 135"/>
                <a:gd name="T30" fmla="*/ 26 w 194"/>
                <a:gd name="T31" fmla="*/ 97 h 135"/>
                <a:gd name="T32" fmla="*/ 14 w 194"/>
                <a:gd name="T33" fmla="*/ 101 h 135"/>
                <a:gd name="T34" fmla="*/ 0 w 194"/>
                <a:gd name="T35" fmla="*/ 104 h 135"/>
                <a:gd name="T36" fmla="*/ 7 w 194"/>
                <a:gd name="T37" fmla="*/ 135 h 135"/>
                <a:gd name="T38" fmla="*/ 21 w 194"/>
                <a:gd name="T39" fmla="*/ 130 h 135"/>
                <a:gd name="T40" fmla="*/ 34 w 194"/>
                <a:gd name="T41" fmla="*/ 128 h 135"/>
                <a:gd name="T42" fmla="*/ 46 w 194"/>
                <a:gd name="T43" fmla="*/ 122 h 135"/>
                <a:gd name="T44" fmla="*/ 60 w 194"/>
                <a:gd name="T45" fmla="*/ 118 h 135"/>
                <a:gd name="T46" fmla="*/ 72 w 194"/>
                <a:gd name="T47" fmla="*/ 113 h 135"/>
                <a:gd name="T48" fmla="*/ 83 w 194"/>
                <a:gd name="T49" fmla="*/ 108 h 135"/>
                <a:gd name="T50" fmla="*/ 95 w 194"/>
                <a:gd name="T51" fmla="*/ 101 h 135"/>
                <a:gd name="T52" fmla="*/ 107 w 194"/>
                <a:gd name="T53" fmla="*/ 94 h 135"/>
                <a:gd name="T54" fmla="*/ 116 w 194"/>
                <a:gd name="T55" fmla="*/ 87 h 135"/>
                <a:gd name="T56" fmla="*/ 127 w 194"/>
                <a:gd name="T57" fmla="*/ 81 h 135"/>
                <a:gd name="T58" fmla="*/ 139 w 194"/>
                <a:gd name="T59" fmla="*/ 71 h 135"/>
                <a:gd name="T60" fmla="*/ 150 w 194"/>
                <a:gd name="T61" fmla="*/ 63 h 135"/>
                <a:gd name="T62" fmla="*/ 159 w 194"/>
                <a:gd name="T63" fmla="*/ 54 h 135"/>
                <a:gd name="T64" fmla="*/ 170 w 194"/>
                <a:gd name="T65" fmla="*/ 43 h 135"/>
                <a:gd name="T66" fmla="*/ 181 w 194"/>
                <a:gd name="T67" fmla="*/ 32 h 135"/>
                <a:gd name="T68" fmla="*/ 190 w 194"/>
                <a:gd name="T69" fmla="*/ 20 h 135"/>
                <a:gd name="T70" fmla="*/ 163 w 194"/>
                <a:gd name="T71" fmla="*/ 13 h 135"/>
                <a:gd name="T72" fmla="*/ 194 w 194"/>
                <a:gd name="T73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135">
                  <a:moveTo>
                    <a:pt x="194" y="8"/>
                  </a:moveTo>
                  <a:lnTo>
                    <a:pt x="167" y="0"/>
                  </a:lnTo>
                  <a:lnTo>
                    <a:pt x="157" y="10"/>
                  </a:lnTo>
                  <a:lnTo>
                    <a:pt x="147" y="21"/>
                  </a:lnTo>
                  <a:lnTo>
                    <a:pt x="138" y="29"/>
                  </a:lnTo>
                  <a:lnTo>
                    <a:pt x="127" y="39"/>
                  </a:lnTo>
                  <a:lnTo>
                    <a:pt x="119" y="47"/>
                  </a:lnTo>
                  <a:lnTo>
                    <a:pt x="108" y="55"/>
                  </a:lnTo>
                  <a:lnTo>
                    <a:pt x="100" y="60"/>
                  </a:lnTo>
                  <a:lnTo>
                    <a:pt x="89" y="67"/>
                  </a:lnTo>
                  <a:lnTo>
                    <a:pt x="80" y="74"/>
                  </a:lnTo>
                  <a:lnTo>
                    <a:pt x="69" y="79"/>
                  </a:lnTo>
                  <a:lnTo>
                    <a:pt x="60" y="85"/>
                  </a:lnTo>
                  <a:lnTo>
                    <a:pt x="47" y="89"/>
                  </a:lnTo>
                  <a:lnTo>
                    <a:pt x="37" y="93"/>
                  </a:lnTo>
                  <a:lnTo>
                    <a:pt x="26" y="97"/>
                  </a:lnTo>
                  <a:lnTo>
                    <a:pt x="14" y="101"/>
                  </a:lnTo>
                  <a:lnTo>
                    <a:pt x="0" y="104"/>
                  </a:lnTo>
                  <a:lnTo>
                    <a:pt x="7" y="135"/>
                  </a:lnTo>
                  <a:lnTo>
                    <a:pt x="21" y="130"/>
                  </a:lnTo>
                  <a:lnTo>
                    <a:pt x="34" y="128"/>
                  </a:lnTo>
                  <a:lnTo>
                    <a:pt x="46" y="122"/>
                  </a:lnTo>
                  <a:lnTo>
                    <a:pt x="60" y="118"/>
                  </a:lnTo>
                  <a:lnTo>
                    <a:pt x="72" y="113"/>
                  </a:lnTo>
                  <a:lnTo>
                    <a:pt x="83" y="108"/>
                  </a:lnTo>
                  <a:lnTo>
                    <a:pt x="95" y="101"/>
                  </a:lnTo>
                  <a:lnTo>
                    <a:pt x="107" y="94"/>
                  </a:lnTo>
                  <a:lnTo>
                    <a:pt x="116" y="87"/>
                  </a:lnTo>
                  <a:lnTo>
                    <a:pt x="127" y="81"/>
                  </a:lnTo>
                  <a:lnTo>
                    <a:pt x="139" y="71"/>
                  </a:lnTo>
                  <a:lnTo>
                    <a:pt x="150" y="63"/>
                  </a:lnTo>
                  <a:lnTo>
                    <a:pt x="159" y="54"/>
                  </a:lnTo>
                  <a:lnTo>
                    <a:pt x="170" y="43"/>
                  </a:lnTo>
                  <a:lnTo>
                    <a:pt x="181" y="32"/>
                  </a:lnTo>
                  <a:lnTo>
                    <a:pt x="190" y="20"/>
                  </a:lnTo>
                  <a:lnTo>
                    <a:pt x="163" y="13"/>
                  </a:lnTo>
                  <a:lnTo>
                    <a:pt x="19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1098"/>
            <p:cNvSpPr>
              <a:spLocks/>
            </p:cNvSpPr>
            <p:nvPr/>
          </p:nvSpPr>
          <p:spPr bwMode="auto">
            <a:xfrm>
              <a:off x="1581" y="2908"/>
              <a:ext cx="51" cy="67"/>
            </a:xfrm>
            <a:custGeom>
              <a:avLst/>
              <a:gdLst>
                <a:gd name="T0" fmla="*/ 151 w 151"/>
                <a:gd name="T1" fmla="*/ 170 h 201"/>
                <a:gd name="T2" fmla="*/ 131 w 151"/>
                <a:gd name="T3" fmla="*/ 160 h 201"/>
                <a:gd name="T4" fmla="*/ 111 w 151"/>
                <a:gd name="T5" fmla="*/ 145 h 201"/>
                <a:gd name="T6" fmla="*/ 92 w 151"/>
                <a:gd name="T7" fmla="*/ 127 h 201"/>
                <a:gd name="T8" fmla="*/ 75 w 151"/>
                <a:gd name="T9" fmla="*/ 105 h 201"/>
                <a:gd name="T10" fmla="*/ 61 w 151"/>
                <a:gd name="T11" fmla="*/ 82 h 201"/>
                <a:gd name="T12" fmla="*/ 49 w 151"/>
                <a:gd name="T13" fmla="*/ 55 h 201"/>
                <a:gd name="T14" fmla="*/ 40 w 151"/>
                <a:gd name="T15" fmla="*/ 28 h 201"/>
                <a:gd name="T16" fmla="*/ 33 w 151"/>
                <a:gd name="T17" fmla="*/ 0 h 201"/>
                <a:gd name="T18" fmla="*/ 0 w 151"/>
                <a:gd name="T19" fmla="*/ 4 h 201"/>
                <a:gd name="T20" fmla="*/ 9 w 151"/>
                <a:gd name="T21" fmla="*/ 36 h 201"/>
                <a:gd name="T22" fmla="*/ 19 w 151"/>
                <a:gd name="T23" fmla="*/ 67 h 201"/>
                <a:gd name="T24" fmla="*/ 33 w 151"/>
                <a:gd name="T25" fmla="*/ 97 h 201"/>
                <a:gd name="T26" fmla="*/ 50 w 151"/>
                <a:gd name="T27" fmla="*/ 124 h 201"/>
                <a:gd name="T28" fmla="*/ 68 w 151"/>
                <a:gd name="T29" fmla="*/ 147 h 201"/>
                <a:gd name="T30" fmla="*/ 91 w 151"/>
                <a:gd name="T31" fmla="*/ 170 h 201"/>
                <a:gd name="T32" fmla="*/ 114 w 151"/>
                <a:gd name="T33" fmla="*/ 187 h 201"/>
                <a:gd name="T34" fmla="*/ 139 w 151"/>
                <a:gd name="T35" fmla="*/ 201 h 201"/>
                <a:gd name="T36" fmla="*/ 151 w 151"/>
                <a:gd name="T37" fmla="*/ 17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201">
                  <a:moveTo>
                    <a:pt x="151" y="170"/>
                  </a:moveTo>
                  <a:lnTo>
                    <a:pt x="131" y="160"/>
                  </a:lnTo>
                  <a:lnTo>
                    <a:pt x="111" y="145"/>
                  </a:lnTo>
                  <a:lnTo>
                    <a:pt x="92" y="127"/>
                  </a:lnTo>
                  <a:lnTo>
                    <a:pt x="75" y="105"/>
                  </a:lnTo>
                  <a:lnTo>
                    <a:pt x="61" y="82"/>
                  </a:lnTo>
                  <a:lnTo>
                    <a:pt x="49" y="55"/>
                  </a:lnTo>
                  <a:lnTo>
                    <a:pt x="40" y="28"/>
                  </a:lnTo>
                  <a:lnTo>
                    <a:pt x="33" y="0"/>
                  </a:lnTo>
                  <a:lnTo>
                    <a:pt x="0" y="4"/>
                  </a:lnTo>
                  <a:lnTo>
                    <a:pt x="9" y="36"/>
                  </a:lnTo>
                  <a:lnTo>
                    <a:pt x="19" y="67"/>
                  </a:lnTo>
                  <a:lnTo>
                    <a:pt x="33" y="97"/>
                  </a:lnTo>
                  <a:lnTo>
                    <a:pt x="50" y="124"/>
                  </a:lnTo>
                  <a:lnTo>
                    <a:pt x="68" y="147"/>
                  </a:lnTo>
                  <a:lnTo>
                    <a:pt x="91" y="170"/>
                  </a:lnTo>
                  <a:lnTo>
                    <a:pt x="114" y="187"/>
                  </a:lnTo>
                  <a:lnTo>
                    <a:pt x="139" y="201"/>
                  </a:lnTo>
                  <a:lnTo>
                    <a:pt x="151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1099"/>
            <p:cNvSpPr>
              <a:spLocks/>
            </p:cNvSpPr>
            <p:nvPr/>
          </p:nvSpPr>
          <p:spPr bwMode="auto">
            <a:xfrm>
              <a:off x="1628" y="2956"/>
              <a:ext cx="91" cy="25"/>
            </a:xfrm>
            <a:custGeom>
              <a:avLst/>
              <a:gdLst>
                <a:gd name="T0" fmla="*/ 275 w 275"/>
                <a:gd name="T1" fmla="*/ 0 h 74"/>
                <a:gd name="T2" fmla="*/ 262 w 275"/>
                <a:gd name="T3" fmla="*/ 0 h 74"/>
                <a:gd name="T4" fmla="*/ 247 w 275"/>
                <a:gd name="T5" fmla="*/ 7 h 74"/>
                <a:gd name="T6" fmla="*/ 232 w 275"/>
                <a:gd name="T7" fmla="*/ 14 h 74"/>
                <a:gd name="T8" fmla="*/ 217 w 275"/>
                <a:gd name="T9" fmla="*/ 20 h 74"/>
                <a:gd name="T10" fmla="*/ 201 w 275"/>
                <a:gd name="T11" fmla="*/ 26 h 74"/>
                <a:gd name="T12" fmla="*/ 184 w 275"/>
                <a:gd name="T13" fmla="*/ 30 h 74"/>
                <a:gd name="T14" fmla="*/ 167 w 275"/>
                <a:gd name="T15" fmla="*/ 34 h 74"/>
                <a:gd name="T16" fmla="*/ 151 w 275"/>
                <a:gd name="T17" fmla="*/ 37 h 74"/>
                <a:gd name="T18" fmla="*/ 136 w 275"/>
                <a:gd name="T19" fmla="*/ 39 h 74"/>
                <a:gd name="T20" fmla="*/ 120 w 275"/>
                <a:gd name="T21" fmla="*/ 42 h 74"/>
                <a:gd name="T22" fmla="*/ 103 w 275"/>
                <a:gd name="T23" fmla="*/ 42 h 74"/>
                <a:gd name="T24" fmla="*/ 87 w 275"/>
                <a:gd name="T25" fmla="*/ 42 h 74"/>
                <a:gd name="T26" fmla="*/ 70 w 275"/>
                <a:gd name="T27" fmla="*/ 41 h 74"/>
                <a:gd name="T28" fmla="*/ 56 w 275"/>
                <a:gd name="T29" fmla="*/ 39 h 74"/>
                <a:gd name="T30" fmla="*/ 39 w 275"/>
                <a:gd name="T31" fmla="*/ 37 h 74"/>
                <a:gd name="T32" fmla="*/ 26 w 275"/>
                <a:gd name="T33" fmla="*/ 32 h 74"/>
                <a:gd name="T34" fmla="*/ 11 w 275"/>
                <a:gd name="T35" fmla="*/ 27 h 74"/>
                <a:gd name="T36" fmla="*/ 0 w 275"/>
                <a:gd name="T37" fmla="*/ 57 h 74"/>
                <a:gd name="T38" fmla="*/ 15 w 275"/>
                <a:gd name="T39" fmla="*/ 62 h 74"/>
                <a:gd name="T40" fmla="*/ 33 w 275"/>
                <a:gd name="T41" fmla="*/ 66 h 74"/>
                <a:gd name="T42" fmla="*/ 52 w 275"/>
                <a:gd name="T43" fmla="*/ 70 h 74"/>
                <a:gd name="T44" fmla="*/ 69 w 275"/>
                <a:gd name="T45" fmla="*/ 73 h 74"/>
                <a:gd name="T46" fmla="*/ 87 w 275"/>
                <a:gd name="T47" fmla="*/ 73 h 74"/>
                <a:gd name="T48" fmla="*/ 103 w 275"/>
                <a:gd name="T49" fmla="*/ 74 h 74"/>
                <a:gd name="T50" fmla="*/ 122 w 275"/>
                <a:gd name="T51" fmla="*/ 73 h 74"/>
                <a:gd name="T52" fmla="*/ 139 w 275"/>
                <a:gd name="T53" fmla="*/ 70 h 74"/>
                <a:gd name="T54" fmla="*/ 157 w 275"/>
                <a:gd name="T55" fmla="*/ 69 h 74"/>
                <a:gd name="T56" fmla="*/ 174 w 275"/>
                <a:gd name="T57" fmla="*/ 65 h 74"/>
                <a:gd name="T58" fmla="*/ 193 w 275"/>
                <a:gd name="T59" fmla="*/ 61 h 74"/>
                <a:gd name="T60" fmla="*/ 209 w 275"/>
                <a:gd name="T61" fmla="*/ 54 h 74"/>
                <a:gd name="T62" fmla="*/ 227 w 275"/>
                <a:gd name="T63" fmla="*/ 50 h 74"/>
                <a:gd name="T64" fmla="*/ 244 w 275"/>
                <a:gd name="T65" fmla="*/ 42 h 74"/>
                <a:gd name="T66" fmla="*/ 260 w 275"/>
                <a:gd name="T67" fmla="*/ 35 h 74"/>
                <a:gd name="T68" fmla="*/ 275 w 275"/>
                <a:gd name="T69" fmla="*/ 28 h 74"/>
                <a:gd name="T70" fmla="*/ 263 w 275"/>
                <a:gd name="T71" fmla="*/ 28 h 74"/>
                <a:gd name="T72" fmla="*/ 275 w 275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5" h="74">
                  <a:moveTo>
                    <a:pt x="275" y="0"/>
                  </a:moveTo>
                  <a:lnTo>
                    <a:pt x="262" y="0"/>
                  </a:lnTo>
                  <a:lnTo>
                    <a:pt x="247" y="7"/>
                  </a:lnTo>
                  <a:lnTo>
                    <a:pt x="232" y="14"/>
                  </a:lnTo>
                  <a:lnTo>
                    <a:pt x="217" y="20"/>
                  </a:lnTo>
                  <a:lnTo>
                    <a:pt x="201" y="26"/>
                  </a:lnTo>
                  <a:lnTo>
                    <a:pt x="184" y="30"/>
                  </a:lnTo>
                  <a:lnTo>
                    <a:pt x="167" y="34"/>
                  </a:lnTo>
                  <a:lnTo>
                    <a:pt x="151" y="37"/>
                  </a:lnTo>
                  <a:lnTo>
                    <a:pt x="136" y="39"/>
                  </a:lnTo>
                  <a:lnTo>
                    <a:pt x="120" y="42"/>
                  </a:lnTo>
                  <a:lnTo>
                    <a:pt x="103" y="42"/>
                  </a:lnTo>
                  <a:lnTo>
                    <a:pt x="87" y="42"/>
                  </a:lnTo>
                  <a:lnTo>
                    <a:pt x="70" y="41"/>
                  </a:lnTo>
                  <a:lnTo>
                    <a:pt x="56" y="39"/>
                  </a:lnTo>
                  <a:lnTo>
                    <a:pt x="39" y="37"/>
                  </a:lnTo>
                  <a:lnTo>
                    <a:pt x="26" y="32"/>
                  </a:lnTo>
                  <a:lnTo>
                    <a:pt x="11" y="27"/>
                  </a:lnTo>
                  <a:lnTo>
                    <a:pt x="0" y="57"/>
                  </a:lnTo>
                  <a:lnTo>
                    <a:pt x="15" y="62"/>
                  </a:lnTo>
                  <a:lnTo>
                    <a:pt x="33" y="66"/>
                  </a:lnTo>
                  <a:lnTo>
                    <a:pt x="52" y="70"/>
                  </a:lnTo>
                  <a:lnTo>
                    <a:pt x="69" y="73"/>
                  </a:lnTo>
                  <a:lnTo>
                    <a:pt x="87" y="73"/>
                  </a:lnTo>
                  <a:lnTo>
                    <a:pt x="103" y="74"/>
                  </a:lnTo>
                  <a:lnTo>
                    <a:pt x="122" y="73"/>
                  </a:lnTo>
                  <a:lnTo>
                    <a:pt x="139" y="70"/>
                  </a:lnTo>
                  <a:lnTo>
                    <a:pt x="157" y="69"/>
                  </a:lnTo>
                  <a:lnTo>
                    <a:pt x="174" y="65"/>
                  </a:lnTo>
                  <a:lnTo>
                    <a:pt x="193" y="61"/>
                  </a:lnTo>
                  <a:lnTo>
                    <a:pt x="209" y="54"/>
                  </a:lnTo>
                  <a:lnTo>
                    <a:pt x="227" y="50"/>
                  </a:lnTo>
                  <a:lnTo>
                    <a:pt x="244" y="42"/>
                  </a:lnTo>
                  <a:lnTo>
                    <a:pt x="260" y="35"/>
                  </a:lnTo>
                  <a:lnTo>
                    <a:pt x="275" y="28"/>
                  </a:lnTo>
                  <a:lnTo>
                    <a:pt x="263" y="2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1100"/>
            <p:cNvSpPr>
              <a:spLocks/>
            </p:cNvSpPr>
            <p:nvPr/>
          </p:nvSpPr>
          <p:spPr bwMode="auto">
            <a:xfrm>
              <a:off x="1715" y="2956"/>
              <a:ext cx="99" cy="38"/>
            </a:xfrm>
            <a:custGeom>
              <a:avLst/>
              <a:gdLst>
                <a:gd name="T0" fmla="*/ 294 w 297"/>
                <a:gd name="T1" fmla="*/ 80 h 115"/>
                <a:gd name="T2" fmla="*/ 277 w 297"/>
                <a:gd name="T3" fmla="*/ 81 h 115"/>
                <a:gd name="T4" fmla="*/ 259 w 297"/>
                <a:gd name="T5" fmla="*/ 82 h 115"/>
                <a:gd name="T6" fmla="*/ 240 w 297"/>
                <a:gd name="T7" fmla="*/ 81 h 115"/>
                <a:gd name="T8" fmla="*/ 224 w 297"/>
                <a:gd name="T9" fmla="*/ 78 h 115"/>
                <a:gd name="T10" fmla="*/ 206 w 297"/>
                <a:gd name="T11" fmla="*/ 76 h 115"/>
                <a:gd name="T12" fmla="*/ 189 w 297"/>
                <a:gd name="T13" fmla="*/ 73 h 115"/>
                <a:gd name="T14" fmla="*/ 173 w 297"/>
                <a:gd name="T15" fmla="*/ 66 h 115"/>
                <a:gd name="T16" fmla="*/ 154 w 297"/>
                <a:gd name="T17" fmla="*/ 61 h 115"/>
                <a:gd name="T18" fmla="*/ 136 w 297"/>
                <a:gd name="T19" fmla="*/ 54 h 115"/>
                <a:gd name="T20" fmla="*/ 119 w 297"/>
                <a:gd name="T21" fmla="*/ 47 h 115"/>
                <a:gd name="T22" fmla="*/ 101 w 297"/>
                <a:gd name="T23" fmla="*/ 41 h 115"/>
                <a:gd name="T24" fmla="*/ 84 w 297"/>
                <a:gd name="T25" fmla="*/ 31 h 115"/>
                <a:gd name="T26" fmla="*/ 65 w 297"/>
                <a:gd name="T27" fmla="*/ 24 h 115"/>
                <a:gd name="T28" fmla="*/ 47 w 297"/>
                <a:gd name="T29" fmla="*/ 16 h 115"/>
                <a:gd name="T30" fmla="*/ 30 w 297"/>
                <a:gd name="T31" fmla="*/ 7 h 115"/>
                <a:gd name="T32" fmla="*/ 11 w 297"/>
                <a:gd name="T33" fmla="*/ 0 h 115"/>
                <a:gd name="T34" fmla="*/ 0 w 297"/>
                <a:gd name="T35" fmla="*/ 28 h 115"/>
                <a:gd name="T36" fmla="*/ 18 w 297"/>
                <a:gd name="T37" fmla="*/ 37 h 115"/>
                <a:gd name="T38" fmla="*/ 34 w 297"/>
                <a:gd name="T39" fmla="*/ 45 h 115"/>
                <a:gd name="T40" fmla="*/ 53 w 297"/>
                <a:gd name="T41" fmla="*/ 53 h 115"/>
                <a:gd name="T42" fmla="*/ 72 w 297"/>
                <a:gd name="T43" fmla="*/ 61 h 115"/>
                <a:gd name="T44" fmla="*/ 89 w 297"/>
                <a:gd name="T45" fmla="*/ 69 h 115"/>
                <a:gd name="T46" fmla="*/ 107 w 297"/>
                <a:gd name="T47" fmla="*/ 77 h 115"/>
                <a:gd name="T48" fmla="*/ 126 w 297"/>
                <a:gd name="T49" fmla="*/ 84 h 115"/>
                <a:gd name="T50" fmla="*/ 144 w 297"/>
                <a:gd name="T51" fmla="*/ 90 h 115"/>
                <a:gd name="T52" fmla="*/ 162 w 297"/>
                <a:gd name="T53" fmla="*/ 97 h 115"/>
                <a:gd name="T54" fmla="*/ 181 w 297"/>
                <a:gd name="T55" fmla="*/ 103 h 115"/>
                <a:gd name="T56" fmla="*/ 201 w 297"/>
                <a:gd name="T57" fmla="*/ 107 h 115"/>
                <a:gd name="T58" fmla="*/ 220 w 297"/>
                <a:gd name="T59" fmla="*/ 111 h 115"/>
                <a:gd name="T60" fmla="*/ 239 w 297"/>
                <a:gd name="T61" fmla="*/ 113 h 115"/>
                <a:gd name="T62" fmla="*/ 259 w 297"/>
                <a:gd name="T63" fmla="*/ 115 h 115"/>
                <a:gd name="T64" fmla="*/ 278 w 297"/>
                <a:gd name="T65" fmla="*/ 113 h 115"/>
                <a:gd name="T66" fmla="*/ 297 w 297"/>
                <a:gd name="T67" fmla="*/ 112 h 115"/>
                <a:gd name="T68" fmla="*/ 294 w 297"/>
                <a:gd name="T69" fmla="*/ 8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115">
                  <a:moveTo>
                    <a:pt x="294" y="80"/>
                  </a:moveTo>
                  <a:lnTo>
                    <a:pt x="277" y="81"/>
                  </a:lnTo>
                  <a:lnTo>
                    <a:pt x="259" y="82"/>
                  </a:lnTo>
                  <a:lnTo>
                    <a:pt x="240" y="81"/>
                  </a:lnTo>
                  <a:lnTo>
                    <a:pt x="224" y="78"/>
                  </a:lnTo>
                  <a:lnTo>
                    <a:pt x="206" y="76"/>
                  </a:lnTo>
                  <a:lnTo>
                    <a:pt x="189" y="73"/>
                  </a:lnTo>
                  <a:lnTo>
                    <a:pt x="173" y="66"/>
                  </a:lnTo>
                  <a:lnTo>
                    <a:pt x="154" y="61"/>
                  </a:lnTo>
                  <a:lnTo>
                    <a:pt x="136" y="54"/>
                  </a:lnTo>
                  <a:lnTo>
                    <a:pt x="119" y="47"/>
                  </a:lnTo>
                  <a:lnTo>
                    <a:pt x="101" y="41"/>
                  </a:lnTo>
                  <a:lnTo>
                    <a:pt x="84" y="31"/>
                  </a:lnTo>
                  <a:lnTo>
                    <a:pt x="65" y="24"/>
                  </a:lnTo>
                  <a:lnTo>
                    <a:pt x="47" y="16"/>
                  </a:lnTo>
                  <a:lnTo>
                    <a:pt x="30" y="7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8" y="37"/>
                  </a:lnTo>
                  <a:lnTo>
                    <a:pt x="34" y="45"/>
                  </a:lnTo>
                  <a:lnTo>
                    <a:pt x="53" y="53"/>
                  </a:lnTo>
                  <a:lnTo>
                    <a:pt x="72" y="61"/>
                  </a:lnTo>
                  <a:lnTo>
                    <a:pt x="89" y="69"/>
                  </a:lnTo>
                  <a:lnTo>
                    <a:pt x="107" y="77"/>
                  </a:lnTo>
                  <a:lnTo>
                    <a:pt x="126" y="84"/>
                  </a:lnTo>
                  <a:lnTo>
                    <a:pt x="144" y="90"/>
                  </a:lnTo>
                  <a:lnTo>
                    <a:pt x="162" y="97"/>
                  </a:lnTo>
                  <a:lnTo>
                    <a:pt x="181" y="103"/>
                  </a:lnTo>
                  <a:lnTo>
                    <a:pt x="201" y="107"/>
                  </a:lnTo>
                  <a:lnTo>
                    <a:pt x="220" y="111"/>
                  </a:lnTo>
                  <a:lnTo>
                    <a:pt x="239" y="113"/>
                  </a:lnTo>
                  <a:lnTo>
                    <a:pt x="259" y="115"/>
                  </a:lnTo>
                  <a:lnTo>
                    <a:pt x="278" y="113"/>
                  </a:lnTo>
                  <a:lnTo>
                    <a:pt x="297" y="112"/>
                  </a:lnTo>
                  <a:lnTo>
                    <a:pt x="29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1101"/>
            <p:cNvSpPr>
              <a:spLocks/>
            </p:cNvSpPr>
            <p:nvPr/>
          </p:nvSpPr>
          <p:spPr bwMode="auto">
            <a:xfrm>
              <a:off x="1813" y="2927"/>
              <a:ext cx="97" cy="66"/>
            </a:xfrm>
            <a:custGeom>
              <a:avLst/>
              <a:gdLst>
                <a:gd name="T0" fmla="*/ 289 w 291"/>
                <a:gd name="T1" fmla="*/ 0 h 197"/>
                <a:gd name="T2" fmla="*/ 267 w 291"/>
                <a:gd name="T3" fmla="*/ 2 h 197"/>
                <a:gd name="T4" fmla="*/ 251 w 291"/>
                <a:gd name="T5" fmla="*/ 24 h 197"/>
                <a:gd name="T6" fmla="*/ 235 w 291"/>
                <a:gd name="T7" fmla="*/ 43 h 197"/>
                <a:gd name="T8" fmla="*/ 218 w 291"/>
                <a:gd name="T9" fmla="*/ 60 h 197"/>
                <a:gd name="T10" fmla="*/ 204 w 291"/>
                <a:gd name="T11" fmla="*/ 77 h 197"/>
                <a:gd name="T12" fmla="*/ 187 w 291"/>
                <a:gd name="T13" fmla="*/ 90 h 197"/>
                <a:gd name="T14" fmla="*/ 171 w 291"/>
                <a:gd name="T15" fmla="*/ 102 h 197"/>
                <a:gd name="T16" fmla="*/ 156 w 291"/>
                <a:gd name="T17" fmla="*/ 113 h 197"/>
                <a:gd name="T18" fmla="*/ 140 w 291"/>
                <a:gd name="T19" fmla="*/ 123 h 197"/>
                <a:gd name="T20" fmla="*/ 124 w 291"/>
                <a:gd name="T21" fmla="*/ 131 h 197"/>
                <a:gd name="T22" fmla="*/ 107 w 291"/>
                <a:gd name="T23" fmla="*/ 139 h 197"/>
                <a:gd name="T24" fmla="*/ 92 w 291"/>
                <a:gd name="T25" fmla="*/ 144 h 197"/>
                <a:gd name="T26" fmla="*/ 73 w 291"/>
                <a:gd name="T27" fmla="*/ 151 h 197"/>
                <a:gd name="T28" fmla="*/ 57 w 291"/>
                <a:gd name="T29" fmla="*/ 155 h 197"/>
                <a:gd name="T30" fmla="*/ 38 w 291"/>
                <a:gd name="T31" fmla="*/ 159 h 197"/>
                <a:gd name="T32" fmla="*/ 19 w 291"/>
                <a:gd name="T33" fmla="*/ 162 h 197"/>
                <a:gd name="T34" fmla="*/ 0 w 291"/>
                <a:gd name="T35" fmla="*/ 166 h 197"/>
                <a:gd name="T36" fmla="*/ 4 w 291"/>
                <a:gd name="T37" fmla="*/ 197 h 197"/>
                <a:gd name="T38" fmla="*/ 24 w 291"/>
                <a:gd name="T39" fmla="*/ 194 h 197"/>
                <a:gd name="T40" fmla="*/ 43 w 291"/>
                <a:gd name="T41" fmla="*/ 190 h 197"/>
                <a:gd name="T42" fmla="*/ 63 w 291"/>
                <a:gd name="T43" fmla="*/ 186 h 197"/>
                <a:gd name="T44" fmla="*/ 82 w 291"/>
                <a:gd name="T45" fmla="*/ 181 h 197"/>
                <a:gd name="T46" fmla="*/ 101 w 291"/>
                <a:gd name="T47" fmla="*/ 175 h 197"/>
                <a:gd name="T48" fmla="*/ 119 w 291"/>
                <a:gd name="T49" fmla="*/ 167 h 197"/>
                <a:gd name="T50" fmla="*/ 138 w 291"/>
                <a:gd name="T51" fmla="*/ 159 h 197"/>
                <a:gd name="T52" fmla="*/ 155 w 291"/>
                <a:gd name="T53" fmla="*/ 151 h 197"/>
                <a:gd name="T54" fmla="*/ 173 w 291"/>
                <a:gd name="T55" fmla="*/ 140 h 197"/>
                <a:gd name="T56" fmla="*/ 190 w 291"/>
                <a:gd name="T57" fmla="*/ 128 h 197"/>
                <a:gd name="T58" fmla="*/ 208 w 291"/>
                <a:gd name="T59" fmla="*/ 114 h 197"/>
                <a:gd name="T60" fmla="*/ 225 w 291"/>
                <a:gd name="T61" fmla="*/ 100 h 197"/>
                <a:gd name="T62" fmla="*/ 241 w 291"/>
                <a:gd name="T63" fmla="*/ 83 h 197"/>
                <a:gd name="T64" fmla="*/ 258 w 291"/>
                <a:gd name="T65" fmla="*/ 63 h 197"/>
                <a:gd name="T66" fmla="*/ 275 w 291"/>
                <a:gd name="T67" fmla="*/ 44 h 197"/>
                <a:gd name="T68" fmla="*/ 291 w 291"/>
                <a:gd name="T69" fmla="*/ 21 h 197"/>
                <a:gd name="T70" fmla="*/ 270 w 291"/>
                <a:gd name="T71" fmla="*/ 25 h 197"/>
                <a:gd name="T72" fmla="*/ 289 w 291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197">
                  <a:moveTo>
                    <a:pt x="289" y="0"/>
                  </a:moveTo>
                  <a:lnTo>
                    <a:pt x="267" y="2"/>
                  </a:lnTo>
                  <a:lnTo>
                    <a:pt x="251" y="24"/>
                  </a:lnTo>
                  <a:lnTo>
                    <a:pt x="235" y="43"/>
                  </a:lnTo>
                  <a:lnTo>
                    <a:pt x="218" y="60"/>
                  </a:lnTo>
                  <a:lnTo>
                    <a:pt x="204" y="77"/>
                  </a:lnTo>
                  <a:lnTo>
                    <a:pt x="187" y="90"/>
                  </a:lnTo>
                  <a:lnTo>
                    <a:pt x="171" y="102"/>
                  </a:lnTo>
                  <a:lnTo>
                    <a:pt x="156" y="113"/>
                  </a:lnTo>
                  <a:lnTo>
                    <a:pt x="140" y="123"/>
                  </a:lnTo>
                  <a:lnTo>
                    <a:pt x="124" y="131"/>
                  </a:lnTo>
                  <a:lnTo>
                    <a:pt x="107" y="139"/>
                  </a:lnTo>
                  <a:lnTo>
                    <a:pt x="92" y="144"/>
                  </a:lnTo>
                  <a:lnTo>
                    <a:pt x="73" y="151"/>
                  </a:lnTo>
                  <a:lnTo>
                    <a:pt x="57" y="155"/>
                  </a:lnTo>
                  <a:lnTo>
                    <a:pt x="38" y="159"/>
                  </a:lnTo>
                  <a:lnTo>
                    <a:pt x="19" y="162"/>
                  </a:lnTo>
                  <a:lnTo>
                    <a:pt x="0" y="166"/>
                  </a:lnTo>
                  <a:lnTo>
                    <a:pt x="4" y="197"/>
                  </a:lnTo>
                  <a:lnTo>
                    <a:pt x="24" y="194"/>
                  </a:lnTo>
                  <a:lnTo>
                    <a:pt x="43" y="190"/>
                  </a:lnTo>
                  <a:lnTo>
                    <a:pt x="63" y="186"/>
                  </a:lnTo>
                  <a:lnTo>
                    <a:pt x="82" y="181"/>
                  </a:lnTo>
                  <a:lnTo>
                    <a:pt x="101" y="175"/>
                  </a:lnTo>
                  <a:lnTo>
                    <a:pt x="119" y="167"/>
                  </a:lnTo>
                  <a:lnTo>
                    <a:pt x="138" y="159"/>
                  </a:lnTo>
                  <a:lnTo>
                    <a:pt x="155" y="151"/>
                  </a:lnTo>
                  <a:lnTo>
                    <a:pt x="173" y="140"/>
                  </a:lnTo>
                  <a:lnTo>
                    <a:pt x="190" y="128"/>
                  </a:lnTo>
                  <a:lnTo>
                    <a:pt x="208" y="114"/>
                  </a:lnTo>
                  <a:lnTo>
                    <a:pt x="225" y="100"/>
                  </a:lnTo>
                  <a:lnTo>
                    <a:pt x="241" y="83"/>
                  </a:lnTo>
                  <a:lnTo>
                    <a:pt x="258" y="63"/>
                  </a:lnTo>
                  <a:lnTo>
                    <a:pt x="275" y="44"/>
                  </a:lnTo>
                  <a:lnTo>
                    <a:pt x="291" y="21"/>
                  </a:lnTo>
                  <a:lnTo>
                    <a:pt x="270" y="2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1102"/>
            <p:cNvSpPr>
              <a:spLocks/>
            </p:cNvSpPr>
            <p:nvPr/>
          </p:nvSpPr>
          <p:spPr bwMode="auto">
            <a:xfrm>
              <a:off x="1904" y="2927"/>
              <a:ext cx="77" cy="33"/>
            </a:xfrm>
            <a:custGeom>
              <a:avLst/>
              <a:gdLst>
                <a:gd name="T0" fmla="*/ 229 w 233"/>
                <a:gd name="T1" fmla="*/ 63 h 97"/>
                <a:gd name="T2" fmla="*/ 216 w 233"/>
                <a:gd name="T3" fmla="*/ 64 h 97"/>
                <a:gd name="T4" fmla="*/ 202 w 233"/>
                <a:gd name="T5" fmla="*/ 64 h 97"/>
                <a:gd name="T6" fmla="*/ 187 w 233"/>
                <a:gd name="T7" fmla="*/ 64 h 97"/>
                <a:gd name="T8" fmla="*/ 174 w 233"/>
                <a:gd name="T9" fmla="*/ 63 h 97"/>
                <a:gd name="T10" fmla="*/ 160 w 233"/>
                <a:gd name="T11" fmla="*/ 62 h 97"/>
                <a:gd name="T12" fmla="*/ 146 w 233"/>
                <a:gd name="T13" fmla="*/ 59 h 97"/>
                <a:gd name="T14" fmla="*/ 132 w 233"/>
                <a:gd name="T15" fmla="*/ 56 h 97"/>
                <a:gd name="T16" fmla="*/ 119 w 233"/>
                <a:gd name="T17" fmla="*/ 52 h 97"/>
                <a:gd name="T18" fmla="*/ 105 w 233"/>
                <a:gd name="T19" fmla="*/ 47 h 97"/>
                <a:gd name="T20" fmla="*/ 92 w 233"/>
                <a:gd name="T21" fmla="*/ 42 h 97"/>
                <a:gd name="T22" fmla="*/ 78 w 233"/>
                <a:gd name="T23" fmla="*/ 36 h 97"/>
                <a:gd name="T24" fmla="*/ 66 w 233"/>
                <a:gd name="T25" fmla="*/ 29 h 97"/>
                <a:gd name="T26" fmla="*/ 53 w 233"/>
                <a:gd name="T27" fmla="*/ 23 h 97"/>
                <a:gd name="T28" fmla="*/ 41 w 233"/>
                <a:gd name="T29" fmla="*/ 16 h 97"/>
                <a:gd name="T30" fmla="*/ 30 w 233"/>
                <a:gd name="T31" fmla="*/ 8 h 97"/>
                <a:gd name="T32" fmla="*/ 18 w 233"/>
                <a:gd name="T33" fmla="*/ 0 h 97"/>
                <a:gd name="T34" fmla="*/ 0 w 233"/>
                <a:gd name="T35" fmla="*/ 25 h 97"/>
                <a:gd name="T36" fmla="*/ 11 w 233"/>
                <a:gd name="T37" fmla="*/ 33 h 97"/>
                <a:gd name="T38" fmla="*/ 24 w 233"/>
                <a:gd name="T39" fmla="*/ 42 h 97"/>
                <a:gd name="T40" fmla="*/ 38 w 233"/>
                <a:gd name="T41" fmla="*/ 50 h 97"/>
                <a:gd name="T42" fmla="*/ 51 w 233"/>
                <a:gd name="T43" fmla="*/ 58 h 97"/>
                <a:gd name="T44" fmla="*/ 65 w 233"/>
                <a:gd name="T45" fmla="*/ 64 h 97"/>
                <a:gd name="T46" fmla="*/ 80 w 233"/>
                <a:gd name="T47" fmla="*/ 71 h 97"/>
                <a:gd name="T48" fmla="*/ 94 w 233"/>
                <a:gd name="T49" fmla="*/ 77 h 97"/>
                <a:gd name="T50" fmla="*/ 109 w 233"/>
                <a:gd name="T51" fmla="*/ 82 h 97"/>
                <a:gd name="T52" fmla="*/ 124 w 233"/>
                <a:gd name="T53" fmla="*/ 86 h 97"/>
                <a:gd name="T54" fmla="*/ 139 w 233"/>
                <a:gd name="T55" fmla="*/ 89 h 97"/>
                <a:gd name="T56" fmla="*/ 155 w 233"/>
                <a:gd name="T57" fmla="*/ 94 h 97"/>
                <a:gd name="T58" fmla="*/ 170 w 233"/>
                <a:gd name="T59" fmla="*/ 96 h 97"/>
                <a:gd name="T60" fmla="*/ 186 w 233"/>
                <a:gd name="T61" fmla="*/ 97 h 97"/>
                <a:gd name="T62" fmla="*/ 202 w 233"/>
                <a:gd name="T63" fmla="*/ 97 h 97"/>
                <a:gd name="T64" fmla="*/ 217 w 233"/>
                <a:gd name="T65" fmla="*/ 97 h 97"/>
                <a:gd name="T66" fmla="*/ 233 w 233"/>
                <a:gd name="T67" fmla="*/ 96 h 97"/>
                <a:gd name="T68" fmla="*/ 229 w 233"/>
                <a:gd name="T69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97">
                  <a:moveTo>
                    <a:pt x="229" y="63"/>
                  </a:moveTo>
                  <a:lnTo>
                    <a:pt x="216" y="64"/>
                  </a:lnTo>
                  <a:lnTo>
                    <a:pt x="202" y="64"/>
                  </a:lnTo>
                  <a:lnTo>
                    <a:pt x="187" y="64"/>
                  </a:lnTo>
                  <a:lnTo>
                    <a:pt x="174" y="63"/>
                  </a:lnTo>
                  <a:lnTo>
                    <a:pt x="160" y="62"/>
                  </a:lnTo>
                  <a:lnTo>
                    <a:pt x="146" y="59"/>
                  </a:lnTo>
                  <a:lnTo>
                    <a:pt x="132" y="56"/>
                  </a:lnTo>
                  <a:lnTo>
                    <a:pt x="119" y="52"/>
                  </a:lnTo>
                  <a:lnTo>
                    <a:pt x="105" y="47"/>
                  </a:lnTo>
                  <a:lnTo>
                    <a:pt x="92" y="42"/>
                  </a:lnTo>
                  <a:lnTo>
                    <a:pt x="78" y="36"/>
                  </a:lnTo>
                  <a:lnTo>
                    <a:pt x="66" y="29"/>
                  </a:lnTo>
                  <a:lnTo>
                    <a:pt x="53" y="23"/>
                  </a:lnTo>
                  <a:lnTo>
                    <a:pt x="41" y="16"/>
                  </a:lnTo>
                  <a:lnTo>
                    <a:pt x="30" y="8"/>
                  </a:lnTo>
                  <a:lnTo>
                    <a:pt x="18" y="0"/>
                  </a:lnTo>
                  <a:lnTo>
                    <a:pt x="0" y="25"/>
                  </a:lnTo>
                  <a:lnTo>
                    <a:pt x="11" y="33"/>
                  </a:lnTo>
                  <a:lnTo>
                    <a:pt x="24" y="42"/>
                  </a:lnTo>
                  <a:lnTo>
                    <a:pt x="38" y="50"/>
                  </a:lnTo>
                  <a:lnTo>
                    <a:pt x="51" y="58"/>
                  </a:lnTo>
                  <a:lnTo>
                    <a:pt x="65" y="64"/>
                  </a:lnTo>
                  <a:lnTo>
                    <a:pt x="80" y="71"/>
                  </a:lnTo>
                  <a:lnTo>
                    <a:pt x="94" y="77"/>
                  </a:lnTo>
                  <a:lnTo>
                    <a:pt x="109" y="82"/>
                  </a:lnTo>
                  <a:lnTo>
                    <a:pt x="124" y="86"/>
                  </a:lnTo>
                  <a:lnTo>
                    <a:pt x="139" y="89"/>
                  </a:lnTo>
                  <a:lnTo>
                    <a:pt x="155" y="94"/>
                  </a:lnTo>
                  <a:lnTo>
                    <a:pt x="170" y="96"/>
                  </a:lnTo>
                  <a:lnTo>
                    <a:pt x="186" y="97"/>
                  </a:lnTo>
                  <a:lnTo>
                    <a:pt x="202" y="97"/>
                  </a:lnTo>
                  <a:lnTo>
                    <a:pt x="217" y="97"/>
                  </a:lnTo>
                  <a:lnTo>
                    <a:pt x="233" y="96"/>
                  </a:lnTo>
                  <a:lnTo>
                    <a:pt x="22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1103"/>
            <p:cNvSpPr>
              <a:spLocks/>
            </p:cNvSpPr>
            <p:nvPr/>
          </p:nvSpPr>
          <p:spPr bwMode="auto">
            <a:xfrm>
              <a:off x="1980" y="2909"/>
              <a:ext cx="72" cy="51"/>
            </a:xfrm>
            <a:custGeom>
              <a:avLst/>
              <a:gdLst>
                <a:gd name="T0" fmla="*/ 197 w 217"/>
                <a:gd name="T1" fmla="*/ 0 h 153"/>
                <a:gd name="T2" fmla="*/ 192 w 217"/>
                <a:gd name="T3" fmla="*/ 6 h 153"/>
                <a:gd name="T4" fmla="*/ 181 w 217"/>
                <a:gd name="T5" fmla="*/ 18 h 153"/>
                <a:gd name="T6" fmla="*/ 171 w 217"/>
                <a:gd name="T7" fmla="*/ 30 h 153"/>
                <a:gd name="T8" fmla="*/ 161 w 217"/>
                <a:gd name="T9" fmla="*/ 41 h 153"/>
                <a:gd name="T10" fmla="*/ 150 w 217"/>
                <a:gd name="T11" fmla="*/ 53 h 153"/>
                <a:gd name="T12" fmla="*/ 139 w 217"/>
                <a:gd name="T13" fmla="*/ 61 h 153"/>
                <a:gd name="T14" fmla="*/ 127 w 217"/>
                <a:gd name="T15" fmla="*/ 71 h 153"/>
                <a:gd name="T16" fmla="*/ 116 w 217"/>
                <a:gd name="T17" fmla="*/ 79 h 153"/>
                <a:gd name="T18" fmla="*/ 104 w 217"/>
                <a:gd name="T19" fmla="*/ 85 h 153"/>
                <a:gd name="T20" fmla="*/ 92 w 217"/>
                <a:gd name="T21" fmla="*/ 92 h 153"/>
                <a:gd name="T22" fmla="*/ 80 w 217"/>
                <a:gd name="T23" fmla="*/ 99 h 153"/>
                <a:gd name="T24" fmla="*/ 66 w 217"/>
                <a:gd name="T25" fmla="*/ 103 h 153"/>
                <a:gd name="T26" fmla="*/ 53 w 217"/>
                <a:gd name="T27" fmla="*/ 108 h 153"/>
                <a:gd name="T28" fmla="*/ 41 w 217"/>
                <a:gd name="T29" fmla="*/ 112 h 153"/>
                <a:gd name="T30" fmla="*/ 27 w 217"/>
                <a:gd name="T31" fmla="*/ 115 h 153"/>
                <a:gd name="T32" fmla="*/ 12 w 217"/>
                <a:gd name="T33" fmla="*/ 118 h 153"/>
                <a:gd name="T34" fmla="*/ 0 w 217"/>
                <a:gd name="T35" fmla="*/ 120 h 153"/>
                <a:gd name="T36" fmla="*/ 3 w 217"/>
                <a:gd name="T37" fmla="*/ 153 h 153"/>
                <a:gd name="T38" fmla="*/ 18 w 217"/>
                <a:gd name="T39" fmla="*/ 150 h 153"/>
                <a:gd name="T40" fmla="*/ 33 w 217"/>
                <a:gd name="T41" fmla="*/ 147 h 153"/>
                <a:gd name="T42" fmla="*/ 47 w 217"/>
                <a:gd name="T43" fmla="*/ 143 h 153"/>
                <a:gd name="T44" fmla="*/ 64 w 217"/>
                <a:gd name="T45" fmla="*/ 138 h 153"/>
                <a:gd name="T46" fmla="*/ 77 w 217"/>
                <a:gd name="T47" fmla="*/ 134 h 153"/>
                <a:gd name="T48" fmla="*/ 92 w 217"/>
                <a:gd name="T49" fmla="*/ 127 h 153"/>
                <a:gd name="T50" fmla="*/ 105 w 217"/>
                <a:gd name="T51" fmla="*/ 122 h 153"/>
                <a:gd name="T52" fmla="*/ 119 w 217"/>
                <a:gd name="T53" fmla="*/ 112 h 153"/>
                <a:gd name="T54" fmla="*/ 132 w 217"/>
                <a:gd name="T55" fmla="*/ 106 h 153"/>
                <a:gd name="T56" fmla="*/ 146 w 217"/>
                <a:gd name="T57" fmla="*/ 96 h 153"/>
                <a:gd name="T58" fmla="*/ 159 w 217"/>
                <a:gd name="T59" fmla="*/ 87 h 153"/>
                <a:gd name="T60" fmla="*/ 171 w 217"/>
                <a:gd name="T61" fmla="*/ 76 h 153"/>
                <a:gd name="T62" fmla="*/ 184 w 217"/>
                <a:gd name="T63" fmla="*/ 62 h 153"/>
                <a:gd name="T64" fmla="*/ 194 w 217"/>
                <a:gd name="T65" fmla="*/ 50 h 153"/>
                <a:gd name="T66" fmla="*/ 207 w 217"/>
                <a:gd name="T67" fmla="*/ 38 h 153"/>
                <a:gd name="T68" fmla="*/ 217 w 217"/>
                <a:gd name="T69" fmla="*/ 23 h 153"/>
                <a:gd name="T70" fmla="*/ 211 w 217"/>
                <a:gd name="T71" fmla="*/ 29 h 153"/>
                <a:gd name="T72" fmla="*/ 197 w 217"/>
                <a:gd name="T7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7" h="153">
                  <a:moveTo>
                    <a:pt x="197" y="0"/>
                  </a:moveTo>
                  <a:lnTo>
                    <a:pt x="192" y="6"/>
                  </a:lnTo>
                  <a:lnTo>
                    <a:pt x="181" y="18"/>
                  </a:lnTo>
                  <a:lnTo>
                    <a:pt x="171" y="30"/>
                  </a:lnTo>
                  <a:lnTo>
                    <a:pt x="161" y="41"/>
                  </a:lnTo>
                  <a:lnTo>
                    <a:pt x="150" y="53"/>
                  </a:lnTo>
                  <a:lnTo>
                    <a:pt x="139" y="61"/>
                  </a:lnTo>
                  <a:lnTo>
                    <a:pt x="127" y="71"/>
                  </a:lnTo>
                  <a:lnTo>
                    <a:pt x="116" y="79"/>
                  </a:lnTo>
                  <a:lnTo>
                    <a:pt x="104" y="85"/>
                  </a:lnTo>
                  <a:lnTo>
                    <a:pt x="92" y="92"/>
                  </a:lnTo>
                  <a:lnTo>
                    <a:pt x="80" y="99"/>
                  </a:lnTo>
                  <a:lnTo>
                    <a:pt x="66" y="103"/>
                  </a:lnTo>
                  <a:lnTo>
                    <a:pt x="53" y="108"/>
                  </a:lnTo>
                  <a:lnTo>
                    <a:pt x="41" y="112"/>
                  </a:lnTo>
                  <a:lnTo>
                    <a:pt x="27" y="115"/>
                  </a:lnTo>
                  <a:lnTo>
                    <a:pt x="12" y="118"/>
                  </a:lnTo>
                  <a:lnTo>
                    <a:pt x="0" y="120"/>
                  </a:lnTo>
                  <a:lnTo>
                    <a:pt x="3" y="153"/>
                  </a:lnTo>
                  <a:lnTo>
                    <a:pt x="18" y="150"/>
                  </a:lnTo>
                  <a:lnTo>
                    <a:pt x="33" y="147"/>
                  </a:lnTo>
                  <a:lnTo>
                    <a:pt x="47" y="143"/>
                  </a:lnTo>
                  <a:lnTo>
                    <a:pt x="64" y="138"/>
                  </a:lnTo>
                  <a:lnTo>
                    <a:pt x="77" y="134"/>
                  </a:lnTo>
                  <a:lnTo>
                    <a:pt x="92" y="127"/>
                  </a:lnTo>
                  <a:lnTo>
                    <a:pt x="105" y="122"/>
                  </a:lnTo>
                  <a:lnTo>
                    <a:pt x="119" y="112"/>
                  </a:lnTo>
                  <a:lnTo>
                    <a:pt x="132" y="106"/>
                  </a:lnTo>
                  <a:lnTo>
                    <a:pt x="146" y="96"/>
                  </a:lnTo>
                  <a:lnTo>
                    <a:pt x="159" y="87"/>
                  </a:lnTo>
                  <a:lnTo>
                    <a:pt x="171" y="76"/>
                  </a:lnTo>
                  <a:lnTo>
                    <a:pt x="184" y="62"/>
                  </a:lnTo>
                  <a:lnTo>
                    <a:pt x="194" y="50"/>
                  </a:lnTo>
                  <a:lnTo>
                    <a:pt x="207" y="38"/>
                  </a:lnTo>
                  <a:lnTo>
                    <a:pt x="217" y="23"/>
                  </a:lnTo>
                  <a:lnTo>
                    <a:pt x="211" y="2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1104"/>
            <p:cNvSpPr>
              <a:spLocks/>
            </p:cNvSpPr>
            <p:nvPr/>
          </p:nvSpPr>
          <p:spPr bwMode="auto">
            <a:xfrm>
              <a:off x="2046" y="2846"/>
              <a:ext cx="65" cy="72"/>
            </a:xfrm>
            <a:custGeom>
              <a:avLst/>
              <a:gdLst>
                <a:gd name="T0" fmla="*/ 167 w 197"/>
                <a:gd name="T1" fmla="*/ 0 h 216"/>
                <a:gd name="T2" fmla="*/ 162 w 197"/>
                <a:gd name="T3" fmla="*/ 15 h 216"/>
                <a:gd name="T4" fmla="*/ 155 w 197"/>
                <a:gd name="T5" fmla="*/ 28 h 216"/>
                <a:gd name="T6" fmla="*/ 148 w 197"/>
                <a:gd name="T7" fmla="*/ 43 h 216"/>
                <a:gd name="T8" fmla="*/ 140 w 197"/>
                <a:gd name="T9" fmla="*/ 58 h 216"/>
                <a:gd name="T10" fmla="*/ 132 w 197"/>
                <a:gd name="T11" fmla="*/ 70 h 216"/>
                <a:gd name="T12" fmla="*/ 124 w 197"/>
                <a:gd name="T13" fmla="*/ 84 h 216"/>
                <a:gd name="T14" fmla="*/ 113 w 197"/>
                <a:gd name="T15" fmla="*/ 97 h 216"/>
                <a:gd name="T16" fmla="*/ 105 w 197"/>
                <a:gd name="T17" fmla="*/ 109 h 216"/>
                <a:gd name="T18" fmla="*/ 93 w 197"/>
                <a:gd name="T19" fmla="*/ 121 h 216"/>
                <a:gd name="T20" fmla="*/ 82 w 197"/>
                <a:gd name="T21" fmla="*/ 131 h 216"/>
                <a:gd name="T22" fmla="*/ 70 w 197"/>
                <a:gd name="T23" fmla="*/ 143 h 216"/>
                <a:gd name="T24" fmla="*/ 58 w 197"/>
                <a:gd name="T25" fmla="*/ 152 h 216"/>
                <a:gd name="T26" fmla="*/ 45 w 197"/>
                <a:gd name="T27" fmla="*/ 162 h 216"/>
                <a:gd name="T28" fmla="*/ 30 w 197"/>
                <a:gd name="T29" fmla="*/ 171 h 216"/>
                <a:gd name="T30" fmla="*/ 15 w 197"/>
                <a:gd name="T31" fmla="*/ 179 h 216"/>
                <a:gd name="T32" fmla="*/ 0 w 197"/>
                <a:gd name="T33" fmla="*/ 187 h 216"/>
                <a:gd name="T34" fmla="*/ 14 w 197"/>
                <a:gd name="T35" fmla="*/ 216 h 216"/>
                <a:gd name="T36" fmla="*/ 30 w 197"/>
                <a:gd name="T37" fmla="*/ 208 h 216"/>
                <a:gd name="T38" fmla="*/ 46 w 197"/>
                <a:gd name="T39" fmla="*/ 198 h 216"/>
                <a:gd name="T40" fmla="*/ 62 w 197"/>
                <a:gd name="T41" fmla="*/ 189 h 216"/>
                <a:gd name="T42" fmla="*/ 76 w 197"/>
                <a:gd name="T43" fmla="*/ 178 h 216"/>
                <a:gd name="T44" fmla="*/ 90 w 197"/>
                <a:gd name="T45" fmla="*/ 166 h 216"/>
                <a:gd name="T46" fmla="*/ 104 w 197"/>
                <a:gd name="T47" fmla="*/ 155 h 216"/>
                <a:gd name="T48" fmla="*/ 116 w 197"/>
                <a:gd name="T49" fmla="*/ 143 h 216"/>
                <a:gd name="T50" fmla="*/ 128 w 197"/>
                <a:gd name="T51" fmla="*/ 129 h 216"/>
                <a:gd name="T52" fmla="*/ 139 w 197"/>
                <a:gd name="T53" fmla="*/ 116 h 216"/>
                <a:gd name="T54" fmla="*/ 150 w 197"/>
                <a:gd name="T55" fmla="*/ 102 h 216"/>
                <a:gd name="T56" fmla="*/ 159 w 197"/>
                <a:gd name="T57" fmla="*/ 88 h 216"/>
                <a:gd name="T58" fmla="*/ 167 w 197"/>
                <a:gd name="T59" fmla="*/ 73 h 216"/>
                <a:gd name="T60" fmla="*/ 177 w 197"/>
                <a:gd name="T61" fmla="*/ 57 h 216"/>
                <a:gd name="T62" fmla="*/ 183 w 197"/>
                <a:gd name="T63" fmla="*/ 43 h 216"/>
                <a:gd name="T64" fmla="*/ 190 w 197"/>
                <a:gd name="T65" fmla="*/ 27 h 216"/>
                <a:gd name="T66" fmla="*/ 197 w 197"/>
                <a:gd name="T67" fmla="*/ 11 h 216"/>
                <a:gd name="T68" fmla="*/ 167 w 197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" h="216">
                  <a:moveTo>
                    <a:pt x="167" y="0"/>
                  </a:moveTo>
                  <a:lnTo>
                    <a:pt x="162" y="15"/>
                  </a:lnTo>
                  <a:lnTo>
                    <a:pt x="155" y="28"/>
                  </a:lnTo>
                  <a:lnTo>
                    <a:pt x="148" y="43"/>
                  </a:lnTo>
                  <a:lnTo>
                    <a:pt x="140" y="58"/>
                  </a:lnTo>
                  <a:lnTo>
                    <a:pt x="132" y="70"/>
                  </a:lnTo>
                  <a:lnTo>
                    <a:pt x="124" y="84"/>
                  </a:lnTo>
                  <a:lnTo>
                    <a:pt x="113" y="97"/>
                  </a:lnTo>
                  <a:lnTo>
                    <a:pt x="105" y="109"/>
                  </a:lnTo>
                  <a:lnTo>
                    <a:pt x="93" y="121"/>
                  </a:lnTo>
                  <a:lnTo>
                    <a:pt x="82" y="131"/>
                  </a:lnTo>
                  <a:lnTo>
                    <a:pt x="70" y="143"/>
                  </a:lnTo>
                  <a:lnTo>
                    <a:pt x="58" y="152"/>
                  </a:lnTo>
                  <a:lnTo>
                    <a:pt x="45" y="162"/>
                  </a:lnTo>
                  <a:lnTo>
                    <a:pt x="30" y="171"/>
                  </a:lnTo>
                  <a:lnTo>
                    <a:pt x="15" y="179"/>
                  </a:lnTo>
                  <a:lnTo>
                    <a:pt x="0" y="187"/>
                  </a:lnTo>
                  <a:lnTo>
                    <a:pt x="14" y="216"/>
                  </a:lnTo>
                  <a:lnTo>
                    <a:pt x="30" y="208"/>
                  </a:lnTo>
                  <a:lnTo>
                    <a:pt x="46" y="198"/>
                  </a:lnTo>
                  <a:lnTo>
                    <a:pt x="62" y="189"/>
                  </a:lnTo>
                  <a:lnTo>
                    <a:pt x="76" y="178"/>
                  </a:lnTo>
                  <a:lnTo>
                    <a:pt x="90" y="166"/>
                  </a:lnTo>
                  <a:lnTo>
                    <a:pt x="104" y="155"/>
                  </a:lnTo>
                  <a:lnTo>
                    <a:pt x="116" y="143"/>
                  </a:lnTo>
                  <a:lnTo>
                    <a:pt x="128" y="129"/>
                  </a:lnTo>
                  <a:lnTo>
                    <a:pt x="139" y="116"/>
                  </a:lnTo>
                  <a:lnTo>
                    <a:pt x="150" y="102"/>
                  </a:lnTo>
                  <a:lnTo>
                    <a:pt x="159" y="88"/>
                  </a:lnTo>
                  <a:lnTo>
                    <a:pt x="167" y="73"/>
                  </a:lnTo>
                  <a:lnTo>
                    <a:pt x="177" y="57"/>
                  </a:lnTo>
                  <a:lnTo>
                    <a:pt x="183" y="43"/>
                  </a:lnTo>
                  <a:lnTo>
                    <a:pt x="190" y="27"/>
                  </a:lnTo>
                  <a:lnTo>
                    <a:pt x="197" y="1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1105"/>
            <p:cNvSpPr>
              <a:spLocks/>
            </p:cNvSpPr>
            <p:nvPr/>
          </p:nvSpPr>
          <p:spPr bwMode="auto">
            <a:xfrm>
              <a:off x="2088" y="2784"/>
              <a:ext cx="26" cy="65"/>
            </a:xfrm>
            <a:custGeom>
              <a:avLst/>
              <a:gdLst>
                <a:gd name="T0" fmla="*/ 1 w 78"/>
                <a:gd name="T1" fmla="*/ 0 h 197"/>
                <a:gd name="T2" fmla="*/ 0 w 78"/>
                <a:gd name="T3" fmla="*/ 19 h 197"/>
                <a:gd name="T4" fmla="*/ 12 w 78"/>
                <a:gd name="T5" fmla="*/ 38 h 197"/>
                <a:gd name="T6" fmla="*/ 23 w 78"/>
                <a:gd name="T7" fmla="*/ 58 h 197"/>
                <a:gd name="T8" fmla="*/ 31 w 78"/>
                <a:gd name="T9" fmla="*/ 80 h 197"/>
                <a:gd name="T10" fmla="*/ 39 w 78"/>
                <a:gd name="T11" fmla="*/ 103 h 197"/>
                <a:gd name="T12" fmla="*/ 43 w 78"/>
                <a:gd name="T13" fmla="*/ 124 h 197"/>
                <a:gd name="T14" fmla="*/ 46 w 78"/>
                <a:gd name="T15" fmla="*/ 147 h 197"/>
                <a:gd name="T16" fmla="*/ 45 w 78"/>
                <a:gd name="T17" fmla="*/ 168 h 197"/>
                <a:gd name="T18" fmla="*/ 39 w 78"/>
                <a:gd name="T19" fmla="*/ 188 h 197"/>
                <a:gd name="T20" fmla="*/ 69 w 78"/>
                <a:gd name="T21" fmla="*/ 197 h 197"/>
                <a:gd name="T22" fmla="*/ 76 w 78"/>
                <a:gd name="T23" fmla="*/ 172 h 197"/>
                <a:gd name="T24" fmla="*/ 78 w 78"/>
                <a:gd name="T25" fmla="*/ 147 h 197"/>
                <a:gd name="T26" fmla="*/ 76 w 78"/>
                <a:gd name="T27" fmla="*/ 120 h 197"/>
                <a:gd name="T28" fmla="*/ 69 w 78"/>
                <a:gd name="T29" fmla="*/ 95 h 197"/>
                <a:gd name="T30" fmla="*/ 62 w 78"/>
                <a:gd name="T31" fmla="*/ 70 h 197"/>
                <a:gd name="T32" fmla="*/ 51 w 78"/>
                <a:gd name="T33" fmla="*/ 48 h 197"/>
                <a:gd name="T34" fmla="*/ 41 w 78"/>
                <a:gd name="T35" fmla="*/ 23 h 197"/>
                <a:gd name="T36" fmla="*/ 27 w 78"/>
                <a:gd name="T37" fmla="*/ 2 h 197"/>
                <a:gd name="T38" fmla="*/ 26 w 78"/>
                <a:gd name="T39" fmla="*/ 21 h 197"/>
                <a:gd name="T40" fmla="*/ 1 w 78"/>
                <a:gd name="T4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197">
                  <a:moveTo>
                    <a:pt x="1" y="0"/>
                  </a:moveTo>
                  <a:lnTo>
                    <a:pt x="0" y="19"/>
                  </a:lnTo>
                  <a:lnTo>
                    <a:pt x="12" y="38"/>
                  </a:lnTo>
                  <a:lnTo>
                    <a:pt x="23" y="58"/>
                  </a:lnTo>
                  <a:lnTo>
                    <a:pt x="31" y="80"/>
                  </a:lnTo>
                  <a:lnTo>
                    <a:pt x="39" y="103"/>
                  </a:lnTo>
                  <a:lnTo>
                    <a:pt x="43" y="124"/>
                  </a:lnTo>
                  <a:lnTo>
                    <a:pt x="46" y="147"/>
                  </a:lnTo>
                  <a:lnTo>
                    <a:pt x="45" y="168"/>
                  </a:lnTo>
                  <a:lnTo>
                    <a:pt x="39" y="188"/>
                  </a:lnTo>
                  <a:lnTo>
                    <a:pt x="69" y="197"/>
                  </a:lnTo>
                  <a:lnTo>
                    <a:pt x="76" y="172"/>
                  </a:lnTo>
                  <a:lnTo>
                    <a:pt x="78" y="147"/>
                  </a:lnTo>
                  <a:lnTo>
                    <a:pt x="76" y="120"/>
                  </a:lnTo>
                  <a:lnTo>
                    <a:pt x="69" y="95"/>
                  </a:lnTo>
                  <a:lnTo>
                    <a:pt x="62" y="70"/>
                  </a:lnTo>
                  <a:lnTo>
                    <a:pt x="51" y="48"/>
                  </a:lnTo>
                  <a:lnTo>
                    <a:pt x="41" y="23"/>
                  </a:lnTo>
                  <a:lnTo>
                    <a:pt x="27" y="2"/>
                  </a:lnTo>
                  <a:lnTo>
                    <a:pt x="26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1106"/>
            <p:cNvSpPr>
              <a:spLocks/>
            </p:cNvSpPr>
            <p:nvPr/>
          </p:nvSpPr>
          <p:spPr bwMode="auto">
            <a:xfrm>
              <a:off x="2089" y="2712"/>
              <a:ext cx="36" cy="79"/>
            </a:xfrm>
            <a:custGeom>
              <a:avLst/>
              <a:gdLst>
                <a:gd name="T0" fmla="*/ 77 w 108"/>
                <a:gd name="T1" fmla="*/ 0 h 235"/>
                <a:gd name="T2" fmla="*/ 74 w 108"/>
                <a:gd name="T3" fmla="*/ 29 h 235"/>
                <a:gd name="T4" fmla="*/ 70 w 108"/>
                <a:gd name="T5" fmla="*/ 59 h 235"/>
                <a:gd name="T6" fmla="*/ 63 w 108"/>
                <a:gd name="T7" fmla="*/ 88 h 235"/>
                <a:gd name="T8" fmla="*/ 54 w 108"/>
                <a:gd name="T9" fmla="*/ 116 h 235"/>
                <a:gd name="T10" fmla="*/ 43 w 108"/>
                <a:gd name="T11" fmla="*/ 144 h 235"/>
                <a:gd name="T12" fmla="*/ 31 w 108"/>
                <a:gd name="T13" fmla="*/ 170 h 235"/>
                <a:gd name="T14" fmla="*/ 15 w 108"/>
                <a:gd name="T15" fmla="*/ 193 h 235"/>
                <a:gd name="T16" fmla="*/ 0 w 108"/>
                <a:gd name="T17" fmla="*/ 214 h 235"/>
                <a:gd name="T18" fmla="*/ 23 w 108"/>
                <a:gd name="T19" fmla="*/ 235 h 235"/>
                <a:gd name="T20" fmla="*/ 40 w 108"/>
                <a:gd name="T21" fmla="*/ 212 h 235"/>
                <a:gd name="T22" fmla="*/ 58 w 108"/>
                <a:gd name="T23" fmla="*/ 185 h 235"/>
                <a:gd name="T24" fmla="*/ 73 w 108"/>
                <a:gd name="T25" fmla="*/ 156 h 235"/>
                <a:gd name="T26" fmla="*/ 85 w 108"/>
                <a:gd name="T27" fmla="*/ 125 h 235"/>
                <a:gd name="T28" fmla="*/ 94 w 108"/>
                <a:gd name="T29" fmla="*/ 96 h 235"/>
                <a:gd name="T30" fmla="*/ 102 w 108"/>
                <a:gd name="T31" fmla="*/ 63 h 235"/>
                <a:gd name="T32" fmla="*/ 106 w 108"/>
                <a:gd name="T33" fmla="*/ 31 h 235"/>
                <a:gd name="T34" fmla="*/ 108 w 108"/>
                <a:gd name="T35" fmla="*/ 0 h 235"/>
                <a:gd name="T36" fmla="*/ 77 w 108"/>
                <a:gd name="T3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235">
                  <a:moveTo>
                    <a:pt x="77" y="0"/>
                  </a:moveTo>
                  <a:lnTo>
                    <a:pt x="74" y="29"/>
                  </a:lnTo>
                  <a:lnTo>
                    <a:pt x="70" y="59"/>
                  </a:lnTo>
                  <a:lnTo>
                    <a:pt x="63" y="88"/>
                  </a:lnTo>
                  <a:lnTo>
                    <a:pt x="54" y="116"/>
                  </a:lnTo>
                  <a:lnTo>
                    <a:pt x="43" y="144"/>
                  </a:lnTo>
                  <a:lnTo>
                    <a:pt x="31" y="170"/>
                  </a:lnTo>
                  <a:lnTo>
                    <a:pt x="15" y="193"/>
                  </a:lnTo>
                  <a:lnTo>
                    <a:pt x="0" y="214"/>
                  </a:lnTo>
                  <a:lnTo>
                    <a:pt x="23" y="235"/>
                  </a:lnTo>
                  <a:lnTo>
                    <a:pt x="40" y="212"/>
                  </a:lnTo>
                  <a:lnTo>
                    <a:pt x="58" y="185"/>
                  </a:lnTo>
                  <a:lnTo>
                    <a:pt x="73" y="156"/>
                  </a:lnTo>
                  <a:lnTo>
                    <a:pt x="85" y="125"/>
                  </a:lnTo>
                  <a:lnTo>
                    <a:pt x="94" y="96"/>
                  </a:lnTo>
                  <a:lnTo>
                    <a:pt x="102" y="63"/>
                  </a:lnTo>
                  <a:lnTo>
                    <a:pt x="106" y="31"/>
                  </a:lnTo>
                  <a:lnTo>
                    <a:pt x="108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1107"/>
            <p:cNvSpPr>
              <a:spLocks/>
            </p:cNvSpPr>
            <p:nvPr/>
          </p:nvSpPr>
          <p:spPr bwMode="auto">
            <a:xfrm>
              <a:off x="2089" y="2646"/>
              <a:ext cx="37" cy="67"/>
            </a:xfrm>
            <a:custGeom>
              <a:avLst/>
              <a:gdLst>
                <a:gd name="T0" fmla="*/ 3 w 111"/>
                <a:gd name="T1" fmla="*/ 0 h 201"/>
                <a:gd name="T2" fmla="*/ 0 w 111"/>
                <a:gd name="T3" fmla="*/ 20 h 201"/>
                <a:gd name="T4" fmla="*/ 17 w 111"/>
                <a:gd name="T5" fmla="*/ 45 h 201"/>
                <a:gd name="T6" fmla="*/ 33 w 111"/>
                <a:gd name="T7" fmla="*/ 68 h 201"/>
                <a:gd name="T8" fmla="*/ 45 w 111"/>
                <a:gd name="T9" fmla="*/ 89 h 201"/>
                <a:gd name="T10" fmla="*/ 57 w 111"/>
                <a:gd name="T11" fmla="*/ 112 h 201"/>
                <a:gd name="T12" fmla="*/ 67 w 111"/>
                <a:gd name="T13" fmla="*/ 134 h 201"/>
                <a:gd name="T14" fmla="*/ 73 w 111"/>
                <a:gd name="T15" fmla="*/ 154 h 201"/>
                <a:gd name="T16" fmla="*/ 77 w 111"/>
                <a:gd name="T17" fmla="*/ 177 h 201"/>
                <a:gd name="T18" fmla="*/ 79 w 111"/>
                <a:gd name="T19" fmla="*/ 201 h 201"/>
                <a:gd name="T20" fmla="*/ 111 w 111"/>
                <a:gd name="T21" fmla="*/ 201 h 201"/>
                <a:gd name="T22" fmla="*/ 108 w 111"/>
                <a:gd name="T23" fmla="*/ 174 h 201"/>
                <a:gd name="T24" fmla="*/ 104 w 111"/>
                <a:gd name="T25" fmla="*/ 149 h 201"/>
                <a:gd name="T26" fmla="*/ 96 w 111"/>
                <a:gd name="T27" fmla="*/ 123 h 201"/>
                <a:gd name="T28" fmla="*/ 87 w 111"/>
                <a:gd name="T29" fmla="*/ 100 h 201"/>
                <a:gd name="T30" fmla="*/ 75 w 111"/>
                <a:gd name="T31" fmla="*/ 74 h 201"/>
                <a:gd name="T32" fmla="*/ 60 w 111"/>
                <a:gd name="T33" fmla="*/ 51 h 201"/>
                <a:gd name="T34" fmla="*/ 44 w 111"/>
                <a:gd name="T35" fmla="*/ 27 h 201"/>
                <a:gd name="T36" fmla="*/ 26 w 111"/>
                <a:gd name="T37" fmla="*/ 1 h 201"/>
                <a:gd name="T38" fmla="*/ 25 w 111"/>
                <a:gd name="T39" fmla="*/ 22 h 201"/>
                <a:gd name="T40" fmla="*/ 3 w 111"/>
                <a:gd name="T4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201">
                  <a:moveTo>
                    <a:pt x="3" y="0"/>
                  </a:moveTo>
                  <a:lnTo>
                    <a:pt x="0" y="20"/>
                  </a:lnTo>
                  <a:lnTo>
                    <a:pt x="17" y="45"/>
                  </a:lnTo>
                  <a:lnTo>
                    <a:pt x="33" y="68"/>
                  </a:lnTo>
                  <a:lnTo>
                    <a:pt x="45" y="89"/>
                  </a:lnTo>
                  <a:lnTo>
                    <a:pt x="57" y="112"/>
                  </a:lnTo>
                  <a:lnTo>
                    <a:pt x="67" y="134"/>
                  </a:lnTo>
                  <a:lnTo>
                    <a:pt x="73" y="154"/>
                  </a:lnTo>
                  <a:lnTo>
                    <a:pt x="77" y="177"/>
                  </a:lnTo>
                  <a:lnTo>
                    <a:pt x="79" y="201"/>
                  </a:lnTo>
                  <a:lnTo>
                    <a:pt x="111" y="201"/>
                  </a:lnTo>
                  <a:lnTo>
                    <a:pt x="108" y="174"/>
                  </a:lnTo>
                  <a:lnTo>
                    <a:pt x="104" y="149"/>
                  </a:lnTo>
                  <a:lnTo>
                    <a:pt x="96" y="123"/>
                  </a:lnTo>
                  <a:lnTo>
                    <a:pt x="87" y="100"/>
                  </a:lnTo>
                  <a:lnTo>
                    <a:pt x="75" y="74"/>
                  </a:lnTo>
                  <a:lnTo>
                    <a:pt x="60" y="51"/>
                  </a:lnTo>
                  <a:lnTo>
                    <a:pt x="44" y="27"/>
                  </a:lnTo>
                  <a:lnTo>
                    <a:pt x="26" y="1"/>
                  </a:lnTo>
                  <a:lnTo>
                    <a:pt x="25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1108"/>
            <p:cNvSpPr>
              <a:spLocks/>
            </p:cNvSpPr>
            <p:nvPr/>
          </p:nvSpPr>
          <p:spPr bwMode="auto">
            <a:xfrm>
              <a:off x="2089" y="2576"/>
              <a:ext cx="33" cy="77"/>
            </a:xfrm>
            <a:custGeom>
              <a:avLst/>
              <a:gdLst>
                <a:gd name="T0" fmla="*/ 62 w 97"/>
                <a:gd name="T1" fmla="*/ 3 h 230"/>
                <a:gd name="T2" fmla="*/ 65 w 97"/>
                <a:gd name="T3" fmla="*/ 30 h 230"/>
                <a:gd name="T4" fmla="*/ 62 w 97"/>
                <a:gd name="T5" fmla="*/ 58 h 230"/>
                <a:gd name="T6" fmla="*/ 59 w 97"/>
                <a:gd name="T7" fmla="*/ 87 h 230"/>
                <a:gd name="T8" fmla="*/ 52 w 97"/>
                <a:gd name="T9" fmla="*/ 114 h 230"/>
                <a:gd name="T10" fmla="*/ 43 w 97"/>
                <a:gd name="T11" fmla="*/ 139 h 230"/>
                <a:gd name="T12" fmla="*/ 32 w 97"/>
                <a:gd name="T13" fmla="*/ 164 h 230"/>
                <a:gd name="T14" fmla="*/ 17 w 97"/>
                <a:gd name="T15" fmla="*/ 187 h 230"/>
                <a:gd name="T16" fmla="*/ 0 w 97"/>
                <a:gd name="T17" fmla="*/ 207 h 230"/>
                <a:gd name="T18" fmla="*/ 23 w 97"/>
                <a:gd name="T19" fmla="*/ 230 h 230"/>
                <a:gd name="T20" fmla="*/ 42 w 97"/>
                <a:gd name="T21" fmla="*/ 205 h 230"/>
                <a:gd name="T22" fmla="*/ 59 w 97"/>
                <a:gd name="T23" fmla="*/ 180 h 230"/>
                <a:gd name="T24" fmla="*/ 74 w 97"/>
                <a:gd name="T25" fmla="*/ 151 h 230"/>
                <a:gd name="T26" fmla="*/ 82 w 97"/>
                <a:gd name="T27" fmla="*/ 122 h 230"/>
                <a:gd name="T28" fmla="*/ 92 w 97"/>
                <a:gd name="T29" fmla="*/ 91 h 230"/>
                <a:gd name="T30" fmla="*/ 94 w 97"/>
                <a:gd name="T31" fmla="*/ 60 h 230"/>
                <a:gd name="T32" fmla="*/ 97 w 97"/>
                <a:gd name="T33" fmla="*/ 30 h 230"/>
                <a:gd name="T34" fmla="*/ 94 w 97"/>
                <a:gd name="T35" fmla="*/ 0 h 230"/>
                <a:gd name="T36" fmla="*/ 62 w 97"/>
                <a:gd name="T37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30">
                  <a:moveTo>
                    <a:pt x="62" y="3"/>
                  </a:moveTo>
                  <a:lnTo>
                    <a:pt x="65" y="30"/>
                  </a:lnTo>
                  <a:lnTo>
                    <a:pt x="62" y="58"/>
                  </a:lnTo>
                  <a:lnTo>
                    <a:pt x="59" y="87"/>
                  </a:lnTo>
                  <a:lnTo>
                    <a:pt x="52" y="114"/>
                  </a:lnTo>
                  <a:lnTo>
                    <a:pt x="43" y="139"/>
                  </a:lnTo>
                  <a:lnTo>
                    <a:pt x="32" y="164"/>
                  </a:lnTo>
                  <a:lnTo>
                    <a:pt x="17" y="187"/>
                  </a:lnTo>
                  <a:lnTo>
                    <a:pt x="0" y="207"/>
                  </a:lnTo>
                  <a:lnTo>
                    <a:pt x="23" y="230"/>
                  </a:lnTo>
                  <a:lnTo>
                    <a:pt x="42" y="205"/>
                  </a:lnTo>
                  <a:lnTo>
                    <a:pt x="59" y="180"/>
                  </a:lnTo>
                  <a:lnTo>
                    <a:pt x="74" y="151"/>
                  </a:lnTo>
                  <a:lnTo>
                    <a:pt x="82" y="122"/>
                  </a:lnTo>
                  <a:lnTo>
                    <a:pt x="92" y="91"/>
                  </a:lnTo>
                  <a:lnTo>
                    <a:pt x="94" y="60"/>
                  </a:lnTo>
                  <a:lnTo>
                    <a:pt x="97" y="30"/>
                  </a:lnTo>
                  <a:lnTo>
                    <a:pt x="9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1109"/>
            <p:cNvSpPr>
              <a:spLocks/>
            </p:cNvSpPr>
            <p:nvPr/>
          </p:nvSpPr>
          <p:spPr bwMode="auto">
            <a:xfrm>
              <a:off x="2072" y="2493"/>
              <a:ext cx="49" cy="85"/>
            </a:xfrm>
            <a:custGeom>
              <a:avLst/>
              <a:gdLst>
                <a:gd name="T0" fmla="*/ 0 w 145"/>
                <a:gd name="T1" fmla="*/ 6 h 255"/>
                <a:gd name="T2" fmla="*/ 2 w 145"/>
                <a:gd name="T3" fmla="*/ 21 h 255"/>
                <a:gd name="T4" fmla="*/ 24 w 145"/>
                <a:gd name="T5" fmla="*/ 48 h 255"/>
                <a:gd name="T6" fmla="*/ 44 w 145"/>
                <a:gd name="T7" fmla="*/ 76 h 255"/>
                <a:gd name="T8" fmla="*/ 62 w 145"/>
                <a:gd name="T9" fmla="*/ 104 h 255"/>
                <a:gd name="T10" fmla="*/ 76 w 145"/>
                <a:gd name="T11" fmla="*/ 134 h 255"/>
                <a:gd name="T12" fmla="*/ 90 w 145"/>
                <a:gd name="T13" fmla="*/ 164 h 255"/>
                <a:gd name="T14" fmla="*/ 101 w 145"/>
                <a:gd name="T15" fmla="*/ 192 h 255"/>
                <a:gd name="T16" fmla="*/ 109 w 145"/>
                <a:gd name="T17" fmla="*/ 224 h 255"/>
                <a:gd name="T18" fmla="*/ 113 w 145"/>
                <a:gd name="T19" fmla="*/ 255 h 255"/>
                <a:gd name="T20" fmla="*/ 145 w 145"/>
                <a:gd name="T21" fmla="*/ 253 h 255"/>
                <a:gd name="T22" fmla="*/ 140 w 145"/>
                <a:gd name="T23" fmla="*/ 219 h 255"/>
                <a:gd name="T24" fmla="*/ 130 w 145"/>
                <a:gd name="T25" fmla="*/ 184 h 255"/>
                <a:gd name="T26" fmla="*/ 120 w 145"/>
                <a:gd name="T27" fmla="*/ 152 h 255"/>
                <a:gd name="T28" fmla="*/ 106 w 145"/>
                <a:gd name="T29" fmla="*/ 120 h 255"/>
                <a:gd name="T30" fmla="*/ 89 w 145"/>
                <a:gd name="T31" fmla="*/ 89 h 255"/>
                <a:gd name="T32" fmla="*/ 71 w 145"/>
                <a:gd name="T33" fmla="*/ 58 h 255"/>
                <a:gd name="T34" fmla="*/ 49 w 145"/>
                <a:gd name="T35" fmla="*/ 30 h 255"/>
                <a:gd name="T36" fmla="*/ 28 w 145"/>
                <a:gd name="T37" fmla="*/ 0 h 255"/>
                <a:gd name="T38" fmla="*/ 29 w 145"/>
                <a:gd name="T39" fmla="*/ 15 h 255"/>
                <a:gd name="T40" fmla="*/ 0 w 145"/>
                <a:gd name="T41" fmla="*/ 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255">
                  <a:moveTo>
                    <a:pt x="0" y="6"/>
                  </a:moveTo>
                  <a:lnTo>
                    <a:pt x="2" y="21"/>
                  </a:lnTo>
                  <a:lnTo>
                    <a:pt x="24" y="48"/>
                  </a:lnTo>
                  <a:lnTo>
                    <a:pt x="44" y="76"/>
                  </a:lnTo>
                  <a:lnTo>
                    <a:pt x="62" y="104"/>
                  </a:lnTo>
                  <a:lnTo>
                    <a:pt x="76" y="134"/>
                  </a:lnTo>
                  <a:lnTo>
                    <a:pt x="90" y="164"/>
                  </a:lnTo>
                  <a:lnTo>
                    <a:pt x="101" y="192"/>
                  </a:lnTo>
                  <a:lnTo>
                    <a:pt x="109" y="224"/>
                  </a:lnTo>
                  <a:lnTo>
                    <a:pt x="113" y="255"/>
                  </a:lnTo>
                  <a:lnTo>
                    <a:pt x="145" y="253"/>
                  </a:lnTo>
                  <a:lnTo>
                    <a:pt x="140" y="219"/>
                  </a:lnTo>
                  <a:lnTo>
                    <a:pt x="130" y="184"/>
                  </a:lnTo>
                  <a:lnTo>
                    <a:pt x="120" y="152"/>
                  </a:lnTo>
                  <a:lnTo>
                    <a:pt x="106" y="120"/>
                  </a:lnTo>
                  <a:lnTo>
                    <a:pt x="89" y="89"/>
                  </a:lnTo>
                  <a:lnTo>
                    <a:pt x="71" y="58"/>
                  </a:lnTo>
                  <a:lnTo>
                    <a:pt x="49" y="30"/>
                  </a:lnTo>
                  <a:lnTo>
                    <a:pt x="28" y="0"/>
                  </a:lnTo>
                  <a:lnTo>
                    <a:pt x="29" y="1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1110"/>
            <p:cNvSpPr>
              <a:spLocks/>
            </p:cNvSpPr>
            <p:nvPr/>
          </p:nvSpPr>
          <p:spPr bwMode="auto">
            <a:xfrm>
              <a:off x="2072" y="2429"/>
              <a:ext cx="17" cy="68"/>
            </a:xfrm>
            <a:custGeom>
              <a:avLst/>
              <a:gdLst>
                <a:gd name="T0" fmla="*/ 6 w 51"/>
                <a:gd name="T1" fmla="*/ 8 h 205"/>
                <a:gd name="T2" fmla="*/ 13 w 51"/>
                <a:gd name="T3" fmla="*/ 32 h 205"/>
                <a:gd name="T4" fmla="*/ 17 w 51"/>
                <a:gd name="T5" fmla="*/ 55 h 205"/>
                <a:gd name="T6" fmla="*/ 20 w 51"/>
                <a:gd name="T7" fmla="*/ 77 h 205"/>
                <a:gd name="T8" fmla="*/ 20 w 51"/>
                <a:gd name="T9" fmla="*/ 100 h 205"/>
                <a:gd name="T10" fmla="*/ 18 w 51"/>
                <a:gd name="T11" fmla="*/ 121 h 205"/>
                <a:gd name="T12" fmla="*/ 13 w 51"/>
                <a:gd name="T13" fmla="*/ 146 h 205"/>
                <a:gd name="T14" fmla="*/ 9 w 51"/>
                <a:gd name="T15" fmla="*/ 168 h 205"/>
                <a:gd name="T16" fmla="*/ 0 w 51"/>
                <a:gd name="T17" fmla="*/ 195 h 205"/>
                <a:gd name="T18" fmla="*/ 29 w 51"/>
                <a:gd name="T19" fmla="*/ 205 h 205"/>
                <a:gd name="T20" fmla="*/ 39 w 51"/>
                <a:gd name="T21" fmla="*/ 178 h 205"/>
                <a:gd name="T22" fmla="*/ 45 w 51"/>
                <a:gd name="T23" fmla="*/ 151 h 205"/>
                <a:gd name="T24" fmla="*/ 49 w 51"/>
                <a:gd name="T25" fmla="*/ 125 h 205"/>
                <a:gd name="T26" fmla="*/ 51 w 51"/>
                <a:gd name="T27" fmla="*/ 100 h 205"/>
                <a:gd name="T28" fmla="*/ 51 w 51"/>
                <a:gd name="T29" fmla="*/ 77 h 205"/>
                <a:gd name="T30" fmla="*/ 49 w 51"/>
                <a:gd name="T31" fmla="*/ 50 h 205"/>
                <a:gd name="T32" fmla="*/ 43 w 51"/>
                <a:gd name="T33" fmla="*/ 25 h 205"/>
                <a:gd name="T34" fmla="*/ 36 w 51"/>
                <a:gd name="T35" fmla="*/ 0 h 205"/>
                <a:gd name="T36" fmla="*/ 6 w 51"/>
                <a:gd name="T37" fmla="*/ 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05">
                  <a:moveTo>
                    <a:pt x="6" y="8"/>
                  </a:moveTo>
                  <a:lnTo>
                    <a:pt x="13" y="32"/>
                  </a:lnTo>
                  <a:lnTo>
                    <a:pt x="17" y="55"/>
                  </a:lnTo>
                  <a:lnTo>
                    <a:pt x="20" y="77"/>
                  </a:lnTo>
                  <a:lnTo>
                    <a:pt x="20" y="100"/>
                  </a:lnTo>
                  <a:lnTo>
                    <a:pt x="18" y="121"/>
                  </a:lnTo>
                  <a:lnTo>
                    <a:pt x="13" y="146"/>
                  </a:lnTo>
                  <a:lnTo>
                    <a:pt x="9" y="168"/>
                  </a:lnTo>
                  <a:lnTo>
                    <a:pt x="0" y="195"/>
                  </a:lnTo>
                  <a:lnTo>
                    <a:pt x="29" y="205"/>
                  </a:lnTo>
                  <a:lnTo>
                    <a:pt x="39" y="178"/>
                  </a:lnTo>
                  <a:lnTo>
                    <a:pt x="45" y="151"/>
                  </a:lnTo>
                  <a:lnTo>
                    <a:pt x="49" y="125"/>
                  </a:lnTo>
                  <a:lnTo>
                    <a:pt x="51" y="100"/>
                  </a:lnTo>
                  <a:lnTo>
                    <a:pt x="51" y="77"/>
                  </a:lnTo>
                  <a:lnTo>
                    <a:pt x="49" y="50"/>
                  </a:lnTo>
                  <a:lnTo>
                    <a:pt x="43" y="25"/>
                  </a:lnTo>
                  <a:lnTo>
                    <a:pt x="3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1111"/>
            <p:cNvSpPr>
              <a:spLocks/>
            </p:cNvSpPr>
            <p:nvPr/>
          </p:nvSpPr>
          <p:spPr bwMode="auto">
            <a:xfrm>
              <a:off x="2036" y="2375"/>
              <a:ext cx="49" cy="57"/>
            </a:xfrm>
            <a:custGeom>
              <a:avLst/>
              <a:gdLst>
                <a:gd name="T0" fmla="*/ 0 w 145"/>
                <a:gd name="T1" fmla="*/ 16 h 170"/>
                <a:gd name="T2" fmla="*/ 11 w 145"/>
                <a:gd name="T3" fmla="*/ 31 h 170"/>
                <a:gd name="T4" fmla="*/ 27 w 145"/>
                <a:gd name="T5" fmla="*/ 39 h 170"/>
                <a:gd name="T6" fmla="*/ 44 w 145"/>
                <a:gd name="T7" fmla="*/ 52 h 170"/>
                <a:gd name="T8" fmla="*/ 59 w 145"/>
                <a:gd name="T9" fmla="*/ 68 h 170"/>
                <a:gd name="T10" fmla="*/ 75 w 145"/>
                <a:gd name="T11" fmla="*/ 88 h 170"/>
                <a:gd name="T12" fmla="*/ 87 w 145"/>
                <a:gd name="T13" fmla="*/ 107 h 170"/>
                <a:gd name="T14" fmla="*/ 98 w 145"/>
                <a:gd name="T15" fmla="*/ 128 h 170"/>
                <a:gd name="T16" fmla="*/ 108 w 145"/>
                <a:gd name="T17" fmla="*/ 150 h 170"/>
                <a:gd name="T18" fmla="*/ 116 w 145"/>
                <a:gd name="T19" fmla="*/ 170 h 170"/>
                <a:gd name="T20" fmla="*/ 145 w 145"/>
                <a:gd name="T21" fmla="*/ 161 h 170"/>
                <a:gd name="T22" fmla="*/ 139 w 145"/>
                <a:gd name="T23" fmla="*/ 138 h 170"/>
                <a:gd name="T24" fmla="*/ 126 w 145"/>
                <a:gd name="T25" fmla="*/ 115 h 170"/>
                <a:gd name="T26" fmla="*/ 114 w 145"/>
                <a:gd name="T27" fmla="*/ 92 h 170"/>
                <a:gd name="T28" fmla="*/ 101 w 145"/>
                <a:gd name="T29" fmla="*/ 69 h 170"/>
                <a:gd name="T30" fmla="*/ 83 w 145"/>
                <a:gd name="T31" fmla="*/ 47 h 170"/>
                <a:gd name="T32" fmla="*/ 64 w 145"/>
                <a:gd name="T33" fmla="*/ 29 h 170"/>
                <a:gd name="T34" fmla="*/ 44 w 145"/>
                <a:gd name="T35" fmla="*/ 12 h 170"/>
                <a:gd name="T36" fmla="*/ 21 w 145"/>
                <a:gd name="T37" fmla="*/ 0 h 170"/>
                <a:gd name="T38" fmla="*/ 32 w 145"/>
                <a:gd name="T39" fmla="*/ 16 h 170"/>
                <a:gd name="T40" fmla="*/ 0 w 145"/>
                <a:gd name="T41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70">
                  <a:moveTo>
                    <a:pt x="0" y="16"/>
                  </a:moveTo>
                  <a:lnTo>
                    <a:pt x="11" y="31"/>
                  </a:lnTo>
                  <a:lnTo>
                    <a:pt x="27" y="39"/>
                  </a:lnTo>
                  <a:lnTo>
                    <a:pt x="44" y="52"/>
                  </a:lnTo>
                  <a:lnTo>
                    <a:pt x="59" y="68"/>
                  </a:lnTo>
                  <a:lnTo>
                    <a:pt x="75" y="88"/>
                  </a:lnTo>
                  <a:lnTo>
                    <a:pt x="87" y="107"/>
                  </a:lnTo>
                  <a:lnTo>
                    <a:pt x="98" y="128"/>
                  </a:lnTo>
                  <a:lnTo>
                    <a:pt x="108" y="150"/>
                  </a:lnTo>
                  <a:lnTo>
                    <a:pt x="116" y="170"/>
                  </a:lnTo>
                  <a:lnTo>
                    <a:pt x="145" y="161"/>
                  </a:lnTo>
                  <a:lnTo>
                    <a:pt x="139" y="138"/>
                  </a:lnTo>
                  <a:lnTo>
                    <a:pt x="126" y="115"/>
                  </a:lnTo>
                  <a:lnTo>
                    <a:pt x="114" y="92"/>
                  </a:lnTo>
                  <a:lnTo>
                    <a:pt x="101" y="69"/>
                  </a:lnTo>
                  <a:lnTo>
                    <a:pt x="83" y="47"/>
                  </a:lnTo>
                  <a:lnTo>
                    <a:pt x="64" y="29"/>
                  </a:lnTo>
                  <a:lnTo>
                    <a:pt x="44" y="12"/>
                  </a:lnTo>
                  <a:lnTo>
                    <a:pt x="21" y="0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1112"/>
            <p:cNvSpPr>
              <a:spLocks/>
            </p:cNvSpPr>
            <p:nvPr/>
          </p:nvSpPr>
          <p:spPr bwMode="auto">
            <a:xfrm>
              <a:off x="2012" y="2315"/>
              <a:ext cx="35" cy="66"/>
            </a:xfrm>
            <a:custGeom>
              <a:avLst/>
              <a:gdLst>
                <a:gd name="T0" fmla="*/ 0 w 105"/>
                <a:gd name="T1" fmla="*/ 27 h 197"/>
                <a:gd name="T2" fmla="*/ 16 w 105"/>
                <a:gd name="T3" fmla="*/ 41 h 197"/>
                <a:gd name="T4" fmla="*/ 31 w 105"/>
                <a:gd name="T5" fmla="*/ 58 h 197"/>
                <a:gd name="T6" fmla="*/ 44 w 105"/>
                <a:gd name="T7" fmla="*/ 76 h 197"/>
                <a:gd name="T8" fmla="*/ 54 w 105"/>
                <a:gd name="T9" fmla="*/ 99 h 197"/>
                <a:gd name="T10" fmla="*/ 63 w 105"/>
                <a:gd name="T11" fmla="*/ 123 h 197"/>
                <a:gd name="T12" fmla="*/ 67 w 105"/>
                <a:gd name="T13" fmla="*/ 148 h 197"/>
                <a:gd name="T14" fmla="*/ 71 w 105"/>
                <a:gd name="T15" fmla="*/ 172 h 197"/>
                <a:gd name="T16" fmla="*/ 73 w 105"/>
                <a:gd name="T17" fmla="*/ 197 h 197"/>
                <a:gd name="T18" fmla="*/ 105 w 105"/>
                <a:gd name="T19" fmla="*/ 197 h 197"/>
                <a:gd name="T20" fmla="*/ 104 w 105"/>
                <a:gd name="T21" fmla="*/ 170 h 197"/>
                <a:gd name="T22" fmla="*/ 100 w 105"/>
                <a:gd name="T23" fmla="*/ 142 h 197"/>
                <a:gd name="T24" fmla="*/ 93 w 105"/>
                <a:gd name="T25" fmla="*/ 115 h 197"/>
                <a:gd name="T26" fmla="*/ 85 w 105"/>
                <a:gd name="T27" fmla="*/ 87 h 197"/>
                <a:gd name="T28" fmla="*/ 71 w 105"/>
                <a:gd name="T29" fmla="*/ 61 h 197"/>
                <a:gd name="T30" fmla="*/ 57 w 105"/>
                <a:gd name="T31" fmla="*/ 38 h 197"/>
                <a:gd name="T32" fmla="*/ 39 w 105"/>
                <a:gd name="T33" fmla="*/ 18 h 197"/>
                <a:gd name="T34" fmla="*/ 16 w 105"/>
                <a:gd name="T35" fmla="*/ 0 h 197"/>
                <a:gd name="T36" fmla="*/ 0 w 105"/>
                <a:gd name="T37" fmla="*/ 2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97">
                  <a:moveTo>
                    <a:pt x="0" y="27"/>
                  </a:moveTo>
                  <a:lnTo>
                    <a:pt x="16" y="41"/>
                  </a:lnTo>
                  <a:lnTo>
                    <a:pt x="31" y="58"/>
                  </a:lnTo>
                  <a:lnTo>
                    <a:pt x="44" y="76"/>
                  </a:lnTo>
                  <a:lnTo>
                    <a:pt x="54" y="99"/>
                  </a:lnTo>
                  <a:lnTo>
                    <a:pt x="63" y="123"/>
                  </a:lnTo>
                  <a:lnTo>
                    <a:pt x="67" y="148"/>
                  </a:lnTo>
                  <a:lnTo>
                    <a:pt x="71" y="172"/>
                  </a:lnTo>
                  <a:lnTo>
                    <a:pt x="73" y="197"/>
                  </a:lnTo>
                  <a:lnTo>
                    <a:pt x="105" y="197"/>
                  </a:lnTo>
                  <a:lnTo>
                    <a:pt x="104" y="170"/>
                  </a:lnTo>
                  <a:lnTo>
                    <a:pt x="100" y="142"/>
                  </a:lnTo>
                  <a:lnTo>
                    <a:pt x="93" y="115"/>
                  </a:lnTo>
                  <a:lnTo>
                    <a:pt x="85" y="87"/>
                  </a:lnTo>
                  <a:lnTo>
                    <a:pt x="71" y="61"/>
                  </a:lnTo>
                  <a:lnTo>
                    <a:pt x="57" y="38"/>
                  </a:lnTo>
                  <a:lnTo>
                    <a:pt x="39" y="18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1113"/>
            <p:cNvSpPr>
              <a:spLocks/>
            </p:cNvSpPr>
            <p:nvPr/>
          </p:nvSpPr>
          <p:spPr bwMode="auto">
            <a:xfrm>
              <a:off x="1940" y="2308"/>
              <a:ext cx="77" cy="19"/>
            </a:xfrm>
            <a:custGeom>
              <a:avLst/>
              <a:gdLst>
                <a:gd name="T0" fmla="*/ 0 w 232"/>
                <a:gd name="T1" fmla="*/ 56 h 58"/>
                <a:gd name="T2" fmla="*/ 15 w 232"/>
                <a:gd name="T3" fmla="*/ 58 h 58"/>
                <a:gd name="T4" fmla="*/ 26 w 232"/>
                <a:gd name="T5" fmla="*/ 54 h 58"/>
                <a:gd name="T6" fmla="*/ 38 w 232"/>
                <a:gd name="T7" fmla="*/ 48 h 58"/>
                <a:gd name="T8" fmla="*/ 50 w 232"/>
                <a:gd name="T9" fmla="*/ 44 h 58"/>
                <a:gd name="T10" fmla="*/ 63 w 232"/>
                <a:gd name="T11" fmla="*/ 40 h 58"/>
                <a:gd name="T12" fmla="*/ 75 w 232"/>
                <a:gd name="T13" fmla="*/ 37 h 58"/>
                <a:gd name="T14" fmla="*/ 89 w 232"/>
                <a:gd name="T15" fmla="*/ 35 h 58"/>
                <a:gd name="T16" fmla="*/ 104 w 232"/>
                <a:gd name="T17" fmla="*/ 33 h 58"/>
                <a:gd name="T18" fmla="*/ 117 w 232"/>
                <a:gd name="T19" fmla="*/ 32 h 58"/>
                <a:gd name="T20" fmla="*/ 131 w 232"/>
                <a:gd name="T21" fmla="*/ 31 h 58"/>
                <a:gd name="T22" fmla="*/ 146 w 232"/>
                <a:gd name="T23" fmla="*/ 31 h 58"/>
                <a:gd name="T24" fmla="*/ 158 w 232"/>
                <a:gd name="T25" fmla="*/ 32 h 58"/>
                <a:gd name="T26" fmla="*/ 171 w 232"/>
                <a:gd name="T27" fmla="*/ 35 h 58"/>
                <a:gd name="T28" fmla="*/ 183 w 232"/>
                <a:gd name="T29" fmla="*/ 36 h 58"/>
                <a:gd name="T30" fmla="*/ 195 w 232"/>
                <a:gd name="T31" fmla="*/ 40 h 58"/>
                <a:gd name="T32" fmla="*/ 206 w 232"/>
                <a:gd name="T33" fmla="*/ 44 h 58"/>
                <a:gd name="T34" fmla="*/ 217 w 232"/>
                <a:gd name="T35" fmla="*/ 49 h 58"/>
                <a:gd name="T36" fmla="*/ 232 w 232"/>
                <a:gd name="T37" fmla="*/ 22 h 58"/>
                <a:gd name="T38" fmla="*/ 218 w 232"/>
                <a:gd name="T39" fmla="*/ 17 h 58"/>
                <a:gd name="T40" fmla="*/ 205 w 232"/>
                <a:gd name="T41" fmla="*/ 10 h 58"/>
                <a:gd name="T42" fmla="*/ 190 w 232"/>
                <a:gd name="T43" fmla="*/ 6 h 58"/>
                <a:gd name="T44" fmla="*/ 177 w 232"/>
                <a:gd name="T45" fmla="*/ 2 h 58"/>
                <a:gd name="T46" fmla="*/ 162 w 232"/>
                <a:gd name="T47" fmla="*/ 1 h 58"/>
                <a:gd name="T48" fmla="*/ 146 w 232"/>
                <a:gd name="T49" fmla="*/ 0 h 58"/>
                <a:gd name="T50" fmla="*/ 131 w 232"/>
                <a:gd name="T51" fmla="*/ 0 h 58"/>
                <a:gd name="T52" fmla="*/ 115 w 232"/>
                <a:gd name="T53" fmla="*/ 1 h 58"/>
                <a:gd name="T54" fmla="*/ 100 w 232"/>
                <a:gd name="T55" fmla="*/ 2 h 58"/>
                <a:gd name="T56" fmla="*/ 86 w 232"/>
                <a:gd name="T57" fmla="*/ 4 h 58"/>
                <a:gd name="T58" fmla="*/ 70 w 232"/>
                <a:gd name="T59" fmla="*/ 6 h 58"/>
                <a:gd name="T60" fmla="*/ 55 w 232"/>
                <a:gd name="T61" fmla="*/ 10 h 58"/>
                <a:gd name="T62" fmla="*/ 42 w 232"/>
                <a:gd name="T63" fmla="*/ 14 h 58"/>
                <a:gd name="T64" fmla="*/ 27 w 232"/>
                <a:gd name="T65" fmla="*/ 18 h 58"/>
                <a:gd name="T66" fmla="*/ 15 w 232"/>
                <a:gd name="T67" fmla="*/ 22 h 58"/>
                <a:gd name="T68" fmla="*/ 3 w 232"/>
                <a:gd name="T69" fmla="*/ 29 h 58"/>
                <a:gd name="T70" fmla="*/ 16 w 232"/>
                <a:gd name="T71" fmla="*/ 29 h 58"/>
                <a:gd name="T72" fmla="*/ 0 w 232"/>
                <a:gd name="T7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58">
                  <a:moveTo>
                    <a:pt x="0" y="56"/>
                  </a:moveTo>
                  <a:lnTo>
                    <a:pt x="15" y="58"/>
                  </a:lnTo>
                  <a:lnTo>
                    <a:pt x="26" y="54"/>
                  </a:lnTo>
                  <a:lnTo>
                    <a:pt x="38" y="48"/>
                  </a:lnTo>
                  <a:lnTo>
                    <a:pt x="50" y="44"/>
                  </a:lnTo>
                  <a:lnTo>
                    <a:pt x="63" y="40"/>
                  </a:lnTo>
                  <a:lnTo>
                    <a:pt x="75" y="37"/>
                  </a:lnTo>
                  <a:lnTo>
                    <a:pt x="89" y="35"/>
                  </a:lnTo>
                  <a:lnTo>
                    <a:pt x="104" y="33"/>
                  </a:lnTo>
                  <a:lnTo>
                    <a:pt x="117" y="32"/>
                  </a:lnTo>
                  <a:lnTo>
                    <a:pt x="131" y="31"/>
                  </a:lnTo>
                  <a:lnTo>
                    <a:pt x="146" y="31"/>
                  </a:lnTo>
                  <a:lnTo>
                    <a:pt x="158" y="32"/>
                  </a:lnTo>
                  <a:lnTo>
                    <a:pt x="171" y="35"/>
                  </a:lnTo>
                  <a:lnTo>
                    <a:pt x="183" y="36"/>
                  </a:lnTo>
                  <a:lnTo>
                    <a:pt x="195" y="40"/>
                  </a:lnTo>
                  <a:lnTo>
                    <a:pt x="206" y="44"/>
                  </a:lnTo>
                  <a:lnTo>
                    <a:pt x="217" y="49"/>
                  </a:lnTo>
                  <a:lnTo>
                    <a:pt x="232" y="22"/>
                  </a:lnTo>
                  <a:lnTo>
                    <a:pt x="218" y="17"/>
                  </a:lnTo>
                  <a:lnTo>
                    <a:pt x="205" y="10"/>
                  </a:lnTo>
                  <a:lnTo>
                    <a:pt x="190" y="6"/>
                  </a:lnTo>
                  <a:lnTo>
                    <a:pt x="177" y="2"/>
                  </a:lnTo>
                  <a:lnTo>
                    <a:pt x="162" y="1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5" y="1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70" y="6"/>
                  </a:lnTo>
                  <a:lnTo>
                    <a:pt x="55" y="10"/>
                  </a:lnTo>
                  <a:lnTo>
                    <a:pt x="42" y="14"/>
                  </a:lnTo>
                  <a:lnTo>
                    <a:pt x="27" y="18"/>
                  </a:lnTo>
                  <a:lnTo>
                    <a:pt x="15" y="22"/>
                  </a:lnTo>
                  <a:lnTo>
                    <a:pt x="3" y="29"/>
                  </a:lnTo>
                  <a:lnTo>
                    <a:pt x="16" y="2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1114"/>
            <p:cNvSpPr>
              <a:spLocks/>
            </p:cNvSpPr>
            <p:nvPr/>
          </p:nvSpPr>
          <p:spPr bwMode="auto">
            <a:xfrm>
              <a:off x="1912" y="2299"/>
              <a:ext cx="33" cy="27"/>
            </a:xfrm>
            <a:custGeom>
              <a:avLst/>
              <a:gdLst>
                <a:gd name="T0" fmla="*/ 0 w 98"/>
                <a:gd name="T1" fmla="*/ 32 h 83"/>
                <a:gd name="T2" fmla="*/ 9 w 98"/>
                <a:gd name="T3" fmla="*/ 35 h 83"/>
                <a:gd name="T4" fmla="*/ 19 w 98"/>
                <a:gd name="T5" fmla="*/ 39 h 83"/>
                <a:gd name="T6" fmla="*/ 28 w 98"/>
                <a:gd name="T7" fmla="*/ 44 h 83"/>
                <a:gd name="T8" fmla="*/ 37 w 98"/>
                <a:gd name="T9" fmla="*/ 49 h 83"/>
                <a:gd name="T10" fmla="*/ 47 w 98"/>
                <a:gd name="T11" fmla="*/ 58 h 83"/>
                <a:gd name="T12" fmla="*/ 58 w 98"/>
                <a:gd name="T13" fmla="*/ 67 h 83"/>
                <a:gd name="T14" fmla="*/ 70 w 98"/>
                <a:gd name="T15" fmla="*/ 75 h 83"/>
                <a:gd name="T16" fmla="*/ 81 w 98"/>
                <a:gd name="T17" fmla="*/ 83 h 83"/>
                <a:gd name="T18" fmla="*/ 98 w 98"/>
                <a:gd name="T19" fmla="*/ 56 h 83"/>
                <a:gd name="T20" fmla="*/ 87 w 98"/>
                <a:gd name="T21" fmla="*/ 49 h 83"/>
                <a:gd name="T22" fmla="*/ 77 w 98"/>
                <a:gd name="T23" fmla="*/ 41 h 83"/>
                <a:gd name="T24" fmla="*/ 67 w 98"/>
                <a:gd name="T25" fmla="*/ 35 h 83"/>
                <a:gd name="T26" fmla="*/ 56 w 98"/>
                <a:gd name="T27" fmla="*/ 25 h 83"/>
                <a:gd name="T28" fmla="*/ 44 w 98"/>
                <a:gd name="T29" fmla="*/ 17 h 83"/>
                <a:gd name="T30" fmla="*/ 32 w 98"/>
                <a:gd name="T31" fmla="*/ 10 h 83"/>
                <a:gd name="T32" fmla="*/ 19 w 98"/>
                <a:gd name="T33" fmla="*/ 4 h 83"/>
                <a:gd name="T34" fmla="*/ 5 w 98"/>
                <a:gd name="T35" fmla="*/ 0 h 83"/>
                <a:gd name="T36" fmla="*/ 0 w 98"/>
                <a:gd name="T37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83">
                  <a:moveTo>
                    <a:pt x="0" y="32"/>
                  </a:moveTo>
                  <a:lnTo>
                    <a:pt x="9" y="35"/>
                  </a:lnTo>
                  <a:lnTo>
                    <a:pt x="19" y="39"/>
                  </a:lnTo>
                  <a:lnTo>
                    <a:pt x="28" y="44"/>
                  </a:lnTo>
                  <a:lnTo>
                    <a:pt x="37" y="49"/>
                  </a:lnTo>
                  <a:lnTo>
                    <a:pt x="47" y="58"/>
                  </a:lnTo>
                  <a:lnTo>
                    <a:pt x="58" y="67"/>
                  </a:lnTo>
                  <a:lnTo>
                    <a:pt x="70" y="75"/>
                  </a:lnTo>
                  <a:lnTo>
                    <a:pt x="81" y="83"/>
                  </a:lnTo>
                  <a:lnTo>
                    <a:pt x="98" y="56"/>
                  </a:lnTo>
                  <a:lnTo>
                    <a:pt x="87" y="49"/>
                  </a:lnTo>
                  <a:lnTo>
                    <a:pt x="77" y="41"/>
                  </a:lnTo>
                  <a:lnTo>
                    <a:pt x="67" y="35"/>
                  </a:lnTo>
                  <a:lnTo>
                    <a:pt x="56" y="25"/>
                  </a:lnTo>
                  <a:lnTo>
                    <a:pt x="44" y="17"/>
                  </a:lnTo>
                  <a:lnTo>
                    <a:pt x="32" y="10"/>
                  </a:lnTo>
                  <a:lnTo>
                    <a:pt x="19" y="4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1115"/>
            <p:cNvSpPr>
              <a:spLocks/>
            </p:cNvSpPr>
            <p:nvPr/>
          </p:nvSpPr>
          <p:spPr bwMode="auto">
            <a:xfrm>
              <a:off x="1873" y="2298"/>
              <a:ext cx="41" cy="17"/>
            </a:xfrm>
            <a:custGeom>
              <a:avLst/>
              <a:gdLst>
                <a:gd name="T0" fmla="*/ 0 w 123"/>
                <a:gd name="T1" fmla="*/ 50 h 51"/>
                <a:gd name="T2" fmla="*/ 23 w 123"/>
                <a:gd name="T3" fmla="*/ 51 h 51"/>
                <a:gd name="T4" fmla="*/ 31 w 123"/>
                <a:gd name="T5" fmla="*/ 44 h 51"/>
                <a:gd name="T6" fmla="*/ 41 w 123"/>
                <a:gd name="T7" fmla="*/ 39 h 51"/>
                <a:gd name="T8" fmla="*/ 53 w 123"/>
                <a:gd name="T9" fmla="*/ 35 h 51"/>
                <a:gd name="T10" fmla="*/ 65 w 123"/>
                <a:gd name="T11" fmla="*/ 34 h 51"/>
                <a:gd name="T12" fmla="*/ 77 w 123"/>
                <a:gd name="T13" fmla="*/ 32 h 51"/>
                <a:gd name="T14" fmla="*/ 91 w 123"/>
                <a:gd name="T15" fmla="*/ 32 h 51"/>
                <a:gd name="T16" fmla="*/ 104 w 123"/>
                <a:gd name="T17" fmla="*/ 34 h 51"/>
                <a:gd name="T18" fmla="*/ 118 w 123"/>
                <a:gd name="T19" fmla="*/ 36 h 51"/>
                <a:gd name="T20" fmla="*/ 123 w 123"/>
                <a:gd name="T21" fmla="*/ 4 h 51"/>
                <a:gd name="T22" fmla="*/ 107 w 123"/>
                <a:gd name="T23" fmla="*/ 3 h 51"/>
                <a:gd name="T24" fmla="*/ 92 w 123"/>
                <a:gd name="T25" fmla="*/ 0 h 51"/>
                <a:gd name="T26" fmla="*/ 77 w 123"/>
                <a:gd name="T27" fmla="*/ 0 h 51"/>
                <a:gd name="T28" fmla="*/ 61 w 123"/>
                <a:gd name="T29" fmla="*/ 1 h 51"/>
                <a:gd name="T30" fmla="*/ 45 w 123"/>
                <a:gd name="T31" fmla="*/ 5 h 51"/>
                <a:gd name="T32" fmla="*/ 29 w 123"/>
                <a:gd name="T33" fmla="*/ 11 h 51"/>
                <a:gd name="T34" fmla="*/ 15 w 123"/>
                <a:gd name="T35" fmla="*/ 17 h 51"/>
                <a:gd name="T36" fmla="*/ 2 w 123"/>
                <a:gd name="T37" fmla="*/ 28 h 51"/>
                <a:gd name="T38" fmla="*/ 25 w 123"/>
                <a:gd name="T39" fmla="*/ 31 h 51"/>
                <a:gd name="T40" fmla="*/ 0 w 123"/>
                <a:gd name="T4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51">
                  <a:moveTo>
                    <a:pt x="0" y="50"/>
                  </a:moveTo>
                  <a:lnTo>
                    <a:pt x="23" y="51"/>
                  </a:lnTo>
                  <a:lnTo>
                    <a:pt x="31" y="44"/>
                  </a:lnTo>
                  <a:lnTo>
                    <a:pt x="41" y="39"/>
                  </a:lnTo>
                  <a:lnTo>
                    <a:pt x="53" y="35"/>
                  </a:lnTo>
                  <a:lnTo>
                    <a:pt x="65" y="34"/>
                  </a:lnTo>
                  <a:lnTo>
                    <a:pt x="77" y="32"/>
                  </a:lnTo>
                  <a:lnTo>
                    <a:pt x="91" y="32"/>
                  </a:lnTo>
                  <a:lnTo>
                    <a:pt x="104" y="34"/>
                  </a:lnTo>
                  <a:lnTo>
                    <a:pt x="118" y="36"/>
                  </a:lnTo>
                  <a:lnTo>
                    <a:pt x="123" y="4"/>
                  </a:lnTo>
                  <a:lnTo>
                    <a:pt x="107" y="3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5" y="5"/>
                  </a:lnTo>
                  <a:lnTo>
                    <a:pt x="29" y="11"/>
                  </a:lnTo>
                  <a:lnTo>
                    <a:pt x="15" y="17"/>
                  </a:lnTo>
                  <a:lnTo>
                    <a:pt x="2" y="28"/>
                  </a:lnTo>
                  <a:lnTo>
                    <a:pt x="25" y="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1116"/>
            <p:cNvSpPr>
              <a:spLocks/>
            </p:cNvSpPr>
            <p:nvPr/>
          </p:nvSpPr>
          <p:spPr bwMode="auto">
            <a:xfrm>
              <a:off x="1440" y="2841"/>
              <a:ext cx="8" cy="9"/>
            </a:xfrm>
            <a:custGeom>
              <a:avLst/>
              <a:gdLst>
                <a:gd name="T0" fmla="*/ 17 w 24"/>
                <a:gd name="T1" fmla="*/ 27 h 27"/>
                <a:gd name="T2" fmla="*/ 23 w 24"/>
                <a:gd name="T3" fmla="*/ 23 h 27"/>
                <a:gd name="T4" fmla="*/ 24 w 24"/>
                <a:gd name="T5" fmla="*/ 16 h 27"/>
                <a:gd name="T6" fmla="*/ 24 w 24"/>
                <a:gd name="T7" fmla="*/ 12 h 27"/>
                <a:gd name="T8" fmla="*/ 21 w 24"/>
                <a:gd name="T9" fmla="*/ 5 h 27"/>
                <a:gd name="T10" fmla="*/ 17 w 24"/>
                <a:gd name="T11" fmla="*/ 2 h 27"/>
                <a:gd name="T12" fmla="*/ 12 w 24"/>
                <a:gd name="T13" fmla="*/ 0 h 27"/>
                <a:gd name="T14" fmla="*/ 6 w 24"/>
                <a:gd name="T15" fmla="*/ 0 h 27"/>
                <a:gd name="T16" fmla="*/ 0 w 24"/>
                <a:gd name="T17" fmla="*/ 2 h 27"/>
                <a:gd name="T18" fmla="*/ 17 w 24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17" y="27"/>
                  </a:moveTo>
                  <a:lnTo>
                    <a:pt x="23" y="23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1117"/>
            <p:cNvSpPr>
              <a:spLocks/>
            </p:cNvSpPr>
            <p:nvPr/>
          </p:nvSpPr>
          <p:spPr bwMode="auto">
            <a:xfrm>
              <a:off x="1343" y="2842"/>
              <a:ext cx="103" cy="42"/>
            </a:xfrm>
            <a:custGeom>
              <a:avLst/>
              <a:gdLst>
                <a:gd name="T0" fmla="*/ 0 w 310"/>
                <a:gd name="T1" fmla="*/ 125 h 127"/>
                <a:gd name="T2" fmla="*/ 21 w 310"/>
                <a:gd name="T3" fmla="*/ 126 h 127"/>
                <a:gd name="T4" fmla="*/ 41 w 310"/>
                <a:gd name="T5" fmla="*/ 127 h 127"/>
                <a:gd name="T6" fmla="*/ 60 w 310"/>
                <a:gd name="T7" fmla="*/ 127 h 127"/>
                <a:gd name="T8" fmla="*/ 82 w 310"/>
                <a:gd name="T9" fmla="*/ 126 h 127"/>
                <a:gd name="T10" fmla="*/ 99 w 310"/>
                <a:gd name="T11" fmla="*/ 123 h 127"/>
                <a:gd name="T12" fmla="*/ 121 w 310"/>
                <a:gd name="T13" fmla="*/ 119 h 127"/>
                <a:gd name="T14" fmla="*/ 140 w 310"/>
                <a:gd name="T15" fmla="*/ 114 h 127"/>
                <a:gd name="T16" fmla="*/ 160 w 310"/>
                <a:gd name="T17" fmla="*/ 107 h 127"/>
                <a:gd name="T18" fmla="*/ 179 w 310"/>
                <a:gd name="T19" fmla="*/ 99 h 127"/>
                <a:gd name="T20" fmla="*/ 198 w 310"/>
                <a:gd name="T21" fmla="*/ 91 h 127"/>
                <a:gd name="T22" fmla="*/ 217 w 310"/>
                <a:gd name="T23" fmla="*/ 83 h 127"/>
                <a:gd name="T24" fmla="*/ 235 w 310"/>
                <a:gd name="T25" fmla="*/ 72 h 127"/>
                <a:gd name="T26" fmla="*/ 253 w 310"/>
                <a:gd name="T27" fmla="*/ 61 h 127"/>
                <a:gd name="T28" fmla="*/ 273 w 310"/>
                <a:gd name="T29" fmla="*/ 50 h 127"/>
                <a:gd name="T30" fmla="*/ 292 w 310"/>
                <a:gd name="T31" fmla="*/ 38 h 127"/>
                <a:gd name="T32" fmla="*/ 310 w 310"/>
                <a:gd name="T33" fmla="*/ 26 h 127"/>
                <a:gd name="T34" fmla="*/ 291 w 310"/>
                <a:gd name="T35" fmla="*/ 0 h 127"/>
                <a:gd name="T36" fmla="*/ 273 w 310"/>
                <a:gd name="T37" fmla="*/ 13 h 127"/>
                <a:gd name="T38" fmla="*/ 256 w 310"/>
                <a:gd name="T39" fmla="*/ 23 h 127"/>
                <a:gd name="T40" fmla="*/ 238 w 310"/>
                <a:gd name="T41" fmla="*/ 34 h 127"/>
                <a:gd name="T42" fmla="*/ 221 w 310"/>
                <a:gd name="T43" fmla="*/ 45 h 127"/>
                <a:gd name="T44" fmla="*/ 203 w 310"/>
                <a:gd name="T45" fmla="*/ 54 h 127"/>
                <a:gd name="T46" fmla="*/ 186 w 310"/>
                <a:gd name="T47" fmla="*/ 62 h 127"/>
                <a:gd name="T48" fmla="*/ 167 w 310"/>
                <a:gd name="T49" fmla="*/ 71 h 127"/>
                <a:gd name="T50" fmla="*/ 149 w 310"/>
                <a:gd name="T51" fmla="*/ 77 h 127"/>
                <a:gd name="T52" fmla="*/ 132 w 310"/>
                <a:gd name="T53" fmla="*/ 84 h 127"/>
                <a:gd name="T54" fmla="*/ 114 w 310"/>
                <a:gd name="T55" fmla="*/ 88 h 127"/>
                <a:gd name="T56" fmla="*/ 97 w 310"/>
                <a:gd name="T57" fmla="*/ 91 h 127"/>
                <a:gd name="T58" fmla="*/ 78 w 310"/>
                <a:gd name="T59" fmla="*/ 93 h 127"/>
                <a:gd name="T60" fmla="*/ 60 w 310"/>
                <a:gd name="T61" fmla="*/ 95 h 127"/>
                <a:gd name="T62" fmla="*/ 41 w 310"/>
                <a:gd name="T63" fmla="*/ 95 h 127"/>
                <a:gd name="T64" fmla="*/ 22 w 310"/>
                <a:gd name="T65" fmla="*/ 95 h 127"/>
                <a:gd name="T66" fmla="*/ 5 w 310"/>
                <a:gd name="T67" fmla="*/ 92 h 127"/>
                <a:gd name="T68" fmla="*/ 0 w 310"/>
                <a:gd name="T6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127">
                  <a:moveTo>
                    <a:pt x="0" y="125"/>
                  </a:moveTo>
                  <a:lnTo>
                    <a:pt x="21" y="126"/>
                  </a:lnTo>
                  <a:lnTo>
                    <a:pt x="41" y="127"/>
                  </a:lnTo>
                  <a:lnTo>
                    <a:pt x="60" y="127"/>
                  </a:lnTo>
                  <a:lnTo>
                    <a:pt x="82" y="126"/>
                  </a:lnTo>
                  <a:lnTo>
                    <a:pt x="99" y="123"/>
                  </a:lnTo>
                  <a:lnTo>
                    <a:pt x="121" y="119"/>
                  </a:lnTo>
                  <a:lnTo>
                    <a:pt x="140" y="114"/>
                  </a:lnTo>
                  <a:lnTo>
                    <a:pt x="160" y="107"/>
                  </a:lnTo>
                  <a:lnTo>
                    <a:pt x="179" y="99"/>
                  </a:lnTo>
                  <a:lnTo>
                    <a:pt x="198" y="91"/>
                  </a:lnTo>
                  <a:lnTo>
                    <a:pt x="217" y="83"/>
                  </a:lnTo>
                  <a:lnTo>
                    <a:pt x="235" y="72"/>
                  </a:lnTo>
                  <a:lnTo>
                    <a:pt x="253" y="61"/>
                  </a:lnTo>
                  <a:lnTo>
                    <a:pt x="273" y="50"/>
                  </a:lnTo>
                  <a:lnTo>
                    <a:pt x="292" y="38"/>
                  </a:lnTo>
                  <a:lnTo>
                    <a:pt x="310" y="26"/>
                  </a:lnTo>
                  <a:lnTo>
                    <a:pt x="291" y="0"/>
                  </a:lnTo>
                  <a:lnTo>
                    <a:pt x="273" y="13"/>
                  </a:lnTo>
                  <a:lnTo>
                    <a:pt x="256" y="23"/>
                  </a:lnTo>
                  <a:lnTo>
                    <a:pt x="238" y="34"/>
                  </a:lnTo>
                  <a:lnTo>
                    <a:pt x="221" y="45"/>
                  </a:lnTo>
                  <a:lnTo>
                    <a:pt x="203" y="54"/>
                  </a:lnTo>
                  <a:lnTo>
                    <a:pt x="186" y="62"/>
                  </a:lnTo>
                  <a:lnTo>
                    <a:pt x="167" y="71"/>
                  </a:lnTo>
                  <a:lnTo>
                    <a:pt x="149" y="77"/>
                  </a:lnTo>
                  <a:lnTo>
                    <a:pt x="132" y="84"/>
                  </a:lnTo>
                  <a:lnTo>
                    <a:pt x="114" y="88"/>
                  </a:lnTo>
                  <a:lnTo>
                    <a:pt x="97" y="91"/>
                  </a:lnTo>
                  <a:lnTo>
                    <a:pt x="78" y="93"/>
                  </a:lnTo>
                  <a:lnTo>
                    <a:pt x="60" y="95"/>
                  </a:lnTo>
                  <a:lnTo>
                    <a:pt x="41" y="95"/>
                  </a:lnTo>
                  <a:lnTo>
                    <a:pt x="22" y="95"/>
                  </a:lnTo>
                  <a:lnTo>
                    <a:pt x="5" y="9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1118"/>
            <p:cNvSpPr>
              <a:spLocks/>
            </p:cNvSpPr>
            <p:nvPr/>
          </p:nvSpPr>
          <p:spPr bwMode="auto">
            <a:xfrm>
              <a:off x="1289" y="2819"/>
              <a:ext cx="56" cy="64"/>
            </a:xfrm>
            <a:custGeom>
              <a:avLst/>
              <a:gdLst>
                <a:gd name="T0" fmla="*/ 0 w 167"/>
                <a:gd name="T1" fmla="*/ 0 h 193"/>
                <a:gd name="T2" fmla="*/ 1 w 167"/>
                <a:gd name="T3" fmla="*/ 16 h 193"/>
                <a:gd name="T4" fmla="*/ 4 w 167"/>
                <a:gd name="T5" fmla="*/ 31 h 193"/>
                <a:gd name="T6" fmla="*/ 8 w 167"/>
                <a:gd name="T7" fmla="*/ 47 h 193"/>
                <a:gd name="T8" fmla="*/ 15 w 167"/>
                <a:gd name="T9" fmla="*/ 62 h 193"/>
                <a:gd name="T10" fmla="*/ 21 w 167"/>
                <a:gd name="T11" fmla="*/ 78 h 193"/>
                <a:gd name="T12" fmla="*/ 29 w 167"/>
                <a:gd name="T13" fmla="*/ 93 h 193"/>
                <a:gd name="T14" fmla="*/ 40 w 167"/>
                <a:gd name="T15" fmla="*/ 106 h 193"/>
                <a:gd name="T16" fmla="*/ 51 w 167"/>
                <a:gd name="T17" fmla="*/ 121 h 193"/>
                <a:gd name="T18" fmla="*/ 62 w 167"/>
                <a:gd name="T19" fmla="*/ 133 h 193"/>
                <a:gd name="T20" fmla="*/ 75 w 167"/>
                <a:gd name="T21" fmla="*/ 147 h 193"/>
                <a:gd name="T22" fmla="*/ 87 w 167"/>
                <a:gd name="T23" fmla="*/ 157 h 193"/>
                <a:gd name="T24" fmla="*/ 102 w 167"/>
                <a:gd name="T25" fmla="*/ 168 h 193"/>
                <a:gd name="T26" fmla="*/ 116 w 167"/>
                <a:gd name="T27" fmla="*/ 176 h 193"/>
                <a:gd name="T28" fmla="*/ 132 w 167"/>
                <a:gd name="T29" fmla="*/ 183 h 193"/>
                <a:gd name="T30" fmla="*/ 147 w 167"/>
                <a:gd name="T31" fmla="*/ 187 h 193"/>
                <a:gd name="T32" fmla="*/ 162 w 167"/>
                <a:gd name="T33" fmla="*/ 193 h 193"/>
                <a:gd name="T34" fmla="*/ 167 w 167"/>
                <a:gd name="T35" fmla="*/ 160 h 193"/>
                <a:gd name="T36" fmla="*/ 155 w 167"/>
                <a:gd name="T37" fmla="*/ 157 h 193"/>
                <a:gd name="T38" fmla="*/ 143 w 167"/>
                <a:gd name="T39" fmla="*/ 153 h 193"/>
                <a:gd name="T40" fmla="*/ 132 w 167"/>
                <a:gd name="T41" fmla="*/ 148 h 193"/>
                <a:gd name="T42" fmla="*/ 118 w 167"/>
                <a:gd name="T43" fmla="*/ 141 h 193"/>
                <a:gd name="T44" fmla="*/ 108 w 167"/>
                <a:gd name="T45" fmla="*/ 132 h 193"/>
                <a:gd name="T46" fmla="*/ 97 w 167"/>
                <a:gd name="T47" fmla="*/ 122 h 193"/>
                <a:gd name="T48" fmla="*/ 86 w 167"/>
                <a:gd name="T49" fmla="*/ 112 h 193"/>
                <a:gd name="T50" fmla="*/ 75 w 167"/>
                <a:gd name="T51" fmla="*/ 101 h 193"/>
                <a:gd name="T52" fmla="*/ 66 w 167"/>
                <a:gd name="T53" fmla="*/ 89 h 193"/>
                <a:gd name="T54" fmla="*/ 58 w 167"/>
                <a:gd name="T55" fmla="*/ 76 h 193"/>
                <a:gd name="T56" fmla="*/ 50 w 167"/>
                <a:gd name="T57" fmla="*/ 63 h 193"/>
                <a:gd name="T58" fmla="*/ 43 w 167"/>
                <a:gd name="T59" fmla="*/ 51 h 193"/>
                <a:gd name="T60" fmla="*/ 39 w 167"/>
                <a:gd name="T61" fmla="*/ 37 h 193"/>
                <a:gd name="T62" fmla="*/ 35 w 167"/>
                <a:gd name="T63" fmla="*/ 25 h 193"/>
                <a:gd name="T64" fmla="*/ 32 w 167"/>
                <a:gd name="T65" fmla="*/ 12 h 193"/>
                <a:gd name="T66" fmla="*/ 32 w 167"/>
                <a:gd name="T67" fmla="*/ 0 h 193"/>
                <a:gd name="T68" fmla="*/ 0 w 167"/>
                <a:gd name="T6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193">
                  <a:moveTo>
                    <a:pt x="0" y="0"/>
                  </a:moveTo>
                  <a:lnTo>
                    <a:pt x="1" y="16"/>
                  </a:lnTo>
                  <a:lnTo>
                    <a:pt x="4" y="31"/>
                  </a:lnTo>
                  <a:lnTo>
                    <a:pt x="8" y="47"/>
                  </a:lnTo>
                  <a:lnTo>
                    <a:pt x="15" y="62"/>
                  </a:lnTo>
                  <a:lnTo>
                    <a:pt x="21" y="78"/>
                  </a:lnTo>
                  <a:lnTo>
                    <a:pt x="29" y="93"/>
                  </a:lnTo>
                  <a:lnTo>
                    <a:pt x="40" y="106"/>
                  </a:lnTo>
                  <a:lnTo>
                    <a:pt x="51" y="121"/>
                  </a:lnTo>
                  <a:lnTo>
                    <a:pt x="62" y="133"/>
                  </a:lnTo>
                  <a:lnTo>
                    <a:pt x="75" y="147"/>
                  </a:lnTo>
                  <a:lnTo>
                    <a:pt x="87" y="157"/>
                  </a:lnTo>
                  <a:lnTo>
                    <a:pt x="102" y="168"/>
                  </a:lnTo>
                  <a:lnTo>
                    <a:pt x="116" y="176"/>
                  </a:lnTo>
                  <a:lnTo>
                    <a:pt x="132" y="183"/>
                  </a:lnTo>
                  <a:lnTo>
                    <a:pt x="147" y="187"/>
                  </a:lnTo>
                  <a:lnTo>
                    <a:pt x="162" y="193"/>
                  </a:lnTo>
                  <a:lnTo>
                    <a:pt x="167" y="160"/>
                  </a:lnTo>
                  <a:lnTo>
                    <a:pt x="155" y="157"/>
                  </a:lnTo>
                  <a:lnTo>
                    <a:pt x="143" y="153"/>
                  </a:lnTo>
                  <a:lnTo>
                    <a:pt x="132" y="148"/>
                  </a:lnTo>
                  <a:lnTo>
                    <a:pt x="118" y="141"/>
                  </a:lnTo>
                  <a:lnTo>
                    <a:pt x="108" y="132"/>
                  </a:lnTo>
                  <a:lnTo>
                    <a:pt x="97" y="122"/>
                  </a:lnTo>
                  <a:lnTo>
                    <a:pt x="86" y="112"/>
                  </a:lnTo>
                  <a:lnTo>
                    <a:pt x="75" y="101"/>
                  </a:lnTo>
                  <a:lnTo>
                    <a:pt x="66" y="89"/>
                  </a:lnTo>
                  <a:lnTo>
                    <a:pt x="58" y="76"/>
                  </a:lnTo>
                  <a:lnTo>
                    <a:pt x="50" y="63"/>
                  </a:lnTo>
                  <a:lnTo>
                    <a:pt x="43" y="51"/>
                  </a:lnTo>
                  <a:lnTo>
                    <a:pt x="39" y="37"/>
                  </a:lnTo>
                  <a:lnTo>
                    <a:pt x="35" y="25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1119"/>
            <p:cNvSpPr>
              <a:spLocks/>
            </p:cNvSpPr>
            <p:nvPr/>
          </p:nvSpPr>
          <p:spPr bwMode="auto">
            <a:xfrm>
              <a:off x="1289" y="2701"/>
              <a:ext cx="59" cy="117"/>
            </a:xfrm>
            <a:custGeom>
              <a:avLst/>
              <a:gdLst>
                <a:gd name="T0" fmla="*/ 151 w 178"/>
                <a:gd name="T1" fmla="*/ 22 h 351"/>
                <a:gd name="T2" fmla="*/ 156 w 178"/>
                <a:gd name="T3" fmla="*/ 0 h 351"/>
                <a:gd name="T4" fmla="*/ 135 w 178"/>
                <a:gd name="T5" fmla="*/ 14 h 351"/>
                <a:gd name="T6" fmla="*/ 114 w 178"/>
                <a:gd name="T7" fmla="*/ 30 h 351"/>
                <a:gd name="T8" fmla="*/ 95 w 178"/>
                <a:gd name="T9" fmla="*/ 48 h 351"/>
                <a:gd name="T10" fmla="*/ 81 w 178"/>
                <a:gd name="T11" fmla="*/ 68 h 351"/>
                <a:gd name="T12" fmla="*/ 66 w 178"/>
                <a:gd name="T13" fmla="*/ 88 h 351"/>
                <a:gd name="T14" fmla="*/ 52 w 178"/>
                <a:gd name="T15" fmla="*/ 110 h 351"/>
                <a:gd name="T16" fmla="*/ 42 w 178"/>
                <a:gd name="T17" fmla="*/ 133 h 351"/>
                <a:gd name="T18" fmla="*/ 32 w 178"/>
                <a:gd name="T19" fmla="*/ 157 h 351"/>
                <a:gd name="T20" fmla="*/ 24 w 178"/>
                <a:gd name="T21" fmla="*/ 180 h 351"/>
                <a:gd name="T22" fmla="*/ 17 w 178"/>
                <a:gd name="T23" fmla="*/ 204 h 351"/>
                <a:gd name="T24" fmla="*/ 11 w 178"/>
                <a:gd name="T25" fmla="*/ 230 h 351"/>
                <a:gd name="T26" fmla="*/ 7 w 178"/>
                <a:gd name="T27" fmla="*/ 254 h 351"/>
                <a:gd name="T28" fmla="*/ 4 w 178"/>
                <a:gd name="T29" fmla="*/ 280 h 351"/>
                <a:gd name="T30" fmla="*/ 1 w 178"/>
                <a:gd name="T31" fmla="*/ 304 h 351"/>
                <a:gd name="T32" fmla="*/ 0 w 178"/>
                <a:gd name="T33" fmla="*/ 328 h 351"/>
                <a:gd name="T34" fmla="*/ 0 w 178"/>
                <a:gd name="T35" fmla="*/ 351 h 351"/>
                <a:gd name="T36" fmla="*/ 32 w 178"/>
                <a:gd name="T37" fmla="*/ 351 h 351"/>
                <a:gd name="T38" fmla="*/ 32 w 178"/>
                <a:gd name="T39" fmla="*/ 328 h 351"/>
                <a:gd name="T40" fmla="*/ 33 w 178"/>
                <a:gd name="T41" fmla="*/ 305 h 351"/>
                <a:gd name="T42" fmla="*/ 36 w 178"/>
                <a:gd name="T43" fmla="*/ 281 h 351"/>
                <a:gd name="T44" fmla="*/ 39 w 178"/>
                <a:gd name="T45" fmla="*/ 257 h 351"/>
                <a:gd name="T46" fmla="*/ 43 w 178"/>
                <a:gd name="T47" fmla="*/ 235 h 351"/>
                <a:gd name="T48" fmla="*/ 48 w 178"/>
                <a:gd name="T49" fmla="*/ 211 h 351"/>
                <a:gd name="T50" fmla="*/ 55 w 178"/>
                <a:gd name="T51" fmla="*/ 188 h 351"/>
                <a:gd name="T52" fmla="*/ 62 w 178"/>
                <a:gd name="T53" fmla="*/ 166 h 351"/>
                <a:gd name="T54" fmla="*/ 70 w 178"/>
                <a:gd name="T55" fmla="*/ 145 h 351"/>
                <a:gd name="T56" fmla="*/ 82 w 178"/>
                <a:gd name="T57" fmla="*/ 126 h 351"/>
                <a:gd name="T58" fmla="*/ 93 w 178"/>
                <a:gd name="T59" fmla="*/ 106 h 351"/>
                <a:gd name="T60" fmla="*/ 105 w 178"/>
                <a:gd name="T61" fmla="*/ 87 h 351"/>
                <a:gd name="T62" fmla="*/ 120 w 178"/>
                <a:gd name="T63" fmla="*/ 69 h 351"/>
                <a:gd name="T64" fmla="*/ 135 w 178"/>
                <a:gd name="T65" fmla="*/ 54 h 351"/>
                <a:gd name="T66" fmla="*/ 153 w 178"/>
                <a:gd name="T67" fmla="*/ 40 h 351"/>
                <a:gd name="T68" fmla="*/ 172 w 178"/>
                <a:gd name="T69" fmla="*/ 27 h 351"/>
                <a:gd name="T70" fmla="*/ 178 w 178"/>
                <a:gd name="T71" fmla="*/ 4 h 351"/>
                <a:gd name="T72" fmla="*/ 151 w 178"/>
                <a:gd name="T73" fmla="*/ 2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351">
                  <a:moveTo>
                    <a:pt x="151" y="22"/>
                  </a:moveTo>
                  <a:lnTo>
                    <a:pt x="156" y="0"/>
                  </a:lnTo>
                  <a:lnTo>
                    <a:pt x="135" y="14"/>
                  </a:lnTo>
                  <a:lnTo>
                    <a:pt x="114" y="30"/>
                  </a:lnTo>
                  <a:lnTo>
                    <a:pt x="95" y="48"/>
                  </a:lnTo>
                  <a:lnTo>
                    <a:pt x="81" y="68"/>
                  </a:lnTo>
                  <a:lnTo>
                    <a:pt x="66" y="88"/>
                  </a:lnTo>
                  <a:lnTo>
                    <a:pt x="52" y="110"/>
                  </a:lnTo>
                  <a:lnTo>
                    <a:pt x="42" y="133"/>
                  </a:lnTo>
                  <a:lnTo>
                    <a:pt x="32" y="157"/>
                  </a:lnTo>
                  <a:lnTo>
                    <a:pt x="24" y="180"/>
                  </a:lnTo>
                  <a:lnTo>
                    <a:pt x="17" y="204"/>
                  </a:lnTo>
                  <a:lnTo>
                    <a:pt x="11" y="230"/>
                  </a:lnTo>
                  <a:lnTo>
                    <a:pt x="7" y="254"/>
                  </a:lnTo>
                  <a:lnTo>
                    <a:pt x="4" y="280"/>
                  </a:lnTo>
                  <a:lnTo>
                    <a:pt x="1" y="304"/>
                  </a:lnTo>
                  <a:lnTo>
                    <a:pt x="0" y="328"/>
                  </a:lnTo>
                  <a:lnTo>
                    <a:pt x="0" y="351"/>
                  </a:lnTo>
                  <a:lnTo>
                    <a:pt x="32" y="351"/>
                  </a:lnTo>
                  <a:lnTo>
                    <a:pt x="32" y="328"/>
                  </a:lnTo>
                  <a:lnTo>
                    <a:pt x="33" y="305"/>
                  </a:lnTo>
                  <a:lnTo>
                    <a:pt x="36" y="281"/>
                  </a:lnTo>
                  <a:lnTo>
                    <a:pt x="39" y="257"/>
                  </a:lnTo>
                  <a:lnTo>
                    <a:pt x="43" y="235"/>
                  </a:lnTo>
                  <a:lnTo>
                    <a:pt x="48" y="211"/>
                  </a:lnTo>
                  <a:lnTo>
                    <a:pt x="55" y="188"/>
                  </a:lnTo>
                  <a:lnTo>
                    <a:pt x="62" y="166"/>
                  </a:lnTo>
                  <a:lnTo>
                    <a:pt x="70" y="145"/>
                  </a:lnTo>
                  <a:lnTo>
                    <a:pt x="82" y="126"/>
                  </a:lnTo>
                  <a:lnTo>
                    <a:pt x="93" y="106"/>
                  </a:lnTo>
                  <a:lnTo>
                    <a:pt x="105" y="87"/>
                  </a:lnTo>
                  <a:lnTo>
                    <a:pt x="120" y="69"/>
                  </a:lnTo>
                  <a:lnTo>
                    <a:pt x="135" y="54"/>
                  </a:lnTo>
                  <a:lnTo>
                    <a:pt x="153" y="40"/>
                  </a:lnTo>
                  <a:lnTo>
                    <a:pt x="172" y="27"/>
                  </a:lnTo>
                  <a:lnTo>
                    <a:pt x="178" y="4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1120"/>
            <p:cNvSpPr>
              <a:spLocks/>
            </p:cNvSpPr>
            <p:nvPr/>
          </p:nvSpPr>
          <p:spPr bwMode="auto">
            <a:xfrm>
              <a:off x="1328" y="2617"/>
              <a:ext cx="21" cy="91"/>
            </a:xfrm>
            <a:custGeom>
              <a:avLst/>
              <a:gdLst>
                <a:gd name="T0" fmla="*/ 33 w 63"/>
                <a:gd name="T1" fmla="*/ 0 h 273"/>
                <a:gd name="T2" fmla="*/ 21 w 63"/>
                <a:gd name="T3" fmla="*/ 31 h 273"/>
                <a:gd name="T4" fmla="*/ 10 w 63"/>
                <a:gd name="T5" fmla="*/ 64 h 273"/>
                <a:gd name="T6" fmla="*/ 4 w 63"/>
                <a:gd name="T7" fmla="*/ 97 h 273"/>
                <a:gd name="T8" fmla="*/ 0 w 63"/>
                <a:gd name="T9" fmla="*/ 131 h 273"/>
                <a:gd name="T10" fmla="*/ 0 w 63"/>
                <a:gd name="T11" fmla="*/ 165 h 273"/>
                <a:gd name="T12" fmla="*/ 5 w 63"/>
                <a:gd name="T13" fmla="*/ 201 h 273"/>
                <a:gd name="T14" fmla="*/ 17 w 63"/>
                <a:gd name="T15" fmla="*/ 236 h 273"/>
                <a:gd name="T16" fmla="*/ 35 w 63"/>
                <a:gd name="T17" fmla="*/ 273 h 273"/>
                <a:gd name="T18" fmla="*/ 62 w 63"/>
                <a:gd name="T19" fmla="*/ 256 h 273"/>
                <a:gd name="T20" fmla="*/ 46 w 63"/>
                <a:gd name="T21" fmla="*/ 225 h 273"/>
                <a:gd name="T22" fmla="*/ 36 w 63"/>
                <a:gd name="T23" fmla="*/ 194 h 273"/>
                <a:gd name="T24" fmla="*/ 31 w 63"/>
                <a:gd name="T25" fmla="*/ 163 h 273"/>
                <a:gd name="T26" fmla="*/ 31 w 63"/>
                <a:gd name="T27" fmla="*/ 131 h 273"/>
                <a:gd name="T28" fmla="*/ 35 w 63"/>
                <a:gd name="T29" fmla="*/ 103 h 273"/>
                <a:gd name="T30" fmla="*/ 40 w 63"/>
                <a:gd name="T31" fmla="*/ 72 h 273"/>
                <a:gd name="T32" fmla="*/ 51 w 63"/>
                <a:gd name="T33" fmla="*/ 42 h 273"/>
                <a:gd name="T34" fmla="*/ 63 w 63"/>
                <a:gd name="T35" fmla="*/ 14 h 273"/>
                <a:gd name="T36" fmla="*/ 33 w 63"/>
                <a:gd name="T3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73">
                  <a:moveTo>
                    <a:pt x="33" y="0"/>
                  </a:moveTo>
                  <a:lnTo>
                    <a:pt x="21" y="31"/>
                  </a:lnTo>
                  <a:lnTo>
                    <a:pt x="10" y="64"/>
                  </a:lnTo>
                  <a:lnTo>
                    <a:pt x="4" y="97"/>
                  </a:lnTo>
                  <a:lnTo>
                    <a:pt x="0" y="131"/>
                  </a:lnTo>
                  <a:lnTo>
                    <a:pt x="0" y="165"/>
                  </a:lnTo>
                  <a:lnTo>
                    <a:pt x="5" y="201"/>
                  </a:lnTo>
                  <a:lnTo>
                    <a:pt x="17" y="236"/>
                  </a:lnTo>
                  <a:lnTo>
                    <a:pt x="35" y="273"/>
                  </a:lnTo>
                  <a:lnTo>
                    <a:pt x="62" y="256"/>
                  </a:lnTo>
                  <a:lnTo>
                    <a:pt x="46" y="225"/>
                  </a:lnTo>
                  <a:lnTo>
                    <a:pt x="36" y="194"/>
                  </a:lnTo>
                  <a:lnTo>
                    <a:pt x="31" y="163"/>
                  </a:lnTo>
                  <a:lnTo>
                    <a:pt x="31" y="131"/>
                  </a:lnTo>
                  <a:lnTo>
                    <a:pt x="35" y="103"/>
                  </a:lnTo>
                  <a:lnTo>
                    <a:pt x="40" y="72"/>
                  </a:lnTo>
                  <a:lnTo>
                    <a:pt x="51" y="42"/>
                  </a:lnTo>
                  <a:lnTo>
                    <a:pt x="63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1121"/>
            <p:cNvSpPr>
              <a:spLocks/>
            </p:cNvSpPr>
            <p:nvPr/>
          </p:nvSpPr>
          <p:spPr bwMode="auto">
            <a:xfrm>
              <a:off x="1339" y="2563"/>
              <a:ext cx="73" cy="59"/>
            </a:xfrm>
            <a:custGeom>
              <a:avLst/>
              <a:gdLst>
                <a:gd name="T0" fmla="*/ 189 w 219"/>
                <a:gd name="T1" fmla="*/ 12 h 178"/>
                <a:gd name="T2" fmla="*/ 204 w 219"/>
                <a:gd name="T3" fmla="*/ 0 h 178"/>
                <a:gd name="T4" fmla="*/ 188 w 219"/>
                <a:gd name="T5" fmla="*/ 1 h 178"/>
                <a:gd name="T6" fmla="*/ 170 w 219"/>
                <a:gd name="T7" fmla="*/ 4 h 178"/>
                <a:gd name="T8" fmla="*/ 154 w 219"/>
                <a:gd name="T9" fmla="*/ 9 h 178"/>
                <a:gd name="T10" fmla="*/ 139 w 219"/>
                <a:gd name="T11" fmla="*/ 16 h 178"/>
                <a:gd name="T12" fmla="*/ 123 w 219"/>
                <a:gd name="T13" fmla="*/ 24 h 178"/>
                <a:gd name="T14" fmla="*/ 108 w 219"/>
                <a:gd name="T15" fmla="*/ 34 h 178"/>
                <a:gd name="T16" fmla="*/ 95 w 219"/>
                <a:gd name="T17" fmla="*/ 43 h 178"/>
                <a:gd name="T18" fmla="*/ 81 w 219"/>
                <a:gd name="T19" fmla="*/ 54 h 178"/>
                <a:gd name="T20" fmla="*/ 69 w 219"/>
                <a:gd name="T21" fmla="*/ 66 h 178"/>
                <a:gd name="T22" fmla="*/ 56 w 219"/>
                <a:gd name="T23" fmla="*/ 79 h 178"/>
                <a:gd name="T24" fmla="*/ 45 w 219"/>
                <a:gd name="T25" fmla="*/ 94 h 178"/>
                <a:gd name="T26" fmla="*/ 34 w 219"/>
                <a:gd name="T27" fmla="*/ 106 h 178"/>
                <a:gd name="T28" fmla="*/ 23 w 219"/>
                <a:gd name="T29" fmla="*/ 121 h 178"/>
                <a:gd name="T30" fmla="*/ 15 w 219"/>
                <a:gd name="T31" fmla="*/ 136 h 178"/>
                <a:gd name="T32" fmla="*/ 7 w 219"/>
                <a:gd name="T33" fmla="*/ 151 h 178"/>
                <a:gd name="T34" fmla="*/ 0 w 219"/>
                <a:gd name="T35" fmla="*/ 164 h 178"/>
                <a:gd name="T36" fmla="*/ 29 w 219"/>
                <a:gd name="T37" fmla="*/ 178 h 178"/>
                <a:gd name="T38" fmla="*/ 35 w 219"/>
                <a:gd name="T39" fmla="*/ 164 h 178"/>
                <a:gd name="T40" fmla="*/ 42 w 219"/>
                <a:gd name="T41" fmla="*/ 151 h 178"/>
                <a:gd name="T42" fmla="*/ 50 w 219"/>
                <a:gd name="T43" fmla="*/ 139 h 178"/>
                <a:gd name="T44" fmla="*/ 60 w 219"/>
                <a:gd name="T45" fmla="*/ 125 h 178"/>
                <a:gd name="T46" fmla="*/ 71 w 219"/>
                <a:gd name="T47" fmla="*/ 112 h 178"/>
                <a:gd name="T48" fmla="*/ 79 w 219"/>
                <a:gd name="T49" fmla="*/ 100 h 178"/>
                <a:gd name="T50" fmla="*/ 91 w 219"/>
                <a:gd name="T51" fmla="*/ 90 h 178"/>
                <a:gd name="T52" fmla="*/ 103 w 219"/>
                <a:gd name="T53" fmla="*/ 78 h 178"/>
                <a:gd name="T54" fmla="*/ 115 w 219"/>
                <a:gd name="T55" fmla="*/ 69 h 178"/>
                <a:gd name="T56" fmla="*/ 126 w 219"/>
                <a:gd name="T57" fmla="*/ 59 h 178"/>
                <a:gd name="T58" fmla="*/ 138 w 219"/>
                <a:gd name="T59" fmla="*/ 50 h 178"/>
                <a:gd name="T60" fmla="*/ 150 w 219"/>
                <a:gd name="T61" fmla="*/ 44 h 178"/>
                <a:gd name="T62" fmla="*/ 165 w 219"/>
                <a:gd name="T63" fmla="*/ 39 h 178"/>
                <a:gd name="T64" fmla="*/ 177 w 219"/>
                <a:gd name="T65" fmla="*/ 34 h 178"/>
                <a:gd name="T66" fmla="*/ 191 w 219"/>
                <a:gd name="T67" fmla="*/ 32 h 178"/>
                <a:gd name="T68" fmla="*/ 204 w 219"/>
                <a:gd name="T69" fmla="*/ 32 h 178"/>
                <a:gd name="T70" fmla="*/ 219 w 219"/>
                <a:gd name="T71" fmla="*/ 19 h 178"/>
                <a:gd name="T72" fmla="*/ 189 w 219"/>
                <a:gd name="T73" fmla="*/ 1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89" y="12"/>
                  </a:moveTo>
                  <a:lnTo>
                    <a:pt x="204" y="0"/>
                  </a:lnTo>
                  <a:lnTo>
                    <a:pt x="188" y="1"/>
                  </a:lnTo>
                  <a:lnTo>
                    <a:pt x="170" y="4"/>
                  </a:lnTo>
                  <a:lnTo>
                    <a:pt x="154" y="9"/>
                  </a:lnTo>
                  <a:lnTo>
                    <a:pt x="139" y="16"/>
                  </a:lnTo>
                  <a:lnTo>
                    <a:pt x="123" y="24"/>
                  </a:lnTo>
                  <a:lnTo>
                    <a:pt x="108" y="34"/>
                  </a:lnTo>
                  <a:lnTo>
                    <a:pt x="95" y="43"/>
                  </a:lnTo>
                  <a:lnTo>
                    <a:pt x="81" y="54"/>
                  </a:lnTo>
                  <a:lnTo>
                    <a:pt x="69" y="66"/>
                  </a:lnTo>
                  <a:lnTo>
                    <a:pt x="56" y="79"/>
                  </a:lnTo>
                  <a:lnTo>
                    <a:pt x="45" y="94"/>
                  </a:lnTo>
                  <a:lnTo>
                    <a:pt x="34" y="106"/>
                  </a:lnTo>
                  <a:lnTo>
                    <a:pt x="23" y="121"/>
                  </a:lnTo>
                  <a:lnTo>
                    <a:pt x="15" y="136"/>
                  </a:lnTo>
                  <a:lnTo>
                    <a:pt x="7" y="151"/>
                  </a:lnTo>
                  <a:lnTo>
                    <a:pt x="0" y="164"/>
                  </a:lnTo>
                  <a:lnTo>
                    <a:pt x="29" y="178"/>
                  </a:lnTo>
                  <a:lnTo>
                    <a:pt x="35" y="164"/>
                  </a:lnTo>
                  <a:lnTo>
                    <a:pt x="42" y="151"/>
                  </a:lnTo>
                  <a:lnTo>
                    <a:pt x="50" y="139"/>
                  </a:lnTo>
                  <a:lnTo>
                    <a:pt x="60" y="125"/>
                  </a:lnTo>
                  <a:lnTo>
                    <a:pt x="71" y="112"/>
                  </a:lnTo>
                  <a:lnTo>
                    <a:pt x="79" y="100"/>
                  </a:lnTo>
                  <a:lnTo>
                    <a:pt x="91" y="90"/>
                  </a:lnTo>
                  <a:lnTo>
                    <a:pt x="103" y="78"/>
                  </a:lnTo>
                  <a:lnTo>
                    <a:pt x="115" y="69"/>
                  </a:lnTo>
                  <a:lnTo>
                    <a:pt x="126" y="59"/>
                  </a:lnTo>
                  <a:lnTo>
                    <a:pt x="138" y="50"/>
                  </a:lnTo>
                  <a:lnTo>
                    <a:pt x="150" y="44"/>
                  </a:lnTo>
                  <a:lnTo>
                    <a:pt x="165" y="39"/>
                  </a:lnTo>
                  <a:lnTo>
                    <a:pt x="177" y="34"/>
                  </a:lnTo>
                  <a:lnTo>
                    <a:pt x="191" y="32"/>
                  </a:lnTo>
                  <a:lnTo>
                    <a:pt x="204" y="32"/>
                  </a:lnTo>
                  <a:lnTo>
                    <a:pt x="219" y="19"/>
                  </a:lnTo>
                  <a:lnTo>
                    <a:pt x="18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1122"/>
            <p:cNvSpPr>
              <a:spLocks/>
            </p:cNvSpPr>
            <p:nvPr/>
          </p:nvSpPr>
          <p:spPr bwMode="auto">
            <a:xfrm>
              <a:off x="1402" y="2526"/>
              <a:ext cx="31" cy="43"/>
            </a:xfrm>
            <a:custGeom>
              <a:avLst/>
              <a:gdLst>
                <a:gd name="T0" fmla="*/ 72 w 95"/>
                <a:gd name="T1" fmla="*/ 0 h 129"/>
                <a:gd name="T2" fmla="*/ 61 w 95"/>
                <a:gd name="T3" fmla="*/ 12 h 129"/>
                <a:gd name="T4" fmla="*/ 47 w 95"/>
                <a:gd name="T5" fmla="*/ 24 h 129"/>
                <a:gd name="T6" fmla="*/ 39 w 95"/>
                <a:gd name="T7" fmla="*/ 38 h 129"/>
                <a:gd name="T8" fmla="*/ 28 w 95"/>
                <a:gd name="T9" fmla="*/ 51 h 129"/>
                <a:gd name="T10" fmla="*/ 20 w 95"/>
                <a:gd name="T11" fmla="*/ 67 h 129"/>
                <a:gd name="T12" fmla="*/ 12 w 95"/>
                <a:gd name="T13" fmla="*/ 84 h 129"/>
                <a:gd name="T14" fmla="*/ 6 w 95"/>
                <a:gd name="T15" fmla="*/ 102 h 129"/>
                <a:gd name="T16" fmla="*/ 0 w 95"/>
                <a:gd name="T17" fmla="*/ 123 h 129"/>
                <a:gd name="T18" fmla="*/ 31 w 95"/>
                <a:gd name="T19" fmla="*/ 129 h 129"/>
                <a:gd name="T20" fmla="*/ 37 w 95"/>
                <a:gd name="T21" fmla="*/ 112 h 129"/>
                <a:gd name="T22" fmla="*/ 43 w 95"/>
                <a:gd name="T23" fmla="*/ 96 h 129"/>
                <a:gd name="T24" fmla="*/ 49 w 95"/>
                <a:gd name="T25" fmla="*/ 81 h 129"/>
                <a:gd name="T26" fmla="*/ 55 w 95"/>
                <a:gd name="T27" fmla="*/ 67 h 129"/>
                <a:gd name="T28" fmla="*/ 64 w 95"/>
                <a:gd name="T29" fmla="*/ 57 h 129"/>
                <a:gd name="T30" fmla="*/ 73 w 95"/>
                <a:gd name="T31" fmla="*/ 44 h 129"/>
                <a:gd name="T32" fmla="*/ 82 w 95"/>
                <a:gd name="T33" fmla="*/ 34 h 129"/>
                <a:gd name="T34" fmla="*/ 95 w 95"/>
                <a:gd name="T35" fmla="*/ 23 h 129"/>
                <a:gd name="T36" fmla="*/ 72 w 95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29">
                  <a:moveTo>
                    <a:pt x="72" y="0"/>
                  </a:moveTo>
                  <a:lnTo>
                    <a:pt x="61" y="12"/>
                  </a:lnTo>
                  <a:lnTo>
                    <a:pt x="47" y="24"/>
                  </a:lnTo>
                  <a:lnTo>
                    <a:pt x="39" y="38"/>
                  </a:lnTo>
                  <a:lnTo>
                    <a:pt x="28" y="51"/>
                  </a:lnTo>
                  <a:lnTo>
                    <a:pt x="20" y="67"/>
                  </a:lnTo>
                  <a:lnTo>
                    <a:pt x="12" y="84"/>
                  </a:lnTo>
                  <a:lnTo>
                    <a:pt x="6" y="102"/>
                  </a:lnTo>
                  <a:lnTo>
                    <a:pt x="0" y="123"/>
                  </a:lnTo>
                  <a:lnTo>
                    <a:pt x="31" y="129"/>
                  </a:lnTo>
                  <a:lnTo>
                    <a:pt x="37" y="112"/>
                  </a:lnTo>
                  <a:lnTo>
                    <a:pt x="43" y="96"/>
                  </a:lnTo>
                  <a:lnTo>
                    <a:pt x="49" y="81"/>
                  </a:lnTo>
                  <a:lnTo>
                    <a:pt x="55" y="67"/>
                  </a:lnTo>
                  <a:lnTo>
                    <a:pt x="64" y="57"/>
                  </a:lnTo>
                  <a:lnTo>
                    <a:pt x="73" y="44"/>
                  </a:lnTo>
                  <a:lnTo>
                    <a:pt x="82" y="34"/>
                  </a:lnTo>
                  <a:lnTo>
                    <a:pt x="95" y="2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1123"/>
            <p:cNvSpPr>
              <a:spLocks/>
            </p:cNvSpPr>
            <p:nvPr/>
          </p:nvSpPr>
          <p:spPr bwMode="auto">
            <a:xfrm>
              <a:off x="1426" y="2511"/>
              <a:ext cx="49" cy="23"/>
            </a:xfrm>
            <a:custGeom>
              <a:avLst/>
              <a:gdLst>
                <a:gd name="T0" fmla="*/ 116 w 148"/>
                <a:gd name="T1" fmla="*/ 13 h 69"/>
                <a:gd name="T2" fmla="*/ 132 w 148"/>
                <a:gd name="T3" fmla="*/ 0 h 69"/>
                <a:gd name="T4" fmla="*/ 113 w 148"/>
                <a:gd name="T5" fmla="*/ 0 h 69"/>
                <a:gd name="T6" fmla="*/ 94 w 148"/>
                <a:gd name="T7" fmla="*/ 3 h 69"/>
                <a:gd name="T8" fmla="*/ 77 w 148"/>
                <a:gd name="T9" fmla="*/ 7 h 69"/>
                <a:gd name="T10" fmla="*/ 59 w 148"/>
                <a:gd name="T11" fmla="*/ 13 h 69"/>
                <a:gd name="T12" fmla="*/ 42 w 148"/>
                <a:gd name="T13" fmla="*/ 19 h 69"/>
                <a:gd name="T14" fmla="*/ 27 w 148"/>
                <a:gd name="T15" fmla="*/ 27 h 69"/>
                <a:gd name="T16" fmla="*/ 13 w 148"/>
                <a:gd name="T17" fmla="*/ 35 h 69"/>
                <a:gd name="T18" fmla="*/ 0 w 148"/>
                <a:gd name="T19" fmla="*/ 45 h 69"/>
                <a:gd name="T20" fmla="*/ 22 w 148"/>
                <a:gd name="T21" fmla="*/ 69 h 69"/>
                <a:gd name="T22" fmla="*/ 31 w 148"/>
                <a:gd name="T23" fmla="*/ 62 h 69"/>
                <a:gd name="T24" fmla="*/ 42 w 148"/>
                <a:gd name="T25" fmla="*/ 54 h 69"/>
                <a:gd name="T26" fmla="*/ 55 w 148"/>
                <a:gd name="T27" fmla="*/ 48 h 69"/>
                <a:gd name="T28" fmla="*/ 69 w 148"/>
                <a:gd name="T29" fmla="*/ 42 h 69"/>
                <a:gd name="T30" fmla="*/ 84 w 148"/>
                <a:gd name="T31" fmla="*/ 38 h 69"/>
                <a:gd name="T32" fmla="*/ 100 w 148"/>
                <a:gd name="T33" fmla="*/ 35 h 69"/>
                <a:gd name="T34" fmla="*/ 115 w 148"/>
                <a:gd name="T35" fmla="*/ 33 h 69"/>
                <a:gd name="T36" fmla="*/ 132 w 148"/>
                <a:gd name="T37" fmla="*/ 31 h 69"/>
                <a:gd name="T38" fmla="*/ 148 w 148"/>
                <a:gd name="T39" fmla="*/ 19 h 69"/>
                <a:gd name="T40" fmla="*/ 116 w 148"/>
                <a:gd name="T41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69">
                  <a:moveTo>
                    <a:pt x="116" y="13"/>
                  </a:moveTo>
                  <a:lnTo>
                    <a:pt x="132" y="0"/>
                  </a:lnTo>
                  <a:lnTo>
                    <a:pt x="113" y="0"/>
                  </a:lnTo>
                  <a:lnTo>
                    <a:pt x="94" y="3"/>
                  </a:lnTo>
                  <a:lnTo>
                    <a:pt x="77" y="7"/>
                  </a:lnTo>
                  <a:lnTo>
                    <a:pt x="59" y="13"/>
                  </a:lnTo>
                  <a:lnTo>
                    <a:pt x="42" y="19"/>
                  </a:lnTo>
                  <a:lnTo>
                    <a:pt x="27" y="27"/>
                  </a:lnTo>
                  <a:lnTo>
                    <a:pt x="13" y="35"/>
                  </a:lnTo>
                  <a:lnTo>
                    <a:pt x="0" y="45"/>
                  </a:lnTo>
                  <a:lnTo>
                    <a:pt x="22" y="69"/>
                  </a:lnTo>
                  <a:lnTo>
                    <a:pt x="31" y="62"/>
                  </a:lnTo>
                  <a:lnTo>
                    <a:pt x="42" y="54"/>
                  </a:lnTo>
                  <a:lnTo>
                    <a:pt x="55" y="48"/>
                  </a:lnTo>
                  <a:lnTo>
                    <a:pt x="69" y="42"/>
                  </a:lnTo>
                  <a:lnTo>
                    <a:pt x="84" y="38"/>
                  </a:lnTo>
                  <a:lnTo>
                    <a:pt x="100" y="35"/>
                  </a:lnTo>
                  <a:lnTo>
                    <a:pt x="115" y="33"/>
                  </a:lnTo>
                  <a:lnTo>
                    <a:pt x="132" y="31"/>
                  </a:lnTo>
                  <a:lnTo>
                    <a:pt x="148" y="19"/>
                  </a:lnTo>
                  <a:lnTo>
                    <a:pt x="1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1124"/>
            <p:cNvSpPr>
              <a:spLocks/>
            </p:cNvSpPr>
            <p:nvPr/>
          </p:nvSpPr>
          <p:spPr bwMode="auto">
            <a:xfrm>
              <a:off x="1465" y="2426"/>
              <a:ext cx="45" cy="91"/>
            </a:xfrm>
            <a:custGeom>
              <a:avLst/>
              <a:gdLst>
                <a:gd name="T0" fmla="*/ 113 w 135"/>
                <a:gd name="T1" fmla="*/ 0 h 272"/>
                <a:gd name="T2" fmla="*/ 89 w 135"/>
                <a:gd name="T3" fmla="*/ 27 h 272"/>
                <a:gd name="T4" fmla="*/ 69 w 135"/>
                <a:gd name="T5" fmla="*/ 55 h 272"/>
                <a:gd name="T6" fmla="*/ 52 w 135"/>
                <a:gd name="T7" fmla="*/ 86 h 272"/>
                <a:gd name="T8" fmla="*/ 38 w 135"/>
                <a:gd name="T9" fmla="*/ 121 h 272"/>
                <a:gd name="T10" fmla="*/ 27 w 135"/>
                <a:gd name="T11" fmla="*/ 156 h 272"/>
                <a:gd name="T12" fmla="*/ 17 w 135"/>
                <a:gd name="T13" fmla="*/ 194 h 272"/>
                <a:gd name="T14" fmla="*/ 9 w 135"/>
                <a:gd name="T15" fmla="*/ 229 h 272"/>
                <a:gd name="T16" fmla="*/ 0 w 135"/>
                <a:gd name="T17" fmla="*/ 266 h 272"/>
                <a:gd name="T18" fmla="*/ 32 w 135"/>
                <a:gd name="T19" fmla="*/ 272 h 272"/>
                <a:gd name="T20" fmla="*/ 39 w 135"/>
                <a:gd name="T21" fmla="*/ 236 h 272"/>
                <a:gd name="T22" fmla="*/ 47 w 135"/>
                <a:gd name="T23" fmla="*/ 201 h 272"/>
                <a:gd name="T24" fmla="*/ 58 w 135"/>
                <a:gd name="T25" fmla="*/ 164 h 272"/>
                <a:gd name="T26" fmla="*/ 69 w 135"/>
                <a:gd name="T27" fmla="*/ 132 h 272"/>
                <a:gd name="T28" fmla="*/ 81 w 135"/>
                <a:gd name="T29" fmla="*/ 101 h 272"/>
                <a:gd name="T30" fmla="*/ 96 w 135"/>
                <a:gd name="T31" fmla="*/ 71 h 272"/>
                <a:gd name="T32" fmla="*/ 113 w 135"/>
                <a:gd name="T33" fmla="*/ 47 h 272"/>
                <a:gd name="T34" fmla="*/ 135 w 135"/>
                <a:gd name="T35" fmla="*/ 24 h 272"/>
                <a:gd name="T36" fmla="*/ 113 w 135"/>
                <a:gd name="T3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72">
                  <a:moveTo>
                    <a:pt x="113" y="0"/>
                  </a:moveTo>
                  <a:lnTo>
                    <a:pt x="89" y="27"/>
                  </a:lnTo>
                  <a:lnTo>
                    <a:pt x="69" y="55"/>
                  </a:lnTo>
                  <a:lnTo>
                    <a:pt x="52" y="86"/>
                  </a:lnTo>
                  <a:lnTo>
                    <a:pt x="38" y="121"/>
                  </a:lnTo>
                  <a:lnTo>
                    <a:pt x="27" y="156"/>
                  </a:lnTo>
                  <a:lnTo>
                    <a:pt x="17" y="194"/>
                  </a:lnTo>
                  <a:lnTo>
                    <a:pt x="9" y="229"/>
                  </a:lnTo>
                  <a:lnTo>
                    <a:pt x="0" y="266"/>
                  </a:lnTo>
                  <a:lnTo>
                    <a:pt x="32" y="272"/>
                  </a:lnTo>
                  <a:lnTo>
                    <a:pt x="39" y="236"/>
                  </a:lnTo>
                  <a:lnTo>
                    <a:pt x="47" y="201"/>
                  </a:lnTo>
                  <a:lnTo>
                    <a:pt x="58" y="164"/>
                  </a:lnTo>
                  <a:lnTo>
                    <a:pt x="69" y="132"/>
                  </a:lnTo>
                  <a:lnTo>
                    <a:pt x="81" y="101"/>
                  </a:lnTo>
                  <a:lnTo>
                    <a:pt x="96" y="71"/>
                  </a:lnTo>
                  <a:lnTo>
                    <a:pt x="113" y="47"/>
                  </a:lnTo>
                  <a:lnTo>
                    <a:pt x="135" y="2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1125"/>
            <p:cNvSpPr>
              <a:spLocks/>
            </p:cNvSpPr>
            <p:nvPr/>
          </p:nvSpPr>
          <p:spPr bwMode="auto">
            <a:xfrm>
              <a:off x="1502" y="2394"/>
              <a:ext cx="92" cy="41"/>
            </a:xfrm>
            <a:custGeom>
              <a:avLst/>
              <a:gdLst>
                <a:gd name="T0" fmla="*/ 275 w 275"/>
                <a:gd name="T1" fmla="*/ 0 h 122"/>
                <a:gd name="T2" fmla="*/ 256 w 275"/>
                <a:gd name="T3" fmla="*/ 0 h 122"/>
                <a:gd name="T4" fmla="*/ 236 w 275"/>
                <a:gd name="T5" fmla="*/ 1 h 122"/>
                <a:gd name="T6" fmla="*/ 218 w 275"/>
                <a:gd name="T7" fmla="*/ 2 h 122"/>
                <a:gd name="T8" fmla="*/ 199 w 275"/>
                <a:gd name="T9" fmla="*/ 5 h 122"/>
                <a:gd name="T10" fmla="*/ 180 w 275"/>
                <a:gd name="T11" fmla="*/ 8 h 122"/>
                <a:gd name="T12" fmla="*/ 163 w 275"/>
                <a:gd name="T13" fmla="*/ 12 h 122"/>
                <a:gd name="T14" fmla="*/ 145 w 275"/>
                <a:gd name="T15" fmla="*/ 17 h 122"/>
                <a:gd name="T16" fmla="*/ 128 w 275"/>
                <a:gd name="T17" fmla="*/ 23 h 122"/>
                <a:gd name="T18" fmla="*/ 110 w 275"/>
                <a:gd name="T19" fmla="*/ 28 h 122"/>
                <a:gd name="T20" fmla="*/ 94 w 275"/>
                <a:gd name="T21" fmla="*/ 36 h 122"/>
                <a:gd name="T22" fmla="*/ 79 w 275"/>
                <a:gd name="T23" fmla="*/ 43 h 122"/>
                <a:gd name="T24" fmla="*/ 62 w 275"/>
                <a:gd name="T25" fmla="*/ 52 h 122"/>
                <a:gd name="T26" fmla="*/ 47 w 275"/>
                <a:gd name="T27" fmla="*/ 62 h 122"/>
                <a:gd name="T28" fmla="*/ 32 w 275"/>
                <a:gd name="T29" fmla="*/ 74 h 122"/>
                <a:gd name="T30" fmla="*/ 16 w 275"/>
                <a:gd name="T31" fmla="*/ 85 h 122"/>
                <a:gd name="T32" fmla="*/ 0 w 275"/>
                <a:gd name="T33" fmla="*/ 98 h 122"/>
                <a:gd name="T34" fmla="*/ 21 w 275"/>
                <a:gd name="T35" fmla="*/ 122 h 122"/>
                <a:gd name="T36" fmla="*/ 36 w 275"/>
                <a:gd name="T37" fmla="*/ 110 h 122"/>
                <a:gd name="T38" fmla="*/ 50 w 275"/>
                <a:gd name="T39" fmla="*/ 98 h 122"/>
                <a:gd name="T40" fmla="*/ 63 w 275"/>
                <a:gd name="T41" fmla="*/ 89 h 122"/>
                <a:gd name="T42" fmla="*/ 79 w 275"/>
                <a:gd name="T43" fmla="*/ 79 h 122"/>
                <a:gd name="T44" fmla="*/ 91 w 275"/>
                <a:gd name="T45" fmla="*/ 71 h 122"/>
                <a:gd name="T46" fmla="*/ 108 w 275"/>
                <a:gd name="T47" fmla="*/ 64 h 122"/>
                <a:gd name="T48" fmla="*/ 122 w 275"/>
                <a:gd name="T49" fmla="*/ 58 h 122"/>
                <a:gd name="T50" fmla="*/ 139 w 275"/>
                <a:gd name="T51" fmla="*/ 52 h 122"/>
                <a:gd name="T52" fmla="*/ 153 w 275"/>
                <a:gd name="T53" fmla="*/ 47 h 122"/>
                <a:gd name="T54" fmla="*/ 170 w 275"/>
                <a:gd name="T55" fmla="*/ 41 h 122"/>
                <a:gd name="T56" fmla="*/ 186 w 275"/>
                <a:gd name="T57" fmla="*/ 40 h 122"/>
                <a:gd name="T58" fmla="*/ 202 w 275"/>
                <a:gd name="T59" fmla="*/ 36 h 122"/>
                <a:gd name="T60" fmla="*/ 220 w 275"/>
                <a:gd name="T61" fmla="*/ 35 h 122"/>
                <a:gd name="T62" fmla="*/ 238 w 275"/>
                <a:gd name="T63" fmla="*/ 33 h 122"/>
                <a:gd name="T64" fmla="*/ 256 w 275"/>
                <a:gd name="T65" fmla="*/ 32 h 122"/>
                <a:gd name="T66" fmla="*/ 275 w 275"/>
                <a:gd name="T67" fmla="*/ 32 h 122"/>
                <a:gd name="T68" fmla="*/ 275 w 275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122">
                  <a:moveTo>
                    <a:pt x="275" y="0"/>
                  </a:moveTo>
                  <a:lnTo>
                    <a:pt x="256" y="0"/>
                  </a:lnTo>
                  <a:lnTo>
                    <a:pt x="236" y="1"/>
                  </a:lnTo>
                  <a:lnTo>
                    <a:pt x="218" y="2"/>
                  </a:lnTo>
                  <a:lnTo>
                    <a:pt x="199" y="5"/>
                  </a:lnTo>
                  <a:lnTo>
                    <a:pt x="180" y="8"/>
                  </a:lnTo>
                  <a:lnTo>
                    <a:pt x="163" y="12"/>
                  </a:lnTo>
                  <a:lnTo>
                    <a:pt x="145" y="17"/>
                  </a:lnTo>
                  <a:lnTo>
                    <a:pt x="128" y="23"/>
                  </a:lnTo>
                  <a:lnTo>
                    <a:pt x="110" y="28"/>
                  </a:lnTo>
                  <a:lnTo>
                    <a:pt x="94" y="36"/>
                  </a:lnTo>
                  <a:lnTo>
                    <a:pt x="79" y="43"/>
                  </a:lnTo>
                  <a:lnTo>
                    <a:pt x="62" y="52"/>
                  </a:lnTo>
                  <a:lnTo>
                    <a:pt x="47" y="62"/>
                  </a:lnTo>
                  <a:lnTo>
                    <a:pt x="32" y="74"/>
                  </a:lnTo>
                  <a:lnTo>
                    <a:pt x="16" y="85"/>
                  </a:lnTo>
                  <a:lnTo>
                    <a:pt x="0" y="98"/>
                  </a:lnTo>
                  <a:lnTo>
                    <a:pt x="21" y="122"/>
                  </a:lnTo>
                  <a:lnTo>
                    <a:pt x="36" y="110"/>
                  </a:lnTo>
                  <a:lnTo>
                    <a:pt x="50" y="98"/>
                  </a:lnTo>
                  <a:lnTo>
                    <a:pt x="63" y="89"/>
                  </a:lnTo>
                  <a:lnTo>
                    <a:pt x="79" y="79"/>
                  </a:lnTo>
                  <a:lnTo>
                    <a:pt x="91" y="71"/>
                  </a:lnTo>
                  <a:lnTo>
                    <a:pt x="108" y="64"/>
                  </a:lnTo>
                  <a:lnTo>
                    <a:pt x="122" y="58"/>
                  </a:lnTo>
                  <a:lnTo>
                    <a:pt x="139" y="52"/>
                  </a:lnTo>
                  <a:lnTo>
                    <a:pt x="153" y="47"/>
                  </a:lnTo>
                  <a:lnTo>
                    <a:pt x="170" y="41"/>
                  </a:lnTo>
                  <a:lnTo>
                    <a:pt x="186" y="40"/>
                  </a:lnTo>
                  <a:lnTo>
                    <a:pt x="202" y="36"/>
                  </a:lnTo>
                  <a:lnTo>
                    <a:pt x="220" y="35"/>
                  </a:lnTo>
                  <a:lnTo>
                    <a:pt x="238" y="33"/>
                  </a:lnTo>
                  <a:lnTo>
                    <a:pt x="256" y="32"/>
                  </a:lnTo>
                  <a:lnTo>
                    <a:pt x="275" y="3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1126"/>
            <p:cNvSpPr>
              <a:spLocks/>
            </p:cNvSpPr>
            <p:nvPr/>
          </p:nvSpPr>
          <p:spPr bwMode="auto">
            <a:xfrm>
              <a:off x="1593" y="2394"/>
              <a:ext cx="81" cy="53"/>
            </a:xfrm>
            <a:custGeom>
              <a:avLst/>
              <a:gdLst>
                <a:gd name="T0" fmla="*/ 230 w 243"/>
                <a:gd name="T1" fmla="*/ 128 h 160"/>
                <a:gd name="T2" fmla="*/ 243 w 243"/>
                <a:gd name="T3" fmla="*/ 133 h 160"/>
                <a:gd name="T4" fmla="*/ 230 w 243"/>
                <a:gd name="T5" fmla="*/ 120 h 160"/>
                <a:gd name="T6" fmla="*/ 218 w 243"/>
                <a:gd name="T7" fmla="*/ 106 h 160"/>
                <a:gd name="T8" fmla="*/ 204 w 243"/>
                <a:gd name="T9" fmla="*/ 93 h 160"/>
                <a:gd name="T10" fmla="*/ 191 w 243"/>
                <a:gd name="T11" fmla="*/ 81 h 160"/>
                <a:gd name="T12" fmla="*/ 176 w 243"/>
                <a:gd name="T13" fmla="*/ 68 h 160"/>
                <a:gd name="T14" fmla="*/ 161 w 243"/>
                <a:gd name="T15" fmla="*/ 58 h 160"/>
                <a:gd name="T16" fmla="*/ 146 w 243"/>
                <a:gd name="T17" fmla="*/ 45 h 160"/>
                <a:gd name="T18" fmla="*/ 130 w 243"/>
                <a:gd name="T19" fmla="*/ 37 h 160"/>
                <a:gd name="T20" fmla="*/ 114 w 243"/>
                <a:gd name="T21" fmla="*/ 29 h 160"/>
                <a:gd name="T22" fmla="*/ 98 w 243"/>
                <a:gd name="T23" fmla="*/ 21 h 160"/>
                <a:gd name="T24" fmla="*/ 81 w 243"/>
                <a:gd name="T25" fmla="*/ 14 h 160"/>
                <a:gd name="T26" fmla="*/ 65 w 243"/>
                <a:gd name="T27" fmla="*/ 9 h 160"/>
                <a:gd name="T28" fmla="*/ 49 w 243"/>
                <a:gd name="T29" fmla="*/ 5 h 160"/>
                <a:gd name="T30" fmla="*/ 33 w 243"/>
                <a:gd name="T31" fmla="*/ 2 h 160"/>
                <a:gd name="T32" fmla="*/ 17 w 243"/>
                <a:gd name="T33" fmla="*/ 0 h 160"/>
                <a:gd name="T34" fmla="*/ 0 w 243"/>
                <a:gd name="T35" fmla="*/ 0 h 160"/>
                <a:gd name="T36" fmla="*/ 0 w 243"/>
                <a:gd name="T37" fmla="*/ 31 h 160"/>
                <a:gd name="T38" fmla="*/ 15 w 243"/>
                <a:gd name="T39" fmla="*/ 32 h 160"/>
                <a:gd name="T40" fmla="*/ 29 w 243"/>
                <a:gd name="T41" fmla="*/ 33 h 160"/>
                <a:gd name="T42" fmla="*/ 42 w 243"/>
                <a:gd name="T43" fmla="*/ 36 h 160"/>
                <a:gd name="T44" fmla="*/ 57 w 243"/>
                <a:gd name="T45" fmla="*/ 40 h 160"/>
                <a:gd name="T46" fmla="*/ 71 w 243"/>
                <a:gd name="T47" fmla="*/ 44 h 160"/>
                <a:gd name="T48" fmla="*/ 87 w 243"/>
                <a:gd name="T49" fmla="*/ 51 h 160"/>
                <a:gd name="T50" fmla="*/ 100 w 243"/>
                <a:gd name="T51" fmla="*/ 58 h 160"/>
                <a:gd name="T52" fmla="*/ 115 w 243"/>
                <a:gd name="T53" fmla="*/ 64 h 160"/>
                <a:gd name="T54" fmla="*/ 129 w 243"/>
                <a:gd name="T55" fmla="*/ 72 h 160"/>
                <a:gd name="T56" fmla="*/ 143 w 243"/>
                <a:gd name="T57" fmla="*/ 82 h 160"/>
                <a:gd name="T58" fmla="*/ 156 w 243"/>
                <a:gd name="T59" fmla="*/ 93 h 160"/>
                <a:gd name="T60" fmla="*/ 170 w 243"/>
                <a:gd name="T61" fmla="*/ 103 h 160"/>
                <a:gd name="T62" fmla="*/ 182 w 243"/>
                <a:gd name="T63" fmla="*/ 116 h 160"/>
                <a:gd name="T64" fmla="*/ 195 w 243"/>
                <a:gd name="T65" fmla="*/ 128 h 160"/>
                <a:gd name="T66" fmla="*/ 207 w 243"/>
                <a:gd name="T67" fmla="*/ 141 h 160"/>
                <a:gd name="T68" fmla="*/ 218 w 243"/>
                <a:gd name="T69" fmla="*/ 155 h 160"/>
                <a:gd name="T70" fmla="*/ 231 w 243"/>
                <a:gd name="T71" fmla="*/ 160 h 160"/>
                <a:gd name="T72" fmla="*/ 230 w 243"/>
                <a:gd name="T73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160">
                  <a:moveTo>
                    <a:pt x="230" y="128"/>
                  </a:moveTo>
                  <a:lnTo>
                    <a:pt x="243" y="133"/>
                  </a:lnTo>
                  <a:lnTo>
                    <a:pt x="230" y="120"/>
                  </a:lnTo>
                  <a:lnTo>
                    <a:pt x="218" y="106"/>
                  </a:lnTo>
                  <a:lnTo>
                    <a:pt x="204" y="93"/>
                  </a:lnTo>
                  <a:lnTo>
                    <a:pt x="191" y="81"/>
                  </a:lnTo>
                  <a:lnTo>
                    <a:pt x="176" y="68"/>
                  </a:lnTo>
                  <a:lnTo>
                    <a:pt x="161" y="58"/>
                  </a:lnTo>
                  <a:lnTo>
                    <a:pt x="146" y="45"/>
                  </a:lnTo>
                  <a:lnTo>
                    <a:pt x="130" y="37"/>
                  </a:lnTo>
                  <a:lnTo>
                    <a:pt x="114" y="29"/>
                  </a:lnTo>
                  <a:lnTo>
                    <a:pt x="98" y="21"/>
                  </a:lnTo>
                  <a:lnTo>
                    <a:pt x="81" y="14"/>
                  </a:lnTo>
                  <a:lnTo>
                    <a:pt x="65" y="9"/>
                  </a:lnTo>
                  <a:lnTo>
                    <a:pt x="49" y="5"/>
                  </a:lnTo>
                  <a:lnTo>
                    <a:pt x="33" y="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" y="32"/>
                  </a:lnTo>
                  <a:lnTo>
                    <a:pt x="29" y="33"/>
                  </a:lnTo>
                  <a:lnTo>
                    <a:pt x="42" y="36"/>
                  </a:lnTo>
                  <a:lnTo>
                    <a:pt x="57" y="40"/>
                  </a:lnTo>
                  <a:lnTo>
                    <a:pt x="71" y="44"/>
                  </a:lnTo>
                  <a:lnTo>
                    <a:pt x="87" y="51"/>
                  </a:lnTo>
                  <a:lnTo>
                    <a:pt x="100" y="58"/>
                  </a:lnTo>
                  <a:lnTo>
                    <a:pt x="115" y="64"/>
                  </a:lnTo>
                  <a:lnTo>
                    <a:pt x="129" y="72"/>
                  </a:lnTo>
                  <a:lnTo>
                    <a:pt x="143" y="82"/>
                  </a:lnTo>
                  <a:lnTo>
                    <a:pt x="156" y="93"/>
                  </a:lnTo>
                  <a:lnTo>
                    <a:pt x="170" y="103"/>
                  </a:lnTo>
                  <a:lnTo>
                    <a:pt x="182" y="116"/>
                  </a:lnTo>
                  <a:lnTo>
                    <a:pt x="195" y="128"/>
                  </a:lnTo>
                  <a:lnTo>
                    <a:pt x="207" y="141"/>
                  </a:lnTo>
                  <a:lnTo>
                    <a:pt x="218" y="155"/>
                  </a:lnTo>
                  <a:lnTo>
                    <a:pt x="231" y="160"/>
                  </a:lnTo>
                  <a:lnTo>
                    <a:pt x="23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1127"/>
            <p:cNvSpPr>
              <a:spLocks/>
            </p:cNvSpPr>
            <p:nvPr/>
          </p:nvSpPr>
          <p:spPr bwMode="auto">
            <a:xfrm>
              <a:off x="1670" y="2436"/>
              <a:ext cx="77" cy="38"/>
            </a:xfrm>
            <a:custGeom>
              <a:avLst/>
              <a:gdLst>
                <a:gd name="T0" fmla="*/ 232 w 232"/>
                <a:gd name="T1" fmla="*/ 96 h 114"/>
                <a:gd name="T2" fmla="*/ 221 w 232"/>
                <a:gd name="T3" fmla="*/ 83 h 114"/>
                <a:gd name="T4" fmla="*/ 210 w 232"/>
                <a:gd name="T5" fmla="*/ 69 h 114"/>
                <a:gd name="T6" fmla="*/ 198 w 232"/>
                <a:gd name="T7" fmla="*/ 57 h 114"/>
                <a:gd name="T8" fmla="*/ 183 w 232"/>
                <a:gd name="T9" fmla="*/ 46 h 114"/>
                <a:gd name="T10" fmla="*/ 168 w 232"/>
                <a:gd name="T11" fmla="*/ 38 h 114"/>
                <a:gd name="T12" fmla="*/ 155 w 232"/>
                <a:gd name="T13" fmla="*/ 29 h 114"/>
                <a:gd name="T14" fmla="*/ 140 w 232"/>
                <a:gd name="T15" fmla="*/ 22 h 114"/>
                <a:gd name="T16" fmla="*/ 124 w 232"/>
                <a:gd name="T17" fmla="*/ 17 h 114"/>
                <a:gd name="T18" fmla="*/ 108 w 232"/>
                <a:gd name="T19" fmla="*/ 11 h 114"/>
                <a:gd name="T20" fmla="*/ 91 w 232"/>
                <a:gd name="T21" fmla="*/ 7 h 114"/>
                <a:gd name="T22" fmla="*/ 75 w 232"/>
                <a:gd name="T23" fmla="*/ 4 h 114"/>
                <a:gd name="T24" fmla="*/ 59 w 232"/>
                <a:gd name="T25" fmla="*/ 2 h 114"/>
                <a:gd name="T26" fmla="*/ 43 w 232"/>
                <a:gd name="T27" fmla="*/ 0 h 114"/>
                <a:gd name="T28" fmla="*/ 28 w 232"/>
                <a:gd name="T29" fmla="*/ 0 h 114"/>
                <a:gd name="T30" fmla="*/ 14 w 232"/>
                <a:gd name="T31" fmla="*/ 0 h 114"/>
                <a:gd name="T32" fmla="*/ 0 w 232"/>
                <a:gd name="T33" fmla="*/ 2 h 114"/>
                <a:gd name="T34" fmla="*/ 2 w 232"/>
                <a:gd name="T35" fmla="*/ 34 h 114"/>
                <a:gd name="T36" fmla="*/ 14 w 232"/>
                <a:gd name="T37" fmla="*/ 33 h 114"/>
                <a:gd name="T38" fmla="*/ 28 w 232"/>
                <a:gd name="T39" fmla="*/ 33 h 114"/>
                <a:gd name="T40" fmla="*/ 41 w 232"/>
                <a:gd name="T41" fmla="*/ 33 h 114"/>
                <a:gd name="T42" fmla="*/ 56 w 232"/>
                <a:gd name="T43" fmla="*/ 34 h 114"/>
                <a:gd name="T44" fmla="*/ 71 w 232"/>
                <a:gd name="T45" fmla="*/ 37 h 114"/>
                <a:gd name="T46" fmla="*/ 85 w 232"/>
                <a:gd name="T47" fmla="*/ 38 h 114"/>
                <a:gd name="T48" fmla="*/ 99 w 232"/>
                <a:gd name="T49" fmla="*/ 42 h 114"/>
                <a:gd name="T50" fmla="*/ 113 w 232"/>
                <a:gd name="T51" fmla="*/ 46 h 114"/>
                <a:gd name="T52" fmla="*/ 128 w 232"/>
                <a:gd name="T53" fmla="*/ 50 h 114"/>
                <a:gd name="T54" fmla="*/ 141 w 232"/>
                <a:gd name="T55" fmla="*/ 58 h 114"/>
                <a:gd name="T56" fmla="*/ 153 w 232"/>
                <a:gd name="T57" fmla="*/ 65 h 114"/>
                <a:gd name="T58" fmla="*/ 167 w 232"/>
                <a:gd name="T59" fmla="*/ 73 h 114"/>
                <a:gd name="T60" fmla="*/ 176 w 232"/>
                <a:gd name="T61" fmla="*/ 80 h 114"/>
                <a:gd name="T62" fmla="*/ 187 w 232"/>
                <a:gd name="T63" fmla="*/ 91 h 114"/>
                <a:gd name="T64" fmla="*/ 195 w 232"/>
                <a:gd name="T65" fmla="*/ 100 h 114"/>
                <a:gd name="T66" fmla="*/ 205 w 232"/>
                <a:gd name="T67" fmla="*/ 114 h 114"/>
                <a:gd name="T68" fmla="*/ 232 w 232"/>
                <a:gd name="T6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114">
                  <a:moveTo>
                    <a:pt x="232" y="96"/>
                  </a:moveTo>
                  <a:lnTo>
                    <a:pt x="221" y="83"/>
                  </a:lnTo>
                  <a:lnTo>
                    <a:pt x="210" y="69"/>
                  </a:lnTo>
                  <a:lnTo>
                    <a:pt x="198" y="57"/>
                  </a:lnTo>
                  <a:lnTo>
                    <a:pt x="183" y="46"/>
                  </a:lnTo>
                  <a:lnTo>
                    <a:pt x="168" y="38"/>
                  </a:lnTo>
                  <a:lnTo>
                    <a:pt x="155" y="29"/>
                  </a:lnTo>
                  <a:lnTo>
                    <a:pt x="140" y="22"/>
                  </a:lnTo>
                  <a:lnTo>
                    <a:pt x="124" y="17"/>
                  </a:lnTo>
                  <a:lnTo>
                    <a:pt x="108" y="11"/>
                  </a:lnTo>
                  <a:lnTo>
                    <a:pt x="91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2" y="34"/>
                  </a:lnTo>
                  <a:lnTo>
                    <a:pt x="14" y="33"/>
                  </a:lnTo>
                  <a:lnTo>
                    <a:pt x="28" y="33"/>
                  </a:lnTo>
                  <a:lnTo>
                    <a:pt x="41" y="33"/>
                  </a:lnTo>
                  <a:lnTo>
                    <a:pt x="56" y="34"/>
                  </a:lnTo>
                  <a:lnTo>
                    <a:pt x="71" y="37"/>
                  </a:lnTo>
                  <a:lnTo>
                    <a:pt x="85" y="38"/>
                  </a:lnTo>
                  <a:lnTo>
                    <a:pt x="99" y="42"/>
                  </a:lnTo>
                  <a:lnTo>
                    <a:pt x="113" y="46"/>
                  </a:lnTo>
                  <a:lnTo>
                    <a:pt x="128" y="50"/>
                  </a:lnTo>
                  <a:lnTo>
                    <a:pt x="141" y="58"/>
                  </a:lnTo>
                  <a:lnTo>
                    <a:pt x="153" y="65"/>
                  </a:lnTo>
                  <a:lnTo>
                    <a:pt x="167" y="73"/>
                  </a:lnTo>
                  <a:lnTo>
                    <a:pt x="176" y="80"/>
                  </a:lnTo>
                  <a:lnTo>
                    <a:pt x="187" y="91"/>
                  </a:lnTo>
                  <a:lnTo>
                    <a:pt x="195" y="100"/>
                  </a:lnTo>
                  <a:lnTo>
                    <a:pt x="205" y="114"/>
                  </a:lnTo>
                  <a:lnTo>
                    <a:pt x="232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1128"/>
            <p:cNvSpPr>
              <a:spLocks/>
            </p:cNvSpPr>
            <p:nvPr/>
          </p:nvSpPr>
          <p:spPr bwMode="auto">
            <a:xfrm>
              <a:off x="1738" y="2468"/>
              <a:ext cx="25" cy="124"/>
            </a:xfrm>
            <a:custGeom>
              <a:avLst/>
              <a:gdLst>
                <a:gd name="T0" fmla="*/ 48 w 74"/>
                <a:gd name="T1" fmla="*/ 348 h 373"/>
                <a:gd name="T2" fmla="*/ 54 w 74"/>
                <a:gd name="T3" fmla="*/ 364 h 373"/>
                <a:gd name="T4" fmla="*/ 64 w 74"/>
                <a:gd name="T5" fmla="*/ 317 h 373"/>
                <a:gd name="T6" fmla="*/ 70 w 74"/>
                <a:gd name="T7" fmla="*/ 269 h 373"/>
                <a:gd name="T8" fmla="*/ 74 w 74"/>
                <a:gd name="T9" fmla="*/ 220 h 373"/>
                <a:gd name="T10" fmla="*/ 74 w 74"/>
                <a:gd name="T11" fmla="*/ 174 h 373"/>
                <a:gd name="T12" fmla="*/ 70 w 74"/>
                <a:gd name="T13" fmla="*/ 127 h 373"/>
                <a:gd name="T14" fmla="*/ 60 w 74"/>
                <a:gd name="T15" fmla="*/ 81 h 373"/>
                <a:gd name="T16" fmla="*/ 45 w 74"/>
                <a:gd name="T17" fmla="*/ 39 h 373"/>
                <a:gd name="T18" fmla="*/ 27 w 74"/>
                <a:gd name="T19" fmla="*/ 0 h 373"/>
                <a:gd name="T20" fmla="*/ 0 w 74"/>
                <a:gd name="T21" fmla="*/ 16 h 373"/>
                <a:gd name="T22" fmla="*/ 17 w 74"/>
                <a:gd name="T23" fmla="*/ 51 h 373"/>
                <a:gd name="T24" fmla="*/ 31 w 74"/>
                <a:gd name="T25" fmla="*/ 89 h 373"/>
                <a:gd name="T26" fmla="*/ 37 w 74"/>
                <a:gd name="T27" fmla="*/ 131 h 373"/>
                <a:gd name="T28" fmla="*/ 41 w 74"/>
                <a:gd name="T29" fmla="*/ 174 h 373"/>
                <a:gd name="T30" fmla="*/ 41 w 74"/>
                <a:gd name="T31" fmla="*/ 220 h 373"/>
                <a:gd name="T32" fmla="*/ 39 w 74"/>
                <a:gd name="T33" fmla="*/ 266 h 373"/>
                <a:gd name="T34" fmla="*/ 33 w 74"/>
                <a:gd name="T35" fmla="*/ 312 h 373"/>
                <a:gd name="T36" fmla="*/ 25 w 74"/>
                <a:gd name="T37" fmla="*/ 358 h 373"/>
                <a:gd name="T38" fmla="*/ 31 w 74"/>
                <a:gd name="T39" fmla="*/ 373 h 373"/>
                <a:gd name="T40" fmla="*/ 48 w 74"/>
                <a:gd name="T41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373">
                  <a:moveTo>
                    <a:pt x="48" y="348"/>
                  </a:moveTo>
                  <a:lnTo>
                    <a:pt x="54" y="364"/>
                  </a:lnTo>
                  <a:lnTo>
                    <a:pt x="64" y="317"/>
                  </a:lnTo>
                  <a:lnTo>
                    <a:pt x="70" y="269"/>
                  </a:lnTo>
                  <a:lnTo>
                    <a:pt x="74" y="220"/>
                  </a:lnTo>
                  <a:lnTo>
                    <a:pt x="74" y="174"/>
                  </a:lnTo>
                  <a:lnTo>
                    <a:pt x="70" y="127"/>
                  </a:lnTo>
                  <a:lnTo>
                    <a:pt x="60" y="81"/>
                  </a:lnTo>
                  <a:lnTo>
                    <a:pt x="45" y="39"/>
                  </a:lnTo>
                  <a:lnTo>
                    <a:pt x="27" y="0"/>
                  </a:lnTo>
                  <a:lnTo>
                    <a:pt x="0" y="16"/>
                  </a:lnTo>
                  <a:lnTo>
                    <a:pt x="17" y="51"/>
                  </a:lnTo>
                  <a:lnTo>
                    <a:pt x="31" y="89"/>
                  </a:lnTo>
                  <a:lnTo>
                    <a:pt x="37" y="131"/>
                  </a:lnTo>
                  <a:lnTo>
                    <a:pt x="41" y="174"/>
                  </a:lnTo>
                  <a:lnTo>
                    <a:pt x="41" y="220"/>
                  </a:lnTo>
                  <a:lnTo>
                    <a:pt x="39" y="266"/>
                  </a:lnTo>
                  <a:lnTo>
                    <a:pt x="33" y="312"/>
                  </a:lnTo>
                  <a:lnTo>
                    <a:pt x="25" y="358"/>
                  </a:lnTo>
                  <a:lnTo>
                    <a:pt x="31" y="373"/>
                  </a:lnTo>
                  <a:lnTo>
                    <a:pt x="48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1129"/>
            <p:cNvSpPr>
              <a:spLocks/>
            </p:cNvSpPr>
            <p:nvPr/>
          </p:nvSpPr>
          <p:spPr bwMode="auto">
            <a:xfrm>
              <a:off x="1748" y="2585"/>
              <a:ext cx="36" cy="51"/>
            </a:xfrm>
            <a:custGeom>
              <a:avLst/>
              <a:gdLst>
                <a:gd name="T0" fmla="*/ 106 w 106"/>
                <a:gd name="T1" fmla="*/ 153 h 155"/>
                <a:gd name="T2" fmla="*/ 102 w 106"/>
                <a:gd name="T3" fmla="*/ 129 h 155"/>
                <a:gd name="T4" fmla="*/ 97 w 106"/>
                <a:gd name="T5" fmla="*/ 108 h 155"/>
                <a:gd name="T6" fmla="*/ 89 w 106"/>
                <a:gd name="T7" fmla="*/ 86 h 155"/>
                <a:gd name="T8" fmla="*/ 78 w 106"/>
                <a:gd name="T9" fmla="*/ 66 h 155"/>
                <a:gd name="T10" fmla="*/ 66 w 106"/>
                <a:gd name="T11" fmla="*/ 47 h 155"/>
                <a:gd name="T12" fmla="*/ 52 w 106"/>
                <a:gd name="T13" fmla="*/ 29 h 155"/>
                <a:gd name="T14" fmla="*/ 36 w 106"/>
                <a:gd name="T15" fmla="*/ 13 h 155"/>
                <a:gd name="T16" fmla="*/ 18 w 106"/>
                <a:gd name="T17" fmla="*/ 0 h 155"/>
                <a:gd name="T18" fmla="*/ 0 w 106"/>
                <a:gd name="T19" fmla="*/ 24 h 155"/>
                <a:gd name="T20" fmla="*/ 16 w 106"/>
                <a:gd name="T21" fmla="*/ 36 h 155"/>
                <a:gd name="T22" fmla="*/ 29 w 106"/>
                <a:gd name="T23" fmla="*/ 50 h 155"/>
                <a:gd name="T24" fmla="*/ 41 w 106"/>
                <a:gd name="T25" fmla="*/ 66 h 155"/>
                <a:gd name="T26" fmla="*/ 51 w 106"/>
                <a:gd name="T27" fmla="*/ 81 h 155"/>
                <a:gd name="T28" fmla="*/ 60 w 106"/>
                <a:gd name="T29" fmla="*/ 97 h 155"/>
                <a:gd name="T30" fmla="*/ 66 w 106"/>
                <a:gd name="T31" fmla="*/ 116 h 155"/>
                <a:gd name="T32" fmla="*/ 70 w 106"/>
                <a:gd name="T33" fmla="*/ 135 h 155"/>
                <a:gd name="T34" fmla="*/ 74 w 106"/>
                <a:gd name="T35" fmla="*/ 155 h 155"/>
                <a:gd name="T36" fmla="*/ 106 w 106"/>
                <a:gd name="T37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55">
                  <a:moveTo>
                    <a:pt x="106" y="153"/>
                  </a:moveTo>
                  <a:lnTo>
                    <a:pt x="102" y="129"/>
                  </a:lnTo>
                  <a:lnTo>
                    <a:pt x="97" y="108"/>
                  </a:lnTo>
                  <a:lnTo>
                    <a:pt x="89" y="86"/>
                  </a:lnTo>
                  <a:lnTo>
                    <a:pt x="78" y="66"/>
                  </a:lnTo>
                  <a:lnTo>
                    <a:pt x="66" y="47"/>
                  </a:lnTo>
                  <a:lnTo>
                    <a:pt x="52" y="29"/>
                  </a:lnTo>
                  <a:lnTo>
                    <a:pt x="36" y="13"/>
                  </a:lnTo>
                  <a:lnTo>
                    <a:pt x="18" y="0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29" y="50"/>
                  </a:lnTo>
                  <a:lnTo>
                    <a:pt x="41" y="66"/>
                  </a:lnTo>
                  <a:lnTo>
                    <a:pt x="51" y="81"/>
                  </a:lnTo>
                  <a:lnTo>
                    <a:pt x="60" y="97"/>
                  </a:lnTo>
                  <a:lnTo>
                    <a:pt x="66" y="116"/>
                  </a:lnTo>
                  <a:lnTo>
                    <a:pt x="70" y="135"/>
                  </a:lnTo>
                  <a:lnTo>
                    <a:pt x="74" y="155"/>
                  </a:lnTo>
                  <a:lnTo>
                    <a:pt x="106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1130"/>
            <p:cNvSpPr>
              <a:spLocks/>
            </p:cNvSpPr>
            <p:nvPr/>
          </p:nvSpPr>
          <p:spPr bwMode="auto">
            <a:xfrm>
              <a:off x="1754" y="2635"/>
              <a:ext cx="30" cy="89"/>
            </a:xfrm>
            <a:custGeom>
              <a:avLst/>
              <a:gdLst>
                <a:gd name="T0" fmla="*/ 27 w 91"/>
                <a:gd name="T1" fmla="*/ 267 h 267"/>
                <a:gd name="T2" fmla="*/ 44 w 91"/>
                <a:gd name="T3" fmla="*/ 236 h 267"/>
                <a:gd name="T4" fmla="*/ 59 w 91"/>
                <a:gd name="T5" fmla="*/ 204 h 267"/>
                <a:gd name="T6" fmla="*/ 71 w 91"/>
                <a:gd name="T7" fmla="*/ 169 h 267"/>
                <a:gd name="T8" fmla="*/ 79 w 91"/>
                <a:gd name="T9" fmla="*/ 135 h 267"/>
                <a:gd name="T10" fmla="*/ 86 w 91"/>
                <a:gd name="T11" fmla="*/ 100 h 267"/>
                <a:gd name="T12" fmla="*/ 90 w 91"/>
                <a:gd name="T13" fmla="*/ 65 h 267"/>
                <a:gd name="T14" fmla="*/ 91 w 91"/>
                <a:gd name="T15" fmla="*/ 32 h 267"/>
                <a:gd name="T16" fmla="*/ 90 w 91"/>
                <a:gd name="T17" fmla="*/ 0 h 267"/>
                <a:gd name="T18" fmla="*/ 58 w 91"/>
                <a:gd name="T19" fmla="*/ 3 h 267"/>
                <a:gd name="T20" fmla="*/ 59 w 91"/>
                <a:gd name="T21" fmla="*/ 32 h 267"/>
                <a:gd name="T22" fmla="*/ 58 w 91"/>
                <a:gd name="T23" fmla="*/ 64 h 267"/>
                <a:gd name="T24" fmla="*/ 55 w 91"/>
                <a:gd name="T25" fmla="*/ 96 h 267"/>
                <a:gd name="T26" fmla="*/ 50 w 91"/>
                <a:gd name="T27" fmla="*/ 128 h 267"/>
                <a:gd name="T28" fmla="*/ 40 w 91"/>
                <a:gd name="T29" fmla="*/ 161 h 267"/>
                <a:gd name="T30" fmla="*/ 28 w 91"/>
                <a:gd name="T31" fmla="*/ 192 h 267"/>
                <a:gd name="T32" fmla="*/ 16 w 91"/>
                <a:gd name="T33" fmla="*/ 223 h 267"/>
                <a:gd name="T34" fmla="*/ 0 w 91"/>
                <a:gd name="T35" fmla="*/ 251 h 267"/>
                <a:gd name="T36" fmla="*/ 27 w 91"/>
                <a:gd name="T3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267">
                  <a:moveTo>
                    <a:pt x="27" y="267"/>
                  </a:moveTo>
                  <a:lnTo>
                    <a:pt x="44" y="236"/>
                  </a:lnTo>
                  <a:lnTo>
                    <a:pt x="59" y="204"/>
                  </a:lnTo>
                  <a:lnTo>
                    <a:pt x="71" y="169"/>
                  </a:lnTo>
                  <a:lnTo>
                    <a:pt x="79" y="135"/>
                  </a:lnTo>
                  <a:lnTo>
                    <a:pt x="86" y="100"/>
                  </a:lnTo>
                  <a:lnTo>
                    <a:pt x="90" y="65"/>
                  </a:lnTo>
                  <a:lnTo>
                    <a:pt x="91" y="32"/>
                  </a:lnTo>
                  <a:lnTo>
                    <a:pt x="90" y="0"/>
                  </a:lnTo>
                  <a:lnTo>
                    <a:pt x="58" y="3"/>
                  </a:lnTo>
                  <a:lnTo>
                    <a:pt x="59" y="32"/>
                  </a:lnTo>
                  <a:lnTo>
                    <a:pt x="58" y="64"/>
                  </a:lnTo>
                  <a:lnTo>
                    <a:pt x="55" y="96"/>
                  </a:lnTo>
                  <a:lnTo>
                    <a:pt x="50" y="128"/>
                  </a:lnTo>
                  <a:lnTo>
                    <a:pt x="40" y="161"/>
                  </a:lnTo>
                  <a:lnTo>
                    <a:pt x="28" y="192"/>
                  </a:lnTo>
                  <a:lnTo>
                    <a:pt x="16" y="223"/>
                  </a:lnTo>
                  <a:lnTo>
                    <a:pt x="0" y="251"/>
                  </a:lnTo>
                  <a:lnTo>
                    <a:pt x="27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1131"/>
            <p:cNvSpPr>
              <a:spLocks/>
            </p:cNvSpPr>
            <p:nvPr/>
          </p:nvSpPr>
          <p:spPr bwMode="auto">
            <a:xfrm>
              <a:off x="1773" y="2633"/>
              <a:ext cx="10" cy="8"/>
            </a:xfrm>
            <a:custGeom>
              <a:avLst/>
              <a:gdLst>
                <a:gd name="T0" fmla="*/ 2 w 29"/>
                <a:gd name="T1" fmla="*/ 0 h 24"/>
                <a:gd name="T2" fmla="*/ 0 w 29"/>
                <a:gd name="T3" fmla="*/ 7 h 24"/>
                <a:gd name="T4" fmla="*/ 1 w 29"/>
                <a:gd name="T5" fmla="*/ 12 h 24"/>
                <a:gd name="T6" fmla="*/ 4 w 29"/>
                <a:gd name="T7" fmla="*/ 18 h 24"/>
                <a:gd name="T8" fmla="*/ 8 w 29"/>
                <a:gd name="T9" fmla="*/ 22 h 24"/>
                <a:gd name="T10" fmla="*/ 13 w 29"/>
                <a:gd name="T11" fmla="*/ 23 h 24"/>
                <a:gd name="T12" fmla="*/ 20 w 29"/>
                <a:gd name="T13" fmla="*/ 24 h 24"/>
                <a:gd name="T14" fmla="*/ 24 w 29"/>
                <a:gd name="T15" fmla="*/ 22 h 24"/>
                <a:gd name="T16" fmla="*/ 29 w 29"/>
                <a:gd name="T17" fmla="*/ 16 h 24"/>
                <a:gd name="T18" fmla="*/ 2 w 2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4">
                  <a:moveTo>
                    <a:pt x="2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3" y="23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9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1132"/>
            <p:cNvSpPr>
              <a:spLocks/>
            </p:cNvSpPr>
            <p:nvPr/>
          </p:nvSpPr>
          <p:spPr bwMode="auto">
            <a:xfrm>
              <a:off x="1582" y="2910"/>
              <a:ext cx="10" cy="6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7 h 20"/>
                <a:gd name="T4" fmla="*/ 1 w 29"/>
                <a:gd name="T5" fmla="*/ 12 h 20"/>
                <a:gd name="T6" fmla="*/ 5 w 29"/>
                <a:gd name="T7" fmla="*/ 16 h 20"/>
                <a:gd name="T8" fmla="*/ 12 w 29"/>
                <a:gd name="T9" fmla="*/ 19 h 20"/>
                <a:gd name="T10" fmla="*/ 16 w 29"/>
                <a:gd name="T11" fmla="*/ 20 h 20"/>
                <a:gd name="T12" fmla="*/ 23 w 29"/>
                <a:gd name="T13" fmla="*/ 18 h 20"/>
                <a:gd name="T14" fmla="*/ 27 w 29"/>
                <a:gd name="T15" fmla="*/ 14 h 20"/>
                <a:gd name="T16" fmla="*/ 29 w 29"/>
                <a:gd name="T17" fmla="*/ 8 h 20"/>
                <a:gd name="T18" fmla="*/ 0 w 2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0">
                  <a:moveTo>
                    <a:pt x="0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12" y="19"/>
                  </a:lnTo>
                  <a:lnTo>
                    <a:pt x="16" y="20"/>
                  </a:lnTo>
                  <a:lnTo>
                    <a:pt x="23" y="18"/>
                  </a:lnTo>
                  <a:lnTo>
                    <a:pt x="27" y="14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1133"/>
            <p:cNvSpPr>
              <a:spLocks/>
            </p:cNvSpPr>
            <p:nvPr/>
          </p:nvSpPr>
          <p:spPr bwMode="auto">
            <a:xfrm>
              <a:off x="1582" y="2850"/>
              <a:ext cx="51" cy="62"/>
            </a:xfrm>
            <a:custGeom>
              <a:avLst/>
              <a:gdLst>
                <a:gd name="T0" fmla="*/ 120 w 152"/>
                <a:gd name="T1" fmla="*/ 16 h 187"/>
                <a:gd name="T2" fmla="*/ 129 w 152"/>
                <a:gd name="T3" fmla="*/ 0 h 187"/>
                <a:gd name="T4" fmla="*/ 100 w 152"/>
                <a:gd name="T5" fmla="*/ 16 h 187"/>
                <a:gd name="T6" fmla="*/ 75 w 152"/>
                <a:gd name="T7" fmla="*/ 35 h 187"/>
                <a:gd name="T8" fmla="*/ 56 w 152"/>
                <a:gd name="T9" fmla="*/ 55 h 187"/>
                <a:gd name="T10" fmla="*/ 39 w 152"/>
                <a:gd name="T11" fmla="*/ 77 h 187"/>
                <a:gd name="T12" fmla="*/ 27 w 152"/>
                <a:gd name="T13" fmla="*/ 100 h 187"/>
                <a:gd name="T14" fmla="*/ 15 w 152"/>
                <a:gd name="T15" fmla="*/ 125 h 187"/>
                <a:gd name="T16" fmla="*/ 7 w 152"/>
                <a:gd name="T17" fmla="*/ 151 h 187"/>
                <a:gd name="T18" fmla="*/ 0 w 152"/>
                <a:gd name="T19" fmla="*/ 178 h 187"/>
                <a:gd name="T20" fmla="*/ 29 w 152"/>
                <a:gd name="T21" fmla="*/ 187 h 187"/>
                <a:gd name="T22" fmla="*/ 38 w 152"/>
                <a:gd name="T23" fmla="*/ 160 h 187"/>
                <a:gd name="T24" fmla="*/ 46 w 152"/>
                <a:gd name="T25" fmla="*/ 136 h 187"/>
                <a:gd name="T26" fmla="*/ 55 w 152"/>
                <a:gd name="T27" fmla="*/ 113 h 187"/>
                <a:gd name="T28" fmla="*/ 66 w 152"/>
                <a:gd name="T29" fmla="*/ 94 h 187"/>
                <a:gd name="T30" fmla="*/ 79 w 152"/>
                <a:gd name="T31" fmla="*/ 75 h 187"/>
                <a:gd name="T32" fmla="*/ 95 w 152"/>
                <a:gd name="T33" fmla="*/ 58 h 187"/>
                <a:gd name="T34" fmla="*/ 116 w 152"/>
                <a:gd name="T35" fmla="*/ 43 h 187"/>
                <a:gd name="T36" fmla="*/ 143 w 152"/>
                <a:gd name="T37" fmla="*/ 28 h 187"/>
                <a:gd name="T38" fmla="*/ 152 w 152"/>
                <a:gd name="T39" fmla="*/ 12 h 187"/>
                <a:gd name="T40" fmla="*/ 120 w 152"/>
                <a:gd name="T41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87">
                  <a:moveTo>
                    <a:pt x="120" y="16"/>
                  </a:moveTo>
                  <a:lnTo>
                    <a:pt x="129" y="0"/>
                  </a:lnTo>
                  <a:lnTo>
                    <a:pt x="100" y="16"/>
                  </a:lnTo>
                  <a:lnTo>
                    <a:pt x="75" y="35"/>
                  </a:lnTo>
                  <a:lnTo>
                    <a:pt x="56" y="55"/>
                  </a:lnTo>
                  <a:lnTo>
                    <a:pt x="39" y="77"/>
                  </a:lnTo>
                  <a:lnTo>
                    <a:pt x="27" y="100"/>
                  </a:lnTo>
                  <a:lnTo>
                    <a:pt x="15" y="125"/>
                  </a:lnTo>
                  <a:lnTo>
                    <a:pt x="7" y="151"/>
                  </a:lnTo>
                  <a:lnTo>
                    <a:pt x="0" y="178"/>
                  </a:lnTo>
                  <a:lnTo>
                    <a:pt x="29" y="187"/>
                  </a:lnTo>
                  <a:lnTo>
                    <a:pt x="38" y="160"/>
                  </a:lnTo>
                  <a:lnTo>
                    <a:pt x="46" y="136"/>
                  </a:lnTo>
                  <a:lnTo>
                    <a:pt x="55" y="113"/>
                  </a:lnTo>
                  <a:lnTo>
                    <a:pt x="66" y="94"/>
                  </a:lnTo>
                  <a:lnTo>
                    <a:pt x="79" y="75"/>
                  </a:lnTo>
                  <a:lnTo>
                    <a:pt x="95" y="58"/>
                  </a:lnTo>
                  <a:lnTo>
                    <a:pt x="116" y="43"/>
                  </a:lnTo>
                  <a:lnTo>
                    <a:pt x="143" y="28"/>
                  </a:lnTo>
                  <a:lnTo>
                    <a:pt x="152" y="12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1134"/>
            <p:cNvSpPr>
              <a:spLocks/>
            </p:cNvSpPr>
            <p:nvPr/>
          </p:nvSpPr>
          <p:spPr bwMode="auto">
            <a:xfrm>
              <a:off x="1621" y="2765"/>
              <a:ext cx="35" cy="90"/>
            </a:xfrm>
            <a:custGeom>
              <a:avLst/>
              <a:gdLst>
                <a:gd name="T0" fmla="*/ 84 w 105"/>
                <a:gd name="T1" fmla="*/ 0 h 270"/>
                <a:gd name="T2" fmla="*/ 84 w 105"/>
                <a:gd name="T3" fmla="*/ 0 h 270"/>
                <a:gd name="T4" fmla="*/ 59 w 105"/>
                <a:gd name="T5" fmla="*/ 28 h 270"/>
                <a:gd name="T6" fmla="*/ 38 w 105"/>
                <a:gd name="T7" fmla="*/ 59 h 270"/>
                <a:gd name="T8" fmla="*/ 22 w 105"/>
                <a:gd name="T9" fmla="*/ 91 h 270"/>
                <a:gd name="T10" fmla="*/ 12 w 105"/>
                <a:gd name="T11" fmla="*/ 126 h 270"/>
                <a:gd name="T12" fmla="*/ 4 w 105"/>
                <a:gd name="T13" fmla="*/ 163 h 270"/>
                <a:gd name="T14" fmla="*/ 0 w 105"/>
                <a:gd name="T15" fmla="*/ 199 h 270"/>
                <a:gd name="T16" fmla="*/ 0 w 105"/>
                <a:gd name="T17" fmla="*/ 234 h 270"/>
                <a:gd name="T18" fmla="*/ 4 w 105"/>
                <a:gd name="T19" fmla="*/ 270 h 270"/>
                <a:gd name="T20" fmla="*/ 36 w 105"/>
                <a:gd name="T21" fmla="*/ 267 h 270"/>
                <a:gd name="T22" fmla="*/ 32 w 105"/>
                <a:gd name="T23" fmla="*/ 234 h 270"/>
                <a:gd name="T24" fmla="*/ 32 w 105"/>
                <a:gd name="T25" fmla="*/ 199 h 270"/>
                <a:gd name="T26" fmla="*/ 36 w 105"/>
                <a:gd name="T27" fmla="*/ 167 h 270"/>
                <a:gd name="T28" fmla="*/ 42 w 105"/>
                <a:gd name="T29" fmla="*/ 133 h 270"/>
                <a:gd name="T30" fmla="*/ 53 w 105"/>
                <a:gd name="T31" fmla="*/ 104 h 270"/>
                <a:gd name="T32" fmla="*/ 65 w 105"/>
                <a:gd name="T33" fmla="*/ 74 h 270"/>
                <a:gd name="T34" fmla="*/ 84 w 105"/>
                <a:gd name="T35" fmla="*/ 47 h 270"/>
                <a:gd name="T36" fmla="*/ 105 w 105"/>
                <a:gd name="T37" fmla="*/ 23 h 270"/>
                <a:gd name="T38" fmla="*/ 105 w 105"/>
                <a:gd name="T39" fmla="*/ 21 h 270"/>
                <a:gd name="T40" fmla="*/ 84 w 105"/>
                <a:gd name="T4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270">
                  <a:moveTo>
                    <a:pt x="84" y="0"/>
                  </a:moveTo>
                  <a:lnTo>
                    <a:pt x="84" y="0"/>
                  </a:lnTo>
                  <a:lnTo>
                    <a:pt x="59" y="28"/>
                  </a:lnTo>
                  <a:lnTo>
                    <a:pt x="38" y="59"/>
                  </a:lnTo>
                  <a:lnTo>
                    <a:pt x="22" y="91"/>
                  </a:lnTo>
                  <a:lnTo>
                    <a:pt x="12" y="126"/>
                  </a:lnTo>
                  <a:lnTo>
                    <a:pt x="4" y="163"/>
                  </a:lnTo>
                  <a:lnTo>
                    <a:pt x="0" y="199"/>
                  </a:lnTo>
                  <a:lnTo>
                    <a:pt x="0" y="234"/>
                  </a:lnTo>
                  <a:lnTo>
                    <a:pt x="4" y="270"/>
                  </a:lnTo>
                  <a:lnTo>
                    <a:pt x="36" y="267"/>
                  </a:lnTo>
                  <a:lnTo>
                    <a:pt x="32" y="234"/>
                  </a:lnTo>
                  <a:lnTo>
                    <a:pt x="32" y="199"/>
                  </a:lnTo>
                  <a:lnTo>
                    <a:pt x="36" y="167"/>
                  </a:lnTo>
                  <a:lnTo>
                    <a:pt x="42" y="133"/>
                  </a:lnTo>
                  <a:lnTo>
                    <a:pt x="53" y="104"/>
                  </a:lnTo>
                  <a:lnTo>
                    <a:pt x="65" y="74"/>
                  </a:lnTo>
                  <a:lnTo>
                    <a:pt x="84" y="47"/>
                  </a:lnTo>
                  <a:lnTo>
                    <a:pt x="105" y="23"/>
                  </a:lnTo>
                  <a:lnTo>
                    <a:pt x="105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1135"/>
            <p:cNvSpPr>
              <a:spLocks/>
            </p:cNvSpPr>
            <p:nvPr/>
          </p:nvSpPr>
          <p:spPr bwMode="auto">
            <a:xfrm>
              <a:off x="1648" y="2716"/>
              <a:ext cx="106" cy="57"/>
            </a:xfrm>
            <a:custGeom>
              <a:avLst/>
              <a:gdLst>
                <a:gd name="T0" fmla="*/ 313 w 318"/>
                <a:gd name="T1" fmla="*/ 0 h 170"/>
                <a:gd name="T2" fmla="*/ 290 w 318"/>
                <a:gd name="T3" fmla="*/ 5 h 170"/>
                <a:gd name="T4" fmla="*/ 269 w 318"/>
                <a:gd name="T5" fmla="*/ 10 h 170"/>
                <a:gd name="T6" fmla="*/ 247 w 318"/>
                <a:gd name="T7" fmla="*/ 16 h 170"/>
                <a:gd name="T8" fmla="*/ 227 w 318"/>
                <a:gd name="T9" fmla="*/ 23 h 170"/>
                <a:gd name="T10" fmla="*/ 207 w 318"/>
                <a:gd name="T11" fmla="*/ 28 h 170"/>
                <a:gd name="T12" fmla="*/ 185 w 318"/>
                <a:gd name="T13" fmla="*/ 35 h 170"/>
                <a:gd name="T14" fmla="*/ 165 w 318"/>
                <a:gd name="T15" fmla="*/ 41 h 170"/>
                <a:gd name="T16" fmla="*/ 146 w 318"/>
                <a:gd name="T17" fmla="*/ 51 h 170"/>
                <a:gd name="T18" fmla="*/ 126 w 318"/>
                <a:gd name="T19" fmla="*/ 59 h 170"/>
                <a:gd name="T20" fmla="*/ 108 w 318"/>
                <a:gd name="T21" fmla="*/ 68 h 170"/>
                <a:gd name="T22" fmla="*/ 89 w 318"/>
                <a:gd name="T23" fmla="*/ 79 h 170"/>
                <a:gd name="T24" fmla="*/ 70 w 318"/>
                <a:gd name="T25" fmla="*/ 90 h 170"/>
                <a:gd name="T26" fmla="*/ 53 w 318"/>
                <a:gd name="T27" fmla="*/ 103 h 170"/>
                <a:gd name="T28" fmla="*/ 35 w 318"/>
                <a:gd name="T29" fmla="*/ 116 h 170"/>
                <a:gd name="T30" fmla="*/ 16 w 318"/>
                <a:gd name="T31" fmla="*/ 132 h 170"/>
                <a:gd name="T32" fmla="*/ 0 w 318"/>
                <a:gd name="T33" fmla="*/ 147 h 170"/>
                <a:gd name="T34" fmla="*/ 22 w 318"/>
                <a:gd name="T35" fmla="*/ 170 h 170"/>
                <a:gd name="T36" fmla="*/ 38 w 318"/>
                <a:gd name="T37" fmla="*/ 155 h 170"/>
                <a:gd name="T38" fmla="*/ 54 w 318"/>
                <a:gd name="T39" fmla="*/ 141 h 170"/>
                <a:gd name="T40" fmla="*/ 72 w 318"/>
                <a:gd name="T41" fmla="*/ 129 h 170"/>
                <a:gd name="T42" fmla="*/ 88 w 318"/>
                <a:gd name="T43" fmla="*/ 117 h 170"/>
                <a:gd name="T44" fmla="*/ 104 w 318"/>
                <a:gd name="T45" fmla="*/ 106 h 170"/>
                <a:gd name="T46" fmla="*/ 123 w 318"/>
                <a:gd name="T47" fmla="*/ 97 h 170"/>
                <a:gd name="T48" fmla="*/ 139 w 318"/>
                <a:gd name="T49" fmla="*/ 87 h 170"/>
                <a:gd name="T50" fmla="*/ 158 w 318"/>
                <a:gd name="T51" fmla="*/ 79 h 170"/>
                <a:gd name="T52" fmla="*/ 177 w 318"/>
                <a:gd name="T53" fmla="*/ 71 h 170"/>
                <a:gd name="T54" fmla="*/ 196 w 318"/>
                <a:gd name="T55" fmla="*/ 64 h 170"/>
                <a:gd name="T56" fmla="*/ 215 w 318"/>
                <a:gd name="T57" fmla="*/ 58 h 170"/>
                <a:gd name="T58" fmla="*/ 235 w 318"/>
                <a:gd name="T59" fmla="*/ 52 h 170"/>
                <a:gd name="T60" fmla="*/ 255 w 318"/>
                <a:gd name="T61" fmla="*/ 47 h 170"/>
                <a:gd name="T62" fmla="*/ 275 w 318"/>
                <a:gd name="T63" fmla="*/ 40 h 170"/>
                <a:gd name="T64" fmla="*/ 297 w 318"/>
                <a:gd name="T65" fmla="*/ 37 h 170"/>
                <a:gd name="T66" fmla="*/ 318 w 318"/>
                <a:gd name="T67" fmla="*/ 32 h 170"/>
                <a:gd name="T68" fmla="*/ 313 w 318"/>
                <a:gd name="T6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170">
                  <a:moveTo>
                    <a:pt x="313" y="0"/>
                  </a:moveTo>
                  <a:lnTo>
                    <a:pt x="290" y="5"/>
                  </a:lnTo>
                  <a:lnTo>
                    <a:pt x="269" y="10"/>
                  </a:lnTo>
                  <a:lnTo>
                    <a:pt x="247" y="16"/>
                  </a:lnTo>
                  <a:lnTo>
                    <a:pt x="227" y="23"/>
                  </a:lnTo>
                  <a:lnTo>
                    <a:pt x="207" y="28"/>
                  </a:lnTo>
                  <a:lnTo>
                    <a:pt x="185" y="35"/>
                  </a:lnTo>
                  <a:lnTo>
                    <a:pt x="165" y="41"/>
                  </a:lnTo>
                  <a:lnTo>
                    <a:pt x="146" y="51"/>
                  </a:lnTo>
                  <a:lnTo>
                    <a:pt x="126" y="59"/>
                  </a:lnTo>
                  <a:lnTo>
                    <a:pt x="108" y="68"/>
                  </a:lnTo>
                  <a:lnTo>
                    <a:pt x="89" y="79"/>
                  </a:lnTo>
                  <a:lnTo>
                    <a:pt x="70" y="90"/>
                  </a:lnTo>
                  <a:lnTo>
                    <a:pt x="53" y="103"/>
                  </a:lnTo>
                  <a:lnTo>
                    <a:pt x="35" y="116"/>
                  </a:lnTo>
                  <a:lnTo>
                    <a:pt x="16" y="132"/>
                  </a:lnTo>
                  <a:lnTo>
                    <a:pt x="0" y="147"/>
                  </a:lnTo>
                  <a:lnTo>
                    <a:pt x="22" y="170"/>
                  </a:lnTo>
                  <a:lnTo>
                    <a:pt x="38" y="155"/>
                  </a:lnTo>
                  <a:lnTo>
                    <a:pt x="54" y="141"/>
                  </a:lnTo>
                  <a:lnTo>
                    <a:pt x="72" y="129"/>
                  </a:lnTo>
                  <a:lnTo>
                    <a:pt x="88" y="117"/>
                  </a:lnTo>
                  <a:lnTo>
                    <a:pt x="104" y="106"/>
                  </a:lnTo>
                  <a:lnTo>
                    <a:pt x="123" y="97"/>
                  </a:lnTo>
                  <a:lnTo>
                    <a:pt x="139" y="87"/>
                  </a:lnTo>
                  <a:lnTo>
                    <a:pt x="158" y="79"/>
                  </a:lnTo>
                  <a:lnTo>
                    <a:pt x="177" y="71"/>
                  </a:lnTo>
                  <a:lnTo>
                    <a:pt x="196" y="64"/>
                  </a:lnTo>
                  <a:lnTo>
                    <a:pt x="215" y="58"/>
                  </a:lnTo>
                  <a:lnTo>
                    <a:pt x="235" y="52"/>
                  </a:lnTo>
                  <a:lnTo>
                    <a:pt x="255" y="47"/>
                  </a:lnTo>
                  <a:lnTo>
                    <a:pt x="275" y="40"/>
                  </a:lnTo>
                  <a:lnTo>
                    <a:pt x="297" y="37"/>
                  </a:lnTo>
                  <a:lnTo>
                    <a:pt x="318" y="3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1136"/>
            <p:cNvSpPr>
              <a:spLocks/>
            </p:cNvSpPr>
            <p:nvPr/>
          </p:nvSpPr>
          <p:spPr bwMode="auto">
            <a:xfrm>
              <a:off x="1753" y="2715"/>
              <a:ext cx="40" cy="20"/>
            </a:xfrm>
            <a:custGeom>
              <a:avLst/>
              <a:gdLst>
                <a:gd name="T0" fmla="*/ 101 w 121"/>
                <a:gd name="T1" fmla="*/ 33 h 58"/>
                <a:gd name="T2" fmla="*/ 119 w 121"/>
                <a:gd name="T3" fmla="*/ 31 h 58"/>
                <a:gd name="T4" fmla="*/ 107 w 121"/>
                <a:gd name="T5" fmla="*/ 23 h 58"/>
                <a:gd name="T6" fmla="*/ 92 w 121"/>
                <a:gd name="T7" fmla="*/ 18 h 58"/>
                <a:gd name="T8" fmla="*/ 78 w 121"/>
                <a:gd name="T9" fmla="*/ 10 h 58"/>
                <a:gd name="T10" fmla="*/ 62 w 121"/>
                <a:gd name="T11" fmla="*/ 6 h 58"/>
                <a:gd name="T12" fmla="*/ 47 w 121"/>
                <a:gd name="T13" fmla="*/ 2 h 58"/>
                <a:gd name="T14" fmla="*/ 31 w 121"/>
                <a:gd name="T15" fmla="*/ 0 h 58"/>
                <a:gd name="T16" fmla="*/ 15 w 121"/>
                <a:gd name="T17" fmla="*/ 0 h 58"/>
                <a:gd name="T18" fmla="*/ 0 w 121"/>
                <a:gd name="T19" fmla="*/ 2 h 58"/>
                <a:gd name="T20" fmla="*/ 5 w 121"/>
                <a:gd name="T21" fmla="*/ 34 h 58"/>
                <a:gd name="T22" fmla="*/ 18 w 121"/>
                <a:gd name="T23" fmla="*/ 31 h 58"/>
                <a:gd name="T24" fmla="*/ 30 w 121"/>
                <a:gd name="T25" fmla="*/ 31 h 58"/>
                <a:gd name="T26" fmla="*/ 42 w 121"/>
                <a:gd name="T27" fmla="*/ 34 h 58"/>
                <a:gd name="T28" fmla="*/ 55 w 121"/>
                <a:gd name="T29" fmla="*/ 35 h 58"/>
                <a:gd name="T30" fmla="*/ 67 w 121"/>
                <a:gd name="T31" fmla="*/ 41 h 58"/>
                <a:gd name="T32" fmla="*/ 81 w 121"/>
                <a:gd name="T33" fmla="*/ 45 h 58"/>
                <a:gd name="T34" fmla="*/ 92 w 121"/>
                <a:gd name="T35" fmla="*/ 52 h 58"/>
                <a:gd name="T36" fmla="*/ 103 w 121"/>
                <a:gd name="T37" fmla="*/ 58 h 58"/>
                <a:gd name="T38" fmla="*/ 121 w 121"/>
                <a:gd name="T39" fmla="*/ 57 h 58"/>
                <a:gd name="T40" fmla="*/ 101 w 121"/>
                <a:gd name="T41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58">
                  <a:moveTo>
                    <a:pt x="101" y="33"/>
                  </a:moveTo>
                  <a:lnTo>
                    <a:pt x="119" y="31"/>
                  </a:lnTo>
                  <a:lnTo>
                    <a:pt x="107" y="23"/>
                  </a:lnTo>
                  <a:lnTo>
                    <a:pt x="92" y="18"/>
                  </a:lnTo>
                  <a:lnTo>
                    <a:pt x="78" y="10"/>
                  </a:lnTo>
                  <a:lnTo>
                    <a:pt x="62" y="6"/>
                  </a:lnTo>
                  <a:lnTo>
                    <a:pt x="47" y="2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0" y="2"/>
                  </a:lnTo>
                  <a:lnTo>
                    <a:pt x="5" y="34"/>
                  </a:lnTo>
                  <a:lnTo>
                    <a:pt x="18" y="31"/>
                  </a:lnTo>
                  <a:lnTo>
                    <a:pt x="30" y="31"/>
                  </a:lnTo>
                  <a:lnTo>
                    <a:pt x="42" y="34"/>
                  </a:lnTo>
                  <a:lnTo>
                    <a:pt x="55" y="35"/>
                  </a:lnTo>
                  <a:lnTo>
                    <a:pt x="67" y="41"/>
                  </a:lnTo>
                  <a:lnTo>
                    <a:pt x="81" y="45"/>
                  </a:lnTo>
                  <a:lnTo>
                    <a:pt x="92" y="52"/>
                  </a:lnTo>
                  <a:lnTo>
                    <a:pt x="103" y="58"/>
                  </a:lnTo>
                  <a:lnTo>
                    <a:pt x="121" y="57"/>
                  </a:lnTo>
                  <a:lnTo>
                    <a:pt x="1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1137"/>
            <p:cNvSpPr>
              <a:spLocks/>
            </p:cNvSpPr>
            <p:nvPr/>
          </p:nvSpPr>
          <p:spPr bwMode="auto">
            <a:xfrm>
              <a:off x="1786" y="2694"/>
              <a:ext cx="64" cy="40"/>
            </a:xfrm>
            <a:custGeom>
              <a:avLst/>
              <a:gdLst>
                <a:gd name="T0" fmla="*/ 182 w 191"/>
                <a:gd name="T1" fmla="*/ 0 h 122"/>
                <a:gd name="T2" fmla="*/ 170 w 191"/>
                <a:gd name="T3" fmla="*/ 5 h 122"/>
                <a:gd name="T4" fmla="*/ 159 w 191"/>
                <a:gd name="T5" fmla="*/ 9 h 122"/>
                <a:gd name="T6" fmla="*/ 145 w 191"/>
                <a:gd name="T7" fmla="*/ 13 h 122"/>
                <a:gd name="T8" fmla="*/ 135 w 191"/>
                <a:gd name="T9" fmla="*/ 19 h 122"/>
                <a:gd name="T10" fmla="*/ 123 w 191"/>
                <a:gd name="T11" fmla="*/ 25 h 122"/>
                <a:gd name="T12" fmla="*/ 109 w 191"/>
                <a:gd name="T13" fmla="*/ 29 h 122"/>
                <a:gd name="T14" fmla="*/ 98 w 191"/>
                <a:gd name="T15" fmla="*/ 36 h 122"/>
                <a:gd name="T16" fmla="*/ 87 w 191"/>
                <a:gd name="T17" fmla="*/ 41 h 122"/>
                <a:gd name="T18" fmla="*/ 74 w 191"/>
                <a:gd name="T19" fmla="*/ 48 h 122"/>
                <a:gd name="T20" fmla="*/ 62 w 191"/>
                <a:gd name="T21" fmla="*/ 54 h 122"/>
                <a:gd name="T22" fmla="*/ 51 w 191"/>
                <a:gd name="T23" fmla="*/ 61 h 122"/>
                <a:gd name="T24" fmla="*/ 40 w 191"/>
                <a:gd name="T25" fmla="*/ 68 h 122"/>
                <a:gd name="T26" fmla="*/ 29 w 191"/>
                <a:gd name="T27" fmla="*/ 75 h 122"/>
                <a:gd name="T28" fmla="*/ 20 w 191"/>
                <a:gd name="T29" fmla="*/ 83 h 122"/>
                <a:gd name="T30" fmla="*/ 9 w 191"/>
                <a:gd name="T31" fmla="*/ 90 h 122"/>
                <a:gd name="T32" fmla="*/ 0 w 191"/>
                <a:gd name="T33" fmla="*/ 99 h 122"/>
                <a:gd name="T34" fmla="*/ 20 w 191"/>
                <a:gd name="T35" fmla="*/ 122 h 122"/>
                <a:gd name="T36" fmla="*/ 29 w 191"/>
                <a:gd name="T37" fmla="*/ 115 h 122"/>
                <a:gd name="T38" fmla="*/ 38 w 191"/>
                <a:gd name="T39" fmla="*/ 107 h 122"/>
                <a:gd name="T40" fmla="*/ 47 w 191"/>
                <a:gd name="T41" fmla="*/ 102 h 122"/>
                <a:gd name="T42" fmla="*/ 56 w 191"/>
                <a:gd name="T43" fmla="*/ 95 h 122"/>
                <a:gd name="T44" fmla="*/ 69 w 191"/>
                <a:gd name="T45" fmla="*/ 88 h 122"/>
                <a:gd name="T46" fmla="*/ 79 w 191"/>
                <a:gd name="T47" fmla="*/ 81 h 122"/>
                <a:gd name="T48" fmla="*/ 89 w 191"/>
                <a:gd name="T49" fmla="*/ 75 h 122"/>
                <a:gd name="T50" fmla="*/ 100 w 191"/>
                <a:gd name="T51" fmla="*/ 69 h 122"/>
                <a:gd name="T52" fmla="*/ 112 w 191"/>
                <a:gd name="T53" fmla="*/ 64 h 122"/>
                <a:gd name="T54" fmla="*/ 123 w 191"/>
                <a:gd name="T55" fmla="*/ 57 h 122"/>
                <a:gd name="T56" fmla="*/ 135 w 191"/>
                <a:gd name="T57" fmla="*/ 53 h 122"/>
                <a:gd name="T58" fmla="*/ 145 w 191"/>
                <a:gd name="T59" fmla="*/ 48 h 122"/>
                <a:gd name="T60" fmla="*/ 158 w 191"/>
                <a:gd name="T61" fmla="*/ 44 h 122"/>
                <a:gd name="T62" fmla="*/ 168 w 191"/>
                <a:gd name="T63" fmla="*/ 40 h 122"/>
                <a:gd name="T64" fmla="*/ 180 w 191"/>
                <a:gd name="T65" fmla="*/ 36 h 122"/>
                <a:gd name="T66" fmla="*/ 191 w 191"/>
                <a:gd name="T67" fmla="*/ 32 h 122"/>
                <a:gd name="T68" fmla="*/ 182 w 191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22">
                  <a:moveTo>
                    <a:pt x="182" y="0"/>
                  </a:moveTo>
                  <a:lnTo>
                    <a:pt x="170" y="5"/>
                  </a:lnTo>
                  <a:lnTo>
                    <a:pt x="159" y="9"/>
                  </a:lnTo>
                  <a:lnTo>
                    <a:pt x="145" y="13"/>
                  </a:lnTo>
                  <a:lnTo>
                    <a:pt x="135" y="19"/>
                  </a:lnTo>
                  <a:lnTo>
                    <a:pt x="123" y="25"/>
                  </a:lnTo>
                  <a:lnTo>
                    <a:pt x="109" y="29"/>
                  </a:lnTo>
                  <a:lnTo>
                    <a:pt x="98" y="36"/>
                  </a:lnTo>
                  <a:lnTo>
                    <a:pt x="87" y="41"/>
                  </a:lnTo>
                  <a:lnTo>
                    <a:pt x="74" y="48"/>
                  </a:lnTo>
                  <a:lnTo>
                    <a:pt x="62" y="54"/>
                  </a:lnTo>
                  <a:lnTo>
                    <a:pt x="51" y="61"/>
                  </a:lnTo>
                  <a:lnTo>
                    <a:pt x="40" y="68"/>
                  </a:lnTo>
                  <a:lnTo>
                    <a:pt x="29" y="75"/>
                  </a:lnTo>
                  <a:lnTo>
                    <a:pt x="20" y="83"/>
                  </a:lnTo>
                  <a:lnTo>
                    <a:pt x="9" y="90"/>
                  </a:lnTo>
                  <a:lnTo>
                    <a:pt x="0" y="99"/>
                  </a:lnTo>
                  <a:lnTo>
                    <a:pt x="20" y="122"/>
                  </a:lnTo>
                  <a:lnTo>
                    <a:pt x="29" y="115"/>
                  </a:lnTo>
                  <a:lnTo>
                    <a:pt x="38" y="107"/>
                  </a:lnTo>
                  <a:lnTo>
                    <a:pt x="47" y="102"/>
                  </a:lnTo>
                  <a:lnTo>
                    <a:pt x="56" y="95"/>
                  </a:lnTo>
                  <a:lnTo>
                    <a:pt x="69" y="88"/>
                  </a:lnTo>
                  <a:lnTo>
                    <a:pt x="79" y="81"/>
                  </a:lnTo>
                  <a:lnTo>
                    <a:pt x="89" y="75"/>
                  </a:lnTo>
                  <a:lnTo>
                    <a:pt x="100" y="69"/>
                  </a:lnTo>
                  <a:lnTo>
                    <a:pt x="112" y="64"/>
                  </a:lnTo>
                  <a:lnTo>
                    <a:pt x="123" y="57"/>
                  </a:lnTo>
                  <a:lnTo>
                    <a:pt x="135" y="53"/>
                  </a:lnTo>
                  <a:lnTo>
                    <a:pt x="145" y="48"/>
                  </a:lnTo>
                  <a:lnTo>
                    <a:pt x="158" y="44"/>
                  </a:lnTo>
                  <a:lnTo>
                    <a:pt x="168" y="40"/>
                  </a:lnTo>
                  <a:lnTo>
                    <a:pt x="180" y="36"/>
                  </a:lnTo>
                  <a:lnTo>
                    <a:pt x="191" y="3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1138"/>
            <p:cNvSpPr>
              <a:spLocks/>
            </p:cNvSpPr>
            <p:nvPr/>
          </p:nvSpPr>
          <p:spPr bwMode="auto">
            <a:xfrm>
              <a:off x="1847" y="2691"/>
              <a:ext cx="51" cy="13"/>
            </a:xfrm>
            <a:custGeom>
              <a:avLst/>
              <a:gdLst>
                <a:gd name="T0" fmla="*/ 125 w 154"/>
                <a:gd name="T1" fmla="*/ 10 h 38"/>
                <a:gd name="T2" fmla="*/ 139 w 154"/>
                <a:gd name="T3" fmla="*/ 0 h 38"/>
                <a:gd name="T4" fmla="*/ 131 w 154"/>
                <a:gd name="T5" fmla="*/ 0 h 38"/>
                <a:gd name="T6" fmla="*/ 123 w 154"/>
                <a:gd name="T7" fmla="*/ 2 h 38"/>
                <a:gd name="T8" fmla="*/ 113 w 154"/>
                <a:gd name="T9" fmla="*/ 0 h 38"/>
                <a:gd name="T10" fmla="*/ 105 w 154"/>
                <a:gd name="T11" fmla="*/ 0 h 38"/>
                <a:gd name="T12" fmla="*/ 97 w 154"/>
                <a:gd name="T13" fmla="*/ 0 h 38"/>
                <a:gd name="T14" fmla="*/ 87 w 154"/>
                <a:gd name="T15" fmla="*/ 0 h 38"/>
                <a:gd name="T16" fmla="*/ 79 w 154"/>
                <a:gd name="T17" fmla="*/ 0 h 38"/>
                <a:gd name="T18" fmla="*/ 71 w 154"/>
                <a:gd name="T19" fmla="*/ 0 h 38"/>
                <a:gd name="T20" fmla="*/ 62 w 154"/>
                <a:gd name="T21" fmla="*/ 0 h 38"/>
                <a:gd name="T22" fmla="*/ 54 w 154"/>
                <a:gd name="T23" fmla="*/ 0 h 38"/>
                <a:gd name="T24" fmla="*/ 46 w 154"/>
                <a:gd name="T25" fmla="*/ 0 h 38"/>
                <a:gd name="T26" fmla="*/ 36 w 154"/>
                <a:gd name="T27" fmla="*/ 0 h 38"/>
                <a:gd name="T28" fmla="*/ 28 w 154"/>
                <a:gd name="T29" fmla="*/ 2 h 38"/>
                <a:gd name="T30" fmla="*/ 19 w 154"/>
                <a:gd name="T31" fmla="*/ 3 h 38"/>
                <a:gd name="T32" fmla="*/ 9 w 154"/>
                <a:gd name="T33" fmla="*/ 6 h 38"/>
                <a:gd name="T34" fmla="*/ 0 w 154"/>
                <a:gd name="T35" fmla="*/ 8 h 38"/>
                <a:gd name="T36" fmla="*/ 9 w 154"/>
                <a:gd name="T37" fmla="*/ 38 h 38"/>
                <a:gd name="T38" fmla="*/ 16 w 154"/>
                <a:gd name="T39" fmla="*/ 35 h 38"/>
                <a:gd name="T40" fmla="*/ 23 w 154"/>
                <a:gd name="T41" fmla="*/ 35 h 38"/>
                <a:gd name="T42" fmla="*/ 31 w 154"/>
                <a:gd name="T43" fmla="*/ 33 h 38"/>
                <a:gd name="T44" fmla="*/ 38 w 154"/>
                <a:gd name="T45" fmla="*/ 33 h 38"/>
                <a:gd name="T46" fmla="*/ 46 w 154"/>
                <a:gd name="T47" fmla="*/ 31 h 38"/>
                <a:gd name="T48" fmla="*/ 54 w 154"/>
                <a:gd name="T49" fmla="*/ 31 h 38"/>
                <a:gd name="T50" fmla="*/ 62 w 154"/>
                <a:gd name="T51" fmla="*/ 31 h 38"/>
                <a:gd name="T52" fmla="*/ 71 w 154"/>
                <a:gd name="T53" fmla="*/ 31 h 38"/>
                <a:gd name="T54" fmla="*/ 79 w 154"/>
                <a:gd name="T55" fmla="*/ 31 h 38"/>
                <a:gd name="T56" fmla="*/ 87 w 154"/>
                <a:gd name="T57" fmla="*/ 31 h 38"/>
                <a:gd name="T58" fmla="*/ 97 w 154"/>
                <a:gd name="T59" fmla="*/ 33 h 38"/>
                <a:gd name="T60" fmla="*/ 105 w 154"/>
                <a:gd name="T61" fmla="*/ 33 h 38"/>
                <a:gd name="T62" fmla="*/ 113 w 154"/>
                <a:gd name="T63" fmla="*/ 33 h 38"/>
                <a:gd name="T64" fmla="*/ 123 w 154"/>
                <a:gd name="T65" fmla="*/ 33 h 38"/>
                <a:gd name="T66" fmla="*/ 131 w 154"/>
                <a:gd name="T67" fmla="*/ 33 h 38"/>
                <a:gd name="T68" fmla="*/ 140 w 154"/>
                <a:gd name="T69" fmla="*/ 33 h 38"/>
                <a:gd name="T70" fmla="*/ 154 w 154"/>
                <a:gd name="T71" fmla="*/ 23 h 38"/>
                <a:gd name="T72" fmla="*/ 125 w 154"/>
                <a:gd name="T7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38">
                  <a:moveTo>
                    <a:pt x="125" y="10"/>
                  </a:moveTo>
                  <a:lnTo>
                    <a:pt x="139" y="0"/>
                  </a:lnTo>
                  <a:lnTo>
                    <a:pt x="131" y="0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19" y="3"/>
                  </a:lnTo>
                  <a:lnTo>
                    <a:pt x="9" y="6"/>
                  </a:lnTo>
                  <a:lnTo>
                    <a:pt x="0" y="8"/>
                  </a:lnTo>
                  <a:lnTo>
                    <a:pt x="9" y="38"/>
                  </a:lnTo>
                  <a:lnTo>
                    <a:pt x="16" y="35"/>
                  </a:lnTo>
                  <a:lnTo>
                    <a:pt x="23" y="35"/>
                  </a:lnTo>
                  <a:lnTo>
                    <a:pt x="31" y="33"/>
                  </a:lnTo>
                  <a:lnTo>
                    <a:pt x="38" y="33"/>
                  </a:lnTo>
                  <a:lnTo>
                    <a:pt x="46" y="31"/>
                  </a:lnTo>
                  <a:lnTo>
                    <a:pt x="54" y="31"/>
                  </a:lnTo>
                  <a:lnTo>
                    <a:pt x="62" y="31"/>
                  </a:lnTo>
                  <a:lnTo>
                    <a:pt x="71" y="31"/>
                  </a:lnTo>
                  <a:lnTo>
                    <a:pt x="79" y="31"/>
                  </a:lnTo>
                  <a:lnTo>
                    <a:pt x="87" y="31"/>
                  </a:lnTo>
                  <a:lnTo>
                    <a:pt x="97" y="33"/>
                  </a:lnTo>
                  <a:lnTo>
                    <a:pt x="105" y="33"/>
                  </a:lnTo>
                  <a:lnTo>
                    <a:pt x="113" y="33"/>
                  </a:lnTo>
                  <a:lnTo>
                    <a:pt x="123" y="33"/>
                  </a:lnTo>
                  <a:lnTo>
                    <a:pt x="131" y="33"/>
                  </a:lnTo>
                  <a:lnTo>
                    <a:pt x="140" y="33"/>
                  </a:lnTo>
                  <a:lnTo>
                    <a:pt x="154" y="23"/>
                  </a:lnTo>
                  <a:lnTo>
                    <a:pt x="12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1139"/>
            <p:cNvSpPr>
              <a:spLocks/>
            </p:cNvSpPr>
            <p:nvPr/>
          </p:nvSpPr>
          <p:spPr bwMode="auto">
            <a:xfrm>
              <a:off x="1888" y="2661"/>
              <a:ext cx="90" cy="38"/>
            </a:xfrm>
            <a:custGeom>
              <a:avLst/>
              <a:gdLst>
                <a:gd name="T0" fmla="*/ 270 w 270"/>
                <a:gd name="T1" fmla="*/ 11 h 114"/>
                <a:gd name="T2" fmla="*/ 252 w 270"/>
                <a:gd name="T3" fmla="*/ 6 h 114"/>
                <a:gd name="T4" fmla="*/ 233 w 270"/>
                <a:gd name="T5" fmla="*/ 2 h 114"/>
                <a:gd name="T6" fmla="*/ 214 w 270"/>
                <a:gd name="T7" fmla="*/ 0 h 114"/>
                <a:gd name="T8" fmla="*/ 195 w 270"/>
                <a:gd name="T9" fmla="*/ 0 h 114"/>
                <a:gd name="T10" fmla="*/ 175 w 270"/>
                <a:gd name="T11" fmla="*/ 3 h 114"/>
                <a:gd name="T12" fmla="*/ 155 w 270"/>
                <a:gd name="T13" fmla="*/ 7 h 114"/>
                <a:gd name="T14" fmla="*/ 135 w 270"/>
                <a:gd name="T15" fmla="*/ 12 h 114"/>
                <a:gd name="T16" fmla="*/ 116 w 270"/>
                <a:gd name="T17" fmla="*/ 18 h 114"/>
                <a:gd name="T18" fmla="*/ 96 w 270"/>
                <a:gd name="T19" fmla="*/ 26 h 114"/>
                <a:gd name="T20" fmla="*/ 78 w 270"/>
                <a:gd name="T21" fmla="*/ 34 h 114"/>
                <a:gd name="T22" fmla="*/ 62 w 270"/>
                <a:gd name="T23" fmla="*/ 44 h 114"/>
                <a:gd name="T24" fmla="*/ 46 w 270"/>
                <a:gd name="T25" fmla="*/ 53 h 114"/>
                <a:gd name="T26" fmla="*/ 31 w 270"/>
                <a:gd name="T27" fmla="*/ 64 h 114"/>
                <a:gd name="T28" fmla="*/ 17 w 270"/>
                <a:gd name="T29" fmla="*/ 76 h 114"/>
                <a:gd name="T30" fmla="*/ 8 w 270"/>
                <a:gd name="T31" fmla="*/ 88 h 114"/>
                <a:gd name="T32" fmla="*/ 0 w 270"/>
                <a:gd name="T33" fmla="*/ 100 h 114"/>
                <a:gd name="T34" fmla="*/ 28 w 270"/>
                <a:gd name="T35" fmla="*/ 114 h 114"/>
                <a:gd name="T36" fmla="*/ 34 w 270"/>
                <a:gd name="T37" fmla="*/ 107 h 114"/>
                <a:gd name="T38" fmla="*/ 42 w 270"/>
                <a:gd name="T39" fmla="*/ 97 h 114"/>
                <a:gd name="T40" fmla="*/ 51 w 270"/>
                <a:gd name="T41" fmla="*/ 88 h 114"/>
                <a:gd name="T42" fmla="*/ 62 w 270"/>
                <a:gd name="T43" fmla="*/ 80 h 114"/>
                <a:gd name="T44" fmla="*/ 77 w 270"/>
                <a:gd name="T45" fmla="*/ 71 h 114"/>
                <a:gd name="T46" fmla="*/ 92 w 270"/>
                <a:gd name="T47" fmla="*/ 62 h 114"/>
                <a:gd name="T48" fmla="*/ 108 w 270"/>
                <a:gd name="T49" fmla="*/ 56 h 114"/>
                <a:gd name="T50" fmla="*/ 125 w 270"/>
                <a:gd name="T51" fmla="*/ 49 h 114"/>
                <a:gd name="T52" fmla="*/ 143 w 270"/>
                <a:gd name="T53" fmla="*/ 42 h 114"/>
                <a:gd name="T54" fmla="*/ 162 w 270"/>
                <a:gd name="T55" fmla="*/ 38 h 114"/>
                <a:gd name="T56" fmla="*/ 178 w 270"/>
                <a:gd name="T57" fmla="*/ 35 h 114"/>
                <a:gd name="T58" fmla="*/ 197 w 270"/>
                <a:gd name="T59" fmla="*/ 33 h 114"/>
                <a:gd name="T60" fmla="*/ 214 w 270"/>
                <a:gd name="T61" fmla="*/ 33 h 114"/>
                <a:gd name="T62" fmla="*/ 230 w 270"/>
                <a:gd name="T63" fmla="*/ 33 h 114"/>
                <a:gd name="T64" fmla="*/ 245 w 270"/>
                <a:gd name="T65" fmla="*/ 35 h 114"/>
                <a:gd name="T66" fmla="*/ 257 w 270"/>
                <a:gd name="T67" fmla="*/ 39 h 114"/>
                <a:gd name="T68" fmla="*/ 270 w 270"/>
                <a:gd name="T69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114">
                  <a:moveTo>
                    <a:pt x="270" y="11"/>
                  </a:moveTo>
                  <a:lnTo>
                    <a:pt x="252" y="6"/>
                  </a:lnTo>
                  <a:lnTo>
                    <a:pt x="233" y="2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5" y="3"/>
                  </a:lnTo>
                  <a:lnTo>
                    <a:pt x="155" y="7"/>
                  </a:lnTo>
                  <a:lnTo>
                    <a:pt x="135" y="12"/>
                  </a:lnTo>
                  <a:lnTo>
                    <a:pt x="116" y="18"/>
                  </a:lnTo>
                  <a:lnTo>
                    <a:pt x="96" y="26"/>
                  </a:lnTo>
                  <a:lnTo>
                    <a:pt x="78" y="34"/>
                  </a:lnTo>
                  <a:lnTo>
                    <a:pt x="62" y="44"/>
                  </a:lnTo>
                  <a:lnTo>
                    <a:pt x="46" y="53"/>
                  </a:lnTo>
                  <a:lnTo>
                    <a:pt x="31" y="64"/>
                  </a:lnTo>
                  <a:lnTo>
                    <a:pt x="17" y="76"/>
                  </a:lnTo>
                  <a:lnTo>
                    <a:pt x="8" y="88"/>
                  </a:lnTo>
                  <a:lnTo>
                    <a:pt x="0" y="100"/>
                  </a:lnTo>
                  <a:lnTo>
                    <a:pt x="28" y="114"/>
                  </a:lnTo>
                  <a:lnTo>
                    <a:pt x="34" y="107"/>
                  </a:lnTo>
                  <a:lnTo>
                    <a:pt x="42" y="97"/>
                  </a:lnTo>
                  <a:lnTo>
                    <a:pt x="51" y="88"/>
                  </a:lnTo>
                  <a:lnTo>
                    <a:pt x="62" y="80"/>
                  </a:lnTo>
                  <a:lnTo>
                    <a:pt x="77" y="71"/>
                  </a:lnTo>
                  <a:lnTo>
                    <a:pt x="92" y="62"/>
                  </a:lnTo>
                  <a:lnTo>
                    <a:pt x="108" y="56"/>
                  </a:lnTo>
                  <a:lnTo>
                    <a:pt x="125" y="49"/>
                  </a:lnTo>
                  <a:lnTo>
                    <a:pt x="143" y="42"/>
                  </a:lnTo>
                  <a:lnTo>
                    <a:pt x="162" y="38"/>
                  </a:lnTo>
                  <a:lnTo>
                    <a:pt x="178" y="35"/>
                  </a:lnTo>
                  <a:lnTo>
                    <a:pt x="197" y="33"/>
                  </a:lnTo>
                  <a:lnTo>
                    <a:pt x="214" y="33"/>
                  </a:lnTo>
                  <a:lnTo>
                    <a:pt x="230" y="33"/>
                  </a:lnTo>
                  <a:lnTo>
                    <a:pt x="245" y="35"/>
                  </a:lnTo>
                  <a:lnTo>
                    <a:pt x="257" y="39"/>
                  </a:lnTo>
                  <a:lnTo>
                    <a:pt x="27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1140"/>
            <p:cNvSpPr>
              <a:spLocks/>
            </p:cNvSpPr>
            <p:nvPr/>
          </p:nvSpPr>
          <p:spPr bwMode="auto">
            <a:xfrm>
              <a:off x="1974" y="2665"/>
              <a:ext cx="62" cy="91"/>
            </a:xfrm>
            <a:custGeom>
              <a:avLst/>
              <a:gdLst>
                <a:gd name="T0" fmla="*/ 184 w 184"/>
                <a:gd name="T1" fmla="*/ 270 h 273"/>
                <a:gd name="T2" fmla="*/ 184 w 184"/>
                <a:gd name="T3" fmla="*/ 270 h 273"/>
                <a:gd name="T4" fmla="*/ 182 w 184"/>
                <a:gd name="T5" fmla="*/ 248 h 273"/>
                <a:gd name="T6" fmla="*/ 178 w 184"/>
                <a:gd name="T7" fmla="*/ 225 h 273"/>
                <a:gd name="T8" fmla="*/ 172 w 184"/>
                <a:gd name="T9" fmla="*/ 205 h 273"/>
                <a:gd name="T10" fmla="*/ 168 w 184"/>
                <a:gd name="T11" fmla="*/ 184 h 273"/>
                <a:gd name="T12" fmla="*/ 161 w 184"/>
                <a:gd name="T13" fmla="*/ 165 h 273"/>
                <a:gd name="T14" fmla="*/ 153 w 184"/>
                <a:gd name="T15" fmla="*/ 146 h 273"/>
                <a:gd name="T16" fmla="*/ 145 w 184"/>
                <a:gd name="T17" fmla="*/ 127 h 273"/>
                <a:gd name="T18" fmla="*/ 136 w 184"/>
                <a:gd name="T19" fmla="*/ 109 h 273"/>
                <a:gd name="T20" fmla="*/ 125 w 184"/>
                <a:gd name="T21" fmla="*/ 92 h 273"/>
                <a:gd name="T22" fmla="*/ 114 w 184"/>
                <a:gd name="T23" fmla="*/ 76 h 273"/>
                <a:gd name="T24" fmla="*/ 99 w 184"/>
                <a:gd name="T25" fmla="*/ 61 h 273"/>
                <a:gd name="T26" fmla="*/ 85 w 184"/>
                <a:gd name="T27" fmla="*/ 46 h 273"/>
                <a:gd name="T28" fmla="*/ 68 w 184"/>
                <a:gd name="T29" fmla="*/ 33 h 273"/>
                <a:gd name="T30" fmla="*/ 51 w 184"/>
                <a:gd name="T31" fmla="*/ 20 h 273"/>
                <a:gd name="T32" fmla="*/ 32 w 184"/>
                <a:gd name="T33" fmla="*/ 10 h 273"/>
                <a:gd name="T34" fmla="*/ 11 w 184"/>
                <a:gd name="T35" fmla="*/ 0 h 273"/>
                <a:gd name="T36" fmla="*/ 0 w 184"/>
                <a:gd name="T37" fmla="*/ 28 h 273"/>
                <a:gd name="T38" fmla="*/ 17 w 184"/>
                <a:gd name="T39" fmla="*/ 38 h 273"/>
                <a:gd name="T40" fmla="*/ 35 w 184"/>
                <a:gd name="T41" fmla="*/ 47 h 273"/>
                <a:gd name="T42" fmla="*/ 50 w 184"/>
                <a:gd name="T43" fmla="*/ 58 h 273"/>
                <a:gd name="T44" fmla="*/ 64 w 184"/>
                <a:gd name="T45" fmla="*/ 70 h 273"/>
                <a:gd name="T46" fmla="*/ 78 w 184"/>
                <a:gd name="T47" fmla="*/ 82 h 273"/>
                <a:gd name="T48" fmla="*/ 89 w 184"/>
                <a:gd name="T49" fmla="*/ 96 h 273"/>
                <a:gd name="T50" fmla="*/ 98 w 184"/>
                <a:gd name="T51" fmla="*/ 109 h 273"/>
                <a:gd name="T52" fmla="*/ 109 w 184"/>
                <a:gd name="T53" fmla="*/ 124 h 273"/>
                <a:gd name="T54" fmla="*/ 117 w 184"/>
                <a:gd name="T55" fmla="*/ 140 h 273"/>
                <a:gd name="T56" fmla="*/ 125 w 184"/>
                <a:gd name="T57" fmla="*/ 157 h 273"/>
                <a:gd name="T58" fmla="*/ 132 w 184"/>
                <a:gd name="T59" fmla="*/ 174 h 273"/>
                <a:gd name="T60" fmla="*/ 137 w 184"/>
                <a:gd name="T61" fmla="*/ 193 h 273"/>
                <a:gd name="T62" fmla="*/ 143 w 184"/>
                <a:gd name="T63" fmla="*/ 212 h 273"/>
                <a:gd name="T64" fmla="*/ 145 w 184"/>
                <a:gd name="T65" fmla="*/ 231 h 273"/>
                <a:gd name="T66" fmla="*/ 149 w 184"/>
                <a:gd name="T67" fmla="*/ 251 h 273"/>
                <a:gd name="T68" fmla="*/ 152 w 184"/>
                <a:gd name="T69" fmla="*/ 273 h 273"/>
                <a:gd name="T70" fmla="*/ 152 w 184"/>
                <a:gd name="T71" fmla="*/ 273 h 273"/>
                <a:gd name="T72" fmla="*/ 184 w 184"/>
                <a:gd name="T73" fmla="*/ 2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273">
                  <a:moveTo>
                    <a:pt x="184" y="270"/>
                  </a:moveTo>
                  <a:lnTo>
                    <a:pt x="184" y="270"/>
                  </a:lnTo>
                  <a:lnTo>
                    <a:pt x="182" y="248"/>
                  </a:lnTo>
                  <a:lnTo>
                    <a:pt x="178" y="225"/>
                  </a:lnTo>
                  <a:lnTo>
                    <a:pt x="172" y="205"/>
                  </a:lnTo>
                  <a:lnTo>
                    <a:pt x="168" y="184"/>
                  </a:lnTo>
                  <a:lnTo>
                    <a:pt x="161" y="165"/>
                  </a:lnTo>
                  <a:lnTo>
                    <a:pt x="153" y="146"/>
                  </a:lnTo>
                  <a:lnTo>
                    <a:pt x="145" y="127"/>
                  </a:lnTo>
                  <a:lnTo>
                    <a:pt x="136" y="109"/>
                  </a:lnTo>
                  <a:lnTo>
                    <a:pt x="125" y="92"/>
                  </a:lnTo>
                  <a:lnTo>
                    <a:pt x="114" y="76"/>
                  </a:lnTo>
                  <a:lnTo>
                    <a:pt x="99" y="61"/>
                  </a:lnTo>
                  <a:lnTo>
                    <a:pt x="85" y="46"/>
                  </a:lnTo>
                  <a:lnTo>
                    <a:pt x="68" y="33"/>
                  </a:lnTo>
                  <a:lnTo>
                    <a:pt x="51" y="20"/>
                  </a:lnTo>
                  <a:lnTo>
                    <a:pt x="32" y="10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7" y="38"/>
                  </a:lnTo>
                  <a:lnTo>
                    <a:pt x="35" y="47"/>
                  </a:lnTo>
                  <a:lnTo>
                    <a:pt x="50" y="58"/>
                  </a:lnTo>
                  <a:lnTo>
                    <a:pt x="64" y="70"/>
                  </a:lnTo>
                  <a:lnTo>
                    <a:pt x="78" y="82"/>
                  </a:lnTo>
                  <a:lnTo>
                    <a:pt x="89" y="96"/>
                  </a:lnTo>
                  <a:lnTo>
                    <a:pt x="98" y="109"/>
                  </a:lnTo>
                  <a:lnTo>
                    <a:pt x="109" y="124"/>
                  </a:lnTo>
                  <a:lnTo>
                    <a:pt x="117" y="140"/>
                  </a:lnTo>
                  <a:lnTo>
                    <a:pt x="125" y="157"/>
                  </a:lnTo>
                  <a:lnTo>
                    <a:pt x="132" y="174"/>
                  </a:lnTo>
                  <a:lnTo>
                    <a:pt x="137" y="193"/>
                  </a:lnTo>
                  <a:lnTo>
                    <a:pt x="143" y="212"/>
                  </a:lnTo>
                  <a:lnTo>
                    <a:pt x="145" y="231"/>
                  </a:lnTo>
                  <a:lnTo>
                    <a:pt x="149" y="251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84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1141"/>
            <p:cNvSpPr>
              <a:spLocks/>
            </p:cNvSpPr>
            <p:nvPr/>
          </p:nvSpPr>
          <p:spPr bwMode="auto">
            <a:xfrm>
              <a:off x="1987" y="2755"/>
              <a:ext cx="49" cy="89"/>
            </a:xfrm>
            <a:custGeom>
              <a:avLst/>
              <a:gdLst>
                <a:gd name="T0" fmla="*/ 13 w 145"/>
                <a:gd name="T1" fmla="*/ 266 h 266"/>
                <a:gd name="T2" fmla="*/ 47 w 145"/>
                <a:gd name="T3" fmla="*/ 246 h 266"/>
                <a:gd name="T4" fmla="*/ 77 w 145"/>
                <a:gd name="T5" fmla="*/ 220 h 266"/>
                <a:gd name="T6" fmla="*/ 100 w 145"/>
                <a:gd name="T7" fmla="*/ 188 h 266"/>
                <a:gd name="T8" fmla="*/ 118 w 145"/>
                <a:gd name="T9" fmla="*/ 154 h 266"/>
                <a:gd name="T10" fmla="*/ 133 w 145"/>
                <a:gd name="T11" fmla="*/ 116 h 266"/>
                <a:gd name="T12" fmla="*/ 141 w 145"/>
                <a:gd name="T13" fmla="*/ 79 h 266"/>
                <a:gd name="T14" fmla="*/ 145 w 145"/>
                <a:gd name="T15" fmla="*/ 38 h 266"/>
                <a:gd name="T16" fmla="*/ 144 w 145"/>
                <a:gd name="T17" fmla="*/ 0 h 266"/>
                <a:gd name="T18" fmla="*/ 113 w 145"/>
                <a:gd name="T19" fmla="*/ 2 h 266"/>
                <a:gd name="T20" fmla="*/ 114 w 145"/>
                <a:gd name="T21" fmla="*/ 38 h 266"/>
                <a:gd name="T22" fmla="*/ 110 w 145"/>
                <a:gd name="T23" fmla="*/ 73 h 266"/>
                <a:gd name="T24" fmla="*/ 102 w 145"/>
                <a:gd name="T25" fmla="*/ 108 h 266"/>
                <a:gd name="T26" fmla="*/ 90 w 145"/>
                <a:gd name="T27" fmla="*/ 141 h 266"/>
                <a:gd name="T28" fmla="*/ 73 w 145"/>
                <a:gd name="T29" fmla="*/ 172 h 266"/>
                <a:gd name="T30" fmla="*/ 52 w 145"/>
                <a:gd name="T31" fmla="*/ 197 h 266"/>
                <a:gd name="T32" fmla="*/ 28 w 145"/>
                <a:gd name="T33" fmla="*/ 220 h 266"/>
                <a:gd name="T34" fmla="*/ 0 w 145"/>
                <a:gd name="T35" fmla="*/ 236 h 266"/>
                <a:gd name="T36" fmla="*/ 13 w 145"/>
                <a:gd name="T3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266">
                  <a:moveTo>
                    <a:pt x="13" y="266"/>
                  </a:moveTo>
                  <a:lnTo>
                    <a:pt x="47" y="246"/>
                  </a:lnTo>
                  <a:lnTo>
                    <a:pt x="77" y="220"/>
                  </a:lnTo>
                  <a:lnTo>
                    <a:pt x="100" y="188"/>
                  </a:lnTo>
                  <a:lnTo>
                    <a:pt x="118" y="154"/>
                  </a:lnTo>
                  <a:lnTo>
                    <a:pt x="133" y="116"/>
                  </a:lnTo>
                  <a:lnTo>
                    <a:pt x="141" y="79"/>
                  </a:lnTo>
                  <a:lnTo>
                    <a:pt x="145" y="38"/>
                  </a:lnTo>
                  <a:lnTo>
                    <a:pt x="144" y="0"/>
                  </a:lnTo>
                  <a:lnTo>
                    <a:pt x="113" y="2"/>
                  </a:lnTo>
                  <a:lnTo>
                    <a:pt x="114" y="38"/>
                  </a:lnTo>
                  <a:lnTo>
                    <a:pt x="110" y="73"/>
                  </a:lnTo>
                  <a:lnTo>
                    <a:pt x="102" y="108"/>
                  </a:lnTo>
                  <a:lnTo>
                    <a:pt x="90" y="141"/>
                  </a:lnTo>
                  <a:lnTo>
                    <a:pt x="73" y="172"/>
                  </a:lnTo>
                  <a:lnTo>
                    <a:pt x="52" y="197"/>
                  </a:lnTo>
                  <a:lnTo>
                    <a:pt x="28" y="220"/>
                  </a:lnTo>
                  <a:lnTo>
                    <a:pt x="0" y="236"/>
                  </a:lnTo>
                  <a:lnTo>
                    <a:pt x="13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1142"/>
            <p:cNvSpPr>
              <a:spLocks/>
            </p:cNvSpPr>
            <p:nvPr/>
          </p:nvSpPr>
          <p:spPr bwMode="auto">
            <a:xfrm>
              <a:off x="1928" y="2804"/>
              <a:ext cx="64" cy="42"/>
            </a:xfrm>
            <a:custGeom>
              <a:avLst/>
              <a:gdLst>
                <a:gd name="T0" fmla="*/ 0 w 193"/>
                <a:gd name="T1" fmla="*/ 30 h 125"/>
                <a:gd name="T2" fmla="*/ 11 w 193"/>
                <a:gd name="T3" fmla="*/ 34 h 125"/>
                <a:gd name="T4" fmla="*/ 20 w 193"/>
                <a:gd name="T5" fmla="*/ 40 h 125"/>
                <a:gd name="T6" fmla="*/ 31 w 193"/>
                <a:gd name="T7" fmla="*/ 46 h 125"/>
                <a:gd name="T8" fmla="*/ 42 w 193"/>
                <a:gd name="T9" fmla="*/ 54 h 125"/>
                <a:gd name="T10" fmla="*/ 54 w 193"/>
                <a:gd name="T11" fmla="*/ 64 h 125"/>
                <a:gd name="T12" fmla="*/ 63 w 193"/>
                <a:gd name="T13" fmla="*/ 72 h 125"/>
                <a:gd name="T14" fmla="*/ 74 w 193"/>
                <a:gd name="T15" fmla="*/ 81 h 125"/>
                <a:gd name="T16" fmla="*/ 85 w 193"/>
                <a:gd name="T17" fmla="*/ 91 h 125"/>
                <a:gd name="T18" fmla="*/ 97 w 193"/>
                <a:gd name="T19" fmla="*/ 99 h 125"/>
                <a:gd name="T20" fmla="*/ 109 w 193"/>
                <a:gd name="T21" fmla="*/ 108 h 125"/>
                <a:gd name="T22" fmla="*/ 121 w 193"/>
                <a:gd name="T23" fmla="*/ 115 h 125"/>
                <a:gd name="T24" fmla="*/ 135 w 193"/>
                <a:gd name="T25" fmla="*/ 120 h 125"/>
                <a:gd name="T26" fmla="*/ 148 w 193"/>
                <a:gd name="T27" fmla="*/ 123 h 125"/>
                <a:gd name="T28" fmla="*/ 162 w 193"/>
                <a:gd name="T29" fmla="*/ 125 h 125"/>
                <a:gd name="T30" fmla="*/ 176 w 193"/>
                <a:gd name="T31" fmla="*/ 123 h 125"/>
                <a:gd name="T32" fmla="*/ 193 w 193"/>
                <a:gd name="T33" fmla="*/ 118 h 125"/>
                <a:gd name="T34" fmla="*/ 179 w 193"/>
                <a:gd name="T35" fmla="*/ 89 h 125"/>
                <a:gd name="T36" fmla="*/ 170 w 193"/>
                <a:gd name="T37" fmla="*/ 92 h 125"/>
                <a:gd name="T38" fmla="*/ 162 w 193"/>
                <a:gd name="T39" fmla="*/ 93 h 125"/>
                <a:gd name="T40" fmla="*/ 154 w 193"/>
                <a:gd name="T41" fmla="*/ 92 h 125"/>
                <a:gd name="T42" fmla="*/ 144 w 193"/>
                <a:gd name="T43" fmla="*/ 89 h 125"/>
                <a:gd name="T44" fmla="*/ 135 w 193"/>
                <a:gd name="T45" fmla="*/ 85 h 125"/>
                <a:gd name="T46" fmla="*/ 125 w 193"/>
                <a:gd name="T47" fmla="*/ 81 h 125"/>
                <a:gd name="T48" fmla="*/ 116 w 193"/>
                <a:gd name="T49" fmla="*/ 73 h 125"/>
                <a:gd name="T50" fmla="*/ 105 w 193"/>
                <a:gd name="T51" fmla="*/ 65 h 125"/>
                <a:gd name="T52" fmla="*/ 94 w 193"/>
                <a:gd name="T53" fmla="*/ 57 h 125"/>
                <a:gd name="T54" fmla="*/ 83 w 193"/>
                <a:gd name="T55" fmla="*/ 48 h 125"/>
                <a:gd name="T56" fmla="*/ 71 w 193"/>
                <a:gd name="T57" fmla="*/ 38 h 125"/>
                <a:gd name="T58" fmla="*/ 59 w 193"/>
                <a:gd name="T59" fmla="*/ 29 h 125"/>
                <a:gd name="T60" fmla="*/ 50 w 193"/>
                <a:gd name="T61" fmla="*/ 21 h 125"/>
                <a:gd name="T62" fmla="*/ 35 w 193"/>
                <a:gd name="T63" fmla="*/ 13 h 125"/>
                <a:gd name="T64" fmla="*/ 23 w 193"/>
                <a:gd name="T65" fmla="*/ 6 h 125"/>
                <a:gd name="T66" fmla="*/ 8 w 193"/>
                <a:gd name="T67" fmla="*/ 0 h 125"/>
                <a:gd name="T68" fmla="*/ 0 w 193"/>
                <a:gd name="T69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25">
                  <a:moveTo>
                    <a:pt x="0" y="30"/>
                  </a:moveTo>
                  <a:lnTo>
                    <a:pt x="11" y="34"/>
                  </a:lnTo>
                  <a:lnTo>
                    <a:pt x="20" y="40"/>
                  </a:lnTo>
                  <a:lnTo>
                    <a:pt x="31" y="46"/>
                  </a:lnTo>
                  <a:lnTo>
                    <a:pt x="42" y="54"/>
                  </a:lnTo>
                  <a:lnTo>
                    <a:pt x="54" y="64"/>
                  </a:lnTo>
                  <a:lnTo>
                    <a:pt x="63" y="72"/>
                  </a:lnTo>
                  <a:lnTo>
                    <a:pt x="74" y="81"/>
                  </a:lnTo>
                  <a:lnTo>
                    <a:pt x="85" y="91"/>
                  </a:lnTo>
                  <a:lnTo>
                    <a:pt x="97" y="99"/>
                  </a:lnTo>
                  <a:lnTo>
                    <a:pt x="109" y="108"/>
                  </a:lnTo>
                  <a:lnTo>
                    <a:pt x="121" y="115"/>
                  </a:lnTo>
                  <a:lnTo>
                    <a:pt x="135" y="120"/>
                  </a:lnTo>
                  <a:lnTo>
                    <a:pt x="148" y="123"/>
                  </a:lnTo>
                  <a:lnTo>
                    <a:pt x="162" y="125"/>
                  </a:lnTo>
                  <a:lnTo>
                    <a:pt x="176" y="123"/>
                  </a:lnTo>
                  <a:lnTo>
                    <a:pt x="193" y="118"/>
                  </a:lnTo>
                  <a:lnTo>
                    <a:pt x="179" y="89"/>
                  </a:lnTo>
                  <a:lnTo>
                    <a:pt x="170" y="92"/>
                  </a:lnTo>
                  <a:lnTo>
                    <a:pt x="162" y="93"/>
                  </a:lnTo>
                  <a:lnTo>
                    <a:pt x="154" y="92"/>
                  </a:lnTo>
                  <a:lnTo>
                    <a:pt x="144" y="89"/>
                  </a:lnTo>
                  <a:lnTo>
                    <a:pt x="135" y="85"/>
                  </a:lnTo>
                  <a:lnTo>
                    <a:pt x="125" y="81"/>
                  </a:lnTo>
                  <a:lnTo>
                    <a:pt x="116" y="73"/>
                  </a:lnTo>
                  <a:lnTo>
                    <a:pt x="105" y="65"/>
                  </a:lnTo>
                  <a:lnTo>
                    <a:pt x="94" y="57"/>
                  </a:lnTo>
                  <a:lnTo>
                    <a:pt x="83" y="48"/>
                  </a:lnTo>
                  <a:lnTo>
                    <a:pt x="71" y="38"/>
                  </a:lnTo>
                  <a:lnTo>
                    <a:pt x="59" y="29"/>
                  </a:lnTo>
                  <a:lnTo>
                    <a:pt x="50" y="21"/>
                  </a:lnTo>
                  <a:lnTo>
                    <a:pt x="35" y="13"/>
                  </a:lnTo>
                  <a:lnTo>
                    <a:pt x="23" y="6"/>
                  </a:lnTo>
                  <a:lnTo>
                    <a:pt x="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1143"/>
            <p:cNvSpPr>
              <a:spLocks/>
            </p:cNvSpPr>
            <p:nvPr/>
          </p:nvSpPr>
          <p:spPr bwMode="auto">
            <a:xfrm>
              <a:off x="1872" y="2802"/>
              <a:ext cx="58" cy="14"/>
            </a:xfrm>
            <a:custGeom>
              <a:avLst/>
              <a:gdLst>
                <a:gd name="T0" fmla="*/ 19 w 176"/>
                <a:gd name="T1" fmla="*/ 35 h 40"/>
                <a:gd name="T2" fmla="*/ 8 w 176"/>
                <a:gd name="T3" fmla="*/ 37 h 40"/>
                <a:gd name="T4" fmla="*/ 19 w 176"/>
                <a:gd name="T5" fmla="*/ 39 h 40"/>
                <a:gd name="T6" fmla="*/ 31 w 176"/>
                <a:gd name="T7" fmla="*/ 40 h 40"/>
                <a:gd name="T8" fmla="*/ 42 w 176"/>
                <a:gd name="T9" fmla="*/ 39 h 40"/>
                <a:gd name="T10" fmla="*/ 53 w 176"/>
                <a:gd name="T11" fmla="*/ 39 h 40"/>
                <a:gd name="T12" fmla="*/ 64 w 176"/>
                <a:gd name="T13" fmla="*/ 37 h 40"/>
                <a:gd name="T14" fmla="*/ 76 w 176"/>
                <a:gd name="T15" fmla="*/ 37 h 40"/>
                <a:gd name="T16" fmla="*/ 85 w 176"/>
                <a:gd name="T17" fmla="*/ 36 h 40"/>
                <a:gd name="T18" fmla="*/ 95 w 176"/>
                <a:gd name="T19" fmla="*/ 35 h 40"/>
                <a:gd name="T20" fmla="*/ 104 w 176"/>
                <a:gd name="T21" fmla="*/ 33 h 40"/>
                <a:gd name="T22" fmla="*/ 114 w 176"/>
                <a:gd name="T23" fmla="*/ 33 h 40"/>
                <a:gd name="T24" fmla="*/ 123 w 176"/>
                <a:gd name="T25" fmla="*/ 32 h 40"/>
                <a:gd name="T26" fmla="*/ 132 w 176"/>
                <a:gd name="T27" fmla="*/ 32 h 40"/>
                <a:gd name="T28" fmla="*/ 142 w 176"/>
                <a:gd name="T29" fmla="*/ 33 h 40"/>
                <a:gd name="T30" fmla="*/ 150 w 176"/>
                <a:gd name="T31" fmla="*/ 33 h 40"/>
                <a:gd name="T32" fmla="*/ 159 w 176"/>
                <a:gd name="T33" fmla="*/ 35 h 40"/>
                <a:gd name="T34" fmla="*/ 168 w 176"/>
                <a:gd name="T35" fmla="*/ 37 h 40"/>
                <a:gd name="T36" fmla="*/ 176 w 176"/>
                <a:gd name="T37" fmla="*/ 8 h 40"/>
                <a:gd name="T38" fmla="*/ 166 w 176"/>
                <a:gd name="T39" fmla="*/ 5 h 40"/>
                <a:gd name="T40" fmla="*/ 154 w 176"/>
                <a:gd name="T41" fmla="*/ 2 h 40"/>
                <a:gd name="T42" fmla="*/ 143 w 176"/>
                <a:gd name="T43" fmla="*/ 1 h 40"/>
                <a:gd name="T44" fmla="*/ 132 w 176"/>
                <a:gd name="T45" fmla="*/ 0 h 40"/>
                <a:gd name="T46" fmla="*/ 123 w 176"/>
                <a:gd name="T47" fmla="*/ 0 h 40"/>
                <a:gd name="T48" fmla="*/ 112 w 176"/>
                <a:gd name="T49" fmla="*/ 1 h 40"/>
                <a:gd name="T50" fmla="*/ 103 w 176"/>
                <a:gd name="T51" fmla="*/ 2 h 40"/>
                <a:gd name="T52" fmla="*/ 93 w 176"/>
                <a:gd name="T53" fmla="*/ 2 h 40"/>
                <a:gd name="T54" fmla="*/ 83 w 176"/>
                <a:gd name="T55" fmla="*/ 4 h 40"/>
                <a:gd name="T56" fmla="*/ 72 w 176"/>
                <a:gd name="T57" fmla="*/ 5 h 40"/>
                <a:gd name="T58" fmla="*/ 62 w 176"/>
                <a:gd name="T59" fmla="*/ 6 h 40"/>
                <a:gd name="T60" fmla="*/ 53 w 176"/>
                <a:gd name="T61" fmla="*/ 8 h 40"/>
                <a:gd name="T62" fmla="*/ 42 w 176"/>
                <a:gd name="T63" fmla="*/ 8 h 40"/>
                <a:gd name="T64" fmla="*/ 31 w 176"/>
                <a:gd name="T65" fmla="*/ 8 h 40"/>
                <a:gd name="T66" fmla="*/ 22 w 176"/>
                <a:gd name="T67" fmla="*/ 8 h 40"/>
                <a:gd name="T68" fmla="*/ 11 w 176"/>
                <a:gd name="T69" fmla="*/ 6 h 40"/>
                <a:gd name="T70" fmla="*/ 0 w 176"/>
                <a:gd name="T71" fmla="*/ 9 h 40"/>
                <a:gd name="T72" fmla="*/ 19 w 176"/>
                <a:gd name="T7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40">
                  <a:moveTo>
                    <a:pt x="19" y="35"/>
                  </a:moveTo>
                  <a:lnTo>
                    <a:pt x="8" y="37"/>
                  </a:lnTo>
                  <a:lnTo>
                    <a:pt x="19" y="39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53" y="39"/>
                  </a:lnTo>
                  <a:lnTo>
                    <a:pt x="64" y="37"/>
                  </a:lnTo>
                  <a:lnTo>
                    <a:pt x="76" y="37"/>
                  </a:lnTo>
                  <a:lnTo>
                    <a:pt x="85" y="36"/>
                  </a:lnTo>
                  <a:lnTo>
                    <a:pt x="95" y="35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23" y="32"/>
                  </a:lnTo>
                  <a:lnTo>
                    <a:pt x="132" y="32"/>
                  </a:lnTo>
                  <a:lnTo>
                    <a:pt x="142" y="33"/>
                  </a:lnTo>
                  <a:lnTo>
                    <a:pt x="150" y="33"/>
                  </a:lnTo>
                  <a:lnTo>
                    <a:pt x="159" y="35"/>
                  </a:lnTo>
                  <a:lnTo>
                    <a:pt x="168" y="37"/>
                  </a:lnTo>
                  <a:lnTo>
                    <a:pt x="176" y="8"/>
                  </a:lnTo>
                  <a:lnTo>
                    <a:pt x="166" y="5"/>
                  </a:lnTo>
                  <a:lnTo>
                    <a:pt x="154" y="2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12" y="1"/>
                  </a:lnTo>
                  <a:lnTo>
                    <a:pt x="103" y="2"/>
                  </a:lnTo>
                  <a:lnTo>
                    <a:pt x="93" y="2"/>
                  </a:lnTo>
                  <a:lnTo>
                    <a:pt x="83" y="4"/>
                  </a:lnTo>
                  <a:lnTo>
                    <a:pt x="72" y="5"/>
                  </a:lnTo>
                  <a:lnTo>
                    <a:pt x="62" y="6"/>
                  </a:lnTo>
                  <a:lnTo>
                    <a:pt x="53" y="8"/>
                  </a:lnTo>
                  <a:lnTo>
                    <a:pt x="42" y="8"/>
                  </a:lnTo>
                  <a:lnTo>
                    <a:pt x="31" y="8"/>
                  </a:lnTo>
                  <a:lnTo>
                    <a:pt x="22" y="8"/>
                  </a:lnTo>
                  <a:lnTo>
                    <a:pt x="11" y="6"/>
                  </a:lnTo>
                  <a:lnTo>
                    <a:pt x="0" y="9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1144"/>
            <p:cNvSpPr>
              <a:spLocks/>
            </p:cNvSpPr>
            <p:nvPr/>
          </p:nvSpPr>
          <p:spPr bwMode="auto">
            <a:xfrm>
              <a:off x="1821" y="2805"/>
              <a:ext cx="57" cy="46"/>
            </a:xfrm>
            <a:custGeom>
              <a:avLst/>
              <a:gdLst>
                <a:gd name="T0" fmla="*/ 10 w 170"/>
                <a:gd name="T1" fmla="*/ 136 h 136"/>
                <a:gd name="T2" fmla="*/ 21 w 170"/>
                <a:gd name="T3" fmla="*/ 132 h 136"/>
                <a:gd name="T4" fmla="*/ 34 w 170"/>
                <a:gd name="T5" fmla="*/ 127 h 136"/>
                <a:gd name="T6" fmla="*/ 45 w 170"/>
                <a:gd name="T7" fmla="*/ 122 h 136"/>
                <a:gd name="T8" fmla="*/ 56 w 170"/>
                <a:gd name="T9" fmla="*/ 115 h 136"/>
                <a:gd name="T10" fmla="*/ 66 w 170"/>
                <a:gd name="T11" fmla="*/ 107 h 136"/>
                <a:gd name="T12" fmla="*/ 76 w 170"/>
                <a:gd name="T13" fmla="*/ 101 h 136"/>
                <a:gd name="T14" fmla="*/ 85 w 170"/>
                <a:gd name="T15" fmla="*/ 93 h 136"/>
                <a:gd name="T16" fmla="*/ 96 w 170"/>
                <a:gd name="T17" fmla="*/ 86 h 136"/>
                <a:gd name="T18" fmla="*/ 105 w 170"/>
                <a:gd name="T19" fmla="*/ 78 h 136"/>
                <a:gd name="T20" fmla="*/ 115 w 170"/>
                <a:gd name="T21" fmla="*/ 69 h 136"/>
                <a:gd name="T22" fmla="*/ 124 w 170"/>
                <a:gd name="T23" fmla="*/ 62 h 136"/>
                <a:gd name="T24" fmla="*/ 132 w 170"/>
                <a:gd name="T25" fmla="*/ 54 h 136"/>
                <a:gd name="T26" fmla="*/ 142 w 170"/>
                <a:gd name="T27" fmla="*/ 47 h 136"/>
                <a:gd name="T28" fmla="*/ 151 w 170"/>
                <a:gd name="T29" fmla="*/ 39 h 136"/>
                <a:gd name="T30" fmla="*/ 159 w 170"/>
                <a:gd name="T31" fmla="*/ 31 h 136"/>
                <a:gd name="T32" fmla="*/ 170 w 170"/>
                <a:gd name="T33" fmla="*/ 24 h 136"/>
                <a:gd name="T34" fmla="*/ 151 w 170"/>
                <a:gd name="T35" fmla="*/ 0 h 136"/>
                <a:gd name="T36" fmla="*/ 142 w 170"/>
                <a:gd name="T37" fmla="*/ 7 h 136"/>
                <a:gd name="T38" fmla="*/ 131 w 170"/>
                <a:gd name="T39" fmla="*/ 14 h 136"/>
                <a:gd name="T40" fmla="*/ 122 w 170"/>
                <a:gd name="T41" fmla="*/ 22 h 136"/>
                <a:gd name="T42" fmla="*/ 112 w 170"/>
                <a:gd name="T43" fmla="*/ 30 h 136"/>
                <a:gd name="T44" fmla="*/ 104 w 170"/>
                <a:gd name="T45" fmla="*/ 38 h 136"/>
                <a:gd name="T46" fmla="*/ 93 w 170"/>
                <a:gd name="T47" fmla="*/ 46 h 136"/>
                <a:gd name="T48" fmla="*/ 85 w 170"/>
                <a:gd name="T49" fmla="*/ 54 h 136"/>
                <a:gd name="T50" fmla="*/ 76 w 170"/>
                <a:gd name="T51" fmla="*/ 61 h 136"/>
                <a:gd name="T52" fmla="*/ 68 w 170"/>
                <a:gd name="T53" fmla="*/ 69 h 136"/>
                <a:gd name="T54" fmla="*/ 57 w 170"/>
                <a:gd name="T55" fmla="*/ 76 h 136"/>
                <a:gd name="T56" fmla="*/ 48 w 170"/>
                <a:gd name="T57" fmla="*/ 82 h 136"/>
                <a:gd name="T58" fmla="*/ 38 w 170"/>
                <a:gd name="T59" fmla="*/ 88 h 136"/>
                <a:gd name="T60" fmla="*/ 29 w 170"/>
                <a:gd name="T61" fmla="*/ 93 h 136"/>
                <a:gd name="T62" fmla="*/ 21 w 170"/>
                <a:gd name="T63" fmla="*/ 99 h 136"/>
                <a:gd name="T64" fmla="*/ 11 w 170"/>
                <a:gd name="T65" fmla="*/ 103 h 136"/>
                <a:gd name="T66" fmla="*/ 0 w 170"/>
                <a:gd name="T67" fmla="*/ 105 h 136"/>
                <a:gd name="T68" fmla="*/ 10 w 170"/>
                <a:gd name="T6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136">
                  <a:moveTo>
                    <a:pt x="10" y="136"/>
                  </a:moveTo>
                  <a:lnTo>
                    <a:pt x="21" y="132"/>
                  </a:lnTo>
                  <a:lnTo>
                    <a:pt x="34" y="127"/>
                  </a:lnTo>
                  <a:lnTo>
                    <a:pt x="45" y="122"/>
                  </a:lnTo>
                  <a:lnTo>
                    <a:pt x="56" y="115"/>
                  </a:lnTo>
                  <a:lnTo>
                    <a:pt x="66" y="107"/>
                  </a:lnTo>
                  <a:lnTo>
                    <a:pt x="76" y="101"/>
                  </a:lnTo>
                  <a:lnTo>
                    <a:pt x="85" y="93"/>
                  </a:lnTo>
                  <a:lnTo>
                    <a:pt x="96" y="86"/>
                  </a:lnTo>
                  <a:lnTo>
                    <a:pt x="105" y="78"/>
                  </a:lnTo>
                  <a:lnTo>
                    <a:pt x="115" y="69"/>
                  </a:lnTo>
                  <a:lnTo>
                    <a:pt x="124" y="62"/>
                  </a:lnTo>
                  <a:lnTo>
                    <a:pt x="132" y="54"/>
                  </a:lnTo>
                  <a:lnTo>
                    <a:pt x="142" y="47"/>
                  </a:lnTo>
                  <a:lnTo>
                    <a:pt x="151" y="39"/>
                  </a:lnTo>
                  <a:lnTo>
                    <a:pt x="159" y="31"/>
                  </a:lnTo>
                  <a:lnTo>
                    <a:pt x="170" y="24"/>
                  </a:lnTo>
                  <a:lnTo>
                    <a:pt x="151" y="0"/>
                  </a:lnTo>
                  <a:lnTo>
                    <a:pt x="142" y="7"/>
                  </a:lnTo>
                  <a:lnTo>
                    <a:pt x="131" y="14"/>
                  </a:lnTo>
                  <a:lnTo>
                    <a:pt x="122" y="22"/>
                  </a:lnTo>
                  <a:lnTo>
                    <a:pt x="112" y="30"/>
                  </a:lnTo>
                  <a:lnTo>
                    <a:pt x="104" y="38"/>
                  </a:lnTo>
                  <a:lnTo>
                    <a:pt x="93" y="46"/>
                  </a:lnTo>
                  <a:lnTo>
                    <a:pt x="85" y="54"/>
                  </a:lnTo>
                  <a:lnTo>
                    <a:pt x="76" y="61"/>
                  </a:lnTo>
                  <a:lnTo>
                    <a:pt x="68" y="69"/>
                  </a:lnTo>
                  <a:lnTo>
                    <a:pt x="57" y="76"/>
                  </a:lnTo>
                  <a:lnTo>
                    <a:pt x="48" y="82"/>
                  </a:lnTo>
                  <a:lnTo>
                    <a:pt x="38" y="88"/>
                  </a:lnTo>
                  <a:lnTo>
                    <a:pt x="29" y="93"/>
                  </a:lnTo>
                  <a:lnTo>
                    <a:pt x="21" y="99"/>
                  </a:lnTo>
                  <a:lnTo>
                    <a:pt x="11" y="103"/>
                  </a:lnTo>
                  <a:lnTo>
                    <a:pt x="0" y="105"/>
                  </a:lnTo>
                  <a:lnTo>
                    <a:pt x="1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1145"/>
            <p:cNvSpPr>
              <a:spLocks/>
            </p:cNvSpPr>
            <p:nvPr/>
          </p:nvSpPr>
          <p:spPr bwMode="auto">
            <a:xfrm>
              <a:off x="1755" y="2840"/>
              <a:ext cx="70" cy="15"/>
            </a:xfrm>
            <a:custGeom>
              <a:avLst/>
              <a:gdLst>
                <a:gd name="T0" fmla="*/ 0 w 209"/>
                <a:gd name="T1" fmla="*/ 31 h 45"/>
                <a:gd name="T2" fmla="*/ 12 w 209"/>
                <a:gd name="T3" fmla="*/ 34 h 45"/>
                <a:gd name="T4" fmla="*/ 25 w 209"/>
                <a:gd name="T5" fmla="*/ 37 h 45"/>
                <a:gd name="T6" fmla="*/ 38 w 209"/>
                <a:gd name="T7" fmla="*/ 38 h 45"/>
                <a:gd name="T8" fmla="*/ 51 w 209"/>
                <a:gd name="T9" fmla="*/ 39 h 45"/>
                <a:gd name="T10" fmla="*/ 65 w 209"/>
                <a:gd name="T11" fmla="*/ 42 h 45"/>
                <a:gd name="T12" fmla="*/ 78 w 209"/>
                <a:gd name="T13" fmla="*/ 42 h 45"/>
                <a:gd name="T14" fmla="*/ 90 w 209"/>
                <a:gd name="T15" fmla="*/ 44 h 45"/>
                <a:gd name="T16" fmla="*/ 105 w 209"/>
                <a:gd name="T17" fmla="*/ 45 h 45"/>
                <a:gd name="T18" fmla="*/ 117 w 209"/>
                <a:gd name="T19" fmla="*/ 45 h 45"/>
                <a:gd name="T20" fmla="*/ 131 w 209"/>
                <a:gd name="T21" fmla="*/ 44 h 45"/>
                <a:gd name="T22" fmla="*/ 144 w 209"/>
                <a:gd name="T23" fmla="*/ 42 h 45"/>
                <a:gd name="T24" fmla="*/ 156 w 209"/>
                <a:gd name="T25" fmla="*/ 42 h 45"/>
                <a:gd name="T26" fmla="*/ 170 w 209"/>
                <a:gd name="T27" fmla="*/ 39 h 45"/>
                <a:gd name="T28" fmla="*/ 182 w 209"/>
                <a:gd name="T29" fmla="*/ 37 h 45"/>
                <a:gd name="T30" fmla="*/ 195 w 209"/>
                <a:gd name="T31" fmla="*/ 34 h 45"/>
                <a:gd name="T32" fmla="*/ 209 w 209"/>
                <a:gd name="T33" fmla="*/ 31 h 45"/>
                <a:gd name="T34" fmla="*/ 199 w 209"/>
                <a:gd name="T35" fmla="*/ 0 h 45"/>
                <a:gd name="T36" fmla="*/ 189 w 209"/>
                <a:gd name="T37" fmla="*/ 4 h 45"/>
                <a:gd name="T38" fmla="*/ 176 w 209"/>
                <a:gd name="T39" fmla="*/ 6 h 45"/>
                <a:gd name="T40" fmla="*/ 164 w 209"/>
                <a:gd name="T41" fmla="*/ 8 h 45"/>
                <a:gd name="T42" fmla="*/ 155 w 209"/>
                <a:gd name="T43" fmla="*/ 10 h 45"/>
                <a:gd name="T44" fmla="*/ 141 w 209"/>
                <a:gd name="T45" fmla="*/ 11 h 45"/>
                <a:gd name="T46" fmla="*/ 129 w 209"/>
                <a:gd name="T47" fmla="*/ 12 h 45"/>
                <a:gd name="T48" fmla="*/ 117 w 209"/>
                <a:gd name="T49" fmla="*/ 12 h 45"/>
                <a:gd name="T50" fmla="*/ 105 w 209"/>
                <a:gd name="T51" fmla="*/ 12 h 45"/>
                <a:gd name="T52" fmla="*/ 93 w 209"/>
                <a:gd name="T53" fmla="*/ 12 h 45"/>
                <a:gd name="T54" fmla="*/ 79 w 209"/>
                <a:gd name="T55" fmla="*/ 11 h 45"/>
                <a:gd name="T56" fmla="*/ 67 w 209"/>
                <a:gd name="T57" fmla="*/ 10 h 45"/>
                <a:gd name="T58" fmla="*/ 55 w 209"/>
                <a:gd name="T59" fmla="*/ 8 h 45"/>
                <a:gd name="T60" fmla="*/ 42 w 209"/>
                <a:gd name="T61" fmla="*/ 7 h 45"/>
                <a:gd name="T62" fmla="*/ 29 w 209"/>
                <a:gd name="T63" fmla="*/ 6 h 45"/>
                <a:gd name="T64" fmla="*/ 17 w 209"/>
                <a:gd name="T65" fmla="*/ 3 h 45"/>
                <a:gd name="T66" fmla="*/ 5 w 209"/>
                <a:gd name="T67" fmla="*/ 0 h 45"/>
                <a:gd name="T68" fmla="*/ 0 w 209"/>
                <a:gd name="T69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45">
                  <a:moveTo>
                    <a:pt x="0" y="31"/>
                  </a:moveTo>
                  <a:lnTo>
                    <a:pt x="12" y="34"/>
                  </a:lnTo>
                  <a:lnTo>
                    <a:pt x="25" y="37"/>
                  </a:lnTo>
                  <a:lnTo>
                    <a:pt x="38" y="38"/>
                  </a:lnTo>
                  <a:lnTo>
                    <a:pt x="51" y="39"/>
                  </a:lnTo>
                  <a:lnTo>
                    <a:pt x="65" y="42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105" y="45"/>
                  </a:lnTo>
                  <a:lnTo>
                    <a:pt x="117" y="45"/>
                  </a:lnTo>
                  <a:lnTo>
                    <a:pt x="131" y="44"/>
                  </a:lnTo>
                  <a:lnTo>
                    <a:pt x="144" y="42"/>
                  </a:lnTo>
                  <a:lnTo>
                    <a:pt x="156" y="42"/>
                  </a:lnTo>
                  <a:lnTo>
                    <a:pt x="170" y="39"/>
                  </a:lnTo>
                  <a:lnTo>
                    <a:pt x="182" y="37"/>
                  </a:lnTo>
                  <a:lnTo>
                    <a:pt x="195" y="34"/>
                  </a:lnTo>
                  <a:lnTo>
                    <a:pt x="209" y="31"/>
                  </a:lnTo>
                  <a:lnTo>
                    <a:pt x="199" y="0"/>
                  </a:lnTo>
                  <a:lnTo>
                    <a:pt x="189" y="4"/>
                  </a:lnTo>
                  <a:lnTo>
                    <a:pt x="176" y="6"/>
                  </a:lnTo>
                  <a:lnTo>
                    <a:pt x="164" y="8"/>
                  </a:lnTo>
                  <a:lnTo>
                    <a:pt x="155" y="10"/>
                  </a:lnTo>
                  <a:lnTo>
                    <a:pt x="141" y="11"/>
                  </a:lnTo>
                  <a:lnTo>
                    <a:pt x="129" y="12"/>
                  </a:lnTo>
                  <a:lnTo>
                    <a:pt x="117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9" y="11"/>
                  </a:lnTo>
                  <a:lnTo>
                    <a:pt x="67" y="10"/>
                  </a:lnTo>
                  <a:lnTo>
                    <a:pt x="55" y="8"/>
                  </a:lnTo>
                  <a:lnTo>
                    <a:pt x="42" y="7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1146"/>
            <p:cNvSpPr>
              <a:spLocks/>
            </p:cNvSpPr>
            <p:nvPr/>
          </p:nvSpPr>
          <p:spPr bwMode="auto">
            <a:xfrm>
              <a:off x="1817" y="2840"/>
              <a:ext cx="7" cy="11"/>
            </a:xfrm>
            <a:custGeom>
              <a:avLst/>
              <a:gdLst>
                <a:gd name="T0" fmla="*/ 19 w 19"/>
                <a:gd name="T1" fmla="*/ 0 h 33"/>
                <a:gd name="T2" fmla="*/ 12 w 19"/>
                <a:gd name="T3" fmla="*/ 0 h 33"/>
                <a:gd name="T4" fmla="*/ 7 w 19"/>
                <a:gd name="T5" fmla="*/ 4 h 33"/>
                <a:gd name="T6" fmla="*/ 3 w 19"/>
                <a:gd name="T7" fmla="*/ 8 h 33"/>
                <a:gd name="T8" fmla="*/ 0 w 19"/>
                <a:gd name="T9" fmla="*/ 14 h 33"/>
                <a:gd name="T10" fmla="*/ 0 w 19"/>
                <a:gd name="T11" fmla="*/ 19 h 33"/>
                <a:gd name="T12" fmla="*/ 3 w 19"/>
                <a:gd name="T13" fmla="*/ 26 h 33"/>
                <a:gd name="T14" fmla="*/ 7 w 19"/>
                <a:gd name="T15" fmla="*/ 30 h 33"/>
                <a:gd name="T16" fmla="*/ 14 w 19"/>
                <a:gd name="T17" fmla="*/ 33 h 33"/>
                <a:gd name="T18" fmla="*/ 19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19" y="0"/>
                  </a:moveTo>
                  <a:lnTo>
                    <a:pt x="12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1147"/>
            <p:cNvSpPr>
              <a:spLocks/>
            </p:cNvSpPr>
            <p:nvPr/>
          </p:nvSpPr>
          <p:spPr bwMode="auto">
            <a:xfrm>
              <a:off x="2074" y="2492"/>
              <a:ext cx="9" cy="9"/>
            </a:xfrm>
            <a:custGeom>
              <a:avLst/>
              <a:gdLst>
                <a:gd name="T0" fmla="*/ 0 w 27"/>
                <a:gd name="T1" fmla="*/ 22 h 27"/>
                <a:gd name="T2" fmla="*/ 5 w 27"/>
                <a:gd name="T3" fmla="*/ 27 h 27"/>
                <a:gd name="T4" fmla="*/ 10 w 27"/>
                <a:gd name="T5" fmla="*/ 27 h 27"/>
                <a:gd name="T6" fmla="*/ 17 w 27"/>
                <a:gd name="T7" fmla="*/ 26 h 27"/>
                <a:gd name="T8" fmla="*/ 21 w 27"/>
                <a:gd name="T9" fmla="*/ 22 h 27"/>
                <a:gd name="T10" fmla="*/ 25 w 27"/>
                <a:gd name="T11" fmla="*/ 18 h 27"/>
                <a:gd name="T12" fmla="*/ 27 w 27"/>
                <a:gd name="T13" fmla="*/ 12 h 27"/>
                <a:gd name="T14" fmla="*/ 27 w 27"/>
                <a:gd name="T15" fmla="*/ 7 h 27"/>
                <a:gd name="T16" fmla="*/ 23 w 27"/>
                <a:gd name="T17" fmla="*/ 0 h 27"/>
                <a:gd name="T18" fmla="*/ 0 w 27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0" y="22"/>
                  </a:moveTo>
                  <a:lnTo>
                    <a:pt x="5" y="27"/>
                  </a:lnTo>
                  <a:lnTo>
                    <a:pt x="10" y="27"/>
                  </a:lnTo>
                  <a:lnTo>
                    <a:pt x="17" y="26"/>
                  </a:lnTo>
                  <a:lnTo>
                    <a:pt x="21" y="22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1148"/>
            <p:cNvSpPr>
              <a:spLocks/>
            </p:cNvSpPr>
            <p:nvPr/>
          </p:nvSpPr>
          <p:spPr bwMode="auto">
            <a:xfrm>
              <a:off x="1999" y="2435"/>
              <a:ext cx="82" cy="65"/>
            </a:xfrm>
            <a:custGeom>
              <a:avLst/>
              <a:gdLst>
                <a:gd name="T0" fmla="*/ 0 w 246"/>
                <a:gd name="T1" fmla="*/ 30 h 195"/>
                <a:gd name="T2" fmla="*/ 15 w 246"/>
                <a:gd name="T3" fmla="*/ 35 h 195"/>
                <a:gd name="T4" fmla="*/ 33 w 246"/>
                <a:gd name="T5" fmla="*/ 41 h 195"/>
                <a:gd name="T6" fmla="*/ 47 w 246"/>
                <a:gd name="T7" fmla="*/ 48 h 195"/>
                <a:gd name="T8" fmla="*/ 61 w 246"/>
                <a:gd name="T9" fmla="*/ 54 h 195"/>
                <a:gd name="T10" fmla="*/ 77 w 246"/>
                <a:gd name="T11" fmla="*/ 62 h 195"/>
                <a:gd name="T12" fmla="*/ 91 w 246"/>
                <a:gd name="T13" fmla="*/ 72 h 195"/>
                <a:gd name="T14" fmla="*/ 104 w 246"/>
                <a:gd name="T15" fmla="*/ 81 h 195"/>
                <a:gd name="T16" fmla="*/ 118 w 246"/>
                <a:gd name="T17" fmla="*/ 92 h 195"/>
                <a:gd name="T18" fmla="*/ 132 w 246"/>
                <a:gd name="T19" fmla="*/ 104 h 195"/>
                <a:gd name="T20" fmla="*/ 144 w 246"/>
                <a:gd name="T21" fmla="*/ 115 h 195"/>
                <a:gd name="T22" fmla="*/ 158 w 246"/>
                <a:gd name="T23" fmla="*/ 127 h 195"/>
                <a:gd name="T24" fmla="*/ 171 w 246"/>
                <a:gd name="T25" fmla="*/ 141 h 195"/>
                <a:gd name="T26" fmla="*/ 184 w 246"/>
                <a:gd name="T27" fmla="*/ 154 h 195"/>
                <a:gd name="T28" fmla="*/ 197 w 246"/>
                <a:gd name="T29" fmla="*/ 168 h 195"/>
                <a:gd name="T30" fmla="*/ 209 w 246"/>
                <a:gd name="T31" fmla="*/ 181 h 195"/>
                <a:gd name="T32" fmla="*/ 223 w 246"/>
                <a:gd name="T33" fmla="*/ 195 h 195"/>
                <a:gd name="T34" fmla="*/ 246 w 246"/>
                <a:gd name="T35" fmla="*/ 173 h 195"/>
                <a:gd name="T36" fmla="*/ 233 w 246"/>
                <a:gd name="T37" fmla="*/ 160 h 195"/>
                <a:gd name="T38" fmla="*/ 220 w 246"/>
                <a:gd name="T39" fmla="*/ 146 h 195"/>
                <a:gd name="T40" fmla="*/ 206 w 246"/>
                <a:gd name="T41" fmla="*/ 133 h 195"/>
                <a:gd name="T42" fmla="*/ 193 w 246"/>
                <a:gd name="T43" fmla="*/ 118 h 195"/>
                <a:gd name="T44" fmla="*/ 180 w 246"/>
                <a:gd name="T45" fmla="*/ 106 h 195"/>
                <a:gd name="T46" fmla="*/ 166 w 246"/>
                <a:gd name="T47" fmla="*/ 92 h 195"/>
                <a:gd name="T48" fmla="*/ 153 w 246"/>
                <a:gd name="T49" fmla="*/ 80 h 195"/>
                <a:gd name="T50" fmla="*/ 138 w 246"/>
                <a:gd name="T51" fmla="*/ 66 h 195"/>
                <a:gd name="T52" fmla="*/ 123 w 246"/>
                <a:gd name="T53" fmla="*/ 57 h 195"/>
                <a:gd name="T54" fmla="*/ 108 w 246"/>
                <a:gd name="T55" fmla="*/ 45 h 195"/>
                <a:gd name="T56" fmla="*/ 93 w 246"/>
                <a:gd name="T57" fmla="*/ 37 h 195"/>
                <a:gd name="T58" fmla="*/ 77 w 246"/>
                <a:gd name="T59" fmla="*/ 26 h 195"/>
                <a:gd name="T60" fmla="*/ 61 w 246"/>
                <a:gd name="T61" fmla="*/ 18 h 195"/>
                <a:gd name="T62" fmla="*/ 42 w 246"/>
                <a:gd name="T63" fmla="*/ 11 h 195"/>
                <a:gd name="T64" fmla="*/ 26 w 246"/>
                <a:gd name="T65" fmla="*/ 6 h 195"/>
                <a:gd name="T66" fmla="*/ 7 w 246"/>
                <a:gd name="T67" fmla="*/ 0 h 195"/>
                <a:gd name="T68" fmla="*/ 0 w 246"/>
                <a:gd name="T69" fmla="*/ 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195">
                  <a:moveTo>
                    <a:pt x="0" y="30"/>
                  </a:moveTo>
                  <a:lnTo>
                    <a:pt x="15" y="35"/>
                  </a:lnTo>
                  <a:lnTo>
                    <a:pt x="33" y="41"/>
                  </a:lnTo>
                  <a:lnTo>
                    <a:pt x="47" y="48"/>
                  </a:lnTo>
                  <a:lnTo>
                    <a:pt x="61" y="54"/>
                  </a:lnTo>
                  <a:lnTo>
                    <a:pt x="77" y="62"/>
                  </a:lnTo>
                  <a:lnTo>
                    <a:pt x="91" y="72"/>
                  </a:lnTo>
                  <a:lnTo>
                    <a:pt x="104" y="81"/>
                  </a:lnTo>
                  <a:lnTo>
                    <a:pt x="118" y="92"/>
                  </a:lnTo>
                  <a:lnTo>
                    <a:pt x="132" y="104"/>
                  </a:lnTo>
                  <a:lnTo>
                    <a:pt x="144" y="115"/>
                  </a:lnTo>
                  <a:lnTo>
                    <a:pt x="158" y="127"/>
                  </a:lnTo>
                  <a:lnTo>
                    <a:pt x="171" y="141"/>
                  </a:lnTo>
                  <a:lnTo>
                    <a:pt x="184" y="154"/>
                  </a:lnTo>
                  <a:lnTo>
                    <a:pt x="197" y="168"/>
                  </a:lnTo>
                  <a:lnTo>
                    <a:pt x="209" y="181"/>
                  </a:lnTo>
                  <a:lnTo>
                    <a:pt x="223" y="195"/>
                  </a:lnTo>
                  <a:lnTo>
                    <a:pt x="246" y="173"/>
                  </a:lnTo>
                  <a:lnTo>
                    <a:pt x="233" y="160"/>
                  </a:lnTo>
                  <a:lnTo>
                    <a:pt x="220" y="146"/>
                  </a:lnTo>
                  <a:lnTo>
                    <a:pt x="206" y="133"/>
                  </a:lnTo>
                  <a:lnTo>
                    <a:pt x="193" y="118"/>
                  </a:lnTo>
                  <a:lnTo>
                    <a:pt x="180" y="106"/>
                  </a:lnTo>
                  <a:lnTo>
                    <a:pt x="166" y="92"/>
                  </a:lnTo>
                  <a:lnTo>
                    <a:pt x="153" y="80"/>
                  </a:lnTo>
                  <a:lnTo>
                    <a:pt x="138" y="66"/>
                  </a:lnTo>
                  <a:lnTo>
                    <a:pt x="123" y="57"/>
                  </a:lnTo>
                  <a:lnTo>
                    <a:pt x="108" y="45"/>
                  </a:lnTo>
                  <a:lnTo>
                    <a:pt x="93" y="37"/>
                  </a:lnTo>
                  <a:lnTo>
                    <a:pt x="77" y="26"/>
                  </a:lnTo>
                  <a:lnTo>
                    <a:pt x="61" y="18"/>
                  </a:lnTo>
                  <a:lnTo>
                    <a:pt x="42" y="11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1149"/>
            <p:cNvSpPr>
              <a:spLocks/>
            </p:cNvSpPr>
            <p:nvPr/>
          </p:nvSpPr>
          <p:spPr bwMode="auto">
            <a:xfrm>
              <a:off x="1937" y="2433"/>
              <a:ext cx="65" cy="32"/>
            </a:xfrm>
            <a:custGeom>
              <a:avLst/>
              <a:gdLst>
                <a:gd name="T0" fmla="*/ 0 w 194"/>
                <a:gd name="T1" fmla="*/ 93 h 97"/>
                <a:gd name="T2" fmla="*/ 27 w 194"/>
                <a:gd name="T3" fmla="*/ 97 h 97"/>
                <a:gd name="T4" fmla="*/ 36 w 194"/>
                <a:gd name="T5" fmla="*/ 89 h 97"/>
                <a:gd name="T6" fmla="*/ 46 w 194"/>
                <a:gd name="T7" fmla="*/ 80 h 97"/>
                <a:gd name="T8" fmla="*/ 56 w 194"/>
                <a:gd name="T9" fmla="*/ 71 h 97"/>
                <a:gd name="T10" fmla="*/ 66 w 194"/>
                <a:gd name="T11" fmla="*/ 65 h 97"/>
                <a:gd name="T12" fmla="*/ 77 w 194"/>
                <a:gd name="T13" fmla="*/ 58 h 97"/>
                <a:gd name="T14" fmla="*/ 86 w 194"/>
                <a:gd name="T15" fmla="*/ 51 h 97"/>
                <a:gd name="T16" fmla="*/ 97 w 194"/>
                <a:gd name="T17" fmla="*/ 46 h 97"/>
                <a:gd name="T18" fmla="*/ 105 w 194"/>
                <a:gd name="T19" fmla="*/ 43 h 97"/>
                <a:gd name="T20" fmla="*/ 117 w 194"/>
                <a:gd name="T21" fmla="*/ 39 h 97"/>
                <a:gd name="T22" fmla="*/ 128 w 194"/>
                <a:gd name="T23" fmla="*/ 35 h 97"/>
                <a:gd name="T24" fmla="*/ 137 w 194"/>
                <a:gd name="T25" fmla="*/ 34 h 97"/>
                <a:gd name="T26" fmla="*/ 147 w 194"/>
                <a:gd name="T27" fmla="*/ 32 h 97"/>
                <a:gd name="T28" fmla="*/ 158 w 194"/>
                <a:gd name="T29" fmla="*/ 32 h 97"/>
                <a:gd name="T30" fmla="*/ 168 w 194"/>
                <a:gd name="T31" fmla="*/ 32 h 97"/>
                <a:gd name="T32" fmla="*/ 178 w 194"/>
                <a:gd name="T33" fmla="*/ 32 h 97"/>
                <a:gd name="T34" fmla="*/ 187 w 194"/>
                <a:gd name="T35" fmla="*/ 35 h 97"/>
                <a:gd name="T36" fmla="*/ 194 w 194"/>
                <a:gd name="T37" fmla="*/ 4 h 97"/>
                <a:gd name="T38" fmla="*/ 182 w 194"/>
                <a:gd name="T39" fmla="*/ 1 h 97"/>
                <a:gd name="T40" fmla="*/ 168 w 194"/>
                <a:gd name="T41" fmla="*/ 0 h 97"/>
                <a:gd name="T42" fmla="*/ 158 w 194"/>
                <a:gd name="T43" fmla="*/ 0 h 97"/>
                <a:gd name="T44" fmla="*/ 145 w 194"/>
                <a:gd name="T45" fmla="*/ 0 h 97"/>
                <a:gd name="T46" fmla="*/ 132 w 194"/>
                <a:gd name="T47" fmla="*/ 1 h 97"/>
                <a:gd name="T48" fmla="*/ 118 w 194"/>
                <a:gd name="T49" fmla="*/ 5 h 97"/>
                <a:gd name="T50" fmla="*/ 108 w 194"/>
                <a:gd name="T51" fmla="*/ 8 h 97"/>
                <a:gd name="T52" fmla="*/ 96 w 194"/>
                <a:gd name="T53" fmla="*/ 13 h 97"/>
                <a:gd name="T54" fmla="*/ 83 w 194"/>
                <a:gd name="T55" fmla="*/ 18 h 97"/>
                <a:gd name="T56" fmla="*/ 71 w 194"/>
                <a:gd name="T57" fmla="*/ 24 h 97"/>
                <a:gd name="T58" fmla="*/ 59 w 194"/>
                <a:gd name="T59" fmla="*/ 31 h 97"/>
                <a:gd name="T60" fmla="*/ 50 w 194"/>
                <a:gd name="T61" fmla="*/ 38 h 97"/>
                <a:gd name="T62" fmla="*/ 38 w 194"/>
                <a:gd name="T63" fmla="*/ 46 h 97"/>
                <a:gd name="T64" fmla="*/ 25 w 194"/>
                <a:gd name="T65" fmla="*/ 55 h 97"/>
                <a:gd name="T66" fmla="*/ 15 w 194"/>
                <a:gd name="T67" fmla="*/ 65 h 97"/>
                <a:gd name="T68" fmla="*/ 4 w 194"/>
                <a:gd name="T69" fmla="*/ 76 h 97"/>
                <a:gd name="T70" fmla="*/ 31 w 194"/>
                <a:gd name="T71" fmla="*/ 81 h 97"/>
                <a:gd name="T72" fmla="*/ 0 w 194"/>
                <a:gd name="T73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97">
                  <a:moveTo>
                    <a:pt x="0" y="93"/>
                  </a:moveTo>
                  <a:lnTo>
                    <a:pt x="27" y="97"/>
                  </a:lnTo>
                  <a:lnTo>
                    <a:pt x="36" y="89"/>
                  </a:lnTo>
                  <a:lnTo>
                    <a:pt x="46" y="80"/>
                  </a:lnTo>
                  <a:lnTo>
                    <a:pt x="56" y="71"/>
                  </a:lnTo>
                  <a:lnTo>
                    <a:pt x="66" y="65"/>
                  </a:lnTo>
                  <a:lnTo>
                    <a:pt x="77" y="58"/>
                  </a:lnTo>
                  <a:lnTo>
                    <a:pt x="86" y="51"/>
                  </a:lnTo>
                  <a:lnTo>
                    <a:pt x="97" y="46"/>
                  </a:lnTo>
                  <a:lnTo>
                    <a:pt x="105" y="43"/>
                  </a:lnTo>
                  <a:lnTo>
                    <a:pt x="117" y="39"/>
                  </a:lnTo>
                  <a:lnTo>
                    <a:pt x="128" y="35"/>
                  </a:lnTo>
                  <a:lnTo>
                    <a:pt x="137" y="34"/>
                  </a:lnTo>
                  <a:lnTo>
                    <a:pt x="147" y="32"/>
                  </a:lnTo>
                  <a:lnTo>
                    <a:pt x="158" y="32"/>
                  </a:lnTo>
                  <a:lnTo>
                    <a:pt x="168" y="32"/>
                  </a:lnTo>
                  <a:lnTo>
                    <a:pt x="178" y="32"/>
                  </a:lnTo>
                  <a:lnTo>
                    <a:pt x="187" y="35"/>
                  </a:lnTo>
                  <a:lnTo>
                    <a:pt x="194" y="4"/>
                  </a:lnTo>
                  <a:lnTo>
                    <a:pt x="182" y="1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2" y="1"/>
                  </a:lnTo>
                  <a:lnTo>
                    <a:pt x="118" y="5"/>
                  </a:lnTo>
                  <a:lnTo>
                    <a:pt x="108" y="8"/>
                  </a:lnTo>
                  <a:lnTo>
                    <a:pt x="96" y="13"/>
                  </a:lnTo>
                  <a:lnTo>
                    <a:pt x="83" y="18"/>
                  </a:lnTo>
                  <a:lnTo>
                    <a:pt x="71" y="24"/>
                  </a:lnTo>
                  <a:lnTo>
                    <a:pt x="59" y="31"/>
                  </a:lnTo>
                  <a:lnTo>
                    <a:pt x="50" y="38"/>
                  </a:lnTo>
                  <a:lnTo>
                    <a:pt x="38" y="46"/>
                  </a:lnTo>
                  <a:lnTo>
                    <a:pt x="25" y="55"/>
                  </a:lnTo>
                  <a:lnTo>
                    <a:pt x="15" y="65"/>
                  </a:lnTo>
                  <a:lnTo>
                    <a:pt x="4" y="76"/>
                  </a:lnTo>
                  <a:lnTo>
                    <a:pt x="31" y="8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1150"/>
            <p:cNvSpPr>
              <a:spLocks/>
            </p:cNvSpPr>
            <p:nvPr/>
          </p:nvSpPr>
          <p:spPr bwMode="auto">
            <a:xfrm>
              <a:off x="1853" y="2405"/>
              <a:ext cx="94" cy="59"/>
            </a:xfrm>
            <a:custGeom>
              <a:avLst/>
              <a:gdLst>
                <a:gd name="T0" fmla="*/ 8 w 282"/>
                <a:gd name="T1" fmla="*/ 37 h 177"/>
                <a:gd name="T2" fmla="*/ 23 w 282"/>
                <a:gd name="T3" fmla="*/ 34 h 177"/>
                <a:gd name="T4" fmla="*/ 38 w 282"/>
                <a:gd name="T5" fmla="*/ 31 h 177"/>
                <a:gd name="T6" fmla="*/ 57 w 282"/>
                <a:gd name="T7" fmla="*/ 31 h 177"/>
                <a:gd name="T8" fmla="*/ 74 w 282"/>
                <a:gd name="T9" fmla="*/ 34 h 177"/>
                <a:gd name="T10" fmla="*/ 90 w 282"/>
                <a:gd name="T11" fmla="*/ 35 h 177"/>
                <a:gd name="T12" fmla="*/ 108 w 282"/>
                <a:gd name="T13" fmla="*/ 42 h 177"/>
                <a:gd name="T14" fmla="*/ 125 w 282"/>
                <a:gd name="T15" fmla="*/ 48 h 177"/>
                <a:gd name="T16" fmla="*/ 143 w 282"/>
                <a:gd name="T17" fmla="*/ 56 h 177"/>
                <a:gd name="T18" fmla="*/ 159 w 282"/>
                <a:gd name="T19" fmla="*/ 68 h 177"/>
                <a:gd name="T20" fmla="*/ 177 w 282"/>
                <a:gd name="T21" fmla="*/ 79 h 177"/>
                <a:gd name="T22" fmla="*/ 192 w 282"/>
                <a:gd name="T23" fmla="*/ 92 h 177"/>
                <a:gd name="T24" fmla="*/ 206 w 282"/>
                <a:gd name="T25" fmla="*/ 106 h 177"/>
                <a:gd name="T26" fmla="*/ 218 w 282"/>
                <a:gd name="T27" fmla="*/ 122 h 177"/>
                <a:gd name="T28" fmla="*/ 232 w 282"/>
                <a:gd name="T29" fmla="*/ 138 h 177"/>
                <a:gd name="T30" fmla="*/ 241 w 282"/>
                <a:gd name="T31" fmla="*/ 157 h 177"/>
                <a:gd name="T32" fmla="*/ 251 w 282"/>
                <a:gd name="T33" fmla="*/ 177 h 177"/>
                <a:gd name="T34" fmla="*/ 282 w 282"/>
                <a:gd name="T35" fmla="*/ 165 h 177"/>
                <a:gd name="T36" fmla="*/ 271 w 282"/>
                <a:gd name="T37" fmla="*/ 143 h 177"/>
                <a:gd name="T38" fmla="*/ 259 w 282"/>
                <a:gd name="T39" fmla="*/ 122 h 177"/>
                <a:gd name="T40" fmla="*/ 244 w 282"/>
                <a:gd name="T41" fmla="*/ 102 h 177"/>
                <a:gd name="T42" fmla="*/ 229 w 282"/>
                <a:gd name="T43" fmla="*/ 84 h 177"/>
                <a:gd name="T44" fmla="*/ 213 w 282"/>
                <a:gd name="T45" fmla="*/ 68 h 177"/>
                <a:gd name="T46" fmla="*/ 194 w 282"/>
                <a:gd name="T47" fmla="*/ 53 h 177"/>
                <a:gd name="T48" fmla="*/ 177 w 282"/>
                <a:gd name="T49" fmla="*/ 39 h 177"/>
                <a:gd name="T50" fmla="*/ 158 w 282"/>
                <a:gd name="T51" fmla="*/ 30 h 177"/>
                <a:gd name="T52" fmla="*/ 138 w 282"/>
                <a:gd name="T53" fmla="*/ 19 h 177"/>
                <a:gd name="T54" fmla="*/ 119 w 282"/>
                <a:gd name="T55" fmla="*/ 11 h 177"/>
                <a:gd name="T56" fmla="*/ 97 w 282"/>
                <a:gd name="T57" fmla="*/ 6 h 177"/>
                <a:gd name="T58" fmla="*/ 77 w 282"/>
                <a:gd name="T59" fmla="*/ 2 h 177"/>
                <a:gd name="T60" fmla="*/ 57 w 282"/>
                <a:gd name="T61" fmla="*/ 0 h 177"/>
                <a:gd name="T62" fmla="*/ 38 w 282"/>
                <a:gd name="T63" fmla="*/ 0 h 177"/>
                <a:gd name="T64" fmla="*/ 18 w 282"/>
                <a:gd name="T65" fmla="*/ 2 h 177"/>
                <a:gd name="T66" fmla="*/ 0 w 282"/>
                <a:gd name="T67" fmla="*/ 7 h 177"/>
                <a:gd name="T68" fmla="*/ 8 w 282"/>
                <a:gd name="T69" fmla="*/ 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77">
                  <a:moveTo>
                    <a:pt x="8" y="37"/>
                  </a:moveTo>
                  <a:lnTo>
                    <a:pt x="23" y="34"/>
                  </a:lnTo>
                  <a:lnTo>
                    <a:pt x="38" y="31"/>
                  </a:lnTo>
                  <a:lnTo>
                    <a:pt x="57" y="31"/>
                  </a:lnTo>
                  <a:lnTo>
                    <a:pt x="74" y="34"/>
                  </a:lnTo>
                  <a:lnTo>
                    <a:pt x="90" y="35"/>
                  </a:lnTo>
                  <a:lnTo>
                    <a:pt x="108" y="42"/>
                  </a:lnTo>
                  <a:lnTo>
                    <a:pt x="125" y="48"/>
                  </a:lnTo>
                  <a:lnTo>
                    <a:pt x="143" y="56"/>
                  </a:lnTo>
                  <a:lnTo>
                    <a:pt x="159" y="68"/>
                  </a:lnTo>
                  <a:lnTo>
                    <a:pt x="177" y="79"/>
                  </a:lnTo>
                  <a:lnTo>
                    <a:pt x="192" y="92"/>
                  </a:lnTo>
                  <a:lnTo>
                    <a:pt x="206" y="106"/>
                  </a:lnTo>
                  <a:lnTo>
                    <a:pt x="218" y="122"/>
                  </a:lnTo>
                  <a:lnTo>
                    <a:pt x="232" y="138"/>
                  </a:lnTo>
                  <a:lnTo>
                    <a:pt x="241" y="157"/>
                  </a:lnTo>
                  <a:lnTo>
                    <a:pt x="251" y="177"/>
                  </a:lnTo>
                  <a:lnTo>
                    <a:pt x="282" y="165"/>
                  </a:lnTo>
                  <a:lnTo>
                    <a:pt x="271" y="143"/>
                  </a:lnTo>
                  <a:lnTo>
                    <a:pt x="259" y="122"/>
                  </a:lnTo>
                  <a:lnTo>
                    <a:pt x="244" y="102"/>
                  </a:lnTo>
                  <a:lnTo>
                    <a:pt x="229" y="84"/>
                  </a:lnTo>
                  <a:lnTo>
                    <a:pt x="213" y="68"/>
                  </a:lnTo>
                  <a:lnTo>
                    <a:pt x="194" y="53"/>
                  </a:lnTo>
                  <a:lnTo>
                    <a:pt x="177" y="39"/>
                  </a:lnTo>
                  <a:lnTo>
                    <a:pt x="158" y="30"/>
                  </a:lnTo>
                  <a:lnTo>
                    <a:pt x="138" y="19"/>
                  </a:lnTo>
                  <a:lnTo>
                    <a:pt x="119" y="11"/>
                  </a:lnTo>
                  <a:lnTo>
                    <a:pt x="97" y="6"/>
                  </a:lnTo>
                  <a:lnTo>
                    <a:pt x="77" y="2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18" y="2"/>
                  </a:lnTo>
                  <a:lnTo>
                    <a:pt x="0" y="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1151"/>
            <p:cNvSpPr>
              <a:spLocks/>
            </p:cNvSpPr>
            <p:nvPr/>
          </p:nvSpPr>
          <p:spPr bwMode="auto">
            <a:xfrm>
              <a:off x="1746" y="2407"/>
              <a:ext cx="110" cy="85"/>
            </a:xfrm>
            <a:custGeom>
              <a:avLst/>
              <a:gdLst>
                <a:gd name="T0" fmla="*/ 29 w 329"/>
                <a:gd name="T1" fmla="*/ 254 h 254"/>
                <a:gd name="T2" fmla="*/ 39 w 329"/>
                <a:gd name="T3" fmla="*/ 235 h 254"/>
                <a:gd name="T4" fmla="*/ 51 w 329"/>
                <a:gd name="T5" fmla="*/ 217 h 254"/>
                <a:gd name="T6" fmla="*/ 65 w 329"/>
                <a:gd name="T7" fmla="*/ 198 h 254"/>
                <a:gd name="T8" fmla="*/ 80 w 329"/>
                <a:gd name="T9" fmla="*/ 182 h 254"/>
                <a:gd name="T10" fmla="*/ 96 w 329"/>
                <a:gd name="T11" fmla="*/ 165 h 254"/>
                <a:gd name="T12" fmla="*/ 113 w 329"/>
                <a:gd name="T13" fmla="*/ 148 h 254"/>
                <a:gd name="T14" fmla="*/ 134 w 329"/>
                <a:gd name="T15" fmla="*/ 134 h 254"/>
                <a:gd name="T16" fmla="*/ 153 w 329"/>
                <a:gd name="T17" fmla="*/ 117 h 254"/>
                <a:gd name="T18" fmla="*/ 173 w 329"/>
                <a:gd name="T19" fmla="*/ 104 h 254"/>
                <a:gd name="T20" fmla="*/ 194 w 329"/>
                <a:gd name="T21" fmla="*/ 90 h 254"/>
                <a:gd name="T22" fmla="*/ 216 w 329"/>
                <a:gd name="T23" fmla="*/ 78 h 254"/>
                <a:gd name="T24" fmla="*/ 237 w 329"/>
                <a:gd name="T25" fmla="*/ 66 h 254"/>
                <a:gd name="T26" fmla="*/ 260 w 329"/>
                <a:gd name="T27" fmla="*/ 55 h 254"/>
                <a:gd name="T28" fmla="*/ 285 w 329"/>
                <a:gd name="T29" fmla="*/ 46 h 254"/>
                <a:gd name="T30" fmla="*/ 306 w 329"/>
                <a:gd name="T31" fmla="*/ 38 h 254"/>
                <a:gd name="T32" fmla="*/ 329 w 329"/>
                <a:gd name="T33" fmla="*/ 30 h 254"/>
                <a:gd name="T34" fmla="*/ 321 w 329"/>
                <a:gd name="T35" fmla="*/ 0 h 254"/>
                <a:gd name="T36" fmla="*/ 297 w 329"/>
                <a:gd name="T37" fmla="*/ 7 h 254"/>
                <a:gd name="T38" fmla="*/ 273 w 329"/>
                <a:gd name="T39" fmla="*/ 18 h 254"/>
                <a:gd name="T40" fmla="*/ 248 w 329"/>
                <a:gd name="T41" fmla="*/ 27 h 254"/>
                <a:gd name="T42" fmla="*/ 224 w 329"/>
                <a:gd name="T43" fmla="*/ 38 h 254"/>
                <a:gd name="T44" fmla="*/ 201 w 329"/>
                <a:gd name="T45" fmla="*/ 50 h 254"/>
                <a:gd name="T46" fmla="*/ 178 w 329"/>
                <a:gd name="T47" fmla="*/ 63 h 254"/>
                <a:gd name="T48" fmla="*/ 157 w 329"/>
                <a:gd name="T49" fmla="*/ 77 h 254"/>
                <a:gd name="T50" fmla="*/ 134 w 329"/>
                <a:gd name="T51" fmla="*/ 92 h 254"/>
                <a:gd name="T52" fmla="*/ 113 w 329"/>
                <a:gd name="T53" fmla="*/ 108 h 254"/>
                <a:gd name="T54" fmla="*/ 93 w 329"/>
                <a:gd name="T55" fmla="*/ 124 h 254"/>
                <a:gd name="T56" fmla="*/ 74 w 329"/>
                <a:gd name="T57" fmla="*/ 143 h 254"/>
                <a:gd name="T58" fmla="*/ 57 w 329"/>
                <a:gd name="T59" fmla="*/ 161 h 254"/>
                <a:gd name="T60" fmla="*/ 39 w 329"/>
                <a:gd name="T61" fmla="*/ 178 h 254"/>
                <a:gd name="T62" fmla="*/ 26 w 329"/>
                <a:gd name="T63" fmla="*/ 198 h 254"/>
                <a:gd name="T64" fmla="*/ 12 w 329"/>
                <a:gd name="T65" fmla="*/ 220 h 254"/>
                <a:gd name="T66" fmla="*/ 0 w 329"/>
                <a:gd name="T67" fmla="*/ 242 h 254"/>
                <a:gd name="T68" fmla="*/ 29 w 329"/>
                <a:gd name="T6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254">
                  <a:moveTo>
                    <a:pt x="29" y="254"/>
                  </a:moveTo>
                  <a:lnTo>
                    <a:pt x="39" y="235"/>
                  </a:lnTo>
                  <a:lnTo>
                    <a:pt x="51" y="217"/>
                  </a:lnTo>
                  <a:lnTo>
                    <a:pt x="65" y="198"/>
                  </a:lnTo>
                  <a:lnTo>
                    <a:pt x="80" y="182"/>
                  </a:lnTo>
                  <a:lnTo>
                    <a:pt x="96" y="165"/>
                  </a:lnTo>
                  <a:lnTo>
                    <a:pt x="113" y="148"/>
                  </a:lnTo>
                  <a:lnTo>
                    <a:pt x="134" y="134"/>
                  </a:lnTo>
                  <a:lnTo>
                    <a:pt x="153" y="117"/>
                  </a:lnTo>
                  <a:lnTo>
                    <a:pt x="173" y="104"/>
                  </a:lnTo>
                  <a:lnTo>
                    <a:pt x="194" y="90"/>
                  </a:lnTo>
                  <a:lnTo>
                    <a:pt x="216" y="78"/>
                  </a:lnTo>
                  <a:lnTo>
                    <a:pt x="237" y="66"/>
                  </a:lnTo>
                  <a:lnTo>
                    <a:pt x="260" y="55"/>
                  </a:lnTo>
                  <a:lnTo>
                    <a:pt x="285" y="46"/>
                  </a:lnTo>
                  <a:lnTo>
                    <a:pt x="306" y="38"/>
                  </a:lnTo>
                  <a:lnTo>
                    <a:pt x="329" y="30"/>
                  </a:lnTo>
                  <a:lnTo>
                    <a:pt x="321" y="0"/>
                  </a:lnTo>
                  <a:lnTo>
                    <a:pt x="297" y="7"/>
                  </a:lnTo>
                  <a:lnTo>
                    <a:pt x="273" y="18"/>
                  </a:lnTo>
                  <a:lnTo>
                    <a:pt x="248" y="27"/>
                  </a:lnTo>
                  <a:lnTo>
                    <a:pt x="224" y="38"/>
                  </a:lnTo>
                  <a:lnTo>
                    <a:pt x="201" y="50"/>
                  </a:lnTo>
                  <a:lnTo>
                    <a:pt x="178" y="63"/>
                  </a:lnTo>
                  <a:lnTo>
                    <a:pt x="157" y="77"/>
                  </a:lnTo>
                  <a:lnTo>
                    <a:pt x="134" y="92"/>
                  </a:lnTo>
                  <a:lnTo>
                    <a:pt x="113" y="108"/>
                  </a:lnTo>
                  <a:lnTo>
                    <a:pt x="93" y="124"/>
                  </a:lnTo>
                  <a:lnTo>
                    <a:pt x="74" y="143"/>
                  </a:lnTo>
                  <a:lnTo>
                    <a:pt x="57" y="161"/>
                  </a:lnTo>
                  <a:lnTo>
                    <a:pt x="39" y="178"/>
                  </a:lnTo>
                  <a:lnTo>
                    <a:pt x="26" y="198"/>
                  </a:lnTo>
                  <a:lnTo>
                    <a:pt x="12" y="220"/>
                  </a:lnTo>
                  <a:lnTo>
                    <a:pt x="0" y="242"/>
                  </a:lnTo>
                  <a:lnTo>
                    <a:pt x="29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1152"/>
            <p:cNvSpPr>
              <a:spLocks/>
            </p:cNvSpPr>
            <p:nvPr/>
          </p:nvSpPr>
          <p:spPr bwMode="auto">
            <a:xfrm>
              <a:off x="1849" y="2410"/>
              <a:ext cx="10" cy="7"/>
            </a:xfrm>
            <a:custGeom>
              <a:avLst/>
              <a:gdLst>
                <a:gd name="T0" fmla="*/ 1 w 30"/>
                <a:gd name="T1" fmla="*/ 0 h 22"/>
                <a:gd name="T2" fmla="*/ 0 w 30"/>
                <a:gd name="T3" fmla="*/ 7 h 22"/>
                <a:gd name="T4" fmla="*/ 1 w 30"/>
                <a:gd name="T5" fmla="*/ 12 h 22"/>
                <a:gd name="T6" fmla="*/ 4 w 30"/>
                <a:gd name="T7" fmla="*/ 18 h 22"/>
                <a:gd name="T8" fmla="*/ 9 w 30"/>
                <a:gd name="T9" fmla="*/ 20 h 22"/>
                <a:gd name="T10" fmla="*/ 15 w 30"/>
                <a:gd name="T11" fmla="*/ 22 h 22"/>
                <a:gd name="T12" fmla="*/ 20 w 30"/>
                <a:gd name="T13" fmla="*/ 22 h 22"/>
                <a:gd name="T14" fmla="*/ 26 w 30"/>
                <a:gd name="T15" fmla="*/ 19 h 22"/>
                <a:gd name="T16" fmla="*/ 30 w 30"/>
                <a:gd name="T17" fmla="*/ 14 h 22"/>
                <a:gd name="T18" fmla="*/ 1 w 3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2">
                  <a:moveTo>
                    <a:pt x="1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9" y="20"/>
                  </a:lnTo>
                  <a:lnTo>
                    <a:pt x="15" y="22"/>
                  </a:lnTo>
                  <a:lnTo>
                    <a:pt x="20" y="22"/>
                  </a:lnTo>
                  <a:lnTo>
                    <a:pt x="26" y="19"/>
                  </a:lnTo>
                  <a:lnTo>
                    <a:pt x="3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1153"/>
            <p:cNvSpPr>
              <a:spLocks/>
            </p:cNvSpPr>
            <p:nvPr/>
          </p:nvSpPr>
          <p:spPr bwMode="auto">
            <a:xfrm>
              <a:off x="1559" y="2495"/>
              <a:ext cx="11" cy="5"/>
            </a:xfrm>
            <a:custGeom>
              <a:avLst/>
              <a:gdLst>
                <a:gd name="T0" fmla="*/ 32 w 32"/>
                <a:gd name="T1" fmla="*/ 15 h 16"/>
                <a:gd name="T2" fmla="*/ 31 w 32"/>
                <a:gd name="T3" fmla="*/ 8 h 16"/>
                <a:gd name="T4" fmla="*/ 27 w 32"/>
                <a:gd name="T5" fmla="*/ 3 h 16"/>
                <a:gd name="T6" fmla="*/ 22 w 32"/>
                <a:gd name="T7" fmla="*/ 2 h 16"/>
                <a:gd name="T8" fmla="*/ 16 w 32"/>
                <a:gd name="T9" fmla="*/ 0 h 16"/>
                <a:gd name="T10" fmla="*/ 9 w 32"/>
                <a:gd name="T11" fmla="*/ 2 h 16"/>
                <a:gd name="T12" fmla="*/ 4 w 32"/>
                <a:gd name="T13" fmla="*/ 6 h 16"/>
                <a:gd name="T14" fmla="*/ 1 w 32"/>
                <a:gd name="T15" fmla="*/ 10 h 16"/>
                <a:gd name="T16" fmla="*/ 0 w 32"/>
                <a:gd name="T17" fmla="*/ 16 h 16"/>
                <a:gd name="T18" fmla="*/ 32 w 32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6">
                  <a:moveTo>
                    <a:pt x="32" y="15"/>
                  </a:moveTo>
                  <a:lnTo>
                    <a:pt x="31" y="8"/>
                  </a:lnTo>
                  <a:lnTo>
                    <a:pt x="27" y="3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1154"/>
            <p:cNvSpPr>
              <a:spLocks/>
            </p:cNvSpPr>
            <p:nvPr/>
          </p:nvSpPr>
          <p:spPr bwMode="auto">
            <a:xfrm>
              <a:off x="1538" y="2500"/>
              <a:ext cx="32" cy="83"/>
            </a:xfrm>
            <a:custGeom>
              <a:avLst/>
              <a:gdLst>
                <a:gd name="T0" fmla="*/ 24 w 97"/>
                <a:gd name="T1" fmla="*/ 248 h 248"/>
                <a:gd name="T2" fmla="*/ 44 w 97"/>
                <a:gd name="T3" fmla="*/ 223 h 248"/>
                <a:gd name="T4" fmla="*/ 60 w 97"/>
                <a:gd name="T5" fmla="*/ 196 h 248"/>
                <a:gd name="T6" fmla="*/ 74 w 97"/>
                <a:gd name="T7" fmla="*/ 167 h 248"/>
                <a:gd name="T8" fmla="*/ 83 w 97"/>
                <a:gd name="T9" fmla="*/ 136 h 248"/>
                <a:gd name="T10" fmla="*/ 91 w 97"/>
                <a:gd name="T11" fmla="*/ 104 h 248"/>
                <a:gd name="T12" fmla="*/ 95 w 97"/>
                <a:gd name="T13" fmla="*/ 70 h 248"/>
                <a:gd name="T14" fmla="*/ 97 w 97"/>
                <a:gd name="T15" fmla="*/ 36 h 248"/>
                <a:gd name="T16" fmla="*/ 95 w 97"/>
                <a:gd name="T17" fmla="*/ 0 h 248"/>
                <a:gd name="T18" fmla="*/ 63 w 97"/>
                <a:gd name="T19" fmla="*/ 3 h 248"/>
                <a:gd name="T20" fmla="*/ 64 w 97"/>
                <a:gd name="T21" fmla="*/ 36 h 248"/>
                <a:gd name="T22" fmla="*/ 63 w 97"/>
                <a:gd name="T23" fmla="*/ 69 h 248"/>
                <a:gd name="T24" fmla="*/ 59 w 97"/>
                <a:gd name="T25" fmla="*/ 98 h 248"/>
                <a:gd name="T26" fmla="*/ 54 w 97"/>
                <a:gd name="T27" fmla="*/ 128 h 248"/>
                <a:gd name="T28" fmla="*/ 43 w 97"/>
                <a:gd name="T29" fmla="*/ 155 h 248"/>
                <a:gd name="T30" fmla="*/ 32 w 97"/>
                <a:gd name="T31" fmla="*/ 182 h 248"/>
                <a:gd name="T32" fmla="*/ 17 w 97"/>
                <a:gd name="T33" fmla="*/ 205 h 248"/>
                <a:gd name="T34" fmla="*/ 0 w 97"/>
                <a:gd name="T35" fmla="*/ 228 h 248"/>
                <a:gd name="T36" fmla="*/ 24 w 97"/>
                <a:gd name="T3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48">
                  <a:moveTo>
                    <a:pt x="24" y="248"/>
                  </a:moveTo>
                  <a:lnTo>
                    <a:pt x="44" y="223"/>
                  </a:lnTo>
                  <a:lnTo>
                    <a:pt x="60" y="196"/>
                  </a:lnTo>
                  <a:lnTo>
                    <a:pt x="74" y="167"/>
                  </a:lnTo>
                  <a:lnTo>
                    <a:pt x="83" y="136"/>
                  </a:lnTo>
                  <a:lnTo>
                    <a:pt x="91" y="104"/>
                  </a:lnTo>
                  <a:lnTo>
                    <a:pt x="95" y="70"/>
                  </a:lnTo>
                  <a:lnTo>
                    <a:pt x="97" y="36"/>
                  </a:lnTo>
                  <a:lnTo>
                    <a:pt x="95" y="0"/>
                  </a:lnTo>
                  <a:lnTo>
                    <a:pt x="63" y="3"/>
                  </a:lnTo>
                  <a:lnTo>
                    <a:pt x="64" y="36"/>
                  </a:lnTo>
                  <a:lnTo>
                    <a:pt x="63" y="69"/>
                  </a:lnTo>
                  <a:lnTo>
                    <a:pt x="59" y="98"/>
                  </a:lnTo>
                  <a:lnTo>
                    <a:pt x="54" y="128"/>
                  </a:lnTo>
                  <a:lnTo>
                    <a:pt x="43" y="155"/>
                  </a:lnTo>
                  <a:lnTo>
                    <a:pt x="32" y="182"/>
                  </a:lnTo>
                  <a:lnTo>
                    <a:pt x="17" y="205"/>
                  </a:lnTo>
                  <a:lnTo>
                    <a:pt x="0" y="228"/>
                  </a:lnTo>
                  <a:lnTo>
                    <a:pt x="2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1155"/>
            <p:cNvSpPr>
              <a:spLocks/>
            </p:cNvSpPr>
            <p:nvPr/>
          </p:nvSpPr>
          <p:spPr bwMode="auto">
            <a:xfrm>
              <a:off x="1476" y="2576"/>
              <a:ext cx="70" cy="28"/>
            </a:xfrm>
            <a:custGeom>
              <a:avLst/>
              <a:gdLst>
                <a:gd name="T0" fmla="*/ 31 w 210"/>
                <a:gd name="T1" fmla="*/ 70 h 84"/>
                <a:gd name="T2" fmla="*/ 12 w 210"/>
                <a:gd name="T3" fmla="*/ 80 h 84"/>
                <a:gd name="T4" fmla="*/ 25 w 210"/>
                <a:gd name="T5" fmla="*/ 82 h 84"/>
                <a:gd name="T6" fmla="*/ 39 w 210"/>
                <a:gd name="T7" fmla="*/ 84 h 84"/>
                <a:gd name="T8" fmla="*/ 51 w 210"/>
                <a:gd name="T9" fmla="*/ 84 h 84"/>
                <a:gd name="T10" fmla="*/ 64 w 210"/>
                <a:gd name="T11" fmla="*/ 84 h 84"/>
                <a:gd name="T12" fmla="*/ 78 w 210"/>
                <a:gd name="T13" fmla="*/ 84 h 84"/>
                <a:gd name="T14" fmla="*/ 91 w 210"/>
                <a:gd name="T15" fmla="*/ 81 h 84"/>
                <a:gd name="T16" fmla="*/ 106 w 210"/>
                <a:gd name="T17" fmla="*/ 78 h 84"/>
                <a:gd name="T18" fmla="*/ 118 w 210"/>
                <a:gd name="T19" fmla="*/ 76 h 84"/>
                <a:gd name="T20" fmla="*/ 132 w 210"/>
                <a:gd name="T21" fmla="*/ 70 h 84"/>
                <a:gd name="T22" fmla="*/ 144 w 210"/>
                <a:gd name="T23" fmla="*/ 66 h 84"/>
                <a:gd name="T24" fmla="*/ 157 w 210"/>
                <a:gd name="T25" fmla="*/ 61 h 84"/>
                <a:gd name="T26" fmla="*/ 168 w 210"/>
                <a:gd name="T27" fmla="*/ 54 h 84"/>
                <a:gd name="T28" fmla="*/ 180 w 210"/>
                <a:gd name="T29" fmla="*/ 46 h 84"/>
                <a:gd name="T30" fmla="*/ 191 w 210"/>
                <a:gd name="T31" fmla="*/ 38 h 84"/>
                <a:gd name="T32" fmla="*/ 200 w 210"/>
                <a:gd name="T33" fmla="*/ 30 h 84"/>
                <a:gd name="T34" fmla="*/ 210 w 210"/>
                <a:gd name="T35" fmla="*/ 20 h 84"/>
                <a:gd name="T36" fmla="*/ 186 w 210"/>
                <a:gd name="T37" fmla="*/ 0 h 84"/>
                <a:gd name="T38" fmla="*/ 179 w 210"/>
                <a:gd name="T39" fmla="*/ 7 h 84"/>
                <a:gd name="T40" fmla="*/ 171 w 210"/>
                <a:gd name="T41" fmla="*/ 14 h 84"/>
                <a:gd name="T42" fmla="*/ 161 w 210"/>
                <a:gd name="T43" fmla="*/ 22 h 84"/>
                <a:gd name="T44" fmla="*/ 153 w 210"/>
                <a:gd name="T45" fmla="*/ 27 h 84"/>
                <a:gd name="T46" fmla="*/ 144 w 210"/>
                <a:gd name="T47" fmla="*/ 32 h 84"/>
                <a:gd name="T48" fmla="*/ 133 w 210"/>
                <a:gd name="T49" fmla="*/ 36 h 84"/>
                <a:gd name="T50" fmla="*/ 121 w 210"/>
                <a:gd name="T51" fmla="*/ 40 h 84"/>
                <a:gd name="T52" fmla="*/ 110 w 210"/>
                <a:gd name="T53" fmla="*/ 45 h 84"/>
                <a:gd name="T54" fmla="*/ 98 w 210"/>
                <a:gd name="T55" fmla="*/ 49 h 84"/>
                <a:gd name="T56" fmla="*/ 87 w 210"/>
                <a:gd name="T57" fmla="*/ 50 h 84"/>
                <a:gd name="T58" fmla="*/ 76 w 210"/>
                <a:gd name="T59" fmla="*/ 51 h 84"/>
                <a:gd name="T60" fmla="*/ 64 w 210"/>
                <a:gd name="T61" fmla="*/ 53 h 84"/>
                <a:gd name="T62" fmla="*/ 51 w 210"/>
                <a:gd name="T63" fmla="*/ 53 h 84"/>
                <a:gd name="T64" fmla="*/ 40 w 210"/>
                <a:gd name="T65" fmla="*/ 51 h 84"/>
                <a:gd name="T66" fmla="*/ 29 w 210"/>
                <a:gd name="T67" fmla="*/ 50 h 84"/>
                <a:gd name="T68" fmla="*/ 18 w 210"/>
                <a:gd name="T69" fmla="*/ 49 h 84"/>
                <a:gd name="T70" fmla="*/ 0 w 210"/>
                <a:gd name="T71" fmla="*/ 58 h 84"/>
                <a:gd name="T72" fmla="*/ 31 w 210"/>
                <a:gd name="T73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84">
                  <a:moveTo>
                    <a:pt x="31" y="70"/>
                  </a:moveTo>
                  <a:lnTo>
                    <a:pt x="12" y="80"/>
                  </a:lnTo>
                  <a:lnTo>
                    <a:pt x="25" y="82"/>
                  </a:lnTo>
                  <a:lnTo>
                    <a:pt x="39" y="84"/>
                  </a:lnTo>
                  <a:lnTo>
                    <a:pt x="51" y="84"/>
                  </a:lnTo>
                  <a:lnTo>
                    <a:pt x="64" y="84"/>
                  </a:lnTo>
                  <a:lnTo>
                    <a:pt x="78" y="84"/>
                  </a:lnTo>
                  <a:lnTo>
                    <a:pt x="91" y="81"/>
                  </a:lnTo>
                  <a:lnTo>
                    <a:pt x="106" y="78"/>
                  </a:lnTo>
                  <a:lnTo>
                    <a:pt x="118" y="76"/>
                  </a:lnTo>
                  <a:lnTo>
                    <a:pt x="132" y="70"/>
                  </a:lnTo>
                  <a:lnTo>
                    <a:pt x="144" y="66"/>
                  </a:lnTo>
                  <a:lnTo>
                    <a:pt x="157" y="61"/>
                  </a:lnTo>
                  <a:lnTo>
                    <a:pt x="168" y="54"/>
                  </a:lnTo>
                  <a:lnTo>
                    <a:pt x="180" y="46"/>
                  </a:lnTo>
                  <a:lnTo>
                    <a:pt x="191" y="38"/>
                  </a:lnTo>
                  <a:lnTo>
                    <a:pt x="200" y="30"/>
                  </a:lnTo>
                  <a:lnTo>
                    <a:pt x="210" y="20"/>
                  </a:lnTo>
                  <a:lnTo>
                    <a:pt x="186" y="0"/>
                  </a:lnTo>
                  <a:lnTo>
                    <a:pt x="179" y="7"/>
                  </a:lnTo>
                  <a:lnTo>
                    <a:pt x="171" y="14"/>
                  </a:lnTo>
                  <a:lnTo>
                    <a:pt x="161" y="22"/>
                  </a:lnTo>
                  <a:lnTo>
                    <a:pt x="153" y="27"/>
                  </a:lnTo>
                  <a:lnTo>
                    <a:pt x="144" y="32"/>
                  </a:lnTo>
                  <a:lnTo>
                    <a:pt x="133" y="36"/>
                  </a:lnTo>
                  <a:lnTo>
                    <a:pt x="121" y="40"/>
                  </a:lnTo>
                  <a:lnTo>
                    <a:pt x="110" y="45"/>
                  </a:lnTo>
                  <a:lnTo>
                    <a:pt x="98" y="49"/>
                  </a:lnTo>
                  <a:lnTo>
                    <a:pt x="87" y="50"/>
                  </a:lnTo>
                  <a:lnTo>
                    <a:pt x="76" y="51"/>
                  </a:lnTo>
                  <a:lnTo>
                    <a:pt x="64" y="53"/>
                  </a:lnTo>
                  <a:lnTo>
                    <a:pt x="51" y="53"/>
                  </a:lnTo>
                  <a:lnTo>
                    <a:pt x="40" y="51"/>
                  </a:lnTo>
                  <a:lnTo>
                    <a:pt x="29" y="50"/>
                  </a:lnTo>
                  <a:lnTo>
                    <a:pt x="18" y="49"/>
                  </a:lnTo>
                  <a:lnTo>
                    <a:pt x="0" y="58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1156"/>
            <p:cNvSpPr>
              <a:spLocks/>
            </p:cNvSpPr>
            <p:nvPr/>
          </p:nvSpPr>
          <p:spPr bwMode="auto">
            <a:xfrm>
              <a:off x="1465" y="2595"/>
              <a:ext cx="21" cy="33"/>
            </a:xfrm>
            <a:custGeom>
              <a:avLst/>
              <a:gdLst>
                <a:gd name="T0" fmla="*/ 26 w 62"/>
                <a:gd name="T1" fmla="*/ 77 h 97"/>
                <a:gd name="T2" fmla="*/ 29 w 62"/>
                <a:gd name="T3" fmla="*/ 93 h 97"/>
                <a:gd name="T4" fmla="*/ 33 w 62"/>
                <a:gd name="T5" fmla="*/ 84 h 97"/>
                <a:gd name="T6" fmla="*/ 37 w 62"/>
                <a:gd name="T7" fmla="*/ 73 h 97"/>
                <a:gd name="T8" fmla="*/ 41 w 62"/>
                <a:gd name="T9" fmla="*/ 62 h 97"/>
                <a:gd name="T10" fmla="*/ 45 w 62"/>
                <a:gd name="T11" fmla="*/ 53 h 97"/>
                <a:gd name="T12" fmla="*/ 49 w 62"/>
                <a:gd name="T13" fmla="*/ 42 h 97"/>
                <a:gd name="T14" fmla="*/ 53 w 62"/>
                <a:gd name="T15" fmla="*/ 32 h 97"/>
                <a:gd name="T16" fmla="*/ 58 w 62"/>
                <a:gd name="T17" fmla="*/ 22 h 97"/>
                <a:gd name="T18" fmla="*/ 62 w 62"/>
                <a:gd name="T19" fmla="*/ 12 h 97"/>
                <a:gd name="T20" fmla="*/ 33 w 62"/>
                <a:gd name="T21" fmla="*/ 0 h 97"/>
                <a:gd name="T22" fmla="*/ 30 w 62"/>
                <a:gd name="T23" fmla="*/ 11 h 97"/>
                <a:gd name="T24" fmla="*/ 26 w 62"/>
                <a:gd name="T25" fmla="*/ 20 h 97"/>
                <a:gd name="T26" fmla="*/ 20 w 62"/>
                <a:gd name="T27" fmla="*/ 30 h 97"/>
                <a:gd name="T28" fmla="*/ 16 w 62"/>
                <a:gd name="T29" fmla="*/ 41 h 97"/>
                <a:gd name="T30" fmla="*/ 12 w 62"/>
                <a:gd name="T31" fmla="*/ 50 h 97"/>
                <a:gd name="T32" fmla="*/ 7 w 62"/>
                <a:gd name="T33" fmla="*/ 61 h 97"/>
                <a:gd name="T34" fmla="*/ 3 w 62"/>
                <a:gd name="T35" fmla="*/ 72 h 97"/>
                <a:gd name="T36" fmla="*/ 0 w 62"/>
                <a:gd name="T37" fmla="*/ 82 h 97"/>
                <a:gd name="T38" fmla="*/ 3 w 62"/>
                <a:gd name="T39" fmla="*/ 97 h 97"/>
                <a:gd name="T40" fmla="*/ 26 w 62"/>
                <a:gd name="T41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97">
                  <a:moveTo>
                    <a:pt x="26" y="77"/>
                  </a:moveTo>
                  <a:lnTo>
                    <a:pt x="29" y="93"/>
                  </a:lnTo>
                  <a:lnTo>
                    <a:pt x="33" y="84"/>
                  </a:lnTo>
                  <a:lnTo>
                    <a:pt x="37" y="73"/>
                  </a:lnTo>
                  <a:lnTo>
                    <a:pt x="41" y="62"/>
                  </a:lnTo>
                  <a:lnTo>
                    <a:pt x="45" y="53"/>
                  </a:lnTo>
                  <a:lnTo>
                    <a:pt x="49" y="42"/>
                  </a:lnTo>
                  <a:lnTo>
                    <a:pt x="53" y="32"/>
                  </a:lnTo>
                  <a:lnTo>
                    <a:pt x="58" y="22"/>
                  </a:lnTo>
                  <a:lnTo>
                    <a:pt x="62" y="12"/>
                  </a:lnTo>
                  <a:lnTo>
                    <a:pt x="33" y="0"/>
                  </a:lnTo>
                  <a:lnTo>
                    <a:pt x="30" y="11"/>
                  </a:lnTo>
                  <a:lnTo>
                    <a:pt x="26" y="20"/>
                  </a:lnTo>
                  <a:lnTo>
                    <a:pt x="20" y="30"/>
                  </a:lnTo>
                  <a:lnTo>
                    <a:pt x="16" y="41"/>
                  </a:lnTo>
                  <a:lnTo>
                    <a:pt x="12" y="50"/>
                  </a:lnTo>
                  <a:lnTo>
                    <a:pt x="7" y="61"/>
                  </a:lnTo>
                  <a:lnTo>
                    <a:pt x="3" y="72"/>
                  </a:lnTo>
                  <a:lnTo>
                    <a:pt x="0" y="82"/>
                  </a:lnTo>
                  <a:lnTo>
                    <a:pt x="3" y="97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1157"/>
            <p:cNvSpPr>
              <a:spLocks/>
            </p:cNvSpPr>
            <p:nvPr/>
          </p:nvSpPr>
          <p:spPr bwMode="auto">
            <a:xfrm>
              <a:off x="1466" y="2621"/>
              <a:ext cx="27" cy="60"/>
            </a:xfrm>
            <a:custGeom>
              <a:avLst/>
              <a:gdLst>
                <a:gd name="T0" fmla="*/ 81 w 81"/>
                <a:gd name="T1" fmla="*/ 180 h 180"/>
                <a:gd name="T2" fmla="*/ 81 w 81"/>
                <a:gd name="T3" fmla="*/ 155 h 180"/>
                <a:gd name="T4" fmla="*/ 80 w 81"/>
                <a:gd name="T5" fmla="*/ 131 h 180"/>
                <a:gd name="T6" fmla="*/ 74 w 81"/>
                <a:gd name="T7" fmla="*/ 107 h 180"/>
                <a:gd name="T8" fmla="*/ 69 w 81"/>
                <a:gd name="T9" fmla="*/ 83 h 180"/>
                <a:gd name="T10" fmla="*/ 60 w 81"/>
                <a:gd name="T11" fmla="*/ 60 h 180"/>
                <a:gd name="T12" fmla="*/ 49 w 81"/>
                <a:gd name="T13" fmla="*/ 37 h 180"/>
                <a:gd name="T14" fmla="*/ 37 w 81"/>
                <a:gd name="T15" fmla="*/ 18 h 180"/>
                <a:gd name="T16" fmla="*/ 23 w 81"/>
                <a:gd name="T17" fmla="*/ 0 h 180"/>
                <a:gd name="T18" fmla="*/ 0 w 81"/>
                <a:gd name="T19" fmla="*/ 19 h 180"/>
                <a:gd name="T20" fmla="*/ 10 w 81"/>
                <a:gd name="T21" fmla="*/ 35 h 180"/>
                <a:gd name="T22" fmla="*/ 21 w 81"/>
                <a:gd name="T23" fmla="*/ 53 h 180"/>
                <a:gd name="T24" fmla="*/ 30 w 81"/>
                <a:gd name="T25" fmla="*/ 70 h 180"/>
                <a:gd name="T26" fmla="*/ 38 w 81"/>
                <a:gd name="T27" fmla="*/ 91 h 180"/>
                <a:gd name="T28" fmla="*/ 45 w 81"/>
                <a:gd name="T29" fmla="*/ 112 h 180"/>
                <a:gd name="T30" fmla="*/ 49 w 81"/>
                <a:gd name="T31" fmla="*/ 135 h 180"/>
                <a:gd name="T32" fmla="*/ 50 w 81"/>
                <a:gd name="T33" fmla="*/ 155 h 180"/>
                <a:gd name="T34" fmla="*/ 49 w 81"/>
                <a:gd name="T35" fmla="*/ 178 h 180"/>
                <a:gd name="T36" fmla="*/ 81 w 81"/>
                <a:gd name="T3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180">
                  <a:moveTo>
                    <a:pt x="81" y="180"/>
                  </a:moveTo>
                  <a:lnTo>
                    <a:pt x="81" y="155"/>
                  </a:lnTo>
                  <a:lnTo>
                    <a:pt x="80" y="131"/>
                  </a:lnTo>
                  <a:lnTo>
                    <a:pt x="74" y="107"/>
                  </a:lnTo>
                  <a:lnTo>
                    <a:pt x="69" y="83"/>
                  </a:lnTo>
                  <a:lnTo>
                    <a:pt x="60" y="60"/>
                  </a:lnTo>
                  <a:lnTo>
                    <a:pt x="49" y="37"/>
                  </a:lnTo>
                  <a:lnTo>
                    <a:pt x="37" y="18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35"/>
                  </a:lnTo>
                  <a:lnTo>
                    <a:pt x="21" y="53"/>
                  </a:lnTo>
                  <a:lnTo>
                    <a:pt x="30" y="70"/>
                  </a:lnTo>
                  <a:lnTo>
                    <a:pt x="38" y="91"/>
                  </a:lnTo>
                  <a:lnTo>
                    <a:pt x="45" y="112"/>
                  </a:lnTo>
                  <a:lnTo>
                    <a:pt x="49" y="135"/>
                  </a:lnTo>
                  <a:lnTo>
                    <a:pt x="50" y="155"/>
                  </a:lnTo>
                  <a:lnTo>
                    <a:pt x="49" y="178"/>
                  </a:lnTo>
                  <a:lnTo>
                    <a:pt x="81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1158"/>
            <p:cNvSpPr>
              <a:spLocks/>
            </p:cNvSpPr>
            <p:nvPr/>
          </p:nvSpPr>
          <p:spPr bwMode="auto">
            <a:xfrm>
              <a:off x="1453" y="2680"/>
              <a:ext cx="40" cy="53"/>
            </a:xfrm>
            <a:custGeom>
              <a:avLst/>
              <a:gdLst>
                <a:gd name="T0" fmla="*/ 31 w 119"/>
                <a:gd name="T1" fmla="*/ 140 h 159"/>
                <a:gd name="T2" fmla="*/ 20 w 119"/>
                <a:gd name="T3" fmla="*/ 159 h 159"/>
                <a:gd name="T4" fmla="*/ 45 w 119"/>
                <a:gd name="T5" fmla="*/ 147 h 159"/>
                <a:gd name="T6" fmla="*/ 66 w 119"/>
                <a:gd name="T7" fmla="*/ 132 h 159"/>
                <a:gd name="T8" fmla="*/ 81 w 119"/>
                <a:gd name="T9" fmla="*/ 113 h 159"/>
                <a:gd name="T10" fmla="*/ 95 w 119"/>
                <a:gd name="T11" fmla="*/ 92 h 159"/>
                <a:gd name="T12" fmla="*/ 104 w 119"/>
                <a:gd name="T13" fmla="*/ 72 h 159"/>
                <a:gd name="T14" fmla="*/ 111 w 119"/>
                <a:gd name="T15" fmla="*/ 47 h 159"/>
                <a:gd name="T16" fmla="*/ 116 w 119"/>
                <a:gd name="T17" fmla="*/ 24 h 159"/>
                <a:gd name="T18" fmla="*/ 119 w 119"/>
                <a:gd name="T19" fmla="*/ 3 h 159"/>
                <a:gd name="T20" fmla="*/ 88 w 119"/>
                <a:gd name="T21" fmla="*/ 0 h 159"/>
                <a:gd name="T22" fmla="*/ 84 w 119"/>
                <a:gd name="T23" fmla="*/ 20 h 159"/>
                <a:gd name="T24" fmla="*/ 81 w 119"/>
                <a:gd name="T25" fmla="*/ 40 h 159"/>
                <a:gd name="T26" fmla="*/ 74 w 119"/>
                <a:gd name="T27" fmla="*/ 59 h 159"/>
                <a:gd name="T28" fmla="*/ 66 w 119"/>
                <a:gd name="T29" fmla="*/ 78 h 159"/>
                <a:gd name="T30" fmla="*/ 55 w 119"/>
                <a:gd name="T31" fmla="*/ 94 h 159"/>
                <a:gd name="T32" fmla="*/ 43 w 119"/>
                <a:gd name="T33" fmla="*/ 109 h 159"/>
                <a:gd name="T34" fmla="*/ 29 w 119"/>
                <a:gd name="T35" fmla="*/ 120 h 159"/>
                <a:gd name="T36" fmla="*/ 11 w 119"/>
                <a:gd name="T37" fmla="*/ 128 h 159"/>
                <a:gd name="T38" fmla="*/ 0 w 119"/>
                <a:gd name="T39" fmla="*/ 146 h 159"/>
                <a:gd name="T40" fmla="*/ 31 w 119"/>
                <a:gd name="T41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59">
                  <a:moveTo>
                    <a:pt x="31" y="140"/>
                  </a:moveTo>
                  <a:lnTo>
                    <a:pt x="20" y="159"/>
                  </a:lnTo>
                  <a:lnTo>
                    <a:pt x="45" y="147"/>
                  </a:lnTo>
                  <a:lnTo>
                    <a:pt x="66" y="132"/>
                  </a:lnTo>
                  <a:lnTo>
                    <a:pt x="81" y="113"/>
                  </a:lnTo>
                  <a:lnTo>
                    <a:pt x="95" y="92"/>
                  </a:lnTo>
                  <a:lnTo>
                    <a:pt x="104" y="72"/>
                  </a:lnTo>
                  <a:lnTo>
                    <a:pt x="111" y="47"/>
                  </a:lnTo>
                  <a:lnTo>
                    <a:pt x="116" y="24"/>
                  </a:lnTo>
                  <a:lnTo>
                    <a:pt x="119" y="3"/>
                  </a:lnTo>
                  <a:lnTo>
                    <a:pt x="88" y="0"/>
                  </a:lnTo>
                  <a:lnTo>
                    <a:pt x="84" y="20"/>
                  </a:lnTo>
                  <a:lnTo>
                    <a:pt x="81" y="40"/>
                  </a:lnTo>
                  <a:lnTo>
                    <a:pt x="74" y="59"/>
                  </a:lnTo>
                  <a:lnTo>
                    <a:pt x="66" y="78"/>
                  </a:lnTo>
                  <a:lnTo>
                    <a:pt x="55" y="94"/>
                  </a:lnTo>
                  <a:lnTo>
                    <a:pt x="43" y="109"/>
                  </a:lnTo>
                  <a:lnTo>
                    <a:pt x="29" y="120"/>
                  </a:lnTo>
                  <a:lnTo>
                    <a:pt x="11" y="128"/>
                  </a:lnTo>
                  <a:lnTo>
                    <a:pt x="0" y="146"/>
                  </a:lnTo>
                  <a:lnTo>
                    <a:pt x="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1159"/>
            <p:cNvSpPr>
              <a:spLocks/>
            </p:cNvSpPr>
            <p:nvPr/>
          </p:nvSpPr>
          <p:spPr bwMode="auto">
            <a:xfrm>
              <a:off x="1439" y="2727"/>
              <a:ext cx="27" cy="57"/>
            </a:xfrm>
            <a:custGeom>
              <a:avLst/>
              <a:gdLst>
                <a:gd name="T0" fmla="*/ 22 w 79"/>
                <a:gd name="T1" fmla="*/ 170 h 170"/>
                <a:gd name="T2" fmla="*/ 38 w 79"/>
                <a:gd name="T3" fmla="*/ 153 h 170"/>
                <a:gd name="T4" fmla="*/ 53 w 79"/>
                <a:gd name="T5" fmla="*/ 135 h 170"/>
                <a:gd name="T6" fmla="*/ 64 w 79"/>
                <a:gd name="T7" fmla="*/ 115 h 170"/>
                <a:gd name="T8" fmla="*/ 72 w 79"/>
                <a:gd name="T9" fmla="*/ 95 h 170"/>
                <a:gd name="T10" fmla="*/ 77 w 79"/>
                <a:gd name="T11" fmla="*/ 72 h 170"/>
                <a:gd name="T12" fmla="*/ 79 w 79"/>
                <a:gd name="T13" fmla="*/ 50 h 170"/>
                <a:gd name="T14" fmla="*/ 79 w 79"/>
                <a:gd name="T15" fmla="*/ 27 h 170"/>
                <a:gd name="T16" fmla="*/ 75 w 79"/>
                <a:gd name="T17" fmla="*/ 0 h 170"/>
                <a:gd name="T18" fmla="*/ 42 w 79"/>
                <a:gd name="T19" fmla="*/ 6 h 170"/>
                <a:gd name="T20" fmla="*/ 46 w 79"/>
                <a:gd name="T21" fmla="*/ 29 h 170"/>
                <a:gd name="T22" fmla="*/ 46 w 79"/>
                <a:gd name="T23" fmla="*/ 50 h 170"/>
                <a:gd name="T24" fmla="*/ 45 w 79"/>
                <a:gd name="T25" fmla="*/ 69 h 170"/>
                <a:gd name="T26" fmla="*/ 42 w 79"/>
                <a:gd name="T27" fmla="*/ 87 h 170"/>
                <a:gd name="T28" fmla="*/ 35 w 79"/>
                <a:gd name="T29" fmla="*/ 102 h 170"/>
                <a:gd name="T30" fmla="*/ 26 w 79"/>
                <a:gd name="T31" fmla="*/ 118 h 170"/>
                <a:gd name="T32" fmla="*/ 15 w 79"/>
                <a:gd name="T33" fmla="*/ 133 h 170"/>
                <a:gd name="T34" fmla="*/ 0 w 79"/>
                <a:gd name="T35" fmla="*/ 147 h 170"/>
                <a:gd name="T36" fmla="*/ 22 w 79"/>
                <a:gd name="T3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70">
                  <a:moveTo>
                    <a:pt x="22" y="170"/>
                  </a:moveTo>
                  <a:lnTo>
                    <a:pt x="38" y="153"/>
                  </a:lnTo>
                  <a:lnTo>
                    <a:pt x="53" y="135"/>
                  </a:lnTo>
                  <a:lnTo>
                    <a:pt x="64" y="115"/>
                  </a:lnTo>
                  <a:lnTo>
                    <a:pt x="72" y="95"/>
                  </a:lnTo>
                  <a:lnTo>
                    <a:pt x="77" y="72"/>
                  </a:lnTo>
                  <a:lnTo>
                    <a:pt x="79" y="50"/>
                  </a:lnTo>
                  <a:lnTo>
                    <a:pt x="79" y="27"/>
                  </a:lnTo>
                  <a:lnTo>
                    <a:pt x="75" y="0"/>
                  </a:lnTo>
                  <a:lnTo>
                    <a:pt x="42" y="6"/>
                  </a:lnTo>
                  <a:lnTo>
                    <a:pt x="46" y="29"/>
                  </a:lnTo>
                  <a:lnTo>
                    <a:pt x="46" y="50"/>
                  </a:lnTo>
                  <a:lnTo>
                    <a:pt x="45" y="69"/>
                  </a:lnTo>
                  <a:lnTo>
                    <a:pt x="42" y="87"/>
                  </a:lnTo>
                  <a:lnTo>
                    <a:pt x="35" y="102"/>
                  </a:lnTo>
                  <a:lnTo>
                    <a:pt x="26" y="118"/>
                  </a:lnTo>
                  <a:lnTo>
                    <a:pt x="15" y="133"/>
                  </a:lnTo>
                  <a:lnTo>
                    <a:pt x="0" y="147"/>
                  </a:lnTo>
                  <a:lnTo>
                    <a:pt x="22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1160"/>
            <p:cNvSpPr>
              <a:spLocks/>
            </p:cNvSpPr>
            <p:nvPr/>
          </p:nvSpPr>
          <p:spPr bwMode="auto">
            <a:xfrm>
              <a:off x="1391" y="2776"/>
              <a:ext cx="56" cy="30"/>
            </a:xfrm>
            <a:custGeom>
              <a:avLst/>
              <a:gdLst>
                <a:gd name="T0" fmla="*/ 0 w 167"/>
                <a:gd name="T1" fmla="*/ 89 h 89"/>
                <a:gd name="T2" fmla="*/ 12 w 167"/>
                <a:gd name="T3" fmla="*/ 89 h 89"/>
                <a:gd name="T4" fmla="*/ 21 w 167"/>
                <a:gd name="T5" fmla="*/ 89 h 89"/>
                <a:gd name="T6" fmla="*/ 32 w 167"/>
                <a:gd name="T7" fmla="*/ 89 h 89"/>
                <a:gd name="T8" fmla="*/ 44 w 167"/>
                <a:gd name="T9" fmla="*/ 88 h 89"/>
                <a:gd name="T10" fmla="*/ 56 w 167"/>
                <a:gd name="T11" fmla="*/ 85 h 89"/>
                <a:gd name="T12" fmla="*/ 67 w 167"/>
                <a:gd name="T13" fmla="*/ 83 h 89"/>
                <a:gd name="T14" fmla="*/ 78 w 167"/>
                <a:gd name="T15" fmla="*/ 79 h 89"/>
                <a:gd name="T16" fmla="*/ 87 w 167"/>
                <a:gd name="T17" fmla="*/ 76 h 89"/>
                <a:gd name="T18" fmla="*/ 100 w 167"/>
                <a:gd name="T19" fmla="*/ 71 h 89"/>
                <a:gd name="T20" fmla="*/ 110 w 167"/>
                <a:gd name="T21" fmla="*/ 65 h 89"/>
                <a:gd name="T22" fmla="*/ 121 w 167"/>
                <a:gd name="T23" fmla="*/ 58 h 89"/>
                <a:gd name="T24" fmla="*/ 131 w 167"/>
                <a:gd name="T25" fmla="*/ 53 h 89"/>
                <a:gd name="T26" fmla="*/ 140 w 167"/>
                <a:gd name="T27" fmla="*/ 46 h 89"/>
                <a:gd name="T28" fmla="*/ 149 w 167"/>
                <a:gd name="T29" fmla="*/ 38 h 89"/>
                <a:gd name="T30" fmla="*/ 159 w 167"/>
                <a:gd name="T31" fmla="*/ 31 h 89"/>
                <a:gd name="T32" fmla="*/ 167 w 167"/>
                <a:gd name="T33" fmla="*/ 22 h 89"/>
                <a:gd name="T34" fmla="*/ 145 w 167"/>
                <a:gd name="T35" fmla="*/ 0 h 89"/>
                <a:gd name="T36" fmla="*/ 137 w 167"/>
                <a:gd name="T37" fmla="*/ 7 h 89"/>
                <a:gd name="T38" fmla="*/ 129 w 167"/>
                <a:gd name="T39" fmla="*/ 15 h 89"/>
                <a:gd name="T40" fmla="*/ 121 w 167"/>
                <a:gd name="T41" fmla="*/ 21 h 89"/>
                <a:gd name="T42" fmla="*/ 113 w 167"/>
                <a:gd name="T43" fmla="*/ 26 h 89"/>
                <a:gd name="T44" fmla="*/ 104 w 167"/>
                <a:gd name="T45" fmla="*/ 31 h 89"/>
                <a:gd name="T46" fmla="*/ 96 w 167"/>
                <a:gd name="T47" fmla="*/ 38 h 89"/>
                <a:gd name="T48" fmla="*/ 86 w 167"/>
                <a:gd name="T49" fmla="*/ 42 h 89"/>
                <a:gd name="T50" fmla="*/ 78 w 167"/>
                <a:gd name="T51" fmla="*/ 45 h 89"/>
                <a:gd name="T52" fmla="*/ 67 w 167"/>
                <a:gd name="T53" fmla="*/ 49 h 89"/>
                <a:gd name="T54" fmla="*/ 58 w 167"/>
                <a:gd name="T55" fmla="*/ 52 h 89"/>
                <a:gd name="T56" fmla="*/ 50 w 167"/>
                <a:gd name="T57" fmla="*/ 54 h 89"/>
                <a:gd name="T58" fmla="*/ 40 w 167"/>
                <a:gd name="T59" fmla="*/ 56 h 89"/>
                <a:gd name="T60" fmla="*/ 31 w 167"/>
                <a:gd name="T61" fmla="*/ 57 h 89"/>
                <a:gd name="T62" fmla="*/ 21 w 167"/>
                <a:gd name="T63" fmla="*/ 58 h 89"/>
                <a:gd name="T64" fmla="*/ 12 w 167"/>
                <a:gd name="T65" fmla="*/ 58 h 89"/>
                <a:gd name="T66" fmla="*/ 3 w 167"/>
                <a:gd name="T67" fmla="*/ 57 h 89"/>
                <a:gd name="T68" fmla="*/ 0 w 167"/>
                <a:gd name="T6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89">
                  <a:moveTo>
                    <a:pt x="0" y="89"/>
                  </a:moveTo>
                  <a:lnTo>
                    <a:pt x="12" y="89"/>
                  </a:lnTo>
                  <a:lnTo>
                    <a:pt x="21" y="89"/>
                  </a:lnTo>
                  <a:lnTo>
                    <a:pt x="32" y="89"/>
                  </a:lnTo>
                  <a:lnTo>
                    <a:pt x="44" y="88"/>
                  </a:lnTo>
                  <a:lnTo>
                    <a:pt x="56" y="85"/>
                  </a:lnTo>
                  <a:lnTo>
                    <a:pt x="67" y="83"/>
                  </a:lnTo>
                  <a:lnTo>
                    <a:pt x="78" y="79"/>
                  </a:lnTo>
                  <a:lnTo>
                    <a:pt x="87" y="76"/>
                  </a:lnTo>
                  <a:lnTo>
                    <a:pt x="100" y="71"/>
                  </a:lnTo>
                  <a:lnTo>
                    <a:pt x="110" y="65"/>
                  </a:lnTo>
                  <a:lnTo>
                    <a:pt x="121" y="58"/>
                  </a:lnTo>
                  <a:lnTo>
                    <a:pt x="131" y="53"/>
                  </a:lnTo>
                  <a:lnTo>
                    <a:pt x="140" y="46"/>
                  </a:lnTo>
                  <a:lnTo>
                    <a:pt x="149" y="38"/>
                  </a:lnTo>
                  <a:lnTo>
                    <a:pt x="159" y="31"/>
                  </a:lnTo>
                  <a:lnTo>
                    <a:pt x="167" y="22"/>
                  </a:lnTo>
                  <a:lnTo>
                    <a:pt x="145" y="0"/>
                  </a:lnTo>
                  <a:lnTo>
                    <a:pt x="137" y="7"/>
                  </a:lnTo>
                  <a:lnTo>
                    <a:pt x="129" y="15"/>
                  </a:lnTo>
                  <a:lnTo>
                    <a:pt x="121" y="21"/>
                  </a:lnTo>
                  <a:lnTo>
                    <a:pt x="113" y="26"/>
                  </a:lnTo>
                  <a:lnTo>
                    <a:pt x="104" y="31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78" y="45"/>
                  </a:lnTo>
                  <a:lnTo>
                    <a:pt x="67" y="49"/>
                  </a:lnTo>
                  <a:lnTo>
                    <a:pt x="58" y="52"/>
                  </a:lnTo>
                  <a:lnTo>
                    <a:pt x="50" y="54"/>
                  </a:lnTo>
                  <a:lnTo>
                    <a:pt x="40" y="56"/>
                  </a:lnTo>
                  <a:lnTo>
                    <a:pt x="31" y="57"/>
                  </a:lnTo>
                  <a:lnTo>
                    <a:pt x="21" y="58"/>
                  </a:lnTo>
                  <a:lnTo>
                    <a:pt x="12" y="58"/>
                  </a:lnTo>
                  <a:lnTo>
                    <a:pt x="3" y="5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1161"/>
            <p:cNvSpPr>
              <a:spLocks/>
            </p:cNvSpPr>
            <p:nvPr/>
          </p:nvSpPr>
          <p:spPr bwMode="auto">
            <a:xfrm>
              <a:off x="1438" y="2775"/>
              <a:ext cx="6" cy="11"/>
            </a:xfrm>
            <a:custGeom>
              <a:avLst/>
              <a:gdLst>
                <a:gd name="T0" fmla="*/ 18 w 18"/>
                <a:gd name="T1" fmla="*/ 0 h 33"/>
                <a:gd name="T2" fmla="*/ 4 w 18"/>
                <a:gd name="T3" fmla="*/ 4 h 33"/>
                <a:gd name="T4" fmla="*/ 0 w 18"/>
                <a:gd name="T5" fmla="*/ 15 h 33"/>
                <a:gd name="T6" fmla="*/ 3 w 18"/>
                <a:gd name="T7" fmla="*/ 27 h 33"/>
                <a:gd name="T8" fmla="*/ 13 w 18"/>
                <a:gd name="T9" fmla="*/ 33 h 33"/>
                <a:gd name="T10" fmla="*/ 18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lnTo>
                    <a:pt x="4" y="4"/>
                  </a:lnTo>
                  <a:lnTo>
                    <a:pt x="0" y="15"/>
                  </a:lnTo>
                  <a:lnTo>
                    <a:pt x="3" y="27"/>
                  </a:lnTo>
                  <a:lnTo>
                    <a:pt x="13" y="3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1162"/>
            <p:cNvSpPr>
              <a:spLocks/>
            </p:cNvSpPr>
            <p:nvPr/>
          </p:nvSpPr>
          <p:spPr bwMode="auto">
            <a:xfrm>
              <a:off x="1649" y="2768"/>
              <a:ext cx="11" cy="6"/>
            </a:xfrm>
            <a:custGeom>
              <a:avLst/>
              <a:gdLst>
                <a:gd name="T0" fmla="*/ 0 w 32"/>
                <a:gd name="T1" fmla="*/ 6 h 19"/>
                <a:gd name="T2" fmla="*/ 2 w 32"/>
                <a:gd name="T3" fmla="*/ 12 h 19"/>
                <a:gd name="T4" fmla="*/ 6 w 32"/>
                <a:gd name="T5" fmla="*/ 16 h 19"/>
                <a:gd name="T6" fmla="*/ 13 w 32"/>
                <a:gd name="T7" fmla="*/ 19 h 19"/>
                <a:gd name="T8" fmla="*/ 19 w 32"/>
                <a:gd name="T9" fmla="*/ 19 h 19"/>
                <a:gd name="T10" fmla="*/ 24 w 32"/>
                <a:gd name="T11" fmla="*/ 16 h 19"/>
                <a:gd name="T12" fmla="*/ 28 w 32"/>
                <a:gd name="T13" fmla="*/ 14 h 19"/>
                <a:gd name="T14" fmla="*/ 32 w 32"/>
                <a:gd name="T15" fmla="*/ 7 h 19"/>
                <a:gd name="T16" fmla="*/ 32 w 32"/>
                <a:gd name="T17" fmla="*/ 0 h 19"/>
                <a:gd name="T18" fmla="*/ 0 w 32"/>
                <a:gd name="T1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0" y="6"/>
                  </a:moveTo>
                  <a:lnTo>
                    <a:pt x="2" y="12"/>
                  </a:lnTo>
                  <a:lnTo>
                    <a:pt x="6" y="16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1163"/>
            <p:cNvSpPr>
              <a:spLocks/>
            </p:cNvSpPr>
            <p:nvPr/>
          </p:nvSpPr>
          <p:spPr bwMode="auto">
            <a:xfrm>
              <a:off x="1629" y="2719"/>
              <a:ext cx="31" cy="51"/>
            </a:xfrm>
            <a:custGeom>
              <a:avLst/>
              <a:gdLst>
                <a:gd name="T0" fmla="*/ 0 w 93"/>
                <a:gd name="T1" fmla="*/ 25 h 152"/>
                <a:gd name="T2" fmla="*/ 0 w 93"/>
                <a:gd name="T3" fmla="*/ 26 h 152"/>
                <a:gd name="T4" fmla="*/ 12 w 93"/>
                <a:gd name="T5" fmla="*/ 37 h 152"/>
                <a:gd name="T6" fmla="*/ 22 w 93"/>
                <a:gd name="T7" fmla="*/ 48 h 152"/>
                <a:gd name="T8" fmla="*/ 30 w 93"/>
                <a:gd name="T9" fmla="*/ 60 h 152"/>
                <a:gd name="T10" fmla="*/ 38 w 93"/>
                <a:gd name="T11" fmla="*/ 75 h 152"/>
                <a:gd name="T12" fmla="*/ 44 w 93"/>
                <a:gd name="T13" fmla="*/ 89 h 152"/>
                <a:gd name="T14" fmla="*/ 51 w 93"/>
                <a:gd name="T15" fmla="*/ 107 h 152"/>
                <a:gd name="T16" fmla="*/ 57 w 93"/>
                <a:gd name="T17" fmla="*/ 129 h 152"/>
                <a:gd name="T18" fmla="*/ 61 w 93"/>
                <a:gd name="T19" fmla="*/ 152 h 152"/>
                <a:gd name="T20" fmla="*/ 93 w 93"/>
                <a:gd name="T21" fmla="*/ 146 h 152"/>
                <a:gd name="T22" fmla="*/ 86 w 93"/>
                <a:gd name="T23" fmla="*/ 122 h 152"/>
                <a:gd name="T24" fmla="*/ 81 w 93"/>
                <a:gd name="T25" fmla="*/ 99 h 152"/>
                <a:gd name="T26" fmla="*/ 75 w 93"/>
                <a:gd name="T27" fmla="*/ 80 h 152"/>
                <a:gd name="T28" fmla="*/ 67 w 93"/>
                <a:gd name="T29" fmla="*/ 61 h 152"/>
                <a:gd name="T30" fmla="*/ 57 w 93"/>
                <a:gd name="T31" fmla="*/ 45 h 152"/>
                <a:gd name="T32" fmla="*/ 47 w 93"/>
                <a:gd name="T33" fmla="*/ 30 h 152"/>
                <a:gd name="T34" fmla="*/ 34 w 93"/>
                <a:gd name="T35" fmla="*/ 15 h 152"/>
                <a:gd name="T36" fmla="*/ 20 w 93"/>
                <a:gd name="T37" fmla="*/ 0 h 152"/>
                <a:gd name="T38" fmla="*/ 20 w 93"/>
                <a:gd name="T39" fmla="*/ 2 h 152"/>
                <a:gd name="T40" fmla="*/ 0 w 93"/>
                <a:gd name="T41" fmla="*/ 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52">
                  <a:moveTo>
                    <a:pt x="0" y="25"/>
                  </a:moveTo>
                  <a:lnTo>
                    <a:pt x="0" y="26"/>
                  </a:lnTo>
                  <a:lnTo>
                    <a:pt x="12" y="37"/>
                  </a:lnTo>
                  <a:lnTo>
                    <a:pt x="22" y="48"/>
                  </a:lnTo>
                  <a:lnTo>
                    <a:pt x="30" y="60"/>
                  </a:lnTo>
                  <a:lnTo>
                    <a:pt x="38" y="75"/>
                  </a:lnTo>
                  <a:lnTo>
                    <a:pt x="44" y="89"/>
                  </a:lnTo>
                  <a:lnTo>
                    <a:pt x="51" y="107"/>
                  </a:lnTo>
                  <a:lnTo>
                    <a:pt x="57" y="129"/>
                  </a:lnTo>
                  <a:lnTo>
                    <a:pt x="61" y="152"/>
                  </a:lnTo>
                  <a:lnTo>
                    <a:pt x="93" y="146"/>
                  </a:lnTo>
                  <a:lnTo>
                    <a:pt x="86" y="122"/>
                  </a:lnTo>
                  <a:lnTo>
                    <a:pt x="81" y="99"/>
                  </a:lnTo>
                  <a:lnTo>
                    <a:pt x="75" y="80"/>
                  </a:lnTo>
                  <a:lnTo>
                    <a:pt x="67" y="61"/>
                  </a:lnTo>
                  <a:lnTo>
                    <a:pt x="57" y="45"/>
                  </a:lnTo>
                  <a:lnTo>
                    <a:pt x="47" y="30"/>
                  </a:lnTo>
                  <a:lnTo>
                    <a:pt x="34" y="15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1164"/>
            <p:cNvSpPr>
              <a:spLocks/>
            </p:cNvSpPr>
            <p:nvPr/>
          </p:nvSpPr>
          <p:spPr bwMode="auto">
            <a:xfrm>
              <a:off x="1583" y="2707"/>
              <a:ext cx="52" cy="21"/>
            </a:xfrm>
            <a:custGeom>
              <a:avLst/>
              <a:gdLst>
                <a:gd name="T0" fmla="*/ 0 w 157"/>
                <a:gd name="T1" fmla="*/ 7 h 61"/>
                <a:gd name="T2" fmla="*/ 13 w 157"/>
                <a:gd name="T3" fmla="*/ 31 h 61"/>
                <a:gd name="T4" fmla="*/ 22 w 157"/>
                <a:gd name="T5" fmla="*/ 31 h 61"/>
                <a:gd name="T6" fmla="*/ 33 w 157"/>
                <a:gd name="T7" fmla="*/ 31 h 61"/>
                <a:gd name="T8" fmla="*/ 42 w 157"/>
                <a:gd name="T9" fmla="*/ 32 h 61"/>
                <a:gd name="T10" fmla="*/ 52 w 157"/>
                <a:gd name="T11" fmla="*/ 32 h 61"/>
                <a:gd name="T12" fmla="*/ 60 w 157"/>
                <a:gd name="T13" fmla="*/ 32 h 61"/>
                <a:gd name="T14" fmla="*/ 68 w 157"/>
                <a:gd name="T15" fmla="*/ 34 h 61"/>
                <a:gd name="T16" fmla="*/ 76 w 157"/>
                <a:gd name="T17" fmla="*/ 35 h 61"/>
                <a:gd name="T18" fmla="*/ 85 w 157"/>
                <a:gd name="T19" fmla="*/ 38 h 61"/>
                <a:gd name="T20" fmla="*/ 92 w 157"/>
                <a:gd name="T21" fmla="*/ 38 h 61"/>
                <a:gd name="T22" fmla="*/ 99 w 157"/>
                <a:gd name="T23" fmla="*/ 40 h 61"/>
                <a:gd name="T24" fmla="*/ 107 w 157"/>
                <a:gd name="T25" fmla="*/ 43 h 61"/>
                <a:gd name="T26" fmla="*/ 112 w 157"/>
                <a:gd name="T27" fmla="*/ 46 h 61"/>
                <a:gd name="T28" fmla="*/ 119 w 157"/>
                <a:gd name="T29" fmla="*/ 49 h 61"/>
                <a:gd name="T30" fmla="*/ 126 w 157"/>
                <a:gd name="T31" fmla="*/ 53 h 61"/>
                <a:gd name="T32" fmla="*/ 131 w 157"/>
                <a:gd name="T33" fmla="*/ 57 h 61"/>
                <a:gd name="T34" fmla="*/ 137 w 157"/>
                <a:gd name="T35" fmla="*/ 61 h 61"/>
                <a:gd name="T36" fmla="*/ 157 w 157"/>
                <a:gd name="T37" fmla="*/ 38 h 61"/>
                <a:gd name="T38" fmla="*/ 150 w 157"/>
                <a:gd name="T39" fmla="*/ 31 h 61"/>
                <a:gd name="T40" fmla="*/ 142 w 157"/>
                <a:gd name="T41" fmla="*/ 26 h 61"/>
                <a:gd name="T42" fmla="*/ 134 w 157"/>
                <a:gd name="T43" fmla="*/ 20 h 61"/>
                <a:gd name="T44" fmla="*/ 126 w 157"/>
                <a:gd name="T45" fmla="*/ 18 h 61"/>
                <a:gd name="T46" fmla="*/ 116 w 157"/>
                <a:gd name="T47" fmla="*/ 12 h 61"/>
                <a:gd name="T48" fmla="*/ 107 w 157"/>
                <a:gd name="T49" fmla="*/ 11 h 61"/>
                <a:gd name="T50" fmla="*/ 99 w 157"/>
                <a:gd name="T51" fmla="*/ 8 h 61"/>
                <a:gd name="T52" fmla="*/ 89 w 157"/>
                <a:gd name="T53" fmla="*/ 5 h 61"/>
                <a:gd name="T54" fmla="*/ 80 w 157"/>
                <a:gd name="T55" fmla="*/ 4 h 61"/>
                <a:gd name="T56" fmla="*/ 72 w 157"/>
                <a:gd name="T57" fmla="*/ 3 h 61"/>
                <a:gd name="T58" fmla="*/ 61 w 157"/>
                <a:gd name="T59" fmla="*/ 1 h 61"/>
                <a:gd name="T60" fmla="*/ 52 w 157"/>
                <a:gd name="T61" fmla="*/ 0 h 61"/>
                <a:gd name="T62" fmla="*/ 42 w 157"/>
                <a:gd name="T63" fmla="*/ 0 h 61"/>
                <a:gd name="T64" fmla="*/ 33 w 157"/>
                <a:gd name="T65" fmla="*/ 0 h 61"/>
                <a:gd name="T66" fmla="*/ 22 w 157"/>
                <a:gd name="T67" fmla="*/ 0 h 61"/>
                <a:gd name="T68" fmla="*/ 13 w 157"/>
                <a:gd name="T69" fmla="*/ 0 h 61"/>
                <a:gd name="T70" fmla="*/ 25 w 157"/>
                <a:gd name="T71" fmla="*/ 24 h 61"/>
                <a:gd name="T72" fmla="*/ 0 w 157"/>
                <a:gd name="T7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61">
                  <a:moveTo>
                    <a:pt x="0" y="7"/>
                  </a:moveTo>
                  <a:lnTo>
                    <a:pt x="13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42" y="32"/>
                  </a:lnTo>
                  <a:lnTo>
                    <a:pt x="52" y="32"/>
                  </a:lnTo>
                  <a:lnTo>
                    <a:pt x="60" y="32"/>
                  </a:lnTo>
                  <a:lnTo>
                    <a:pt x="68" y="34"/>
                  </a:lnTo>
                  <a:lnTo>
                    <a:pt x="76" y="35"/>
                  </a:lnTo>
                  <a:lnTo>
                    <a:pt x="85" y="38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107" y="43"/>
                  </a:lnTo>
                  <a:lnTo>
                    <a:pt x="112" y="46"/>
                  </a:lnTo>
                  <a:lnTo>
                    <a:pt x="119" y="49"/>
                  </a:lnTo>
                  <a:lnTo>
                    <a:pt x="126" y="53"/>
                  </a:lnTo>
                  <a:lnTo>
                    <a:pt x="131" y="57"/>
                  </a:lnTo>
                  <a:lnTo>
                    <a:pt x="137" y="61"/>
                  </a:lnTo>
                  <a:lnTo>
                    <a:pt x="157" y="38"/>
                  </a:lnTo>
                  <a:lnTo>
                    <a:pt x="150" y="31"/>
                  </a:lnTo>
                  <a:lnTo>
                    <a:pt x="142" y="26"/>
                  </a:lnTo>
                  <a:lnTo>
                    <a:pt x="134" y="20"/>
                  </a:lnTo>
                  <a:lnTo>
                    <a:pt x="126" y="18"/>
                  </a:lnTo>
                  <a:lnTo>
                    <a:pt x="116" y="12"/>
                  </a:lnTo>
                  <a:lnTo>
                    <a:pt x="107" y="11"/>
                  </a:lnTo>
                  <a:lnTo>
                    <a:pt x="99" y="8"/>
                  </a:lnTo>
                  <a:lnTo>
                    <a:pt x="89" y="5"/>
                  </a:lnTo>
                  <a:lnTo>
                    <a:pt x="80" y="4"/>
                  </a:lnTo>
                  <a:lnTo>
                    <a:pt x="72" y="3"/>
                  </a:lnTo>
                  <a:lnTo>
                    <a:pt x="61" y="1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25" y="2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1165"/>
            <p:cNvSpPr>
              <a:spLocks/>
            </p:cNvSpPr>
            <p:nvPr/>
          </p:nvSpPr>
          <p:spPr bwMode="auto">
            <a:xfrm>
              <a:off x="1583" y="2637"/>
              <a:ext cx="22" cy="79"/>
            </a:xfrm>
            <a:custGeom>
              <a:avLst/>
              <a:gdLst>
                <a:gd name="T0" fmla="*/ 25 w 68"/>
                <a:gd name="T1" fmla="*/ 5 h 236"/>
                <a:gd name="T2" fmla="*/ 31 w 68"/>
                <a:gd name="T3" fmla="*/ 35 h 236"/>
                <a:gd name="T4" fmla="*/ 36 w 68"/>
                <a:gd name="T5" fmla="*/ 62 h 236"/>
                <a:gd name="T6" fmla="*/ 37 w 68"/>
                <a:gd name="T7" fmla="*/ 91 h 236"/>
                <a:gd name="T8" fmla="*/ 36 w 68"/>
                <a:gd name="T9" fmla="*/ 120 h 236"/>
                <a:gd name="T10" fmla="*/ 31 w 68"/>
                <a:gd name="T11" fmla="*/ 145 h 236"/>
                <a:gd name="T12" fmla="*/ 25 w 68"/>
                <a:gd name="T13" fmla="*/ 171 h 236"/>
                <a:gd name="T14" fmla="*/ 14 w 68"/>
                <a:gd name="T15" fmla="*/ 194 h 236"/>
                <a:gd name="T16" fmla="*/ 0 w 68"/>
                <a:gd name="T17" fmla="*/ 217 h 236"/>
                <a:gd name="T18" fmla="*/ 26 w 68"/>
                <a:gd name="T19" fmla="*/ 236 h 236"/>
                <a:gd name="T20" fmla="*/ 42 w 68"/>
                <a:gd name="T21" fmla="*/ 209 h 236"/>
                <a:gd name="T22" fmla="*/ 56 w 68"/>
                <a:gd name="T23" fmla="*/ 180 h 236"/>
                <a:gd name="T24" fmla="*/ 64 w 68"/>
                <a:gd name="T25" fmla="*/ 152 h 236"/>
                <a:gd name="T26" fmla="*/ 68 w 68"/>
                <a:gd name="T27" fmla="*/ 121 h 236"/>
                <a:gd name="T28" fmla="*/ 68 w 68"/>
                <a:gd name="T29" fmla="*/ 91 h 236"/>
                <a:gd name="T30" fmla="*/ 67 w 68"/>
                <a:gd name="T31" fmla="*/ 60 h 236"/>
                <a:gd name="T32" fmla="*/ 62 w 68"/>
                <a:gd name="T33" fmla="*/ 29 h 236"/>
                <a:gd name="T34" fmla="*/ 56 w 68"/>
                <a:gd name="T35" fmla="*/ 0 h 236"/>
                <a:gd name="T36" fmla="*/ 25 w 68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36">
                  <a:moveTo>
                    <a:pt x="25" y="5"/>
                  </a:moveTo>
                  <a:lnTo>
                    <a:pt x="31" y="35"/>
                  </a:lnTo>
                  <a:lnTo>
                    <a:pt x="36" y="62"/>
                  </a:lnTo>
                  <a:lnTo>
                    <a:pt x="37" y="91"/>
                  </a:lnTo>
                  <a:lnTo>
                    <a:pt x="36" y="120"/>
                  </a:lnTo>
                  <a:lnTo>
                    <a:pt x="31" y="145"/>
                  </a:lnTo>
                  <a:lnTo>
                    <a:pt x="25" y="171"/>
                  </a:lnTo>
                  <a:lnTo>
                    <a:pt x="14" y="194"/>
                  </a:lnTo>
                  <a:lnTo>
                    <a:pt x="0" y="217"/>
                  </a:lnTo>
                  <a:lnTo>
                    <a:pt x="26" y="236"/>
                  </a:lnTo>
                  <a:lnTo>
                    <a:pt x="42" y="209"/>
                  </a:lnTo>
                  <a:lnTo>
                    <a:pt x="56" y="180"/>
                  </a:lnTo>
                  <a:lnTo>
                    <a:pt x="64" y="152"/>
                  </a:lnTo>
                  <a:lnTo>
                    <a:pt x="68" y="121"/>
                  </a:lnTo>
                  <a:lnTo>
                    <a:pt x="68" y="91"/>
                  </a:lnTo>
                  <a:lnTo>
                    <a:pt x="67" y="60"/>
                  </a:lnTo>
                  <a:lnTo>
                    <a:pt x="62" y="29"/>
                  </a:lnTo>
                  <a:lnTo>
                    <a:pt x="56" y="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1166"/>
            <p:cNvSpPr>
              <a:spLocks/>
            </p:cNvSpPr>
            <p:nvPr/>
          </p:nvSpPr>
          <p:spPr bwMode="auto">
            <a:xfrm>
              <a:off x="1547" y="2568"/>
              <a:ext cx="54" cy="71"/>
            </a:xfrm>
            <a:custGeom>
              <a:avLst/>
              <a:gdLst>
                <a:gd name="T0" fmla="*/ 0 w 161"/>
                <a:gd name="T1" fmla="*/ 24 h 213"/>
                <a:gd name="T2" fmla="*/ 9 w 161"/>
                <a:gd name="T3" fmla="*/ 31 h 213"/>
                <a:gd name="T4" fmla="*/ 18 w 161"/>
                <a:gd name="T5" fmla="*/ 39 h 213"/>
                <a:gd name="T6" fmla="*/ 27 w 161"/>
                <a:gd name="T7" fmla="*/ 47 h 213"/>
                <a:gd name="T8" fmla="*/ 36 w 161"/>
                <a:gd name="T9" fmla="*/ 56 h 213"/>
                <a:gd name="T10" fmla="*/ 47 w 161"/>
                <a:gd name="T11" fmla="*/ 66 h 213"/>
                <a:gd name="T12" fmla="*/ 56 w 161"/>
                <a:gd name="T13" fmla="*/ 78 h 213"/>
                <a:gd name="T14" fmla="*/ 66 w 161"/>
                <a:gd name="T15" fmla="*/ 90 h 213"/>
                <a:gd name="T16" fmla="*/ 75 w 161"/>
                <a:gd name="T17" fmla="*/ 102 h 213"/>
                <a:gd name="T18" fmla="*/ 83 w 161"/>
                <a:gd name="T19" fmla="*/ 116 h 213"/>
                <a:gd name="T20" fmla="*/ 93 w 161"/>
                <a:gd name="T21" fmla="*/ 129 h 213"/>
                <a:gd name="T22" fmla="*/ 101 w 161"/>
                <a:gd name="T23" fmla="*/ 143 h 213"/>
                <a:gd name="T24" fmla="*/ 107 w 161"/>
                <a:gd name="T25" fmla="*/ 158 h 213"/>
                <a:gd name="T26" fmla="*/ 116 w 161"/>
                <a:gd name="T27" fmla="*/ 171 h 213"/>
                <a:gd name="T28" fmla="*/ 121 w 161"/>
                <a:gd name="T29" fmla="*/ 186 h 213"/>
                <a:gd name="T30" fmla="*/ 126 w 161"/>
                <a:gd name="T31" fmla="*/ 201 h 213"/>
                <a:gd name="T32" fmla="*/ 130 w 161"/>
                <a:gd name="T33" fmla="*/ 213 h 213"/>
                <a:gd name="T34" fmla="*/ 161 w 161"/>
                <a:gd name="T35" fmla="*/ 208 h 213"/>
                <a:gd name="T36" fmla="*/ 157 w 161"/>
                <a:gd name="T37" fmla="*/ 190 h 213"/>
                <a:gd name="T38" fmla="*/ 151 w 161"/>
                <a:gd name="T39" fmla="*/ 174 h 213"/>
                <a:gd name="T40" fmla="*/ 144 w 161"/>
                <a:gd name="T41" fmla="*/ 158 h 213"/>
                <a:gd name="T42" fmla="*/ 137 w 161"/>
                <a:gd name="T43" fmla="*/ 144 h 213"/>
                <a:gd name="T44" fmla="*/ 129 w 161"/>
                <a:gd name="T45" fmla="*/ 128 h 213"/>
                <a:gd name="T46" fmla="*/ 120 w 161"/>
                <a:gd name="T47" fmla="*/ 113 h 213"/>
                <a:gd name="T48" fmla="*/ 110 w 161"/>
                <a:gd name="T49" fmla="*/ 98 h 213"/>
                <a:gd name="T50" fmla="*/ 101 w 161"/>
                <a:gd name="T51" fmla="*/ 85 h 213"/>
                <a:gd name="T52" fmla="*/ 90 w 161"/>
                <a:gd name="T53" fmla="*/ 71 h 213"/>
                <a:gd name="T54" fmla="*/ 82 w 161"/>
                <a:gd name="T55" fmla="*/ 58 h 213"/>
                <a:gd name="T56" fmla="*/ 70 w 161"/>
                <a:gd name="T57" fmla="*/ 46 h 213"/>
                <a:gd name="T58" fmla="*/ 60 w 161"/>
                <a:gd name="T59" fmla="*/ 35 h 213"/>
                <a:gd name="T60" fmla="*/ 49 w 161"/>
                <a:gd name="T61" fmla="*/ 24 h 213"/>
                <a:gd name="T62" fmla="*/ 39 w 161"/>
                <a:gd name="T63" fmla="*/ 15 h 213"/>
                <a:gd name="T64" fmla="*/ 29 w 161"/>
                <a:gd name="T65" fmla="*/ 6 h 213"/>
                <a:gd name="T66" fmla="*/ 18 w 161"/>
                <a:gd name="T67" fmla="*/ 0 h 213"/>
                <a:gd name="T68" fmla="*/ 0 w 161"/>
                <a:gd name="T69" fmla="*/ 2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213">
                  <a:moveTo>
                    <a:pt x="0" y="24"/>
                  </a:moveTo>
                  <a:lnTo>
                    <a:pt x="9" y="31"/>
                  </a:lnTo>
                  <a:lnTo>
                    <a:pt x="18" y="39"/>
                  </a:lnTo>
                  <a:lnTo>
                    <a:pt x="27" y="47"/>
                  </a:lnTo>
                  <a:lnTo>
                    <a:pt x="36" y="56"/>
                  </a:lnTo>
                  <a:lnTo>
                    <a:pt x="47" y="66"/>
                  </a:lnTo>
                  <a:lnTo>
                    <a:pt x="56" y="78"/>
                  </a:lnTo>
                  <a:lnTo>
                    <a:pt x="66" y="90"/>
                  </a:lnTo>
                  <a:lnTo>
                    <a:pt x="75" y="102"/>
                  </a:lnTo>
                  <a:lnTo>
                    <a:pt x="83" y="116"/>
                  </a:lnTo>
                  <a:lnTo>
                    <a:pt x="93" y="129"/>
                  </a:lnTo>
                  <a:lnTo>
                    <a:pt x="101" y="143"/>
                  </a:lnTo>
                  <a:lnTo>
                    <a:pt x="107" y="158"/>
                  </a:lnTo>
                  <a:lnTo>
                    <a:pt x="116" y="171"/>
                  </a:lnTo>
                  <a:lnTo>
                    <a:pt x="121" y="186"/>
                  </a:lnTo>
                  <a:lnTo>
                    <a:pt x="126" y="201"/>
                  </a:lnTo>
                  <a:lnTo>
                    <a:pt x="130" y="213"/>
                  </a:lnTo>
                  <a:lnTo>
                    <a:pt x="161" y="208"/>
                  </a:lnTo>
                  <a:lnTo>
                    <a:pt x="157" y="190"/>
                  </a:lnTo>
                  <a:lnTo>
                    <a:pt x="151" y="174"/>
                  </a:lnTo>
                  <a:lnTo>
                    <a:pt x="144" y="158"/>
                  </a:lnTo>
                  <a:lnTo>
                    <a:pt x="137" y="144"/>
                  </a:lnTo>
                  <a:lnTo>
                    <a:pt x="129" y="128"/>
                  </a:lnTo>
                  <a:lnTo>
                    <a:pt x="120" y="113"/>
                  </a:lnTo>
                  <a:lnTo>
                    <a:pt x="110" y="98"/>
                  </a:lnTo>
                  <a:lnTo>
                    <a:pt x="101" y="85"/>
                  </a:lnTo>
                  <a:lnTo>
                    <a:pt x="90" y="71"/>
                  </a:lnTo>
                  <a:lnTo>
                    <a:pt x="82" y="58"/>
                  </a:lnTo>
                  <a:lnTo>
                    <a:pt x="70" y="46"/>
                  </a:lnTo>
                  <a:lnTo>
                    <a:pt x="60" y="35"/>
                  </a:lnTo>
                  <a:lnTo>
                    <a:pt x="49" y="24"/>
                  </a:lnTo>
                  <a:lnTo>
                    <a:pt x="39" y="15"/>
                  </a:lnTo>
                  <a:lnTo>
                    <a:pt x="29" y="6"/>
                  </a:lnTo>
                  <a:lnTo>
                    <a:pt x="1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1167"/>
            <p:cNvSpPr>
              <a:spLocks/>
            </p:cNvSpPr>
            <p:nvPr/>
          </p:nvSpPr>
          <p:spPr bwMode="auto">
            <a:xfrm>
              <a:off x="1591" y="2633"/>
              <a:ext cx="8" cy="9"/>
            </a:xfrm>
            <a:custGeom>
              <a:avLst/>
              <a:gdLst>
                <a:gd name="T0" fmla="*/ 24 w 24"/>
                <a:gd name="T1" fmla="*/ 3 h 27"/>
                <a:gd name="T2" fmla="*/ 17 w 24"/>
                <a:gd name="T3" fmla="*/ 0 h 27"/>
                <a:gd name="T4" fmla="*/ 12 w 24"/>
                <a:gd name="T5" fmla="*/ 0 h 27"/>
                <a:gd name="T6" fmla="*/ 6 w 24"/>
                <a:gd name="T7" fmla="*/ 3 h 27"/>
                <a:gd name="T8" fmla="*/ 2 w 24"/>
                <a:gd name="T9" fmla="*/ 6 h 27"/>
                <a:gd name="T10" fmla="*/ 0 w 24"/>
                <a:gd name="T11" fmla="*/ 13 h 27"/>
                <a:gd name="T12" fmla="*/ 0 w 24"/>
                <a:gd name="T13" fmla="*/ 17 h 27"/>
                <a:gd name="T14" fmla="*/ 1 w 24"/>
                <a:gd name="T15" fmla="*/ 22 h 27"/>
                <a:gd name="T16" fmla="*/ 6 w 24"/>
                <a:gd name="T17" fmla="*/ 27 h 27"/>
                <a:gd name="T18" fmla="*/ 24 w 24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4" y="3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6" y="2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1168"/>
            <p:cNvSpPr>
              <a:spLocks/>
            </p:cNvSpPr>
            <p:nvPr/>
          </p:nvSpPr>
          <p:spPr bwMode="auto">
            <a:xfrm>
              <a:off x="1611" y="2479"/>
              <a:ext cx="9" cy="9"/>
            </a:xfrm>
            <a:custGeom>
              <a:avLst/>
              <a:gdLst>
                <a:gd name="T0" fmla="*/ 26 w 26"/>
                <a:gd name="T1" fmla="*/ 5 h 27"/>
                <a:gd name="T2" fmla="*/ 21 w 26"/>
                <a:gd name="T3" fmla="*/ 2 h 27"/>
                <a:gd name="T4" fmla="*/ 14 w 26"/>
                <a:gd name="T5" fmla="*/ 0 h 27"/>
                <a:gd name="T6" fmla="*/ 10 w 26"/>
                <a:gd name="T7" fmla="*/ 2 h 27"/>
                <a:gd name="T8" fmla="*/ 4 w 26"/>
                <a:gd name="T9" fmla="*/ 5 h 27"/>
                <a:gd name="T10" fmla="*/ 0 w 26"/>
                <a:gd name="T11" fmla="*/ 10 h 27"/>
                <a:gd name="T12" fmla="*/ 0 w 26"/>
                <a:gd name="T13" fmla="*/ 14 h 27"/>
                <a:gd name="T14" fmla="*/ 0 w 26"/>
                <a:gd name="T15" fmla="*/ 21 h 27"/>
                <a:gd name="T16" fmla="*/ 4 w 26"/>
                <a:gd name="T17" fmla="*/ 27 h 27"/>
                <a:gd name="T18" fmla="*/ 26 w 26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26" y="5"/>
                  </a:moveTo>
                  <a:lnTo>
                    <a:pt x="21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1169"/>
            <p:cNvSpPr>
              <a:spLocks/>
            </p:cNvSpPr>
            <p:nvPr/>
          </p:nvSpPr>
          <p:spPr bwMode="auto">
            <a:xfrm>
              <a:off x="1612" y="2481"/>
              <a:ext cx="23" cy="40"/>
            </a:xfrm>
            <a:custGeom>
              <a:avLst/>
              <a:gdLst>
                <a:gd name="T0" fmla="*/ 58 w 68"/>
                <a:gd name="T1" fmla="*/ 90 h 121"/>
                <a:gd name="T2" fmla="*/ 68 w 68"/>
                <a:gd name="T3" fmla="*/ 104 h 121"/>
                <a:gd name="T4" fmla="*/ 65 w 68"/>
                <a:gd name="T5" fmla="*/ 90 h 121"/>
                <a:gd name="T6" fmla="*/ 62 w 68"/>
                <a:gd name="T7" fmla="*/ 77 h 121"/>
                <a:gd name="T8" fmla="*/ 58 w 68"/>
                <a:gd name="T9" fmla="*/ 63 h 121"/>
                <a:gd name="T10" fmla="*/ 54 w 68"/>
                <a:gd name="T11" fmla="*/ 50 h 121"/>
                <a:gd name="T12" fmla="*/ 49 w 68"/>
                <a:gd name="T13" fmla="*/ 38 h 121"/>
                <a:gd name="T14" fmla="*/ 42 w 68"/>
                <a:gd name="T15" fmla="*/ 26 h 121"/>
                <a:gd name="T16" fmla="*/ 34 w 68"/>
                <a:gd name="T17" fmla="*/ 11 h 121"/>
                <a:gd name="T18" fmla="*/ 23 w 68"/>
                <a:gd name="T19" fmla="*/ 0 h 121"/>
                <a:gd name="T20" fmla="*/ 0 w 68"/>
                <a:gd name="T21" fmla="*/ 23 h 121"/>
                <a:gd name="T22" fmla="*/ 8 w 68"/>
                <a:gd name="T23" fmla="*/ 32 h 121"/>
                <a:gd name="T24" fmla="*/ 15 w 68"/>
                <a:gd name="T25" fmla="*/ 40 h 121"/>
                <a:gd name="T26" fmla="*/ 20 w 68"/>
                <a:gd name="T27" fmla="*/ 51 h 121"/>
                <a:gd name="T28" fmla="*/ 24 w 68"/>
                <a:gd name="T29" fmla="*/ 62 h 121"/>
                <a:gd name="T30" fmla="*/ 28 w 68"/>
                <a:gd name="T31" fmla="*/ 71 h 121"/>
                <a:gd name="T32" fmla="*/ 31 w 68"/>
                <a:gd name="T33" fmla="*/ 84 h 121"/>
                <a:gd name="T34" fmla="*/ 34 w 68"/>
                <a:gd name="T35" fmla="*/ 96 h 121"/>
                <a:gd name="T36" fmla="*/ 36 w 68"/>
                <a:gd name="T37" fmla="*/ 108 h 121"/>
                <a:gd name="T38" fmla="*/ 46 w 68"/>
                <a:gd name="T39" fmla="*/ 121 h 121"/>
                <a:gd name="T40" fmla="*/ 58 w 68"/>
                <a:gd name="T41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21">
                  <a:moveTo>
                    <a:pt x="58" y="90"/>
                  </a:moveTo>
                  <a:lnTo>
                    <a:pt x="68" y="104"/>
                  </a:lnTo>
                  <a:lnTo>
                    <a:pt x="65" y="90"/>
                  </a:lnTo>
                  <a:lnTo>
                    <a:pt x="62" y="77"/>
                  </a:lnTo>
                  <a:lnTo>
                    <a:pt x="58" y="63"/>
                  </a:lnTo>
                  <a:lnTo>
                    <a:pt x="54" y="50"/>
                  </a:lnTo>
                  <a:lnTo>
                    <a:pt x="49" y="38"/>
                  </a:lnTo>
                  <a:lnTo>
                    <a:pt x="42" y="26"/>
                  </a:lnTo>
                  <a:lnTo>
                    <a:pt x="34" y="11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8" y="32"/>
                  </a:lnTo>
                  <a:lnTo>
                    <a:pt x="15" y="40"/>
                  </a:lnTo>
                  <a:lnTo>
                    <a:pt x="20" y="51"/>
                  </a:lnTo>
                  <a:lnTo>
                    <a:pt x="24" y="62"/>
                  </a:lnTo>
                  <a:lnTo>
                    <a:pt x="28" y="71"/>
                  </a:lnTo>
                  <a:lnTo>
                    <a:pt x="31" y="84"/>
                  </a:lnTo>
                  <a:lnTo>
                    <a:pt x="34" y="96"/>
                  </a:lnTo>
                  <a:lnTo>
                    <a:pt x="36" y="108"/>
                  </a:lnTo>
                  <a:lnTo>
                    <a:pt x="46" y="121"/>
                  </a:lnTo>
                  <a:lnTo>
                    <a:pt x="5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1170"/>
            <p:cNvSpPr>
              <a:spLocks/>
            </p:cNvSpPr>
            <p:nvPr/>
          </p:nvSpPr>
          <p:spPr bwMode="auto">
            <a:xfrm>
              <a:off x="1628" y="2511"/>
              <a:ext cx="38" cy="28"/>
            </a:xfrm>
            <a:custGeom>
              <a:avLst/>
              <a:gdLst>
                <a:gd name="T0" fmla="*/ 115 w 115"/>
                <a:gd name="T1" fmla="*/ 71 h 84"/>
                <a:gd name="T2" fmla="*/ 105 w 115"/>
                <a:gd name="T3" fmla="*/ 56 h 84"/>
                <a:gd name="T4" fmla="*/ 95 w 115"/>
                <a:gd name="T5" fmla="*/ 46 h 84"/>
                <a:gd name="T6" fmla="*/ 83 w 115"/>
                <a:gd name="T7" fmla="*/ 35 h 84"/>
                <a:gd name="T8" fmla="*/ 68 w 115"/>
                <a:gd name="T9" fmla="*/ 27 h 84"/>
                <a:gd name="T10" fmla="*/ 54 w 115"/>
                <a:gd name="T11" fmla="*/ 19 h 84"/>
                <a:gd name="T12" fmla="*/ 38 w 115"/>
                <a:gd name="T13" fmla="*/ 13 h 84"/>
                <a:gd name="T14" fmla="*/ 25 w 115"/>
                <a:gd name="T15" fmla="*/ 6 h 84"/>
                <a:gd name="T16" fmla="*/ 11 w 115"/>
                <a:gd name="T17" fmla="*/ 0 h 84"/>
                <a:gd name="T18" fmla="*/ 0 w 115"/>
                <a:gd name="T19" fmla="*/ 31 h 84"/>
                <a:gd name="T20" fmla="*/ 14 w 115"/>
                <a:gd name="T21" fmla="*/ 35 h 84"/>
                <a:gd name="T22" fmla="*/ 27 w 115"/>
                <a:gd name="T23" fmla="*/ 41 h 84"/>
                <a:gd name="T24" fmla="*/ 41 w 115"/>
                <a:gd name="T25" fmla="*/ 48 h 84"/>
                <a:gd name="T26" fmla="*/ 53 w 115"/>
                <a:gd name="T27" fmla="*/ 54 h 84"/>
                <a:gd name="T28" fmla="*/ 64 w 115"/>
                <a:gd name="T29" fmla="*/ 61 h 84"/>
                <a:gd name="T30" fmla="*/ 74 w 115"/>
                <a:gd name="T31" fmla="*/ 69 h 84"/>
                <a:gd name="T32" fmla="*/ 81 w 115"/>
                <a:gd name="T33" fmla="*/ 77 h 84"/>
                <a:gd name="T34" fmla="*/ 85 w 115"/>
                <a:gd name="T35" fmla="*/ 84 h 84"/>
                <a:gd name="T36" fmla="*/ 115 w 115"/>
                <a:gd name="T3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84">
                  <a:moveTo>
                    <a:pt x="115" y="71"/>
                  </a:moveTo>
                  <a:lnTo>
                    <a:pt x="105" y="56"/>
                  </a:lnTo>
                  <a:lnTo>
                    <a:pt x="95" y="46"/>
                  </a:lnTo>
                  <a:lnTo>
                    <a:pt x="83" y="35"/>
                  </a:lnTo>
                  <a:lnTo>
                    <a:pt x="68" y="27"/>
                  </a:lnTo>
                  <a:lnTo>
                    <a:pt x="54" y="19"/>
                  </a:lnTo>
                  <a:lnTo>
                    <a:pt x="38" y="13"/>
                  </a:lnTo>
                  <a:lnTo>
                    <a:pt x="25" y="6"/>
                  </a:lnTo>
                  <a:lnTo>
                    <a:pt x="11" y="0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27" y="41"/>
                  </a:lnTo>
                  <a:lnTo>
                    <a:pt x="41" y="48"/>
                  </a:lnTo>
                  <a:lnTo>
                    <a:pt x="53" y="54"/>
                  </a:lnTo>
                  <a:lnTo>
                    <a:pt x="64" y="61"/>
                  </a:lnTo>
                  <a:lnTo>
                    <a:pt x="74" y="69"/>
                  </a:lnTo>
                  <a:lnTo>
                    <a:pt x="81" y="77"/>
                  </a:lnTo>
                  <a:lnTo>
                    <a:pt x="85" y="84"/>
                  </a:lnTo>
                  <a:lnTo>
                    <a:pt x="1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1171"/>
            <p:cNvSpPr>
              <a:spLocks/>
            </p:cNvSpPr>
            <p:nvPr/>
          </p:nvSpPr>
          <p:spPr bwMode="auto">
            <a:xfrm>
              <a:off x="1656" y="2534"/>
              <a:ext cx="26" cy="76"/>
            </a:xfrm>
            <a:custGeom>
              <a:avLst/>
              <a:gdLst>
                <a:gd name="T0" fmla="*/ 50 w 78"/>
                <a:gd name="T1" fmla="*/ 206 h 226"/>
                <a:gd name="T2" fmla="*/ 78 w 78"/>
                <a:gd name="T3" fmla="*/ 215 h 226"/>
                <a:gd name="T4" fmla="*/ 76 w 78"/>
                <a:gd name="T5" fmla="*/ 186 h 226"/>
                <a:gd name="T6" fmla="*/ 73 w 78"/>
                <a:gd name="T7" fmla="*/ 157 h 226"/>
                <a:gd name="T8" fmla="*/ 68 w 78"/>
                <a:gd name="T9" fmla="*/ 129 h 226"/>
                <a:gd name="T10" fmla="*/ 64 w 78"/>
                <a:gd name="T11" fmla="*/ 102 h 226"/>
                <a:gd name="T12" fmla="*/ 57 w 78"/>
                <a:gd name="T13" fmla="*/ 76 h 226"/>
                <a:gd name="T14" fmla="*/ 50 w 78"/>
                <a:gd name="T15" fmla="*/ 49 h 226"/>
                <a:gd name="T16" fmla="*/ 41 w 78"/>
                <a:gd name="T17" fmla="*/ 25 h 226"/>
                <a:gd name="T18" fmla="*/ 30 w 78"/>
                <a:gd name="T19" fmla="*/ 0 h 226"/>
                <a:gd name="T20" fmla="*/ 0 w 78"/>
                <a:gd name="T21" fmla="*/ 13 h 226"/>
                <a:gd name="T22" fmla="*/ 10 w 78"/>
                <a:gd name="T23" fmla="*/ 36 h 226"/>
                <a:gd name="T24" fmla="*/ 19 w 78"/>
                <a:gd name="T25" fmla="*/ 59 h 226"/>
                <a:gd name="T26" fmla="*/ 26 w 78"/>
                <a:gd name="T27" fmla="*/ 83 h 226"/>
                <a:gd name="T28" fmla="*/ 33 w 78"/>
                <a:gd name="T29" fmla="*/ 107 h 226"/>
                <a:gd name="T30" fmla="*/ 37 w 78"/>
                <a:gd name="T31" fmla="*/ 133 h 226"/>
                <a:gd name="T32" fmla="*/ 41 w 78"/>
                <a:gd name="T33" fmla="*/ 160 h 226"/>
                <a:gd name="T34" fmla="*/ 43 w 78"/>
                <a:gd name="T35" fmla="*/ 188 h 226"/>
                <a:gd name="T36" fmla="*/ 46 w 78"/>
                <a:gd name="T37" fmla="*/ 217 h 226"/>
                <a:gd name="T38" fmla="*/ 74 w 78"/>
                <a:gd name="T39" fmla="*/ 226 h 226"/>
                <a:gd name="T40" fmla="*/ 50 w 78"/>
                <a:gd name="T41" fmla="*/ 2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226">
                  <a:moveTo>
                    <a:pt x="50" y="206"/>
                  </a:moveTo>
                  <a:lnTo>
                    <a:pt x="78" y="215"/>
                  </a:lnTo>
                  <a:lnTo>
                    <a:pt x="76" y="186"/>
                  </a:lnTo>
                  <a:lnTo>
                    <a:pt x="73" y="157"/>
                  </a:lnTo>
                  <a:lnTo>
                    <a:pt x="68" y="129"/>
                  </a:lnTo>
                  <a:lnTo>
                    <a:pt x="64" y="102"/>
                  </a:lnTo>
                  <a:lnTo>
                    <a:pt x="57" y="76"/>
                  </a:lnTo>
                  <a:lnTo>
                    <a:pt x="50" y="49"/>
                  </a:lnTo>
                  <a:lnTo>
                    <a:pt x="41" y="25"/>
                  </a:lnTo>
                  <a:lnTo>
                    <a:pt x="30" y="0"/>
                  </a:lnTo>
                  <a:lnTo>
                    <a:pt x="0" y="13"/>
                  </a:lnTo>
                  <a:lnTo>
                    <a:pt x="10" y="36"/>
                  </a:lnTo>
                  <a:lnTo>
                    <a:pt x="19" y="59"/>
                  </a:lnTo>
                  <a:lnTo>
                    <a:pt x="26" y="83"/>
                  </a:lnTo>
                  <a:lnTo>
                    <a:pt x="33" y="107"/>
                  </a:lnTo>
                  <a:lnTo>
                    <a:pt x="37" y="133"/>
                  </a:lnTo>
                  <a:lnTo>
                    <a:pt x="41" y="160"/>
                  </a:lnTo>
                  <a:lnTo>
                    <a:pt x="43" y="188"/>
                  </a:lnTo>
                  <a:lnTo>
                    <a:pt x="46" y="217"/>
                  </a:lnTo>
                  <a:lnTo>
                    <a:pt x="74" y="226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1172"/>
            <p:cNvSpPr>
              <a:spLocks/>
            </p:cNvSpPr>
            <p:nvPr/>
          </p:nvSpPr>
          <p:spPr bwMode="auto">
            <a:xfrm>
              <a:off x="1673" y="2576"/>
              <a:ext cx="41" cy="34"/>
            </a:xfrm>
            <a:custGeom>
              <a:avLst/>
              <a:gdLst>
                <a:gd name="T0" fmla="*/ 119 w 124"/>
                <a:gd name="T1" fmla="*/ 0 h 100"/>
                <a:gd name="T2" fmla="*/ 100 w 124"/>
                <a:gd name="T3" fmla="*/ 6 h 100"/>
                <a:gd name="T4" fmla="*/ 84 w 124"/>
                <a:gd name="T5" fmla="*/ 13 h 100"/>
                <a:gd name="T6" fmla="*/ 69 w 124"/>
                <a:gd name="T7" fmla="*/ 22 h 100"/>
                <a:gd name="T8" fmla="*/ 53 w 124"/>
                <a:gd name="T9" fmla="*/ 31 h 100"/>
                <a:gd name="T10" fmla="*/ 38 w 124"/>
                <a:gd name="T11" fmla="*/ 42 h 100"/>
                <a:gd name="T12" fmla="*/ 24 w 124"/>
                <a:gd name="T13" fmla="*/ 54 h 100"/>
                <a:gd name="T14" fmla="*/ 12 w 124"/>
                <a:gd name="T15" fmla="*/ 66 h 100"/>
                <a:gd name="T16" fmla="*/ 0 w 124"/>
                <a:gd name="T17" fmla="*/ 80 h 100"/>
                <a:gd name="T18" fmla="*/ 26 w 124"/>
                <a:gd name="T19" fmla="*/ 100 h 100"/>
                <a:gd name="T20" fmla="*/ 35 w 124"/>
                <a:gd name="T21" fmla="*/ 88 h 100"/>
                <a:gd name="T22" fmla="*/ 46 w 124"/>
                <a:gd name="T23" fmla="*/ 79 h 100"/>
                <a:gd name="T24" fmla="*/ 58 w 124"/>
                <a:gd name="T25" fmla="*/ 66 h 100"/>
                <a:gd name="T26" fmla="*/ 70 w 124"/>
                <a:gd name="T27" fmla="*/ 57 h 100"/>
                <a:gd name="T28" fmla="*/ 84 w 124"/>
                <a:gd name="T29" fmla="*/ 49 h 100"/>
                <a:gd name="T30" fmla="*/ 97 w 124"/>
                <a:gd name="T31" fmla="*/ 42 h 100"/>
                <a:gd name="T32" fmla="*/ 111 w 124"/>
                <a:gd name="T33" fmla="*/ 35 h 100"/>
                <a:gd name="T34" fmla="*/ 124 w 124"/>
                <a:gd name="T35" fmla="*/ 31 h 100"/>
                <a:gd name="T36" fmla="*/ 119 w 124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0">
                  <a:moveTo>
                    <a:pt x="119" y="0"/>
                  </a:moveTo>
                  <a:lnTo>
                    <a:pt x="100" y="6"/>
                  </a:lnTo>
                  <a:lnTo>
                    <a:pt x="84" y="13"/>
                  </a:lnTo>
                  <a:lnTo>
                    <a:pt x="69" y="22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4"/>
                  </a:lnTo>
                  <a:lnTo>
                    <a:pt x="12" y="66"/>
                  </a:lnTo>
                  <a:lnTo>
                    <a:pt x="0" y="80"/>
                  </a:lnTo>
                  <a:lnTo>
                    <a:pt x="26" y="100"/>
                  </a:lnTo>
                  <a:lnTo>
                    <a:pt x="35" y="88"/>
                  </a:lnTo>
                  <a:lnTo>
                    <a:pt x="46" y="79"/>
                  </a:lnTo>
                  <a:lnTo>
                    <a:pt x="58" y="66"/>
                  </a:lnTo>
                  <a:lnTo>
                    <a:pt x="70" y="57"/>
                  </a:lnTo>
                  <a:lnTo>
                    <a:pt x="84" y="49"/>
                  </a:lnTo>
                  <a:lnTo>
                    <a:pt x="97" y="42"/>
                  </a:lnTo>
                  <a:lnTo>
                    <a:pt x="111" y="35"/>
                  </a:lnTo>
                  <a:lnTo>
                    <a:pt x="124" y="3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1173"/>
            <p:cNvSpPr>
              <a:spLocks/>
            </p:cNvSpPr>
            <p:nvPr/>
          </p:nvSpPr>
          <p:spPr bwMode="auto">
            <a:xfrm>
              <a:off x="1712" y="2575"/>
              <a:ext cx="41" cy="16"/>
            </a:xfrm>
            <a:custGeom>
              <a:avLst/>
              <a:gdLst>
                <a:gd name="T0" fmla="*/ 124 w 124"/>
                <a:gd name="T1" fmla="*/ 20 h 49"/>
                <a:gd name="T2" fmla="*/ 107 w 124"/>
                <a:gd name="T3" fmla="*/ 13 h 49"/>
                <a:gd name="T4" fmla="*/ 89 w 124"/>
                <a:gd name="T5" fmla="*/ 8 h 49"/>
                <a:gd name="T6" fmla="*/ 73 w 124"/>
                <a:gd name="T7" fmla="*/ 3 h 49"/>
                <a:gd name="T8" fmla="*/ 58 w 124"/>
                <a:gd name="T9" fmla="*/ 1 h 49"/>
                <a:gd name="T10" fmla="*/ 44 w 124"/>
                <a:gd name="T11" fmla="*/ 0 h 49"/>
                <a:gd name="T12" fmla="*/ 30 w 124"/>
                <a:gd name="T13" fmla="*/ 0 h 49"/>
                <a:gd name="T14" fmla="*/ 15 w 124"/>
                <a:gd name="T15" fmla="*/ 3 h 49"/>
                <a:gd name="T16" fmla="*/ 0 w 124"/>
                <a:gd name="T17" fmla="*/ 5 h 49"/>
                <a:gd name="T18" fmla="*/ 7 w 124"/>
                <a:gd name="T19" fmla="*/ 36 h 49"/>
                <a:gd name="T20" fmla="*/ 21 w 124"/>
                <a:gd name="T21" fmla="*/ 34 h 49"/>
                <a:gd name="T22" fmla="*/ 31 w 124"/>
                <a:gd name="T23" fmla="*/ 32 h 49"/>
                <a:gd name="T24" fmla="*/ 44 w 124"/>
                <a:gd name="T25" fmla="*/ 32 h 49"/>
                <a:gd name="T26" fmla="*/ 56 w 124"/>
                <a:gd name="T27" fmla="*/ 32 h 49"/>
                <a:gd name="T28" fmla="*/ 69 w 124"/>
                <a:gd name="T29" fmla="*/ 34 h 49"/>
                <a:gd name="T30" fmla="*/ 81 w 124"/>
                <a:gd name="T31" fmla="*/ 38 h 49"/>
                <a:gd name="T32" fmla="*/ 96 w 124"/>
                <a:gd name="T33" fmla="*/ 43 h 49"/>
                <a:gd name="T34" fmla="*/ 112 w 124"/>
                <a:gd name="T35" fmla="*/ 49 h 49"/>
                <a:gd name="T36" fmla="*/ 124 w 124"/>
                <a:gd name="T3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">
                  <a:moveTo>
                    <a:pt x="124" y="20"/>
                  </a:moveTo>
                  <a:lnTo>
                    <a:pt x="107" y="13"/>
                  </a:lnTo>
                  <a:lnTo>
                    <a:pt x="89" y="8"/>
                  </a:lnTo>
                  <a:lnTo>
                    <a:pt x="73" y="3"/>
                  </a:lnTo>
                  <a:lnTo>
                    <a:pt x="58" y="1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5" y="3"/>
                  </a:lnTo>
                  <a:lnTo>
                    <a:pt x="0" y="5"/>
                  </a:lnTo>
                  <a:lnTo>
                    <a:pt x="7" y="36"/>
                  </a:lnTo>
                  <a:lnTo>
                    <a:pt x="21" y="34"/>
                  </a:lnTo>
                  <a:lnTo>
                    <a:pt x="31" y="32"/>
                  </a:lnTo>
                  <a:lnTo>
                    <a:pt x="44" y="32"/>
                  </a:lnTo>
                  <a:lnTo>
                    <a:pt x="56" y="32"/>
                  </a:lnTo>
                  <a:lnTo>
                    <a:pt x="69" y="34"/>
                  </a:lnTo>
                  <a:lnTo>
                    <a:pt x="81" y="38"/>
                  </a:lnTo>
                  <a:lnTo>
                    <a:pt x="96" y="43"/>
                  </a:lnTo>
                  <a:lnTo>
                    <a:pt x="112" y="49"/>
                  </a:lnTo>
                  <a:lnTo>
                    <a:pt x="12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1174"/>
            <p:cNvSpPr>
              <a:spLocks/>
            </p:cNvSpPr>
            <p:nvPr/>
          </p:nvSpPr>
          <p:spPr bwMode="auto">
            <a:xfrm>
              <a:off x="1711" y="2577"/>
              <a:ext cx="7" cy="10"/>
            </a:xfrm>
            <a:custGeom>
              <a:avLst/>
              <a:gdLst>
                <a:gd name="T0" fmla="*/ 0 w 21"/>
                <a:gd name="T1" fmla="*/ 28 h 29"/>
                <a:gd name="T2" fmla="*/ 8 w 21"/>
                <a:gd name="T3" fmla="*/ 29 h 29"/>
                <a:gd name="T4" fmla="*/ 13 w 21"/>
                <a:gd name="T5" fmla="*/ 28 h 29"/>
                <a:gd name="T6" fmla="*/ 17 w 21"/>
                <a:gd name="T7" fmla="*/ 25 h 29"/>
                <a:gd name="T8" fmla="*/ 20 w 21"/>
                <a:gd name="T9" fmla="*/ 20 h 29"/>
                <a:gd name="T10" fmla="*/ 21 w 21"/>
                <a:gd name="T11" fmla="*/ 15 h 29"/>
                <a:gd name="T12" fmla="*/ 20 w 21"/>
                <a:gd name="T13" fmla="*/ 8 h 29"/>
                <a:gd name="T14" fmla="*/ 19 w 21"/>
                <a:gd name="T15" fmla="*/ 4 h 29"/>
                <a:gd name="T16" fmla="*/ 12 w 21"/>
                <a:gd name="T17" fmla="*/ 0 h 29"/>
                <a:gd name="T18" fmla="*/ 0 w 21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9">
                  <a:moveTo>
                    <a:pt x="0" y="28"/>
                  </a:moveTo>
                  <a:lnTo>
                    <a:pt x="8" y="29"/>
                  </a:lnTo>
                  <a:lnTo>
                    <a:pt x="13" y="28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1175"/>
            <p:cNvSpPr>
              <a:spLocks/>
            </p:cNvSpPr>
            <p:nvPr/>
          </p:nvSpPr>
          <p:spPr bwMode="auto">
            <a:xfrm>
              <a:off x="1456" y="2723"/>
              <a:ext cx="7" cy="10"/>
            </a:xfrm>
            <a:custGeom>
              <a:avLst/>
              <a:gdLst>
                <a:gd name="T0" fmla="*/ 22 w 22"/>
                <a:gd name="T1" fmla="*/ 3 h 30"/>
                <a:gd name="T2" fmla="*/ 15 w 22"/>
                <a:gd name="T3" fmla="*/ 0 h 30"/>
                <a:gd name="T4" fmla="*/ 10 w 22"/>
                <a:gd name="T5" fmla="*/ 1 h 30"/>
                <a:gd name="T6" fmla="*/ 6 w 22"/>
                <a:gd name="T7" fmla="*/ 5 h 30"/>
                <a:gd name="T8" fmla="*/ 2 w 22"/>
                <a:gd name="T9" fmla="*/ 9 h 30"/>
                <a:gd name="T10" fmla="*/ 0 w 22"/>
                <a:gd name="T11" fmla="*/ 13 h 30"/>
                <a:gd name="T12" fmla="*/ 0 w 22"/>
                <a:gd name="T13" fmla="*/ 20 h 30"/>
                <a:gd name="T14" fmla="*/ 3 w 22"/>
                <a:gd name="T15" fmla="*/ 25 h 30"/>
                <a:gd name="T16" fmla="*/ 7 w 22"/>
                <a:gd name="T17" fmla="*/ 30 h 30"/>
                <a:gd name="T18" fmla="*/ 22 w 22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0">
                  <a:moveTo>
                    <a:pt x="22" y="3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7" y="3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1176"/>
            <p:cNvSpPr>
              <a:spLocks/>
            </p:cNvSpPr>
            <p:nvPr/>
          </p:nvSpPr>
          <p:spPr bwMode="auto">
            <a:xfrm>
              <a:off x="1458" y="2724"/>
              <a:ext cx="80" cy="134"/>
            </a:xfrm>
            <a:custGeom>
              <a:avLst/>
              <a:gdLst>
                <a:gd name="T0" fmla="*/ 227 w 240"/>
                <a:gd name="T1" fmla="*/ 402 h 402"/>
                <a:gd name="T2" fmla="*/ 235 w 240"/>
                <a:gd name="T3" fmla="*/ 358 h 402"/>
                <a:gd name="T4" fmla="*/ 239 w 240"/>
                <a:gd name="T5" fmla="*/ 319 h 402"/>
                <a:gd name="T6" fmla="*/ 240 w 240"/>
                <a:gd name="T7" fmla="*/ 284 h 402"/>
                <a:gd name="T8" fmla="*/ 239 w 240"/>
                <a:gd name="T9" fmla="*/ 250 h 402"/>
                <a:gd name="T10" fmla="*/ 235 w 240"/>
                <a:gd name="T11" fmla="*/ 221 h 402"/>
                <a:gd name="T12" fmla="*/ 227 w 240"/>
                <a:gd name="T13" fmla="*/ 192 h 402"/>
                <a:gd name="T14" fmla="*/ 216 w 240"/>
                <a:gd name="T15" fmla="*/ 168 h 402"/>
                <a:gd name="T16" fmla="*/ 204 w 240"/>
                <a:gd name="T17" fmla="*/ 144 h 402"/>
                <a:gd name="T18" fmla="*/ 187 w 240"/>
                <a:gd name="T19" fmla="*/ 124 h 402"/>
                <a:gd name="T20" fmla="*/ 170 w 240"/>
                <a:gd name="T21" fmla="*/ 103 h 402"/>
                <a:gd name="T22" fmla="*/ 148 w 240"/>
                <a:gd name="T23" fmla="*/ 86 h 402"/>
                <a:gd name="T24" fmla="*/ 127 w 240"/>
                <a:gd name="T25" fmla="*/ 68 h 402"/>
                <a:gd name="T26" fmla="*/ 101 w 240"/>
                <a:gd name="T27" fmla="*/ 49 h 402"/>
                <a:gd name="T28" fmla="*/ 74 w 240"/>
                <a:gd name="T29" fmla="*/ 35 h 402"/>
                <a:gd name="T30" fmla="*/ 46 w 240"/>
                <a:gd name="T31" fmla="*/ 17 h 402"/>
                <a:gd name="T32" fmla="*/ 15 w 240"/>
                <a:gd name="T33" fmla="*/ 0 h 402"/>
                <a:gd name="T34" fmla="*/ 0 w 240"/>
                <a:gd name="T35" fmla="*/ 27 h 402"/>
                <a:gd name="T36" fmla="*/ 30 w 240"/>
                <a:gd name="T37" fmla="*/ 44 h 402"/>
                <a:gd name="T38" fmla="*/ 59 w 240"/>
                <a:gd name="T39" fmla="*/ 62 h 402"/>
                <a:gd name="T40" fmla="*/ 84 w 240"/>
                <a:gd name="T41" fmla="*/ 76 h 402"/>
                <a:gd name="T42" fmla="*/ 108 w 240"/>
                <a:gd name="T43" fmla="*/ 93 h 402"/>
                <a:gd name="T44" fmla="*/ 128 w 240"/>
                <a:gd name="T45" fmla="*/ 109 h 402"/>
                <a:gd name="T46" fmla="*/ 147 w 240"/>
                <a:gd name="T47" fmla="*/ 125 h 402"/>
                <a:gd name="T48" fmla="*/ 163 w 240"/>
                <a:gd name="T49" fmla="*/ 144 h 402"/>
                <a:gd name="T50" fmla="*/ 177 w 240"/>
                <a:gd name="T51" fmla="*/ 161 h 402"/>
                <a:gd name="T52" fmla="*/ 187 w 240"/>
                <a:gd name="T53" fmla="*/ 182 h 402"/>
                <a:gd name="T54" fmla="*/ 196 w 240"/>
                <a:gd name="T55" fmla="*/ 203 h 402"/>
                <a:gd name="T56" fmla="*/ 202 w 240"/>
                <a:gd name="T57" fmla="*/ 226 h 402"/>
                <a:gd name="T58" fmla="*/ 206 w 240"/>
                <a:gd name="T59" fmla="*/ 253 h 402"/>
                <a:gd name="T60" fmla="*/ 208 w 240"/>
                <a:gd name="T61" fmla="*/ 284 h 402"/>
                <a:gd name="T62" fmla="*/ 206 w 240"/>
                <a:gd name="T63" fmla="*/ 318 h 402"/>
                <a:gd name="T64" fmla="*/ 202 w 240"/>
                <a:gd name="T65" fmla="*/ 356 h 402"/>
                <a:gd name="T66" fmla="*/ 194 w 240"/>
                <a:gd name="T67" fmla="*/ 396 h 402"/>
                <a:gd name="T68" fmla="*/ 227 w 240"/>
                <a:gd name="T6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402">
                  <a:moveTo>
                    <a:pt x="227" y="402"/>
                  </a:moveTo>
                  <a:lnTo>
                    <a:pt x="235" y="358"/>
                  </a:lnTo>
                  <a:lnTo>
                    <a:pt x="239" y="319"/>
                  </a:lnTo>
                  <a:lnTo>
                    <a:pt x="240" y="284"/>
                  </a:lnTo>
                  <a:lnTo>
                    <a:pt x="239" y="250"/>
                  </a:lnTo>
                  <a:lnTo>
                    <a:pt x="235" y="221"/>
                  </a:lnTo>
                  <a:lnTo>
                    <a:pt x="227" y="192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187" y="124"/>
                  </a:lnTo>
                  <a:lnTo>
                    <a:pt x="170" y="103"/>
                  </a:lnTo>
                  <a:lnTo>
                    <a:pt x="148" y="86"/>
                  </a:lnTo>
                  <a:lnTo>
                    <a:pt x="127" y="68"/>
                  </a:lnTo>
                  <a:lnTo>
                    <a:pt x="101" y="49"/>
                  </a:lnTo>
                  <a:lnTo>
                    <a:pt x="74" y="35"/>
                  </a:lnTo>
                  <a:lnTo>
                    <a:pt x="46" y="17"/>
                  </a:lnTo>
                  <a:lnTo>
                    <a:pt x="15" y="0"/>
                  </a:lnTo>
                  <a:lnTo>
                    <a:pt x="0" y="27"/>
                  </a:lnTo>
                  <a:lnTo>
                    <a:pt x="30" y="44"/>
                  </a:lnTo>
                  <a:lnTo>
                    <a:pt x="59" y="62"/>
                  </a:lnTo>
                  <a:lnTo>
                    <a:pt x="84" y="76"/>
                  </a:lnTo>
                  <a:lnTo>
                    <a:pt x="108" y="93"/>
                  </a:lnTo>
                  <a:lnTo>
                    <a:pt x="128" y="109"/>
                  </a:lnTo>
                  <a:lnTo>
                    <a:pt x="147" y="125"/>
                  </a:lnTo>
                  <a:lnTo>
                    <a:pt x="163" y="144"/>
                  </a:lnTo>
                  <a:lnTo>
                    <a:pt x="177" y="161"/>
                  </a:lnTo>
                  <a:lnTo>
                    <a:pt x="187" y="182"/>
                  </a:lnTo>
                  <a:lnTo>
                    <a:pt x="196" y="203"/>
                  </a:lnTo>
                  <a:lnTo>
                    <a:pt x="202" y="226"/>
                  </a:lnTo>
                  <a:lnTo>
                    <a:pt x="206" y="253"/>
                  </a:lnTo>
                  <a:lnTo>
                    <a:pt x="208" y="284"/>
                  </a:lnTo>
                  <a:lnTo>
                    <a:pt x="206" y="318"/>
                  </a:lnTo>
                  <a:lnTo>
                    <a:pt x="202" y="356"/>
                  </a:lnTo>
                  <a:lnTo>
                    <a:pt x="194" y="396"/>
                  </a:lnTo>
                  <a:lnTo>
                    <a:pt x="227" y="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1177"/>
            <p:cNvSpPr>
              <a:spLocks/>
            </p:cNvSpPr>
            <p:nvPr/>
          </p:nvSpPr>
          <p:spPr bwMode="auto">
            <a:xfrm>
              <a:off x="1455" y="2727"/>
              <a:ext cx="11" cy="6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7 h 19"/>
                <a:gd name="T4" fmla="*/ 4 w 32"/>
                <a:gd name="T5" fmla="*/ 14 h 19"/>
                <a:gd name="T6" fmla="*/ 8 w 32"/>
                <a:gd name="T7" fmla="*/ 17 h 19"/>
                <a:gd name="T8" fmla="*/ 13 w 32"/>
                <a:gd name="T9" fmla="*/ 19 h 19"/>
                <a:gd name="T10" fmla="*/ 18 w 32"/>
                <a:gd name="T11" fmla="*/ 19 h 19"/>
                <a:gd name="T12" fmla="*/ 25 w 32"/>
                <a:gd name="T13" fmla="*/ 17 h 19"/>
                <a:gd name="T14" fmla="*/ 29 w 32"/>
                <a:gd name="T15" fmla="*/ 12 h 19"/>
                <a:gd name="T16" fmla="*/ 32 w 32"/>
                <a:gd name="T17" fmla="*/ 6 h 19"/>
                <a:gd name="T18" fmla="*/ 0 w 32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8" y="17"/>
                  </a:lnTo>
                  <a:lnTo>
                    <a:pt x="13" y="19"/>
                  </a:lnTo>
                  <a:lnTo>
                    <a:pt x="18" y="19"/>
                  </a:lnTo>
                  <a:lnTo>
                    <a:pt x="25" y="17"/>
                  </a:lnTo>
                  <a:lnTo>
                    <a:pt x="29" y="12"/>
                  </a:lnTo>
                  <a:lnTo>
                    <a:pt x="3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1178"/>
            <p:cNvSpPr>
              <a:spLocks/>
            </p:cNvSpPr>
            <p:nvPr/>
          </p:nvSpPr>
          <p:spPr bwMode="auto">
            <a:xfrm>
              <a:off x="1590" y="2397"/>
              <a:ext cx="10" cy="7"/>
            </a:xfrm>
            <a:custGeom>
              <a:avLst/>
              <a:gdLst>
                <a:gd name="T0" fmla="*/ 3 w 30"/>
                <a:gd name="T1" fmla="*/ 0 h 21"/>
                <a:gd name="T2" fmla="*/ 0 w 30"/>
                <a:gd name="T3" fmla="*/ 6 h 21"/>
                <a:gd name="T4" fmla="*/ 2 w 30"/>
                <a:gd name="T5" fmla="*/ 12 h 21"/>
                <a:gd name="T6" fmla="*/ 6 w 30"/>
                <a:gd name="T7" fmla="*/ 16 h 21"/>
                <a:gd name="T8" fmla="*/ 10 w 30"/>
                <a:gd name="T9" fmla="*/ 20 h 21"/>
                <a:gd name="T10" fmla="*/ 14 w 30"/>
                <a:gd name="T11" fmla="*/ 21 h 21"/>
                <a:gd name="T12" fmla="*/ 21 w 30"/>
                <a:gd name="T13" fmla="*/ 21 h 21"/>
                <a:gd name="T14" fmla="*/ 26 w 30"/>
                <a:gd name="T15" fmla="*/ 20 h 21"/>
                <a:gd name="T16" fmla="*/ 30 w 30"/>
                <a:gd name="T17" fmla="*/ 15 h 21"/>
                <a:gd name="T18" fmla="*/ 3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3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6" y="20"/>
                  </a:lnTo>
                  <a:lnTo>
                    <a:pt x="3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1179"/>
            <p:cNvSpPr>
              <a:spLocks/>
            </p:cNvSpPr>
            <p:nvPr/>
          </p:nvSpPr>
          <p:spPr bwMode="auto">
            <a:xfrm>
              <a:off x="1592" y="2348"/>
              <a:ext cx="69" cy="53"/>
            </a:xfrm>
            <a:custGeom>
              <a:avLst/>
              <a:gdLst>
                <a:gd name="T0" fmla="*/ 208 w 208"/>
                <a:gd name="T1" fmla="*/ 0 h 159"/>
                <a:gd name="T2" fmla="*/ 192 w 208"/>
                <a:gd name="T3" fmla="*/ 1 h 159"/>
                <a:gd name="T4" fmla="*/ 176 w 208"/>
                <a:gd name="T5" fmla="*/ 4 h 159"/>
                <a:gd name="T6" fmla="*/ 160 w 208"/>
                <a:gd name="T7" fmla="*/ 8 h 159"/>
                <a:gd name="T8" fmla="*/ 145 w 208"/>
                <a:gd name="T9" fmla="*/ 12 h 159"/>
                <a:gd name="T10" fmla="*/ 129 w 208"/>
                <a:gd name="T11" fmla="*/ 19 h 159"/>
                <a:gd name="T12" fmla="*/ 114 w 208"/>
                <a:gd name="T13" fmla="*/ 28 h 159"/>
                <a:gd name="T14" fmla="*/ 100 w 208"/>
                <a:gd name="T15" fmla="*/ 35 h 159"/>
                <a:gd name="T16" fmla="*/ 87 w 208"/>
                <a:gd name="T17" fmla="*/ 46 h 159"/>
                <a:gd name="T18" fmla="*/ 73 w 208"/>
                <a:gd name="T19" fmla="*/ 55 h 159"/>
                <a:gd name="T20" fmla="*/ 61 w 208"/>
                <a:gd name="T21" fmla="*/ 66 h 159"/>
                <a:gd name="T22" fmla="*/ 49 w 208"/>
                <a:gd name="T23" fmla="*/ 80 h 159"/>
                <a:gd name="T24" fmla="*/ 38 w 208"/>
                <a:gd name="T25" fmla="*/ 92 h 159"/>
                <a:gd name="T26" fmla="*/ 26 w 208"/>
                <a:gd name="T27" fmla="*/ 104 h 159"/>
                <a:gd name="T28" fmla="*/ 18 w 208"/>
                <a:gd name="T29" fmla="*/ 117 h 159"/>
                <a:gd name="T30" fmla="*/ 7 w 208"/>
                <a:gd name="T31" fmla="*/ 131 h 159"/>
                <a:gd name="T32" fmla="*/ 0 w 208"/>
                <a:gd name="T33" fmla="*/ 144 h 159"/>
                <a:gd name="T34" fmla="*/ 26 w 208"/>
                <a:gd name="T35" fmla="*/ 159 h 159"/>
                <a:gd name="T36" fmla="*/ 34 w 208"/>
                <a:gd name="T37" fmla="*/ 147 h 159"/>
                <a:gd name="T38" fmla="*/ 42 w 208"/>
                <a:gd name="T39" fmla="*/ 135 h 159"/>
                <a:gd name="T40" fmla="*/ 52 w 208"/>
                <a:gd name="T41" fmla="*/ 124 h 159"/>
                <a:gd name="T42" fmla="*/ 61 w 208"/>
                <a:gd name="T43" fmla="*/ 112 h 159"/>
                <a:gd name="T44" fmla="*/ 72 w 208"/>
                <a:gd name="T45" fmla="*/ 101 h 159"/>
                <a:gd name="T46" fmla="*/ 83 w 208"/>
                <a:gd name="T47" fmla="*/ 90 h 159"/>
                <a:gd name="T48" fmla="*/ 93 w 208"/>
                <a:gd name="T49" fmla="*/ 81 h 159"/>
                <a:gd name="T50" fmla="*/ 106 w 208"/>
                <a:gd name="T51" fmla="*/ 71 h 159"/>
                <a:gd name="T52" fmla="*/ 116 w 208"/>
                <a:gd name="T53" fmla="*/ 62 h 159"/>
                <a:gd name="T54" fmla="*/ 130 w 208"/>
                <a:gd name="T55" fmla="*/ 55 h 159"/>
                <a:gd name="T56" fmla="*/ 142 w 208"/>
                <a:gd name="T57" fmla="*/ 49 h 159"/>
                <a:gd name="T58" fmla="*/ 155 w 208"/>
                <a:gd name="T59" fmla="*/ 43 h 159"/>
                <a:gd name="T60" fmla="*/ 168 w 208"/>
                <a:gd name="T61" fmla="*/ 38 h 159"/>
                <a:gd name="T62" fmla="*/ 181 w 208"/>
                <a:gd name="T63" fmla="*/ 35 h 159"/>
                <a:gd name="T64" fmla="*/ 195 w 208"/>
                <a:gd name="T65" fmla="*/ 34 h 159"/>
                <a:gd name="T66" fmla="*/ 208 w 208"/>
                <a:gd name="T67" fmla="*/ 32 h 159"/>
                <a:gd name="T68" fmla="*/ 208 w 208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159">
                  <a:moveTo>
                    <a:pt x="208" y="0"/>
                  </a:moveTo>
                  <a:lnTo>
                    <a:pt x="192" y="1"/>
                  </a:lnTo>
                  <a:lnTo>
                    <a:pt x="176" y="4"/>
                  </a:lnTo>
                  <a:lnTo>
                    <a:pt x="160" y="8"/>
                  </a:lnTo>
                  <a:lnTo>
                    <a:pt x="145" y="12"/>
                  </a:lnTo>
                  <a:lnTo>
                    <a:pt x="129" y="19"/>
                  </a:lnTo>
                  <a:lnTo>
                    <a:pt x="114" y="28"/>
                  </a:lnTo>
                  <a:lnTo>
                    <a:pt x="100" y="35"/>
                  </a:lnTo>
                  <a:lnTo>
                    <a:pt x="87" y="46"/>
                  </a:lnTo>
                  <a:lnTo>
                    <a:pt x="73" y="55"/>
                  </a:lnTo>
                  <a:lnTo>
                    <a:pt x="61" y="66"/>
                  </a:lnTo>
                  <a:lnTo>
                    <a:pt x="49" y="80"/>
                  </a:lnTo>
                  <a:lnTo>
                    <a:pt x="38" y="92"/>
                  </a:lnTo>
                  <a:lnTo>
                    <a:pt x="26" y="104"/>
                  </a:lnTo>
                  <a:lnTo>
                    <a:pt x="18" y="117"/>
                  </a:lnTo>
                  <a:lnTo>
                    <a:pt x="7" y="131"/>
                  </a:lnTo>
                  <a:lnTo>
                    <a:pt x="0" y="144"/>
                  </a:lnTo>
                  <a:lnTo>
                    <a:pt x="26" y="159"/>
                  </a:lnTo>
                  <a:lnTo>
                    <a:pt x="34" y="147"/>
                  </a:lnTo>
                  <a:lnTo>
                    <a:pt x="42" y="135"/>
                  </a:lnTo>
                  <a:lnTo>
                    <a:pt x="52" y="124"/>
                  </a:lnTo>
                  <a:lnTo>
                    <a:pt x="61" y="112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93" y="81"/>
                  </a:lnTo>
                  <a:lnTo>
                    <a:pt x="106" y="71"/>
                  </a:lnTo>
                  <a:lnTo>
                    <a:pt x="116" y="62"/>
                  </a:lnTo>
                  <a:lnTo>
                    <a:pt x="130" y="55"/>
                  </a:lnTo>
                  <a:lnTo>
                    <a:pt x="142" y="49"/>
                  </a:lnTo>
                  <a:lnTo>
                    <a:pt x="155" y="43"/>
                  </a:lnTo>
                  <a:lnTo>
                    <a:pt x="168" y="38"/>
                  </a:lnTo>
                  <a:lnTo>
                    <a:pt x="181" y="35"/>
                  </a:lnTo>
                  <a:lnTo>
                    <a:pt x="195" y="34"/>
                  </a:lnTo>
                  <a:lnTo>
                    <a:pt x="208" y="3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1180"/>
            <p:cNvSpPr>
              <a:spLocks/>
            </p:cNvSpPr>
            <p:nvPr/>
          </p:nvSpPr>
          <p:spPr bwMode="auto">
            <a:xfrm>
              <a:off x="1661" y="2348"/>
              <a:ext cx="57" cy="50"/>
            </a:xfrm>
            <a:custGeom>
              <a:avLst/>
              <a:gdLst>
                <a:gd name="T0" fmla="*/ 146 w 170"/>
                <a:gd name="T1" fmla="*/ 127 h 149"/>
                <a:gd name="T2" fmla="*/ 170 w 170"/>
                <a:gd name="T3" fmla="*/ 133 h 149"/>
                <a:gd name="T4" fmla="*/ 166 w 170"/>
                <a:gd name="T5" fmla="*/ 119 h 149"/>
                <a:gd name="T6" fmla="*/ 158 w 170"/>
                <a:gd name="T7" fmla="*/ 107 h 149"/>
                <a:gd name="T8" fmla="*/ 151 w 170"/>
                <a:gd name="T9" fmla="*/ 96 h 149"/>
                <a:gd name="T10" fmla="*/ 143 w 170"/>
                <a:gd name="T11" fmla="*/ 84 h 149"/>
                <a:gd name="T12" fmla="*/ 134 w 170"/>
                <a:gd name="T13" fmla="*/ 73 h 149"/>
                <a:gd name="T14" fmla="*/ 124 w 170"/>
                <a:gd name="T15" fmla="*/ 61 h 149"/>
                <a:gd name="T16" fmla="*/ 113 w 170"/>
                <a:gd name="T17" fmla="*/ 52 h 149"/>
                <a:gd name="T18" fmla="*/ 103 w 170"/>
                <a:gd name="T19" fmla="*/ 42 h 149"/>
                <a:gd name="T20" fmla="*/ 92 w 170"/>
                <a:gd name="T21" fmla="*/ 33 h 149"/>
                <a:gd name="T22" fmla="*/ 80 w 170"/>
                <a:gd name="T23" fmla="*/ 26 h 149"/>
                <a:gd name="T24" fmla="*/ 67 w 170"/>
                <a:gd name="T25" fmla="*/ 19 h 149"/>
                <a:gd name="T26" fmla="*/ 54 w 170"/>
                <a:gd name="T27" fmla="*/ 12 h 149"/>
                <a:gd name="T28" fmla="*/ 40 w 170"/>
                <a:gd name="T29" fmla="*/ 7 h 149"/>
                <a:gd name="T30" fmla="*/ 28 w 170"/>
                <a:gd name="T31" fmla="*/ 3 h 149"/>
                <a:gd name="T32" fmla="*/ 14 w 170"/>
                <a:gd name="T33" fmla="*/ 2 h 149"/>
                <a:gd name="T34" fmla="*/ 0 w 170"/>
                <a:gd name="T35" fmla="*/ 0 h 149"/>
                <a:gd name="T36" fmla="*/ 0 w 170"/>
                <a:gd name="T37" fmla="*/ 31 h 149"/>
                <a:gd name="T38" fmla="*/ 12 w 170"/>
                <a:gd name="T39" fmla="*/ 33 h 149"/>
                <a:gd name="T40" fmla="*/ 22 w 170"/>
                <a:gd name="T41" fmla="*/ 34 h 149"/>
                <a:gd name="T42" fmla="*/ 32 w 170"/>
                <a:gd name="T43" fmla="*/ 37 h 149"/>
                <a:gd name="T44" fmla="*/ 42 w 170"/>
                <a:gd name="T45" fmla="*/ 41 h 149"/>
                <a:gd name="T46" fmla="*/ 53 w 170"/>
                <a:gd name="T47" fmla="*/ 46 h 149"/>
                <a:gd name="T48" fmla="*/ 62 w 170"/>
                <a:gd name="T49" fmla="*/ 52 h 149"/>
                <a:gd name="T50" fmla="*/ 73 w 170"/>
                <a:gd name="T51" fmla="*/ 58 h 149"/>
                <a:gd name="T52" fmla="*/ 82 w 170"/>
                <a:gd name="T53" fmla="*/ 66 h 149"/>
                <a:gd name="T54" fmla="*/ 92 w 170"/>
                <a:gd name="T55" fmla="*/ 75 h 149"/>
                <a:gd name="T56" fmla="*/ 101 w 170"/>
                <a:gd name="T57" fmla="*/ 83 h 149"/>
                <a:gd name="T58" fmla="*/ 109 w 170"/>
                <a:gd name="T59" fmla="*/ 93 h 149"/>
                <a:gd name="T60" fmla="*/ 117 w 170"/>
                <a:gd name="T61" fmla="*/ 103 h 149"/>
                <a:gd name="T62" fmla="*/ 124 w 170"/>
                <a:gd name="T63" fmla="*/ 112 h 149"/>
                <a:gd name="T64" fmla="*/ 131 w 170"/>
                <a:gd name="T65" fmla="*/ 123 h 149"/>
                <a:gd name="T66" fmla="*/ 136 w 170"/>
                <a:gd name="T67" fmla="*/ 133 h 149"/>
                <a:gd name="T68" fmla="*/ 142 w 170"/>
                <a:gd name="T69" fmla="*/ 145 h 149"/>
                <a:gd name="T70" fmla="*/ 167 w 170"/>
                <a:gd name="T71" fmla="*/ 149 h 149"/>
                <a:gd name="T72" fmla="*/ 146 w 170"/>
                <a:gd name="T73" fmla="*/ 1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46" y="127"/>
                  </a:moveTo>
                  <a:lnTo>
                    <a:pt x="170" y="133"/>
                  </a:lnTo>
                  <a:lnTo>
                    <a:pt x="166" y="119"/>
                  </a:lnTo>
                  <a:lnTo>
                    <a:pt x="158" y="107"/>
                  </a:lnTo>
                  <a:lnTo>
                    <a:pt x="151" y="96"/>
                  </a:lnTo>
                  <a:lnTo>
                    <a:pt x="143" y="84"/>
                  </a:lnTo>
                  <a:lnTo>
                    <a:pt x="134" y="73"/>
                  </a:lnTo>
                  <a:lnTo>
                    <a:pt x="124" y="61"/>
                  </a:lnTo>
                  <a:lnTo>
                    <a:pt x="113" y="52"/>
                  </a:lnTo>
                  <a:lnTo>
                    <a:pt x="103" y="42"/>
                  </a:lnTo>
                  <a:lnTo>
                    <a:pt x="92" y="33"/>
                  </a:lnTo>
                  <a:lnTo>
                    <a:pt x="80" y="26"/>
                  </a:lnTo>
                  <a:lnTo>
                    <a:pt x="67" y="19"/>
                  </a:lnTo>
                  <a:lnTo>
                    <a:pt x="54" y="12"/>
                  </a:lnTo>
                  <a:lnTo>
                    <a:pt x="40" y="7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2" y="33"/>
                  </a:lnTo>
                  <a:lnTo>
                    <a:pt x="22" y="34"/>
                  </a:lnTo>
                  <a:lnTo>
                    <a:pt x="32" y="37"/>
                  </a:lnTo>
                  <a:lnTo>
                    <a:pt x="42" y="41"/>
                  </a:lnTo>
                  <a:lnTo>
                    <a:pt x="53" y="46"/>
                  </a:lnTo>
                  <a:lnTo>
                    <a:pt x="62" y="52"/>
                  </a:lnTo>
                  <a:lnTo>
                    <a:pt x="73" y="58"/>
                  </a:lnTo>
                  <a:lnTo>
                    <a:pt x="82" y="66"/>
                  </a:lnTo>
                  <a:lnTo>
                    <a:pt x="92" y="75"/>
                  </a:lnTo>
                  <a:lnTo>
                    <a:pt x="101" y="83"/>
                  </a:lnTo>
                  <a:lnTo>
                    <a:pt x="109" y="93"/>
                  </a:lnTo>
                  <a:lnTo>
                    <a:pt x="117" y="103"/>
                  </a:lnTo>
                  <a:lnTo>
                    <a:pt x="124" y="112"/>
                  </a:lnTo>
                  <a:lnTo>
                    <a:pt x="131" y="123"/>
                  </a:lnTo>
                  <a:lnTo>
                    <a:pt x="136" y="133"/>
                  </a:lnTo>
                  <a:lnTo>
                    <a:pt x="142" y="145"/>
                  </a:lnTo>
                  <a:lnTo>
                    <a:pt x="167" y="149"/>
                  </a:lnTo>
                  <a:lnTo>
                    <a:pt x="146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1181"/>
            <p:cNvSpPr>
              <a:spLocks/>
            </p:cNvSpPr>
            <p:nvPr/>
          </p:nvSpPr>
          <p:spPr bwMode="auto">
            <a:xfrm>
              <a:off x="1710" y="2375"/>
              <a:ext cx="35" cy="22"/>
            </a:xfrm>
            <a:custGeom>
              <a:avLst/>
              <a:gdLst>
                <a:gd name="T0" fmla="*/ 105 w 105"/>
                <a:gd name="T1" fmla="*/ 0 h 67"/>
                <a:gd name="T2" fmla="*/ 91 w 105"/>
                <a:gd name="T3" fmla="*/ 0 h 67"/>
                <a:gd name="T4" fmla="*/ 76 w 105"/>
                <a:gd name="T5" fmla="*/ 1 h 67"/>
                <a:gd name="T6" fmla="*/ 62 w 105"/>
                <a:gd name="T7" fmla="*/ 5 h 67"/>
                <a:gd name="T8" fmla="*/ 48 w 105"/>
                <a:gd name="T9" fmla="*/ 12 h 67"/>
                <a:gd name="T10" fmla="*/ 36 w 105"/>
                <a:gd name="T11" fmla="*/ 19 h 67"/>
                <a:gd name="T12" fmla="*/ 23 w 105"/>
                <a:gd name="T13" fmla="*/ 27 h 67"/>
                <a:gd name="T14" fmla="*/ 10 w 105"/>
                <a:gd name="T15" fmla="*/ 36 h 67"/>
                <a:gd name="T16" fmla="*/ 0 w 105"/>
                <a:gd name="T17" fmla="*/ 46 h 67"/>
                <a:gd name="T18" fmla="*/ 21 w 105"/>
                <a:gd name="T19" fmla="*/ 67 h 67"/>
                <a:gd name="T20" fmla="*/ 31 w 105"/>
                <a:gd name="T21" fmla="*/ 59 h 67"/>
                <a:gd name="T22" fmla="*/ 41 w 105"/>
                <a:gd name="T23" fmla="*/ 51 h 67"/>
                <a:gd name="T24" fmla="*/ 51 w 105"/>
                <a:gd name="T25" fmla="*/ 44 h 67"/>
                <a:gd name="T26" fmla="*/ 62 w 105"/>
                <a:gd name="T27" fmla="*/ 40 h 67"/>
                <a:gd name="T28" fmla="*/ 72 w 105"/>
                <a:gd name="T29" fmla="*/ 36 h 67"/>
                <a:gd name="T30" fmla="*/ 82 w 105"/>
                <a:gd name="T31" fmla="*/ 34 h 67"/>
                <a:gd name="T32" fmla="*/ 93 w 105"/>
                <a:gd name="T33" fmla="*/ 32 h 67"/>
                <a:gd name="T34" fmla="*/ 105 w 105"/>
                <a:gd name="T35" fmla="*/ 32 h 67"/>
                <a:gd name="T36" fmla="*/ 105 w 105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lnTo>
                    <a:pt x="91" y="0"/>
                  </a:lnTo>
                  <a:lnTo>
                    <a:pt x="76" y="1"/>
                  </a:lnTo>
                  <a:lnTo>
                    <a:pt x="62" y="5"/>
                  </a:lnTo>
                  <a:lnTo>
                    <a:pt x="48" y="12"/>
                  </a:lnTo>
                  <a:lnTo>
                    <a:pt x="36" y="19"/>
                  </a:lnTo>
                  <a:lnTo>
                    <a:pt x="23" y="27"/>
                  </a:lnTo>
                  <a:lnTo>
                    <a:pt x="10" y="36"/>
                  </a:lnTo>
                  <a:lnTo>
                    <a:pt x="0" y="46"/>
                  </a:lnTo>
                  <a:lnTo>
                    <a:pt x="21" y="67"/>
                  </a:lnTo>
                  <a:lnTo>
                    <a:pt x="31" y="59"/>
                  </a:lnTo>
                  <a:lnTo>
                    <a:pt x="41" y="51"/>
                  </a:lnTo>
                  <a:lnTo>
                    <a:pt x="51" y="44"/>
                  </a:lnTo>
                  <a:lnTo>
                    <a:pt x="62" y="40"/>
                  </a:lnTo>
                  <a:lnTo>
                    <a:pt x="72" y="36"/>
                  </a:lnTo>
                  <a:lnTo>
                    <a:pt x="82" y="34"/>
                  </a:lnTo>
                  <a:lnTo>
                    <a:pt x="93" y="32"/>
                  </a:lnTo>
                  <a:lnTo>
                    <a:pt x="105" y="3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1182"/>
            <p:cNvSpPr>
              <a:spLocks/>
            </p:cNvSpPr>
            <p:nvPr/>
          </p:nvSpPr>
          <p:spPr bwMode="auto">
            <a:xfrm>
              <a:off x="1744" y="2375"/>
              <a:ext cx="34" cy="28"/>
            </a:xfrm>
            <a:custGeom>
              <a:avLst/>
              <a:gdLst>
                <a:gd name="T0" fmla="*/ 76 w 103"/>
                <a:gd name="T1" fmla="*/ 62 h 84"/>
                <a:gd name="T2" fmla="*/ 96 w 103"/>
                <a:gd name="T3" fmla="*/ 57 h 84"/>
                <a:gd name="T4" fmla="*/ 87 w 103"/>
                <a:gd name="T5" fmla="*/ 50 h 84"/>
                <a:gd name="T6" fmla="*/ 76 w 103"/>
                <a:gd name="T7" fmla="*/ 41 h 84"/>
                <a:gd name="T8" fmla="*/ 65 w 103"/>
                <a:gd name="T9" fmla="*/ 33 h 84"/>
                <a:gd name="T10" fmla="*/ 56 w 103"/>
                <a:gd name="T11" fmla="*/ 23 h 84"/>
                <a:gd name="T12" fmla="*/ 44 w 103"/>
                <a:gd name="T13" fmla="*/ 15 h 84"/>
                <a:gd name="T14" fmla="*/ 31 w 103"/>
                <a:gd name="T15" fmla="*/ 8 h 84"/>
                <a:gd name="T16" fmla="*/ 17 w 103"/>
                <a:gd name="T17" fmla="*/ 3 h 84"/>
                <a:gd name="T18" fmla="*/ 0 w 103"/>
                <a:gd name="T19" fmla="*/ 0 h 84"/>
                <a:gd name="T20" fmla="*/ 0 w 103"/>
                <a:gd name="T21" fmla="*/ 33 h 84"/>
                <a:gd name="T22" fmla="*/ 9 w 103"/>
                <a:gd name="T23" fmla="*/ 33 h 84"/>
                <a:gd name="T24" fmla="*/ 18 w 103"/>
                <a:gd name="T25" fmla="*/ 37 h 84"/>
                <a:gd name="T26" fmla="*/ 26 w 103"/>
                <a:gd name="T27" fmla="*/ 42 h 84"/>
                <a:gd name="T28" fmla="*/ 36 w 103"/>
                <a:gd name="T29" fmla="*/ 49 h 84"/>
                <a:gd name="T30" fmla="*/ 45 w 103"/>
                <a:gd name="T31" fmla="*/ 57 h 84"/>
                <a:gd name="T32" fmla="*/ 56 w 103"/>
                <a:gd name="T33" fmla="*/ 66 h 84"/>
                <a:gd name="T34" fmla="*/ 68 w 103"/>
                <a:gd name="T35" fmla="*/ 76 h 84"/>
                <a:gd name="T36" fmla="*/ 81 w 103"/>
                <a:gd name="T37" fmla="*/ 84 h 84"/>
                <a:gd name="T38" fmla="*/ 103 w 103"/>
                <a:gd name="T39" fmla="*/ 80 h 84"/>
                <a:gd name="T40" fmla="*/ 76 w 103"/>
                <a:gd name="T41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84">
                  <a:moveTo>
                    <a:pt x="76" y="62"/>
                  </a:moveTo>
                  <a:lnTo>
                    <a:pt x="96" y="57"/>
                  </a:lnTo>
                  <a:lnTo>
                    <a:pt x="87" y="50"/>
                  </a:lnTo>
                  <a:lnTo>
                    <a:pt x="76" y="41"/>
                  </a:lnTo>
                  <a:lnTo>
                    <a:pt x="65" y="33"/>
                  </a:lnTo>
                  <a:lnTo>
                    <a:pt x="56" y="23"/>
                  </a:lnTo>
                  <a:lnTo>
                    <a:pt x="44" y="15"/>
                  </a:lnTo>
                  <a:lnTo>
                    <a:pt x="31" y="8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18" y="37"/>
                  </a:lnTo>
                  <a:lnTo>
                    <a:pt x="26" y="42"/>
                  </a:lnTo>
                  <a:lnTo>
                    <a:pt x="36" y="49"/>
                  </a:lnTo>
                  <a:lnTo>
                    <a:pt x="45" y="57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81" y="84"/>
                  </a:lnTo>
                  <a:lnTo>
                    <a:pt x="103" y="80"/>
                  </a:lnTo>
                  <a:lnTo>
                    <a:pt x="7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1183"/>
            <p:cNvSpPr>
              <a:spLocks/>
            </p:cNvSpPr>
            <p:nvPr/>
          </p:nvSpPr>
          <p:spPr bwMode="auto">
            <a:xfrm>
              <a:off x="1769" y="2351"/>
              <a:ext cx="66" cy="51"/>
            </a:xfrm>
            <a:custGeom>
              <a:avLst/>
              <a:gdLst>
                <a:gd name="T0" fmla="*/ 179 w 197"/>
                <a:gd name="T1" fmla="*/ 27 h 153"/>
                <a:gd name="T2" fmla="*/ 183 w 197"/>
                <a:gd name="T3" fmla="*/ 0 h 153"/>
                <a:gd name="T4" fmla="*/ 168 w 197"/>
                <a:gd name="T5" fmla="*/ 4 h 153"/>
                <a:gd name="T6" fmla="*/ 155 w 197"/>
                <a:gd name="T7" fmla="*/ 11 h 153"/>
                <a:gd name="T8" fmla="*/ 142 w 197"/>
                <a:gd name="T9" fmla="*/ 18 h 153"/>
                <a:gd name="T10" fmla="*/ 128 w 197"/>
                <a:gd name="T11" fmla="*/ 23 h 153"/>
                <a:gd name="T12" fmla="*/ 115 w 197"/>
                <a:gd name="T13" fmla="*/ 30 h 153"/>
                <a:gd name="T14" fmla="*/ 102 w 197"/>
                <a:gd name="T15" fmla="*/ 38 h 153"/>
                <a:gd name="T16" fmla="*/ 90 w 197"/>
                <a:gd name="T17" fmla="*/ 45 h 153"/>
                <a:gd name="T18" fmla="*/ 78 w 197"/>
                <a:gd name="T19" fmla="*/ 54 h 153"/>
                <a:gd name="T20" fmla="*/ 67 w 197"/>
                <a:gd name="T21" fmla="*/ 62 h 153"/>
                <a:gd name="T22" fmla="*/ 57 w 197"/>
                <a:gd name="T23" fmla="*/ 72 h 153"/>
                <a:gd name="T24" fmla="*/ 46 w 197"/>
                <a:gd name="T25" fmla="*/ 81 h 153"/>
                <a:gd name="T26" fmla="*/ 35 w 197"/>
                <a:gd name="T27" fmla="*/ 90 h 153"/>
                <a:gd name="T28" fmla="*/ 26 w 197"/>
                <a:gd name="T29" fmla="*/ 101 h 153"/>
                <a:gd name="T30" fmla="*/ 16 w 197"/>
                <a:gd name="T31" fmla="*/ 111 h 153"/>
                <a:gd name="T32" fmla="*/ 8 w 197"/>
                <a:gd name="T33" fmla="*/ 123 h 153"/>
                <a:gd name="T34" fmla="*/ 0 w 197"/>
                <a:gd name="T35" fmla="*/ 135 h 153"/>
                <a:gd name="T36" fmla="*/ 27 w 197"/>
                <a:gd name="T37" fmla="*/ 153 h 153"/>
                <a:gd name="T38" fmla="*/ 34 w 197"/>
                <a:gd name="T39" fmla="*/ 142 h 153"/>
                <a:gd name="T40" fmla="*/ 42 w 197"/>
                <a:gd name="T41" fmla="*/ 132 h 153"/>
                <a:gd name="T42" fmla="*/ 50 w 197"/>
                <a:gd name="T43" fmla="*/ 121 h 153"/>
                <a:gd name="T44" fmla="*/ 58 w 197"/>
                <a:gd name="T45" fmla="*/ 112 h 153"/>
                <a:gd name="T46" fmla="*/ 67 w 197"/>
                <a:gd name="T47" fmla="*/ 104 h 153"/>
                <a:gd name="T48" fmla="*/ 77 w 197"/>
                <a:gd name="T49" fmla="*/ 95 h 153"/>
                <a:gd name="T50" fmla="*/ 88 w 197"/>
                <a:gd name="T51" fmla="*/ 86 h 153"/>
                <a:gd name="T52" fmla="*/ 97 w 197"/>
                <a:gd name="T53" fmla="*/ 78 h 153"/>
                <a:gd name="T54" fmla="*/ 106 w 197"/>
                <a:gd name="T55" fmla="*/ 72 h 153"/>
                <a:gd name="T56" fmla="*/ 119 w 197"/>
                <a:gd name="T57" fmla="*/ 65 h 153"/>
                <a:gd name="T58" fmla="*/ 129 w 197"/>
                <a:gd name="T59" fmla="*/ 58 h 153"/>
                <a:gd name="T60" fmla="*/ 142 w 197"/>
                <a:gd name="T61" fmla="*/ 51 h 153"/>
                <a:gd name="T62" fmla="*/ 154 w 197"/>
                <a:gd name="T63" fmla="*/ 46 h 153"/>
                <a:gd name="T64" fmla="*/ 167 w 197"/>
                <a:gd name="T65" fmla="*/ 41 h 153"/>
                <a:gd name="T66" fmla="*/ 181 w 197"/>
                <a:gd name="T67" fmla="*/ 35 h 153"/>
                <a:gd name="T68" fmla="*/ 193 w 197"/>
                <a:gd name="T69" fmla="*/ 30 h 153"/>
                <a:gd name="T70" fmla="*/ 197 w 197"/>
                <a:gd name="T71" fmla="*/ 3 h 153"/>
                <a:gd name="T72" fmla="*/ 179 w 197"/>
                <a:gd name="T73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153">
                  <a:moveTo>
                    <a:pt x="179" y="27"/>
                  </a:moveTo>
                  <a:lnTo>
                    <a:pt x="183" y="0"/>
                  </a:lnTo>
                  <a:lnTo>
                    <a:pt x="168" y="4"/>
                  </a:lnTo>
                  <a:lnTo>
                    <a:pt x="155" y="11"/>
                  </a:lnTo>
                  <a:lnTo>
                    <a:pt x="142" y="18"/>
                  </a:lnTo>
                  <a:lnTo>
                    <a:pt x="128" y="23"/>
                  </a:lnTo>
                  <a:lnTo>
                    <a:pt x="115" y="30"/>
                  </a:lnTo>
                  <a:lnTo>
                    <a:pt x="102" y="38"/>
                  </a:lnTo>
                  <a:lnTo>
                    <a:pt x="90" y="45"/>
                  </a:lnTo>
                  <a:lnTo>
                    <a:pt x="78" y="54"/>
                  </a:lnTo>
                  <a:lnTo>
                    <a:pt x="67" y="62"/>
                  </a:lnTo>
                  <a:lnTo>
                    <a:pt x="57" y="72"/>
                  </a:lnTo>
                  <a:lnTo>
                    <a:pt x="46" y="81"/>
                  </a:lnTo>
                  <a:lnTo>
                    <a:pt x="35" y="90"/>
                  </a:lnTo>
                  <a:lnTo>
                    <a:pt x="26" y="101"/>
                  </a:lnTo>
                  <a:lnTo>
                    <a:pt x="16" y="111"/>
                  </a:lnTo>
                  <a:lnTo>
                    <a:pt x="8" y="123"/>
                  </a:lnTo>
                  <a:lnTo>
                    <a:pt x="0" y="135"/>
                  </a:lnTo>
                  <a:lnTo>
                    <a:pt x="27" y="153"/>
                  </a:lnTo>
                  <a:lnTo>
                    <a:pt x="34" y="142"/>
                  </a:lnTo>
                  <a:lnTo>
                    <a:pt x="42" y="132"/>
                  </a:lnTo>
                  <a:lnTo>
                    <a:pt x="50" y="121"/>
                  </a:lnTo>
                  <a:lnTo>
                    <a:pt x="58" y="112"/>
                  </a:lnTo>
                  <a:lnTo>
                    <a:pt x="67" y="104"/>
                  </a:lnTo>
                  <a:lnTo>
                    <a:pt x="77" y="95"/>
                  </a:lnTo>
                  <a:lnTo>
                    <a:pt x="88" y="86"/>
                  </a:lnTo>
                  <a:lnTo>
                    <a:pt x="97" y="78"/>
                  </a:lnTo>
                  <a:lnTo>
                    <a:pt x="106" y="72"/>
                  </a:lnTo>
                  <a:lnTo>
                    <a:pt x="119" y="65"/>
                  </a:lnTo>
                  <a:lnTo>
                    <a:pt x="129" y="58"/>
                  </a:lnTo>
                  <a:lnTo>
                    <a:pt x="142" y="51"/>
                  </a:lnTo>
                  <a:lnTo>
                    <a:pt x="154" y="46"/>
                  </a:lnTo>
                  <a:lnTo>
                    <a:pt x="167" y="41"/>
                  </a:lnTo>
                  <a:lnTo>
                    <a:pt x="181" y="35"/>
                  </a:lnTo>
                  <a:lnTo>
                    <a:pt x="193" y="30"/>
                  </a:lnTo>
                  <a:lnTo>
                    <a:pt x="197" y="3"/>
                  </a:lnTo>
                  <a:lnTo>
                    <a:pt x="17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1184"/>
            <p:cNvSpPr>
              <a:spLocks/>
            </p:cNvSpPr>
            <p:nvPr/>
          </p:nvSpPr>
          <p:spPr bwMode="auto">
            <a:xfrm>
              <a:off x="1812" y="2326"/>
              <a:ext cx="23" cy="34"/>
            </a:xfrm>
            <a:custGeom>
              <a:avLst/>
              <a:gdLst>
                <a:gd name="T0" fmla="*/ 0 w 71"/>
                <a:gd name="T1" fmla="*/ 12 h 100"/>
                <a:gd name="T2" fmla="*/ 4 w 71"/>
                <a:gd name="T3" fmla="*/ 24 h 100"/>
                <a:gd name="T4" fmla="*/ 9 w 71"/>
                <a:gd name="T5" fmla="*/ 35 h 100"/>
                <a:gd name="T6" fmla="*/ 13 w 71"/>
                <a:gd name="T7" fmla="*/ 47 h 100"/>
                <a:gd name="T8" fmla="*/ 19 w 71"/>
                <a:gd name="T9" fmla="*/ 60 h 100"/>
                <a:gd name="T10" fmla="*/ 24 w 71"/>
                <a:gd name="T11" fmla="*/ 70 h 100"/>
                <a:gd name="T12" fmla="*/ 32 w 71"/>
                <a:gd name="T13" fmla="*/ 81 h 100"/>
                <a:gd name="T14" fmla="*/ 41 w 71"/>
                <a:gd name="T15" fmla="*/ 91 h 100"/>
                <a:gd name="T16" fmla="*/ 52 w 71"/>
                <a:gd name="T17" fmla="*/ 100 h 100"/>
                <a:gd name="T18" fmla="*/ 71 w 71"/>
                <a:gd name="T19" fmla="*/ 76 h 100"/>
                <a:gd name="T20" fmla="*/ 63 w 71"/>
                <a:gd name="T21" fmla="*/ 69 h 100"/>
                <a:gd name="T22" fmla="*/ 58 w 71"/>
                <a:gd name="T23" fmla="*/ 61 h 100"/>
                <a:gd name="T24" fmla="*/ 51 w 71"/>
                <a:gd name="T25" fmla="*/ 54 h 100"/>
                <a:gd name="T26" fmla="*/ 47 w 71"/>
                <a:gd name="T27" fmla="*/ 46 h 100"/>
                <a:gd name="T28" fmla="*/ 41 w 71"/>
                <a:gd name="T29" fmla="*/ 35 h 100"/>
                <a:gd name="T30" fmla="*/ 39 w 71"/>
                <a:gd name="T31" fmla="*/ 26 h 100"/>
                <a:gd name="T32" fmla="*/ 35 w 71"/>
                <a:gd name="T33" fmla="*/ 14 h 100"/>
                <a:gd name="T34" fmla="*/ 29 w 71"/>
                <a:gd name="T35" fmla="*/ 0 h 100"/>
                <a:gd name="T36" fmla="*/ 0 w 71"/>
                <a:gd name="T3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00">
                  <a:moveTo>
                    <a:pt x="0" y="12"/>
                  </a:moveTo>
                  <a:lnTo>
                    <a:pt x="4" y="24"/>
                  </a:lnTo>
                  <a:lnTo>
                    <a:pt x="9" y="35"/>
                  </a:lnTo>
                  <a:lnTo>
                    <a:pt x="13" y="47"/>
                  </a:lnTo>
                  <a:lnTo>
                    <a:pt x="19" y="60"/>
                  </a:lnTo>
                  <a:lnTo>
                    <a:pt x="24" y="70"/>
                  </a:lnTo>
                  <a:lnTo>
                    <a:pt x="32" y="81"/>
                  </a:lnTo>
                  <a:lnTo>
                    <a:pt x="41" y="91"/>
                  </a:lnTo>
                  <a:lnTo>
                    <a:pt x="52" y="100"/>
                  </a:lnTo>
                  <a:lnTo>
                    <a:pt x="71" y="76"/>
                  </a:lnTo>
                  <a:lnTo>
                    <a:pt x="63" y="69"/>
                  </a:lnTo>
                  <a:lnTo>
                    <a:pt x="58" y="61"/>
                  </a:lnTo>
                  <a:lnTo>
                    <a:pt x="51" y="54"/>
                  </a:lnTo>
                  <a:lnTo>
                    <a:pt x="47" y="46"/>
                  </a:lnTo>
                  <a:lnTo>
                    <a:pt x="41" y="35"/>
                  </a:lnTo>
                  <a:lnTo>
                    <a:pt x="39" y="26"/>
                  </a:lnTo>
                  <a:lnTo>
                    <a:pt x="35" y="14"/>
                  </a:lnTo>
                  <a:lnTo>
                    <a:pt x="2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1185"/>
            <p:cNvSpPr>
              <a:spLocks/>
            </p:cNvSpPr>
            <p:nvPr/>
          </p:nvSpPr>
          <p:spPr bwMode="auto">
            <a:xfrm>
              <a:off x="1827" y="2351"/>
              <a:ext cx="10" cy="7"/>
            </a:xfrm>
            <a:custGeom>
              <a:avLst/>
              <a:gdLst>
                <a:gd name="T0" fmla="*/ 31 w 31"/>
                <a:gd name="T1" fmla="*/ 11 h 22"/>
                <a:gd name="T2" fmla="*/ 26 w 31"/>
                <a:gd name="T3" fmla="*/ 4 h 22"/>
                <a:gd name="T4" fmla="*/ 21 w 31"/>
                <a:gd name="T5" fmla="*/ 0 h 22"/>
                <a:gd name="T6" fmla="*/ 14 w 31"/>
                <a:gd name="T7" fmla="*/ 0 h 22"/>
                <a:gd name="T8" fmla="*/ 9 w 31"/>
                <a:gd name="T9" fmla="*/ 0 h 22"/>
                <a:gd name="T10" fmla="*/ 4 w 31"/>
                <a:gd name="T11" fmla="*/ 4 h 22"/>
                <a:gd name="T12" fmla="*/ 1 w 31"/>
                <a:gd name="T13" fmla="*/ 8 h 22"/>
                <a:gd name="T14" fmla="*/ 0 w 31"/>
                <a:gd name="T15" fmla="*/ 15 h 22"/>
                <a:gd name="T16" fmla="*/ 0 w 31"/>
                <a:gd name="T17" fmla="*/ 22 h 22"/>
                <a:gd name="T18" fmla="*/ 31 w 31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31" y="11"/>
                  </a:moveTo>
                  <a:lnTo>
                    <a:pt x="26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1186"/>
            <p:cNvSpPr>
              <a:spLocks/>
            </p:cNvSpPr>
            <p:nvPr/>
          </p:nvSpPr>
          <p:spPr bwMode="auto">
            <a:xfrm>
              <a:off x="1935" y="2457"/>
              <a:ext cx="10" cy="6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5 h 18"/>
                <a:gd name="T6" fmla="*/ 23 w 32"/>
                <a:gd name="T7" fmla="*/ 2 h 18"/>
                <a:gd name="T8" fmla="*/ 18 w 32"/>
                <a:gd name="T9" fmla="*/ 0 h 18"/>
                <a:gd name="T10" fmla="*/ 11 w 32"/>
                <a:gd name="T11" fmla="*/ 0 h 18"/>
                <a:gd name="T12" fmla="*/ 7 w 32"/>
                <a:gd name="T13" fmla="*/ 3 h 18"/>
                <a:gd name="T14" fmla="*/ 3 w 32"/>
                <a:gd name="T15" fmla="*/ 7 h 18"/>
                <a:gd name="T16" fmla="*/ 0 w 32"/>
                <a:gd name="T17" fmla="*/ 14 h 18"/>
                <a:gd name="T18" fmla="*/ 32 w 32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14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1187"/>
            <p:cNvSpPr>
              <a:spLocks/>
            </p:cNvSpPr>
            <p:nvPr/>
          </p:nvSpPr>
          <p:spPr bwMode="auto">
            <a:xfrm>
              <a:off x="1924" y="2461"/>
              <a:ext cx="21" cy="48"/>
            </a:xfrm>
            <a:custGeom>
              <a:avLst/>
              <a:gdLst>
                <a:gd name="T0" fmla="*/ 29 w 64"/>
                <a:gd name="T1" fmla="*/ 143 h 143"/>
                <a:gd name="T2" fmla="*/ 36 w 64"/>
                <a:gd name="T3" fmla="*/ 127 h 143"/>
                <a:gd name="T4" fmla="*/ 42 w 64"/>
                <a:gd name="T5" fmla="*/ 109 h 143"/>
                <a:gd name="T6" fmla="*/ 47 w 64"/>
                <a:gd name="T7" fmla="*/ 92 h 143"/>
                <a:gd name="T8" fmla="*/ 51 w 64"/>
                <a:gd name="T9" fmla="*/ 74 h 143"/>
                <a:gd name="T10" fmla="*/ 56 w 64"/>
                <a:gd name="T11" fmla="*/ 55 h 143"/>
                <a:gd name="T12" fmla="*/ 58 w 64"/>
                <a:gd name="T13" fmla="*/ 39 h 143"/>
                <a:gd name="T14" fmla="*/ 62 w 64"/>
                <a:gd name="T15" fmla="*/ 22 h 143"/>
                <a:gd name="T16" fmla="*/ 64 w 64"/>
                <a:gd name="T17" fmla="*/ 4 h 143"/>
                <a:gd name="T18" fmla="*/ 32 w 64"/>
                <a:gd name="T19" fmla="*/ 0 h 143"/>
                <a:gd name="T20" fmla="*/ 31 w 64"/>
                <a:gd name="T21" fmla="*/ 16 h 143"/>
                <a:gd name="T22" fmla="*/ 27 w 64"/>
                <a:gd name="T23" fmla="*/ 34 h 143"/>
                <a:gd name="T24" fmla="*/ 24 w 64"/>
                <a:gd name="T25" fmla="*/ 51 h 143"/>
                <a:gd name="T26" fmla="*/ 21 w 64"/>
                <a:gd name="T27" fmla="*/ 67 h 143"/>
                <a:gd name="T28" fmla="*/ 16 w 64"/>
                <a:gd name="T29" fmla="*/ 84 h 143"/>
                <a:gd name="T30" fmla="*/ 12 w 64"/>
                <a:gd name="T31" fmla="*/ 101 h 143"/>
                <a:gd name="T32" fmla="*/ 6 w 64"/>
                <a:gd name="T33" fmla="*/ 116 h 143"/>
                <a:gd name="T34" fmla="*/ 0 w 64"/>
                <a:gd name="T35" fmla="*/ 131 h 143"/>
                <a:gd name="T36" fmla="*/ 29 w 64"/>
                <a:gd name="T3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3">
                  <a:moveTo>
                    <a:pt x="29" y="143"/>
                  </a:moveTo>
                  <a:lnTo>
                    <a:pt x="36" y="127"/>
                  </a:lnTo>
                  <a:lnTo>
                    <a:pt x="42" y="109"/>
                  </a:lnTo>
                  <a:lnTo>
                    <a:pt x="47" y="92"/>
                  </a:lnTo>
                  <a:lnTo>
                    <a:pt x="51" y="74"/>
                  </a:lnTo>
                  <a:lnTo>
                    <a:pt x="56" y="55"/>
                  </a:lnTo>
                  <a:lnTo>
                    <a:pt x="58" y="39"/>
                  </a:lnTo>
                  <a:lnTo>
                    <a:pt x="62" y="22"/>
                  </a:lnTo>
                  <a:lnTo>
                    <a:pt x="64" y="4"/>
                  </a:lnTo>
                  <a:lnTo>
                    <a:pt x="32" y="0"/>
                  </a:lnTo>
                  <a:lnTo>
                    <a:pt x="31" y="16"/>
                  </a:lnTo>
                  <a:lnTo>
                    <a:pt x="27" y="34"/>
                  </a:lnTo>
                  <a:lnTo>
                    <a:pt x="24" y="51"/>
                  </a:lnTo>
                  <a:lnTo>
                    <a:pt x="21" y="67"/>
                  </a:lnTo>
                  <a:lnTo>
                    <a:pt x="16" y="84"/>
                  </a:lnTo>
                  <a:lnTo>
                    <a:pt x="12" y="101"/>
                  </a:lnTo>
                  <a:lnTo>
                    <a:pt x="6" y="116"/>
                  </a:lnTo>
                  <a:lnTo>
                    <a:pt x="0" y="131"/>
                  </a:lnTo>
                  <a:lnTo>
                    <a:pt x="2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1188"/>
            <p:cNvSpPr>
              <a:spLocks/>
            </p:cNvSpPr>
            <p:nvPr/>
          </p:nvSpPr>
          <p:spPr bwMode="auto">
            <a:xfrm>
              <a:off x="1905" y="2505"/>
              <a:ext cx="28" cy="72"/>
            </a:xfrm>
            <a:custGeom>
              <a:avLst/>
              <a:gdLst>
                <a:gd name="T0" fmla="*/ 31 w 84"/>
                <a:gd name="T1" fmla="*/ 216 h 216"/>
                <a:gd name="T2" fmla="*/ 34 w 84"/>
                <a:gd name="T3" fmla="*/ 190 h 216"/>
                <a:gd name="T4" fmla="*/ 37 w 84"/>
                <a:gd name="T5" fmla="*/ 163 h 216"/>
                <a:gd name="T6" fmla="*/ 41 w 84"/>
                <a:gd name="T7" fmla="*/ 139 h 216"/>
                <a:gd name="T8" fmla="*/ 46 w 84"/>
                <a:gd name="T9" fmla="*/ 115 h 216"/>
                <a:gd name="T10" fmla="*/ 54 w 84"/>
                <a:gd name="T11" fmla="*/ 90 h 216"/>
                <a:gd name="T12" fmla="*/ 64 w 84"/>
                <a:gd name="T13" fmla="*/ 65 h 216"/>
                <a:gd name="T14" fmla="*/ 73 w 84"/>
                <a:gd name="T15" fmla="*/ 39 h 216"/>
                <a:gd name="T16" fmla="*/ 84 w 84"/>
                <a:gd name="T17" fmla="*/ 12 h 216"/>
                <a:gd name="T18" fmla="*/ 56 w 84"/>
                <a:gd name="T19" fmla="*/ 0 h 216"/>
                <a:gd name="T20" fmla="*/ 44 w 84"/>
                <a:gd name="T21" fmla="*/ 28 h 216"/>
                <a:gd name="T22" fmla="*/ 33 w 84"/>
                <a:gd name="T23" fmla="*/ 55 h 216"/>
                <a:gd name="T24" fmla="*/ 23 w 84"/>
                <a:gd name="T25" fmla="*/ 81 h 216"/>
                <a:gd name="T26" fmla="*/ 17 w 84"/>
                <a:gd name="T27" fmla="*/ 108 h 216"/>
                <a:gd name="T28" fmla="*/ 10 w 84"/>
                <a:gd name="T29" fmla="*/ 135 h 216"/>
                <a:gd name="T30" fmla="*/ 6 w 84"/>
                <a:gd name="T31" fmla="*/ 160 h 216"/>
                <a:gd name="T32" fmla="*/ 2 w 84"/>
                <a:gd name="T33" fmla="*/ 187 h 216"/>
                <a:gd name="T34" fmla="*/ 0 w 84"/>
                <a:gd name="T35" fmla="*/ 216 h 216"/>
                <a:gd name="T36" fmla="*/ 31 w 84"/>
                <a:gd name="T3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216">
                  <a:moveTo>
                    <a:pt x="31" y="216"/>
                  </a:moveTo>
                  <a:lnTo>
                    <a:pt x="34" y="190"/>
                  </a:lnTo>
                  <a:lnTo>
                    <a:pt x="37" y="163"/>
                  </a:lnTo>
                  <a:lnTo>
                    <a:pt x="41" y="139"/>
                  </a:lnTo>
                  <a:lnTo>
                    <a:pt x="46" y="115"/>
                  </a:lnTo>
                  <a:lnTo>
                    <a:pt x="54" y="90"/>
                  </a:lnTo>
                  <a:lnTo>
                    <a:pt x="64" y="65"/>
                  </a:lnTo>
                  <a:lnTo>
                    <a:pt x="73" y="39"/>
                  </a:lnTo>
                  <a:lnTo>
                    <a:pt x="84" y="12"/>
                  </a:lnTo>
                  <a:lnTo>
                    <a:pt x="56" y="0"/>
                  </a:lnTo>
                  <a:lnTo>
                    <a:pt x="44" y="28"/>
                  </a:lnTo>
                  <a:lnTo>
                    <a:pt x="33" y="55"/>
                  </a:lnTo>
                  <a:lnTo>
                    <a:pt x="23" y="81"/>
                  </a:lnTo>
                  <a:lnTo>
                    <a:pt x="17" y="108"/>
                  </a:lnTo>
                  <a:lnTo>
                    <a:pt x="10" y="135"/>
                  </a:lnTo>
                  <a:lnTo>
                    <a:pt x="6" y="160"/>
                  </a:lnTo>
                  <a:lnTo>
                    <a:pt x="2" y="187"/>
                  </a:lnTo>
                  <a:lnTo>
                    <a:pt x="0" y="216"/>
                  </a:lnTo>
                  <a:lnTo>
                    <a:pt x="31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1189"/>
            <p:cNvSpPr>
              <a:spLocks/>
            </p:cNvSpPr>
            <p:nvPr/>
          </p:nvSpPr>
          <p:spPr bwMode="auto">
            <a:xfrm>
              <a:off x="1905" y="2577"/>
              <a:ext cx="27" cy="37"/>
            </a:xfrm>
            <a:custGeom>
              <a:avLst/>
              <a:gdLst>
                <a:gd name="T0" fmla="*/ 81 w 81"/>
                <a:gd name="T1" fmla="*/ 79 h 110"/>
                <a:gd name="T2" fmla="*/ 81 w 81"/>
                <a:gd name="T3" fmla="*/ 78 h 110"/>
                <a:gd name="T4" fmla="*/ 71 w 81"/>
                <a:gd name="T5" fmla="*/ 75 h 110"/>
                <a:gd name="T6" fmla="*/ 61 w 81"/>
                <a:gd name="T7" fmla="*/ 70 h 110"/>
                <a:gd name="T8" fmla="*/ 53 w 81"/>
                <a:gd name="T9" fmla="*/ 62 h 110"/>
                <a:gd name="T10" fmla="*/ 46 w 81"/>
                <a:gd name="T11" fmla="*/ 52 h 110"/>
                <a:gd name="T12" fmla="*/ 41 w 81"/>
                <a:gd name="T13" fmla="*/ 39 h 110"/>
                <a:gd name="T14" fmla="*/ 36 w 81"/>
                <a:gd name="T15" fmla="*/ 27 h 110"/>
                <a:gd name="T16" fmla="*/ 34 w 81"/>
                <a:gd name="T17" fmla="*/ 13 h 110"/>
                <a:gd name="T18" fmla="*/ 33 w 81"/>
                <a:gd name="T19" fmla="*/ 0 h 110"/>
                <a:gd name="T20" fmla="*/ 0 w 81"/>
                <a:gd name="T21" fmla="*/ 0 h 110"/>
                <a:gd name="T22" fmla="*/ 2 w 81"/>
                <a:gd name="T23" fmla="*/ 17 h 110"/>
                <a:gd name="T24" fmla="*/ 4 w 81"/>
                <a:gd name="T25" fmla="*/ 33 h 110"/>
                <a:gd name="T26" fmla="*/ 10 w 81"/>
                <a:gd name="T27" fmla="*/ 51 h 110"/>
                <a:gd name="T28" fmla="*/ 19 w 81"/>
                <a:gd name="T29" fmla="*/ 67 h 110"/>
                <a:gd name="T30" fmla="*/ 30 w 81"/>
                <a:gd name="T31" fmla="*/ 82 h 110"/>
                <a:gd name="T32" fmla="*/ 42 w 81"/>
                <a:gd name="T33" fmla="*/ 94 h 110"/>
                <a:gd name="T34" fmla="*/ 57 w 81"/>
                <a:gd name="T35" fmla="*/ 104 h 110"/>
                <a:gd name="T36" fmla="*/ 75 w 81"/>
                <a:gd name="T37" fmla="*/ 110 h 110"/>
                <a:gd name="T38" fmla="*/ 75 w 81"/>
                <a:gd name="T39" fmla="*/ 110 h 110"/>
                <a:gd name="T40" fmla="*/ 81 w 81"/>
                <a:gd name="T41" fmla="*/ 7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10">
                  <a:moveTo>
                    <a:pt x="81" y="79"/>
                  </a:moveTo>
                  <a:lnTo>
                    <a:pt x="81" y="78"/>
                  </a:lnTo>
                  <a:lnTo>
                    <a:pt x="71" y="75"/>
                  </a:lnTo>
                  <a:lnTo>
                    <a:pt x="61" y="70"/>
                  </a:lnTo>
                  <a:lnTo>
                    <a:pt x="53" y="62"/>
                  </a:lnTo>
                  <a:lnTo>
                    <a:pt x="46" y="52"/>
                  </a:lnTo>
                  <a:lnTo>
                    <a:pt x="41" y="39"/>
                  </a:lnTo>
                  <a:lnTo>
                    <a:pt x="36" y="27"/>
                  </a:lnTo>
                  <a:lnTo>
                    <a:pt x="34" y="13"/>
                  </a:lnTo>
                  <a:lnTo>
                    <a:pt x="33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4" y="33"/>
                  </a:lnTo>
                  <a:lnTo>
                    <a:pt x="10" y="51"/>
                  </a:lnTo>
                  <a:lnTo>
                    <a:pt x="19" y="67"/>
                  </a:lnTo>
                  <a:lnTo>
                    <a:pt x="30" y="82"/>
                  </a:lnTo>
                  <a:lnTo>
                    <a:pt x="42" y="94"/>
                  </a:lnTo>
                  <a:lnTo>
                    <a:pt x="57" y="104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1190"/>
            <p:cNvSpPr>
              <a:spLocks/>
            </p:cNvSpPr>
            <p:nvPr/>
          </p:nvSpPr>
          <p:spPr bwMode="auto">
            <a:xfrm>
              <a:off x="1930" y="2585"/>
              <a:ext cx="57" cy="30"/>
            </a:xfrm>
            <a:custGeom>
              <a:avLst/>
              <a:gdLst>
                <a:gd name="T0" fmla="*/ 145 w 171"/>
                <a:gd name="T1" fmla="*/ 0 h 89"/>
                <a:gd name="T2" fmla="*/ 138 w 171"/>
                <a:gd name="T3" fmla="*/ 8 h 89"/>
                <a:gd name="T4" fmla="*/ 132 w 171"/>
                <a:gd name="T5" fmla="*/ 15 h 89"/>
                <a:gd name="T6" fmla="*/ 124 w 171"/>
                <a:gd name="T7" fmla="*/ 22 h 89"/>
                <a:gd name="T8" fmla="*/ 117 w 171"/>
                <a:gd name="T9" fmla="*/ 29 h 89"/>
                <a:gd name="T10" fmla="*/ 109 w 171"/>
                <a:gd name="T11" fmla="*/ 34 h 89"/>
                <a:gd name="T12" fmla="*/ 101 w 171"/>
                <a:gd name="T13" fmla="*/ 41 h 89"/>
                <a:gd name="T14" fmla="*/ 91 w 171"/>
                <a:gd name="T15" fmla="*/ 45 h 89"/>
                <a:gd name="T16" fmla="*/ 83 w 171"/>
                <a:gd name="T17" fmla="*/ 49 h 89"/>
                <a:gd name="T18" fmla="*/ 74 w 171"/>
                <a:gd name="T19" fmla="*/ 52 h 89"/>
                <a:gd name="T20" fmla="*/ 64 w 171"/>
                <a:gd name="T21" fmla="*/ 54 h 89"/>
                <a:gd name="T22" fmla="*/ 56 w 171"/>
                <a:gd name="T23" fmla="*/ 56 h 89"/>
                <a:gd name="T24" fmla="*/ 45 w 171"/>
                <a:gd name="T25" fmla="*/ 57 h 89"/>
                <a:gd name="T26" fmla="*/ 36 w 171"/>
                <a:gd name="T27" fmla="*/ 58 h 89"/>
                <a:gd name="T28" fmla="*/ 25 w 171"/>
                <a:gd name="T29" fmla="*/ 58 h 89"/>
                <a:gd name="T30" fmla="*/ 16 w 171"/>
                <a:gd name="T31" fmla="*/ 56 h 89"/>
                <a:gd name="T32" fmla="*/ 6 w 171"/>
                <a:gd name="T33" fmla="*/ 56 h 89"/>
                <a:gd name="T34" fmla="*/ 0 w 171"/>
                <a:gd name="T35" fmla="*/ 85 h 89"/>
                <a:gd name="T36" fmla="*/ 12 w 171"/>
                <a:gd name="T37" fmla="*/ 88 h 89"/>
                <a:gd name="T38" fmla="*/ 24 w 171"/>
                <a:gd name="T39" fmla="*/ 89 h 89"/>
                <a:gd name="T40" fmla="*/ 36 w 171"/>
                <a:gd name="T41" fmla="*/ 89 h 89"/>
                <a:gd name="T42" fmla="*/ 47 w 171"/>
                <a:gd name="T43" fmla="*/ 89 h 89"/>
                <a:gd name="T44" fmla="*/ 59 w 171"/>
                <a:gd name="T45" fmla="*/ 88 h 89"/>
                <a:gd name="T46" fmla="*/ 71 w 171"/>
                <a:gd name="T47" fmla="*/ 85 h 89"/>
                <a:gd name="T48" fmla="*/ 83 w 171"/>
                <a:gd name="T49" fmla="*/ 83 h 89"/>
                <a:gd name="T50" fmla="*/ 94 w 171"/>
                <a:gd name="T51" fmla="*/ 77 h 89"/>
                <a:gd name="T52" fmla="*/ 106 w 171"/>
                <a:gd name="T53" fmla="*/ 73 h 89"/>
                <a:gd name="T54" fmla="*/ 116 w 171"/>
                <a:gd name="T55" fmla="*/ 68 h 89"/>
                <a:gd name="T56" fmla="*/ 125 w 171"/>
                <a:gd name="T57" fmla="*/ 61 h 89"/>
                <a:gd name="T58" fmla="*/ 136 w 171"/>
                <a:gd name="T59" fmla="*/ 53 h 89"/>
                <a:gd name="T60" fmla="*/ 145 w 171"/>
                <a:gd name="T61" fmla="*/ 46 h 89"/>
                <a:gd name="T62" fmla="*/ 155 w 171"/>
                <a:gd name="T63" fmla="*/ 37 h 89"/>
                <a:gd name="T64" fmla="*/ 163 w 171"/>
                <a:gd name="T65" fmla="*/ 29 h 89"/>
                <a:gd name="T66" fmla="*/ 171 w 171"/>
                <a:gd name="T67" fmla="*/ 18 h 89"/>
                <a:gd name="T68" fmla="*/ 145 w 171"/>
                <a:gd name="T6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89">
                  <a:moveTo>
                    <a:pt x="145" y="0"/>
                  </a:moveTo>
                  <a:lnTo>
                    <a:pt x="138" y="8"/>
                  </a:lnTo>
                  <a:lnTo>
                    <a:pt x="132" y="15"/>
                  </a:lnTo>
                  <a:lnTo>
                    <a:pt x="124" y="22"/>
                  </a:lnTo>
                  <a:lnTo>
                    <a:pt x="117" y="29"/>
                  </a:lnTo>
                  <a:lnTo>
                    <a:pt x="109" y="34"/>
                  </a:lnTo>
                  <a:lnTo>
                    <a:pt x="101" y="41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4" y="52"/>
                  </a:lnTo>
                  <a:lnTo>
                    <a:pt x="64" y="54"/>
                  </a:lnTo>
                  <a:lnTo>
                    <a:pt x="56" y="56"/>
                  </a:lnTo>
                  <a:lnTo>
                    <a:pt x="45" y="57"/>
                  </a:lnTo>
                  <a:lnTo>
                    <a:pt x="36" y="58"/>
                  </a:lnTo>
                  <a:lnTo>
                    <a:pt x="25" y="58"/>
                  </a:lnTo>
                  <a:lnTo>
                    <a:pt x="16" y="56"/>
                  </a:lnTo>
                  <a:lnTo>
                    <a:pt x="6" y="56"/>
                  </a:lnTo>
                  <a:lnTo>
                    <a:pt x="0" y="85"/>
                  </a:lnTo>
                  <a:lnTo>
                    <a:pt x="12" y="88"/>
                  </a:lnTo>
                  <a:lnTo>
                    <a:pt x="24" y="89"/>
                  </a:lnTo>
                  <a:lnTo>
                    <a:pt x="36" y="89"/>
                  </a:lnTo>
                  <a:lnTo>
                    <a:pt x="47" y="89"/>
                  </a:lnTo>
                  <a:lnTo>
                    <a:pt x="59" y="88"/>
                  </a:lnTo>
                  <a:lnTo>
                    <a:pt x="71" y="85"/>
                  </a:lnTo>
                  <a:lnTo>
                    <a:pt x="83" y="83"/>
                  </a:lnTo>
                  <a:lnTo>
                    <a:pt x="94" y="77"/>
                  </a:lnTo>
                  <a:lnTo>
                    <a:pt x="106" y="73"/>
                  </a:lnTo>
                  <a:lnTo>
                    <a:pt x="116" y="68"/>
                  </a:lnTo>
                  <a:lnTo>
                    <a:pt x="125" y="61"/>
                  </a:lnTo>
                  <a:lnTo>
                    <a:pt x="136" y="53"/>
                  </a:lnTo>
                  <a:lnTo>
                    <a:pt x="145" y="46"/>
                  </a:lnTo>
                  <a:lnTo>
                    <a:pt x="155" y="37"/>
                  </a:lnTo>
                  <a:lnTo>
                    <a:pt x="163" y="29"/>
                  </a:lnTo>
                  <a:lnTo>
                    <a:pt x="171" y="1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1191"/>
            <p:cNvSpPr>
              <a:spLocks/>
            </p:cNvSpPr>
            <p:nvPr/>
          </p:nvSpPr>
          <p:spPr bwMode="auto">
            <a:xfrm>
              <a:off x="1978" y="2507"/>
              <a:ext cx="35" cy="84"/>
            </a:xfrm>
            <a:custGeom>
              <a:avLst/>
              <a:gdLst>
                <a:gd name="T0" fmla="*/ 71 w 105"/>
                <a:gd name="T1" fmla="*/ 2 h 254"/>
                <a:gd name="T2" fmla="*/ 73 w 105"/>
                <a:gd name="T3" fmla="*/ 34 h 254"/>
                <a:gd name="T4" fmla="*/ 70 w 105"/>
                <a:gd name="T5" fmla="*/ 65 h 254"/>
                <a:gd name="T6" fmla="*/ 65 w 105"/>
                <a:gd name="T7" fmla="*/ 95 h 254"/>
                <a:gd name="T8" fmla="*/ 58 w 105"/>
                <a:gd name="T9" fmla="*/ 124 h 254"/>
                <a:gd name="T10" fmla="*/ 47 w 105"/>
                <a:gd name="T11" fmla="*/ 153 h 254"/>
                <a:gd name="T12" fmla="*/ 34 w 105"/>
                <a:gd name="T13" fmla="*/ 182 h 254"/>
                <a:gd name="T14" fmla="*/ 19 w 105"/>
                <a:gd name="T15" fmla="*/ 209 h 254"/>
                <a:gd name="T16" fmla="*/ 0 w 105"/>
                <a:gd name="T17" fmla="*/ 236 h 254"/>
                <a:gd name="T18" fmla="*/ 25 w 105"/>
                <a:gd name="T19" fmla="*/ 254 h 254"/>
                <a:gd name="T20" fmla="*/ 46 w 105"/>
                <a:gd name="T21" fmla="*/ 226 h 254"/>
                <a:gd name="T22" fmla="*/ 62 w 105"/>
                <a:gd name="T23" fmla="*/ 195 h 254"/>
                <a:gd name="T24" fmla="*/ 77 w 105"/>
                <a:gd name="T25" fmla="*/ 165 h 254"/>
                <a:gd name="T26" fmla="*/ 89 w 105"/>
                <a:gd name="T27" fmla="*/ 134 h 254"/>
                <a:gd name="T28" fmla="*/ 97 w 105"/>
                <a:gd name="T29" fmla="*/ 100 h 254"/>
                <a:gd name="T30" fmla="*/ 102 w 105"/>
                <a:gd name="T31" fmla="*/ 68 h 254"/>
                <a:gd name="T32" fmla="*/ 105 w 105"/>
                <a:gd name="T33" fmla="*/ 34 h 254"/>
                <a:gd name="T34" fmla="*/ 104 w 105"/>
                <a:gd name="T35" fmla="*/ 0 h 254"/>
                <a:gd name="T36" fmla="*/ 71 w 105"/>
                <a:gd name="T37" fmla="*/ 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254">
                  <a:moveTo>
                    <a:pt x="71" y="2"/>
                  </a:moveTo>
                  <a:lnTo>
                    <a:pt x="73" y="34"/>
                  </a:lnTo>
                  <a:lnTo>
                    <a:pt x="70" y="65"/>
                  </a:lnTo>
                  <a:lnTo>
                    <a:pt x="65" y="95"/>
                  </a:lnTo>
                  <a:lnTo>
                    <a:pt x="58" y="124"/>
                  </a:lnTo>
                  <a:lnTo>
                    <a:pt x="47" y="153"/>
                  </a:lnTo>
                  <a:lnTo>
                    <a:pt x="34" y="182"/>
                  </a:lnTo>
                  <a:lnTo>
                    <a:pt x="19" y="209"/>
                  </a:lnTo>
                  <a:lnTo>
                    <a:pt x="0" y="236"/>
                  </a:lnTo>
                  <a:lnTo>
                    <a:pt x="25" y="254"/>
                  </a:lnTo>
                  <a:lnTo>
                    <a:pt x="46" y="226"/>
                  </a:lnTo>
                  <a:lnTo>
                    <a:pt x="62" y="195"/>
                  </a:lnTo>
                  <a:lnTo>
                    <a:pt x="77" y="165"/>
                  </a:lnTo>
                  <a:lnTo>
                    <a:pt x="89" y="134"/>
                  </a:lnTo>
                  <a:lnTo>
                    <a:pt x="97" y="100"/>
                  </a:lnTo>
                  <a:lnTo>
                    <a:pt x="102" y="68"/>
                  </a:lnTo>
                  <a:lnTo>
                    <a:pt x="105" y="34"/>
                  </a:lnTo>
                  <a:lnTo>
                    <a:pt x="104" y="0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1192"/>
            <p:cNvSpPr>
              <a:spLocks/>
            </p:cNvSpPr>
            <p:nvPr/>
          </p:nvSpPr>
          <p:spPr bwMode="auto">
            <a:xfrm>
              <a:off x="1977" y="2583"/>
              <a:ext cx="11" cy="6"/>
            </a:xfrm>
            <a:custGeom>
              <a:avLst/>
              <a:gdLst>
                <a:gd name="T0" fmla="*/ 33 w 33"/>
                <a:gd name="T1" fmla="*/ 14 h 16"/>
                <a:gd name="T2" fmla="*/ 30 w 33"/>
                <a:gd name="T3" fmla="*/ 8 h 16"/>
                <a:gd name="T4" fmla="*/ 27 w 33"/>
                <a:gd name="T5" fmla="*/ 2 h 16"/>
                <a:gd name="T6" fmla="*/ 22 w 33"/>
                <a:gd name="T7" fmla="*/ 0 h 16"/>
                <a:gd name="T8" fmla="*/ 16 w 33"/>
                <a:gd name="T9" fmla="*/ 0 h 16"/>
                <a:gd name="T10" fmla="*/ 10 w 33"/>
                <a:gd name="T11" fmla="*/ 1 h 16"/>
                <a:gd name="T12" fmla="*/ 4 w 33"/>
                <a:gd name="T13" fmla="*/ 5 h 16"/>
                <a:gd name="T14" fmla="*/ 2 w 33"/>
                <a:gd name="T15" fmla="*/ 9 h 16"/>
                <a:gd name="T16" fmla="*/ 0 w 33"/>
                <a:gd name="T17" fmla="*/ 16 h 16"/>
                <a:gd name="T18" fmla="*/ 33 w 33"/>
                <a:gd name="T1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6">
                  <a:moveTo>
                    <a:pt x="33" y="14"/>
                  </a:moveTo>
                  <a:lnTo>
                    <a:pt x="30" y="8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9" name="Group 1193"/>
            <p:cNvGrpSpPr>
              <a:grpSpLocks/>
            </p:cNvGrpSpPr>
            <p:nvPr/>
          </p:nvGrpSpPr>
          <p:grpSpPr bwMode="auto">
            <a:xfrm>
              <a:off x="1196" y="2305"/>
              <a:ext cx="902" cy="657"/>
              <a:chOff x="1004" y="2113"/>
              <a:chExt cx="902" cy="657"/>
            </a:xfrm>
          </p:grpSpPr>
          <p:sp>
            <p:nvSpPr>
              <p:cNvPr id="1220" name="Freeform 1194"/>
              <p:cNvSpPr>
                <a:spLocks/>
              </p:cNvSpPr>
              <p:nvPr/>
            </p:nvSpPr>
            <p:spPr bwMode="auto">
              <a:xfrm>
                <a:off x="1111" y="2388"/>
                <a:ext cx="9" cy="9"/>
              </a:xfrm>
              <a:custGeom>
                <a:avLst/>
                <a:gdLst>
                  <a:gd name="T0" fmla="*/ 26 w 26"/>
                  <a:gd name="T1" fmla="*/ 6 h 27"/>
                  <a:gd name="T2" fmla="*/ 19 w 26"/>
                  <a:gd name="T3" fmla="*/ 2 h 27"/>
                  <a:gd name="T4" fmla="*/ 13 w 26"/>
                  <a:gd name="T5" fmla="*/ 0 h 27"/>
                  <a:gd name="T6" fmla="*/ 9 w 26"/>
                  <a:gd name="T7" fmla="*/ 2 h 27"/>
                  <a:gd name="T8" fmla="*/ 4 w 26"/>
                  <a:gd name="T9" fmla="*/ 6 h 27"/>
                  <a:gd name="T10" fmla="*/ 0 w 26"/>
                  <a:gd name="T11" fmla="*/ 11 h 27"/>
                  <a:gd name="T12" fmla="*/ 0 w 26"/>
                  <a:gd name="T13" fmla="*/ 15 h 27"/>
                  <a:gd name="T14" fmla="*/ 0 w 26"/>
                  <a:gd name="T15" fmla="*/ 22 h 27"/>
                  <a:gd name="T16" fmla="*/ 4 w 26"/>
                  <a:gd name="T17" fmla="*/ 27 h 27"/>
                  <a:gd name="T18" fmla="*/ 26 w 26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6"/>
                    </a:moveTo>
                    <a:lnTo>
                      <a:pt x="19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7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1195"/>
              <p:cNvSpPr>
                <a:spLocks/>
              </p:cNvSpPr>
              <p:nvPr/>
            </p:nvSpPr>
            <p:spPr bwMode="auto">
              <a:xfrm>
                <a:off x="1113" y="2389"/>
                <a:ext cx="37" cy="59"/>
              </a:xfrm>
              <a:custGeom>
                <a:avLst/>
                <a:gdLst>
                  <a:gd name="T0" fmla="*/ 111 w 111"/>
                  <a:gd name="T1" fmla="*/ 172 h 176"/>
                  <a:gd name="T2" fmla="*/ 105 w 111"/>
                  <a:gd name="T3" fmla="*/ 143 h 176"/>
                  <a:gd name="T4" fmla="*/ 97 w 111"/>
                  <a:gd name="T5" fmla="*/ 116 h 176"/>
                  <a:gd name="T6" fmla="*/ 89 w 111"/>
                  <a:gd name="T7" fmla="*/ 93 h 176"/>
                  <a:gd name="T8" fmla="*/ 77 w 111"/>
                  <a:gd name="T9" fmla="*/ 72 h 176"/>
                  <a:gd name="T10" fmla="*/ 66 w 111"/>
                  <a:gd name="T11" fmla="*/ 53 h 176"/>
                  <a:gd name="T12" fmla="*/ 51 w 111"/>
                  <a:gd name="T13" fmla="*/ 34 h 176"/>
                  <a:gd name="T14" fmla="*/ 38 w 111"/>
                  <a:gd name="T15" fmla="*/ 16 h 176"/>
                  <a:gd name="T16" fmla="*/ 22 w 111"/>
                  <a:gd name="T17" fmla="*/ 0 h 176"/>
                  <a:gd name="T18" fmla="*/ 0 w 111"/>
                  <a:gd name="T19" fmla="*/ 23 h 176"/>
                  <a:gd name="T20" fmla="*/ 15 w 111"/>
                  <a:gd name="T21" fmla="*/ 38 h 176"/>
                  <a:gd name="T22" fmla="*/ 27 w 111"/>
                  <a:gd name="T23" fmla="*/ 53 h 176"/>
                  <a:gd name="T24" fmla="*/ 39 w 111"/>
                  <a:gd name="T25" fmla="*/ 69 h 176"/>
                  <a:gd name="T26" fmla="*/ 50 w 111"/>
                  <a:gd name="T27" fmla="*/ 87 h 176"/>
                  <a:gd name="T28" fmla="*/ 59 w 111"/>
                  <a:gd name="T29" fmla="*/ 105 h 176"/>
                  <a:gd name="T30" fmla="*/ 67 w 111"/>
                  <a:gd name="T31" fmla="*/ 126 h 176"/>
                  <a:gd name="T32" fmla="*/ 74 w 111"/>
                  <a:gd name="T33" fmla="*/ 150 h 176"/>
                  <a:gd name="T34" fmla="*/ 79 w 111"/>
                  <a:gd name="T35" fmla="*/ 176 h 176"/>
                  <a:gd name="T36" fmla="*/ 111 w 111"/>
                  <a:gd name="T3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76">
                    <a:moveTo>
                      <a:pt x="111" y="172"/>
                    </a:moveTo>
                    <a:lnTo>
                      <a:pt x="105" y="143"/>
                    </a:lnTo>
                    <a:lnTo>
                      <a:pt x="97" y="116"/>
                    </a:lnTo>
                    <a:lnTo>
                      <a:pt x="89" y="93"/>
                    </a:lnTo>
                    <a:lnTo>
                      <a:pt x="77" y="72"/>
                    </a:lnTo>
                    <a:lnTo>
                      <a:pt x="66" y="53"/>
                    </a:lnTo>
                    <a:lnTo>
                      <a:pt x="51" y="34"/>
                    </a:lnTo>
                    <a:lnTo>
                      <a:pt x="38" y="16"/>
                    </a:lnTo>
                    <a:lnTo>
                      <a:pt x="22" y="0"/>
                    </a:lnTo>
                    <a:lnTo>
                      <a:pt x="0" y="23"/>
                    </a:lnTo>
                    <a:lnTo>
                      <a:pt x="15" y="38"/>
                    </a:lnTo>
                    <a:lnTo>
                      <a:pt x="27" y="53"/>
                    </a:lnTo>
                    <a:lnTo>
                      <a:pt x="39" y="69"/>
                    </a:lnTo>
                    <a:lnTo>
                      <a:pt x="50" y="87"/>
                    </a:lnTo>
                    <a:lnTo>
                      <a:pt x="59" y="105"/>
                    </a:lnTo>
                    <a:lnTo>
                      <a:pt x="67" y="126"/>
                    </a:lnTo>
                    <a:lnTo>
                      <a:pt x="74" y="150"/>
                    </a:lnTo>
                    <a:lnTo>
                      <a:pt x="79" y="176"/>
                    </a:lnTo>
                    <a:lnTo>
                      <a:pt x="111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1196"/>
              <p:cNvSpPr>
                <a:spLocks/>
              </p:cNvSpPr>
              <p:nvPr/>
            </p:nvSpPr>
            <p:spPr bwMode="auto">
              <a:xfrm>
                <a:off x="1111" y="2393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9 h 18"/>
                  <a:gd name="T4" fmla="*/ 6 w 32"/>
                  <a:gd name="T5" fmla="*/ 13 h 18"/>
                  <a:gd name="T6" fmla="*/ 10 w 32"/>
                  <a:gd name="T7" fmla="*/ 16 h 18"/>
                  <a:gd name="T8" fmla="*/ 17 w 32"/>
                  <a:gd name="T9" fmla="*/ 18 h 18"/>
                  <a:gd name="T10" fmla="*/ 22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9"/>
                    </a:lnTo>
                    <a:lnTo>
                      <a:pt x="6" y="13"/>
                    </a:lnTo>
                    <a:lnTo>
                      <a:pt x="10" y="16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1197"/>
              <p:cNvSpPr>
                <a:spLocks/>
              </p:cNvSpPr>
              <p:nvPr/>
            </p:nvSpPr>
            <p:spPr bwMode="auto">
              <a:xfrm>
                <a:off x="1059" y="2410"/>
                <a:ext cx="7" cy="10"/>
              </a:xfrm>
              <a:custGeom>
                <a:avLst/>
                <a:gdLst>
                  <a:gd name="T0" fmla="*/ 22 w 22"/>
                  <a:gd name="T1" fmla="*/ 1 h 30"/>
                  <a:gd name="T2" fmla="*/ 15 w 22"/>
                  <a:gd name="T3" fmla="*/ 0 h 30"/>
                  <a:gd name="T4" fmla="*/ 10 w 22"/>
                  <a:gd name="T5" fmla="*/ 1 h 30"/>
                  <a:gd name="T6" fmla="*/ 6 w 22"/>
                  <a:gd name="T7" fmla="*/ 4 h 30"/>
                  <a:gd name="T8" fmla="*/ 3 w 22"/>
                  <a:gd name="T9" fmla="*/ 9 h 30"/>
                  <a:gd name="T10" fmla="*/ 0 w 22"/>
                  <a:gd name="T11" fmla="*/ 15 h 30"/>
                  <a:gd name="T12" fmla="*/ 2 w 22"/>
                  <a:gd name="T13" fmla="*/ 22 h 30"/>
                  <a:gd name="T14" fmla="*/ 4 w 22"/>
                  <a:gd name="T15" fmla="*/ 26 h 30"/>
                  <a:gd name="T16" fmla="*/ 10 w 22"/>
                  <a:gd name="T17" fmla="*/ 30 h 30"/>
                  <a:gd name="T18" fmla="*/ 22 w 22"/>
                  <a:gd name="T1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1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1198"/>
              <p:cNvSpPr>
                <a:spLocks/>
              </p:cNvSpPr>
              <p:nvPr/>
            </p:nvSpPr>
            <p:spPr bwMode="auto">
              <a:xfrm>
                <a:off x="1062" y="2410"/>
                <a:ext cx="36" cy="46"/>
              </a:xfrm>
              <a:custGeom>
                <a:avLst/>
                <a:gdLst>
                  <a:gd name="T0" fmla="*/ 107 w 107"/>
                  <a:gd name="T1" fmla="*/ 126 h 138"/>
                  <a:gd name="T2" fmla="*/ 101 w 107"/>
                  <a:gd name="T3" fmla="*/ 108 h 138"/>
                  <a:gd name="T4" fmla="*/ 93 w 107"/>
                  <a:gd name="T5" fmla="*/ 89 h 138"/>
                  <a:gd name="T6" fmla="*/ 83 w 107"/>
                  <a:gd name="T7" fmla="*/ 72 h 138"/>
                  <a:gd name="T8" fmla="*/ 74 w 107"/>
                  <a:gd name="T9" fmla="*/ 54 h 138"/>
                  <a:gd name="T10" fmla="*/ 62 w 107"/>
                  <a:gd name="T11" fmla="*/ 38 h 138"/>
                  <a:gd name="T12" fmla="*/ 47 w 107"/>
                  <a:gd name="T13" fmla="*/ 23 h 138"/>
                  <a:gd name="T14" fmla="*/ 31 w 107"/>
                  <a:gd name="T15" fmla="*/ 11 h 138"/>
                  <a:gd name="T16" fmla="*/ 12 w 107"/>
                  <a:gd name="T17" fmla="*/ 0 h 138"/>
                  <a:gd name="T18" fmla="*/ 0 w 107"/>
                  <a:gd name="T19" fmla="*/ 30 h 138"/>
                  <a:gd name="T20" fmla="*/ 14 w 107"/>
                  <a:gd name="T21" fmla="*/ 38 h 138"/>
                  <a:gd name="T22" fmla="*/ 27 w 107"/>
                  <a:gd name="T23" fmla="*/ 47 h 138"/>
                  <a:gd name="T24" fmla="*/ 37 w 107"/>
                  <a:gd name="T25" fmla="*/ 58 h 138"/>
                  <a:gd name="T26" fmla="*/ 47 w 107"/>
                  <a:gd name="T27" fmla="*/ 72 h 138"/>
                  <a:gd name="T28" fmla="*/ 55 w 107"/>
                  <a:gd name="T29" fmla="*/ 85 h 138"/>
                  <a:gd name="T30" fmla="*/ 63 w 107"/>
                  <a:gd name="T31" fmla="*/ 103 h 138"/>
                  <a:gd name="T32" fmla="*/ 72 w 107"/>
                  <a:gd name="T33" fmla="*/ 120 h 138"/>
                  <a:gd name="T34" fmla="*/ 79 w 107"/>
                  <a:gd name="T35" fmla="*/ 138 h 138"/>
                  <a:gd name="T36" fmla="*/ 107 w 107"/>
                  <a:gd name="T37" fmla="*/ 12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38">
                    <a:moveTo>
                      <a:pt x="107" y="126"/>
                    </a:moveTo>
                    <a:lnTo>
                      <a:pt x="101" y="108"/>
                    </a:lnTo>
                    <a:lnTo>
                      <a:pt x="93" y="89"/>
                    </a:lnTo>
                    <a:lnTo>
                      <a:pt x="83" y="72"/>
                    </a:lnTo>
                    <a:lnTo>
                      <a:pt x="74" y="54"/>
                    </a:lnTo>
                    <a:lnTo>
                      <a:pt x="62" y="38"/>
                    </a:lnTo>
                    <a:lnTo>
                      <a:pt x="47" y="23"/>
                    </a:lnTo>
                    <a:lnTo>
                      <a:pt x="31" y="11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4" y="38"/>
                    </a:lnTo>
                    <a:lnTo>
                      <a:pt x="27" y="47"/>
                    </a:lnTo>
                    <a:lnTo>
                      <a:pt x="37" y="58"/>
                    </a:lnTo>
                    <a:lnTo>
                      <a:pt x="47" y="72"/>
                    </a:lnTo>
                    <a:lnTo>
                      <a:pt x="55" y="85"/>
                    </a:lnTo>
                    <a:lnTo>
                      <a:pt x="63" y="103"/>
                    </a:lnTo>
                    <a:lnTo>
                      <a:pt x="72" y="120"/>
                    </a:lnTo>
                    <a:lnTo>
                      <a:pt x="79" y="138"/>
                    </a:lnTo>
                    <a:lnTo>
                      <a:pt x="107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1199"/>
              <p:cNvSpPr>
                <a:spLocks/>
              </p:cNvSpPr>
              <p:nvPr/>
            </p:nvSpPr>
            <p:spPr bwMode="auto">
              <a:xfrm>
                <a:off x="1059" y="2413"/>
                <a:ext cx="10" cy="7"/>
              </a:xfrm>
              <a:custGeom>
                <a:avLst/>
                <a:gdLst>
                  <a:gd name="T0" fmla="*/ 0 w 29"/>
                  <a:gd name="T1" fmla="*/ 11 h 20"/>
                  <a:gd name="T2" fmla="*/ 4 w 29"/>
                  <a:gd name="T3" fmla="*/ 16 h 20"/>
                  <a:gd name="T4" fmla="*/ 9 w 29"/>
                  <a:gd name="T5" fmla="*/ 19 h 20"/>
                  <a:gd name="T6" fmla="*/ 14 w 29"/>
                  <a:gd name="T7" fmla="*/ 20 h 20"/>
                  <a:gd name="T8" fmla="*/ 20 w 29"/>
                  <a:gd name="T9" fmla="*/ 17 h 20"/>
                  <a:gd name="T10" fmla="*/ 25 w 29"/>
                  <a:gd name="T11" fmla="*/ 16 h 20"/>
                  <a:gd name="T12" fmla="*/ 28 w 29"/>
                  <a:gd name="T13" fmla="*/ 12 h 20"/>
                  <a:gd name="T14" fmla="*/ 29 w 29"/>
                  <a:gd name="T15" fmla="*/ 5 h 20"/>
                  <a:gd name="T16" fmla="*/ 28 w 29"/>
                  <a:gd name="T17" fmla="*/ 0 h 20"/>
                  <a:gd name="T18" fmla="*/ 0 w 29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0" y="11"/>
                    </a:moveTo>
                    <a:lnTo>
                      <a:pt x="4" y="16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20" y="17"/>
                    </a:lnTo>
                    <a:lnTo>
                      <a:pt x="25" y="16"/>
                    </a:lnTo>
                    <a:lnTo>
                      <a:pt x="28" y="12"/>
                    </a:lnTo>
                    <a:lnTo>
                      <a:pt x="29" y="5"/>
                    </a:lnTo>
                    <a:lnTo>
                      <a:pt x="2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200"/>
              <p:cNvSpPr>
                <a:spLocks/>
              </p:cNvSpPr>
              <p:nvPr/>
            </p:nvSpPr>
            <p:spPr bwMode="auto">
              <a:xfrm>
                <a:off x="1034" y="2485"/>
                <a:ext cx="8" cy="10"/>
              </a:xfrm>
              <a:custGeom>
                <a:avLst/>
                <a:gdLst>
                  <a:gd name="T0" fmla="*/ 22 w 22"/>
                  <a:gd name="T1" fmla="*/ 2 h 30"/>
                  <a:gd name="T2" fmla="*/ 15 w 22"/>
                  <a:gd name="T3" fmla="*/ 0 h 30"/>
                  <a:gd name="T4" fmla="*/ 10 w 22"/>
                  <a:gd name="T5" fmla="*/ 2 h 30"/>
                  <a:gd name="T6" fmla="*/ 4 w 22"/>
                  <a:gd name="T7" fmla="*/ 6 h 30"/>
                  <a:gd name="T8" fmla="*/ 3 w 22"/>
                  <a:gd name="T9" fmla="*/ 10 h 30"/>
                  <a:gd name="T10" fmla="*/ 0 w 22"/>
                  <a:gd name="T11" fmla="*/ 16 h 30"/>
                  <a:gd name="T12" fmla="*/ 2 w 22"/>
                  <a:gd name="T13" fmla="*/ 22 h 30"/>
                  <a:gd name="T14" fmla="*/ 4 w 22"/>
                  <a:gd name="T15" fmla="*/ 27 h 30"/>
                  <a:gd name="T16" fmla="*/ 10 w 22"/>
                  <a:gd name="T17" fmla="*/ 30 h 30"/>
                  <a:gd name="T18" fmla="*/ 22 w 22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2"/>
                    </a:moveTo>
                    <a:lnTo>
                      <a:pt x="15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201"/>
              <p:cNvSpPr>
                <a:spLocks/>
              </p:cNvSpPr>
              <p:nvPr/>
            </p:nvSpPr>
            <p:spPr bwMode="auto">
              <a:xfrm>
                <a:off x="1038" y="2480"/>
                <a:ext cx="103" cy="23"/>
              </a:xfrm>
              <a:custGeom>
                <a:avLst/>
                <a:gdLst>
                  <a:gd name="T0" fmla="*/ 298 w 310"/>
                  <a:gd name="T1" fmla="*/ 0 h 71"/>
                  <a:gd name="T2" fmla="*/ 283 w 310"/>
                  <a:gd name="T3" fmla="*/ 7 h 71"/>
                  <a:gd name="T4" fmla="*/ 265 w 310"/>
                  <a:gd name="T5" fmla="*/ 13 h 71"/>
                  <a:gd name="T6" fmla="*/ 248 w 310"/>
                  <a:gd name="T7" fmla="*/ 18 h 71"/>
                  <a:gd name="T8" fmla="*/ 233 w 310"/>
                  <a:gd name="T9" fmla="*/ 25 h 71"/>
                  <a:gd name="T10" fmla="*/ 216 w 310"/>
                  <a:gd name="T11" fmla="*/ 27 h 71"/>
                  <a:gd name="T12" fmla="*/ 198 w 310"/>
                  <a:gd name="T13" fmla="*/ 31 h 71"/>
                  <a:gd name="T14" fmla="*/ 180 w 310"/>
                  <a:gd name="T15" fmla="*/ 35 h 71"/>
                  <a:gd name="T16" fmla="*/ 163 w 310"/>
                  <a:gd name="T17" fmla="*/ 37 h 71"/>
                  <a:gd name="T18" fmla="*/ 144 w 310"/>
                  <a:gd name="T19" fmla="*/ 38 h 71"/>
                  <a:gd name="T20" fmla="*/ 125 w 310"/>
                  <a:gd name="T21" fmla="*/ 40 h 71"/>
                  <a:gd name="T22" fmla="*/ 108 w 310"/>
                  <a:gd name="T23" fmla="*/ 38 h 71"/>
                  <a:gd name="T24" fmla="*/ 89 w 310"/>
                  <a:gd name="T25" fmla="*/ 35 h 71"/>
                  <a:gd name="T26" fmla="*/ 69 w 310"/>
                  <a:gd name="T27" fmla="*/ 34 h 71"/>
                  <a:gd name="T28" fmla="*/ 51 w 310"/>
                  <a:gd name="T29" fmla="*/ 29 h 71"/>
                  <a:gd name="T30" fmla="*/ 32 w 310"/>
                  <a:gd name="T31" fmla="*/ 23 h 71"/>
                  <a:gd name="T32" fmla="*/ 12 w 310"/>
                  <a:gd name="T33" fmla="*/ 17 h 71"/>
                  <a:gd name="T34" fmla="*/ 0 w 310"/>
                  <a:gd name="T35" fmla="*/ 45 h 71"/>
                  <a:gd name="T36" fmla="*/ 21 w 310"/>
                  <a:gd name="T37" fmla="*/ 53 h 71"/>
                  <a:gd name="T38" fmla="*/ 42 w 310"/>
                  <a:gd name="T39" fmla="*/ 60 h 71"/>
                  <a:gd name="T40" fmla="*/ 65 w 310"/>
                  <a:gd name="T41" fmla="*/ 65 h 71"/>
                  <a:gd name="T42" fmla="*/ 85 w 310"/>
                  <a:gd name="T43" fmla="*/ 68 h 71"/>
                  <a:gd name="T44" fmla="*/ 105 w 310"/>
                  <a:gd name="T45" fmla="*/ 71 h 71"/>
                  <a:gd name="T46" fmla="*/ 125 w 310"/>
                  <a:gd name="T47" fmla="*/ 71 h 71"/>
                  <a:gd name="T48" fmla="*/ 147 w 310"/>
                  <a:gd name="T49" fmla="*/ 71 h 71"/>
                  <a:gd name="T50" fmla="*/ 164 w 310"/>
                  <a:gd name="T51" fmla="*/ 68 h 71"/>
                  <a:gd name="T52" fmla="*/ 185 w 310"/>
                  <a:gd name="T53" fmla="*/ 66 h 71"/>
                  <a:gd name="T54" fmla="*/ 203 w 310"/>
                  <a:gd name="T55" fmla="*/ 62 h 71"/>
                  <a:gd name="T56" fmla="*/ 222 w 310"/>
                  <a:gd name="T57" fmla="*/ 58 h 71"/>
                  <a:gd name="T58" fmla="*/ 241 w 310"/>
                  <a:gd name="T59" fmla="*/ 54 h 71"/>
                  <a:gd name="T60" fmla="*/ 259 w 310"/>
                  <a:gd name="T61" fmla="*/ 48 h 71"/>
                  <a:gd name="T62" fmla="*/ 276 w 310"/>
                  <a:gd name="T63" fmla="*/ 42 h 71"/>
                  <a:gd name="T64" fmla="*/ 292 w 310"/>
                  <a:gd name="T65" fmla="*/ 37 h 71"/>
                  <a:gd name="T66" fmla="*/ 310 w 310"/>
                  <a:gd name="T67" fmla="*/ 29 h 71"/>
                  <a:gd name="T68" fmla="*/ 298 w 31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71">
                    <a:moveTo>
                      <a:pt x="298" y="0"/>
                    </a:moveTo>
                    <a:lnTo>
                      <a:pt x="283" y="7"/>
                    </a:lnTo>
                    <a:lnTo>
                      <a:pt x="265" y="13"/>
                    </a:lnTo>
                    <a:lnTo>
                      <a:pt x="248" y="18"/>
                    </a:lnTo>
                    <a:lnTo>
                      <a:pt x="233" y="25"/>
                    </a:lnTo>
                    <a:lnTo>
                      <a:pt x="216" y="27"/>
                    </a:lnTo>
                    <a:lnTo>
                      <a:pt x="198" y="31"/>
                    </a:lnTo>
                    <a:lnTo>
                      <a:pt x="180" y="35"/>
                    </a:lnTo>
                    <a:lnTo>
                      <a:pt x="163" y="37"/>
                    </a:lnTo>
                    <a:lnTo>
                      <a:pt x="144" y="38"/>
                    </a:lnTo>
                    <a:lnTo>
                      <a:pt x="125" y="40"/>
                    </a:lnTo>
                    <a:lnTo>
                      <a:pt x="108" y="38"/>
                    </a:lnTo>
                    <a:lnTo>
                      <a:pt x="89" y="35"/>
                    </a:lnTo>
                    <a:lnTo>
                      <a:pt x="69" y="34"/>
                    </a:lnTo>
                    <a:lnTo>
                      <a:pt x="51" y="29"/>
                    </a:lnTo>
                    <a:lnTo>
                      <a:pt x="32" y="23"/>
                    </a:lnTo>
                    <a:lnTo>
                      <a:pt x="12" y="17"/>
                    </a:lnTo>
                    <a:lnTo>
                      <a:pt x="0" y="45"/>
                    </a:lnTo>
                    <a:lnTo>
                      <a:pt x="21" y="53"/>
                    </a:lnTo>
                    <a:lnTo>
                      <a:pt x="42" y="60"/>
                    </a:lnTo>
                    <a:lnTo>
                      <a:pt x="65" y="65"/>
                    </a:lnTo>
                    <a:lnTo>
                      <a:pt x="85" y="68"/>
                    </a:lnTo>
                    <a:lnTo>
                      <a:pt x="105" y="71"/>
                    </a:lnTo>
                    <a:lnTo>
                      <a:pt x="125" y="71"/>
                    </a:lnTo>
                    <a:lnTo>
                      <a:pt x="147" y="71"/>
                    </a:lnTo>
                    <a:lnTo>
                      <a:pt x="164" y="68"/>
                    </a:lnTo>
                    <a:lnTo>
                      <a:pt x="185" y="66"/>
                    </a:lnTo>
                    <a:lnTo>
                      <a:pt x="203" y="62"/>
                    </a:lnTo>
                    <a:lnTo>
                      <a:pt x="222" y="58"/>
                    </a:lnTo>
                    <a:lnTo>
                      <a:pt x="241" y="54"/>
                    </a:lnTo>
                    <a:lnTo>
                      <a:pt x="259" y="48"/>
                    </a:lnTo>
                    <a:lnTo>
                      <a:pt x="276" y="42"/>
                    </a:lnTo>
                    <a:lnTo>
                      <a:pt x="292" y="37"/>
                    </a:lnTo>
                    <a:lnTo>
                      <a:pt x="310" y="29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202"/>
              <p:cNvSpPr>
                <a:spLocks/>
              </p:cNvSpPr>
              <p:nvPr/>
            </p:nvSpPr>
            <p:spPr bwMode="auto">
              <a:xfrm>
                <a:off x="1038" y="2485"/>
                <a:ext cx="7" cy="10"/>
              </a:xfrm>
              <a:custGeom>
                <a:avLst/>
                <a:gdLst>
                  <a:gd name="T0" fmla="*/ 12 w 21"/>
                  <a:gd name="T1" fmla="*/ 30 h 30"/>
                  <a:gd name="T2" fmla="*/ 17 w 21"/>
                  <a:gd name="T3" fmla="*/ 27 h 30"/>
                  <a:gd name="T4" fmla="*/ 20 w 21"/>
                  <a:gd name="T5" fmla="*/ 22 h 30"/>
                  <a:gd name="T6" fmla="*/ 21 w 21"/>
                  <a:gd name="T7" fmla="*/ 16 h 30"/>
                  <a:gd name="T8" fmla="*/ 20 w 21"/>
                  <a:gd name="T9" fmla="*/ 10 h 30"/>
                  <a:gd name="T10" fmla="*/ 17 w 21"/>
                  <a:gd name="T11" fmla="*/ 6 h 30"/>
                  <a:gd name="T12" fmla="*/ 13 w 21"/>
                  <a:gd name="T13" fmla="*/ 2 h 30"/>
                  <a:gd name="T14" fmla="*/ 7 w 21"/>
                  <a:gd name="T15" fmla="*/ 0 h 30"/>
                  <a:gd name="T16" fmla="*/ 0 w 21"/>
                  <a:gd name="T17" fmla="*/ 2 h 30"/>
                  <a:gd name="T18" fmla="*/ 12 w 21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0">
                    <a:moveTo>
                      <a:pt x="12" y="30"/>
                    </a:moveTo>
                    <a:lnTo>
                      <a:pt x="17" y="27"/>
                    </a:lnTo>
                    <a:lnTo>
                      <a:pt x="20" y="22"/>
                    </a:lnTo>
                    <a:lnTo>
                      <a:pt x="21" y="16"/>
                    </a:lnTo>
                    <a:lnTo>
                      <a:pt x="20" y="10"/>
                    </a:lnTo>
                    <a:lnTo>
                      <a:pt x="17" y="6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203"/>
              <p:cNvSpPr>
                <a:spLocks/>
              </p:cNvSpPr>
              <p:nvPr/>
            </p:nvSpPr>
            <p:spPr bwMode="auto">
              <a:xfrm>
                <a:off x="1021" y="2565"/>
                <a:ext cx="8" cy="10"/>
              </a:xfrm>
              <a:custGeom>
                <a:avLst/>
                <a:gdLst>
                  <a:gd name="T0" fmla="*/ 7 w 22"/>
                  <a:gd name="T1" fmla="*/ 0 h 30"/>
                  <a:gd name="T2" fmla="*/ 3 w 22"/>
                  <a:gd name="T3" fmla="*/ 6 h 30"/>
                  <a:gd name="T4" fmla="*/ 0 w 22"/>
                  <a:gd name="T5" fmla="*/ 11 h 30"/>
                  <a:gd name="T6" fmla="*/ 0 w 22"/>
                  <a:gd name="T7" fmla="*/ 17 h 30"/>
                  <a:gd name="T8" fmla="*/ 2 w 22"/>
                  <a:gd name="T9" fmla="*/ 22 h 30"/>
                  <a:gd name="T10" fmla="*/ 6 w 22"/>
                  <a:gd name="T11" fmla="*/ 26 h 30"/>
                  <a:gd name="T12" fmla="*/ 10 w 22"/>
                  <a:gd name="T13" fmla="*/ 29 h 30"/>
                  <a:gd name="T14" fmla="*/ 15 w 22"/>
                  <a:gd name="T15" fmla="*/ 30 h 30"/>
                  <a:gd name="T16" fmla="*/ 22 w 22"/>
                  <a:gd name="T17" fmla="*/ 27 h 30"/>
                  <a:gd name="T18" fmla="*/ 7 w 2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7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22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204"/>
              <p:cNvSpPr>
                <a:spLocks/>
              </p:cNvSpPr>
              <p:nvPr/>
            </p:nvSpPr>
            <p:spPr bwMode="auto">
              <a:xfrm>
                <a:off x="1024" y="2547"/>
                <a:ext cx="91" cy="27"/>
              </a:xfrm>
              <a:custGeom>
                <a:avLst/>
                <a:gdLst>
                  <a:gd name="T0" fmla="*/ 275 w 275"/>
                  <a:gd name="T1" fmla="*/ 29 h 81"/>
                  <a:gd name="T2" fmla="*/ 255 w 275"/>
                  <a:gd name="T3" fmla="*/ 21 h 81"/>
                  <a:gd name="T4" fmla="*/ 236 w 275"/>
                  <a:gd name="T5" fmla="*/ 13 h 81"/>
                  <a:gd name="T6" fmla="*/ 217 w 275"/>
                  <a:gd name="T7" fmla="*/ 9 h 81"/>
                  <a:gd name="T8" fmla="*/ 200 w 275"/>
                  <a:gd name="T9" fmla="*/ 4 h 81"/>
                  <a:gd name="T10" fmla="*/ 181 w 275"/>
                  <a:gd name="T11" fmla="*/ 2 h 81"/>
                  <a:gd name="T12" fmla="*/ 164 w 275"/>
                  <a:gd name="T13" fmla="*/ 0 h 81"/>
                  <a:gd name="T14" fmla="*/ 148 w 275"/>
                  <a:gd name="T15" fmla="*/ 0 h 81"/>
                  <a:gd name="T16" fmla="*/ 132 w 275"/>
                  <a:gd name="T17" fmla="*/ 2 h 81"/>
                  <a:gd name="T18" fmla="*/ 115 w 275"/>
                  <a:gd name="T19" fmla="*/ 6 h 81"/>
                  <a:gd name="T20" fmla="*/ 98 w 275"/>
                  <a:gd name="T21" fmla="*/ 10 h 81"/>
                  <a:gd name="T22" fmla="*/ 84 w 275"/>
                  <a:gd name="T23" fmla="*/ 14 h 81"/>
                  <a:gd name="T24" fmla="*/ 66 w 275"/>
                  <a:gd name="T25" fmla="*/ 21 h 81"/>
                  <a:gd name="T26" fmla="*/ 50 w 275"/>
                  <a:gd name="T27" fmla="*/ 27 h 81"/>
                  <a:gd name="T28" fmla="*/ 34 w 275"/>
                  <a:gd name="T29" fmla="*/ 35 h 81"/>
                  <a:gd name="T30" fmla="*/ 18 w 275"/>
                  <a:gd name="T31" fmla="*/ 45 h 81"/>
                  <a:gd name="T32" fmla="*/ 0 w 275"/>
                  <a:gd name="T33" fmla="*/ 54 h 81"/>
                  <a:gd name="T34" fmla="*/ 15 w 275"/>
                  <a:gd name="T35" fmla="*/ 81 h 81"/>
                  <a:gd name="T36" fmla="*/ 31 w 275"/>
                  <a:gd name="T37" fmla="*/ 73 h 81"/>
                  <a:gd name="T38" fmla="*/ 47 w 275"/>
                  <a:gd name="T39" fmla="*/ 64 h 81"/>
                  <a:gd name="T40" fmla="*/ 63 w 275"/>
                  <a:gd name="T41" fmla="*/ 56 h 81"/>
                  <a:gd name="T42" fmla="*/ 78 w 275"/>
                  <a:gd name="T43" fmla="*/ 50 h 81"/>
                  <a:gd name="T44" fmla="*/ 93 w 275"/>
                  <a:gd name="T45" fmla="*/ 45 h 81"/>
                  <a:gd name="T46" fmla="*/ 108 w 275"/>
                  <a:gd name="T47" fmla="*/ 40 h 81"/>
                  <a:gd name="T48" fmla="*/ 121 w 275"/>
                  <a:gd name="T49" fmla="*/ 35 h 81"/>
                  <a:gd name="T50" fmla="*/ 135 w 275"/>
                  <a:gd name="T51" fmla="*/ 34 h 81"/>
                  <a:gd name="T52" fmla="*/ 150 w 275"/>
                  <a:gd name="T53" fmla="*/ 33 h 81"/>
                  <a:gd name="T54" fmla="*/ 164 w 275"/>
                  <a:gd name="T55" fmla="*/ 33 h 81"/>
                  <a:gd name="T56" fmla="*/ 179 w 275"/>
                  <a:gd name="T57" fmla="*/ 33 h 81"/>
                  <a:gd name="T58" fmla="*/ 194 w 275"/>
                  <a:gd name="T59" fmla="*/ 35 h 81"/>
                  <a:gd name="T60" fmla="*/ 210 w 275"/>
                  <a:gd name="T61" fmla="*/ 38 h 81"/>
                  <a:gd name="T62" fmla="*/ 227 w 275"/>
                  <a:gd name="T63" fmla="*/ 44 h 81"/>
                  <a:gd name="T64" fmla="*/ 243 w 275"/>
                  <a:gd name="T65" fmla="*/ 49 h 81"/>
                  <a:gd name="T66" fmla="*/ 262 w 275"/>
                  <a:gd name="T67" fmla="*/ 57 h 81"/>
                  <a:gd name="T68" fmla="*/ 275 w 275"/>
                  <a:gd name="T69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5" h="81">
                    <a:moveTo>
                      <a:pt x="275" y="29"/>
                    </a:moveTo>
                    <a:lnTo>
                      <a:pt x="255" y="21"/>
                    </a:lnTo>
                    <a:lnTo>
                      <a:pt x="236" y="13"/>
                    </a:lnTo>
                    <a:lnTo>
                      <a:pt x="217" y="9"/>
                    </a:lnTo>
                    <a:lnTo>
                      <a:pt x="200" y="4"/>
                    </a:lnTo>
                    <a:lnTo>
                      <a:pt x="181" y="2"/>
                    </a:lnTo>
                    <a:lnTo>
                      <a:pt x="164" y="0"/>
                    </a:lnTo>
                    <a:lnTo>
                      <a:pt x="148" y="0"/>
                    </a:lnTo>
                    <a:lnTo>
                      <a:pt x="132" y="2"/>
                    </a:lnTo>
                    <a:lnTo>
                      <a:pt x="115" y="6"/>
                    </a:lnTo>
                    <a:lnTo>
                      <a:pt x="98" y="10"/>
                    </a:lnTo>
                    <a:lnTo>
                      <a:pt x="84" y="14"/>
                    </a:lnTo>
                    <a:lnTo>
                      <a:pt x="66" y="21"/>
                    </a:lnTo>
                    <a:lnTo>
                      <a:pt x="50" y="27"/>
                    </a:lnTo>
                    <a:lnTo>
                      <a:pt x="34" y="35"/>
                    </a:lnTo>
                    <a:lnTo>
                      <a:pt x="18" y="45"/>
                    </a:lnTo>
                    <a:lnTo>
                      <a:pt x="0" y="54"/>
                    </a:lnTo>
                    <a:lnTo>
                      <a:pt x="15" y="81"/>
                    </a:lnTo>
                    <a:lnTo>
                      <a:pt x="31" y="73"/>
                    </a:lnTo>
                    <a:lnTo>
                      <a:pt x="47" y="64"/>
                    </a:lnTo>
                    <a:lnTo>
                      <a:pt x="63" y="56"/>
                    </a:lnTo>
                    <a:lnTo>
                      <a:pt x="78" y="50"/>
                    </a:lnTo>
                    <a:lnTo>
                      <a:pt x="93" y="45"/>
                    </a:lnTo>
                    <a:lnTo>
                      <a:pt x="108" y="40"/>
                    </a:lnTo>
                    <a:lnTo>
                      <a:pt x="121" y="35"/>
                    </a:lnTo>
                    <a:lnTo>
                      <a:pt x="135" y="34"/>
                    </a:lnTo>
                    <a:lnTo>
                      <a:pt x="150" y="33"/>
                    </a:lnTo>
                    <a:lnTo>
                      <a:pt x="164" y="33"/>
                    </a:lnTo>
                    <a:lnTo>
                      <a:pt x="179" y="33"/>
                    </a:lnTo>
                    <a:lnTo>
                      <a:pt x="194" y="35"/>
                    </a:lnTo>
                    <a:lnTo>
                      <a:pt x="210" y="38"/>
                    </a:lnTo>
                    <a:lnTo>
                      <a:pt x="227" y="44"/>
                    </a:lnTo>
                    <a:lnTo>
                      <a:pt x="243" y="49"/>
                    </a:lnTo>
                    <a:lnTo>
                      <a:pt x="262" y="57"/>
                    </a:lnTo>
                    <a:lnTo>
                      <a:pt x="27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205"/>
              <p:cNvSpPr>
                <a:spLocks/>
              </p:cNvSpPr>
              <p:nvPr/>
            </p:nvSpPr>
            <p:spPr bwMode="auto">
              <a:xfrm>
                <a:off x="1024" y="2564"/>
                <a:ext cx="7" cy="10"/>
              </a:xfrm>
              <a:custGeom>
                <a:avLst/>
                <a:gdLst>
                  <a:gd name="T0" fmla="*/ 0 w 22"/>
                  <a:gd name="T1" fmla="*/ 28 h 30"/>
                  <a:gd name="T2" fmla="*/ 7 w 22"/>
                  <a:gd name="T3" fmla="*/ 30 h 30"/>
                  <a:gd name="T4" fmla="*/ 13 w 22"/>
                  <a:gd name="T5" fmla="*/ 28 h 30"/>
                  <a:gd name="T6" fmla="*/ 18 w 22"/>
                  <a:gd name="T7" fmla="*/ 26 h 30"/>
                  <a:gd name="T8" fmla="*/ 22 w 22"/>
                  <a:gd name="T9" fmla="*/ 20 h 30"/>
                  <a:gd name="T10" fmla="*/ 22 w 22"/>
                  <a:gd name="T11" fmla="*/ 15 h 30"/>
                  <a:gd name="T12" fmla="*/ 22 w 22"/>
                  <a:gd name="T13" fmla="*/ 9 h 30"/>
                  <a:gd name="T14" fmla="*/ 19 w 22"/>
                  <a:gd name="T15" fmla="*/ 4 h 30"/>
                  <a:gd name="T16" fmla="*/ 14 w 22"/>
                  <a:gd name="T17" fmla="*/ 0 h 30"/>
                  <a:gd name="T18" fmla="*/ 0 w 22"/>
                  <a:gd name="T1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0" y="28"/>
                    </a:moveTo>
                    <a:lnTo>
                      <a:pt x="7" y="30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9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1206"/>
              <p:cNvSpPr>
                <a:spLocks/>
              </p:cNvSpPr>
              <p:nvPr/>
            </p:nvSpPr>
            <p:spPr bwMode="auto">
              <a:xfrm>
                <a:off x="1051" y="2611"/>
                <a:ext cx="9" cy="9"/>
              </a:xfrm>
              <a:custGeom>
                <a:avLst/>
                <a:gdLst>
                  <a:gd name="T0" fmla="*/ 21 w 27"/>
                  <a:gd name="T1" fmla="*/ 27 h 27"/>
                  <a:gd name="T2" fmla="*/ 26 w 27"/>
                  <a:gd name="T3" fmla="*/ 22 h 27"/>
                  <a:gd name="T4" fmla="*/ 27 w 27"/>
                  <a:gd name="T5" fmla="*/ 15 h 27"/>
                  <a:gd name="T6" fmla="*/ 26 w 27"/>
                  <a:gd name="T7" fmla="*/ 11 h 27"/>
                  <a:gd name="T8" fmla="*/ 21 w 27"/>
                  <a:gd name="T9" fmla="*/ 6 h 27"/>
                  <a:gd name="T10" fmla="*/ 17 w 27"/>
                  <a:gd name="T11" fmla="*/ 2 h 27"/>
                  <a:gd name="T12" fmla="*/ 12 w 27"/>
                  <a:gd name="T13" fmla="*/ 0 h 27"/>
                  <a:gd name="T14" fmla="*/ 5 w 27"/>
                  <a:gd name="T15" fmla="*/ 2 h 27"/>
                  <a:gd name="T16" fmla="*/ 0 w 27"/>
                  <a:gd name="T17" fmla="*/ 6 h 27"/>
                  <a:gd name="T18" fmla="*/ 21 w 27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1" y="27"/>
                    </a:moveTo>
                    <a:lnTo>
                      <a:pt x="26" y="22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1207"/>
              <p:cNvSpPr>
                <a:spLocks/>
              </p:cNvSpPr>
              <p:nvPr/>
            </p:nvSpPr>
            <p:spPr bwMode="auto">
              <a:xfrm>
                <a:off x="1004" y="2613"/>
                <a:ext cx="54" cy="30"/>
              </a:xfrm>
              <a:custGeom>
                <a:avLst/>
                <a:gdLst>
                  <a:gd name="T0" fmla="*/ 5 w 161"/>
                  <a:gd name="T1" fmla="*/ 91 h 91"/>
                  <a:gd name="T2" fmla="*/ 17 w 161"/>
                  <a:gd name="T3" fmla="*/ 89 h 91"/>
                  <a:gd name="T4" fmla="*/ 27 w 161"/>
                  <a:gd name="T5" fmla="*/ 86 h 91"/>
                  <a:gd name="T6" fmla="*/ 39 w 161"/>
                  <a:gd name="T7" fmla="*/ 83 h 91"/>
                  <a:gd name="T8" fmla="*/ 48 w 161"/>
                  <a:gd name="T9" fmla="*/ 81 h 91"/>
                  <a:gd name="T10" fmla="*/ 59 w 161"/>
                  <a:gd name="T11" fmla="*/ 78 h 91"/>
                  <a:gd name="T12" fmla="*/ 70 w 161"/>
                  <a:gd name="T13" fmla="*/ 75 h 91"/>
                  <a:gd name="T14" fmla="*/ 79 w 161"/>
                  <a:gd name="T15" fmla="*/ 73 h 91"/>
                  <a:gd name="T16" fmla="*/ 90 w 161"/>
                  <a:gd name="T17" fmla="*/ 69 h 91"/>
                  <a:gd name="T18" fmla="*/ 99 w 161"/>
                  <a:gd name="T19" fmla="*/ 65 h 91"/>
                  <a:gd name="T20" fmla="*/ 109 w 161"/>
                  <a:gd name="T21" fmla="*/ 60 h 91"/>
                  <a:gd name="T22" fmla="*/ 118 w 161"/>
                  <a:gd name="T23" fmla="*/ 55 h 91"/>
                  <a:gd name="T24" fmla="*/ 126 w 161"/>
                  <a:gd name="T25" fmla="*/ 50 h 91"/>
                  <a:gd name="T26" fmla="*/ 137 w 161"/>
                  <a:gd name="T27" fmla="*/ 44 h 91"/>
                  <a:gd name="T28" fmla="*/ 147 w 161"/>
                  <a:gd name="T29" fmla="*/ 38 h 91"/>
                  <a:gd name="T30" fmla="*/ 153 w 161"/>
                  <a:gd name="T31" fmla="*/ 29 h 91"/>
                  <a:gd name="T32" fmla="*/ 161 w 161"/>
                  <a:gd name="T33" fmla="*/ 21 h 91"/>
                  <a:gd name="T34" fmla="*/ 140 w 161"/>
                  <a:gd name="T35" fmla="*/ 0 h 91"/>
                  <a:gd name="T36" fmla="*/ 133 w 161"/>
                  <a:gd name="T37" fmla="*/ 6 h 91"/>
                  <a:gd name="T38" fmla="*/ 126 w 161"/>
                  <a:gd name="T39" fmla="*/ 12 h 91"/>
                  <a:gd name="T40" fmla="*/ 118 w 161"/>
                  <a:gd name="T41" fmla="*/ 19 h 91"/>
                  <a:gd name="T42" fmla="*/ 112 w 161"/>
                  <a:gd name="T43" fmla="*/ 23 h 91"/>
                  <a:gd name="T44" fmla="*/ 104 w 161"/>
                  <a:gd name="T45" fmla="*/ 28 h 91"/>
                  <a:gd name="T46" fmla="*/ 95 w 161"/>
                  <a:gd name="T47" fmla="*/ 32 h 91"/>
                  <a:gd name="T48" fmla="*/ 87 w 161"/>
                  <a:gd name="T49" fmla="*/ 35 h 91"/>
                  <a:gd name="T50" fmla="*/ 79 w 161"/>
                  <a:gd name="T51" fmla="*/ 39 h 91"/>
                  <a:gd name="T52" fmla="*/ 70 w 161"/>
                  <a:gd name="T53" fmla="*/ 42 h 91"/>
                  <a:gd name="T54" fmla="*/ 62 w 161"/>
                  <a:gd name="T55" fmla="*/ 46 h 91"/>
                  <a:gd name="T56" fmla="*/ 52 w 161"/>
                  <a:gd name="T57" fmla="*/ 48 h 91"/>
                  <a:gd name="T58" fmla="*/ 41 w 161"/>
                  <a:gd name="T59" fmla="*/ 51 h 91"/>
                  <a:gd name="T60" fmla="*/ 32 w 161"/>
                  <a:gd name="T61" fmla="*/ 52 h 91"/>
                  <a:gd name="T62" fmla="*/ 21 w 161"/>
                  <a:gd name="T63" fmla="*/ 55 h 91"/>
                  <a:gd name="T64" fmla="*/ 9 w 161"/>
                  <a:gd name="T65" fmla="*/ 58 h 91"/>
                  <a:gd name="T66" fmla="*/ 0 w 161"/>
                  <a:gd name="T67" fmla="*/ 59 h 91"/>
                  <a:gd name="T68" fmla="*/ 5 w 161"/>
                  <a:gd name="T6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91">
                    <a:moveTo>
                      <a:pt x="5" y="91"/>
                    </a:moveTo>
                    <a:lnTo>
                      <a:pt x="17" y="89"/>
                    </a:lnTo>
                    <a:lnTo>
                      <a:pt x="27" y="86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9" y="78"/>
                    </a:lnTo>
                    <a:lnTo>
                      <a:pt x="70" y="75"/>
                    </a:lnTo>
                    <a:lnTo>
                      <a:pt x="79" y="73"/>
                    </a:lnTo>
                    <a:lnTo>
                      <a:pt x="90" y="69"/>
                    </a:lnTo>
                    <a:lnTo>
                      <a:pt x="99" y="65"/>
                    </a:lnTo>
                    <a:lnTo>
                      <a:pt x="109" y="60"/>
                    </a:lnTo>
                    <a:lnTo>
                      <a:pt x="118" y="55"/>
                    </a:lnTo>
                    <a:lnTo>
                      <a:pt x="126" y="50"/>
                    </a:lnTo>
                    <a:lnTo>
                      <a:pt x="137" y="44"/>
                    </a:lnTo>
                    <a:lnTo>
                      <a:pt x="147" y="38"/>
                    </a:lnTo>
                    <a:lnTo>
                      <a:pt x="153" y="29"/>
                    </a:lnTo>
                    <a:lnTo>
                      <a:pt x="161" y="21"/>
                    </a:lnTo>
                    <a:lnTo>
                      <a:pt x="140" y="0"/>
                    </a:lnTo>
                    <a:lnTo>
                      <a:pt x="133" y="6"/>
                    </a:lnTo>
                    <a:lnTo>
                      <a:pt x="126" y="12"/>
                    </a:lnTo>
                    <a:lnTo>
                      <a:pt x="118" y="19"/>
                    </a:lnTo>
                    <a:lnTo>
                      <a:pt x="112" y="23"/>
                    </a:lnTo>
                    <a:lnTo>
                      <a:pt x="104" y="28"/>
                    </a:lnTo>
                    <a:lnTo>
                      <a:pt x="95" y="32"/>
                    </a:lnTo>
                    <a:lnTo>
                      <a:pt x="87" y="35"/>
                    </a:lnTo>
                    <a:lnTo>
                      <a:pt x="79" y="39"/>
                    </a:lnTo>
                    <a:lnTo>
                      <a:pt x="70" y="42"/>
                    </a:lnTo>
                    <a:lnTo>
                      <a:pt x="62" y="46"/>
                    </a:lnTo>
                    <a:lnTo>
                      <a:pt x="52" y="48"/>
                    </a:lnTo>
                    <a:lnTo>
                      <a:pt x="41" y="51"/>
                    </a:lnTo>
                    <a:lnTo>
                      <a:pt x="32" y="52"/>
                    </a:lnTo>
                    <a:lnTo>
                      <a:pt x="21" y="55"/>
                    </a:lnTo>
                    <a:lnTo>
                      <a:pt x="9" y="58"/>
                    </a:lnTo>
                    <a:lnTo>
                      <a:pt x="0" y="5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1208"/>
              <p:cNvSpPr>
                <a:spLocks/>
              </p:cNvSpPr>
              <p:nvPr/>
            </p:nvSpPr>
            <p:spPr bwMode="auto">
              <a:xfrm>
                <a:off x="1049" y="2611"/>
                <a:ext cx="7" cy="11"/>
              </a:xfrm>
              <a:custGeom>
                <a:avLst/>
                <a:gdLst>
                  <a:gd name="T0" fmla="*/ 13 w 19"/>
                  <a:gd name="T1" fmla="*/ 0 h 33"/>
                  <a:gd name="T2" fmla="*/ 7 w 19"/>
                  <a:gd name="T3" fmla="*/ 3 h 33"/>
                  <a:gd name="T4" fmla="*/ 3 w 19"/>
                  <a:gd name="T5" fmla="*/ 7 h 33"/>
                  <a:gd name="T6" fmla="*/ 0 w 19"/>
                  <a:gd name="T7" fmla="*/ 14 h 33"/>
                  <a:gd name="T8" fmla="*/ 0 w 19"/>
                  <a:gd name="T9" fmla="*/ 19 h 33"/>
                  <a:gd name="T10" fmla="*/ 3 w 19"/>
                  <a:gd name="T11" fmla="*/ 25 h 33"/>
                  <a:gd name="T12" fmla="*/ 7 w 19"/>
                  <a:gd name="T13" fmla="*/ 29 h 33"/>
                  <a:gd name="T14" fmla="*/ 12 w 19"/>
                  <a:gd name="T15" fmla="*/ 33 h 33"/>
                  <a:gd name="T16" fmla="*/ 19 w 19"/>
                  <a:gd name="T17" fmla="*/ 33 h 33"/>
                  <a:gd name="T18" fmla="*/ 13 w 1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13" y="0"/>
                    </a:move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7" y="29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1209"/>
              <p:cNvSpPr>
                <a:spLocks/>
              </p:cNvSpPr>
              <p:nvPr/>
            </p:nvSpPr>
            <p:spPr bwMode="auto">
              <a:xfrm>
                <a:off x="1110" y="2651"/>
                <a:ext cx="6" cy="10"/>
              </a:xfrm>
              <a:custGeom>
                <a:avLst/>
                <a:gdLst>
                  <a:gd name="T0" fmla="*/ 0 w 20"/>
                  <a:gd name="T1" fmla="*/ 30 h 30"/>
                  <a:gd name="T2" fmla="*/ 6 w 20"/>
                  <a:gd name="T3" fmla="*/ 30 h 30"/>
                  <a:gd name="T4" fmla="*/ 12 w 20"/>
                  <a:gd name="T5" fmla="*/ 28 h 30"/>
                  <a:gd name="T6" fmla="*/ 16 w 20"/>
                  <a:gd name="T7" fmla="*/ 24 h 30"/>
                  <a:gd name="T8" fmla="*/ 18 w 20"/>
                  <a:gd name="T9" fmla="*/ 19 h 30"/>
                  <a:gd name="T10" fmla="*/ 20 w 20"/>
                  <a:gd name="T11" fmla="*/ 14 h 30"/>
                  <a:gd name="T12" fmla="*/ 17 w 20"/>
                  <a:gd name="T13" fmla="*/ 7 h 30"/>
                  <a:gd name="T14" fmla="*/ 13 w 20"/>
                  <a:gd name="T15" fmla="*/ 3 h 30"/>
                  <a:gd name="T16" fmla="*/ 8 w 20"/>
                  <a:gd name="T17" fmla="*/ 0 h 30"/>
                  <a:gd name="T18" fmla="*/ 0 w 20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0">
                    <a:moveTo>
                      <a:pt x="0" y="30"/>
                    </a:moveTo>
                    <a:lnTo>
                      <a:pt x="6" y="30"/>
                    </a:lnTo>
                    <a:lnTo>
                      <a:pt x="12" y="28"/>
                    </a:lnTo>
                    <a:lnTo>
                      <a:pt x="16" y="24"/>
                    </a:lnTo>
                    <a:lnTo>
                      <a:pt x="18" y="19"/>
                    </a:lnTo>
                    <a:lnTo>
                      <a:pt x="20" y="14"/>
                    </a:lnTo>
                    <a:lnTo>
                      <a:pt x="17" y="7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1210"/>
              <p:cNvSpPr>
                <a:spLocks/>
              </p:cNvSpPr>
              <p:nvPr/>
            </p:nvSpPr>
            <p:spPr bwMode="auto">
              <a:xfrm>
                <a:off x="1073" y="2648"/>
                <a:ext cx="39" cy="19"/>
              </a:xfrm>
              <a:custGeom>
                <a:avLst/>
                <a:gdLst>
                  <a:gd name="T0" fmla="*/ 19 w 119"/>
                  <a:gd name="T1" fmla="*/ 57 h 57"/>
                  <a:gd name="T2" fmla="*/ 30 w 119"/>
                  <a:gd name="T3" fmla="*/ 50 h 57"/>
                  <a:gd name="T4" fmla="*/ 40 w 119"/>
                  <a:gd name="T5" fmla="*/ 42 h 57"/>
                  <a:gd name="T6" fmla="*/ 51 w 119"/>
                  <a:gd name="T7" fmla="*/ 37 h 57"/>
                  <a:gd name="T8" fmla="*/ 61 w 119"/>
                  <a:gd name="T9" fmla="*/ 34 h 57"/>
                  <a:gd name="T10" fmla="*/ 71 w 119"/>
                  <a:gd name="T11" fmla="*/ 33 h 57"/>
                  <a:gd name="T12" fmla="*/ 84 w 119"/>
                  <a:gd name="T13" fmla="*/ 31 h 57"/>
                  <a:gd name="T14" fmla="*/ 96 w 119"/>
                  <a:gd name="T15" fmla="*/ 33 h 57"/>
                  <a:gd name="T16" fmla="*/ 111 w 119"/>
                  <a:gd name="T17" fmla="*/ 35 h 57"/>
                  <a:gd name="T18" fmla="*/ 119 w 119"/>
                  <a:gd name="T19" fmla="*/ 6 h 57"/>
                  <a:gd name="T20" fmla="*/ 101 w 119"/>
                  <a:gd name="T21" fmla="*/ 2 h 57"/>
                  <a:gd name="T22" fmla="*/ 84 w 119"/>
                  <a:gd name="T23" fmla="*/ 0 h 57"/>
                  <a:gd name="T24" fmla="*/ 67 w 119"/>
                  <a:gd name="T25" fmla="*/ 0 h 57"/>
                  <a:gd name="T26" fmla="*/ 53 w 119"/>
                  <a:gd name="T27" fmla="*/ 4 h 57"/>
                  <a:gd name="T28" fmla="*/ 39 w 119"/>
                  <a:gd name="T29" fmla="*/ 10 h 57"/>
                  <a:gd name="T30" fmla="*/ 26 w 119"/>
                  <a:gd name="T31" fmla="*/ 17 h 57"/>
                  <a:gd name="T32" fmla="*/ 13 w 119"/>
                  <a:gd name="T33" fmla="*/ 23 h 57"/>
                  <a:gd name="T34" fmla="*/ 0 w 119"/>
                  <a:gd name="T35" fmla="*/ 33 h 57"/>
                  <a:gd name="T36" fmla="*/ 19 w 119"/>
                  <a:gd name="T3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7">
                    <a:moveTo>
                      <a:pt x="19" y="57"/>
                    </a:moveTo>
                    <a:lnTo>
                      <a:pt x="30" y="50"/>
                    </a:lnTo>
                    <a:lnTo>
                      <a:pt x="40" y="42"/>
                    </a:lnTo>
                    <a:lnTo>
                      <a:pt x="51" y="37"/>
                    </a:lnTo>
                    <a:lnTo>
                      <a:pt x="61" y="34"/>
                    </a:lnTo>
                    <a:lnTo>
                      <a:pt x="71" y="33"/>
                    </a:lnTo>
                    <a:lnTo>
                      <a:pt x="84" y="31"/>
                    </a:lnTo>
                    <a:lnTo>
                      <a:pt x="96" y="33"/>
                    </a:lnTo>
                    <a:lnTo>
                      <a:pt x="111" y="35"/>
                    </a:lnTo>
                    <a:lnTo>
                      <a:pt x="119" y="6"/>
                    </a:lnTo>
                    <a:lnTo>
                      <a:pt x="101" y="2"/>
                    </a:lnTo>
                    <a:lnTo>
                      <a:pt x="84" y="0"/>
                    </a:lnTo>
                    <a:lnTo>
                      <a:pt x="67" y="0"/>
                    </a:lnTo>
                    <a:lnTo>
                      <a:pt x="53" y="4"/>
                    </a:lnTo>
                    <a:lnTo>
                      <a:pt x="39" y="10"/>
                    </a:lnTo>
                    <a:lnTo>
                      <a:pt x="26" y="17"/>
                    </a:lnTo>
                    <a:lnTo>
                      <a:pt x="13" y="23"/>
                    </a:lnTo>
                    <a:lnTo>
                      <a:pt x="0" y="3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1211"/>
              <p:cNvSpPr>
                <a:spLocks/>
              </p:cNvSpPr>
              <p:nvPr/>
            </p:nvSpPr>
            <p:spPr bwMode="auto">
              <a:xfrm>
                <a:off x="1105" y="2651"/>
                <a:ext cx="9" cy="9"/>
              </a:xfrm>
              <a:custGeom>
                <a:avLst/>
                <a:gdLst>
                  <a:gd name="T0" fmla="*/ 7 w 25"/>
                  <a:gd name="T1" fmla="*/ 0 h 27"/>
                  <a:gd name="T2" fmla="*/ 2 w 25"/>
                  <a:gd name="T3" fmla="*/ 6 h 27"/>
                  <a:gd name="T4" fmla="*/ 0 w 25"/>
                  <a:gd name="T5" fmla="*/ 11 h 27"/>
                  <a:gd name="T6" fmla="*/ 0 w 25"/>
                  <a:gd name="T7" fmla="*/ 17 h 27"/>
                  <a:gd name="T8" fmla="*/ 3 w 25"/>
                  <a:gd name="T9" fmla="*/ 21 h 27"/>
                  <a:gd name="T10" fmla="*/ 7 w 25"/>
                  <a:gd name="T11" fmla="*/ 25 h 27"/>
                  <a:gd name="T12" fmla="*/ 13 w 25"/>
                  <a:gd name="T13" fmla="*/ 27 h 27"/>
                  <a:gd name="T14" fmla="*/ 18 w 25"/>
                  <a:gd name="T15" fmla="*/ 27 h 27"/>
                  <a:gd name="T16" fmla="*/ 25 w 25"/>
                  <a:gd name="T17" fmla="*/ 25 h 27"/>
                  <a:gd name="T18" fmla="*/ 7 w 2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7" y="0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25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212"/>
              <p:cNvSpPr>
                <a:spLocks/>
              </p:cNvSpPr>
              <p:nvPr/>
            </p:nvSpPr>
            <p:spPr bwMode="auto">
              <a:xfrm>
                <a:off x="1293" y="2685"/>
                <a:ext cx="11" cy="6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6 h 19"/>
                  <a:gd name="T6" fmla="*/ 24 w 32"/>
                  <a:gd name="T7" fmla="*/ 2 h 19"/>
                  <a:gd name="T8" fmla="*/ 18 w 32"/>
                  <a:gd name="T9" fmla="*/ 0 h 19"/>
                  <a:gd name="T10" fmla="*/ 13 w 32"/>
                  <a:gd name="T11" fmla="*/ 0 h 19"/>
                  <a:gd name="T12" fmla="*/ 6 w 32"/>
                  <a:gd name="T13" fmla="*/ 2 h 19"/>
                  <a:gd name="T14" fmla="*/ 2 w 32"/>
                  <a:gd name="T15" fmla="*/ 6 h 19"/>
                  <a:gd name="T16" fmla="*/ 0 w 32"/>
                  <a:gd name="T17" fmla="*/ 13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1213"/>
              <p:cNvSpPr>
                <a:spLocks/>
              </p:cNvSpPr>
              <p:nvPr/>
            </p:nvSpPr>
            <p:spPr bwMode="auto">
              <a:xfrm>
                <a:off x="1275" y="2689"/>
                <a:ext cx="29" cy="55"/>
              </a:xfrm>
              <a:custGeom>
                <a:avLst/>
                <a:gdLst>
                  <a:gd name="T0" fmla="*/ 27 w 86"/>
                  <a:gd name="T1" fmla="*/ 165 h 165"/>
                  <a:gd name="T2" fmla="*/ 39 w 86"/>
                  <a:gd name="T3" fmla="*/ 144 h 165"/>
                  <a:gd name="T4" fmla="*/ 48 w 86"/>
                  <a:gd name="T5" fmla="*/ 126 h 165"/>
                  <a:gd name="T6" fmla="*/ 56 w 86"/>
                  <a:gd name="T7" fmla="*/ 107 h 165"/>
                  <a:gd name="T8" fmla="*/ 64 w 86"/>
                  <a:gd name="T9" fmla="*/ 88 h 165"/>
                  <a:gd name="T10" fmla="*/ 70 w 86"/>
                  <a:gd name="T11" fmla="*/ 69 h 165"/>
                  <a:gd name="T12" fmla="*/ 75 w 86"/>
                  <a:gd name="T13" fmla="*/ 49 h 165"/>
                  <a:gd name="T14" fmla="*/ 82 w 86"/>
                  <a:gd name="T15" fmla="*/ 28 h 165"/>
                  <a:gd name="T16" fmla="*/ 86 w 86"/>
                  <a:gd name="T17" fmla="*/ 6 h 165"/>
                  <a:gd name="T18" fmla="*/ 54 w 86"/>
                  <a:gd name="T19" fmla="*/ 0 h 165"/>
                  <a:gd name="T20" fmla="*/ 50 w 86"/>
                  <a:gd name="T21" fmla="*/ 22 h 165"/>
                  <a:gd name="T22" fmla="*/ 45 w 86"/>
                  <a:gd name="T23" fmla="*/ 42 h 165"/>
                  <a:gd name="T24" fmla="*/ 40 w 86"/>
                  <a:gd name="T25" fmla="*/ 59 h 165"/>
                  <a:gd name="T26" fmla="*/ 35 w 86"/>
                  <a:gd name="T27" fmla="*/ 77 h 165"/>
                  <a:gd name="T28" fmla="*/ 28 w 86"/>
                  <a:gd name="T29" fmla="*/ 95 h 165"/>
                  <a:gd name="T30" fmla="*/ 20 w 86"/>
                  <a:gd name="T31" fmla="*/ 112 h 165"/>
                  <a:gd name="T32" fmla="*/ 10 w 86"/>
                  <a:gd name="T33" fmla="*/ 130 h 165"/>
                  <a:gd name="T34" fmla="*/ 0 w 86"/>
                  <a:gd name="T35" fmla="*/ 149 h 165"/>
                  <a:gd name="T36" fmla="*/ 27 w 86"/>
                  <a:gd name="T3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65">
                    <a:moveTo>
                      <a:pt x="27" y="165"/>
                    </a:moveTo>
                    <a:lnTo>
                      <a:pt x="39" y="144"/>
                    </a:lnTo>
                    <a:lnTo>
                      <a:pt x="48" y="126"/>
                    </a:lnTo>
                    <a:lnTo>
                      <a:pt x="56" y="107"/>
                    </a:lnTo>
                    <a:lnTo>
                      <a:pt x="64" y="88"/>
                    </a:lnTo>
                    <a:lnTo>
                      <a:pt x="70" y="69"/>
                    </a:lnTo>
                    <a:lnTo>
                      <a:pt x="75" y="49"/>
                    </a:lnTo>
                    <a:lnTo>
                      <a:pt x="82" y="28"/>
                    </a:lnTo>
                    <a:lnTo>
                      <a:pt x="86" y="6"/>
                    </a:lnTo>
                    <a:lnTo>
                      <a:pt x="54" y="0"/>
                    </a:lnTo>
                    <a:lnTo>
                      <a:pt x="50" y="22"/>
                    </a:lnTo>
                    <a:lnTo>
                      <a:pt x="45" y="42"/>
                    </a:lnTo>
                    <a:lnTo>
                      <a:pt x="40" y="59"/>
                    </a:lnTo>
                    <a:lnTo>
                      <a:pt x="35" y="77"/>
                    </a:lnTo>
                    <a:lnTo>
                      <a:pt x="28" y="95"/>
                    </a:lnTo>
                    <a:lnTo>
                      <a:pt x="20" y="112"/>
                    </a:lnTo>
                    <a:lnTo>
                      <a:pt x="10" y="130"/>
                    </a:lnTo>
                    <a:lnTo>
                      <a:pt x="0" y="149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214"/>
              <p:cNvSpPr>
                <a:spLocks/>
              </p:cNvSpPr>
              <p:nvPr/>
            </p:nvSpPr>
            <p:spPr bwMode="auto">
              <a:xfrm>
                <a:off x="1292" y="2688"/>
                <a:ext cx="10" cy="8"/>
              </a:xfrm>
              <a:custGeom>
                <a:avLst/>
                <a:gdLst>
                  <a:gd name="T0" fmla="*/ 3 w 30"/>
                  <a:gd name="T1" fmla="*/ 0 h 24"/>
                  <a:gd name="T2" fmla="*/ 0 w 30"/>
                  <a:gd name="T3" fmla="*/ 6 h 24"/>
                  <a:gd name="T4" fmla="*/ 2 w 30"/>
                  <a:gd name="T5" fmla="*/ 12 h 24"/>
                  <a:gd name="T6" fmla="*/ 4 w 30"/>
                  <a:gd name="T7" fmla="*/ 17 h 24"/>
                  <a:gd name="T8" fmla="*/ 8 w 30"/>
                  <a:gd name="T9" fmla="*/ 21 h 24"/>
                  <a:gd name="T10" fmla="*/ 14 w 30"/>
                  <a:gd name="T11" fmla="*/ 23 h 24"/>
                  <a:gd name="T12" fmla="*/ 20 w 30"/>
                  <a:gd name="T13" fmla="*/ 24 h 24"/>
                  <a:gd name="T14" fmla="*/ 24 w 30"/>
                  <a:gd name="T15" fmla="*/ 21 h 24"/>
                  <a:gd name="T16" fmla="*/ 30 w 30"/>
                  <a:gd name="T17" fmla="*/ 17 h 24"/>
                  <a:gd name="T18" fmla="*/ 3 w 30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4" y="17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24" y="21"/>
                    </a:lnTo>
                    <a:lnTo>
                      <a:pt x="30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1215"/>
              <p:cNvSpPr>
                <a:spLocks/>
              </p:cNvSpPr>
              <p:nvPr/>
            </p:nvSpPr>
            <p:spPr bwMode="auto">
              <a:xfrm>
                <a:off x="1232" y="2493"/>
                <a:ext cx="8" cy="9"/>
              </a:xfrm>
              <a:custGeom>
                <a:avLst/>
                <a:gdLst>
                  <a:gd name="T0" fmla="*/ 20 w 24"/>
                  <a:gd name="T1" fmla="*/ 26 h 26"/>
                  <a:gd name="T2" fmla="*/ 24 w 24"/>
                  <a:gd name="T3" fmla="*/ 22 h 26"/>
                  <a:gd name="T4" fmla="*/ 24 w 24"/>
                  <a:gd name="T5" fmla="*/ 16 h 26"/>
                  <a:gd name="T6" fmla="*/ 24 w 24"/>
                  <a:gd name="T7" fmla="*/ 10 h 26"/>
                  <a:gd name="T8" fmla="*/ 21 w 24"/>
                  <a:gd name="T9" fmla="*/ 5 h 26"/>
                  <a:gd name="T10" fmla="*/ 16 w 24"/>
                  <a:gd name="T11" fmla="*/ 2 h 26"/>
                  <a:gd name="T12" fmla="*/ 12 w 24"/>
                  <a:gd name="T13" fmla="*/ 0 h 26"/>
                  <a:gd name="T14" fmla="*/ 5 w 24"/>
                  <a:gd name="T15" fmla="*/ 1 h 26"/>
                  <a:gd name="T16" fmla="*/ 0 w 24"/>
                  <a:gd name="T17" fmla="*/ 4 h 26"/>
                  <a:gd name="T18" fmla="*/ 20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20" y="26"/>
                    </a:moveTo>
                    <a:lnTo>
                      <a:pt x="24" y="22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0" y="4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216"/>
              <p:cNvSpPr>
                <a:spLocks/>
              </p:cNvSpPr>
              <p:nvPr/>
            </p:nvSpPr>
            <p:spPr bwMode="auto">
              <a:xfrm>
                <a:off x="1151" y="2494"/>
                <a:ext cx="87" cy="30"/>
              </a:xfrm>
              <a:custGeom>
                <a:avLst/>
                <a:gdLst>
                  <a:gd name="T0" fmla="*/ 0 w 261"/>
                  <a:gd name="T1" fmla="*/ 80 h 92"/>
                  <a:gd name="T2" fmla="*/ 16 w 261"/>
                  <a:gd name="T3" fmla="*/ 84 h 92"/>
                  <a:gd name="T4" fmla="*/ 35 w 261"/>
                  <a:gd name="T5" fmla="*/ 88 h 92"/>
                  <a:gd name="T6" fmla="*/ 52 w 261"/>
                  <a:gd name="T7" fmla="*/ 91 h 92"/>
                  <a:gd name="T8" fmla="*/ 70 w 261"/>
                  <a:gd name="T9" fmla="*/ 92 h 92"/>
                  <a:gd name="T10" fmla="*/ 88 w 261"/>
                  <a:gd name="T11" fmla="*/ 92 h 92"/>
                  <a:gd name="T12" fmla="*/ 104 w 261"/>
                  <a:gd name="T13" fmla="*/ 91 h 92"/>
                  <a:gd name="T14" fmla="*/ 121 w 261"/>
                  <a:gd name="T15" fmla="*/ 89 h 92"/>
                  <a:gd name="T16" fmla="*/ 139 w 261"/>
                  <a:gd name="T17" fmla="*/ 87 h 92"/>
                  <a:gd name="T18" fmla="*/ 155 w 261"/>
                  <a:gd name="T19" fmla="*/ 81 h 92"/>
                  <a:gd name="T20" fmla="*/ 171 w 261"/>
                  <a:gd name="T21" fmla="*/ 77 h 92"/>
                  <a:gd name="T22" fmla="*/ 187 w 261"/>
                  <a:gd name="T23" fmla="*/ 70 h 92"/>
                  <a:gd name="T24" fmla="*/ 202 w 261"/>
                  <a:gd name="T25" fmla="*/ 64 h 92"/>
                  <a:gd name="T26" fmla="*/ 218 w 261"/>
                  <a:gd name="T27" fmla="*/ 56 h 92"/>
                  <a:gd name="T28" fmla="*/ 232 w 261"/>
                  <a:gd name="T29" fmla="*/ 47 h 92"/>
                  <a:gd name="T30" fmla="*/ 247 w 261"/>
                  <a:gd name="T31" fmla="*/ 37 h 92"/>
                  <a:gd name="T32" fmla="*/ 261 w 261"/>
                  <a:gd name="T33" fmla="*/ 24 h 92"/>
                  <a:gd name="T34" fmla="*/ 241 w 261"/>
                  <a:gd name="T35" fmla="*/ 0 h 92"/>
                  <a:gd name="T36" fmla="*/ 229 w 261"/>
                  <a:gd name="T37" fmla="*/ 11 h 92"/>
                  <a:gd name="T38" fmla="*/ 216 w 261"/>
                  <a:gd name="T39" fmla="*/ 20 h 92"/>
                  <a:gd name="T40" fmla="*/ 202 w 261"/>
                  <a:gd name="T41" fmla="*/ 29 h 92"/>
                  <a:gd name="T42" fmla="*/ 189 w 261"/>
                  <a:gd name="T43" fmla="*/ 35 h 92"/>
                  <a:gd name="T44" fmla="*/ 175 w 261"/>
                  <a:gd name="T45" fmla="*/ 42 h 92"/>
                  <a:gd name="T46" fmla="*/ 160 w 261"/>
                  <a:gd name="T47" fmla="*/ 47 h 92"/>
                  <a:gd name="T48" fmla="*/ 147 w 261"/>
                  <a:gd name="T49" fmla="*/ 51 h 92"/>
                  <a:gd name="T50" fmla="*/ 132 w 261"/>
                  <a:gd name="T51" fmla="*/ 54 h 92"/>
                  <a:gd name="T52" fmla="*/ 117 w 261"/>
                  <a:gd name="T53" fmla="*/ 57 h 92"/>
                  <a:gd name="T54" fmla="*/ 102 w 261"/>
                  <a:gd name="T55" fmla="*/ 60 h 92"/>
                  <a:gd name="T56" fmla="*/ 88 w 261"/>
                  <a:gd name="T57" fmla="*/ 60 h 92"/>
                  <a:gd name="T58" fmla="*/ 70 w 261"/>
                  <a:gd name="T59" fmla="*/ 60 h 92"/>
                  <a:gd name="T60" fmla="*/ 54 w 261"/>
                  <a:gd name="T61" fmla="*/ 58 h 92"/>
                  <a:gd name="T62" fmla="*/ 38 w 261"/>
                  <a:gd name="T63" fmla="*/ 57 h 92"/>
                  <a:gd name="T64" fmla="*/ 23 w 261"/>
                  <a:gd name="T65" fmla="*/ 54 h 92"/>
                  <a:gd name="T66" fmla="*/ 7 w 261"/>
                  <a:gd name="T67" fmla="*/ 50 h 92"/>
                  <a:gd name="T68" fmla="*/ 0 w 261"/>
                  <a:gd name="T69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92">
                    <a:moveTo>
                      <a:pt x="0" y="80"/>
                    </a:moveTo>
                    <a:lnTo>
                      <a:pt x="16" y="84"/>
                    </a:lnTo>
                    <a:lnTo>
                      <a:pt x="35" y="88"/>
                    </a:lnTo>
                    <a:lnTo>
                      <a:pt x="52" y="91"/>
                    </a:lnTo>
                    <a:lnTo>
                      <a:pt x="70" y="92"/>
                    </a:lnTo>
                    <a:lnTo>
                      <a:pt x="88" y="92"/>
                    </a:lnTo>
                    <a:lnTo>
                      <a:pt x="104" y="91"/>
                    </a:lnTo>
                    <a:lnTo>
                      <a:pt x="121" y="89"/>
                    </a:lnTo>
                    <a:lnTo>
                      <a:pt x="139" y="87"/>
                    </a:lnTo>
                    <a:lnTo>
                      <a:pt x="155" y="81"/>
                    </a:lnTo>
                    <a:lnTo>
                      <a:pt x="171" y="77"/>
                    </a:lnTo>
                    <a:lnTo>
                      <a:pt x="187" y="70"/>
                    </a:lnTo>
                    <a:lnTo>
                      <a:pt x="202" y="64"/>
                    </a:lnTo>
                    <a:lnTo>
                      <a:pt x="218" y="56"/>
                    </a:lnTo>
                    <a:lnTo>
                      <a:pt x="232" y="47"/>
                    </a:lnTo>
                    <a:lnTo>
                      <a:pt x="247" y="37"/>
                    </a:lnTo>
                    <a:lnTo>
                      <a:pt x="261" y="24"/>
                    </a:lnTo>
                    <a:lnTo>
                      <a:pt x="241" y="0"/>
                    </a:lnTo>
                    <a:lnTo>
                      <a:pt x="229" y="11"/>
                    </a:lnTo>
                    <a:lnTo>
                      <a:pt x="216" y="20"/>
                    </a:lnTo>
                    <a:lnTo>
                      <a:pt x="202" y="29"/>
                    </a:lnTo>
                    <a:lnTo>
                      <a:pt x="189" y="35"/>
                    </a:lnTo>
                    <a:lnTo>
                      <a:pt x="175" y="42"/>
                    </a:lnTo>
                    <a:lnTo>
                      <a:pt x="160" y="47"/>
                    </a:lnTo>
                    <a:lnTo>
                      <a:pt x="147" y="51"/>
                    </a:lnTo>
                    <a:lnTo>
                      <a:pt x="132" y="54"/>
                    </a:lnTo>
                    <a:lnTo>
                      <a:pt x="117" y="57"/>
                    </a:lnTo>
                    <a:lnTo>
                      <a:pt x="102" y="60"/>
                    </a:lnTo>
                    <a:lnTo>
                      <a:pt x="88" y="60"/>
                    </a:lnTo>
                    <a:lnTo>
                      <a:pt x="70" y="60"/>
                    </a:lnTo>
                    <a:lnTo>
                      <a:pt x="54" y="58"/>
                    </a:lnTo>
                    <a:lnTo>
                      <a:pt x="38" y="57"/>
                    </a:lnTo>
                    <a:lnTo>
                      <a:pt x="23" y="54"/>
                    </a:lnTo>
                    <a:lnTo>
                      <a:pt x="7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217"/>
              <p:cNvSpPr>
                <a:spLocks/>
              </p:cNvSpPr>
              <p:nvPr/>
            </p:nvSpPr>
            <p:spPr bwMode="auto">
              <a:xfrm>
                <a:off x="1230" y="2493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218"/>
              <p:cNvSpPr>
                <a:spLocks/>
              </p:cNvSpPr>
              <p:nvPr/>
            </p:nvSpPr>
            <p:spPr bwMode="auto">
              <a:xfrm>
                <a:off x="1278" y="2427"/>
                <a:ext cx="5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9 h 33"/>
                  <a:gd name="T4" fmla="*/ 16 w 16"/>
                  <a:gd name="T5" fmla="*/ 18 h 33"/>
                  <a:gd name="T6" fmla="*/ 14 w 16"/>
                  <a:gd name="T7" fmla="*/ 6 h 33"/>
                  <a:gd name="T8" fmla="*/ 1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9"/>
                    </a:lnTo>
                    <a:lnTo>
                      <a:pt x="16" y="18"/>
                    </a:lnTo>
                    <a:lnTo>
                      <a:pt x="14" y="6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219"/>
              <p:cNvSpPr>
                <a:spLocks/>
              </p:cNvSpPr>
              <p:nvPr/>
            </p:nvSpPr>
            <p:spPr bwMode="auto">
              <a:xfrm>
                <a:off x="1251" y="2427"/>
                <a:ext cx="27" cy="20"/>
              </a:xfrm>
              <a:custGeom>
                <a:avLst/>
                <a:gdLst>
                  <a:gd name="T0" fmla="*/ 26 w 81"/>
                  <a:gd name="T1" fmla="*/ 60 h 60"/>
                  <a:gd name="T2" fmla="*/ 30 w 81"/>
                  <a:gd name="T3" fmla="*/ 51 h 60"/>
                  <a:gd name="T4" fmla="*/ 35 w 81"/>
                  <a:gd name="T5" fmla="*/ 47 h 60"/>
                  <a:gd name="T6" fmla="*/ 42 w 81"/>
                  <a:gd name="T7" fmla="*/ 42 h 60"/>
                  <a:gd name="T8" fmla="*/ 47 w 81"/>
                  <a:gd name="T9" fmla="*/ 38 h 60"/>
                  <a:gd name="T10" fmla="*/ 54 w 81"/>
                  <a:gd name="T11" fmla="*/ 35 h 60"/>
                  <a:gd name="T12" fmla="*/ 62 w 81"/>
                  <a:gd name="T13" fmla="*/ 34 h 60"/>
                  <a:gd name="T14" fmla="*/ 69 w 81"/>
                  <a:gd name="T15" fmla="*/ 33 h 60"/>
                  <a:gd name="T16" fmla="*/ 80 w 81"/>
                  <a:gd name="T17" fmla="*/ 33 h 60"/>
                  <a:gd name="T18" fmla="*/ 81 w 81"/>
                  <a:gd name="T19" fmla="*/ 0 h 60"/>
                  <a:gd name="T20" fmla="*/ 69 w 81"/>
                  <a:gd name="T21" fmla="*/ 0 h 60"/>
                  <a:gd name="T22" fmla="*/ 57 w 81"/>
                  <a:gd name="T23" fmla="*/ 2 h 60"/>
                  <a:gd name="T24" fmla="*/ 45 w 81"/>
                  <a:gd name="T25" fmla="*/ 6 h 60"/>
                  <a:gd name="T26" fmla="*/ 33 w 81"/>
                  <a:gd name="T27" fmla="*/ 10 h 60"/>
                  <a:gd name="T28" fmla="*/ 23 w 81"/>
                  <a:gd name="T29" fmla="*/ 16 h 60"/>
                  <a:gd name="T30" fmla="*/ 15 w 81"/>
                  <a:gd name="T31" fmla="*/ 23 h 60"/>
                  <a:gd name="T32" fmla="*/ 7 w 81"/>
                  <a:gd name="T33" fmla="*/ 31 h 60"/>
                  <a:gd name="T34" fmla="*/ 0 w 81"/>
                  <a:gd name="T35" fmla="*/ 39 h 60"/>
                  <a:gd name="T36" fmla="*/ 26 w 81"/>
                  <a:gd name="T3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60">
                    <a:moveTo>
                      <a:pt x="26" y="60"/>
                    </a:moveTo>
                    <a:lnTo>
                      <a:pt x="30" y="51"/>
                    </a:lnTo>
                    <a:lnTo>
                      <a:pt x="35" y="47"/>
                    </a:lnTo>
                    <a:lnTo>
                      <a:pt x="42" y="42"/>
                    </a:lnTo>
                    <a:lnTo>
                      <a:pt x="47" y="38"/>
                    </a:lnTo>
                    <a:lnTo>
                      <a:pt x="54" y="35"/>
                    </a:lnTo>
                    <a:lnTo>
                      <a:pt x="62" y="34"/>
                    </a:lnTo>
                    <a:lnTo>
                      <a:pt x="69" y="33"/>
                    </a:lnTo>
                    <a:lnTo>
                      <a:pt x="80" y="33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57" y="2"/>
                    </a:lnTo>
                    <a:lnTo>
                      <a:pt x="45" y="6"/>
                    </a:lnTo>
                    <a:lnTo>
                      <a:pt x="33" y="10"/>
                    </a:lnTo>
                    <a:lnTo>
                      <a:pt x="23" y="16"/>
                    </a:lnTo>
                    <a:lnTo>
                      <a:pt x="15" y="23"/>
                    </a:lnTo>
                    <a:lnTo>
                      <a:pt x="7" y="31"/>
                    </a:lnTo>
                    <a:lnTo>
                      <a:pt x="0" y="39"/>
                    </a:lnTo>
                    <a:lnTo>
                      <a:pt x="2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220"/>
              <p:cNvSpPr>
                <a:spLocks/>
              </p:cNvSpPr>
              <p:nvPr/>
            </p:nvSpPr>
            <p:spPr bwMode="auto">
              <a:xfrm>
                <a:off x="1273" y="2429"/>
                <a:ext cx="10" cy="9"/>
              </a:xfrm>
              <a:custGeom>
                <a:avLst/>
                <a:gdLst>
                  <a:gd name="T0" fmla="*/ 3 w 29"/>
                  <a:gd name="T1" fmla="*/ 0 h 26"/>
                  <a:gd name="T2" fmla="*/ 0 w 29"/>
                  <a:gd name="T3" fmla="*/ 5 h 26"/>
                  <a:gd name="T4" fmla="*/ 0 w 29"/>
                  <a:gd name="T5" fmla="*/ 12 h 26"/>
                  <a:gd name="T6" fmla="*/ 2 w 29"/>
                  <a:gd name="T7" fmla="*/ 17 h 26"/>
                  <a:gd name="T8" fmla="*/ 6 w 29"/>
                  <a:gd name="T9" fmla="*/ 22 h 26"/>
                  <a:gd name="T10" fmla="*/ 11 w 29"/>
                  <a:gd name="T11" fmla="*/ 24 h 26"/>
                  <a:gd name="T12" fmla="*/ 16 w 29"/>
                  <a:gd name="T13" fmla="*/ 26 h 26"/>
                  <a:gd name="T14" fmla="*/ 22 w 29"/>
                  <a:gd name="T15" fmla="*/ 24 h 26"/>
                  <a:gd name="T16" fmla="*/ 29 w 29"/>
                  <a:gd name="T17" fmla="*/ 19 h 26"/>
                  <a:gd name="T18" fmla="*/ 3 w 2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3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11" y="24"/>
                    </a:lnTo>
                    <a:lnTo>
                      <a:pt x="16" y="26"/>
                    </a:lnTo>
                    <a:lnTo>
                      <a:pt x="22" y="24"/>
                    </a:lnTo>
                    <a:lnTo>
                      <a:pt x="29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221"/>
              <p:cNvSpPr>
                <a:spLocks/>
              </p:cNvSpPr>
              <p:nvPr/>
            </p:nvSpPr>
            <p:spPr bwMode="auto">
              <a:xfrm>
                <a:off x="1384" y="2581"/>
                <a:ext cx="8" cy="10"/>
              </a:xfrm>
              <a:custGeom>
                <a:avLst/>
                <a:gdLst>
                  <a:gd name="T0" fmla="*/ 24 w 24"/>
                  <a:gd name="T1" fmla="*/ 2 h 30"/>
                  <a:gd name="T2" fmla="*/ 17 w 24"/>
                  <a:gd name="T3" fmla="*/ 0 h 30"/>
                  <a:gd name="T4" fmla="*/ 12 w 24"/>
                  <a:gd name="T5" fmla="*/ 0 h 30"/>
                  <a:gd name="T6" fmla="*/ 7 w 24"/>
                  <a:gd name="T7" fmla="*/ 3 h 30"/>
                  <a:gd name="T8" fmla="*/ 3 w 24"/>
                  <a:gd name="T9" fmla="*/ 8 h 30"/>
                  <a:gd name="T10" fmla="*/ 0 w 24"/>
                  <a:gd name="T11" fmla="*/ 15 h 30"/>
                  <a:gd name="T12" fmla="*/ 0 w 24"/>
                  <a:gd name="T13" fmla="*/ 21 h 30"/>
                  <a:gd name="T14" fmla="*/ 4 w 24"/>
                  <a:gd name="T15" fmla="*/ 26 h 30"/>
                  <a:gd name="T16" fmla="*/ 9 w 24"/>
                  <a:gd name="T17" fmla="*/ 30 h 30"/>
                  <a:gd name="T18" fmla="*/ 24 w 24"/>
                  <a:gd name="T1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24" y="2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222"/>
              <p:cNvSpPr>
                <a:spLocks/>
              </p:cNvSpPr>
              <p:nvPr/>
            </p:nvSpPr>
            <p:spPr bwMode="auto">
              <a:xfrm>
                <a:off x="1387" y="2582"/>
                <a:ext cx="53" cy="80"/>
              </a:xfrm>
              <a:custGeom>
                <a:avLst/>
                <a:gdLst>
                  <a:gd name="T0" fmla="*/ 159 w 159"/>
                  <a:gd name="T1" fmla="*/ 239 h 240"/>
                  <a:gd name="T2" fmla="*/ 158 w 159"/>
                  <a:gd name="T3" fmla="*/ 213 h 240"/>
                  <a:gd name="T4" fmla="*/ 153 w 159"/>
                  <a:gd name="T5" fmla="*/ 189 h 240"/>
                  <a:gd name="T6" fmla="*/ 149 w 159"/>
                  <a:gd name="T7" fmla="*/ 167 h 240"/>
                  <a:gd name="T8" fmla="*/ 142 w 159"/>
                  <a:gd name="T9" fmla="*/ 146 h 240"/>
                  <a:gd name="T10" fmla="*/ 136 w 159"/>
                  <a:gd name="T11" fmla="*/ 127 h 240"/>
                  <a:gd name="T12" fmla="*/ 128 w 159"/>
                  <a:gd name="T13" fmla="*/ 109 h 240"/>
                  <a:gd name="T14" fmla="*/ 119 w 159"/>
                  <a:gd name="T15" fmla="*/ 93 h 240"/>
                  <a:gd name="T16" fmla="*/ 111 w 159"/>
                  <a:gd name="T17" fmla="*/ 80 h 240"/>
                  <a:gd name="T18" fmla="*/ 100 w 159"/>
                  <a:gd name="T19" fmla="*/ 65 h 240"/>
                  <a:gd name="T20" fmla="*/ 89 w 159"/>
                  <a:gd name="T21" fmla="*/ 53 h 240"/>
                  <a:gd name="T22" fmla="*/ 79 w 159"/>
                  <a:gd name="T23" fmla="*/ 42 h 240"/>
                  <a:gd name="T24" fmla="*/ 66 w 159"/>
                  <a:gd name="T25" fmla="*/ 32 h 240"/>
                  <a:gd name="T26" fmla="*/ 54 w 159"/>
                  <a:gd name="T27" fmla="*/ 24 h 240"/>
                  <a:gd name="T28" fmla="*/ 41 w 159"/>
                  <a:gd name="T29" fmla="*/ 15 h 240"/>
                  <a:gd name="T30" fmla="*/ 27 w 159"/>
                  <a:gd name="T31" fmla="*/ 7 h 240"/>
                  <a:gd name="T32" fmla="*/ 15 w 159"/>
                  <a:gd name="T33" fmla="*/ 0 h 240"/>
                  <a:gd name="T34" fmla="*/ 0 w 159"/>
                  <a:gd name="T35" fmla="*/ 28 h 240"/>
                  <a:gd name="T36" fmla="*/ 12 w 159"/>
                  <a:gd name="T37" fmla="*/ 34 h 240"/>
                  <a:gd name="T38" fmla="*/ 25 w 159"/>
                  <a:gd name="T39" fmla="*/ 42 h 240"/>
                  <a:gd name="T40" fmla="*/ 35 w 159"/>
                  <a:gd name="T41" fmla="*/ 49 h 240"/>
                  <a:gd name="T42" fmla="*/ 48 w 159"/>
                  <a:gd name="T43" fmla="*/ 58 h 240"/>
                  <a:gd name="T44" fmla="*/ 56 w 159"/>
                  <a:gd name="T45" fmla="*/ 66 h 240"/>
                  <a:gd name="T46" fmla="*/ 66 w 159"/>
                  <a:gd name="T47" fmla="*/ 76 h 240"/>
                  <a:gd name="T48" fmla="*/ 74 w 159"/>
                  <a:gd name="T49" fmla="*/ 85 h 240"/>
                  <a:gd name="T50" fmla="*/ 84 w 159"/>
                  <a:gd name="T51" fmla="*/ 96 h 240"/>
                  <a:gd name="T52" fmla="*/ 92 w 159"/>
                  <a:gd name="T53" fmla="*/ 109 h 240"/>
                  <a:gd name="T54" fmla="*/ 99 w 159"/>
                  <a:gd name="T55" fmla="*/ 123 h 240"/>
                  <a:gd name="T56" fmla="*/ 105 w 159"/>
                  <a:gd name="T57" fmla="*/ 139 h 240"/>
                  <a:gd name="T58" fmla="*/ 112 w 159"/>
                  <a:gd name="T59" fmla="*/ 154 h 240"/>
                  <a:gd name="T60" fmla="*/ 118 w 159"/>
                  <a:gd name="T61" fmla="*/ 173 h 240"/>
                  <a:gd name="T62" fmla="*/ 122 w 159"/>
                  <a:gd name="T63" fmla="*/ 194 h 240"/>
                  <a:gd name="T64" fmla="*/ 126 w 159"/>
                  <a:gd name="T65" fmla="*/ 216 h 240"/>
                  <a:gd name="T66" fmla="*/ 128 w 159"/>
                  <a:gd name="T67" fmla="*/ 240 h 240"/>
                  <a:gd name="T68" fmla="*/ 159 w 159"/>
                  <a:gd name="T69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240">
                    <a:moveTo>
                      <a:pt x="159" y="239"/>
                    </a:moveTo>
                    <a:lnTo>
                      <a:pt x="158" y="213"/>
                    </a:lnTo>
                    <a:lnTo>
                      <a:pt x="153" y="189"/>
                    </a:lnTo>
                    <a:lnTo>
                      <a:pt x="149" y="167"/>
                    </a:lnTo>
                    <a:lnTo>
                      <a:pt x="142" y="146"/>
                    </a:lnTo>
                    <a:lnTo>
                      <a:pt x="136" y="127"/>
                    </a:lnTo>
                    <a:lnTo>
                      <a:pt x="128" y="109"/>
                    </a:lnTo>
                    <a:lnTo>
                      <a:pt x="119" y="93"/>
                    </a:lnTo>
                    <a:lnTo>
                      <a:pt x="111" y="80"/>
                    </a:lnTo>
                    <a:lnTo>
                      <a:pt x="100" y="65"/>
                    </a:lnTo>
                    <a:lnTo>
                      <a:pt x="89" y="53"/>
                    </a:lnTo>
                    <a:lnTo>
                      <a:pt x="79" y="42"/>
                    </a:lnTo>
                    <a:lnTo>
                      <a:pt x="66" y="32"/>
                    </a:lnTo>
                    <a:lnTo>
                      <a:pt x="54" y="24"/>
                    </a:lnTo>
                    <a:lnTo>
                      <a:pt x="41" y="15"/>
                    </a:lnTo>
                    <a:lnTo>
                      <a:pt x="27" y="7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12" y="34"/>
                    </a:lnTo>
                    <a:lnTo>
                      <a:pt x="25" y="42"/>
                    </a:lnTo>
                    <a:lnTo>
                      <a:pt x="35" y="49"/>
                    </a:lnTo>
                    <a:lnTo>
                      <a:pt x="48" y="58"/>
                    </a:lnTo>
                    <a:lnTo>
                      <a:pt x="56" y="66"/>
                    </a:lnTo>
                    <a:lnTo>
                      <a:pt x="66" y="76"/>
                    </a:lnTo>
                    <a:lnTo>
                      <a:pt x="74" y="85"/>
                    </a:lnTo>
                    <a:lnTo>
                      <a:pt x="84" y="96"/>
                    </a:lnTo>
                    <a:lnTo>
                      <a:pt x="92" y="109"/>
                    </a:lnTo>
                    <a:lnTo>
                      <a:pt x="99" y="123"/>
                    </a:lnTo>
                    <a:lnTo>
                      <a:pt x="105" y="139"/>
                    </a:lnTo>
                    <a:lnTo>
                      <a:pt x="112" y="154"/>
                    </a:lnTo>
                    <a:lnTo>
                      <a:pt x="118" y="173"/>
                    </a:lnTo>
                    <a:lnTo>
                      <a:pt x="122" y="194"/>
                    </a:lnTo>
                    <a:lnTo>
                      <a:pt x="126" y="216"/>
                    </a:lnTo>
                    <a:lnTo>
                      <a:pt x="128" y="240"/>
                    </a:lnTo>
                    <a:lnTo>
                      <a:pt x="159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223"/>
              <p:cNvSpPr>
                <a:spLocks/>
              </p:cNvSpPr>
              <p:nvPr/>
            </p:nvSpPr>
            <p:spPr bwMode="auto">
              <a:xfrm>
                <a:off x="1384" y="2586"/>
                <a:ext cx="11" cy="6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4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9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9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224"/>
              <p:cNvSpPr>
                <a:spLocks/>
              </p:cNvSpPr>
              <p:nvPr/>
            </p:nvSpPr>
            <p:spPr bwMode="auto">
              <a:xfrm>
                <a:off x="1545" y="2720"/>
                <a:ext cx="10" cy="8"/>
              </a:xfrm>
              <a:custGeom>
                <a:avLst/>
                <a:gdLst>
                  <a:gd name="T0" fmla="*/ 29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6 h 24"/>
                  <a:gd name="T8" fmla="*/ 22 w 30"/>
                  <a:gd name="T9" fmla="*/ 1 h 24"/>
                  <a:gd name="T10" fmla="*/ 16 w 30"/>
                  <a:gd name="T11" fmla="*/ 0 h 24"/>
                  <a:gd name="T12" fmla="*/ 10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9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9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225"/>
              <p:cNvSpPr>
                <a:spLocks/>
              </p:cNvSpPr>
              <p:nvPr/>
            </p:nvSpPr>
            <p:spPr bwMode="auto">
              <a:xfrm>
                <a:off x="1522" y="2723"/>
                <a:ext cx="33" cy="47"/>
              </a:xfrm>
              <a:custGeom>
                <a:avLst/>
                <a:gdLst>
                  <a:gd name="T0" fmla="*/ 27 w 100"/>
                  <a:gd name="T1" fmla="*/ 143 h 143"/>
                  <a:gd name="T2" fmla="*/ 36 w 100"/>
                  <a:gd name="T3" fmla="*/ 127 h 143"/>
                  <a:gd name="T4" fmla="*/ 46 w 100"/>
                  <a:gd name="T5" fmla="*/ 112 h 143"/>
                  <a:gd name="T6" fmla="*/ 55 w 100"/>
                  <a:gd name="T7" fmla="*/ 96 h 143"/>
                  <a:gd name="T8" fmla="*/ 63 w 100"/>
                  <a:gd name="T9" fmla="*/ 78 h 143"/>
                  <a:gd name="T10" fmla="*/ 73 w 100"/>
                  <a:gd name="T11" fmla="*/ 63 h 143"/>
                  <a:gd name="T12" fmla="*/ 81 w 100"/>
                  <a:gd name="T13" fmla="*/ 47 h 143"/>
                  <a:gd name="T14" fmla="*/ 90 w 100"/>
                  <a:gd name="T15" fmla="*/ 31 h 143"/>
                  <a:gd name="T16" fmla="*/ 100 w 100"/>
                  <a:gd name="T17" fmla="*/ 15 h 143"/>
                  <a:gd name="T18" fmla="*/ 71 w 100"/>
                  <a:gd name="T19" fmla="*/ 0 h 143"/>
                  <a:gd name="T20" fmla="*/ 63 w 100"/>
                  <a:gd name="T21" fmla="*/ 16 h 143"/>
                  <a:gd name="T22" fmla="*/ 55 w 100"/>
                  <a:gd name="T23" fmla="*/ 31 h 143"/>
                  <a:gd name="T24" fmla="*/ 46 w 100"/>
                  <a:gd name="T25" fmla="*/ 47 h 143"/>
                  <a:gd name="T26" fmla="*/ 35 w 100"/>
                  <a:gd name="T27" fmla="*/ 63 h 143"/>
                  <a:gd name="T28" fmla="*/ 27 w 100"/>
                  <a:gd name="T29" fmla="*/ 80 h 143"/>
                  <a:gd name="T30" fmla="*/ 19 w 100"/>
                  <a:gd name="T31" fmla="*/ 96 h 143"/>
                  <a:gd name="T32" fmla="*/ 9 w 100"/>
                  <a:gd name="T33" fmla="*/ 112 h 143"/>
                  <a:gd name="T34" fmla="*/ 0 w 100"/>
                  <a:gd name="T35" fmla="*/ 128 h 143"/>
                  <a:gd name="T36" fmla="*/ 27 w 100"/>
                  <a:gd name="T3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43">
                    <a:moveTo>
                      <a:pt x="27" y="143"/>
                    </a:moveTo>
                    <a:lnTo>
                      <a:pt x="36" y="127"/>
                    </a:lnTo>
                    <a:lnTo>
                      <a:pt x="46" y="112"/>
                    </a:lnTo>
                    <a:lnTo>
                      <a:pt x="55" y="96"/>
                    </a:lnTo>
                    <a:lnTo>
                      <a:pt x="63" y="78"/>
                    </a:lnTo>
                    <a:lnTo>
                      <a:pt x="73" y="63"/>
                    </a:lnTo>
                    <a:lnTo>
                      <a:pt x="81" y="47"/>
                    </a:lnTo>
                    <a:lnTo>
                      <a:pt x="90" y="31"/>
                    </a:lnTo>
                    <a:lnTo>
                      <a:pt x="100" y="15"/>
                    </a:lnTo>
                    <a:lnTo>
                      <a:pt x="71" y="0"/>
                    </a:lnTo>
                    <a:lnTo>
                      <a:pt x="63" y="16"/>
                    </a:lnTo>
                    <a:lnTo>
                      <a:pt x="55" y="31"/>
                    </a:lnTo>
                    <a:lnTo>
                      <a:pt x="46" y="47"/>
                    </a:lnTo>
                    <a:lnTo>
                      <a:pt x="35" y="63"/>
                    </a:lnTo>
                    <a:lnTo>
                      <a:pt x="27" y="80"/>
                    </a:lnTo>
                    <a:lnTo>
                      <a:pt x="19" y="96"/>
                    </a:lnTo>
                    <a:lnTo>
                      <a:pt x="9" y="112"/>
                    </a:lnTo>
                    <a:lnTo>
                      <a:pt x="0" y="128"/>
                    </a:lnTo>
                    <a:lnTo>
                      <a:pt x="27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226"/>
              <p:cNvSpPr>
                <a:spLocks/>
              </p:cNvSpPr>
              <p:nvPr/>
            </p:nvSpPr>
            <p:spPr bwMode="auto">
              <a:xfrm>
                <a:off x="1545" y="2723"/>
                <a:ext cx="9" cy="7"/>
              </a:xfrm>
              <a:custGeom>
                <a:avLst/>
                <a:gdLst>
                  <a:gd name="T0" fmla="*/ 2 w 29"/>
                  <a:gd name="T1" fmla="*/ 0 h 22"/>
                  <a:gd name="T2" fmla="*/ 0 w 29"/>
                  <a:gd name="T3" fmla="*/ 7 h 22"/>
                  <a:gd name="T4" fmla="*/ 1 w 29"/>
                  <a:gd name="T5" fmla="*/ 12 h 22"/>
                  <a:gd name="T6" fmla="*/ 4 w 29"/>
                  <a:gd name="T7" fmla="*/ 16 h 22"/>
                  <a:gd name="T8" fmla="*/ 9 w 29"/>
                  <a:gd name="T9" fmla="*/ 21 h 22"/>
                  <a:gd name="T10" fmla="*/ 13 w 29"/>
                  <a:gd name="T11" fmla="*/ 22 h 22"/>
                  <a:gd name="T12" fmla="*/ 18 w 29"/>
                  <a:gd name="T13" fmla="*/ 22 h 22"/>
                  <a:gd name="T14" fmla="*/ 25 w 29"/>
                  <a:gd name="T15" fmla="*/ 21 h 22"/>
                  <a:gd name="T16" fmla="*/ 29 w 29"/>
                  <a:gd name="T17" fmla="*/ 15 h 22"/>
                  <a:gd name="T18" fmla="*/ 2 w 29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">
                    <a:moveTo>
                      <a:pt x="2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9" y="21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25" y="21"/>
                    </a:lnTo>
                    <a:lnTo>
                      <a:pt x="29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227"/>
              <p:cNvSpPr>
                <a:spLocks/>
              </p:cNvSpPr>
              <p:nvPr/>
            </p:nvSpPr>
            <p:spPr bwMode="auto">
              <a:xfrm>
                <a:off x="1450" y="2668"/>
                <a:ext cx="8" cy="10"/>
              </a:xfrm>
              <a:custGeom>
                <a:avLst/>
                <a:gdLst>
                  <a:gd name="T0" fmla="*/ 0 w 24"/>
                  <a:gd name="T1" fmla="*/ 28 h 29"/>
                  <a:gd name="T2" fmla="*/ 7 w 24"/>
                  <a:gd name="T3" fmla="*/ 29 h 29"/>
                  <a:gd name="T4" fmla="*/ 14 w 24"/>
                  <a:gd name="T5" fmla="*/ 29 h 29"/>
                  <a:gd name="T6" fmla="*/ 18 w 24"/>
                  <a:gd name="T7" fmla="*/ 27 h 29"/>
                  <a:gd name="T8" fmla="*/ 22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5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7" y="29"/>
                    </a:lnTo>
                    <a:lnTo>
                      <a:pt x="14" y="29"/>
                    </a:lnTo>
                    <a:lnTo>
                      <a:pt x="18" y="27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228"/>
              <p:cNvSpPr>
                <a:spLocks/>
              </p:cNvSpPr>
              <p:nvPr/>
            </p:nvSpPr>
            <p:spPr bwMode="auto">
              <a:xfrm>
                <a:off x="1431" y="2658"/>
                <a:ext cx="24" cy="20"/>
              </a:xfrm>
              <a:custGeom>
                <a:avLst/>
                <a:gdLst>
                  <a:gd name="T0" fmla="*/ 0 w 72"/>
                  <a:gd name="T1" fmla="*/ 27 h 59"/>
                  <a:gd name="T2" fmla="*/ 7 w 72"/>
                  <a:gd name="T3" fmla="*/ 31 h 59"/>
                  <a:gd name="T4" fmla="*/ 14 w 72"/>
                  <a:gd name="T5" fmla="*/ 35 h 59"/>
                  <a:gd name="T6" fmla="*/ 22 w 72"/>
                  <a:gd name="T7" fmla="*/ 40 h 59"/>
                  <a:gd name="T8" fmla="*/ 29 w 72"/>
                  <a:gd name="T9" fmla="*/ 43 h 59"/>
                  <a:gd name="T10" fmla="*/ 34 w 72"/>
                  <a:gd name="T11" fmla="*/ 47 h 59"/>
                  <a:gd name="T12" fmla="*/ 42 w 72"/>
                  <a:gd name="T13" fmla="*/ 52 h 59"/>
                  <a:gd name="T14" fmla="*/ 49 w 72"/>
                  <a:gd name="T15" fmla="*/ 55 h 59"/>
                  <a:gd name="T16" fmla="*/ 57 w 72"/>
                  <a:gd name="T17" fmla="*/ 59 h 59"/>
                  <a:gd name="T18" fmla="*/ 72 w 72"/>
                  <a:gd name="T19" fmla="*/ 31 h 59"/>
                  <a:gd name="T20" fmla="*/ 65 w 72"/>
                  <a:gd name="T21" fmla="*/ 27 h 59"/>
                  <a:gd name="T22" fmla="*/ 57 w 72"/>
                  <a:gd name="T23" fmla="*/ 24 h 59"/>
                  <a:gd name="T24" fmla="*/ 52 w 72"/>
                  <a:gd name="T25" fmla="*/ 20 h 59"/>
                  <a:gd name="T26" fmla="*/ 44 w 72"/>
                  <a:gd name="T27" fmla="*/ 16 h 59"/>
                  <a:gd name="T28" fmla="*/ 37 w 72"/>
                  <a:gd name="T29" fmla="*/ 12 h 59"/>
                  <a:gd name="T30" fmla="*/ 30 w 72"/>
                  <a:gd name="T31" fmla="*/ 8 h 59"/>
                  <a:gd name="T32" fmla="*/ 23 w 72"/>
                  <a:gd name="T33" fmla="*/ 4 h 59"/>
                  <a:gd name="T34" fmla="*/ 15 w 72"/>
                  <a:gd name="T35" fmla="*/ 0 h 59"/>
                  <a:gd name="T36" fmla="*/ 0 w 72"/>
                  <a:gd name="T37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59">
                    <a:moveTo>
                      <a:pt x="0" y="27"/>
                    </a:moveTo>
                    <a:lnTo>
                      <a:pt x="7" y="31"/>
                    </a:lnTo>
                    <a:lnTo>
                      <a:pt x="14" y="35"/>
                    </a:lnTo>
                    <a:lnTo>
                      <a:pt x="22" y="40"/>
                    </a:lnTo>
                    <a:lnTo>
                      <a:pt x="29" y="43"/>
                    </a:lnTo>
                    <a:lnTo>
                      <a:pt x="34" y="47"/>
                    </a:lnTo>
                    <a:lnTo>
                      <a:pt x="42" y="52"/>
                    </a:lnTo>
                    <a:lnTo>
                      <a:pt x="49" y="55"/>
                    </a:lnTo>
                    <a:lnTo>
                      <a:pt x="57" y="59"/>
                    </a:lnTo>
                    <a:lnTo>
                      <a:pt x="72" y="31"/>
                    </a:lnTo>
                    <a:lnTo>
                      <a:pt x="65" y="27"/>
                    </a:lnTo>
                    <a:lnTo>
                      <a:pt x="57" y="24"/>
                    </a:lnTo>
                    <a:lnTo>
                      <a:pt x="52" y="20"/>
                    </a:lnTo>
                    <a:lnTo>
                      <a:pt x="44" y="16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3" y="4"/>
                    </a:lnTo>
                    <a:lnTo>
                      <a:pt x="1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229"/>
              <p:cNvSpPr>
                <a:spLocks/>
              </p:cNvSpPr>
              <p:nvPr/>
            </p:nvSpPr>
            <p:spPr bwMode="auto">
              <a:xfrm>
                <a:off x="1447" y="2667"/>
                <a:ext cx="7" cy="10"/>
              </a:xfrm>
              <a:custGeom>
                <a:avLst/>
                <a:gdLst>
                  <a:gd name="T0" fmla="*/ 22 w 22"/>
                  <a:gd name="T1" fmla="*/ 3 h 30"/>
                  <a:gd name="T2" fmla="*/ 16 w 22"/>
                  <a:gd name="T3" fmla="*/ 0 h 30"/>
                  <a:gd name="T4" fmla="*/ 9 w 22"/>
                  <a:gd name="T5" fmla="*/ 1 h 30"/>
                  <a:gd name="T6" fmla="*/ 5 w 22"/>
                  <a:gd name="T7" fmla="*/ 4 h 30"/>
                  <a:gd name="T8" fmla="*/ 1 w 22"/>
                  <a:gd name="T9" fmla="*/ 8 h 30"/>
                  <a:gd name="T10" fmla="*/ 0 w 22"/>
                  <a:gd name="T11" fmla="*/ 13 h 30"/>
                  <a:gd name="T12" fmla="*/ 0 w 22"/>
                  <a:gd name="T13" fmla="*/ 19 h 30"/>
                  <a:gd name="T14" fmla="*/ 3 w 22"/>
                  <a:gd name="T15" fmla="*/ 26 h 30"/>
                  <a:gd name="T16" fmla="*/ 8 w 22"/>
                  <a:gd name="T17" fmla="*/ 30 h 30"/>
                  <a:gd name="T18" fmla="*/ 22 w 2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22" y="3"/>
                    </a:move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8" y="3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230"/>
              <p:cNvSpPr>
                <a:spLocks/>
              </p:cNvSpPr>
              <p:nvPr/>
            </p:nvSpPr>
            <p:spPr bwMode="auto">
              <a:xfrm>
                <a:off x="1341" y="2479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3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3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231"/>
              <p:cNvSpPr>
                <a:spLocks/>
              </p:cNvSpPr>
              <p:nvPr/>
            </p:nvSpPr>
            <p:spPr bwMode="auto">
              <a:xfrm>
                <a:off x="1288" y="2401"/>
                <a:ext cx="63" cy="78"/>
              </a:xfrm>
              <a:custGeom>
                <a:avLst/>
                <a:gdLst>
                  <a:gd name="T0" fmla="*/ 0 w 189"/>
                  <a:gd name="T1" fmla="*/ 33 h 235"/>
                  <a:gd name="T2" fmla="*/ 23 w 189"/>
                  <a:gd name="T3" fmla="*/ 35 h 235"/>
                  <a:gd name="T4" fmla="*/ 43 w 189"/>
                  <a:gd name="T5" fmla="*/ 39 h 235"/>
                  <a:gd name="T6" fmla="*/ 61 w 189"/>
                  <a:gd name="T7" fmla="*/ 42 h 235"/>
                  <a:gd name="T8" fmla="*/ 77 w 189"/>
                  <a:gd name="T9" fmla="*/ 49 h 235"/>
                  <a:gd name="T10" fmla="*/ 92 w 189"/>
                  <a:gd name="T11" fmla="*/ 54 h 235"/>
                  <a:gd name="T12" fmla="*/ 104 w 189"/>
                  <a:gd name="T13" fmla="*/ 62 h 235"/>
                  <a:gd name="T14" fmla="*/ 116 w 189"/>
                  <a:gd name="T15" fmla="*/ 70 h 235"/>
                  <a:gd name="T16" fmla="*/ 124 w 189"/>
                  <a:gd name="T17" fmla="*/ 80 h 235"/>
                  <a:gd name="T18" fmla="*/ 134 w 189"/>
                  <a:gd name="T19" fmla="*/ 92 h 235"/>
                  <a:gd name="T20" fmla="*/ 140 w 189"/>
                  <a:gd name="T21" fmla="*/ 104 h 235"/>
                  <a:gd name="T22" fmla="*/ 146 w 189"/>
                  <a:gd name="T23" fmla="*/ 120 h 235"/>
                  <a:gd name="T24" fmla="*/ 151 w 189"/>
                  <a:gd name="T25" fmla="*/ 138 h 235"/>
                  <a:gd name="T26" fmla="*/ 154 w 189"/>
                  <a:gd name="T27" fmla="*/ 157 h 235"/>
                  <a:gd name="T28" fmla="*/ 156 w 189"/>
                  <a:gd name="T29" fmla="*/ 180 h 235"/>
                  <a:gd name="T30" fmla="*/ 158 w 189"/>
                  <a:gd name="T31" fmla="*/ 207 h 235"/>
                  <a:gd name="T32" fmla="*/ 158 w 189"/>
                  <a:gd name="T33" fmla="*/ 235 h 235"/>
                  <a:gd name="T34" fmla="*/ 189 w 189"/>
                  <a:gd name="T35" fmla="*/ 235 h 235"/>
                  <a:gd name="T36" fmla="*/ 189 w 189"/>
                  <a:gd name="T37" fmla="*/ 207 h 235"/>
                  <a:gd name="T38" fmla="*/ 189 w 189"/>
                  <a:gd name="T39" fmla="*/ 178 h 235"/>
                  <a:gd name="T40" fmla="*/ 186 w 189"/>
                  <a:gd name="T41" fmla="*/ 154 h 235"/>
                  <a:gd name="T42" fmla="*/ 182 w 189"/>
                  <a:gd name="T43" fmla="*/ 131 h 235"/>
                  <a:gd name="T44" fmla="*/ 175 w 189"/>
                  <a:gd name="T45" fmla="*/ 110 h 235"/>
                  <a:gd name="T46" fmla="*/ 169 w 189"/>
                  <a:gd name="T47" fmla="*/ 92 h 235"/>
                  <a:gd name="T48" fmla="*/ 161 w 189"/>
                  <a:gd name="T49" fmla="*/ 74 h 235"/>
                  <a:gd name="T50" fmla="*/ 150 w 189"/>
                  <a:gd name="T51" fmla="*/ 60 h 235"/>
                  <a:gd name="T52" fmla="*/ 136 w 189"/>
                  <a:gd name="T53" fmla="*/ 48 h 235"/>
                  <a:gd name="T54" fmla="*/ 121 w 189"/>
                  <a:gd name="T55" fmla="*/ 35 h 235"/>
                  <a:gd name="T56" fmla="*/ 105 w 189"/>
                  <a:gd name="T57" fmla="*/ 26 h 235"/>
                  <a:gd name="T58" fmla="*/ 88 w 189"/>
                  <a:gd name="T59" fmla="*/ 18 h 235"/>
                  <a:gd name="T60" fmla="*/ 69 w 189"/>
                  <a:gd name="T61" fmla="*/ 12 h 235"/>
                  <a:gd name="T62" fmla="*/ 49 w 189"/>
                  <a:gd name="T63" fmla="*/ 8 h 235"/>
                  <a:gd name="T64" fmla="*/ 26 w 189"/>
                  <a:gd name="T65" fmla="*/ 3 h 235"/>
                  <a:gd name="T66" fmla="*/ 1 w 189"/>
                  <a:gd name="T67" fmla="*/ 0 h 235"/>
                  <a:gd name="T68" fmla="*/ 0 w 189"/>
                  <a:gd name="T69" fmla="*/ 3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9" h="235">
                    <a:moveTo>
                      <a:pt x="0" y="33"/>
                    </a:moveTo>
                    <a:lnTo>
                      <a:pt x="23" y="35"/>
                    </a:lnTo>
                    <a:lnTo>
                      <a:pt x="43" y="39"/>
                    </a:lnTo>
                    <a:lnTo>
                      <a:pt x="61" y="42"/>
                    </a:lnTo>
                    <a:lnTo>
                      <a:pt x="77" y="49"/>
                    </a:lnTo>
                    <a:lnTo>
                      <a:pt x="92" y="54"/>
                    </a:lnTo>
                    <a:lnTo>
                      <a:pt x="104" y="62"/>
                    </a:lnTo>
                    <a:lnTo>
                      <a:pt x="116" y="70"/>
                    </a:lnTo>
                    <a:lnTo>
                      <a:pt x="124" y="80"/>
                    </a:lnTo>
                    <a:lnTo>
                      <a:pt x="134" y="92"/>
                    </a:lnTo>
                    <a:lnTo>
                      <a:pt x="140" y="104"/>
                    </a:lnTo>
                    <a:lnTo>
                      <a:pt x="146" y="120"/>
                    </a:lnTo>
                    <a:lnTo>
                      <a:pt x="151" y="138"/>
                    </a:lnTo>
                    <a:lnTo>
                      <a:pt x="154" y="157"/>
                    </a:lnTo>
                    <a:lnTo>
                      <a:pt x="156" y="180"/>
                    </a:lnTo>
                    <a:lnTo>
                      <a:pt x="158" y="207"/>
                    </a:lnTo>
                    <a:lnTo>
                      <a:pt x="158" y="235"/>
                    </a:lnTo>
                    <a:lnTo>
                      <a:pt x="189" y="235"/>
                    </a:lnTo>
                    <a:lnTo>
                      <a:pt x="189" y="207"/>
                    </a:lnTo>
                    <a:lnTo>
                      <a:pt x="189" y="178"/>
                    </a:lnTo>
                    <a:lnTo>
                      <a:pt x="186" y="154"/>
                    </a:lnTo>
                    <a:lnTo>
                      <a:pt x="182" y="131"/>
                    </a:lnTo>
                    <a:lnTo>
                      <a:pt x="175" y="110"/>
                    </a:lnTo>
                    <a:lnTo>
                      <a:pt x="169" y="92"/>
                    </a:lnTo>
                    <a:lnTo>
                      <a:pt x="161" y="74"/>
                    </a:lnTo>
                    <a:lnTo>
                      <a:pt x="150" y="60"/>
                    </a:lnTo>
                    <a:lnTo>
                      <a:pt x="136" y="48"/>
                    </a:lnTo>
                    <a:lnTo>
                      <a:pt x="121" y="35"/>
                    </a:lnTo>
                    <a:lnTo>
                      <a:pt x="105" y="26"/>
                    </a:lnTo>
                    <a:lnTo>
                      <a:pt x="88" y="18"/>
                    </a:lnTo>
                    <a:lnTo>
                      <a:pt x="69" y="12"/>
                    </a:lnTo>
                    <a:lnTo>
                      <a:pt x="49" y="8"/>
                    </a:lnTo>
                    <a:lnTo>
                      <a:pt x="26" y="3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232"/>
              <p:cNvSpPr>
                <a:spLocks/>
              </p:cNvSpPr>
              <p:nvPr/>
            </p:nvSpPr>
            <p:spPr bwMode="auto">
              <a:xfrm>
                <a:off x="1341" y="2474"/>
                <a:ext cx="6" cy="11"/>
              </a:xfrm>
              <a:custGeom>
                <a:avLst/>
                <a:gdLst>
                  <a:gd name="T0" fmla="*/ 16 w 16"/>
                  <a:gd name="T1" fmla="*/ 0 h 32"/>
                  <a:gd name="T2" fmla="*/ 6 w 16"/>
                  <a:gd name="T3" fmla="*/ 4 h 32"/>
                  <a:gd name="T4" fmla="*/ 0 w 16"/>
                  <a:gd name="T5" fmla="*/ 16 h 32"/>
                  <a:gd name="T6" fmla="*/ 3 w 16"/>
                  <a:gd name="T7" fmla="*/ 25 h 32"/>
                  <a:gd name="T8" fmla="*/ 15 w 16"/>
                  <a:gd name="T9" fmla="*/ 32 h 32"/>
                  <a:gd name="T10" fmla="*/ 16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6" y="0"/>
                    </a:moveTo>
                    <a:lnTo>
                      <a:pt x="6" y="4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5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233"/>
              <p:cNvSpPr>
                <a:spLocks/>
              </p:cNvSpPr>
              <p:nvPr/>
            </p:nvSpPr>
            <p:spPr bwMode="auto">
              <a:xfrm>
                <a:off x="1431" y="2368"/>
                <a:ext cx="10" cy="7"/>
              </a:xfrm>
              <a:custGeom>
                <a:avLst/>
                <a:gdLst>
                  <a:gd name="T0" fmla="*/ 29 w 29"/>
                  <a:gd name="T1" fmla="*/ 21 h 21"/>
                  <a:gd name="T2" fmla="*/ 29 w 29"/>
                  <a:gd name="T3" fmla="*/ 14 h 21"/>
                  <a:gd name="T4" fmla="*/ 28 w 29"/>
                  <a:gd name="T5" fmla="*/ 7 h 21"/>
                  <a:gd name="T6" fmla="*/ 24 w 29"/>
                  <a:gd name="T7" fmla="*/ 3 h 21"/>
                  <a:gd name="T8" fmla="*/ 19 w 29"/>
                  <a:gd name="T9" fmla="*/ 2 h 21"/>
                  <a:gd name="T10" fmla="*/ 13 w 29"/>
                  <a:gd name="T11" fmla="*/ 0 h 21"/>
                  <a:gd name="T12" fmla="*/ 7 w 29"/>
                  <a:gd name="T13" fmla="*/ 2 h 21"/>
                  <a:gd name="T14" fmla="*/ 2 w 29"/>
                  <a:gd name="T15" fmla="*/ 6 h 21"/>
                  <a:gd name="T16" fmla="*/ 0 w 29"/>
                  <a:gd name="T17" fmla="*/ 11 h 21"/>
                  <a:gd name="T18" fmla="*/ 29 w 29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9" y="14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234"/>
              <p:cNvSpPr>
                <a:spLocks/>
              </p:cNvSpPr>
              <p:nvPr/>
            </p:nvSpPr>
            <p:spPr bwMode="auto">
              <a:xfrm>
                <a:off x="1394" y="2371"/>
                <a:ext cx="47" cy="58"/>
              </a:xfrm>
              <a:custGeom>
                <a:avLst/>
                <a:gdLst>
                  <a:gd name="T0" fmla="*/ 16 w 142"/>
                  <a:gd name="T1" fmla="*/ 173 h 173"/>
                  <a:gd name="T2" fmla="*/ 39 w 142"/>
                  <a:gd name="T3" fmla="*/ 157 h 173"/>
                  <a:gd name="T4" fmla="*/ 60 w 142"/>
                  <a:gd name="T5" fmla="*/ 139 h 173"/>
                  <a:gd name="T6" fmla="*/ 78 w 142"/>
                  <a:gd name="T7" fmla="*/ 120 h 173"/>
                  <a:gd name="T8" fmla="*/ 95 w 142"/>
                  <a:gd name="T9" fmla="*/ 101 h 173"/>
                  <a:gd name="T10" fmla="*/ 110 w 142"/>
                  <a:gd name="T11" fmla="*/ 80 h 173"/>
                  <a:gd name="T12" fmla="*/ 124 w 142"/>
                  <a:gd name="T13" fmla="*/ 58 h 173"/>
                  <a:gd name="T14" fmla="*/ 134 w 142"/>
                  <a:gd name="T15" fmla="*/ 34 h 173"/>
                  <a:gd name="T16" fmla="*/ 142 w 142"/>
                  <a:gd name="T17" fmla="*/ 10 h 173"/>
                  <a:gd name="T18" fmla="*/ 113 w 142"/>
                  <a:gd name="T19" fmla="*/ 0 h 173"/>
                  <a:gd name="T20" fmla="*/ 105 w 142"/>
                  <a:gd name="T21" fmla="*/ 23 h 173"/>
                  <a:gd name="T22" fmla="*/ 95 w 142"/>
                  <a:gd name="T23" fmla="*/ 43 h 173"/>
                  <a:gd name="T24" fmla="*/ 83 w 142"/>
                  <a:gd name="T25" fmla="*/ 64 h 173"/>
                  <a:gd name="T26" fmla="*/ 70 w 142"/>
                  <a:gd name="T27" fmla="*/ 80 h 173"/>
                  <a:gd name="T28" fmla="*/ 55 w 142"/>
                  <a:gd name="T29" fmla="*/ 99 h 173"/>
                  <a:gd name="T30" fmla="*/ 37 w 142"/>
                  <a:gd name="T31" fmla="*/ 115 h 173"/>
                  <a:gd name="T32" fmla="*/ 20 w 142"/>
                  <a:gd name="T33" fmla="*/ 131 h 173"/>
                  <a:gd name="T34" fmla="*/ 0 w 142"/>
                  <a:gd name="T35" fmla="*/ 146 h 173"/>
                  <a:gd name="T36" fmla="*/ 16 w 142"/>
                  <a:gd name="T3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173">
                    <a:moveTo>
                      <a:pt x="16" y="173"/>
                    </a:moveTo>
                    <a:lnTo>
                      <a:pt x="39" y="157"/>
                    </a:lnTo>
                    <a:lnTo>
                      <a:pt x="60" y="139"/>
                    </a:lnTo>
                    <a:lnTo>
                      <a:pt x="78" y="120"/>
                    </a:lnTo>
                    <a:lnTo>
                      <a:pt x="95" y="101"/>
                    </a:lnTo>
                    <a:lnTo>
                      <a:pt x="110" y="80"/>
                    </a:lnTo>
                    <a:lnTo>
                      <a:pt x="124" y="58"/>
                    </a:lnTo>
                    <a:lnTo>
                      <a:pt x="134" y="34"/>
                    </a:lnTo>
                    <a:lnTo>
                      <a:pt x="142" y="10"/>
                    </a:lnTo>
                    <a:lnTo>
                      <a:pt x="113" y="0"/>
                    </a:lnTo>
                    <a:lnTo>
                      <a:pt x="105" y="23"/>
                    </a:lnTo>
                    <a:lnTo>
                      <a:pt x="95" y="43"/>
                    </a:lnTo>
                    <a:lnTo>
                      <a:pt x="83" y="64"/>
                    </a:lnTo>
                    <a:lnTo>
                      <a:pt x="70" y="80"/>
                    </a:lnTo>
                    <a:lnTo>
                      <a:pt x="55" y="99"/>
                    </a:lnTo>
                    <a:lnTo>
                      <a:pt x="37" y="115"/>
                    </a:lnTo>
                    <a:lnTo>
                      <a:pt x="20" y="131"/>
                    </a:lnTo>
                    <a:lnTo>
                      <a:pt x="0" y="146"/>
                    </a:lnTo>
                    <a:lnTo>
                      <a:pt x="16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235"/>
              <p:cNvSpPr>
                <a:spLocks/>
              </p:cNvSpPr>
              <p:nvPr/>
            </p:nvSpPr>
            <p:spPr bwMode="auto">
              <a:xfrm>
                <a:off x="1431" y="2369"/>
                <a:ext cx="8" cy="10"/>
              </a:xfrm>
              <a:custGeom>
                <a:avLst/>
                <a:gdLst>
                  <a:gd name="T0" fmla="*/ 9 w 25"/>
                  <a:gd name="T1" fmla="*/ 0 h 30"/>
                  <a:gd name="T2" fmla="*/ 3 w 25"/>
                  <a:gd name="T3" fmla="*/ 6 h 30"/>
                  <a:gd name="T4" fmla="*/ 0 w 25"/>
                  <a:gd name="T5" fmla="*/ 11 h 30"/>
                  <a:gd name="T6" fmla="*/ 2 w 25"/>
                  <a:gd name="T7" fmla="*/ 16 h 30"/>
                  <a:gd name="T8" fmla="*/ 3 w 25"/>
                  <a:gd name="T9" fmla="*/ 22 h 30"/>
                  <a:gd name="T10" fmla="*/ 7 w 25"/>
                  <a:gd name="T11" fmla="*/ 27 h 30"/>
                  <a:gd name="T12" fmla="*/ 13 w 25"/>
                  <a:gd name="T13" fmla="*/ 28 h 30"/>
                  <a:gd name="T14" fmla="*/ 18 w 25"/>
                  <a:gd name="T15" fmla="*/ 30 h 30"/>
                  <a:gd name="T16" fmla="*/ 25 w 25"/>
                  <a:gd name="T17" fmla="*/ 27 h 30"/>
                  <a:gd name="T18" fmla="*/ 9 w 25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0">
                    <a:moveTo>
                      <a:pt x="9" y="0"/>
                    </a:moveTo>
                    <a:lnTo>
                      <a:pt x="3" y="6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22"/>
                    </a:lnTo>
                    <a:lnTo>
                      <a:pt x="7" y="27"/>
                    </a:lnTo>
                    <a:lnTo>
                      <a:pt x="13" y="28"/>
                    </a:lnTo>
                    <a:lnTo>
                      <a:pt x="18" y="30"/>
                    </a:lnTo>
                    <a:lnTo>
                      <a:pt x="25" y="2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236"/>
              <p:cNvSpPr>
                <a:spLocks/>
              </p:cNvSpPr>
              <p:nvPr/>
            </p:nvSpPr>
            <p:spPr bwMode="auto">
              <a:xfrm>
                <a:off x="1482" y="2410"/>
                <a:ext cx="9" cy="8"/>
              </a:xfrm>
              <a:custGeom>
                <a:avLst/>
                <a:gdLst>
                  <a:gd name="T0" fmla="*/ 24 w 27"/>
                  <a:gd name="T1" fmla="*/ 24 h 24"/>
                  <a:gd name="T2" fmla="*/ 27 w 27"/>
                  <a:gd name="T3" fmla="*/ 17 h 24"/>
                  <a:gd name="T4" fmla="*/ 27 w 27"/>
                  <a:gd name="T5" fmla="*/ 12 h 24"/>
                  <a:gd name="T6" fmla="*/ 24 w 27"/>
                  <a:gd name="T7" fmla="*/ 7 h 24"/>
                  <a:gd name="T8" fmla="*/ 21 w 27"/>
                  <a:gd name="T9" fmla="*/ 3 h 24"/>
                  <a:gd name="T10" fmla="*/ 16 w 27"/>
                  <a:gd name="T11" fmla="*/ 0 h 24"/>
                  <a:gd name="T12" fmla="*/ 11 w 27"/>
                  <a:gd name="T13" fmla="*/ 0 h 24"/>
                  <a:gd name="T14" fmla="*/ 5 w 27"/>
                  <a:gd name="T15" fmla="*/ 1 h 24"/>
                  <a:gd name="T16" fmla="*/ 0 w 27"/>
                  <a:gd name="T17" fmla="*/ 7 h 24"/>
                  <a:gd name="T18" fmla="*/ 24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24" y="24"/>
                    </a:moveTo>
                    <a:lnTo>
                      <a:pt x="27" y="17"/>
                    </a:lnTo>
                    <a:lnTo>
                      <a:pt x="27" y="12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237"/>
              <p:cNvSpPr>
                <a:spLocks/>
              </p:cNvSpPr>
              <p:nvPr/>
            </p:nvSpPr>
            <p:spPr bwMode="auto">
              <a:xfrm>
                <a:off x="1443" y="2411"/>
                <a:ext cx="47" cy="78"/>
              </a:xfrm>
              <a:custGeom>
                <a:avLst/>
                <a:gdLst>
                  <a:gd name="T0" fmla="*/ 31 w 140"/>
                  <a:gd name="T1" fmla="*/ 232 h 232"/>
                  <a:gd name="T2" fmla="*/ 42 w 140"/>
                  <a:gd name="T3" fmla="*/ 201 h 232"/>
                  <a:gd name="T4" fmla="*/ 54 w 140"/>
                  <a:gd name="T5" fmla="*/ 172 h 232"/>
                  <a:gd name="T6" fmla="*/ 66 w 140"/>
                  <a:gd name="T7" fmla="*/ 145 h 232"/>
                  <a:gd name="T8" fmla="*/ 79 w 140"/>
                  <a:gd name="T9" fmla="*/ 118 h 232"/>
                  <a:gd name="T10" fmla="*/ 93 w 140"/>
                  <a:gd name="T11" fmla="*/ 93 h 232"/>
                  <a:gd name="T12" fmla="*/ 108 w 140"/>
                  <a:gd name="T13" fmla="*/ 68 h 232"/>
                  <a:gd name="T14" fmla="*/ 124 w 140"/>
                  <a:gd name="T15" fmla="*/ 43 h 232"/>
                  <a:gd name="T16" fmla="*/ 140 w 140"/>
                  <a:gd name="T17" fmla="*/ 19 h 232"/>
                  <a:gd name="T18" fmla="*/ 114 w 140"/>
                  <a:gd name="T19" fmla="*/ 0 h 232"/>
                  <a:gd name="T20" fmla="*/ 96 w 140"/>
                  <a:gd name="T21" fmla="*/ 26 h 232"/>
                  <a:gd name="T22" fmla="*/ 81 w 140"/>
                  <a:gd name="T23" fmla="*/ 53 h 232"/>
                  <a:gd name="T24" fmla="*/ 66 w 140"/>
                  <a:gd name="T25" fmla="*/ 77 h 232"/>
                  <a:gd name="T26" fmla="*/ 51 w 140"/>
                  <a:gd name="T27" fmla="*/ 104 h 232"/>
                  <a:gd name="T28" fmla="*/ 38 w 140"/>
                  <a:gd name="T29" fmla="*/ 131 h 232"/>
                  <a:gd name="T30" fmla="*/ 25 w 140"/>
                  <a:gd name="T31" fmla="*/ 160 h 232"/>
                  <a:gd name="T32" fmla="*/ 12 w 140"/>
                  <a:gd name="T33" fmla="*/ 189 h 232"/>
                  <a:gd name="T34" fmla="*/ 0 w 140"/>
                  <a:gd name="T35" fmla="*/ 223 h 232"/>
                  <a:gd name="T36" fmla="*/ 31 w 140"/>
                  <a:gd name="T3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232">
                    <a:moveTo>
                      <a:pt x="31" y="232"/>
                    </a:moveTo>
                    <a:lnTo>
                      <a:pt x="42" y="201"/>
                    </a:lnTo>
                    <a:lnTo>
                      <a:pt x="54" y="172"/>
                    </a:lnTo>
                    <a:lnTo>
                      <a:pt x="66" y="145"/>
                    </a:lnTo>
                    <a:lnTo>
                      <a:pt x="79" y="118"/>
                    </a:lnTo>
                    <a:lnTo>
                      <a:pt x="93" y="93"/>
                    </a:lnTo>
                    <a:lnTo>
                      <a:pt x="108" y="68"/>
                    </a:lnTo>
                    <a:lnTo>
                      <a:pt x="124" y="43"/>
                    </a:lnTo>
                    <a:lnTo>
                      <a:pt x="140" y="19"/>
                    </a:lnTo>
                    <a:lnTo>
                      <a:pt x="114" y="0"/>
                    </a:lnTo>
                    <a:lnTo>
                      <a:pt x="96" y="26"/>
                    </a:lnTo>
                    <a:lnTo>
                      <a:pt x="81" y="53"/>
                    </a:lnTo>
                    <a:lnTo>
                      <a:pt x="66" y="77"/>
                    </a:lnTo>
                    <a:lnTo>
                      <a:pt x="51" y="104"/>
                    </a:lnTo>
                    <a:lnTo>
                      <a:pt x="38" y="131"/>
                    </a:lnTo>
                    <a:lnTo>
                      <a:pt x="25" y="160"/>
                    </a:lnTo>
                    <a:lnTo>
                      <a:pt x="12" y="189"/>
                    </a:lnTo>
                    <a:lnTo>
                      <a:pt x="0" y="223"/>
                    </a:lnTo>
                    <a:lnTo>
                      <a:pt x="31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238"/>
              <p:cNvSpPr>
                <a:spLocks/>
              </p:cNvSpPr>
              <p:nvPr/>
            </p:nvSpPr>
            <p:spPr bwMode="auto">
              <a:xfrm>
                <a:off x="1480" y="2414"/>
                <a:ext cx="11" cy="6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1 w 31"/>
                  <a:gd name="T13" fmla="*/ 19 h 20"/>
                  <a:gd name="T14" fmla="*/ 27 w 31"/>
                  <a:gd name="T15" fmla="*/ 15 h 20"/>
                  <a:gd name="T16" fmla="*/ 31 w 31"/>
                  <a:gd name="T17" fmla="*/ 10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1" y="19"/>
                    </a:lnTo>
                    <a:lnTo>
                      <a:pt x="27" y="15"/>
                    </a:lnTo>
                    <a:lnTo>
                      <a:pt x="3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239"/>
              <p:cNvSpPr>
                <a:spLocks/>
              </p:cNvSpPr>
              <p:nvPr/>
            </p:nvSpPr>
            <p:spPr bwMode="auto">
              <a:xfrm>
                <a:off x="1523" y="2465"/>
                <a:ext cx="11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9 h 16"/>
                  <a:gd name="T4" fmla="*/ 28 w 32"/>
                  <a:gd name="T5" fmla="*/ 5 h 16"/>
                  <a:gd name="T6" fmla="*/ 23 w 32"/>
                  <a:gd name="T7" fmla="*/ 1 h 16"/>
                  <a:gd name="T8" fmla="*/ 17 w 32"/>
                  <a:gd name="T9" fmla="*/ 0 h 16"/>
                  <a:gd name="T10" fmla="*/ 11 w 32"/>
                  <a:gd name="T11" fmla="*/ 0 h 16"/>
                  <a:gd name="T12" fmla="*/ 7 w 32"/>
                  <a:gd name="T13" fmla="*/ 2 h 16"/>
                  <a:gd name="T14" fmla="*/ 3 w 32"/>
                  <a:gd name="T15" fmla="*/ 8 h 16"/>
                  <a:gd name="T16" fmla="*/ 0 w 32"/>
                  <a:gd name="T17" fmla="*/ 14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9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240"/>
              <p:cNvSpPr>
                <a:spLocks/>
              </p:cNvSpPr>
              <p:nvPr/>
            </p:nvSpPr>
            <p:spPr bwMode="auto">
              <a:xfrm>
                <a:off x="1504" y="2470"/>
                <a:ext cx="30" cy="79"/>
              </a:xfrm>
              <a:custGeom>
                <a:avLst/>
                <a:gdLst>
                  <a:gd name="T0" fmla="*/ 30 w 92"/>
                  <a:gd name="T1" fmla="*/ 236 h 236"/>
                  <a:gd name="T2" fmla="*/ 42 w 92"/>
                  <a:gd name="T3" fmla="*/ 209 h 236"/>
                  <a:gd name="T4" fmla="*/ 52 w 92"/>
                  <a:gd name="T5" fmla="*/ 179 h 236"/>
                  <a:gd name="T6" fmla="*/ 62 w 92"/>
                  <a:gd name="T7" fmla="*/ 152 h 236"/>
                  <a:gd name="T8" fmla="*/ 70 w 92"/>
                  <a:gd name="T9" fmla="*/ 124 h 236"/>
                  <a:gd name="T10" fmla="*/ 77 w 92"/>
                  <a:gd name="T11" fmla="*/ 95 h 236"/>
                  <a:gd name="T12" fmla="*/ 83 w 92"/>
                  <a:gd name="T13" fmla="*/ 66 h 236"/>
                  <a:gd name="T14" fmla="*/ 89 w 92"/>
                  <a:gd name="T15" fmla="*/ 33 h 236"/>
                  <a:gd name="T16" fmla="*/ 92 w 92"/>
                  <a:gd name="T17" fmla="*/ 1 h 236"/>
                  <a:gd name="T18" fmla="*/ 59 w 92"/>
                  <a:gd name="T19" fmla="*/ 0 h 236"/>
                  <a:gd name="T20" fmla="*/ 56 w 92"/>
                  <a:gd name="T21" fmla="*/ 29 h 236"/>
                  <a:gd name="T22" fmla="*/ 51 w 92"/>
                  <a:gd name="T23" fmla="*/ 60 h 236"/>
                  <a:gd name="T24" fmla="*/ 46 w 92"/>
                  <a:gd name="T25" fmla="*/ 89 h 236"/>
                  <a:gd name="T26" fmla="*/ 39 w 92"/>
                  <a:gd name="T27" fmla="*/ 116 h 236"/>
                  <a:gd name="T28" fmla="*/ 31 w 92"/>
                  <a:gd name="T29" fmla="*/ 144 h 236"/>
                  <a:gd name="T30" fmla="*/ 21 w 92"/>
                  <a:gd name="T31" fmla="*/ 170 h 236"/>
                  <a:gd name="T32" fmla="*/ 12 w 92"/>
                  <a:gd name="T33" fmla="*/ 197 h 236"/>
                  <a:gd name="T34" fmla="*/ 0 w 92"/>
                  <a:gd name="T35" fmla="*/ 224 h 236"/>
                  <a:gd name="T36" fmla="*/ 30 w 92"/>
                  <a:gd name="T3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236">
                    <a:moveTo>
                      <a:pt x="30" y="236"/>
                    </a:moveTo>
                    <a:lnTo>
                      <a:pt x="42" y="209"/>
                    </a:lnTo>
                    <a:lnTo>
                      <a:pt x="52" y="179"/>
                    </a:lnTo>
                    <a:lnTo>
                      <a:pt x="62" y="152"/>
                    </a:lnTo>
                    <a:lnTo>
                      <a:pt x="70" y="124"/>
                    </a:lnTo>
                    <a:lnTo>
                      <a:pt x="77" y="95"/>
                    </a:lnTo>
                    <a:lnTo>
                      <a:pt x="83" y="66"/>
                    </a:lnTo>
                    <a:lnTo>
                      <a:pt x="89" y="33"/>
                    </a:lnTo>
                    <a:lnTo>
                      <a:pt x="92" y="1"/>
                    </a:lnTo>
                    <a:lnTo>
                      <a:pt x="59" y="0"/>
                    </a:lnTo>
                    <a:lnTo>
                      <a:pt x="56" y="29"/>
                    </a:lnTo>
                    <a:lnTo>
                      <a:pt x="51" y="60"/>
                    </a:lnTo>
                    <a:lnTo>
                      <a:pt x="46" y="89"/>
                    </a:lnTo>
                    <a:lnTo>
                      <a:pt x="39" y="116"/>
                    </a:lnTo>
                    <a:lnTo>
                      <a:pt x="31" y="144"/>
                    </a:lnTo>
                    <a:lnTo>
                      <a:pt x="21" y="170"/>
                    </a:lnTo>
                    <a:lnTo>
                      <a:pt x="12" y="197"/>
                    </a:lnTo>
                    <a:lnTo>
                      <a:pt x="0" y="224"/>
                    </a:lnTo>
                    <a:lnTo>
                      <a:pt x="3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241"/>
              <p:cNvSpPr>
                <a:spLocks/>
              </p:cNvSpPr>
              <p:nvPr/>
            </p:nvSpPr>
            <p:spPr bwMode="auto">
              <a:xfrm>
                <a:off x="1523" y="2468"/>
                <a:ext cx="10" cy="7"/>
              </a:xfrm>
              <a:custGeom>
                <a:avLst/>
                <a:gdLst>
                  <a:gd name="T0" fmla="*/ 2 w 30"/>
                  <a:gd name="T1" fmla="*/ 0 h 22"/>
                  <a:gd name="T2" fmla="*/ 0 w 30"/>
                  <a:gd name="T3" fmla="*/ 7 h 22"/>
                  <a:gd name="T4" fmla="*/ 2 w 30"/>
                  <a:gd name="T5" fmla="*/ 14 h 22"/>
                  <a:gd name="T6" fmla="*/ 6 w 30"/>
                  <a:gd name="T7" fmla="*/ 18 h 22"/>
                  <a:gd name="T8" fmla="*/ 10 w 30"/>
                  <a:gd name="T9" fmla="*/ 19 h 22"/>
                  <a:gd name="T10" fmla="*/ 15 w 30"/>
                  <a:gd name="T11" fmla="*/ 22 h 22"/>
                  <a:gd name="T12" fmla="*/ 22 w 30"/>
                  <a:gd name="T13" fmla="*/ 21 h 22"/>
                  <a:gd name="T14" fmla="*/ 26 w 30"/>
                  <a:gd name="T15" fmla="*/ 18 h 22"/>
                  <a:gd name="T16" fmla="*/ 30 w 30"/>
                  <a:gd name="T17" fmla="*/ 12 h 22"/>
                  <a:gd name="T18" fmla="*/ 2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2" y="0"/>
                    </a:moveTo>
                    <a:lnTo>
                      <a:pt x="0" y="7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19"/>
                    </a:lnTo>
                    <a:lnTo>
                      <a:pt x="15" y="22"/>
                    </a:lnTo>
                    <a:lnTo>
                      <a:pt x="22" y="21"/>
                    </a:lnTo>
                    <a:lnTo>
                      <a:pt x="26" y="18"/>
                    </a:lnTo>
                    <a:lnTo>
                      <a:pt x="3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242"/>
              <p:cNvSpPr>
                <a:spLocks/>
              </p:cNvSpPr>
              <p:nvPr/>
            </p:nvSpPr>
            <p:spPr bwMode="auto">
              <a:xfrm>
                <a:off x="1629" y="2435"/>
                <a:ext cx="6" cy="10"/>
              </a:xfrm>
              <a:custGeom>
                <a:avLst/>
                <a:gdLst>
                  <a:gd name="T0" fmla="*/ 19 w 19"/>
                  <a:gd name="T1" fmla="*/ 0 h 30"/>
                  <a:gd name="T2" fmla="*/ 12 w 19"/>
                  <a:gd name="T3" fmla="*/ 0 h 30"/>
                  <a:gd name="T4" fmla="*/ 7 w 19"/>
                  <a:gd name="T5" fmla="*/ 3 h 30"/>
                  <a:gd name="T6" fmla="*/ 3 w 19"/>
                  <a:gd name="T7" fmla="*/ 7 h 30"/>
                  <a:gd name="T8" fmla="*/ 0 w 19"/>
                  <a:gd name="T9" fmla="*/ 12 h 30"/>
                  <a:gd name="T10" fmla="*/ 0 w 19"/>
                  <a:gd name="T11" fmla="*/ 17 h 30"/>
                  <a:gd name="T12" fmla="*/ 3 w 19"/>
                  <a:gd name="T13" fmla="*/ 23 h 30"/>
                  <a:gd name="T14" fmla="*/ 5 w 19"/>
                  <a:gd name="T15" fmla="*/ 27 h 30"/>
                  <a:gd name="T16" fmla="*/ 12 w 19"/>
                  <a:gd name="T17" fmla="*/ 30 h 30"/>
                  <a:gd name="T18" fmla="*/ 19 w 19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243"/>
              <p:cNvSpPr>
                <a:spLocks/>
              </p:cNvSpPr>
              <p:nvPr/>
            </p:nvSpPr>
            <p:spPr bwMode="auto">
              <a:xfrm>
                <a:off x="1633" y="2436"/>
                <a:ext cx="30" cy="74"/>
              </a:xfrm>
              <a:custGeom>
                <a:avLst/>
                <a:gdLst>
                  <a:gd name="T0" fmla="*/ 84 w 90"/>
                  <a:gd name="T1" fmla="*/ 223 h 223"/>
                  <a:gd name="T2" fmla="*/ 88 w 90"/>
                  <a:gd name="T3" fmla="*/ 178 h 223"/>
                  <a:gd name="T4" fmla="*/ 90 w 90"/>
                  <a:gd name="T5" fmla="*/ 139 h 223"/>
                  <a:gd name="T6" fmla="*/ 88 w 90"/>
                  <a:gd name="T7" fmla="*/ 105 h 223"/>
                  <a:gd name="T8" fmla="*/ 81 w 90"/>
                  <a:gd name="T9" fmla="*/ 74 h 223"/>
                  <a:gd name="T10" fmla="*/ 70 w 90"/>
                  <a:gd name="T11" fmla="*/ 49 h 223"/>
                  <a:gd name="T12" fmla="*/ 54 w 90"/>
                  <a:gd name="T13" fmla="*/ 26 h 223"/>
                  <a:gd name="T14" fmla="*/ 32 w 90"/>
                  <a:gd name="T15" fmla="*/ 10 h 223"/>
                  <a:gd name="T16" fmla="*/ 7 w 90"/>
                  <a:gd name="T17" fmla="*/ 0 h 223"/>
                  <a:gd name="T18" fmla="*/ 0 w 90"/>
                  <a:gd name="T19" fmla="*/ 30 h 223"/>
                  <a:gd name="T20" fmla="*/ 18 w 90"/>
                  <a:gd name="T21" fmla="*/ 38 h 223"/>
                  <a:gd name="T22" fmla="*/ 31 w 90"/>
                  <a:gd name="T23" fmla="*/ 49 h 223"/>
                  <a:gd name="T24" fmla="*/ 43 w 90"/>
                  <a:gd name="T25" fmla="*/ 62 h 223"/>
                  <a:gd name="T26" fmla="*/ 51 w 90"/>
                  <a:gd name="T27" fmla="*/ 82 h 223"/>
                  <a:gd name="T28" fmla="*/ 55 w 90"/>
                  <a:gd name="T29" fmla="*/ 108 h 223"/>
                  <a:gd name="T30" fmla="*/ 58 w 90"/>
                  <a:gd name="T31" fmla="*/ 139 h 223"/>
                  <a:gd name="T32" fmla="*/ 57 w 90"/>
                  <a:gd name="T33" fmla="*/ 177 h 223"/>
                  <a:gd name="T34" fmla="*/ 53 w 90"/>
                  <a:gd name="T35" fmla="*/ 219 h 223"/>
                  <a:gd name="T36" fmla="*/ 84 w 90"/>
                  <a:gd name="T3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223">
                    <a:moveTo>
                      <a:pt x="84" y="223"/>
                    </a:moveTo>
                    <a:lnTo>
                      <a:pt x="88" y="178"/>
                    </a:lnTo>
                    <a:lnTo>
                      <a:pt x="90" y="139"/>
                    </a:lnTo>
                    <a:lnTo>
                      <a:pt x="88" y="105"/>
                    </a:lnTo>
                    <a:lnTo>
                      <a:pt x="81" y="74"/>
                    </a:lnTo>
                    <a:lnTo>
                      <a:pt x="70" y="49"/>
                    </a:lnTo>
                    <a:lnTo>
                      <a:pt x="54" y="26"/>
                    </a:lnTo>
                    <a:lnTo>
                      <a:pt x="32" y="10"/>
                    </a:lnTo>
                    <a:lnTo>
                      <a:pt x="7" y="0"/>
                    </a:lnTo>
                    <a:lnTo>
                      <a:pt x="0" y="30"/>
                    </a:lnTo>
                    <a:lnTo>
                      <a:pt x="18" y="38"/>
                    </a:lnTo>
                    <a:lnTo>
                      <a:pt x="31" y="49"/>
                    </a:lnTo>
                    <a:lnTo>
                      <a:pt x="43" y="62"/>
                    </a:lnTo>
                    <a:lnTo>
                      <a:pt x="51" y="82"/>
                    </a:lnTo>
                    <a:lnTo>
                      <a:pt x="55" y="108"/>
                    </a:lnTo>
                    <a:lnTo>
                      <a:pt x="58" y="139"/>
                    </a:lnTo>
                    <a:lnTo>
                      <a:pt x="57" y="177"/>
                    </a:lnTo>
                    <a:lnTo>
                      <a:pt x="53" y="219"/>
                    </a:lnTo>
                    <a:lnTo>
                      <a:pt x="84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244"/>
              <p:cNvSpPr>
                <a:spLocks/>
              </p:cNvSpPr>
              <p:nvPr/>
            </p:nvSpPr>
            <p:spPr bwMode="auto">
              <a:xfrm>
                <a:off x="1629" y="2440"/>
                <a:ext cx="10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4 w 32"/>
                  <a:gd name="T5" fmla="*/ 12 h 16"/>
                  <a:gd name="T6" fmla="*/ 9 w 32"/>
                  <a:gd name="T7" fmla="*/ 15 h 16"/>
                  <a:gd name="T8" fmla="*/ 16 w 32"/>
                  <a:gd name="T9" fmla="*/ 16 h 16"/>
                  <a:gd name="T10" fmla="*/ 21 w 32"/>
                  <a:gd name="T11" fmla="*/ 16 h 16"/>
                  <a:gd name="T12" fmla="*/ 27 w 32"/>
                  <a:gd name="T13" fmla="*/ 13 h 16"/>
                  <a:gd name="T14" fmla="*/ 31 w 32"/>
                  <a:gd name="T15" fmla="*/ 9 h 16"/>
                  <a:gd name="T16" fmla="*/ 32 w 32"/>
                  <a:gd name="T17" fmla="*/ 2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6" y="16"/>
                    </a:lnTo>
                    <a:lnTo>
                      <a:pt x="21" y="16"/>
                    </a:lnTo>
                    <a:lnTo>
                      <a:pt x="27" y="13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245"/>
              <p:cNvSpPr>
                <a:spLocks/>
              </p:cNvSpPr>
              <p:nvPr/>
            </p:nvSpPr>
            <p:spPr bwMode="auto">
              <a:xfrm>
                <a:off x="1629" y="2563"/>
                <a:ext cx="9" cy="9"/>
              </a:xfrm>
              <a:custGeom>
                <a:avLst/>
                <a:gdLst>
                  <a:gd name="T0" fmla="*/ 0 w 27"/>
                  <a:gd name="T1" fmla="*/ 21 h 26"/>
                  <a:gd name="T2" fmla="*/ 5 w 27"/>
                  <a:gd name="T3" fmla="*/ 25 h 26"/>
                  <a:gd name="T4" fmla="*/ 11 w 27"/>
                  <a:gd name="T5" fmla="*/ 26 h 26"/>
                  <a:gd name="T6" fmla="*/ 18 w 27"/>
                  <a:gd name="T7" fmla="*/ 25 h 26"/>
                  <a:gd name="T8" fmla="*/ 22 w 27"/>
                  <a:gd name="T9" fmla="*/ 22 h 26"/>
                  <a:gd name="T10" fmla="*/ 26 w 27"/>
                  <a:gd name="T11" fmla="*/ 17 h 26"/>
                  <a:gd name="T12" fmla="*/ 27 w 27"/>
                  <a:gd name="T13" fmla="*/ 12 h 26"/>
                  <a:gd name="T14" fmla="*/ 27 w 27"/>
                  <a:gd name="T15" fmla="*/ 6 h 26"/>
                  <a:gd name="T16" fmla="*/ 23 w 27"/>
                  <a:gd name="T17" fmla="*/ 0 h 26"/>
                  <a:gd name="T18" fmla="*/ 0 w 27"/>
                  <a:gd name="T1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0" y="21"/>
                    </a:moveTo>
                    <a:lnTo>
                      <a:pt x="5" y="25"/>
                    </a:lnTo>
                    <a:lnTo>
                      <a:pt x="11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6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246"/>
              <p:cNvSpPr>
                <a:spLocks/>
              </p:cNvSpPr>
              <p:nvPr/>
            </p:nvSpPr>
            <p:spPr bwMode="auto">
              <a:xfrm>
                <a:off x="1595" y="2534"/>
                <a:ext cx="42" cy="36"/>
              </a:xfrm>
              <a:custGeom>
                <a:avLst/>
                <a:gdLst>
                  <a:gd name="T0" fmla="*/ 0 w 125"/>
                  <a:gd name="T1" fmla="*/ 25 h 108"/>
                  <a:gd name="T2" fmla="*/ 13 w 125"/>
                  <a:gd name="T3" fmla="*/ 35 h 108"/>
                  <a:gd name="T4" fmla="*/ 28 w 125"/>
                  <a:gd name="T5" fmla="*/ 46 h 108"/>
                  <a:gd name="T6" fmla="*/ 42 w 125"/>
                  <a:gd name="T7" fmla="*/ 55 h 108"/>
                  <a:gd name="T8" fmla="*/ 54 w 125"/>
                  <a:gd name="T9" fmla="*/ 64 h 108"/>
                  <a:gd name="T10" fmla="*/ 66 w 125"/>
                  <a:gd name="T11" fmla="*/ 72 h 108"/>
                  <a:gd name="T12" fmla="*/ 78 w 125"/>
                  <a:gd name="T13" fmla="*/ 85 h 108"/>
                  <a:gd name="T14" fmla="*/ 89 w 125"/>
                  <a:gd name="T15" fmla="*/ 94 h 108"/>
                  <a:gd name="T16" fmla="*/ 101 w 125"/>
                  <a:gd name="T17" fmla="*/ 108 h 108"/>
                  <a:gd name="T18" fmla="*/ 125 w 125"/>
                  <a:gd name="T19" fmla="*/ 87 h 108"/>
                  <a:gd name="T20" fmla="*/ 112 w 125"/>
                  <a:gd name="T21" fmla="*/ 72 h 108"/>
                  <a:gd name="T22" fmla="*/ 100 w 125"/>
                  <a:gd name="T23" fmla="*/ 60 h 108"/>
                  <a:gd name="T24" fmla="*/ 86 w 125"/>
                  <a:gd name="T25" fmla="*/ 50 h 108"/>
                  <a:gd name="T26" fmla="*/ 73 w 125"/>
                  <a:gd name="T27" fmla="*/ 39 h 108"/>
                  <a:gd name="T28" fmla="*/ 61 w 125"/>
                  <a:gd name="T29" fmla="*/ 29 h 108"/>
                  <a:gd name="T30" fmla="*/ 47 w 125"/>
                  <a:gd name="T31" fmla="*/ 20 h 108"/>
                  <a:gd name="T32" fmla="*/ 32 w 125"/>
                  <a:gd name="T33" fmla="*/ 10 h 108"/>
                  <a:gd name="T34" fmla="*/ 17 w 125"/>
                  <a:gd name="T35" fmla="*/ 0 h 108"/>
                  <a:gd name="T36" fmla="*/ 0 w 125"/>
                  <a:gd name="T37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08">
                    <a:moveTo>
                      <a:pt x="0" y="25"/>
                    </a:moveTo>
                    <a:lnTo>
                      <a:pt x="13" y="35"/>
                    </a:lnTo>
                    <a:lnTo>
                      <a:pt x="28" y="46"/>
                    </a:lnTo>
                    <a:lnTo>
                      <a:pt x="42" y="55"/>
                    </a:lnTo>
                    <a:lnTo>
                      <a:pt x="54" y="64"/>
                    </a:lnTo>
                    <a:lnTo>
                      <a:pt x="66" y="72"/>
                    </a:lnTo>
                    <a:lnTo>
                      <a:pt x="78" y="85"/>
                    </a:lnTo>
                    <a:lnTo>
                      <a:pt x="89" y="94"/>
                    </a:lnTo>
                    <a:lnTo>
                      <a:pt x="101" y="108"/>
                    </a:lnTo>
                    <a:lnTo>
                      <a:pt x="125" y="87"/>
                    </a:lnTo>
                    <a:lnTo>
                      <a:pt x="112" y="72"/>
                    </a:lnTo>
                    <a:lnTo>
                      <a:pt x="100" y="60"/>
                    </a:lnTo>
                    <a:lnTo>
                      <a:pt x="86" y="50"/>
                    </a:lnTo>
                    <a:lnTo>
                      <a:pt x="73" y="39"/>
                    </a:lnTo>
                    <a:lnTo>
                      <a:pt x="61" y="29"/>
                    </a:lnTo>
                    <a:lnTo>
                      <a:pt x="47" y="20"/>
                    </a:lnTo>
                    <a:lnTo>
                      <a:pt x="32" y="10"/>
                    </a:lnTo>
                    <a:lnTo>
                      <a:pt x="1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247"/>
              <p:cNvSpPr>
                <a:spLocks/>
              </p:cNvSpPr>
              <p:nvPr/>
            </p:nvSpPr>
            <p:spPr bwMode="auto">
              <a:xfrm>
                <a:off x="1628" y="2562"/>
                <a:ext cx="8" cy="9"/>
              </a:xfrm>
              <a:custGeom>
                <a:avLst/>
                <a:gdLst>
                  <a:gd name="T0" fmla="*/ 26 w 26"/>
                  <a:gd name="T1" fmla="*/ 3 h 27"/>
                  <a:gd name="T2" fmla="*/ 19 w 26"/>
                  <a:gd name="T3" fmla="*/ 0 h 27"/>
                  <a:gd name="T4" fmla="*/ 12 w 26"/>
                  <a:gd name="T5" fmla="*/ 0 h 27"/>
                  <a:gd name="T6" fmla="*/ 7 w 26"/>
                  <a:gd name="T7" fmla="*/ 3 h 27"/>
                  <a:gd name="T8" fmla="*/ 3 w 26"/>
                  <a:gd name="T9" fmla="*/ 5 h 27"/>
                  <a:gd name="T10" fmla="*/ 1 w 26"/>
                  <a:gd name="T11" fmla="*/ 12 h 27"/>
                  <a:gd name="T12" fmla="*/ 0 w 26"/>
                  <a:gd name="T13" fmla="*/ 16 h 27"/>
                  <a:gd name="T14" fmla="*/ 1 w 26"/>
                  <a:gd name="T15" fmla="*/ 23 h 27"/>
                  <a:gd name="T16" fmla="*/ 7 w 26"/>
                  <a:gd name="T17" fmla="*/ 27 h 27"/>
                  <a:gd name="T18" fmla="*/ 26 w 26"/>
                  <a:gd name="T1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6" y="3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7" y="27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248"/>
              <p:cNvSpPr>
                <a:spLocks/>
              </p:cNvSpPr>
              <p:nvPr/>
            </p:nvSpPr>
            <p:spPr bwMode="auto">
              <a:xfrm>
                <a:off x="1588" y="2576"/>
                <a:ext cx="10" cy="5"/>
              </a:xfrm>
              <a:custGeom>
                <a:avLst/>
                <a:gdLst>
                  <a:gd name="T0" fmla="*/ 32 w 32"/>
                  <a:gd name="T1" fmla="*/ 16 h 16"/>
                  <a:gd name="T2" fmla="*/ 31 w 32"/>
                  <a:gd name="T3" fmla="*/ 10 h 16"/>
                  <a:gd name="T4" fmla="*/ 27 w 32"/>
                  <a:gd name="T5" fmla="*/ 4 h 16"/>
                  <a:gd name="T6" fmla="*/ 22 w 32"/>
                  <a:gd name="T7" fmla="*/ 1 h 16"/>
                  <a:gd name="T8" fmla="*/ 16 w 32"/>
                  <a:gd name="T9" fmla="*/ 0 h 16"/>
                  <a:gd name="T10" fmla="*/ 11 w 32"/>
                  <a:gd name="T11" fmla="*/ 1 h 16"/>
                  <a:gd name="T12" fmla="*/ 5 w 32"/>
                  <a:gd name="T13" fmla="*/ 4 h 16"/>
                  <a:gd name="T14" fmla="*/ 1 w 32"/>
                  <a:gd name="T15" fmla="*/ 10 h 16"/>
                  <a:gd name="T16" fmla="*/ 0 w 32"/>
                  <a:gd name="T17" fmla="*/ 16 h 16"/>
                  <a:gd name="T18" fmla="*/ 32 w 32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1" y="10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249"/>
              <p:cNvSpPr>
                <a:spLocks/>
              </p:cNvSpPr>
              <p:nvPr/>
            </p:nvSpPr>
            <p:spPr bwMode="auto">
              <a:xfrm>
                <a:off x="1505" y="2581"/>
                <a:ext cx="93" cy="104"/>
              </a:xfrm>
              <a:custGeom>
                <a:avLst/>
                <a:gdLst>
                  <a:gd name="T0" fmla="*/ 2 w 278"/>
                  <a:gd name="T1" fmla="*/ 311 h 311"/>
                  <a:gd name="T2" fmla="*/ 29 w 278"/>
                  <a:gd name="T3" fmla="*/ 308 h 311"/>
                  <a:gd name="T4" fmla="*/ 53 w 278"/>
                  <a:gd name="T5" fmla="*/ 301 h 311"/>
                  <a:gd name="T6" fmla="*/ 78 w 278"/>
                  <a:gd name="T7" fmla="*/ 294 h 311"/>
                  <a:gd name="T8" fmla="*/ 103 w 278"/>
                  <a:gd name="T9" fmla="*/ 284 h 311"/>
                  <a:gd name="T10" fmla="*/ 126 w 278"/>
                  <a:gd name="T11" fmla="*/ 273 h 311"/>
                  <a:gd name="T12" fmla="*/ 149 w 278"/>
                  <a:gd name="T13" fmla="*/ 258 h 311"/>
                  <a:gd name="T14" fmla="*/ 170 w 278"/>
                  <a:gd name="T15" fmla="*/ 243 h 311"/>
                  <a:gd name="T16" fmla="*/ 189 w 278"/>
                  <a:gd name="T17" fmla="*/ 224 h 311"/>
                  <a:gd name="T18" fmla="*/ 208 w 278"/>
                  <a:gd name="T19" fmla="*/ 204 h 311"/>
                  <a:gd name="T20" fmla="*/ 224 w 278"/>
                  <a:gd name="T21" fmla="*/ 181 h 311"/>
                  <a:gd name="T22" fmla="*/ 239 w 278"/>
                  <a:gd name="T23" fmla="*/ 155 h 311"/>
                  <a:gd name="T24" fmla="*/ 250 w 278"/>
                  <a:gd name="T25" fmla="*/ 130 h 311"/>
                  <a:gd name="T26" fmla="*/ 262 w 278"/>
                  <a:gd name="T27" fmla="*/ 100 h 311"/>
                  <a:gd name="T28" fmla="*/ 270 w 278"/>
                  <a:gd name="T29" fmla="*/ 69 h 311"/>
                  <a:gd name="T30" fmla="*/ 275 w 278"/>
                  <a:gd name="T31" fmla="*/ 35 h 311"/>
                  <a:gd name="T32" fmla="*/ 278 w 278"/>
                  <a:gd name="T33" fmla="*/ 0 h 311"/>
                  <a:gd name="T34" fmla="*/ 246 w 278"/>
                  <a:gd name="T35" fmla="*/ 0 h 311"/>
                  <a:gd name="T36" fmla="*/ 243 w 278"/>
                  <a:gd name="T37" fmla="*/ 33 h 311"/>
                  <a:gd name="T38" fmla="*/ 238 w 278"/>
                  <a:gd name="T39" fmla="*/ 62 h 311"/>
                  <a:gd name="T40" fmla="*/ 231 w 278"/>
                  <a:gd name="T41" fmla="*/ 91 h 311"/>
                  <a:gd name="T42" fmla="*/ 221 w 278"/>
                  <a:gd name="T43" fmla="*/ 118 h 311"/>
                  <a:gd name="T44" fmla="*/ 211 w 278"/>
                  <a:gd name="T45" fmla="*/ 142 h 311"/>
                  <a:gd name="T46" fmla="*/ 197 w 278"/>
                  <a:gd name="T47" fmla="*/ 164 h 311"/>
                  <a:gd name="T48" fmla="*/ 182 w 278"/>
                  <a:gd name="T49" fmla="*/ 184 h 311"/>
                  <a:gd name="T50" fmla="*/ 167 w 278"/>
                  <a:gd name="T51" fmla="*/ 203 h 311"/>
                  <a:gd name="T52" fmla="*/ 150 w 278"/>
                  <a:gd name="T53" fmla="*/ 218 h 311"/>
                  <a:gd name="T54" fmla="*/ 130 w 278"/>
                  <a:gd name="T55" fmla="*/ 232 h 311"/>
                  <a:gd name="T56" fmla="*/ 111 w 278"/>
                  <a:gd name="T57" fmla="*/ 245 h 311"/>
                  <a:gd name="T58" fmla="*/ 91 w 278"/>
                  <a:gd name="T59" fmla="*/ 255 h 311"/>
                  <a:gd name="T60" fmla="*/ 68 w 278"/>
                  <a:gd name="T61" fmla="*/ 263 h 311"/>
                  <a:gd name="T62" fmla="*/ 46 w 278"/>
                  <a:gd name="T63" fmla="*/ 271 h 311"/>
                  <a:gd name="T64" fmla="*/ 23 w 278"/>
                  <a:gd name="T65" fmla="*/ 276 h 311"/>
                  <a:gd name="T66" fmla="*/ 0 w 278"/>
                  <a:gd name="T67" fmla="*/ 278 h 311"/>
                  <a:gd name="T68" fmla="*/ 2 w 278"/>
                  <a:gd name="T6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8" h="311">
                    <a:moveTo>
                      <a:pt x="2" y="311"/>
                    </a:moveTo>
                    <a:lnTo>
                      <a:pt x="29" y="308"/>
                    </a:lnTo>
                    <a:lnTo>
                      <a:pt x="53" y="301"/>
                    </a:lnTo>
                    <a:lnTo>
                      <a:pt x="78" y="294"/>
                    </a:lnTo>
                    <a:lnTo>
                      <a:pt x="103" y="284"/>
                    </a:lnTo>
                    <a:lnTo>
                      <a:pt x="126" y="273"/>
                    </a:lnTo>
                    <a:lnTo>
                      <a:pt x="149" y="258"/>
                    </a:lnTo>
                    <a:lnTo>
                      <a:pt x="170" y="243"/>
                    </a:lnTo>
                    <a:lnTo>
                      <a:pt x="189" y="224"/>
                    </a:lnTo>
                    <a:lnTo>
                      <a:pt x="208" y="204"/>
                    </a:lnTo>
                    <a:lnTo>
                      <a:pt x="224" y="181"/>
                    </a:lnTo>
                    <a:lnTo>
                      <a:pt x="239" y="155"/>
                    </a:lnTo>
                    <a:lnTo>
                      <a:pt x="250" y="130"/>
                    </a:lnTo>
                    <a:lnTo>
                      <a:pt x="262" y="100"/>
                    </a:lnTo>
                    <a:lnTo>
                      <a:pt x="270" y="69"/>
                    </a:lnTo>
                    <a:lnTo>
                      <a:pt x="275" y="35"/>
                    </a:lnTo>
                    <a:lnTo>
                      <a:pt x="278" y="0"/>
                    </a:lnTo>
                    <a:lnTo>
                      <a:pt x="246" y="0"/>
                    </a:lnTo>
                    <a:lnTo>
                      <a:pt x="243" y="33"/>
                    </a:lnTo>
                    <a:lnTo>
                      <a:pt x="238" y="62"/>
                    </a:lnTo>
                    <a:lnTo>
                      <a:pt x="231" y="91"/>
                    </a:lnTo>
                    <a:lnTo>
                      <a:pt x="221" y="118"/>
                    </a:lnTo>
                    <a:lnTo>
                      <a:pt x="211" y="142"/>
                    </a:lnTo>
                    <a:lnTo>
                      <a:pt x="197" y="164"/>
                    </a:lnTo>
                    <a:lnTo>
                      <a:pt x="182" y="184"/>
                    </a:lnTo>
                    <a:lnTo>
                      <a:pt x="167" y="203"/>
                    </a:lnTo>
                    <a:lnTo>
                      <a:pt x="150" y="218"/>
                    </a:lnTo>
                    <a:lnTo>
                      <a:pt x="130" y="232"/>
                    </a:lnTo>
                    <a:lnTo>
                      <a:pt x="111" y="245"/>
                    </a:lnTo>
                    <a:lnTo>
                      <a:pt x="91" y="255"/>
                    </a:lnTo>
                    <a:lnTo>
                      <a:pt x="68" y="263"/>
                    </a:lnTo>
                    <a:lnTo>
                      <a:pt x="46" y="271"/>
                    </a:lnTo>
                    <a:lnTo>
                      <a:pt x="23" y="276"/>
                    </a:lnTo>
                    <a:lnTo>
                      <a:pt x="0" y="278"/>
                    </a:lnTo>
                    <a:lnTo>
                      <a:pt x="2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250"/>
              <p:cNvSpPr>
                <a:spLocks/>
              </p:cNvSpPr>
              <p:nvPr/>
            </p:nvSpPr>
            <p:spPr bwMode="auto">
              <a:xfrm>
                <a:off x="1588" y="2576"/>
                <a:ext cx="5" cy="11"/>
              </a:xfrm>
              <a:custGeom>
                <a:avLst/>
                <a:gdLst>
                  <a:gd name="T0" fmla="*/ 15 w 16"/>
                  <a:gd name="T1" fmla="*/ 0 h 32"/>
                  <a:gd name="T2" fmla="*/ 3 w 16"/>
                  <a:gd name="T3" fmla="*/ 6 h 32"/>
                  <a:gd name="T4" fmla="*/ 0 w 16"/>
                  <a:gd name="T5" fmla="*/ 18 h 32"/>
                  <a:gd name="T6" fmla="*/ 5 w 16"/>
                  <a:gd name="T7" fmla="*/ 28 h 32"/>
                  <a:gd name="T8" fmla="*/ 16 w 16"/>
                  <a:gd name="T9" fmla="*/ 32 h 32"/>
                  <a:gd name="T10" fmla="*/ 15 w 16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2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8"/>
                    </a:lnTo>
                    <a:lnTo>
                      <a:pt x="16" y="3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251"/>
              <p:cNvSpPr>
                <a:spLocks/>
              </p:cNvSpPr>
              <p:nvPr/>
            </p:nvSpPr>
            <p:spPr bwMode="auto">
              <a:xfrm>
                <a:off x="1632" y="2720"/>
                <a:ext cx="10" cy="7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5 h 20"/>
                  <a:gd name="T4" fmla="*/ 1 w 31"/>
                  <a:gd name="T5" fmla="*/ 12 h 20"/>
                  <a:gd name="T6" fmla="*/ 5 w 31"/>
                  <a:gd name="T7" fmla="*/ 16 h 20"/>
                  <a:gd name="T8" fmla="*/ 11 w 31"/>
                  <a:gd name="T9" fmla="*/ 19 h 20"/>
                  <a:gd name="T10" fmla="*/ 16 w 31"/>
                  <a:gd name="T11" fmla="*/ 20 h 20"/>
                  <a:gd name="T12" fmla="*/ 22 w 31"/>
                  <a:gd name="T13" fmla="*/ 19 h 20"/>
                  <a:gd name="T14" fmla="*/ 27 w 31"/>
                  <a:gd name="T15" fmla="*/ 15 h 20"/>
                  <a:gd name="T16" fmla="*/ 31 w 31"/>
                  <a:gd name="T17" fmla="*/ 9 h 20"/>
                  <a:gd name="T18" fmla="*/ 0 w 31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252"/>
              <p:cNvSpPr>
                <a:spLocks/>
              </p:cNvSpPr>
              <p:nvPr/>
            </p:nvSpPr>
            <p:spPr bwMode="auto">
              <a:xfrm>
                <a:off x="1627" y="2652"/>
                <a:ext cx="20" cy="71"/>
              </a:xfrm>
              <a:custGeom>
                <a:avLst/>
                <a:gdLst>
                  <a:gd name="T0" fmla="*/ 0 w 62"/>
                  <a:gd name="T1" fmla="*/ 13 h 213"/>
                  <a:gd name="T2" fmla="*/ 11 w 62"/>
                  <a:gd name="T3" fmla="*/ 38 h 213"/>
                  <a:gd name="T4" fmla="*/ 20 w 62"/>
                  <a:gd name="T5" fmla="*/ 60 h 213"/>
                  <a:gd name="T6" fmla="*/ 25 w 62"/>
                  <a:gd name="T7" fmla="*/ 83 h 213"/>
                  <a:gd name="T8" fmla="*/ 30 w 62"/>
                  <a:gd name="T9" fmla="*/ 106 h 213"/>
                  <a:gd name="T10" fmla="*/ 31 w 62"/>
                  <a:gd name="T11" fmla="*/ 129 h 213"/>
                  <a:gd name="T12" fmla="*/ 29 w 62"/>
                  <a:gd name="T13" fmla="*/ 152 h 213"/>
                  <a:gd name="T14" fmla="*/ 25 w 62"/>
                  <a:gd name="T15" fmla="*/ 177 h 213"/>
                  <a:gd name="T16" fmla="*/ 16 w 62"/>
                  <a:gd name="T17" fmla="*/ 204 h 213"/>
                  <a:gd name="T18" fmla="*/ 46 w 62"/>
                  <a:gd name="T19" fmla="*/ 213 h 213"/>
                  <a:gd name="T20" fmla="*/ 54 w 62"/>
                  <a:gd name="T21" fmla="*/ 183 h 213"/>
                  <a:gd name="T22" fmla="*/ 61 w 62"/>
                  <a:gd name="T23" fmla="*/ 156 h 213"/>
                  <a:gd name="T24" fmla="*/ 62 w 62"/>
                  <a:gd name="T25" fmla="*/ 129 h 213"/>
                  <a:gd name="T26" fmla="*/ 61 w 62"/>
                  <a:gd name="T27" fmla="*/ 102 h 213"/>
                  <a:gd name="T28" fmla="*/ 57 w 62"/>
                  <a:gd name="T29" fmla="*/ 78 h 213"/>
                  <a:gd name="T30" fmla="*/ 50 w 62"/>
                  <a:gd name="T31" fmla="*/ 52 h 213"/>
                  <a:gd name="T32" fmla="*/ 41 w 62"/>
                  <a:gd name="T33" fmla="*/ 25 h 213"/>
                  <a:gd name="T34" fmla="*/ 30 w 62"/>
                  <a:gd name="T35" fmla="*/ 0 h 213"/>
                  <a:gd name="T36" fmla="*/ 0 w 62"/>
                  <a:gd name="T37" fmla="*/ 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213">
                    <a:moveTo>
                      <a:pt x="0" y="13"/>
                    </a:moveTo>
                    <a:lnTo>
                      <a:pt x="11" y="38"/>
                    </a:lnTo>
                    <a:lnTo>
                      <a:pt x="20" y="60"/>
                    </a:lnTo>
                    <a:lnTo>
                      <a:pt x="25" y="83"/>
                    </a:lnTo>
                    <a:lnTo>
                      <a:pt x="30" y="106"/>
                    </a:lnTo>
                    <a:lnTo>
                      <a:pt x="31" y="129"/>
                    </a:lnTo>
                    <a:lnTo>
                      <a:pt x="29" y="152"/>
                    </a:lnTo>
                    <a:lnTo>
                      <a:pt x="25" y="177"/>
                    </a:lnTo>
                    <a:lnTo>
                      <a:pt x="16" y="204"/>
                    </a:lnTo>
                    <a:lnTo>
                      <a:pt x="46" y="213"/>
                    </a:lnTo>
                    <a:lnTo>
                      <a:pt x="54" y="183"/>
                    </a:lnTo>
                    <a:lnTo>
                      <a:pt x="61" y="156"/>
                    </a:lnTo>
                    <a:lnTo>
                      <a:pt x="62" y="129"/>
                    </a:lnTo>
                    <a:lnTo>
                      <a:pt x="61" y="102"/>
                    </a:lnTo>
                    <a:lnTo>
                      <a:pt x="57" y="78"/>
                    </a:lnTo>
                    <a:lnTo>
                      <a:pt x="50" y="52"/>
                    </a:lnTo>
                    <a:lnTo>
                      <a:pt x="41" y="25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253"/>
              <p:cNvSpPr>
                <a:spLocks/>
              </p:cNvSpPr>
              <p:nvPr/>
            </p:nvSpPr>
            <p:spPr bwMode="auto">
              <a:xfrm>
                <a:off x="1632" y="2716"/>
                <a:ext cx="10" cy="7"/>
              </a:xfrm>
              <a:custGeom>
                <a:avLst/>
                <a:gdLst>
                  <a:gd name="T0" fmla="*/ 30 w 30"/>
                  <a:gd name="T1" fmla="*/ 8 h 21"/>
                  <a:gd name="T2" fmla="*/ 26 w 30"/>
                  <a:gd name="T3" fmla="*/ 2 h 21"/>
                  <a:gd name="T4" fmla="*/ 22 w 30"/>
                  <a:gd name="T5" fmla="*/ 0 h 21"/>
                  <a:gd name="T6" fmla="*/ 15 w 30"/>
                  <a:gd name="T7" fmla="*/ 0 h 21"/>
                  <a:gd name="T8" fmla="*/ 10 w 30"/>
                  <a:gd name="T9" fmla="*/ 0 h 21"/>
                  <a:gd name="T10" fmla="*/ 5 w 30"/>
                  <a:gd name="T11" fmla="*/ 4 h 21"/>
                  <a:gd name="T12" fmla="*/ 1 w 30"/>
                  <a:gd name="T13" fmla="*/ 9 h 21"/>
                  <a:gd name="T14" fmla="*/ 0 w 30"/>
                  <a:gd name="T15" fmla="*/ 15 h 21"/>
                  <a:gd name="T16" fmla="*/ 1 w 30"/>
                  <a:gd name="T17" fmla="*/ 21 h 21"/>
                  <a:gd name="T18" fmla="*/ 30 w 30"/>
                  <a:gd name="T1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8"/>
                    </a:move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254"/>
              <p:cNvSpPr>
                <a:spLocks/>
              </p:cNvSpPr>
              <p:nvPr/>
            </p:nvSpPr>
            <p:spPr bwMode="auto">
              <a:xfrm>
                <a:off x="1688" y="2567"/>
                <a:ext cx="11" cy="5"/>
              </a:xfrm>
              <a:custGeom>
                <a:avLst/>
                <a:gdLst>
                  <a:gd name="T0" fmla="*/ 32 w 32"/>
                  <a:gd name="T1" fmla="*/ 15 h 16"/>
                  <a:gd name="T2" fmla="*/ 29 w 32"/>
                  <a:gd name="T3" fmla="*/ 8 h 16"/>
                  <a:gd name="T4" fmla="*/ 27 w 32"/>
                  <a:gd name="T5" fmla="*/ 2 h 16"/>
                  <a:gd name="T6" fmla="*/ 21 w 32"/>
                  <a:gd name="T7" fmla="*/ 0 h 16"/>
                  <a:gd name="T8" fmla="*/ 16 w 32"/>
                  <a:gd name="T9" fmla="*/ 0 h 16"/>
                  <a:gd name="T10" fmla="*/ 9 w 32"/>
                  <a:gd name="T11" fmla="*/ 1 h 16"/>
                  <a:gd name="T12" fmla="*/ 4 w 32"/>
                  <a:gd name="T13" fmla="*/ 5 h 16"/>
                  <a:gd name="T14" fmla="*/ 1 w 32"/>
                  <a:gd name="T15" fmla="*/ 9 h 16"/>
                  <a:gd name="T16" fmla="*/ 0 w 32"/>
                  <a:gd name="T17" fmla="*/ 16 h 16"/>
                  <a:gd name="T18" fmla="*/ 32 w 32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32" y="15"/>
                    </a:moveTo>
                    <a:lnTo>
                      <a:pt x="29" y="8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255"/>
              <p:cNvSpPr>
                <a:spLocks/>
              </p:cNvSpPr>
              <p:nvPr/>
            </p:nvSpPr>
            <p:spPr bwMode="auto">
              <a:xfrm>
                <a:off x="1677" y="2572"/>
                <a:ext cx="22" cy="49"/>
              </a:xfrm>
              <a:custGeom>
                <a:avLst/>
                <a:gdLst>
                  <a:gd name="T0" fmla="*/ 27 w 66"/>
                  <a:gd name="T1" fmla="*/ 148 h 148"/>
                  <a:gd name="T2" fmla="*/ 38 w 66"/>
                  <a:gd name="T3" fmla="*/ 131 h 148"/>
                  <a:gd name="T4" fmla="*/ 46 w 66"/>
                  <a:gd name="T5" fmla="*/ 112 h 148"/>
                  <a:gd name="T6" fmla="*/ 52 w 66"/>
                  <a:gd name="T7" fmla="*/ 93 h 148"/>
                  <a:gd name="T8" fmla="*/ 58 w 66"/>
                  <a:gd name="T9" fmla="*/ 76 h 148"/>
                  <a:gd name="T10" fmla="*/ 63 w 66"/>
                  <a:gd name="T11" fmla="*/ 57 h 148"/>
                  <a:gd name="T12" fmla="*/ 65 w 66"/>
                  <a:gd name="T13" fmla="*/ 36 h 148"/>
                  <a:gd name="T14" fmla="*/ 66 w 66"/>
                  <a:gd name="T15" fmla="*/ 19 h 148"/>
                  <a:gd name="T16" fmla="*/ 65 w 66"/>
                  <a:gd name="T17" fmla="*/ 0 h 148"/>
                  <a:gd name="T18" fmla="*/ 32 w 66"/>
                  <a:gd name="T19" fmla="*/ 1 h 148"/>
                  <a:gd name="T20" fmla="*/ 34 w 66"/>
                  <a:gd name="T21" fmla="*/ 19 h 148"/>
                  <a:gd name="T22" fmla="*/ 32 w 66"/>
                  <a:gd name="T23" fmla="*/ 35 h 148"/>
                  <a:gd name="T24" fmla="*/ 32 w 66"/>
                  <a:gd name="T25" fmla="*/ 51 h 148"/>
                  <a:gd name="T26" fmla="*/ 28 w 66"/>
                  <a:gd name="T27" fmla="*/ 66 h 148"/>
                  <a:gd name="T28" fmla="*/ 23 w 66"/>
                  <a:gd name="T29" fmla="*/ 84 h 148"/>
                  <a:gd name="T30" fmla="*/ 17 w 66"/>
                  <a:gd name="T31" fmla="*/ 100 h 148"/>
                  <a:gd name="T32" fmla="*/ 9 w 66"/>
                  <a:gd name="T33" fmla="*/ 117 h 148"/>
                  <a:gd name="T34" fmla="*/ 0 w 66"/>
                  <a:gd name="T35" fmla="*/ 134 h 148"/>
                  <a:gd name="T36" fmla="*/ 27 w 66"/>
                  <a:gd name="T3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48">
                    <a:moveTo>
                      <a:pt x="27" y="148"/>
                    </a:moveTo>
                    <a:lnTo>
                      <a:pt x="38" y="131"/>
                    </a:lnTo>
                    <a:lnTo>
                      <a:pt x="46" y="112"/>
                    </a:lnTo>
                    <a:lnTo>
                      <a:pt x="52" y="93"/>
                    </a:lnTo>
                    <a:lnTo>
                      <a:pt x="58" y="76"/>
                    </a:lnTo>
                    <a:lnTo>
                      <a:pt x="63" y="57"/>
                    </a:lnTo>
                    <a:lnTo>
                      <a:pt x="65" y="36"/>
                    </a:lnTo>
                    <a:lnTo>
                      <a:pt x="66" y="19"/>
                    </a:lnTo>
                    <a:lnTo>
                      <a:pt x="65" y="0"/>
                    </a:lnTo>
                    <a:lnTo>
                      <a:pt x="32" y="1"/>
                    </a:lnTo>
                    <a:lnTo>
                      <a:pt x="34" y="19"/>
                    </a:lnTo>
                    <a:lnTo>
                      <a:pt x="32" y="35"/>
                    </a:lnTo>
                    <a:lnTo>
                      <a:pt x="32" y="51"/>
                    </a:lnTo>
                    <a:lnTo>
                      <a:pt x="28" y="66"/>
                    </a:lnTo>
                    <a:lnTo>
                      <a:pt x="23" y="84"/>
                    </a:lnTo>
                    <a:lnTo>
                      <a:pt x="17" y="100"/>
                    </a:lnTo>
                    <a:lnTo>
                      <a:pt x="9" y="117"/>
                    </a:lnTo>
                    <a:lnTo>
                      <a:pt x="0" y="134"/>
                    </a:lnTo>
                    <a:lnTo>
                      <a:pt x="2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256"/>
              <p:cNvSpPr>
                <a:spLocks/>
              </p:cNvSpPr>
              <p:nvPr/>
            </p:nvSpPr>
            <p:spPr bwMode="auto">
              <a:xfrm>
                <a:off x="1687" y="2570"/>
                <a:ext cx="10" cy="7"/>
              </a:xfrm>
              <a:custGeom>
                <a:avLst/>
                <a:gdLst>
                  <a:gd name="T0" fmla="*/ 3 w 30"/>
                  <a:gd name="T1" fmla="*/ 0 h 22"/>
                  <a:gd name="T2" fmla="*/ 0 w 30"/>
                  <a:gd name="T3" fmla="*/ 7 h 22"/>
                  <a:gd name="T4" fmla="*/ 2 w 30"/>
                  <a:gd name="T5" fmla="*/ 12 h 22"/>
                  <a:gd name="T6" fmla="*/ 6 w 30"/>
                  <a:gd name="T7" fmla="*/ 16 h 22"/>
                  <a:gd name="T8" fmla="*/ 10 w 30"/>
                  <a:gd name="T9" fmla="*/ 20 h 22"/>
                  <a:gd name="T10" fmla="*/ 14 w 30"/>
                  <a:gd name="T11" fmla="*/ 22 h 22"/>
                  <a:gd name="T12" fmla="*/ 20 w 30"/>
                  <a:gd name="T13" fmla="*/ 22 h 22"/>
                  <a:gd name="T14" fmla="*/ 26 w 30"/>
                  <a:gd name="T15" fmla="*/ 20 h 22"/>
                  <a:gd name="T16" fmla="*/ 30 w 30"/>
                  <a:gd name="T17" fmla="*/ 15 h 22"/>
                  <a:gd name="T18" fmla="*/ 3 w 3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" y="0"/>
                    </a:move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6" y="20"/>
                    </a:lnTo>
                    <a:lnTo>
                      <a:pt x="3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257"/>
              <p:cNvSpPr>
                <a:spLocks/>
              </p:cNvSpPr>
              <p:nvPr/>
            </p:nvSpPr>
            <p:spPr bwMode="auto">
              <a:xfrm>
                <a:off x="1709" y="2738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5 w 32"/>
                  <a:gd name="T5" fmla="*/ 12 h 16"/>
                  <a:gd name="T6" fmla="*/ 11 w 32"/>
                  <a:gd name="T7" fmla="*/ 15 h 16"/>
                  <a:gd name="T8" fmla="*/ 16 w 32"/>
                  <a:gd name="T9" fmla="*/ 16 h 16"/>
                  <a:gd name="T10" fmla="*/ 23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5" y="12"/>
                    </a:lnTo>
                    <a:lnTo>
                      <a:pt x="11" y="15"/>
                    </a:lnTo>
                    <a:lnTo>
                      <a:pt x="16" y="16"/>
                    </a:lnTo>
                    <a:lnTo>
                      <a:pt x="23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258"/>
              <p:cNvSpPr>
                <a:spLocks/>
              </p:cNvSpPr>
              <p:nvPr/>
            </p:nvSpPr>
            <p:spPr bwMode="auto">
              <a:xfrm>
                <a:off x="1694" y="2661"/>
                <a:ext cx="26" cy="78"/>
              </a:xfrm>
              <a:custGeom>
                <a:avLst/>
                <a:gdLst>
                  <a:gd name="T0" fmla="*/ 3 w 78"/>
                  <a:gd name="T1" fmla="*/ 0 h 233"/>
                  <a:gd name="T2" fmla="*/ 0 w 78"/>
                  <a:gd name="T3" fmla="*/ 31 h 233"/>
                  <a:gd name="T4" fmla="*/ 3 w 78"/>
                  <a:gd name="T5" fmla="*/ 61 h 233"/>
                  <a:gd name="T6" fmla="*/ 11 w 78"/>
                  <a:gd name="T7" fmla="*/ 90 h 233"/>
                  <a:gd name="T8" fmla="*/ 22 w 78"/>
                  <a:gd name="T9" fmla="*/ 115 h 233"/>
                  <a:gd name="T10" fmla="*/ 31 w 78"/>
                  <a:gd name="T11" fmla="*/ 142 h 233"/>
                  <a:gd name="T12" fmla="*/ 39 w 78"/>
                  <a:gd name="T13" fmla="*/ 169 h 233"/>
                  <a:gd name="T14" fmla="*/ 45 w 78"/>
                  <a:gd name="T15" fmla="*/ 199 h 233"/>
                  <a:gd name="T16" fmla="*/ 46 w 78"/>
                  <a:gd name="T17" fmla="*/ 233 h 233"/>
                  <a:gd name="T18" fmla="*/ 78 w 78"/>
                  <a:gd name="T19" fmla="*/ 233 h 233"/>
                  <a:gd name="T20" fmla="*/ 77 w 78"/>
                  <a:gd name="T21" fmla="*/ 196 h 233"/>
                  <a:gd name="T22" fmla="*/ 70 w 78"/>
                  <a:gd name="T23" fmla="*/ 162 h 233"/>
                  <a:gd name="T24" fmla="*/ 62 w 78"/>
                  <a:gd name="T25" fmla="*/ 131 h 233"/>
                  <a:gd name="T26" fmla="*/ 51 w 78"/>
                  <a:gd name="T27" fmla="*/ 104 h 233"/>
                  <a:gd name="T28" fmla="*/ 42 w 78"/>
                  <a:gd name="T29" fmla="*/ 80 h 233"/>
                  <a:gd name="T30" fmla="*/ 35 w 78"/>
                  <a:gd name="T31" fmla="*/ 56 h 233"/>
                  <a:gd name="T32" fmla="*/ 32 w 78"/>
                  <a:gd name="T33" fmla="*/ 31 h 233"/>
                  <a:gd name="T34" fmla="*/ 35 w 78"/>
                  <a:gd name="T35" fmla="*/ 6 h 233"/>
                  <a:gd name="T36" fmla="*/ 3 w 78"/>
                  <a:gd name="T3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233">
                    <a:moveTo>
                      <a:pt x="3" y="0"/>
                    </a:moveTo>
                    <a:lnTo>
                      <a:pt x="0" y="31"/>
                    </a:lnTo>
                    <a:lnTo>
                      <a:pt x="3" y="61"/>
                    </a:lnTo>
                    <a:lnTo>
                      <a:pt x="11" y="90"/>
                    </a:lnTo>
                    <a:lnTo>
                      <a:pt x="22" y="115"/>
                    </a:lnTo>
                    <a:lnTo>
                      <a:pt x="31" y="142"/>
                    </a:lnTo>
                    <a:lnTo>
                      <a:pt x="39" y="169"/>
                    </a:lnTo>
                    <a:lnTo>
                      <a:pt x="45" y="199"/>
                    </a:lnTo>
                    <a:lnTo>
                      <a:pt x="46" y="233"/>
                    </a:lnTo>
                    <a:lnTo>
                      <a:pt x="78" y="233"/>
                    </a:lnTo>
                    <a:lnTo>
                      <a:pt x="77" y="196"/>
                    </a:lnTo>
                    <a:lnTo>
                      <a:pt x="70" y="162"/>
                    </a:lnTo>
                    <a:lnTo>
                      <a:pt x="62" y="131"/>
                    </a:lnTo>
                    <a:lnTo>
                      <a:pt x="51" y="104"/>
                    </a:lnTo>
                    <a:lnTo>
                      <a:pt x="42" y="80"/>
                    </a:lnTo>
                    <a:lnTo>
                      <a:pt x="35" y="56"/>
                    </a:lnTo>
                    <a:lnTo>
                      <a:pt x="32" y="31"/>
                    </a:lnTo>
                    <a:lnTo>
                      <a:pt x="3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259"/>
              <p:cNvSpPr>
                <a:spLocks/>
              </p:cNvSpPr>
              <p:nvPr/>
            </p:nvSpPr>
            <p:spPr bwMode="auto">
              <a:xfrm>
                <a:off x="1709" y="2733"/>
                <a:ext cx="11" cy="7"/>
              </a:xfrm>
              <a:custGeom>
                <a:avLst/>
                <a:gdLst>
                  <a:gd name="T0" fmla="*/ 32 w 32"/>
                  <a:gd name="T1" fmla="*/ 19 h 19"/>
                  <a:gd name="T2" fmla="*/ 32 w 32"/>
                  <a:gd name="T3" fmla="*/ 12 h 19"/>
                  <a:gd name="T4" fmla="*/ 28 w 32"/>
                  <a:gd name="T5" fmla="*/ 7 h 19"/>
                  <a:gd name="T6" fmla="*/ 24 w 32"/>
                  <a:gd name="T7" fmla="*/ 3 h 19"/>
                  <a:gd name="T8" fmla="*/ 19 w 32"/>
                  <a:gd name="T9" fmla="*/ 0 h 19"/>
                  <a:gd name="T10" fmla="*/ 13 w 32"/>
                  <a:gd name="T11" fmla="*/ 0 h 19"/>
                  <a:gd name="T12" fmla="*/ 7 w 32"/>
                  <a:gd name="T13" fmla="*/ 3 h 19"/>
                  <a:gd name="T14" fmla="*/ 3 w 32"/>
                  <a:gd name="T15" fmla="*/ 7 h 19"/>
                  <a:gd name="T16" fmla="*/ 0 w 32"/>
                  <a:gd name="T17" fmla="*/ 14 h 19"/>
                  <a:gd name="T18" fmla="*/ 32 w 3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">
                    <a:moveTo>
                      <a:pt x="32" y="19"/>
                    </a:moveTo>
                    <a:lnTo>
                      <a:pt x="32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260"/>
              <p:cNvSpPr>
                <a:spLocks/>
              </p:cNvSpPr>
              <p:nvPr/>
            </p:nvSpPr>
            <p:spPr bwMode="auto">
              <a:xfrm>
                <a:off x="1853" y="2715"/>
                <a:ext cx="10" cy="9"/>
              </a:xfrm>
              <a:custGeom>
                <a:avLst/>
                <a:gdLst>
                  <a:gd name="T0" fmla="*/ 0 w 29"/>
                  <a:gd name="T1" fmla="*/ 19 h 26"/>
                  <a:gd name="T2" fmla="*/ 6 w 29"/>
                  <a:gd name="T3" fmla="*/ 25 h 26"/>
                  <a:gd name="T4" fmla="*/ 12 w 29"/>
                  <a:gd name="T5" fmla="*/ 26 h 26"/>
                  <a:gd name="T6" fmla="*/ 19 w 29"/>
                  <a:gd name="T7" fmla="*/ 25 h 26"/>
                  <a:gd name="T8" fmla="*/ 23 w 29"/>
                  <a:gd name="T9" fmla="*/ 22 h 26"/>
                  <a:gd name="T10" fmla="*/ 27 w 29"/>
                  <a:gd name="T11" fmla="*/ 18 h 26"/>
                  <a:gd name="T12" fmla="*/ 29 w 29"/>
                  <a:gd name="T13" fmla="*/ 13 h 26"/>
                  <a:gd name="T14" fmla="*/ 29 w 29"/>
                  <a:gd name="T15" fmla="*/ 7 h 26"/>
                  <a:gd name="T16" fmla="*/ 25 w 29"/>
                  <a:gd name="T17" fmla="*/ 0 h 26"/>
                  <a:gd name="T18" fmla="*/ 0 w 29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6">
                    <a:moveTo>
                      <a:pt x="0" y="19"/>
                    </a:moveTo>
                    <a:lnTo>
                      <a:pt x="6" y="25"/>
                    </a:lnTo>
                    <a:lnTo>
                      <a:pt x="12" y="26"/>
                    </a:lnTo>
                    <a:lnTo>
                      <a:pt x="19" y="25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261"/>
              <p:cNvSpPr>
                <a:spLocks/>
              </p:cNvSpPr>
              <p:nvPr/>
            </p:nvSpPr>
            <p:spPr bwMode="auto">
              <a:xfrm>
                <a:off x="1840" y="2678"/>
                <a:ext cx="22" cy="44"/>
              </a:xfrm>
              <a:custGeom>
                <a:avLst/>
                <a:gdLst>
                  <a:gd name="T0" fmla="*/ 0 w 66"/>
                  <a:gd name="T1" fmla="*/ 0 h 132"/>
                  <a:gd name="T2" fmla="*/ 0 w 66"/>
                  <a:gd name="T3" fmla="*/ 19 h 132"/>
                  <a:gd name="T4" fmla="*/ 0 w 66"/>
                  <a:gd name="T5" fmla="*/ 36 h 132"/>
                  <a:gd name="T6" fmla="*/ 2 w 66"/>
                  <a:gd name="T7" fmla="*/ 54 h 132"/>
                  <a:gd name="T8" fmla="*/ 8 w 66"/>
                  <a:gd name="T9" fmla="*/ 72 h 132"/>
                  <a:gd name="T10" fmla="*/ 13 w 66"/>
                  <a:gd name="T11" fmla="*/ 86 h 132"/>
                  <a:gd name="T12" fmla="*/ 20 w 66"/>
                  <a:gd name="T13" fmla="*/ 103 h 132"/>
                  <a:gd name="T14" fmla="*/ 29 w 66"/>
                  <a:gd name="T15" fmla="*/ 119 h 132"/>
                  <a:gd name="T16" fmla="*/ 40 w 66"/>
                  <a:gd name="T17" fmla="*/ 132 h 132"/>
                  <a:gd name="T18" fmla="*/ 66 w 66"/>
                  <a:gd name="T19" fmla="*/ 112 h 132"/>
                  <a:gd name="T20" fmla="*/ 55 w 66"/>
                  <a:gd name="T21" fmla="*/ 100 h 132"/>
                  <a:gd name="T22" fmla="*/ 48 w 66"/>
                  <a:gd name="T23" fmla="*/ 88 h 132"/>
                  <a:gd name="T24" fmla="*/ 41 w 66"/>
                  <a:gd name="T25" fmla="*/ 76 h 132"/>
                  <a:gd name="T26" fmla="*/ 37 w 66"/>
                  <a:gd name="T27" fmla="*/ 62 h 132"/>
                  <a:gd name="T28" fmla="*/ 33 w 66"/>
                  <a:gd name="T29" fmla="*/ 49 h 132"/>
                  <a:gd name="T30" fmla="*/ 32 w 66"/>
                  <a:gd name="T31" fmla="*/ 35 h 132"/>
                  <a:gd name="T32" fmla="*/ 32 w 66"/>
                  <a:gd name="T33" fmla="*/ 19 h 132"/>
                  <a:gd name="T34" fmla="*/ 32 w 66"/>
                  <a:gd name="T35" fmla="*/ 3 h 132"/>
                  <a:gd name="T36" fmla="*/ 0 w 66"/>
                  <a:gd name="T3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32">
                    <a:moveTo>
                      <a:pt x="0" y="0"/>
                    </a:moveTo>
                    <a:lnTo>
                      <a:pt x="0" y="19"/>
                    </a:lnTo>
                    <a:lnTo>
                      <a:pt x="0" y="36"/>
                    </a:lnTo>
                    <a:lnTo>
                      <a:pt x="2" y="54"/>
                    </a:lnTo>
                    <a:lnTo>
                      <a:pt x="8" y="72"/>
                    </a:lnTo>
                    <a:lnTo>
                      <a:pt x="13" y="86"/>
                    </a:lnTo>
                    <a:lnTo>
                      <a:pt x="20" y="103"/>
                    </a:lnTo>
                    <a:lnTo>
                      <a:pt x="29" y="119"/>
                    </a:lnTo>
                    <a:lnTo>
                      <a:pt x="40" y="132"/>
                    </a:lnTo>
                    <a:lnTo>
                      <a:pt x="66" y="112"/>
                    </a:lnTo>
                    <a:lnTo>
                      <a:pt x="55" y="100"/>
                    </a:lnTo>
                    <a:lnTo>
                      <a:pt x="48" y="88"/>
                    </a:lnTo>
                    <a:lnTo>
                      <a:pt x="41" y="76"/>
                    </a:lnTo>
                    <a:lnTo>
                      <a:pt x="37" y="62"/>
                    </a:lnTo>
                    <a:lnTo>
                      <a:pt x="33" y="49"/>
                    </a:lnTo>
                    <a:lnTo>
                      <a:pt x="32" y="35"/>
                    </a:lnTo>
                    <a:lnTo>
                      <a:pt x="32" y="19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262"/>
              <p:cNvSpPr>
                <a:spLocks/>
              </p:cNvSpPr>
              <p:nvPr/>
            </p:nvSpPr>
            <p:spPr bwMode="auto">
              <a:xfrm>
                <a:off x="1853" y="2713"/>
                <a:ext cx="11" cy="6"/>
              </a:xfrm>
              <a:custGeom>
                <a:avLst/>
                <a:gdLst>
                  <a:gd name="T0" fmla="*/ 33 w 33"/>
                  <a:gd name="T1" fmla="*/ 16 h 16"/>
                  <a:gd name="T2" fmla="*/ 31 w 33"/>
                  <a:gd name="T3" fmla="*/ 9 h 16"/>
                  <a:gd name="T4" fmla="*/ 29 w 33"/>
                  <a:gd name="T5" fmla="*/ 5 h 16"/>
                  <a:gd name="T6" fmla="*/ 23 w 33"/>
                  <a:gd name="T7" fmla="*/ 1 h 16"/>
                  <a:gd name="T8" fmla="*/ 18 w 33"/>
                  <a:gd name="T9" fmla="*/ 0 h 16"/>
                  <a:gd name="T10" fmla="*/ 11 w 33"/>
                  <a:gd name="T11" fmla="*/ 0 h 16"/>
                  <a:gd name="T12" fmla="*/ 7 w 33"/>
                  <a:gd name="T13" fmla="*/ 2 h 16"/>
                  <a:gd name="T14" fmla="*/ 2 w 33"/>
                  <a:gd name="T15" fmla="*/ 8 h 16"/>
                  <a:gd name="T16" fmla="*/ 0 w 33"/>
                  <a:gd name="T17" fmla="*/ 14 h 16"/>
                  <a:gd name="T18" fmla="*/ 33 w 33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31" y="9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263"/>
              <p:cNvSpPr>
                <a:spLocks/>
              </p:cNvSpPr>
              <p:nvPr/>
            </p:nvSpPr>
            <p:spPr bwMode="auto">
              <a:xfrm>
                <a:off x="1759" y="2706"/>
                <a:ext cx="10" cy="7"/>
              </a:xfrm>
              <a:custGeom>
                <a:avLst/>
                <a:gdLst>
                  <a:gd name="T0" fmla="*/ 0 w 29"/>
                  <a:gd name="T1" fmla="*/ 0 h 21"/>
                  <a:gd name="T2" fmla="*/ 0 w 29"/>
                  <a:gd name="T3" fmla="*/ 7 h 21"/>
                  <a:gd name="T4" fmla="*/ 1 w 29"/>
                  <a:gd name="T5" fmla="*/ 13 h 21"/>
                  <a:gd name="T6" fmla="*/ 5 w 29"/>
                  <a:gd name="T7" fmla="*/ 17 h 21"/>
                  <a:gd name="T8" fmla="*/ 12 w 29"/>
                  <a:gd name="T9" fmla="*/ 19 h 21"/>
                  <a:gd name="T10" fmla="*/ 16 w 29"/>
                  <a:gd name="T11" fmla="*/ 21 h 21"/>
                  <a:gd name="T12" fmla="*/ 23 w 29"/>
                  <a:gd name="T13" fmla="*/ 18 h 21"/>
                  <a:gd name="T14" fmla="*/ 27 w 29"/>
                  <a:gd name="T15" fmla="*/ 14 h 21"/>
                  <a:gd name="T16" fmla="*/ 29 w 29"/>
                  <a:gd name="T17" fmla="*/ 8 h 21"/>
                  <a:gd name="T18" fmla="*/ 0 w 29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23" y="18"/>
                    </a:lnTo>
                    <a:lnTo>
                      <a:pt x="27" y="14"/>
                    </a:lnTo>
                    <a:lnTo>
                      <a:pt x="2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264"/>
              <p:cNvSpPr>
                <a:spLocks/>
              </p:cNvSpPr>
              <p:nvPr/>
            </p:nvSpPr>
            <p:spPr bwMode="auto">
              <a:xfrm>
                <a:off x="1732" y="2614"/>
                <a:ext cx="41" cy="95"/>
              </a:xfrm>
              <a:custGeom>
                <a:avLst/>
                <a:gdLst>
                  <a:gd name="T0" fmla="*/ 0 w 121"/>
                  <a:gd name="T1" fmla="*/ 22 h 286"/>
                  <a:gd name="T2" fmla="*/ 30 w 121"/>
                  <a:gd name="T3" fmla="*/ 54 h 286"/>
                  <a:gd name="T4" fmla="*/ 53 w 121"/>
                  <a:gd name="T5" fmla="*/ 88 h 286"/>
                  <a:gd name="T6" fmla="*/ 69 w 121"/>
                  <a:gd name="T7" fmla="*/ 123 h 286"/>
                  <a:gd name="T8" fmla="*/ 81 w 121"/>
                  <a:gd name="T9" fmla="*/ 157 h 286"/>
                  <a:gd name="T10" fmla="*/ 86 w 121"/>
                  <a:gd name="T11" fmla="*/ 189 h 286"/>
                  <a:gd name="T12" fmla="*/ 89 w 121"/>
                  <a:gd name="T13" fmla="*/ 222 h 286"/>
                  <a:gd name="T14" fmla="*/ 86 w 121"/>
                  <a:gd name="T15" fmla="*/ 251 h 286"/>
                  <a:gd name="T16" fmla="*/ 81 w 121"/>
                  <a:gd name="T17" fmla="*/ 277 h 286"/>
                  <a:gd name="T18" fmla="*/ 111 w 121"/>
                  <a:gd name="T19" fmla="*/ 286 h 286"/>
                  <a:gd name="T20" fmla="*/ 119 w 121"/>
                  <a:gd name="T21" fmla="*/ 255 h 286"/>
                  <a:gd name="T22" fmla="*/ 121 w 121"/>
                  <a:gd name="T23" fmla="*/ 222 h 286"/>
                  <a:gd name="T24" fmla="*/ 119 w 121"/>
                  <a:gd name="T25" fmla="*/ 187 h 286"/>
                  <a:gd name="T26" fmla="*/ 111 w 121"/>
                  <a:gd name="T27" fmla="*/ 148 h 286"/>
                  <a:gd name="T28" fmla="*/ 97 w 121"/>
                  <a:gd name="T29" fmla="*/ 111 h 286"/>
                  <a:gd name="T30" fmla="*/ 78 w 121"/>
                  <a:gd name="T31" fmla="*/ 73 h 286"/>
                  <a:gd name="T32" fmla="*/ 54 w 121"/>
                  <a:gd name="T33" fmla="*/ 37 h 286"/>
                  <a:gd name="T34" fmla="*/ 22 w 121"/>
                  <a:gd name="T35" fmla="*/ 0 h 286"/>
                  <a:gd name="T36" fmla="*/ 0 w 121"/>
                  <a:gd name="T37" fmla="*/ 2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" h="286">
                    <a:moveTo>
                      <a:pt x="0" y="22"/>
                    </a:moveTo>
                    <a:lnTo>
                      <a:pt x="30" y="54"/>
                    </a:lnTo>
                    <a:lnTo>
                      <a:pt x="53" y="88"/>
                    </a:lnTo>
                    <a:lnTo>
                      <a:pt x="69" y="123"/>
                    </a:lnTo>
                    <a:lnTo>
                      <a:pt x="81" y="157"/>
                    </a:lnTo>
                    <a:lnTo>
                      <a:pt x="86" y="189"/>
                    </a:lnTo>
                    <a:lnTo>
                      <a:pt x="89" y="222"/>
                    </a:lnTo>
                    <a:lnTo>
                      <a:pt x="86" y="251"/>
                    </a:lnTo>
                    <a:lnTo>
                      <a:pt x="81" y="277"/>
                    </a:lnTo>
                    <a:lnTo>
                      <a:pt x="111" y="286"/>
                    </a:lnTo>
                    <a:lnTo>
                      <a:pt x="119" y="255"/>
                    </a:lnTo>
                    <a:lnTo>
                      <a:pt x="121" y="222"/>
                    </a:lnTo>
                    <a:lnTo>
                      <a:pt x="119" y="187"/>
                    </a:lnTo>
                    <a:lnTo>
                      <a:pt x="111" y="148"/>
                    </a:lnTo>
                    <a:lnTo>
                      <a:pt x="97" y="111"/>
                    </a:lnTo>
                    <a:lnTo>
                      <a:pt x="78" y="73"/>
                    </a:lnTo>
                    <a:lnTo>
                      <a:pt x="54" y="37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265"/>
              <p:cNvSpPr>
                <a:spLocks/>
              </p:cNvSpPr>
              <p:nvPr/>
            </p:nvSpPr>
            <p:spPr bwMode="auto">
              <a:xfrm>
                <a:off x="1759" y="2702"/>
                <a:ext cx="9" cy="9"/>
              </a:xfrm>
              <a:custGeom>
                <a:avLst/>
                <a:gdLst>
                  <a:gd name="T0" fmla="*/ 27 w 27"/>
                  <a:gd name="T1" fmla="*/ 6 h 27"/>
                  <a:gd name="T2" fmla="*/ 20 w 27"/>
                  <a:gd name="T3" fmla="*/ 2 h 27"/>
                  <a:gd name="T4" fmla="*/ 14 w 27"/>
                  <a:gd name="T5" fmla="*/ 0 h 27"/>
                  <a:gd name="T6" fmla="*/ 9 w 27"/>
                  <a:gd name="T7" fmla="*/ 2 h 27"/>
                  <a:gd name="T8" fmla="*/ 5 w 27"/>
                  <a:gd name="T9" fmla="*/ 6 h 27"/>
                  <a:gd name="T10" fmla="*/ 1 w 27"/>
                  <a:gd name="T11" fmla="*/ 11 h 27"/>
                  <a:gd name="T12" fmla="*/ 0 w 27"/>
                  <a:gd name="T13" fmla="*/ 15 h 27"/>
                  <a:gd name="T14" fmla="*/ 1 w 27"/>
                  <a:gd name="T15" fmla="*/ 22 h 27"/>
                  <a:gd name="T16" fmla="*/ 5 w 27"/>
                  <a:gd name="T17" fmla="*/ 27 h 27"/>
                  <a:gd name="T18" fmla="*/ 27 w 27"/>
                  <a:gd name="T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6"/>
                    </a:move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5" y="2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266"/>
              <p:cNvSpPr>
                <a:spLocks/>
              </p:cNvSpPr>
              <p:nvPr/>
            </p:nvSpPr>
            <p:spPr bwMode="auto">
              <a:xfrm>
                <a:off x="1696" y="2500"/>
                <a:ext cx="7" cy="10"/>
              </a:xfrm>
              <a:custGeom>
                <a:avLst/>
                <a:gdLst>
                  <a:gd name="T0" fmla="*/ 21 w 21"/>
                  <a:gd name="T1" fmla="*/ 0 h 31"/>
                  <a:gd name="T2" fmla="*/ 15 w 21"/>
                  <a:gd name="T3" fmla="*/ 0 h 31"/>
                  <a:gd name="T4" fmla="*/ 9 w 21"/>
                  <a:gd name="T5" fmla="*/ 1 h 31"/>
                  <a:gd name="T6" fmla="*/ 4 w 21"/>
                  <a:gd name="T7" fmla="*/ 5 h 31"/>
                  <a:gd name="T8" fmla="*/ 1 w 21"/>
                  <a:gd name="T9" fmla="*/ 11 h 31"/>
                  <a:gd name="T10" fmla="*/ 0 w 21"/>
                  <a:gd name="T11" fmla="*/ 16 h 31"/>
                  <a:gd name="T12" fmla="*/ 1 w 21"/>
                  <a:gd name="T13" fmla="*/ 21 h 31"/>
                  <a:gd name="T14" fmla="*/ 5 w 21"/>
                  <a:gd name="T15" fmla="*/ 27 h 31"/>
                  <a:gd name="T16" fmla="*/ 12 w 21"/>
                  <a:gd name="T17" fmla="*/ 31 h 31"/>
                  <a:gd name="T18" fmla="*/ 21 w 21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12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267"/>
              <p:cNvSpPr>
                <a:spLocks/>
              </p:cNvSpPr>
              <p:nvPr/>
            </p:nvSpPr>
            <p:spPr bwMode="auto">
              <a:xfrm>
                <a:off x="1700" y="2500"/>
                <a:ext cx="85" cy="98"/>
              </a:xfrm>
              <a:custGeom>
                <a:avLst/>
                <a:gdLst>
                  <a:gd name="T0" fmla="*/ 257 w 257"/>
                  <a:gd name="T1" fmla="*/ 294 h 294"/>
                  <a:gd name="T2" fmla="*/ 254 w 257"/>
                  <a:gd name="T3" fmla="*/ 253 h 294"/>
                  <a:gd name="T4" fmla="*/ 250 w 257"/>
                  <a:gd name="T5" fmla="*/ 218 h 294"/>
                  <a:gd name="T6" fmla="*/ 242 w 257"/>
                  <a:gd name="T7" fmla="*/ 187 h 294"/>
                  <a:gd name="T8" fmla="*/ 234 w 257"/>
                  <a:gd name="T9" fmla="*/ 158 h 294"/>
                  <a:gd name="T10" fmla="*/ 222 w 257"/>
                  <a:gd name="T11" fmla="*/ 133 h 294"/>
                  <a:gd name="T12" fmla="*/ 210 w 257"/>
                  <a:gd name="T13" fmla="*/ 113 h 294"/>
                  <a:gd name="T14" fmla="*/ 194 w 257"/>
                  <a:gd name="T15" fmla="*/ 94 h 294"/>
                  <a:gd name="T16" fmla="*/ 178 w 257"/>
                  <a:gd name="T17" fmla="*/ 78 h 294"/>
                  <a:gd name="T18" fmla="*/ 160 w 257"/>
                  <a:gd name="T19" fmla="*/ 63 h 294"/>
                  <a:gd name="T20" fmla="*/ 140 w 257"/>
                  <a:gd name="T21" fmla="*/ 52 h 294"/>
                  <a:gd name="T22" fmla="*/ 121 w 257"/>
                  <a:gd name="T23" fmla="*/ 42 h 294"/>
                  <a:gd name="T24" fmla="*/ 99 w 257"/>
                  <a:gd name="T25" fmla="*/ 33 h 294"/>
                  <a:gd name="T26" fmla="*/ 78 w 257"/>
                  <a:gd name="T27" fmla="*/ 24 h 294"/>
                  <a:gd name="T28" fmla="*/ 55 w 257"/>
                  <a:gd name="T29" fmla="*/ 16 h 294"/>
                  <a:gd name="T30" fmla="*/ 32 w 257"/>
                  <a:gd name="T31" fmla="*/ 8 h 294"/>
                  <a:gd name="T32" fmla="*/ 9 w 257"/>
                  <a:gd name="T33" fmla="*/ 0 h 294"/>
                  <a:gd name="T34" fmla="*/ 0 w 257"/>
                  <a:gd name="T35" fmla="*/ 31 h 294"/>
                  <a:gd name="T36" fmla="*/ 23 w 257"/>
                  <a:gd name="T37" fmla="*/ 39 h 294"/>
                  <a:gd name="T38" fmla="*/ 45 w 257"/>
                  <a:gd name="T39" fmla="*/ 47 h 294"/>
                  <a:gd name="T40" fmla="*/ 68 w 257"/>
                  <a:gd name="T41" fmla="*/ 54 h 294"/>
                  <a:gd name="T42" fmla="*/ 89 w 257"/>
                  <a:gd name="T43" fmla="*/ 62 h 294"/>
                  <a:gd name="T44" fmla="*/ 108 w 257"/>
                  <a:gd name="T45" fmla="*/ 70 h 294"/>
                  <a:gd name="T46" fmla="*/ 125 w 257"/>
                  <a:gd name="T47" fmla="*/ 79 h 294"/>
                  <a:gd name="T48" fmla="*/ 143 w 257"/>
                  <a:gd name="T49" fmla="*/ 90 h 294"/>
                  <a:gd name="T50" fmla="*/ 157 w 257"/>
                  <a:gd name="T51" fmla="*/ 101 h 294"/>
                  <a:gd name="T52" fmla="*/ 171 w 257"/>
                  <a:gd name="T53" fmla="*/ 114 h 294"/>
                  <a:gd name="T54" fmla="*/ 183 w 257"/>
                  <a:gd name="T55" fmla="*/ 129 h 294"/>
                  <a:gd name="T56" fmla="*/ 194 w 257"/>
                  <a:gd name="T57" fmla="*/ 150 h 294"/>
                  <a:gd name="T58" fmla="*/ 203 w 257"/>
                  <a:gd name="T59" fmla="*/ 170 h 294"/>
                  <a:gd name="T60" fmla="*/ 213 w 257"/>
                  <a:gd name="T61" fmla="*/ 194 h 294"/>
                  <a:gd name="T62" fmla="*/ 218 w 257"/>
                  <a:gd name="T63" fmla="*/ 224 h 294"/>
                  <a:gd name="T64" fmla="*/ 222 w 257"/>
                  <a:gd name="T65" fmla="*/ 256 h 294"/>
                  <a:gd name="T66" fmla="*/ 225 w 257"/>
                  <a:gd name="T67" fmla="*/ 294 h 294"/>
                  <a:gd name="T68" fmla="*/ 257 w 257"/>
                  <a:gd name="T6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7" h="294">
                    <a:moveTo>
                      <a:pt x="257" y="294"/>
                    </a:moveTo>
                    <a:lnTo>
                      <a:pt x="254" y="253"/>
                    </a:lnTo>
                    <a:lnTo>
                      <a:pt x="250" y="218"/>
                    </a:lnTo>
                    <a:lnTo>
                      <a:pt x="242" y="187"/>
                    </a:lnTo>
                    <a:lnTo>
                      <a:pt x="234" y="158"/>
                    </a:lnTo>
                    <a:lnTo>
                      <a:pt x="222" y="133"/>
                    </a:lnTo>
                    <a:lnTo>
                      <a:pt x="210" y="113"/>
                    </a:lnTo>
                    <a:lnTo>
                      <a:pt x="194" y="94"/>
                    </a:lnTo>
                    <a:lnTo>
                      <a:pt x="178" y="78"/>
                    </a:lnTo>
                    <a:lnTo>
                      <a:pt x="160" y="63"/>
                    </a:lnTo>
                    <a:lnTo>
                      <a:pt x="140" y="52"/>
                    </a:lnTo>
                    <a:lnTo>
                      <a:pt x="121" y="42"/>
                    </a:lnTo>
                    <a:lnTo>
                      <a:pt x="99" y="33"/>
                    </a:lnTo>
                    <a:lnTo>
                      <a:pt x="78" y="24"/>
                    </a:lnTo>
                    <a:lnTo>
                      <a:pt x="55" y="16"/>
                    </a:lnTo>
                    <a:lnTo>
                      <a:pt x="32" y="8"/>
                    </a:lnTo>
                    <a:lnTo>
                      <a:pt x="9" y="0"/>
                    </a:lnTo>
                    <a:lnTo>
                      <a:pt x="0" y="31"/>
                    </a:lnTo>
                    <a:lnTo>
                      <a:pt x="23" y="39"/>
                    </a:lnTo>
                    <a:lnTo>
                      <a:pt x="45" y="47"/>
                    </a:lnTo>
                    <a:lnTo>
                      <a:pt x="68" y="54"/>
                    </a:lnTo>
                    <a:lnTo>
                      <a:pt x="89" y="62"/>
                    </a:lnTo>
                    <a:lnTo>
                      <a:pt x="108" y="70"/>
                    </a:lnTo>
                    <a:lnTo>
                      <a:pt x="125" y="79"/>
                    </a:lnTo>
                    <a:lnTo>
                      <a:pt x="143" y="90"/>
                    </a:lnTo>
                    <a:lnTo>
                      <a:pt x="157" y="101"/>
                    </a:lnTo>
                    <a:lnTo>
                      <a:pt x="171" y="114"/>
                    </a:lnTo>
                    <a:lnTo>
                      <a:pt x="183" y="129"/>
                    </a:lnTo>
                    <a:lnTo>
                      <a:pt x="194" y="150"/>
                    </a:lnTo>
                    <a:lnTo>
                      <a:pt x="203" y="170"/>
                    </a:lnTo>
                    <a:lnTo>
                      <a:pt x="213" y="194"/>
                    </a:lnTo>
                    <a:lnTo>
                      <a:pt x="218" y="224"/>
                    </a:lnTo>
                    <a:lnTo>
                      <a:pt x="222" y="256"/>
                    </a:lnTo>
                    <a:lnTo>
                      <a:pt x="225" y="294"/>
                    </a:lnTo>
                    <a:lnTo>
                      <a:pt x="257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268"/>
              <p:cNvSpPr>
                <a:spLocks/>
              </p:cNvSpPr>
              <p:nvPr/>
            </p:nvSpPr>
            <p:spPr bwMode="auto">
              <a:xfrm>
                <a:off x="1696" y="2505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6 h 16"/>
                  <a:gd name="T4" fmla="*/ 5 w 32"/>
                  <a:gd name="T5" fmla="*/ 12 h 16"/>
                  <a:gd name="T6" fmla="*/ 11 w 32"/>
                  <a:gd name="T7" fmla="*/ 14 h 16"/>
                  <a:gd name="T8" fmla="*/ 16 w 32"/>
                  <a:gd name="T9" fmla="*/ 16 h 16"/>
                  <a:gd name="T10" fmla="*/ 23 w 32"/>
                  <a:gd name="T11" fmla="*/ 14 h 16"/>
                  <a:gd name="T12" fmla="*/ 27 w 32"/>
                  <a:gd name="T13" fmla="*/ 12 h 16"/>
                  <a:gd name="T14" fmla="*/ 31 w 32"/>
                  <a:gd name="T15" fmla="*/ 6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11" y="14"/>
                    </a:lnTo>
                    <a:lnTo>
                      <a:pt x="16" y="16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1" y="6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269"/>
              <p:cNvSpPr>
                <a:spLocks/>
              </p:cNvSpPr>
              <p:nvPr/>
            </p:nvSpPr>
            <p:spPr bwMode="auto">
              <a:xfrm>
                <a:off x="1897" y="2591"/>
                <a:ext cx="9" cy="9"/>
              </a:xfrm>
              <a:custGeom>
                <a:avLst/>
                <a:gdLst>
                  <a:gd name="T0" fmla="*/ 0 w 27"/>
                  <a:gd name="T1" fmla="*/ 24 h 28"/>
                  <a:gd name="T2" fmla="*/ 7 w 27"/>
                  <a:gd name="T3" fmla="*/ 28 h 28"/>
                  <a:gd name="T4" fmla="*/ 13 w 27"/>
                  <a:gd name="T5" fmla="*/ 28 h 28"/>
                  <a:gd name="T6" fmla="*/ 19 w 27"/>
                  <a:gd name="T7" fmla="*/ 27 h 28"/>
                  <a:gd name="T8" fmla="*/ 23 w 27"/>
                  <a:gd name="T9" fmla="*/ 23 h 28"/>
                  <a:gd name="T10" fmla="*/ 25 w 27"/>
                  <a:gd name="T11" fmla="*/ 17 h 28"/>
                  <a:gd name="T12" fmla="*/ 27 w 27"/>
                  <a:gd name="T13" fmla="*/ 10 h 28"/>
                  <a:gd name="T14" fmla="*/ 25 w 27"/>
                  <a:gd name="T15" fmla="*/ 5 h 28"/>
                  <a:gd name="T16" fmla="*/ 20 w 27"/>
                  <a:gd name="T17" fmla="*/ 0 h 28"/>
                  <a:gd name="T18" fmla="*/ 0 w 27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0" y="24"/>
                    </a:moveTo>
                    <a:lnTo>
                      <a:pt x="7" y="28"/>
                    </a:lnTo>
                    <a:lnTo>
                      <a:pt x="13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5" y="17"/>
                    </a:lnTo>
                    <a:lnTo>
                      <a:pt x="27" y="10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270"/>
              <p:cNvSpPr>
                <a:spLocks/>
              </p:cNvSpPr>
              <p:nvPr/>
            </p:nvSpPr>
            <p:spPr bwMode="auto">
              <a:xfrm>
                <a:off x="1875" y="2584"/>
                <a:ext cx="29" cy="15"/>
              </a:xfrm>
              <a:custGeom>
                <a:avLst/>
                <a:gdLst>
                  <a:gd name="T0" fmla="*/ 3 w 88"/>
                  <a:gd name="T1" fmla="*/ 34 h 46"/>
                  <a:gd name="T2" fmla="*/ 13 w 88"/>
                  <a:gd name="T3" fmla="*/ 32 h 46"/>
                  <a:gd name="T4" fmla="*/ 22 w 88"/>
                  <a:gd name="T5" fmla="*/ 32 h 46"/>
                  <a:gd name="T6" fmla="*/ 31 w 88"/>
                  <a:gd name="T7" fmla="*/ 32 h 46"/>
                  <a:gd name="T8" fmla="*/ 40 w 88"/>
                  <a:gd name="T9" fmla="*/ 34 h 46"/>
                  <a:gd name="T10" fmla="*/ 48 w 88"/>
                  <a:gd name="T11" fmla="*/ 35 h 46"/>
                  <a:gd name="T12" fmla="*/ 54 w 88"/>
                  <a:gd name="T13" fmla="*/ 38 h 46"/>
                  <a:gd name="T14" fmla="*/ 62 w 88"/>
                  <a:gd name="T15" fmla="*/ 42 h 46"/>
                  <a:gd name="T16" fmla="*/ 68 w 88"/>
                  <a:gd name="T17" fmla="*/ 46 h 46"/>
                  <a:gd name="T18" fmla="*/ 88 w 88"/>
                  <a:gd name="T19" fmla="*/ 22 h 46"/>
                  <a:gd name="T20" fmla="*/ 77 w 88"/>
                  <a:gd name="T21" fmla="*/ 16 h 46"/>
                  <a:gd name="T22" fmla="*/ 68 w 88"/>
                  <a:gd name="T23" fmla="*/ 9 h 46"/>
                  <a:gd name="T24" fmla="*/ 57 w 88"/>
                  <a:gd name="T25" fmla="*/ 5 h 46"/>
                  <a:gd name="T26" fmla="*/ 45 w 88"/>
                  <a:gd name="T27" fmla="*/ 1 h 46"/>
                  <a:gd name="T28" fmla="*/ 34 w 88"/>
                  <a:gd name="T29" fmla="*/ 1 h 46"/>
                  <a:gd name="T30" fmla="*/ 22 w 88"/>
                  <a:gd name="T31" fmla="*/ 0 h 46"/>
                  <a:gd name="T32" fmla="*/ 11 w 88"/>
                  <a:gd name="T33" fmla="*/ 1 h 46"/>
                  <a:gd name="T34" fmla="*/ 0 w 88"/>
                  <a:gd name="T35" fmla="*/ 1 h 46"/>
                  <a:gd name="T36" fmla="*/ 3 w 88"/>
                  <a:gd name="T37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6">
                    <a:moveTo>
                      <a:pt x="3" y="34"/>
                    </a:moveTo>
                    <a:lnTo>
                      <a:pt x="13" y="32"/>
                    </a:lnTo>
                    <a:lnTo>
                      <a:pt x="22" y="32"/>
                    </a:lnTo>
                    <a:lnTo>
                      <a:pt x="31" y="32"/>
                    </a:lnTo>
                    <a:lnTo>
                      <a:pt x="40" y="34"/>
                    </a:lnTo>
                    <a:lnTo>
                      <a:pt x="48" y="35"/>
                    </a:lnTo>
                    <a:lnTo>
                      <a:pt x="54" y="38"/>
                    </a:lnTo>
                    <a:lnTo>
                      <a:pt x="62" y="42"/>
                    </a:lnTo>
                    <a:lnTo>
                      <a:pt x="68" y="46"/>
                    </a:lnTo>
                    <a:lnTo>
                      <a:pt x="88" y="22"/>
                    </a:lnTo>
                    <a:lnTo>
                      <a:pt x="77" y="16"/>
                    </a:lnTo>
                    <a:lnTo>
                      <a:pt x="68" y="9"/>
                    </a:lnTo>
                    <a:lnTo>
                      <a:pt x="57" y="5"/>
                    </a:lnTo>
                    <a:lnTo>
                      <a:pt x="45" y="1"/>
                    </a:lnTo>
                    <a:lnTo>
                      <a:pt x="34" y="1"/>
                    </a:lnTo>
                    <a:lnTo>
                      <a:pt x="22" y="0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271"/>
              <p:cNvSpPr>
                <a:spLocks/>
              </p:cNvSpPr>
              <p:nvPr/>
            </p:nvSpPr>
            <p:spPr bwMode="auto">
              <a:xfrm>
                <a:off x="1895" y="2590"/>
                <a:ext cx="6" cy="10"/>
              </a:xfrm>
              <a:custGeom>
                <a:avLst/>
                <a:gdLst>
                  <a:gd name="T0" fmla="*/ 14 w 17"/>
                  <a:gd name="T1" fmla="*/ 0 h 32"/>
                  <a:gd name="T2" fmla="*/ 3 w 17"/>
                  <a:gd name="T3" fmla="*/ 6 h 32"/>
                  <a:gd name="T4" fmla="*/ 0 w 17"/>
                  <a:gd name="T5" fmla="*/ 17 h 32"/>
                  <a:gd name="T6" fmla="*/ 4 w 17"/>
                  <a:gd name="T7" fmla="*/ 28 h 32"/>
                  <a:gd name="T8" fmla="*/ 17 w 17"/>
                  <a:gd name="T9" fmla="*/ 32 h 32"/>
                  <a:gd name="T10" fmla="*/ 14 w 1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2">
                    <a:moveTo>
                      <a:pt x="14" y="0"/>
                    </a:moveTo>
                    <a:lnTo>
                      <a:pt x="3" y="6"/>
                    </a:lnTo>
                    <a:lnTo>
                      <a:pt x="0" y="17"/>
                    </a:lnTo>
                    <a:lnTo>
                      <a:pt x="4" y="28"/>
                    </a:lnTo>
                    <a:lnTo>
                      <a:pt x="17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272"/>
              <p:cNvSpPr>
                <a:spLocks/>
              </p:cNvSpPr>
              <p:nvPr/>
            </p:nvSpPr>
            <p:spPr bwMode="auto">
              <a:xfrm>
                <a:off x="1871" y="2526"/>
                <a:ext cx="7" cy="11"/>
              </a:xfrm>
              <a:custGeom>
                <a:avLst/>
                <a:gdLst>
                  <a:gd name="T0" fmla="*/ 0 w 19"/>
                  <a:gd name="T1" fmla="*/ 33 h 33"/>
                  <a:gd name="T2" fmla="*/ 6 w 19"/>
                  <a:gd name="T3" fmla="*/ 33 h 33"/>
                  <a:gd name="T4" fmla="*/ 13 w 19"/>
                  <a:gd name="T5" fmla="*/ 30 h 33"/>
                  <a:gd name="T6" fmla="*/ 16 w 19"/>
                  <a:gd name="T7" fmla="*/ 25 h 33"/>
                  <a:gd name="T8" fmla="*/ 19 w 19"/>
                  <a:gd name="T9" fmla="*/ 19 h 33"/>
                  <a:gd name="T10" fmla="*/ 19 w 19"/>
                  <a:gd name="T11" fmla="*/ 14 h 33"/>
                  <a:gd name="T12" fmla="*/ 16 w 19"/>
                  <a:gd name="T13" fmla="*/ 7 h 33"/>
                  <a:gd name="T14" fmla="*/ 12 w 19"/>
                  <a:gd name="T15" fmla="*/ 3 h 33"/>
                  <a:gd name="T16" fmla="*/ 5 w 19"/>
                  <a:gd name="T17" fmla="*/ 0 h 33"/>
                  <a:gd name="T18" fmla="*/ 0 w 19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0" y="33"/>
                    </a:moveTo>
                    <a:lnTo>
                      <a:pt x="6" y="33"/>
                    </a:lnTo>
                    <a:lnTo>
                      <a:pt x="13" y="30"/>
                    </a:lnTo>
                    <a:lnTo>
                      <a:pt x="16" y="25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16" y="7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273"/>
              <p:cNvSpPr>
                <a:spLocks/>
              </p:cNvSpPr>
              <p:nvPr/>
            </p:nvSpPr>
            <p:spPr bwMode="auto">
              <a:xfrm>
                <a:off x="1833" y="2524"/>
                <a:ext cx="40" cy="13"/>
              </a:xfrm>
              <a:custGeom>
                <a:avLst/>
                <a:gdLst>
                  <a:gd name="T0" fmla="*/ 8 w 122"/>
                  <a:gd name="T1" fmla="*/ 39 h 40"/>
                  <a:gd name="T2" fmla="*/ 21 w 122"/>
                  <a:gd name="T3" fmla="*/ 36 h 40"/>
                  <a:gd name="T4" fmla="*/ 35 w 122"/>
                  <a:gd name="T5" fmla="*/ 33 h 40"/>
                  <a:gd name="T6" fmla="*/ 47 w 122"/>
                  <a:gd name="T7" fmla="*/ 32 h 40"/>
                  <a:gd name="T8" fmla="*/ 60 w 122"/>
                  <a:gd name="T9" fmla="*/ 32 h 40"/>
                  <a:gd name="T10" fmla="*/ 74 w 122"/>
                  <a:gd name="T11" fmla="*/ 33 h 40"/>
                  <a:gd name="T12" fmla="*/ 86 w 122"/>
                  <a:gd name="T13" fmla="*/ 35 h 40"/>
                  <a:gd name="T14" fmla="*/ 101 w 122"/>
                  <a:gd name="T15" fmla="*/ 37 h 40"/>
                  <a:gd name="T16" fmla="*/ 117 w 122"/>
                  <a:gd name="T17" fmla="*/ 40 h 40"/>
                  <a:gd name="T18" fmla="*/ 122 w 122"/>
                  <a:gd name="T19" fmla="*/ 8 h 40"/>
                  <a:gd name="T20" fmla="*/ 106 w 122"/>
                  <a:gd name="T21" fmla="*/ 5 h 40"/>
                  <a:gd name="T22" fmla="*/ 90 w 122"/>
                  <a:gd name="T23" fmla="*/ 2 h 40"/>
                  <a:gd name="T24" fmla="*/ 75 w 122"/>
                  <a:gd name="T25" fmla="*/ 1 h 40"/>
                  <a:gd name="T26" fmla="*/ 60 w 122"/>
                  <a:gd name="T27" fmla="*/ 0 h 40"/>
                  <a:gd name="T28" fmla="*/ 46 w 122"/>
                  <a:gd name="T29" fmla="*/ 0 h 40"/>
                  <a:gd name="T30" fmla="*/ 31 w 122"/>
                  <a:gd name="T31" fmla="*/ 2 h 40"/>
                  <a:gd name="T32" fmla="*/ 16 w 122"/>
                  <a:gd name="T33" fmla="*/ 5 h 40"/>
                  <a:gd name="T34" fmla="*/ 0 w 122"/>
                  <a:gd name="T35" fmla="*/ 9 h 40"/>
                  <a:gd name="T36" fmla="*/ 8 w 122"/>
                  <a:gd name="T3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40">
                    <a:moveTo>
                      <a:pt x="8" y="39"/>
                    </a:moveTo>
                    <a:lnTo>
                      <a:pt x="21" y="36"/>
                    </a:lnTo>
                    <a:lnTo>
                      <a:pt x="35" y="33"/>
                    </a:lnTo>
                    <a:lnTo>
                      <a:pt x="47" y="32"/>
                    </a:lnTo>
                    <a:lnTo>
                      <a:pt x="60" y="32"/>
                    </a:lnTo>
                    <a:lnTo>
                      <a:pt x="74" y="33"/>
                    </a:lnTo>
                    <a:lnTo>
                      <a:pt x="86" y="35"/>
                    </a:lnTo>
                    <a:lnTo>
                      <a:pt x="101" y="37"/>
                    </a:lnTo>
                    <a:lnTo>
                      <a:pt x="117" y="40"/>
                    </a:lnTo>
                    <a:lnTo>
                      <a:pt x="122" y="8"/>
                    </a:lnTo>
                    <a:lnTo>
                      <a:pt x="106" y="5"/>
                    </a:lnTo>
                    <a:lnTo>
                      <a:pt x="90" y="2"/>
                    </a:lnTo>
                    <a:lnTo>
                      <a:pt x="75" y="1"/>
                    </a:lnTo>
                    <a:lnTo>
                      <a:pt x="60" y="0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16" y="5"/>
                    </a:lnTo>
                    <a:lnTo>
                      <a:pt x="0" y="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274"/>
              <p:cNvSpPr>
                <a:spLocks/>
              </p:cNvSpPr>
              <p:nvPr/>
            </p:nvSpPr>
            <p:spPr bwMode="auto">
              <a:xfrm>
                <a:off x="1867" y="2527"/>
                <a:ext cx="7" cy="9"/>
              </a:xfrm>
              <a:custGeom>
                <a:avLst/>
                <a:gdLst>
                  <a:gd name="T0" fmla="*/ 10 w 20"/>
                  <a:gd name="T1" fmla="*/ 0 h 29"/>
                  <a:gd name="T2" fmla="*/ 5 w 20"/>
                  <a:gd name="T3" fmla="*/ 4 h 29"/>
                  <a:gd name="T4" fmla="*/ 1 w 20"/>
                  <a:gd name="T5" fmla="*/ 8 h 29"/>
                  <a:gd name="T6" fmla="*/ 0 w 20"/>
                  <a:gd name="T7" fmla="*/ 13 h 29"/>
                  <a:gd name="T8" fmla="*/ 0 w 20"/>
                  <a:gd name="T9" fmla="*/ 19 h 29"/>
                  <a:gd name="T10" fmla="*/ 2 w 20"/>
                  <a:gd name="T11" fmla="*/ 24 h 29"/>
                  <a:gd name="T12" fmla="*/ 6 w 20"/>
                  <a:gd name="T13" fmla="*/ 28 h 29"/>
                  <a:gd name="T14" fmla="*/ 13 w 20"/>
                  <a:gd name="T15" fmla="*/ 29 h 29"/>
                  <a:gd name="T16" fmla="*/ 20 w 20"/>
                  <a:gd name="T17" fmla="*/ 29 h 29"/>
                  <a:gd name="T18" fmla="*/ 10 w 20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0" y="0"/>
                    </a:move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3" y="29"/>
                    </a:lnTo>
                    <a:lnTo>
                      <a:pt x="20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275"/>
              <p:cNvSpPr>
                <a:spLocks/>
              </p:cNvSpPr>
              <p:nvPr/>
            </p:nvSpPr>
            <p:spPr bwMode="auto">
              <a:xfrm>
                <a:off x="1782" y="2397"/>
                <a:ext cx="10" cy="7"/>
              </a:xfrm>
              <a:custGeom>
                <a:avLst/>
                <a:gdLst>
                  <a:gd name="T0" fmla="*/ 30 w 30"/>
                  <a:gd name="T1" fmla="*/ 21 h 21"/>
                  <a:gd name="T2" fmla="*/ 30 w 30"/>
                  <a:gd name="T3" fmla="*/ 14 h 21"/>
                  <a:gd name="T4" fmla="*/ 29 w 30"/>
                  <a:gd name="T5" fmla="*/ 7 h 21"/>
                  <a:gd name="T6" fmla="*/ 25 w 30"/>
                  <a:gd name="T7" fmla="*/ 3 h 21"/>
                  <a:gd name="T8" fmla="*/ 19 w 30"/>
                  <a:gd name="T9" fmla="*/ 0 h 21"/>
                  <a:gd name="T10" fmla="*/ 14 w 30"/>
                  <a:gd name="T11" fmla="*/ 0 h 21"/>
                  <a:gd name="T12" fmla="*/ 7 w 30"/>
                  <a:gd name="T13" fmla="*/ 2 h 21"/>
                  <a:gd name="T14" fmla="*/ 3 w 30"/>
                  <a:gd name="T15" fmla="*/ 6 h 21"/>
                  <a:gd name="T16" fmla="*/ 0 w 30"/>
                  <a:gd name="T17" fmla="*/ 11 h 21"/>
                  <a:gd name="T18" fmla="*/ 30 w 30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30" y="21"/>
                    </a:moveTo>
                    <a:lnTo>
                      <a:pt x="30" y="14"/>
                    </a:lnTo>
                    <a:lnTo>
                      <a:pt x="29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276"/>
              <p:cNvSpPr>
                <a:spLocks/>
              </p:cNvSpPr>
              <p:nvPr/>
            </p:nvSpPr>
            <p:spPr bwMode="auto">
              <a:xfrm>
                <a:off x="1775" y="2401"/>
                <a:ext cx="17" cy="77"/>
              </a:xfrm>
              <a:custGeom>
                <a:avLst/>
                <a:gdLst>
                  <a:gd name="T0" fmla="*/ 40 w 51"/>
                  <a:gd name="T1" fmla="*/ 228 h 232"/>
                  <a:gd name="T2" fmla="*/ 34 w 51"/>
                  <a:gd name="T3" fmla="*/ 166 h 232"/>
                  <a:gd name="T4" fmla="*/ 32 w 51"/>
                  <a:gd name="T5" fmla="*/ 112 h 232"/>
                  <a:gd name="T6" fmla="*/ 38 w 51"/>
                  <a:gd name="T7" fmla="*/ 62 h 232"/>
                  <a:gd name="T8" fmla="*/ 51 w 51"/>
                  <a:gd name="T9" fmla="*/ 10 h 232"/>
                  <a:gd name="T10" fmla="*/ 21 w 51"/>
                  <a:gd name="T11" fmla="*/ 0 h 232"/>
                  <a:gd name="T12" fmla="*/ 5 w 51"/>
                  <a:gd name="T13" fmla="*/ 57 h 232"/>
                  <a:gd name="T14" fmla="*/ 0 w 51"/>
                  <a:gd name="T15" fmla="*/ 112 h 232"/>
                  <a:gd name="T16" fmla="*/ 1 w 51"/>
                  <a:gd name="T17" fmla="*/ 168 h 232"/>
                  <a:gd name="T18" fmla="*/ 8 w 51"/>
                  <a:gd name="T19" fmla="*/ 232 h 232"/>
                  <a:gd name="T20" fmla="*/ 40 w 51"/>
                  <a:gd name="T21" fmla="*/ 22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32">
                    <a:moveTo>
                      <a:pt x="40" y="228"/>
                    </a:moveTo>
                    <a:lnTo>
                      <a:pt x="34" y="166"/>
                    </a:lnTo>
                    <a:lnTo>
                      <a:pt x="32" y="112"/>
                    </a:lnTo>
                    <a:lnTo>
                      <a:pt x="38" y="6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5" y="57"/>
                    </a:lnTo>
                    <a:lnTo>
                      <a:pt x="0" y="112"/>
                    </a:lnTo>
                    <a:lnTo>
                      <a:pt x="1" y="168"/>
                    </a:lnTo>
                    <a:lnTo>
                      <a:pt x="8" y="232"/>
                    </a:lnTo>
                    <a:lnTo>
                      <a:pt x="40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277"/>
              <p:cNvSpPr>
                <a:spLocks/>
              </p:cNvSpPr>
              <p:nvPr/>
            </p:nvSpPr>
            <p:spPr bwMode="auto">
              <a:xfrm>
                <a:off x="1781" y="2402"/>
                <a:ext cx="11" cy="6"/>
              </a:xfrm>
              <a:custGeom>
                <a:avLst/>
                <a:gdLst>
                  <a:gd name="T0" fmla="*/ 0 w 32"/>
                  <a:gd name="T1" fmla="*/ 3 h 18"/>
                  <a:gd name="T2" fmla="*/ 1 w 32"/>
                  <a:gd name="T3" fmla="*/ 10 h 18"/>
                  <a:gd name="T4" fmla="*/ 7 w 32"/>
                  <a:gd name="T5" fmla="*/ 14 h 18"/>
                  <a:gd name="T6" fmla="*/ 11 w 32"/>
                  <a:gd name="T7" fmla="*/ 17 h 18"/>
                  <a:gd name="T8" fmla="*/ 18 w 32"/>
                  <a:gd name="T9" fmla="*/ 18 h 18"/>
                  <a:gd name="T10" fmla="*/ 23 w 32"/>
                  <a:gd name="T11" fmla="*/ 15 h 18"/>
                  <a:gd name="T12" fmla="*/ 28 w 32"/>
                  <a:gd name="T13" fmla="*/ 12 h 18"/>
                  <a:gd name="T14" fmla="*/ 31 w 32"/>
                  <a:gd name="T15" fmla="*/ 7 h 18"/>
                  <a:gd name="T16" fmla="*/ 32 w 32"/>
                  <a:gd name="T17" fmla="*/ 0 h 18"/>
                  <a:gd name="T18" fmla="*/ 0 w 3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0" y="3"/>
                    </a:moveTo>
                    <a:lnTo>
                      <a:pt x="1" y="10"/>
                    </a:lnTo>
                    <a:lnTo>
                      <a:pt x="7" y="14"/>
                    </a:lnTo>
                    <a:lnTo>
                      <a:pt x="11" y="17"/>
                    </a:lnTo>
                    <a:lnTo>
                      <a:pt x="18" y="18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278"/>
              <p:cNvSpPr>
                <a:spLocks/>
              </p:cNvSpPr>
              <p:nvPr/>
            </p:nvSpPr>
            <p:spPr bwMode="auto">
              <a:xfrm>
                <a:off x="1841" y="2387"/>
                <a:ext cx="10" cy="6"/>
              </a:xfrm>
              <a:custGeom>
                <a:avLst/>
                <a:gdLst>
                  <a:gd name="T0" fmla="*/ 30 w 30"/>
                  <a:gd name="T1" fmla="*/ 19 h 19"/>
                  <a:gd name="T2" fmla="*/ 30 w 30"/>
                  <a:gd name="T3" fmla="*/ 12 h 19"/>
                  <a:gd name="T4" fmla="*/ 28 w 30"/>
                  <a:gd name="T5" fmla="*/ 7 h 19"/>
                  <a:gd name="T6" fmla="*/ 24 w 30"/>
                  <a:gd name="T7" fmla="*/ 3 h 19"/>
                  <a:gd name="T8" fmla="*/ 19 w 30"/>
                  <a:gd name="T9" fmla="*/ 0 h 19"/>
                  <a:gd name="T10" fmla="*/ 12 w 30"/>
                  <a:gd name="T11" fmla="*/ 0 h 19"/>
                  <a:gd name="T12" fmla="*/ 7 w 30"/>
                  <a:gd name="T13" fmla="*/ 1 h 19"/>
                  <a:gd name="T14" fmla="*/ 3 w 30"/>
                  <a:gd name="T15" fmla="*/ 6 h 19"/>
                  <a:gd name="T16" fmla="*/ 0 w 30"/>
                  <a:gd name="T17" fmla="*/ 12 h 19"/>
                  <a:gd name="T18" fmla="*/ 30 w 30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30" y="19"/>
                    </a:moveTo>
                    <a:lnTo>
                      <a:pt x="30" y="12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279"/>
              <p:cNvSpPr>
                <a:spLocks/>
              </p:cNvSpPr>
              <p:nvPr/>
            </p:nvSpPr>
            <p:spPr bwMode="auto">
              <a:xfrm>
                <a:off x="1839" y="2391"/>
                <a:ext cx="66" cy="71"/>
              </a:xfrm>
              <a:custGeom>
                <a:avLst/>
                <a:gdLst>
                  <a:gd name="T0" fmla="*/ 197 w 197"/>
                  <a:gd name="T1" fmla="*/ 196 h 213"/>
                  <a:gd name="T2" fmla="*/ 185 w 197"/>
                  <a:gd name="T3" fmla="*/ 180 h 213"/>
                  <a:gd name="T4" fmla="*/ 171 w 197"/>
                  <a:gd name="T5" fmla="*/ 166 h 213"/>
                  <a:gd name="T6" fmla="*/ 156 w 197"/>
                  <a:gd name="T7" fmla="*/ 154 h 213"/>
                  <a:gd name="T8" fmla="*/ 140 w 197"/>
                  <a:gd name="T9" fmla="*/ 143 h 213"/>
                  <a:gd name="T10" fmla="*/ 124 w 197"/>
                  <a:gd name="T11" fmla="*/ 134 h 213"/>
                  <a:gd name="T12" fmla="*/ 108 w 197"/>
                  <a:gd name="T13" fmla="*/ 124 h 213"/>
                  <a:gd name="T14" fmla="*/ 93 w 197"/>
                  <a:gd name="T15" fmla="*/ 116 h 213"/>
                  <a:gd name="T16" fmla="*/ 78 w 197"/>
                  <a:gd name="T17" fmla="*/ 107 h 213"/>
                  <a:gd name="T18" fmla="*/ 66 w 197"/>
                  <a:gd name="T19" fmla="*/ 99 h 213"/>
                  <a:gd name="T20" fmla="*/ 55 w 197"/>
                  <a:gd name="T21" fmla="*/ 88 h 213"/>
                  <a:gd name="T22" fmla="*/ 46 w 197"/>
                  <a:gd name="T23" fmla="*/ 80 h 213"/>
                  <a:gd name="T24" fmla="*/ 39 w 197"/>
                  <a:gd name="T25" fmla="*/ 69 h 213"/>
                  <a:gd name="T26" fmla="*/ 34 w 197"/>
                  <a:gd name="T27" fmla="*/ 57 h 213"/>
                  <a:gd name="T28" fmla="*/ 31 w 197"/>
                  <a:gd name="T29" fmla="*/ 45 h 213"/>
                  <a:gd name="T30" fmla="*/ 31 w 197"/>
                  <a:gd name="T31" fmla="*/ 27 h 213"/>
                  <a:gd name="T32" fmla="*/ 35 w 197"/>
                  <a:gd name="T33" fmla="*/ 7 h 213"/>
                  <a:gd name="T34" fmla="*/ 5 w 197"/>
                  <a:gd name="T35" fmla="*/ 0 h 213"/>
                  <a:gd name="T36" fmla="*/ 0 w 197"/>
                  <a:gd name="T37" fmla="*/ 25 h 213"/>
                  <a:gd name="T38" fmla="*/ 0 w 197"/>
                  <a:gd name="T39" fmla="*/ 46 h 213"/>
                  <a:gd name="T40" fmla="*/ 4 w 197"/>
                  <a:gd name="T41" fmla="*/ 66 h 213"/>
                  <a:gd name="T42" fmla="*/ 11 w 197"/>
                  <a:gd name="T43" fmla="*/ 83 h 213"/>
                  <a:gd name="T44" fmla="*/ 20 w 197"/>
                  <a:gd name="T45" fmla="*/ 100 h 213"/>
                  <a:gd name="T46" fmla="*/ 34 w 197"/>
                  <a:gd name="T47" fmla="*/ 112 h 213"/>
                  <a:gd name="T48" fmla="*/ 47 w 197"/>
                  <a:gd name="T49" fmla="*/ 124 h 213"/>
                  <a:gd name="T50" fmla="*/ 62 w 197"/>
                  <a:gd name="T51" fmla="*/ 134 h 213"/>
                  <a:gd name="T52" fmla="*/ 78 w 197"/>
                  <a:gd name="T53" fmla="*/ 143 h 213"/>
                  <a:gd name="T54" fmla="*/ 93 w 197"/>
                  <a:gd name="T55" fmla="*/ 151 h 213"/>
                  <a:gd name="T56" fmla="*/ 109 w 197"/>
                  <a:gd name="T57" fmla="*/ 161 h 213"/>
                  <a:gd name="T58" fmla="*/ 124 w 197"/>
                  <a:gd name="T59" fmla="*/ 170 h 213"/>
                  <a:gd name="T60" fmla="*/ 137 w 197"/>
                  <a:gd name="T61" fmla="*/ 180 h 213"/>
                  <a:gd name="T62" fmla="*/ 150 w 197"/>
                  <a:gd name="T63" fmla="*/ 189 h 213"/>
                  <a:gd name="T64" fmla="*/ 162 w 197"/>
                  <a:gd name="T65" fmla="*/ 200 h 213"/>
                  <a:gd name="T66" fmla="*/ 171 w 197"/>
                  <a:gd name="T67" fmla="*/ 213 h 213"/>
                  <a:gd name="T68" fmla="*/ 197 w 197"/>
                  <a:gd name="T69" fmla="*/ 19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213">
                    <a:moveTo>
                      <a:pt x="197" y="196"/>
                    </a:moveTo>
                    <a:lnTo>
                      <a:pt x="185" y="180"/>
                    </a:lnTo>
                    <a:lnTo>
                      <a:pt x="171" y="166"/>
                    </a:lnTo>
                    <a:lnTo>
                      <a:pt x="156" y="154"/>
                    </a:lnTo>
                    <a:lnTo>
                      <a:pt x="140" y="143"/>
                    </a:lnTo>
                    <a:lnTo>
                      <a:pt x="124" y="134"/>
                    </a:lnTo>
                    <a:lnTo>
                      <a:pt x="108" y="124"/>
                    </a:lnTo>
                    <a:lnTo>
                      <a:pt x="93" y="116"/>
                    </a:lnTo>
                    <a:lnTo>
                      <a:pt x="78" y="107"/>
                    </a:lnTo>
                    <a:lnTo>
                      <a:pt x="66" y="99"/>
                    </a:lnTo>
                    <a:lnTo>
                      <a:pt x="55" y="88"/>
                    </a:lnTo>
                    <a:lnTo>
                      <a:pt x="46" y="80"/>
                    </a:lnTo>
                    <a:lnTo>
                      <a:pt x="39" y="69"/>
                    </a:lnTo>
                    <a:lnTo>
                      <a:pt x="34" y="57"/>
                    </a:lnTo>
                    <a:lnTo>
                      <a:pt x="31" y="45"/>
                    </a:lnTo>
                    <a:lnTo>
                      <a:pt x="31" y="27"/>
                    </a:lnTo>
                    <a:lnTo>
                      <a:pt x="35" y="7"/>
                    </a:lnTo>
                    <a:lnTo>
                      <a:pt x="5" y="0"/>
                    </a:lnTo>
                    <a:lnTo>
                      <a:pt x="0" y="25"/>
                    </a:lnTo>
                    <a:lnTo>
                      <a:pt x="0" y="46"/>
                    </a:lnTo>
                    <a:lnTo>
                      <a:pt x="4" y="66"/>
                    </a:lnTo>
                    <a:lnTo>
                      <a:pt x="11" y="83"/>
                    </a:lnTo>
                    <a:lnTo>
                      <a:pt x="20" y="100"/>
                    </a:lnTo>
                    <a:lnTo>
                      <a:pt x="34" y="112"/>
                    </a:lnTo>
                    <a:lnTo>
                      <a:pt x="47" y="124"/>
                    </a:lnTo>
                    <a:lnTo>
                      <a:pt x="62" y="134"/>
                    </a:lnTo>
                    <a:lnTo>
                      <a:pt x="78" y="143"/>
                    </a:lnTo>
                    <a:lnTo>
                      <a:pt x="93" y="151"/>
                    </a:lnTo>
                    <a:lnTo>
                      <a:pt x="109" y="161"/>
                    </a:lnTo>
                    <a:lnTo>
                      <a:pt x="124" y="170"/>
                    </a:lnTo>
                    <a:lnTo>
                      <a:pt x="137" y="180"/>
                    </a:lnTo>
                    <a:lnTo>
                      <a:pt x="150" y="189"/>
                    </a:lnTo>
                    <a:lnTo>
                      <a:pt x="162" y="200"/>
                    </a:lnTo>
                    <a:lnTo>
                      <a:pt x="171" y="213"/>
                    </a:lnTo>
                    <a:lnTo>
                      <a:pt x="197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280"/>
              <p:cNvSpPr>
                <a:spLocks/>
              </p:cNvSpPr>
              <p:nvPr/>
            </p:nvSpPr>
            <p:spPr bwMode="auto">
              <a:xfrm>
                <a:off x="1841" y="2389"/>
                <a:ext cx="10" cy="8"/>
              </a:xfrm>
              <a:custGeom>
                <a:avLst/>
                <a:gdLst>
                  <a:gd name="T0" fmla="*/ 0 w 30"/>
                  <a:gd name="T1" fmla="*/ 16 h 24"/>
                  <a:gd name="T2" fmla="*/ 6 w 30"/>
                  <a:gd name="T3" fmla="*/ 22 h 24"/>
                  <a:gd name="T4" fmla="*/ 11 w 30"/>
                  <a:gd name="T5" fmla="*/ 24 h 24"/>
                  <a:gd name="T6" fmla="*/ 17 w 30"/>
                  <a:gd name="T7" fmla="*/ 23 h 24"/>
                  <a:gd name="T8" fmla="*/ 22 w 30"/>
                  <a:gd name="T9" fmla="*/ 22 h 24"/>
                  <a:gd name="T10" fmla="*/ 26 w 30"/>
                  <a:gd name="T11" fmla="*/ 18 h 24"/>
                  <a:gd name="T12" fmla="*/ 29 w 30"/>
                  <a:gd name="T13" fmla="*/ 12 h 24"/>
                  <a:gd name="T14" fmla="*/ 30 w 30"/>
                  <a:gd name="T15" fmla="*/ 7 h 24"/>
                  <a:gd name="T16" fmla="*/ 27 w 30"/>
                  <a:gd name="T17" fmla="*/ 0 h 24"/>
                  <a:gd name="T18" fmla="*/ 0 w 30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0" y="16"/>
                    </a:moveTo>
                    <a:lnTo>
                      <a:pt x="6" y="22"/>
                    </a:lnTo>
                    <a:lnTo>
                      <a:pt x="11" y="24"/>
                    </a:lnTo>
                    <a:lnTo>
                      <a:pt x="17" y="23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281"/>
              <p:cNvSpPr>
                <a:spLocks/>
              </p:cNvSpPr>
              <p:nvPr/>
            </p:nvSpPr>
            <p:spPr bwMode="auto">
              <a:xfrm>
                <a:off x="1850" y="2362"/>
                <a:ext cx="9" cy="8"/>
              </a:xfrm>
              <a:custGeom>
                <a:avLst/>
                <a:gdLst>
                  <a:gd name="T0" fmla="*/ 0 w 27"/>
                  <a:gd name="T1" fmla="*/ 20 h 24"/>
                  <a:gd name="T2" fmla="*/ 5 w 27"/>
                  <a:gd name="T3" fmla="*/ 24 h 24"/>
                  <a:gd name="T4" fmla="*/ 11 w 27"/>
                  <a:gd name="T5" fmla="*/ 24 h 24"/>
                  <a:gd name="T6" fmla="*/ 17 w 27"/>
                  <a:gd name="T7" fmla="*/ 24 h 24"/>
                  <a:gd name="T8" fmla="*/ 22 w 27"/>
                  <a:gd name="T9" fmla="*/ 20 h 24"/>
                  <a:gd name="T10" fmla="*/ 26 w 27"/>
                  <a:gd name="T11" fmla="*/ 16 h 24"/>
                  <a:gd name="T12" fmla="*/ 27 w 27"/>
                  <a:gd name="T13" fmla="*/ 12 h 24"/>
                  <a:gd name="T14" fmla="*/ 27 w 27"/>
                  <a:gd name="T15" fmla="*/ 5 h 24"/>
                  <a:gd name="T16" fmla="*/ 23 w 27"/>
                  <a:gd name="T17" fmla="*/ 0 h 24"/>
                  <a:gd name="T18" fmla="*/ 0 w 27"/>
                  <a:gd name="T1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0" y="20"/>
                    </a:moveTo>
                    <a:lnTo>
                      <a:pt x="5" y="24"/>
                    </a:lnTo>
                    <a:lnTo>
                      <a:pt x="11" y="24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6" y="16"/>
                    </a:lnTo>
                    <a:lnTo>
                      <a:pt x="27" y="12"/>
                    </a:lnTo>
                    <a:lnTo>
                      <a:pt x="27" y="5"/>
                    </a:lnTo>
                    <a:lnTo>
                      <a:pt x="23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282"/>
              <p:cNvSpPr>
                <a:spLocks/>
              </p:cNvSpPr>
              <p:nvPr/>
            </p:nvSpPr>
            <p:spPr bwMode="auto">
              <a:xfrm>
                <a:off x="1807" y="2349"/>
                <a:ext cx="51" cy="20"/>
              </a:xfrm>
              <a:custGeom>
                <a:avLst/>
                <a:gdLst>
                  <a:gd name="T0" fmla="*/ 22 w 151"/>
                  <a:gd name="T1" fmla="*/ 46 h 58"/>
                  <a:gd name="T2" fmla="*/ 33 w 151"/>
                  <a:gd name="T3" fmla="*/ 38 h 58"/>
                  <a:gd name="T4" fmla="*/ 45 w 151"/>
                  <a:gd name="T5" fmla="*/ 34 h 58"/>
                  <a:gd name="T6" fmla="*/ 58 w 151"/>
                  <a:gd name="T7" fmla="*/ 31 h 58"/>
                  <a:gd name="T8" fmla="*/ 74 w 151"/>
                  <a:gd name="T9" fmla="*/ 31 h 58"/>
                  <a:gd name="T10" fmla="*/ 89 w 151"/>
                  <a:gd name="T11" fmla="*/ 34 h 58"/>
                  <a:gd name="T12" fmla="*/ 104 w 151"/>
                  <a:gd name="T13" fmla="*/ 41 h 58"/>
                  <a:gd name="T14" fmla="*/ 116 w 151"/>
                  <a:gd name="T15" fmla="*/ 47 h 58"/>
                  <a:gd name="T16" fmla="*/ 127 w 151"/>
                  <a:gd name="T17" fmla="*/ 58 h 58"/>
                  <a:gd name="T18" fmla="*/ 151 w 151"/>
                  <a:gd name="T19" fmla="*/ 38 h 58"/>
                  <a:gd name="T20" fmla="*/ 135 w 151"/>
                  <a:gd name="T21" fmla="*/ 23 h 58"/>
                  <a:gd name="T22" fmla="*/ 118 w 151"/>
                  <a:gd name="T23" fmla="*/ 12 h 58"/>
                  <a:gd name="T24" fmla="*/ 97 w 151"/>
                  <a:gd name="T25" fmla="*/ 4 h 58"/>
                  <a:gd name="T26" fmla="*/ 77 w 151"/>
                  <a:gd name="T27" fmla="*/ 0 h 58"/>
                  <a:gd name="T28" fmla="*/ 57 w 151"/>
                  <a:gd name="T29" fmla="*/ 0 h 58"/>
                  <a:gd name="T30" fmla="*/ 35 w 151"/>
                  <a:gd name="T31" fmla="*/ 3 h 58"/>
                  <a:gd name="T32" fmla="*/ 18 w 151"/>
                  <a:gd name="T33" fmla="*/ 12 h 58"/>
                  <a:gd name="T34" fmla="*/ 0 w 151"/>
                  <a:gd name="T35" fmla="*/ 24 h 58"/>
                  <a:gd name="T36" fmla="*/ 22 w 151"/>
                  <a:gd name="T37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">
                    <a:moveTo>
                      <a:pt x="22" y="46"/>
                    </a:moveTo>
                    <a:lnTo>
                      <a:pt x="33" y="38"/>
                    </a:lnTo>
                    <a:lnTo>
                      <a:pt x="45" y="34"/>
                    </a:lnTo>
                    <a:lnTo>
                      <a:pt x="58" y="31"/>
                    </a:lnTo>
                    <a:lnTo>
                      <a:pt x="74" y="31"/>
                    </a:lnTo>
                    <a:lnTo>
                      <a:pt x="89" y="34"/>
                    </a:lnTo>
                    <a:lnTo>
                      <a:pt x="104" y="41"/>
                    </a:lnTo>
                    <a:lnTo>
                      <a:pt x="116" y="47"/>
                    </a:lnTo>
                    <a:lnTo>
                      <a:pt x="127" y="58"/>
                    </a:lnTo>
                    <a:lnTo>
                      <a:pt x="151" y="38"/>
                    </a:lnTo>
                    <a:lnTo>
                      <a:pt x="135" y="23"/>
                    </a:lnTo>
                    <a:lnTo>
                      <a:pt x="118" y="12"/>
                    </a:lnTo>
                    <a:lnTo>
                      <a:pt x="97" y="4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35" y="3"/>
                    </a:lnTo>
                    <a:lnTo>
                      <a:pt x="18" y="12"/>
                    </a:lnTo>
                    <a:lnTo>
                      <a:pt x="0" y="24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283"/>
              <p:cNvSpPr>
                <a:spLocks/>
              </p:cNvSpPr>
              <p:nvPr/>
            </p:nvSpPr>
            <p:spPr bwMode="auto">
              <a:xfrm>
                <a:off x="1849" y="2362"/>
                <a:ext cx="9" cy="9"/>
              </a:xfrm>
              <a:custGeom>
                <a:avLst/>
                <a:gdLst>
                  <a:gd name="T0" fmla="*/ 6 w 27"/>
                  <a:gd name="T1" fmla="*/ 0 h 26"/>
                  <a:gd name="T2" fmla="*/ 2 w 27"/>
                  <a:gd name="T3" fmla="*/ 5 h 26"/>
                  <a:gd name="T4" fmla="*/ 0 w 27"/>
                  <a:gd name="T5" fmla="*/ 11 h 26"/>
                  <a:gd name="T6" fmla="*/ 2 w 27"/>
                  <a:gd name="T7" fmla="*/ 16 h 26"/>
                  <a:gd name="T8" fmla="*/ 6 w 27"/>
                  <a:gd name="T9" fmla="*/ 21 h 26"/>
                  <a:gd name="T10" fmla="*/ 10 w 27"/>
                  <a:gd name="T11" fmla="*/ 24 h 26"/>
                  <a:gd name="T12" fmla="*/ 15 w 27"/>
                  <a:gd name="T13" fmla="*/ 26 h 26"/>
                  <a:gd name="T14" fmla="*/ 20 w 27"/>
                  <a:gd name="T15" fmla="*/ 24 h 26"/>
                  <a:gd name="T16" fmla="*/ 27 w 27"/>
                  <a:gd name="T17" fmla="*/ 21 h 26"/>
                  <a:gd name="T18" fmla="*/ 6 w 27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6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5" y="26"/>
                    </a:lnTo>
                    <a:lnTo>
                      <a:pt x="20" y="24"/>
                    </a:lnTo>
                    <a:lnTo>
                      <a:pt x="27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284"/>
              <p:cNvSpPr>
                <a:spLocks/>
              </p:cNvSpPr>
              <p:nvPr/>
            </p:nvSpPr>
            <p:spPr bwMode="auto">
              <a:xfrm>
                <a:off x="1696" y="2287"/>
                <a:ext cx="8" cy="10"/>
              </a:xfrm>
              <a:custGeom>
                <a:avLst/>
                <a:gdLst>
                  <a:gd name="T0" fmla="*/ 16 w 24"/>
                  <a:gd name="T1" fmla="*/ 30 h 30"/>
                  <a:gd name="T2" fmla="*/ 21 w 24"/>
                  <a:gd name="T3" fmla="*/ 24 h 30"/>
                  <a:gd name="T4" fmla="*/ 24 w 24"/>
                  <a:gd name="T5" fmla="*/ 19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6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6" y="30"/>
                    </a:moveTo>
                    <a:lnTo>
                      <a:pt x="21" y="24"/>
                    </a:lnTo>
                    <a:lnTo>
                      <a:pt x="24" y="19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285"/>
              <p:cNvSpPr>
                <a:spLocks/>
              </p:cNvSpPr>
              <p:nvPr/>
            </p:nvSpPr>
            <p:spPr bwMode="auto">
              <a:xfrm>
                <a:off x="1656" y="2288"/>
                <a:ext cx="46" cy="59"/>
              </a:xfrm>
              <a:custGeom>
                <a:avLst/>
                <a:gdLst>
                  <a:gd name="T0" fmla="*/ 31 w 138"/>
                  <a:gd name="T1" fmla="*/ 176 h 176"/>
                  <a:gd name="T2" fmla="*/ 35 w 138"/>
                  <a:gd name="T3" fmla="*/ 153 h 176"/>
                  <a:gd name="T4" fmla="*/ 43 w 138"/>
                  <a:gd name="T5" fmla="*/ 133 h 176"/>
                  <a:gd name="T6" fmla="*/ 51 w 138"/>
                  <a:gd name="T7" fmla="*/ 113 h 176"/>
                  <a:gd name="T8" fmla="*/ 64 w 138"/>
                  <a:gd name="T9" fmla="*/ 94 h 176"/>
                  <a:gd name="T10" fmla="*/ 80 w 138"/>
                  <a:gd name="T11" fmla="*/ 75 h 176"/>
                  <a:gd name="T12" fmla="*/ 98 w 138"/>
                  <a:gd name="T13" fmla="*/ 58 h 176"/>
                  <a:gd name="T14" fmla="*/ 117 w 138"/>
                  <a:gd name="T15" fmla="*/ 41 h 176"/>
                  <a:gd name="T16" fmla="*/ 138 w 138"/>
                  <a:gd name="T17" fmla="*/ 27 h 176"/>
                  <a:gd name="T18" fmla="*/ 121 w 138"/>
                  <a:gd name="T19" fmla="*/ 0 h 176"/>
                  <a:gd name="T20" fmla="*/ 98 w 138"/>
                  <a:gd name="T21" fmla="*/ 16 h 176"/>
                  <a:gd name="T22" fmla="*/ 76 w 138"/>
                  <a:gd name="T23" fmla="*/ 33 h 176"/>
                  <a:gd name="T24" fmla="*/ 56 w 138"/>
                  <a:gd name="T25" fmla="*/ 55 h 176"/>
                  <a:gd name="T26" fmla="*/ 40 w 138"/>
                  <a:gd name="T27" fmla="*/ 75 h 176"/>
                  <a:gd name="T28" fmla="*/ 25 w 138"/>
                  <a:gd name="T29" fmla="*/ 98 h 176"/>
                  <a:gd name="T30" fmla="*/ 12 w 138"/>
                  <a:gd name="T31" fmla="*/ 122 h 176"/>
                  <a:gd name="T32" fmla="*/ 4 w 138"/>
                  <a:gd name="T33" fmla="*/ 147 h 176"/>
                  <a:gd name="T34" fmla="*/ 0 w 138"/>
                  <a:gd name="T35" fmla="*/ 174 h 176"/>
                  <a:gd name="T36" fmla="*/ 31 w 138"/>
                  <a:gd name="T3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76">
                    <a:moveTo>
                      <a:pt x="31" y="176"/>
                    </a:moveTo>
                    <a:lnTo>
                      <a:pt x="35" y="153"/>
                    </a:lnTo>
                    <a:lnTo>
                      <a:pt x="43" y="133"/>
                    </a:lnTo>
                    <a:lnTo>
                      <a:pt x="51" y="113"/>
                    </a:lnTo>
                    <a:lnTo>
                      <a:pt x="64" y="94"/>
                    </a:lnTo>
                    <a:lnTo>
                      <a:pt x="80" y="75"/>
                    </a:lnTo>
                    <a:lnTo>
                      <a:pt x="98" y="58"/>
                    </a:lnTo>
                    <a:lnTo>
                      <a:pt x="117" y="41"/>
                    </a:lnTo>
                    <a:lnTo>
                      <a:pt x="138" y="27"/>
                    </a:lnTo>
                    <a:lnTo>
                      <a:pt x="121" y="0"/>
                    </a:lnTo>
                    <a:lnTo>
                      <a:pt x="98" y="16"/>
                    </a:lnTo>
                    <a:lnTo>
                      <a:pt x="76" y="33"/>
                    </a:lnTo>
                    <a:lnTo>
                      <a:pt x="56" y="55"/>
                    </a:lnTo>
                    <a:lnTo>
                      <a:pt x="40" y="75"/>
                    </a:lnTo>
                    <a:lnTo>
                      <a:pt x="25" y="98"/>
                    </a:lnTo>
                    <a:lnTo>
                      <a:pt x="12" y="122"/>
                    </a:lnTo>
                    <a:lnTo>
                      <a:pt x="4" y="147"/>
                    </a:lnTo>
                    <a:lnTo>
                      <a:pt x="0" y="174"/>
                    </a:lnTo>
                    <a:lnTo>
                      <a:pt x="31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286"/>
              <p:cNvSpPr>
                <a:spLocks/>
              </p:cNvSpPr>
              <p:nvPr/>
            </p:nvSpPr>
            <p:spPr bwMode="auto">
              <a:xfrm>
                <a:off x="1655" y="2347"/>
                <a:ext cx="15" cy="71"/>
              </a:xfrm>
              <a:custGeom>
                <a:avLst/>
                <a:gdLst>
                  <a:gd name="T0" fmla="*/ 38 w 45"/>
                  <a:gd name="T1" fmla="*/ 213 h 213"/>
                  <a:gd name="T2" fmla="*/ 43 w 45"/>
                  <a:gd name="T3" fmla="*/ 186 h 213"/>
                  <a:gd name="T4" fmla="*/ 45 w 45"/>
                  <a:gd name="T5" fmla="*/ 159 h 213"/>
                  <a:gd name="T6" fmla="*/ 42 w 45"/>
                  <a:gd name="T7" fmla="*/ 132 h 213"/>
                  <a:gd name="T8" fmla="*/ 39 w 45"/>
                  <a:gd name="T9" fmla="*/ 105 h 213"/>
                  <a:gd name="T10" fmla="*/ 35 w 45"/>
                  <a:gd name="T11" fmla="*/ 78 h 213"/>
                  <a:gd name="T12" fmla="*/ 33 w 45"/>
                  <a:gd name="T13" fmla="*/ 54 h 213"/>
                  <a:gd name="T14" fmla="*/ 31 w 45"/>
                  <a:gd name="T15" fmla="*/ 27 h 213"/>
                  <a:gd name="T16" fmla="*/ 33 w 45"/>
                  <a:gd name="T17" fmla="*/ 1 h 213"/>
                  <a:gd name="T18" fmla="*/ 0 w 45"/>
                  <a:gd name="T19" fmla="*/ 0 h 213"/>
                  <a:gd name="T20" fmla="*/ 0 w 45"/>
                  <a:gd name="T21" fmla="*/ 27 h 213"/>
                  <a:gd name="T22" fmla="*/ 2 w 45"/>
                  <a:gd name="T23" fmla="*/ 55 h 213"/>
                  <a:gd name="T24" fmla="*/ 4 w 45"/>
                  <a:gd name="T25" fmla="*/ 82 h 213"/>
                  <a:gd name="T26" fmla="*/ 8 w 45"/>
                  <a:gd name="T27" fmla="*/ 109 h 213"/>
                  <a:gd name="T28" fmla="*/ 11 w 45"/>
                  <a:gd name="T29" fmla="*/ 134 h 213"/>
                  <a:gd name="T30" fmla="*/ 12 w 45"/>
                  <a:gd name="T31" fmla="*/ 159 h 213"/>
                  <a:gd name="T32" fmla="*/ 12 w 45"/>
                  <a:gd name="T33" fmla="*/ 185 h 213"/>
                  <a:gd name="T34" fmla="*/ 8 w 45"/>
                  <a:gd name="T35" fmla="*/ 208 h 213"/>
                  <a:gd name="T36" fmla="*/ 38 w 45"/>
                  <a:gd name="T3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13">
                    <a:moveTo>
                      <a:pt x="38" y="213"/>
                    </a:moveTo>
                    <a:lnTo>
                      <a:pt x="43" y="186"/>
                    </a:lnTo>
                    <a:lnTo>
                      <a:pt x="45" y="159"/>
                    </a:lnTo>
                    <a:lnTo>
                      <a:pt x="42" y="132"/>
                    </a:lnTo>
                    <a:lnTo>
                      <a:pt x="39" y="105"/>
                    </a:lnTo>
                    <a:lnTo>
                      <a:pt x="35" y="78"/>
                    </a:lnTo>
                    <a:lnTo>
                      <a:pt x="33" y="54"/>
                    </a:lnTo>
                    <a:lnTo>
                      <a:pt x="31" y="27"/>
                    </a:lnTo>
                    <a:lnTo>
                      <a:pt x="33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2" y="55"/>
                    </a:lnTo>
                    <a:lnTo>
                      <a:pt x="4" y="82"/>
                    </a:lnTo>
                    <a:lnTo>
                      <a:pt x="8" y="109"/>
                    </a:lnTo>
                    <a:lnTo>
                      <a:pt x="11" y="134"/>
                    </a:lnTo>
                    <a:lnTo>
                      <a:pt x="12" y="159"/>
                    </a:lnTo>
                    <a:lnTo>
                      <a:pt x="12" y="185"/>
                    </a:lnTo>
                    <a:lnTo>
                      <a:pt x="8" y="208"/>
                    </a:lnTo>
                    <a:lnTo>
                      <a:pt x="38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287"/>
              <p:cNvSpPr>
                <a:spLocks/>
              </p:cNvSpPr>
              <p:nvPr/>
            </p:nvSpPr>
            <p:spPr bwMode="auto">
              <a:xfrm>
                <a:off x="1634" y="2416"/>
                <a:ext cx="34" cy="23"/>
              </a:xfrm>
              <a:custGeom>
                <a:avLst/>
                <a:gdLst>
                  <a:gd name="T0" fmla="*/ 20 w 100"/>
                  <a:gd name="T1" fmla="*/ 67 h 69"/>
                  <a:gd name="T2" fmla="*/ 19 w 100"/>
                  <a:gd name="T3" fmla="*/ 69 h 69"/>
                  <a:gd name="T4" fmla="*/ 27 w 100"/>
                  <a:gd name="T5" fmla="*/ 63 h 69"/>
                  <a:gd name="T6" fmla="*/ 38 w 100"/>
                  <a:gd name="T7" fmla="*/ 59 h 69"/>
                  <a:gd name="T8" fmla="*/ 49 w 100"/>
                  <a:gd name="T9" fmla="*/ 54 h 69"/>
                  <a:gd name="T10" fmla="*/ 61 w 100"/>
                  <a:gd name="T11" fmla="*/ 48 h 69"/>
                  <a:gd name="T12" fmla="*/ 74 w 100"/>
                  <a:gd name="T13" fmla="*/ 40 h 69"/>
                  <a:gd name="T14" fmla="*/ 84 w 100"/>
                  <a:gd name="T15" fmla="*/ 32 h 69"/>
                  <a:gd name="T16" fmla="*/ 95 w 100"/>
                  <a:gd name="T17" fmla="*/ 21 h 69"/>
                  <a:gd name="T18" fmla="*/ 100 w 100"/>
                  <a:gd name="T19" fmla="*/ 7 h 69"/>
                  <a:gd name="T20" fmla="*/ 70 w 100"/>
                  <a:gd name="T21" fmla="*/ 0 h 69"/>
                  <a:gd name="T22" fmla="*/ 68 w 100"/>
                  <a:gd name="T23" fmla="*/ 4 h 69"/>
                  <a:gd name="T24" fmla="*/ 62 w 100"/>
                  <a:gd name="T25" fmla="*/ 11 h 69"/>
                  <a:gd name="T26" fmla="*/ 55 w 100"/>
                  <a:gd name="T27" fmla="*/ 16 h 69"/>
                  <a:gd name="T28" fmla="*/ 47 w 100"/>
                  <a:gd name="T29" fmla="*/ 20 h 69"/>
                  <a:gd name="T30" fmla="*/ 37 w 100"/>
                  <a:gd name="T31" fmla="*/ 25 h 69"/>
                  <a:gd name="T32" fmla="*/ 24 w 100"/>
                  <a:gd name="T33" fmla="*/ 29 h 69"/>
                  <a:gd name="T34" fmla="*/ 12 w 100"/>
                  <a:gd name="T35" fmla="*/ 36 h 69"/>
                  <a:gd name="T36" fmla="*/ 2 w 100"/>
                  <a:gd name="T37" fmla="*/ 43 h 69"/>
                  <a:gd name="T38" fmla="*/ 0 w 100"/>
                  <a:gd name="T39" fmla="*/ 44 h 69"/>
                  <a:gd name="T40" fmla="*/ 20 w 100"/>
                  <a:gd name="T41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69">
                    <a:moveTo>
                      <a:pt x="20" y="67"/>
                    </a:moveTo>
                    <a:lnTo>
                      <a:pt x="19" y="69"/>
                    </a:lnTo>
                    <a:lnTo>
                      <a:pt x="27" y="63"/>
                    </a:lnTo>
                    <a:lnTo>
                      <a:pt x="38" y="59"/>
                    </a:lnTo>
                    <a:lnTo>
                      <a:pt x="49" y="54"/>
                    </a:lnTo>
                    <a:lnTo>
                      <a:pt x="61" y="48"/>
                    </a:lnTo>
                    <a:lnTo>
                      <a:pt x="74" y="40"/>
                    </a:lnTo>
                    <a:lnTo>
                      <a:pt x="84" y="32"/>
                    </a:lnTo>
                    <a:lnTo>
                      <a:pt x="95" y="21"/>
                    </a:lnTo>
                    <a:lnTo>
                      <a:pt x="100" y="7"/>
                    </a:lnTo>
                    <a:lnTo>
                      <a:pt x="70" y="0"/>
                    </a:lnTo>
                    <a:lnTo>
                      <a:pt x="68" y="4"/>
                    </a:lnTo>
                    <a:lnTo>
                      <a:pt x="62" y="11"/>
                    </a:lnTo>
                    <a:lnTo>
                      <a:pt x="55" y="16"/>
                    </a:lnTo>
                    <a:lnTo>
                      <a:pt x="47" y="20"/>
                    </a:lnTo>
                    <a:lnTo>
                      <a:pt x="37" y="25"/>
                    </a:lnTo>
                    <a:lnTo>
                      <a:pt x="24" y="29"/>
                    </a:lnTo>
                    <a:lnTo>
                      <a:pt x="12" y="36"/>
                    </a:lnTo>
                    <a:lnTo>
                      <a:pt x="2" y="43"/>
                    </a:lnTo>
                    <a:lnTo>
                      <a:pt x="0" y="44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288"/>
              <p:cNvSpPr>
                <a:spLocks/>
              </p:cNvSpPr>
              <p:nvPr/>
            </p:nvSpPr>
            <p:spPr bwMode="auto">
              <a:xfrm>
                <a:off x="1614" y="2431"/>
                <a:ext cx="27" cy="29"/>
              </a:xfrm>
              <a:custGeom>
                <a:avLst/>
                <a:gdLst>
                  <a:gd name="T0" fmla="*/ 5 w 80"/>
                  <a:gd name="T1" fmla="*/ 89 h 89"/>
                  <a:gd name="T2" fmla="*/ 18 w 80"/>
                  <a:gd name="T3" fmla="*/ 84 h 89"/>
                  <a:gd name="T4" fmla="*/ 32 w 80"/>
                  <a:gd name="T5" fmla="*/ 77 h 89"/>
                  <a:gd name="T6" fmla="*/ 41 w 80"/>
                  <a:gd name="T7" fmla="*/ 69 h 89"/>
                  <a:gd name="T8" fmla="*/ 51 w 80"/>
                  <a:gd name="T9" fmla="*/ 60 h 89"/>
                  <a:gd name="T10" fmla="*/ 59 w 80"/>
                  <a:gd name="T11" fmla="*/ 49 h 89"/>
                  <a:gd name="T12" fmla="*/ 67 w 80"/>
                  <a:gd name="T13" fmla="*/ 41 h 89"/>
                  <a:gd name="T14" fmla="*/ 74 w 80"/>
                  <a:gd name="T15" fmla="*/ 31 h 89"/>
                  <a:gd name="T16" fmla="*/ 80 w 80"/>
                  <a:gd name="T17" fmla="*/ 25 h 89"/>
                  <a:gd name="T18" fmla="*/ 60 w 80"/>
                  <a:gd name="T19" fmla="*/ 0 h 89"/>
                  <a:gd name="T20" fmla="*/ 49 w 80"/>
                  <a:gd name="T21" fmla="*/ 10 h 89"/>
                  <a:gd name="T22" fmla="*/ 41 w 80"/>
                  <a:gd name="T23" fmla="*/ 21 h 89"/>
                  <a:gd name="T24" fmla="*/ 33 w 80"/>
                  <a:gd name="T25" fmla="*/ 29 h 89"/>
                  <a:gd name="T26" fmla="*/ 26 w 80"/>
                  <a:gd name="T27" fmla="*/ 38 h 89"/>
                  <a:gd name="T28" fmla="*/ 20 w 80"/>
                  <a:gd name="T29" fmla="*/ 45 h 89"/>
                  <a:gd name="T30" fmla="*/ 13 w 80"/>
                  <a:gd name="T31" fmla="*/ 52 h 89"/>
                  <a:gd name="T32" fmla="*/ 6 w 80"/>
                  <a:gd name="T33" fmla="*/ 56 h 89"/>
                  <a:gd name="T34" fmla="*/ 0 w 80"/>
                  <a:gd name="T35" fmla="*/ 57 h 89"/>
                  <a:gd name="T36" fmla="*/ 5 w 80"/>
                  <a:gd name="T3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9">
                    <a:moveTo>
                      <a:pt x="5" y="89"/>
                    </a:moveTo>
                    <a:lnTo>
                      <a:pt x="18" y="84"/>
                    </a:lnTo>
                    <a:lnTo>
                      <a:pt x="32" y="77"/>
                    </a:lnTo>
                    <a:lnTo>
                      <a:pt x="41" y="69"/>
                    </a:lnTo>
                    <a:lnTo>
                      <a:pt x="51" y="60"/>
                    </a:lnTo>
                    <a:lnTo>
                      <a:pt x="59" y="49"/>
                    </a:lnTo>
                    <a:lnTo>
                      <a:pt x="67" y="41"/>
                    </a:lnTo>
                    <a:lnTo>
                      <a:pt x="74" y="31"/>
                    </a:lnTo>
                    <a:lnTo>
                      <a:pt x="80" y="25"/>
                    </a:lnTo>
                    <a:lnTo>
                      <a:pt x="60" y="0"/>
                    </a:lnTo>
                    <a:lnTo>
                      <a:pt x="49" y="10"/>
                    </a:lnTo>
                    <a:lnTo>
                      <a:pt x="41" y="21"/>
                    </a:lnTo>
                    <a:lnTo>
                      <a:pt x="33" y="29"/>
                    </a:lnTo>
                    <a:lnTo>
                      <a:pt x="26" y="38"/>
                    </a:lnTo>
                    <a:lnTo>
                      <a:pt x="20" y="45"/>
                    </a:lnTo>
                    <a:lnTo>
                      <a:pt x="13" y="52"/>
                    </a:lnTo>
                    <a:lnTo>
                      <a:pt x="6" y="56"/>
                    </a:lnTo>
                    <a:lnTo>
                      <a:pt x="0" y="57"/>
                    </a:lnTo>
                    <a:lnTo>
                      <a:pt x="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289"/>
              <p:cNvSpPr>
                <a:spLocks/>
              </p:cNvSpPr>
              <p:nvPr/>
            </p:nvSpPr>
            <p:spPr bwMode="auto">
              <a:xfrm>
                <a:off x="1584" y="2442"/>
                <a:ext cx="32" cy="19"/>
              </a:xfrm>
              <a:custGeom>
                <a:avLst/>
                <a:gdLst>
                  <a:gd name="T0" fmla="*/ 0 w 97"/>
                  <a:gd name="T1" fmla="*/ 12 h 58"/>
                  <a:gd name="T2" fmla="*/ 9 w 97"/>
                  <a:gd name="T3" fmla="*/ 27 h 58"/>
                  <a:gd name="T4" fmla="*/ 19 w 97"/>
                  <a:gd name="T5" fmla="*/ 39 h 58"/>
                  <a:gd name="T6" fmla="*/ 32 w 97"/>
                  <a:gd name="T7" fmla="*/ 49 h 58"/>
                  <a:gd name="T8" fmla="*/ 46 w 97"/>
                  <a:gd name="T9" fmla="*/ 54 h 58"/>
                  <a:gd name="T10" fmla="*/ 59 w 97"/>
                  <a:gd name="T11" fmla="*/ 57 h 58"/>
                  <a:gd name="T12" fmla="*/ 73 w 97"/>
                  <a:gd name="T13" fmla="*/ 58 h 58"/>
                  <a:gd name="T14" fmla="*/ 86 w 97"/>
                  <a:gd name="T15" fmla="*/ 57 h 58"/>
                  <a:gd name="T16" fmla="*/ 97 w 97"/>
                  <a:gd name="T17" fmla="*/ 55 h 58"/>
                  <a:gd name="T18" fmla="*/ 92 w 97"/>
                  <a:gd name="T19" fmla="*/ 23 h 58"/>
                  <a:gd name="T20" fmla="*/ 82 w 97"/>
                  <a:gd name="T21" fmla="*/ 26 h 58"/>
                  <a:gd name="T22" fmla="*/ 73 w 97"/>
                  <a:gd name="T23" fmla="*/ 26 h 58"/>
                  <a:gd name="T24" fmla="*/ 63 w 97"/>
                  <a:gd name="T25" fmla="*/ 26 h 58"/>
                  <a:gd name="T26" fmla="*/ 55 w 97"/>
                  <a:gd name="T27" fmla="*/ 23 h 58"/>
                  <a:gd name="T28" fmla="*/ 47 w 97"/>
                  <a:gd name="T29" fmla="*/ 20 h 58"/>
                  <a:gd name="T30" fmla="*/ 40 w 97"/>
                  <a:gd name="T31" fmla="*/ 16 h 58"/>
                  <a:gd name="T32" fmla="*/ 35 w 97"/>
                  <a:gd name="T33" fmla="*/ 10 h 58"/>
                  <a:gd name="T34" fmla="*/ 28 w 97"/>
                  <a:gd name="T35" fmla="*/ 0 h 58"/>
                  <a:gd name="T36" fmla="*/ 0 w 97"/>
                  <a:gd name="T37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58">
                    <a:moveTo>
                      <a:pt x="0" y="12"/>
                    </a:moveTo>
                    <a:lnTo>
                      <a:pt x="9" y="27"/>
                    </a:lnTo>
                    <a:lnTo>
                      <a:pt x="19" y="39"/>
                    </a:lnTo>
                    <a:lnTo>
                      <a:pt x="32" y="49"/>
                    </a:lnTo>
                    <a:lnTo>
                      <a:pt x="46" y="54"/>
                    </a:lnTo>
                    <a:lnTo>
                      <a:pt x="59" y="57"/>
                    </a:lnTo>
                    <a:lnTo>
                      <a:pt x="73" y="58"/>
                    </a:lnTo>
                    <a:lnTo>
                      <a:pt x="86" y="57"/>
                    </a:lnTo>
                    <a:lnTo>
                      <a:pt x="97" y="55"/>
                    </a:lnTo>
                    <a:lnTo>
                      <a:pt x="92" y="23"/>
                    </a:lnTo>
                    <a:lnTo>
                      <a:pt x="82" y="26"/>
                    </a:lnTo>
                    <a:lnTo>
                      <a:pt x="73" y="26"/>
                    </a:lnTo>
                    <a:lnTo>
                      <a:pt x="63" y="26"/>
                    </a:lnTo>
                    <a:lnTo>
                      <a:pt x="55" y="23"/>
                    </a:lnTo>
                    <a:lnTo>
                      <a:pt x="47" y="20"/>
                    </a:lnTo>
                    <a:lnTo>
                      <a:pt x="40" y="16"/>
                    </a:lnTo>
                    <a:lnTo>
                      <a:pt x="35" y="10"/>
                    </a:lnTo>
                    <a:lnTo>
                      <a:pt x="2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290"/>
              <p:cNvSpPr>
                <a:spLocks/>
              </p:cNvSpPr>
              <p:nvPr/>
            </p:nvSpPr>
            <p:spPr bwMode="auto">
              <a:xfrm>
                <a:off x="1611" y="2451"/>
                <a:ext cx="9" cy="6"/>
              </a:xfrm>
              <a:custGeom>
                <a:avLst/>
                <a:gdLst>
                  <a:gd name="T0" fmla="*/ 29 w 29"/>
                  <a:gd name="T1" fmla="*/ 8 h 20"/>
                  <a:gd name="T2" fmla="*/ 25 w 29"/>
                  <a:gd name="T3" fmla="*/ 2 h 20"/>
                  <a:gd name="T4" fmla="*/ 21 w 29"/>
                  <a:gd name="T5" fmla="*/ 0 h 20"/>
                  <a:gd name="T6" fmla="*/ 15 w 29"/>
                  <a:gd name="T7" fmla="*/ 0 h 20"/>
                  <a:gd name="T8" fmla="*/ 9 w 29"/>
                  <a:gd name="T9" fmla="*/ 0 h 20"/>
                  <a:gd name="T10" fmla="*/ 4 w 29"/>
                  <a:gd name="T11" fmla="*/ 4 h 20"/>
                  <a:gd name="T12" fmla="*/ 1 w 29"/>
                  <a:gd name="T13" fmla="*/ 8 h 20"/>
                  <a:gd name="T14" fmla="*/ 0 w 29"/>
                  <a:gd name="T15" fmla="*/ 13 h 20"/>
                  <a:gd name="T16" fmla="*/ 1 w 29"/>
                  <a:gd name="T17" fmla="*/ 20 h 20"/>
                  <a:gd name="T18" fmla="*/ 29 w 29"/>
                  <a:gd name="T1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0">
                    <a:moveTo>
                      <a:pt x="29" y="8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291"/>
              <p:cNvSpPr>
                <a:spLocks/>
              </p:cNvSpPr>
              <p:nvPr/>
            </p:nvSpPr>
            <p:spPr bwMode="auto">
              <a:xfrm>
                <a:off x="1561" y="2335"/>
                <a:ext cx="5" cy="11"/>
              </a:xfrm>
              <a:custGeom>
                <a:avLst/>
                <a:gdLst>
                  <a:gd name="T0" fmla="*/ 15 w 16"/>
                  <a:gd name="T1" fmla="*/ 0 h 33"/>
                  <a:gd name="T2" fmla="*/ 3 w 16"/>
                  <a:gd name="T3" fmla="*/ 6 h 33"/>
                  <a:gd name="T4" fmla="*/ 0 w 16"/>
                  <a:gd name="T5" fmla="*/ 18 h 33"/>
                  <a:gd name="T6" fmla="*/ 5 w 16"/>
                  <a:gd name="T7" fmla="*/ 29 h 33"/>
                  <a:gd name="T8" fmla="*/ 16 w 16"/>
                  <a:gd name="T9" fmla="*/ 33 h 33"/>
                  <a:gd name="T10" fmla="*/ 15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5" y="0"/>
                    </a:moveTo>
                    <a:lnTo>
                      <a:pt x="3" y="6"/>
                    </a:lnTo>
                    <a:lnTo>
                      <a:pt x="0" y="18"/>
                    </a:lnTo>
                    <a:lnTo>
                      <a:pt x="5" y="29"/>
                    </a:lnTo>
                    <a:lnTo>
                      <a:pt x="16" y="3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292"/>
              <p:cNvSpPr>
                <a:spLocks/>
              </p:cNvSpPr>
              <p:nvPr/>
            </p:nvSpPr>
            <p:spPr bwMode="auto">
              <a:xfrm>
                <a:off x="1565" y="2335"/>
                <a:ext cx="54" cy="54"/>
              </a:xfrm>
              <a:custGeom>
                <a:avLst/>
                <a:gdLst>
                  <a:gd name="T0" fmla="*/ 161 w 161"/>
                  <a:gd name="T1" fmla="*/ 149 h 160"/>
                  <a:gd name="T2" fmla="*/ 155 w 161"/>
                  <a:gd name="T3" fmla="*/ 131 h 160"/>
                  <a:gd name="T4" fmla="*/ 148 w 161"/>
                  <a:gd name="T5" fmla="*/ 114 h 160"/>
                  <a:gd name="T6" fmla="*/ 140 w 161"/>
                  <a:gd name="T7" fmla="*/ 99 h 160"/>
                  <a:gd name="T8" fmla="*/ 132 w 161"/>
                  <a:gd name="T9" fmla="*/ 84 h 160"/>
                  <a:gd name="T10" fmla="*/ 124 w 161"/>
                  <a:gd name="T11" fmla="*/ 69 h 160"/>
                  <a:gd name="T12" fmla="*/ 114 w 161"/>
                  <a:gd name="T13" fmla="*/ 57 h 160"/>
                  <a:gd name="T14" fmla="*/ 106 w 161"/>
                  <a:gd name="T15" fmla="*/ 46 h 160"/>
                  <a:gd name="T16" fmla="*/ 95 w 161"/>
                  <a:gd name="T17" fmla="*/ 37 h 160"/>
                  <a:gd name="T18" fmla="*/ 84 w 161"/>
                  <a:gd name="T19" fmla="*/ 27 h 160"/>
                  <a:gd name="T20" fmla="*/ 72 w 161"/>
                  <a:gd name="T21" fmla="*/ 19 h 160"/>
                  <a:gd name="T22" fmla="*/ 62 w 161"/>
                  <a:gd name="T23" fmla="*/ 14 h 160"/>
                  <a:gd name="T24" fmla="*/ 49 w 161"/>
                  <a:gd name="T25" fmla="*/ 8 h 160"/>
                  <a:gd name="T26" fmla="*/ 39 w 161"/>
                  <a:gd name="T27" fmla="*/ 4 h 160"/>
                  <a:gd name="T28" fmla="*/ 25 w 161"/>
                  <a:gd name="T29" fmla="*/ 2 h 160"/>
                  <a:gd name="T30" fmla="*/ 12 w 161"/>
                  <a:gd name="T31" fmla="*/ 0 h 160"/>
                  <a:gd name="T32" fmla="*/ 0 w 161"/>
                  <a:gd name="T33" fmla="*/ 0 h 160"/>
                  <a:gd name="T34" fmla="*/ 2 w 161"/>
                  <a:gd name="T35" fmla="*/ 33 h 160"/>
                  <a:gd name="T36" fmla="*/ 12 w 161"/>
                  <a:gd name="T37" fmla="*/ 33 h 160"/>
                  <a:gd name="T38" fmla="*/ 22 w 161"/>
                  <a:gd name="T39" fmla="*/ 34 h 160"/>
                  <a:gd name="T40" fmla="*/ 29 w 161"/>
                  <a:gd name="T41" fmla="*/ 35 h 160"/>
                  <a:gd name="T42" fmla="*/ 40 w 161"/>
                  <a:gd name="T43" fmla="*/ 38 h 160"/>
                  <a:gd name="T44" fmla="*/ 48 w 161"/>
                  <a:gd name="T45" fmla="*/ 42 h 160"/>
                  <a:gd name="T46" fmla="*/ 58 w 161"/>
                  <a:gd name="T47" fmla="*/ 46 h 160"/>
                  <a:gd name="T48" fmla="*/ 66 w 161"/>
                  <a:gd name="T49" fmla="*/ 52 h 160"/>
                  <a:gd name="T50" fmla="*/ 74 w 161"/>
                  <a:gd name="T51" fmla="*/ 60 h 160"/>
                  <a:gd name="T52" fmla="*/ 82 w 161"/>
                  <a:gd name="T53" fmla="*/ 68 h 160"/>
                  <a:gd name="T54" fmla="*/ 90 w 161"/>
                  <a:gd name="T55" fmla="*/ 77 h 160"/>
                  <a:gd name="T56" fmla="*/ 97 w 161"/>
                  <a:gd name="T57" fmla="*/ 87 h 160"/>
                  <a:gd name="T58" fmla="*/ 105 w 161"/>
                  <a:gd name="T59" fmla="*/ 99 h 160"/>
                  <a:gd name="T60" fmla="*/ 111 w 161"/>
                  <a:gd name="T61" fmla="*/ 112 h 160"/>
                  <a:gd name="T62" fmla="*/ 120 w 161"/>
                  <a:gd name="T63" fmla="*/ 127 h 160"/>
                  <a:gd name="T64" fmla="*/ 125 w 161"/>
                  <a:gd name="T65" fmla="*/ 141 h 160"/>
                  <a:gd name="T66" fmla="*/ 130 w 161"/>
                  <a:gd name="T67" fmla="*/ 160 h 160"/>
                  <a:gd name="T68" fmla="*/ 161 w 161"/>
                  <a:gd name="T69" fmla="*/ 14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160">
                    <a:moveTo>
                      <a:pt x="161" y="149"/>
                    </a:moveTo>
                    <a:lnTo>
                      <a:pt x="155" y="131"/>
                    </a:lnTo>
                    <a:lnTo>
                      <a:pt x="148" y="114"/>
                    </a:lnTo>
                    <a:lnTo>
                      <a:pt x="140" y="99"/>
                    </a:lnTo>
                    <a:lnTo>
                      <a:pt x="132" y="84"/>
                    </a:lnTo>
                    <a:lnTo>
                      <a:pt x="124" y="69"/>
                    </a:lnTo>
                    <a:lnTo>
                      <a:pt x="114" y="57"/>
                    </a:lnTo>
                    <a:lnTo>
                      <a:pt x="106" y="46"/>
                    </a:lnTo>
                    <a:lnTo>
                      <a:pt x="95" y="37"/>
                    </a:lnTo>
                    <a:lnTo>
                      <a:pt x="84" y="27"/>
                    </a:lnTo>
                    <a:lnTo>
                      <a:pt x="72" y="19"/>
                    </a:lnTo>
                    <a:lnTo>
                      <a:pt x="62" y="14"/>
                    </a:lnTo>
                    <a:lnTo>
                      <a:pt x="49" y="8"/>
                    </a:lnTo>
                    <a:lnTo>
                      <a:pt x="39" y="4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33"/>
                    </a:lnTo>
                    <a:lnTo>
                      <a:pt x="12" y="33"/>
                    </a:lnTo>
                    <a:lnTo>
                      <a:pt x="22" y="34"/>
                    </a:lnTo>
                    <a:lnTo>
                      <a:pt x="29" y="35"/>
                    </a:lnTo>
                    <a:lnTo>
                      <a:pt x="40" y="38"/>
                    </a:lnTo>
                    <a:lnTo>
                      <a:pt x="48" y="42"/>
                    </a:lnTo>
                    <a:lnTo>
                      <a:pt x="58" y="46"/>
                    </a:lnTo>
                    <a:lnTo>
                      <a:pt x="66" y="52"/>
                    </a:lnTo>
                    <a:lnTo>
                      <a:pt x="74" y="60"/>
                    </a:lnTo>
                    <a:lnTo>
                      <a:pt x="82" y="68"/>
                    </a:lnTo>
                    <a:lnTo>
                      <a:pt x="90" y="77"/>
                    </a:lnTo>
                    <a:lnTo>
                      <a:pt x="97" y="87"/>
                    </a:lnTo>
                    <a:lnTo>
                      <a:pt x="105" y="99"/>
                    </a:lnTo>
                    <a:lnTo>
                      <a:pt x="111" y="112"/>
                    </a:lnTo>
                    <a:lnTo>
                      <a:pt x="120" y="127"/>
                    </a:lnTo>
                    <a:lnTo>
                      <a:pt x="125" y="141"/>
                    </a:lnTo>
                    <a:lnTo>
                      <a:pt x="130" y="160"/>
                    </a:lnTo>
                    <a:lnTo>
                      <a:pt x="161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293"/>
              <p:cNvSpPr>
                <a:spLocks/>
              </p:cNvSpPr>
              <p:nvPr/>
            </p:nvSpPr>
            <p:spPr bwMode="auto">
              <a:xfrm>
                <a:off x="1561" y="2339"/>
                <a:ext cx="10" cy="7"/>
              </a:xfrm>
              <a:custGeom>
                <a:avLst/>
                <a:gdLst>
                  <a:gd name="T0" fmla="*/ 0 w 31"/>
                  <a:gd name="T1" fmla="*/ 10 h 21"/>
                  <a:gd name="T2" fmla="*/ 3 w 31"/>
                  <a:gd name="T3" fmla="*/ 15 h 21"/>
                  <a:gd name="T4" fmla="*/ 9 w 31"/>
                  <a:gd name="T5" fmla="*/ 19 h 21"/>
                  <a:gd name="T6" fmla="*/ 14 w 31"/>
                  <a:gd name="T7" fmla="*/ 21 h 21"/>
                  <a:gd name="T8" fmla="*/ 19 w 31"/>
                  <a:gd name="T9" fmla="*/ 19 h 21"/>
                  <a:gd name="T10" fmla="*/ 25 w 31"/>
                  <a:gd name="T11" fmla="*/ 17 h 21"/>
                  <a:gd name="T12" fmla="*/ 29 w 31"/>
                  <a:gd name="T13" fmla="*/ 13 h 21"/>
                  <a:gd name="T14" fmla="*/ 31 w 31"/>
                  <a:gd name="T15" fmla="*/ 6 h 21"/>
                  <a:gd name="T16" fmla="*/ 30 w 31"/>
                  <a:gd name="T17" fmla="*/ 0 h 21"/>
                  <a:gd name="T18" fmla="*/ 0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0" y="10"/>
                    </a:moveTo>
                    <a:lnTo>
                      <a:pt x="3" y="15"/>
                    </a:lnTo>
                    <a:lnTo>
                      <a:pt x="9" y="19"/>
                    </a:lnTo>
                    <a:lnTo>
                      <a:pt x="14" y="21"/>
                    </a:lnTo>
                    <a:lnTo>
                      <a:pt x="19" y="19"/>
                    </a:lnTo>
                    <a:lnTo>
                      <a:pt x="25" y="17"/>
                    </a:lnTo>
                    <a:lnTo>
                      <a:pt x="29" y="13"/>
                    </a:lnTo>
                    <a:lnTo>
                      <a:pt x="31" y="6"/>
                    </a:lnTo>
                    <a:lnTo>
                      <a:pt x="3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294"/>
              <p:cNvSpPr>
                <a:spLocks/>
              </p:cNvSpPr>
              <p:nvPr/>
            </p:nvSpPr>
            <p:spPr bwMode="auto">
              <a:xfrm>
                <a:off x="1348" y="2521"/>
                <a:ext cx="6" cy="11"/>
              </a:xfrm>
              <a:custGeom>
                <a:avLst/>
                <a:gdLst>
                  <a:gd name="T0" fmla="*/ 14 w 18"/>
                  <a:gd name="T1" fmla="*/ 0 h 33"/>
                  <a:gd name="T2" fmla="*/ 3 w 18"/>
                  <a:gd name="T3" fmla="*/ 7 h 33"/>
                  <a:gd name="T4" fmla="*/ 0 w 18"/>
                  <a:gd name="T5" fmla="*/ 18 h 33"/>
                  <a:gd name="T6" fmla="*/ 4 w 18"/>
                  <a:gd name="T7" fmla="*/ 28 h 33"/>
                  <a:gd name="T8" fmla="*/ 18 w 18"/>
                  <a:gd name="T9" fmla="*/ 33 h 33"/>
                  <a:gd name="T10" fmla="*/ 14 w 18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3">
                    <a:moveTo>
                      <a:pt x="14" y="0"/>
                    </a:moveTo>
                    <a:lnTo>
                      <a:pt x="3" y="7"/>
                    </a:lnTo>
                    <a:lnTo>
                      <a:pt x="0" y="18"/>
                    </a:lnTo>
                    <a:lnTo>
                      <a:pt x="4" y="28"/>
                    </a:lnTo>
                    <a:lnTo>
                      <a:pt x="18" y="3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1295"/>
              <p:cNvSpPr>
                <a:spLocks/>
              </p:cNvSpPr>
              <p:nvPr/>
            </p:nvSpPr>
            <p:spPr bwMode="auto">
              <a:xfrm>
                <a:off x="1353" y="2516"/>
                <a:ext cx="42" cy="16"/>
              </a:xfrm>
              <a:custGeom>
                <a:avLst/>
                <a:gdLst>
                  <a:gd name="T0" fmla="*/ 125 w 127"/>
                  <a:gd name="T1" fmla="*/ 0 h 47"/>
                  <a:gd name="T2" fmla="*/ 108 w 127"/>
                  <a:gd name="T3" fmla="*/ 1 h 47"/>
                  <a:gd name="T4" fmla="*/ 92 w 127"/>
                  <a:gd name="T5" fmla="*/ 1 h 47"/>
                  <a:gd name="T6" fmla="*/ 77 w 127"/>
                  <a:gd name="T7" fmla="*/ 4 h 47"/>
                  <a:gd name="T8" fmla="*/ 62 w 127"/>
                  <a:gd name="T9" fmla="*/ 6 h 47"/>
                  <a:gd name="T10" fmla="*/ 47 w 127"/>
                  <a:gd name="T11" fmla="*/ 8 h 47"/>
                  <a:gd name="T12" fmla="*/ 32 w 127"/>
                  <a:gd name="T13" fmla="*/ 10 h 47"/>
                  <a:gd name="T14" fmla="*/ 16 w 127"/>
                  <a:gd name="T15" fmla="*/ 13 h 47"/>
                  <a:gd name="T16" fmla="*/ 0 w 127"/>
                  <a:gd name="T17" fmla="*/ 15 h 47"/>
                  <a:gd name="T18" fmla="*/ 3 w 127"/>
                  <a:gd name="T19" fmla="*/ 47 h 47"/>
                  <a:gd name="T20" fmla="*/ 20 w 127"/>
                  <a:gd name="T21" fmla="*/ 44 h 47"/>
                  <a:gd name="T22" fmla="*/ 36 w 127"/>
                  <a:gd name="T23" fmla="*/ 41 h 47"/>
                  <a:gd name="T24" fmla="*/ 51 w 127"/>
                  <a:gd name="T25" fmla="*/ 39 h 47"/>
                  <a:gd name="T26" fmla="*/ 66 w 127"/>
                  <a:gd name="T27" fmla="*/ 37 h 47"/>
                  <a:gd name="T28" fmla="*/ 79 w 127"/>
                  <a:gd name="T29" fmla="*/ 35 h 47"/>
                  <a:gd name="T30" fmla="*/ 94 w 127"/>
                  <a:gd name="T31" fmla="*/ 33 h 47"/>
                  <a:gd name="T32" fmla="*/ 110 w 127"/>
                  <a:gd name="T33" fmla="*/ 32 h 47"/>
                  <a:gd name="T34" fmla="*/ 127 w 127"/>
                  <a:gd name="T35" fmla="*/ 31 h 47"/>
                  <a:gd name="T36" fmla="*/ 125 w 127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" h="47">
                    <a:moveTo>
                      <a:pt x="125" y="0"/>
                    </a:moveTo>
                    <a:lnTo>
                      <a:pt x="108" y="1"/>
                    </a:lnTo>
                    <a:lnTo>
                      <a:pt x="92" y="1"/>
                    </a:lnTo>
                    <a:lnTo>
                      <a:pt x="77" y="4"/>
                    </a:lnTo>
                    <a:lnTo>
                      <a:pt x="62" y="6"/>
                    </a:lnTo>
                    <a:lnTo>
                      <a:pt x="47" y="8"/>
                    </a:lnTo>
                    <a:lnTo>
                      <a:pt x="32" y="10"/>
                    </a:lnTo>
                    <a:lnTo>
                      <a:pt x="16" y="13"/>
                    </a:lnTo>
                    <a:lnTo>
                      <a:pt x="0" y="15"/>
                    </a:lnTo>
                    <a:lnTo>
                      <a:pt x="3" y="47"/>
                    </a:lnTo>
                    <a:lnTo>
                      <a:pt x="20" y="44"/>
                    </a:lnTo>
                    <a:lnTo>
                      <a:pt x="36" y="41"/>
                    </a:lnTo>
                    <a:lnTo>
                      <a:pt x="51" y="39"/>
                    </a:lnTo>
                    <a:lnTo>
                      <a:pt x="66" y="37"/>
                    </a:lnTo>
                    <a:lnTo>
                      <a:pt x="79" y="35"/>
                    </a:lnTo>
                    <a:lnTo>
                      <a:pt x="94" y="33"/>
                    </a:lnTo>
                    <a:lnTo>
                      <a:pt x="110" y="32"/>
                    </a:lnTo>
                    <a:lnTo>
                      <a:pt x="127" y="3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1296"/>
              <p:cNvSpPr>
                <a:spLocks/>
              </p:cNvSpPr>
              <p:nvPr/>
            </p:nvSpPr>
            <p:spPr bwMode="auto">
              <a:xfrm>
                <a:off x="1353" y="2521"/>
                <a:ext cx="5" cy="11"/>
              </a:xfrm>
              <a:custGeom>
                <a:avLst/>
                <a:gdLst>
                  <a:gd name="T0" fmla="*/ 1 w 16"/>
                  <a:gd name="T1" fmla="*/ 33 h 33"/>
                  <a:gd name="T2" fmla="*/ 13 w 16"/>
                  <a:gd name="T3" fmla="*/ 27 h 33"/>
                  <a:gd name="T4" fmla="*/ 16 w 16"/>
                  <a:gd name="T5" fmla="*/ 16 h 33"/>
                  <a:gd name="T6" fmla="*/ 12 w 16"/>
                  <a:gd name="T7" fmla="*/ 6 h 33"/>
                  <a:gd name="T8" fmla="*/ 0 w 16"/>
                  <a:gd name="T9" fmla="*/ 0 h 33"/>
                  <a:gd name="T10" fmla="*/ 1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" y="33"/>
                    </a:moveTo>
                    <a:lnTo>
                      <a:pt x="13" y="27"/>
                    </a:lnTo>
                    <a:lnTo>
                      <a:pt x="16" y="1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1297"/>
              <p:cNvSpPr>
                <a:spLocks/>
              </p:cNvSpPr>
              <p:nvPr/>
            </p:nvSpPr>
            <p:spPr bwMode="auto">
              <a:xfrm>
                <a:off x="1532" y="2122"/>
                <a:ext cx="6" cy="11"/>
              </a:xfrm>
              <a:custGeom>
                <a:avLst/>
                <a:gdLst>
                  <a:gd name="T0" fmla="*/ 0 w 16"/>
                  <a:gd name="T1" fmla="*/ 33 h 33"/>
                  <a:gd name="T2" fmla="*/ 12 w 16"/>
                  <a:gd name="T3" fmla="*/ 27 h 33"/>
                  <a:gd name="T4" fmla="*/ 16 w 16"/>
                  <a:gd name="T5" fmla="*/ 17 h 33"/>
                  <a:gd name="T6" fmla="*/ 12 w 16"/>
                  <a:gd name="T7" fmla="*/ 6 h 33"/>
                  <a:gd name="T8" fmla="*/ 0 w 16"/>
                  <a:gd name="T9" fmla="*/ 0 h 33"/>
                  <a:gd name="T10" fmla="*/ 0 w 1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12" y="27"/>
                    </a:lnTo>
                    <a:lnTo>
                      <a:pt x="16" y="17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1298"/>
              <p:cNvSpPr>
                <a:spLocks/>
              </p:cNvSpPr>
              <p:nvPr/>
            </p:nvSpPr>
            <p:spPr bwMode="auto">
              <a:xfrm>
                <a:off x="1495" y="2122"/>
                <a:ext cx="37" cy="61"/>
              </a:xfrm>
              <a:custGeom>
                <a:avLst/>
                <a:gdLst>
                  <a:gd name="T0" fmla="*/ 45 w 111"/>
                  <a:gd name="T1" fmla="*/ 168 h 181"/>
                  <a:gd name="T2" fmla="*/ 35 w 111"/>
                  <a:gd name="T3" fmla="*/ 139 h 181"/>
                  <a:gd name="T4" fmla="*/ 31 w 111"/>
                  <a:gd name="T5" fmla="*/ 113 h 181"/>
                  <a:gd name="T6" fmla="*/ 34 w 111"/>
                  <a:gd name="T7" fmla="*/ 89 h 181"/>
                  <a:gd name="T8" fmla="*/ 41 w 111"/>
                  <a:gd name="T9" fmla="*/ 69 h 181"/>
                  <a:gd name="T10" fmla="*/ 51 w 111"/>
                  <a:gd name="T11" fmla="*/ 54 h 181"/>
                  <a:gd name="T12" fmla="*/ 66 w 111"/>
                  <a:gd name="T13" fmla="*/ 43 h 181"/>
                  <a:gd name="T14" fmla="*/ 87 w 111"/>
                  <a:gd name="T15" fmla="*/ 35 h 181"/>
                  <a:gd name="T16" fmla="*/ 111 w 111"/>
                  <a:gd name="T17" fmla="*/ 32 h 181"/>
                  <a:gd name="T18" fmla="*/ 111 w 111"/>
                  <a:gd name="T19" fmla="*/ 0 h 181"/>
                  <a:gd name="T20" fmla="*/ 80 w 111"/>
                  <a:gd name="T21" fmla="*/ 4 h 181"/>
                  <a:gd name="T22" fmla="*/ 50 w 111"/>
                  <a:gd name="T23" fmla="*/ 15 h 181"/>
                  <a:gd name="T24" fmla="*/ 27 w 111"/>
                  <a:gd name="T25" fmla="*/ 32 h 181"/>
                  <a:gd name="T26" fmla="*/ 12 w 111"/>
                  <a:gd name="T27" fmla="*/ 55 h 181"/>
                  <a:gd name="T28" fmla="*/ 2 w 111"/>
                  <a:gd name="T29" fmla="*/ 83 h 181"/>
                  <a:gd name="T30" fmla="*/ 0 w 111"/>
                  <a:gd name="T31" fmla="*/ 113 h 181"/>
                  <a:gd name="T32" fmla="*/ 4 w 111"/>
                  <a:gd name="T33" fmla="*/ 145 h 181"/>
                  <a:gd name="T34" fmla="*/ 16 w 111"/>
                  <a:gd name="T35" fmla="*/ 181 h 181"/>
                  <a:gd name="T36" fmla="*/ 45 w 111"/>
                  <a:gd name="T3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81">
                    <a:moveTo>
                      <a:pt x="45" y="168"/>
                    </a:moveTo>
                    <a:lnTo>
                      <a:pt x="35" y="139"/>
                    </a:lnTo>
                    <a:lnTo>
                      <a:pt x="31" y="113"/>
                    </a:lnTo>
                    <a:lnTo>
                      <a:pt x="34" y="89"/>
                    </a:lnTo>
                    <a:lnTo>
                      <a:pt x="41" y="69"/>
                    </a:lnTo>
                    <a:lnTo>
                      <a:pt x="51" y="54"/>
                    </a:lnTo>
                    <a:lnTo>
                      <a:pt x="66" y="43"/>
                    </a:lnTo>
                    <a:lnTo>
                      <a:pt x="87" y="35"/>
                    </a:lnTo>
                    <a:lnTo>
                      <a:pt x="111" y="32"/>
                    </a:lnTo>
                    <a:lnTo>
                      <a:pt x="111" y="0"/>
                    </a:lnTo>
                    <a:lnTo>
                      <a:pt x="80" y="4"/>
                    </a:lnTo>
                    <a:lnTo>
                      <a:pt x="50" y="15"/>
                    </a:lnTo>
                    <a:lnTo>
                      <a:pt x="27" y="32"/>
                    </a:lnTo>
                    <a:lnTo>
                      <a:pt x="12" y="55"/>
                    </a:lnTo>
                    <a:lnTo>
                      <a:pt x="2" y="83"/>
                    </a:lnTo>
                    <a:lnTo>
                      <a:pt x="0" y="113"/>
                    </a:lnTo>
                    <a:lnTo>
                      <a:pt x="4" y="145"/>
                    </a:lnTo>
                    <a:lnTo>
                      <a:pt x="16" y="181"/>
                    </a:lnTo>
                    <a:lnTo>
                      <a:pt x="45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1299"/>
              <p:cNvSpPr>
                <a:spLocks/>
              </p:cNvSpPr>
              <p:nvPr/>
            </p:nvSpPr>
            <p:spPr bwMode="auto">
              <a:xfrm>
                <a:off x="1527" y="2125"/>
                <a:ext cx="10" cy="7"/>
              </a:xfrm>
              <a:custGeom>
                <a:avLst/>
                <a:gdLst>
                  <a:gd name="T0" fmla="*/ 0 w 30"/>
                  <a:gd name="T1" fmla="*/ 11 h 20"/>
                  <a:gd name="T2" fmla="*/ 4 w 30"/>
                  <a:gd name="T3" fmla="*/ 16 h 20"/>
                  <a:gd name="T4" fmla="*/ 10 w 30"/>
                  <a:gd name="T5" fmla="*/ 19 h 20"/>
                  <a:gd name="T6" fmla="*/ 15 w 30"/>
                  <a:gd name="T7" fmla="*/ 20 h 20"/>
                  <a:gd name="T8" fmla="*/ 21 w 30"/>
                  <a:gd name="T9" fmla="*/ 19 h 20"/>
                  <a:gd name="T10" fmla="*/ 26 w 30"/>
                  <a:gd name="T11" fmla="*/ 16 h 20"/>
                  <a:gd name="T12" fmla="*/ 29 w 30"/>
                  <a:gd name="T13" fmla="*/ 12 h 20"/>
                  <a:gd name="T14" fmla="*/ 30 w 30"/>
                  <a:gd name="T15" fmla="*/ 7 h 20"/>
                  <a:gd name="T16" fmla="*/ 29 w 30"/>
                  <a:gd name="T17" fmla="*/ 0 h 20"/>
                  <a:gd name="T18" fmla="*/ 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11"/>
                    </a:moveTo>
                    <a:lnTo>
                      <a:pt x="4" y="16"/>
                    </a:lnTo>
                    <a:lnTo>
                      <a:pt x="10" y="19"/>
                    </a:lnTo>
                    <a:lnTo>
                      <a:pt x="15" y="20"/>
                    </a:lnTo>
                    <a:lnTo>
                      <a:pt x="21" y="19"/>
                    </a:lnTo>
                    <a:lnTo>
                      <a:pt x="26" y="16"/>
                    </a:lnTo>
                    <a:lnTo>
                      <a:pt x="29" y="12"/>
                    </a:lnTo>
                    <a:lnTo>
                      <a:pt x="30" y="7"/>
                    </a:lnTo>
                    <a:lnTo>
                      <a:pt x="2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1300"/>
              <p:cNvSpPr>
                <a:spLocks/>
              </p:cNvSpPr>
              <p:nvPr/>
            </p:nvSpPr>
            <p:spPr bwMode="auto">
              <a:xfrm>
                <a:off x="1465" y="2128"/>
                <a:ext cx="8" cy="10"/>
              </a:xfrm>
              <a:custGeom>
                <a:avLst/>
                <a:gdLst>
                  <a:gd name="T0" fmla="*/ 17 w 24"/>
                  <a:gd name="T1" fmla="*/ 30 h 30"/>
                  <a:gd name="T2" fmla="*/ 21 w 24"/>
                  <a:gd name="T3" fmla="*/ 24 h 30"/>
                  <a:gd name="T4" fmla="*/ 24 w 24"/>
                  <a:gd name="T5" fmla="*/ 20 h 30"/>
                  <a:gd name="T6" fmla="*/ 23 w 24"/>
                  <a:gd name="T7" fmla="*/ 13 h 30"/>
                  <a:gd name="T8" fmla="*/ 21 w 24"/>
                  <a:gd name="T9" fmla="*/ 8 h 30"/>
                  <a:gd name="T10" fmla="*/ 17 w 24"/>
                  <a:gd name="T11" fmla="*/ 4 h 30"/>
                  <a:gd name="T12" fmla="*/ 12 w 24"/>
                  <a:gd name="T13" fmla="*/ 1 h 30"/>
                  <a:gd name="T14" fmla="*/ 7 w 24"/>
                  <a:gd name="T15" fmla="*/ 0 h 30"/>
                  <a:gd name="T16" fmla="*/ 0 w 24"/>
                  <a:gd name="T17" fmla="*/ 3 h 30"/>
                  <a:gd name="T18" fmla="*/ 17 w 2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7" y="30"/>
                    </a:moveTo>
                    <a:lnTo>
                      <a:pt x="21" y="24"/>
                    </a:lnTo>
                    <a:lnTo>
                      <a:pt x="24" y="20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Freeform 1301"/>
              <p:cNvSpPr>
                <a:spLocks/>
              </p:cNvSpPr>
              <p:nvPr/>
            </p:nvSpPr>
            <p:spPr bwMode="auto">
              <a:xfrm>
                <a:off x="1449" y="2129"/>
                <a:ext cx="22" cy="35"/>
              </a:xfrm>
              <a:custGeom>
                <a:avLst/>
                <a:gdLst>
                  <a:gd name="T0" fmla="*/ 35 w 64"/>
                  <a:gd name="T1" fmla="*/ 97 h 105"/>
                  <a:gd name="T2" fmla="*/ 32 w 64"/>
                  <a:gd name="T3" fmla="*/ 87 h 105"/>
                  <a:gd name="T4" fmla="*/ 32 w 64"/>
                  <a:gd name="T5" fmla="*/ 77 h 105"/>
                  <a:gd name="T6" fmla="*/ 32 w 64"/>
                  <a:gd name="T7" fmla="*/ 67 h 105"/>
                  <a:gd name="T8" fmla="*/ 35 w 64"/>
                  <a:gd name="T9" fmla="*/ 59 h 105"/>
                  <a:gd name="T10" fmla="*/ 39 w 64"/>
                  <a:gd name="T11" fmla="*/ 51 h 105"/>
                  <a:gd name="T12" fmla="*/ 46 w 64"/>
                  <a:gd name="T13" fmla="*/ 43 h 105"/>
                  <a:gd name="T14" fmla="*/ 54 w 64"/>
                  <a:gd name="T15" fmla="*/ 36 h 105"/>
                  <a:gd name="T16" fmla="*/ 64 w 64"/>
                  <a:gd name="T17" fmla="*/ 27 h 105"/>
                  <a:gd name="T18" fmla="*/ 48 w 64"/>
                  <a:gd name="T19" fmla="*/ 0 h 105"/>
                  <a:gd name="T20" fmla="*/ 33 w 64"/>
                  <a:gd name="T21" fmla="*/ 10 h 105"/>
                  <a:gd name="T22" fmla="*/ 23 w 64"/>
                  <a:gd name="T23" fmla="*/ 21 h 105"/>
                  <a:gd name="T24" fmla="*/ 13 w 64"/>
                  <a:gd name="T25" fmla="*/ 33 h 105"/>
                  <a:gd name="T26" fmla="*/ 5 w 64"/>
                  <a:gd name="T27" fmla="*/ 47 h 105"/>
                  <a:gd name="T28" fmla="*/ 1 w 64"/>
                  <a:gd name="T29" fmla="*/ 63 h 105"/>
                  <a:gd name="T30" fmla="*/ 0 w 64"/>
                  <a:gd name="T31" fmla="*/ 77 h 105"/>
                  <a:gd name="T32" fmla="*/ 1 w 64"/>
                  <a:gd name="T33" fmla="*/ 90 h 105"/>
                  <a:gd name="T34" fmla="*/ 4 w 64"/>
                  <a:gd name="T35" fmla="*/ 105 h 105"/>
                  <a:gd name="T36" fmla="*/ 35 w 64"/>
                  <a:gd name="T37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05">
                    <a:moveTo>
                      <a:pt x="35" y="97"/>
                    </a:moveTo>
                    <a:lnTo>
                      <a:pt x="32" y="87"/>
                    </a:lnTo>
                    <a:lnTo>
                      <a:pt x="32" y="77"/>
                    </a:lnTo>
                    <a:lnTo>
                      <a:pt x="32" y="67"/>
                    </a:lnTo>
                    <a:lnTo>
                      <a:pt x="35" y="59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4" y="36"/>
                    </a:lnTo>
                    <a:lnTo>
                      <a:pt x="64" y="27"/>
                    </a:lnTo>
                    <a:lnTo>
                      <a:pt x="48" y="0"/>
                    </a:lnTo>
                    <a:lnTo>
                      <a:pt x="33" y="10"/>
                    </a:lnTo>
                    <a:lnTo>
                      <a:pt x="23" y="21"/>
                    </a:lnTo>
                    <a:lnTo>
                      <a:pt x="13" y="33"/>
                    </a:lnTo>
                    <a:lnTo>
                      <a:pt x="5" y="47"/>
                    </a:lnTo>
                    <a:lnTo>
                      <a:pt x="1" y="63"/>
                    </a:lnTo>
                    <a:lnTo>
                      <a:pt x="0" y="77"/>
                    </a:lnTo>
                    <a:lnTo>
                      <a:pt x="1" y="90"/>
                    </a:lnTo>
                    <a:lnTo>
                      <a:pt x="4" y="105"/>
                    </a:lnTo>
                    <a:lnTo>
                      <a:pt x="3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1302"/>
              <p:cNvSpPr>
                <a:spLocks/>
              </p:cNvSpPr>
              <p:nvPr/>
            </p:nvSpPr>
            <p:spPr bwMode="auto">
              <a:xfrm>
                <a:off x="1463" y="2132"/>
                <a:ext cx="10" cy="7"/>
              </a:xfrm>
              <a:custGeom>
                <a:avLst/>
                <a:gdLst>
                  <a:gd name="T0" fmla="*/ 0 w 29"/>
                  <a:gd name="T1" fmla="*/ 9 h 21"/>
                  <a:gd name="T2" fmla="*/ 2 w 29"/>
                  <a:gd name="T3" fmla="*/ 14 h 21"/>
                  <a:gd name="T4" fmla="*/ 6 w 29"/>
                  <a:gd name="T5" fmla="*/ 18 h 21"/>
                  <a:gd name="T6" fmla="*/ 13 w 29"/>
                  <a:gd name="T7" fmla="*/ 21 h 21"/>
                  <a:gd name="T8" fmla="*/ 18 w 29"/>
                  <a:gd name="T9" fmla="*/ 19 h 21"/>
                  <a:gd name="T10" fmla="*/ 24 w 29"/>
                  <a:gd name="T11" fmla="*/ 17 h 21"/>
                  <a:gd name="T12" fmla="*/ 28 w 29"/>
                  <a:gd name="T13" fmla="*/ 13 h 21"/>
                  <a:gd name="T14" fmla="*/ 29 w 29"/>
                  <a:gd name="T15" fmla="*/ 7 h 21"/>
                  <a:gd name="T16" fmla="*/ 29 w 29"/>
                  <a:gd name="T17" fmla="*/ 0 h 21"/>
                  <a:gd name="T18" fmla="*/ 0 w 29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9"/>
                    </a:moveTo>
                    <a:lnTo>
                      <a:pt x="2" y="14"/>
                    </a:lnTo>
                    <a:lnTo>
                      <a:pt x="6" y="18"/>
                    </a:lnTo>
                    <a:lnTo>
                      <a:pt x="13" y="21"/>
                    </a:lnTo>
                    <a:lnTo>
                      <a:pt x="18" y="19"/>
                    </a:lnTo>
                    <a:lnTo>
                      <a:pt x="24" y="17"/>
                    </a:lnTo>
                    <a:lnTo>
                      <a:pt x="28" y="13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1303"/>
              <p:cNvSpPr>
                <a:spLocks/>
              </p:cNvSpPr>
              <p:nvPr/>
            </p:nvSpPr>
            <p:spPr bwMode="auto">
              <a:xfrm>
                <a:off x="1403" y="2113"/>
                <a:ext cx="10" cy="8"/>
              </a:xfrm>
              <a:custGeom>
                <a:avLst/>
                <a:gdLst>
                  <a:gd name="T0" fmla="*/ 28 w 30"/>
                  <a:gd name="T1" fmla="*/ 24 h 24"/>
                  <a:gd name="T2" fmla="*/ 30 w 30"/>
                  <a:gd name="T3" fmla="*/ 17 h 24"/>
                  <a:gd name="T4" fmla="*/ 30 w 30"/>
                  <a:gd name="T5" fmla="*/ 12 h 24"/>
                  <a:gd name="T6" fmla="*/ 27 w 30"/>
                  <a:gd name="T7" fmla="*/ 7 h 24"/>
                  <a:gd name="T8" fmla="*/ 21 w 30"/>
                  <a:gd name="T9" fmla="*/ 1 h 24"/>
                  <a:gd name="T10" fmla="*/ 16 w 30"/>
                  <a:gd name="T11" fmla="*/ 0 h 24"/>
                  <a:gd name="T12" fmla="*/ 9 w 30"/>
                  <a:gd name="T13" fmla="*/ 0 h 24"/>
                  <a:gd name="T14" fmla="*/ 4 w 30"/>
                  <a:gd name="T15" fmla="*/ 4 h 24"/>
                  <a:gd name="T16" fmla="*/ 0 w 30"/>
                  <a:gd name="T17" fmla="*/ 9 h 24"/>
                  <a:gd name="T18" fmla="*/ 28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28" y="24"/>
                    </a:moveTo>
                    <a:lnTo>
                      <a:pt x="30" y="17"/>
                    </a:lnTo>
                    <a:lnTo>
                      <a:pt x="30" y="12"/>
                    </a:lnTo>
                    <a:lnTo>
                      <a:pt x="27" y="7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1304"/>
              <p:cNvSpPr>
                <a:spLocks/>
              </p:cNvSpPr>
              <p:nvPr/>
            </p:nvSpPr>
            <p:spPr bwMode="auto">
              <a:xfrm>
                <a:off x="1392" y="2116"/>
                <a:ext cx="20" cy="49"/>
              </a:xfrm>
              <a:custGeom>
                <a:avLst/>
                <a:gdLst>
                  <a:gd name="T0" fmla="*/ 32 w 60"/>
                  <a:gd name="T1" fmla="*/ 143 h 146"/>
                  <a:gd name="T2" fmla="*/ 31 w 60"/>
                  <a:gd name="T3" fmla="*/ 125 h 146"/>
                  <a:gd name="T4" fmla="*/ 31 w 60"/>
                  <a:gd name="T5" fmla="*/ 108 h 146"/>
                  <a:gd name="T6" fmla="*/ 33 w 60"/>
                  <a:gd name="T7" fmla="*/ 92 h 146"/>
                  <a:gd name="T8" fmla="*/ 36 w 60"/>
                  <a:gd name="T9" fmla="*/ 77 h 146"/>
                  <a:gd name="T10" fmla="*/ 40 w 60"/>
                  <a:gd name="T11" fmla="*/ 61 h 146"/>
                  <a:gd name="T12" fmla="*/ 45 w 60"/>
                  <a:gd name="T13" fmla="*/ 46 h 146"/>
                  <a:gd name="T14" fmla="*/ 51 w 60"/>
                  <a:gd name="T15" fmla="*/ 31 h 146"/>
                  <a:gd name="T16" fmla="*/ 60 w 60"/>
                  <a:gd name="T17" fmla="*/ 16 h 146"/>
                  <a:gd name="T18" fmla="*/ 31 w 60"/>
                  <a:gd name="T19" fmla="*/ 0 h 146"/>
                  <a:gd name="T20" fmla="*/ 22 w 60"/>
                  <a:gd name="T21" fmla="*/ 17 h 146"/>
                  <a:gd name="T22" fmla="*/ 16 w 60"/>
                  <a:gd name="T23" fmla="*/ 36 h 146"/>
                  <a:gd name="T24" fmla="*/ 10 w 60"/>
                  <a:gd name="T25" fmla="*/ 53 h 146"/>
                  <a:gd name="T26" fmla="*/ 5 w 60"/>
                  <a:gd name="T27" fmla="*/ 69 h 146"/>
                  <a:gd name="T28" fmla="*/ 1 w 60"/>
                  <a:gd name="T29" fmla="*/ 88 h 146"/>
                  <a:gd name="T30" fmla="*/ 0 w 60"/>
                  <a:gd name="T31" fmla="*/ 108 h 146"/>
                  <a:gd name="T32" fmla="*/ 0 w 60"/>
                  <a:gd name="T33" fmla="*/ 125 h 146"/>
                  <a:gd name="T34" fmla="*/ 1 w 60"/>
                  <a:gd name="T35" fmla="*/ 146 h 146"/>
                  <a:gd name="T36" fmla="*/ 32 w 60"/>
                  <a:gd name="T3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6">
                    <a:moveTo>
                      <a:pt x="32" y="143"/>
                    </a:moveTo>
                    <a:lnTo>
                      <a:pt x="31" y="125"/>
                    </a:lnTo>
                    <a:lnTo>
                      <a:pt x="31" y="108"/>
                    </a:lnTo>
                    <a:lnTo>
                      <a:pt x="33" y="92"/>
                    </a:lnTo>
                    <a:lnTo>
                      <a:pt x="36" y="77"/>
                    </a:lnTo>
                    <a:lnTo>
                      <a:pt x="40" y="61"/>
                    </a:lnTo>
                    <a:lnTo>
                      <a:pt x="45" y="46"/>
                    </a:lnTo>
                    <a:lnTo>
                      <a:pt x="51" y="31"/>
                    </a:lnTo>
                    <a:lnTo>
                      <a:pt x="60" y="16"/>
                    </a:lnTo>
                    <a:lnTo>
                      <a:pt x="31" y="0"/>
                    </a:lnTo>
                    <a:lnTo>
                      <a:pt x="22" y="17"/>
                    </a:lnTo>
                    <a:lnTo>
                      <a:pt x="16" y="36"/>
                    </a:lnTo>
                    <a:lnTo>
                      <a:pt x="10" y="53"/>
                    </a:lnTo>
                    <a:lnTo>
                      <a:pt x="5" y="69"/>
                    </a:lnTo>
                    <a:lnTo>
                      <a:pt x="1" y="88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1" y="146"/>
                    </a:lnTo>
                    <a:lnTo>
                      <a:pt x="32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Freeform 1305"/>
              <p:cNvSpPr>
                <a:spLocks/>
              </p:cNvSpPr>
              <p:nvPr/>
            </p:nvSpPr>
            <p:spPr bwMode="auto">
              <a:xfrm>
                <a:off x="1402" y="2119"/>
                <a:ext cx="11" cy="5"/>
              </a:xfrm>
              <a:custGeom>
                <a:avLst/>
                <a:gdLst>
                  <a:gd name="T0" fmla="*/ 0 w 33"/>
                  <a:gd name="T1" fmla="*/ 1 h 16"/>
                  <a:gd name="T2" fmla="*/ 2 w 33"/>
                  <a:gd name="T3" fmla="*/ 8 h 16"/>
                  <a:gd name="T4" fmla="*/ 7 w 33"/>
                  <a:gd name="T5" fmla="*/ 13 h 16"/>
                  <a:gd name="T6" fmla="*/ 11 w 33"/>
                  <a:gd name="T7" fmla="*/ 16 h 16"/>
                  <a:gd name="T8" fmla="*/ 18 w 33"/>
                  <a:gd name="T9" fmla="*/ 16 h 16"/>
                  <a:gd name="T10" fmla="*/ 23 w 33"/>
                  <a:gd name="T11" fmla="*/ 15 h 16"/>
                  <a:gd name="T12" fmla="*/ 28 w 33"/>
                  <a:gd name="T13" fmla="*/ 12 h 16"/>
                  <a:gd name="T14" fmla="*/ 31 w 33"/>
                  <a:gd name="T15" fmla="*/ 7 h 16"/>
                  <a:gd name="T16" fmla="*/ 33 w 33"/>
                  <a:gd name="T17" fmla="*/ 0 h 16"/>
                  <a:gd name="T18" fmla="*/ 0 w 33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lnTo>
                      <a:pt x="2" y="8"/>
                    </a:lnTo>
                    <a:lnTo>
                      <a:pt x="7" y="13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23" y="15"/>
                    </a:lnTo>
                    <a:lnTo>
                      <a:pt x="28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Freeform 1306"/>
              <p:cNvSpPr>
                <a:spLocks/>
              </p:cNvSpPr>
              <p:nvPr/>
            </p:nvSpPr>
            <p:spPr bwMode="auto">
              <a:xfrm>
                <a:off x="1274" y="2205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3 w 29"/>
                  <a:gd name="T3" fmla="*/ 1 h 27"/>
                  <a:gd name="T4" fmla="*/ 16 w 29"/>
                  <a:gd name="T5" fmla="*/ 0 h 27"/>
                  <a:gd name="T6" fmla="*/ 11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3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3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Freeform 1307"/>
              <p:cNvSpPr>
                <a:spLocks/>
              </p:cNvSpPr>
              <p:nvPr/>
            </p:nvSpPr>
            <p:spPr bwMode="auto">
              <a:xfrm>
                <a:off x="1276" y="2207"/>
                <a:ext cx="24" cy="61"/>
              </a:xfrm>
              <a:custGeom>
                <a:avLst/>
                <a:gdLst>
                  <a:gd name="T0" fmla="*/ 72 w 73"/>
                  <a:gd name="T1" fmla="*/ 181 h 181"/>
                  <a:gd name="T2" fmla="*/ 73 w 73"/>
                  <a:gd name="T3" fmla="*/ 151 h 181"/>
                  <a:gd name="T4" fmla="*/ 73 w 73"/>
                  <a:gd name="T5" fmla="*/ 124 h 181"/>
                  <a:gd name="T6" fmla="*/ 70 w 73"/>
                  <a:gd name="T7" fmla="*/ 100 h 181"/>
                  <a:gd name="T8" fmla="*/ 65 w 73"/>
                  <a:gd name="T9" fmla="*/ 75 h 181"/>
                  <a:gd name="T10" fmla="*/ 57 w 73"/>
                  <a:gd name="T11" fmla="*/ 55 h 181"/>
                  <a:gd name="T12" fmla="*/ 49 w 73"/>
                  <a:gd name="T13" fmla="*/ 35 h 181"/>
                  <a:gd name="T14" fmla="*/ 38 w 73"/>
                  <a:gd name="T15" fmla="*/ 17 h 181"/>
                  <a:gd name="T16" fmla="*/ 26 w 73"/>
                  <a:gd name="T17" fmla="*/ 0 h 181"/>
                  <a:gd name="T18" fmla="*/ 0 w 73"/>
                  <a:gd name="T19" fmla="*/ 20 h 181"/>
                  <a:gd name="T20" fmla="*/ 11 w 73"/>
                  <a:gd name="T21" fmla="*/ 35 h 181"/>
                  <a:gd name="T22" fmla="*/ 21 w 73"/>
                  <a:gd name="T23" fmla="*/ 50 h 181"/>
                  <a:gd name="T24" fmla="*/ 29 w 73"/>
                  <a:gd name="T25" fmla="*/ 66 h 181"/>
                  <a:gd name="T26" fmla="*/ 35 w 73"/>
                  <a:gd name="T27" fmla="*/ 83 h 181"/>
                  <a:gd name="T28" fmla="*/ 38 w 73"/>
                  <a:gd name="T29" fmla="*/ 102 h 181"/>
                  <a:gd name="T30" fmla="*/ 41 w 73"/>
                  <a:gd name="T31" fmla="*/ 125 h 181"/>
                  <a:gd name="T32" fmla="*/ 42 w 73"/>
                  <a:gd name="T33" fmla="*/ 151 h 181"/>
                  <a:gd name="T34" fmla="*/ 39 w 73"/>
                  <a:gd name="T35" fmla="*/ 179 h 181"/>
                  <a:gd name="T36" fmla="*/ 72 w 73"/>
                  <a:gd name="T3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81">
                    <a:moveTo>
                      <a:pt x="72" y="181"/>
                    </a:moveTo>
                    <a:lnTo>
                      <a:pt x="73" y="151"/>
                    </a:lnTo>
                    <a:lnTo>
                      <a:pt x="73" y="124"/>
                    </a:lnTo>
                    <a:lnTo>
                      <a:pt x="70" y="100"/>
                    </a:lnTo>
                    <a:lnTo>
                      <a:pt x="65" y="75"/>
                    </a:lnTo>
                    <a:lnTo>
                      <a:pt x="57" y="55"/>
                    </a:lnTo>
                    <a:lnTo>
                      <a:pt x="49" y="35"/>
                    </a:lnTo>
                    <a:lnTo>
                      <a:pt x="38" y="17"/>
                    </a:lnTo>
                    <a:lnTo>
                      <a:pt x="26" y="0"/>
                    </a:lnTo>
                    <a:lnTo>
                      <a:pt x="0" y="20"/>
                    </a:lnTo>
                    <a:lnTo>
                      <a:pt x="11" y="35"/>
                    </a:lnTo>
                    <a:lnTo>
                      <a:pt x="21" y="50"/>
                    </a:lnTo>
                    <a:lnTo>
                      <a:pt x="29" y="66"/>
                    </a:lnTo>
                    <a:lnTo>
                      <a:pt x="35" y="83"/>
                    </a:lnTo>
                    <a:lnTo>
                      <a:pt x="38" y="102"/>
                    </a:lnTo>
                    <a:lnTo>
                      <a:pt x="41" y="125"/>
                    </a:lnTo>
                    <a:lnTo>
                      <a:pt x="42" y="151"/>
                    </a:lnTo>
                    <a:lnTo>
                      <a:pt x="39" y="179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Freeform 1308"/>
              <p:cNvSpPr>
                <a:spLocks/>
              </p:cNvSpPr>
              <p:nvPr/>
            </p:nvSpPr>
            <p:spPr bwMode="auto">
              <a:xfrm>
                <a:off x="1274" y="2210"/>
                <a:ext cx="11" cy="6"/>
              </a:xfrm>
              <a:custGeom>
                <a:avLst/>
                <a:gdLst>
                  <a:gd name="T0" fmla="*/ 0 w 33"/>
                  <a:gd name="T1" fmla="*/ 0 h 16"/>
                  <a:gd name="T2" fmla="*/ 2 w 33"/>
                  <a:gd name="T3" fmla="*/ 7 h 16"/>
                  <a:gd name="T4" fmla="*/ 4 w 33"/>
                  <a:gd name="T5" fmla="*/ 12 h 16"/>
                  <a:gd name="T6" fmla="*/ 10 w 33"/>
                  <a:gd name="T7" fmla="*/ 15 h 16"/>
                  <a:gd name="T8" fmla="*/ 16 w 33"/>
                  <a:gd name="T9" fmla="*/ 16 h 16"/>
                  <a:gd name="T10" fmla="*/ 22 w 33"/>
                  <a:gd name="T11" fmla="*/ 16 h 16"/>
                  <a:gd name="T12" fmla="*/ 27 w 33"/>
                  <a:gd name="T13" fmla="*/ 14 h 16"/>
                  <a:gd name="T14" fmla="*/ 31 w 33"/>
                  <a:gd name="T15" fmla="*/ 8 h 16"/>
                  <a:gd name="T16" fmla="*/ 33 w 33"/>
                  <a:gd name="T17" fmla="*/ 2 h 16"/>
                  <a:gd name="T18" fmla="*/ 0 w 33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lnTo>
                      <a:pt x="2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Freeform 1309"/>
              <p:cNvSpPr>
                <a:spLocks/>
              </p:cNvSpPr>
              <p:nvPr/>
            </p:nvSpPr>
            <p:spPr bwMode="auto">
              <a:xfrm>
                <a:off x="1243" y="2254"/>
                <a:ext cx="8" cy="9"/>
              </a:xfrm>
              <a:custGeom>
                <a:avLst/>
                <a:gdLst>
                  <a:gd name="T0" fmla="*/ 0 w 24"/>
                  <a:gd name="T1" fmla="*/ 28 h 29"/>
                  <a:gd name="T2" fmla="*/ 6 w 24"/>
                  <a:gd name="T3" fmla="*/ 29 h 29"/>
                  <a:gd name="T4" fmla="*/ 13 w 24"/>
                  <a:gd name="T5" fmla="*/ 28 h 29"/>
                  <a:gd name="T6" fmla="*/ 17 w 24"/>
                  <a:gd name="T7" fmla="*/ 27 h 29"/>
                  <a:gd name="T8" fmla="*/ 21 w 24"/>
                  <a:gd name="T9" fmla="*/ 21 h 29"/>
                  <a:gd name="T10" fmla="*/ 24 w 24"/>
                  <a:gd name="T11" fmla="*/ 16 h 29"/>
                  <a:gd name="T12" fmla="*/ 24 w 24"/>
                  <a:gd name="T13" fmla="*/ 9 h 29"/>
                  <a:gd name="T14" fmla="*/ 20 w 24"/>
                  <a:gd name="T15" fmla="*/ 4 h 29"/>
                  <a:gd name="T16" fmla="*/ 16 w 24"/>
                  <a:gd name="T17" fmla="*/ 0 h 29"/>
                  <a:gd name="T18" fmla="*/ 0 w 24"/>
                  <a:gd name="T1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0" y="28"/>
                    </a:moveTo>
                    <a:lnTo>
                      <a:pt x="6" y="29"/>
                    </a:lnTo>
                    <a:lnTo>
                      <a:pt x="13" y="28"/>
                    </a:lnTo>
                    <a:lnTo>
                      <a:pt x="17" y="27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4" y="9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Freeform 1310"/>
              <p:cNvSpPr>
                <a:spLocks/>
              </p:cNvSpPr>
              <p:nvPr/>
            </p:nvSpPr>
            <p:spPr bwMode="auto">
              <a:xfrm>
                <a:off x="1220" y="2224"/>
                <a:ext cx="27" cy="39"/>
              </a:xfrm>
              <a:custGeom>
                <a:avLst/>
                <a:gdLst>
                  <a:gd name="T0" fmla="*/ 0 w 83"/>
                  <a:gd name="T1" fmla="*/ 3 h 116"/>
                  <a:gd name="T2" fmla="*/ 4 w 83"/>
                  <a:gd name="T3" fmla="*/ 24 h 116"/>
                  <a:gd name="T4" fmla="*/ 9 w 83"/>
                  <a:gd name="T5" fmla="*/ 42 h 116"/>
                  <a:gd name="T6" fmla="*/ 16 w 83"/>
                  <a:gd name="T7" fmla="*/ 59 h 116"/>
                  <a:gd name="T8" fmla="*/ 23 w 83"/>
                  <a:gd name="T9" fmla="*/ 74 h 116"/>
                  <a:gd name="T10" fmla="*/ 34 w 83"/>
                  <a:gd name="T11" fmla="*/ 88 h 116"/>
                  <a:gd name="T12" fmla="*/ 44 w 83"/>
                  <a:gd name="T13" fmla="*/ 99 h 116"/>
                  <a:gd name="T14" fmla="*/ 55 w 83"/>
                  <a:gd name="T15" fmla="*/ 108 h 116"/>
                  <a:gd name="T16" fmla="*/ 69 w 83"/>
                  <a:gd name="T17" fmla="*/ 116 h 116"/>
                  <a:gd name="T18" fmla="*/ 83 w 83"/>
                  <a:gd name="T19" fmla="*/ 88 h 116"/>
                  <a:gd name="T20" fmla="*/ 74 w 83"/>
                  <a:gd name="T21" fmla="*/ 84 h 116"/>
                  <a:gd name="T22" fmla="*/ 66 w 83"/>
                  <a:gd name="T23" fmla="*/ 76 h 116"/>
                  <a:gd name="T24" fmla="*/ 58 w 83"/>
                  <a:gd name="T25" fmla="*/ 68 h 116"/>
                  <a:gd name="T26" fmla="*/ 50 w 83"/>
                  <a:gd name="T27" fmla="*/ 58 h 116"/>
                  <a:gd name="T28" fmla="*/ 44 w 83"/>
                  <a:gd name="T29" fmla="*/ 47 h 116"/>
                  <a:gd name="T30" fmla="*/ 39 w 83"/>
                  <a:gd name="T31" fmla="*/ 32 h 116"/>
                  <a:gd name="T32" fmla="*/ 35 w 83"/>
                  <a:gd name="T33" fmla="*/ 18 h 116"/>
                  <a:gd name="T34" fmla="*/ 32 w 83"/>
                  <a:gd name="T35" fmla="*/ 0 h 116"/>
                  <a:gd name="T36" fmla="*/ 0 w 83"/>
                  <a:gd name="T37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16">
                    <a:moveTo>
                      <a:pt x="0" y="3"/>
                    </a:moveTo>
                    <a:lnTo>
                      <a:pt x="4" y="24"/>
                    </a:lnTo>
                    <a:lnTo>
                      <a:pt x="9" y="42"/>
                    </a:lnTo>
                    <a:lnTo>
                      <a:pt x="16" y="59"/>
                    </a:lnTo>
                    <a:lnTo>
                      <a:pt x="23" y="74"/>
                    </a:lnTo>
                    <a:lnTo>
                      <a:pt x="34" y="88"/>
                    </a:lnTo>
                    <a:lnTo>
                      <a:pt x="44" y="99"/>
                    </a:lnTo>
                    <a:lnTo>
                      <a:pt x="55" y="108"/>
                    </a:lnTo>
                    <a:lnTo>
                      <a:pt x="69" y="116"/>
                    </a:lnTo>
                    <a:lnTo>
                      <a:pt x="83" y="88"/>
                    </a:lnTo>
                    <a:lnTo>
                      <a:pt x="74" y="84"/>
                    </a:lnTo>
                    <a:lnTo>
                      <a:pt x="66" y="76"/>
                    </a:lnTo>
                    <a:lnTo>
                      <a:pt x="58" y="68"/>
                    </a:lnTo>
                    <a:lnTo>
                      <a:pt x="50" y="58"/>
                    </a:lnTo>
                    <a:lnTo>
                      <a:pt x="44" y="47"/>
                    </a:lnTo>
                    <a:lnTo>
                      <a:pt x="39" y="32"/>
                    </a:lnTo>
                    <a:lnTo>
                      <a:pt x="35" y="18"/>
                    </a:lnTo>
                    <a:lnTo>
                      <a:pt x="3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Freeform 1311"/>
              <p:cNvSpPr>
                <a:spLocks/>
              </p:cNvSpPr>
              <p:nvPr/>
            </p:nvSpPr>
            <p:spPr bwMode="auto">
              <a:xfrm>
                <a:off x="1240" y="2254"/>
                <a:ext cx="11" cy="5"/>
              </a:xfrm>
              <a:custGeom>
                <a:avLst/>
                <a:gdLst>
                  <a:gd name="T0" fmla="*/ 33 w 33"/>
                  <a:gd name="T1" fmla="*/ 13 h 16"/>
                  <a:gd name="T2" fmla="*/ 30 w 33"/>
                  <a:gd name="T3" fmla="*/ 6 h 16"/>
                  <a:gd name="T4" fmla="*/ 26 w 33"/>
                  <a:gd name="T5" fmla="*/ 2 h 16"/>
                  <a:gd name="T6" fmla="*/ 22 w 33"/>
                  <a:gd name="T7" fmla="*/ 0 h 16"/>
                  <a:gd name="T8" fmla="*/ 15 w 33"/>
                  <a:gd name="T9" fmla="*/ 0 h 16"/>
                  <a:gd name="T10" fmla="*/ 10 w 33"/>
                  <a:gd name="T11" fmla="*/ 1 h 16"/>
                  <a:gd name="T12" fmla="*/ 5 w 33"/>
                  <a:gd name="T13" fmla="*/ 4 h 16"/>
                  <a:gd name="T14" fmla="*/ 2 w 33"/>
                  <a:gd name="T15" fmla="*/ 9 h 16"/>
                  <a:gd name="T16" fmla="*/ 0 w 33"/>
                  <a:gd name="T17" fmla="*/ 16 h 16"/>
                  <a:gd name="T18" fmla="*/ 33 w 33"/>
                  <a:gd name="T1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6">
                    <a:moveTo>
                      <a:pt x="33" y="13"/>
                    </a:moveTo>
                    <a:lnTo>
                      <a:pt x="30" y="6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Freeform 1312"/>
              <p:cNvSpPr>
                <a:spLocks/>
              </p:cNvSpPr>
              <p:nvPr/>
            </p:nvSpPr>
            <p:spPr bwMode="auto">
              <a:xfrm>
                <a:off x="1118" y="2324"/>
                <a:ext cx="10" cy="7"/>
              </a:xfrm>
              <a:custGeom>
                <a:avLst/>
                <a:gdLst>
                  <a:gd name="T0" fmla="*/ 31 w 31"/>
                  <a:gd name="T1" fmla="*/ 10 h 21"/>
                  <a:gd name="T2" fmla="*/ 27 w 31"/>
                  <a:gd name="T3" fmla="*/ 5 h 21"/>
                  <a:gd name="T4" fmla="*/ 21 w 31"/>
                  <a:gd name="T5" fmla="*/ 1 h 21"/>
                  <a:gd name="T6" fmla="*/ 16 w 31"/>
                  <a:gd name="T7" fmla="*/ 0 h 21"/>
                  <a:gd name="T8" fmla="*/ 9 w 31"/>
                  <a:gd name="T9" fmla="*/ 1 h 21"/>
                  <a:gd name="T10" fmla="*/ 5 w 31"/>
                  <a:gd name="T11" fmla="*/ 4 h 21"/>
                  <a:gd name="T12" fmla="*/ 1 w 31"/>
                  <a:gd name="T13" fmla="*/ 9 h 21"/>
                  <a:gd name="T14" fmla="*/ 0 w 31"/>
                  <a:gd name="T15" fmla="*/ 14 h 21"/>
                  <a:gd name="T16" fmla="*/ 0 w 31"/>
                  <a:gd name="T17" fmla="*/ 21 h 21"/>
                  <a:gd name="T18" fmla="*/ 31 w 3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1">
                    <a:moveTo>
                      <a:pt x="31" y="10"/>
                    </a:moveTo>
                    <a:lnTo>
                      <a:pt x="27" y="5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 1313"/>
              <p:cNvSpPr>
                <a:spLocks/>
              </p:cNvSpPr>
              <p:nvPr/>
            </p:nvSpPr>
            <p:spPr bwMode="auto">
              <a:xfrm>
                <a:off x="1117" y="2328"/>
                <a:ext cx="53" cy="80"/>
              </a:xfrm>
              <a:custGeom>
                <a:avLst/>
                <a:gdLst>
                  <a:gd name="T0" fmla="*/ 160 w 160"/>
                  <a:gd name="T1" fmla="*/ 220 h 241"/>
                  <a:gd name="T2" fmla="*/ 138 w 160"/>
                  <a:gd name="T3" fmla="*/ 193 h 241"/>
                  <a:gd name="T4" fmla="*/ 118 w 160"/>
                  <a:gd name="T5" fmla="*/ 169 h 241"/>
                  <a:gd name="T6" fmla="*/ 100 w 160"/>
                  <a:gd name="T7" fmla="*/ 143 h 241"/>
                  <a:gd name="T8" fmla="*/ 83 w 160"/>
                  <a:gd name="T9" fmla="*/ 118 h 241"/>
                  <a:gd name="T10" fmla="*/ 69 w 160"/>
                  <a:gd name="T11" fmla="*/ 93 h 241"/>
                  <a:gd name="T12" fmla="*/ 56 w 160"/>
                  <a:gd name="T13" fmla="*/ 65 h 241"/>
                  <a:gd name="T14" fmla="*/ 42 w 160"/>
                  <a:gd name="T15" fmla="*/ 35 h 241"/>
                  <a:gd name="T16" fmla="*/ 31 w 160"/>
                  <a:gd name="T17" fmla="*/ 0 h 241"/>
                  <a:gd name="T18" fmla="*/ 0 w 160"/>
                  <a:gd name="T19" fmla="*/ 11 h 241"/>
                  <a:gd name="T20" fmla="*/ 13 w 160"/>
                  <a:gd name="T21" fmla="*/ 45 h 241"/>
                  <a:gd name="T22" fmla="*/ 26 w 160"/>
                  <a:gd name="T23" fmla="*/ 77 h 241"/>
                  <a:gd name="T24" fmla="*/ 40 w 160"/>
                  <a:gd name="T25" fmla="*/ 107 h 241"/>
                  <a:gd name="T26" fmla="*/ 56 w 160"/>
                  <a:gd name="T27" fmla="*/ 135 h 241"/>
                  <a:gd name="T28" fmla="*/ 73 w 160"/>
                  <a:gd name="T29" fmla="*/ 161 h 241"/>
                  <a:gd name="T30" fmla="*/ 92 w 160"/>
                  <a:gd name="T31" fmla="*/ 188 h 241"/>
                  <a:gd name="T32" fmla="*/ 112 w 160"/>
                  <a:gd name="T33" fmla="*/ 214 h 241"/>
                  <a:gd name="T34" fmla="*/ 137 w 160"/>
                  <a:gd name="T35" fmla="*/ 241 h 241"/>
                  <a:gd name="T36" fmla="*/ 160 w 160"/>
                  <a:gd name="T37" fmla="*/ 2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41">
                    <a:moveTo>
                      <a:pt x="160" y="220"/>
                    </a:moveTo>
                    <a:lnTo>
                      <a:pt x="138" y="193"/>
                    </a:lnTo>
                    <a:lnTo>
                      <a:pt x="118" y="169"/>
                    </a:lnTo>
                    <a:lnTo>
                      <a:pt x="100" y="143"/>
                    </a:lnTo>
                    <a:lnTo>
                      <a:pt x="83" y="118"/>
                    </a:lnTo>
                    <a:lnTo>
                      <a:pt x="69" y="93"/>
                    </a:lnTo>
                    <a:lnTo>
                      <a:pt x="56" y="65"/>
                    </a:lnTo>
                    <a:lnTo>
                      <a:pt x="42" y="35"/>
                    </a:lnTo>
                    <a:lnTo>
                      <a:pt x="31" y="0"/>
                    </a:lnTo>
                    <a:lnTo>
                      <a:pt x="0" y="11"/>
                    </a:lnTo>
                    <a:lnTo>
                      <a:pt x="13" y="45"/>
                    </a:lnTo>
                    <a:lnTo>
                      <a:pt x="26" y="77"/>
                    </a:lnTo>
                    <a:lnTo>
                      <a:pt x="40" y="107"/>
                    </a:lnTo>
                    <a:lnTo>
                      <a:pt x="56" y="135"/>
                    </a:lnTo>
                    <a:lnTo>
                      <a:pt x="73" y="161"/>
                    </a:lnTo>
                    <a:lnTo>
                      <a:pt x="92" y="188"/>
                    </a:lnTo>
                    <a:lnTo>
                      <a:pt x="112" y="214"/>
                    </a:lnTo>
                    <a:lnTo>
                      <a:pt x="137" y="241"/>
                    </a:lnTo>
                    <a:lnTo>
                      <a:pt x="160" y="2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1314"/>
              <p:cNvSpPr>
                <a:spLocks/>
              </p:cNvSpPr>
              <p:nvPr/>
            </p:nvSpPr>
            <p:spPr bwMode="auto">
              <a:xfrm>
                <a:off x="1118" y="2326"/>
                <a:ext cx="9" cy="9"/>
              </a:xfrm>
              <a:custGeom>
                <a:avLst/>
                <a:gdLst>
                  <a:gd name="T0" fmla="*/ 0 w 27"/>
                  <a:gd name="T1" fmla="*/ 21 h 25"/>
                  <a:gd name="T2" fmla="*/ 6 w 27"/>
                  <a:gd name="T3" fmla="*/ 25 h 25"/>
                  <a:gd name="T4" fmla="*/ 11 w 27"/>
                  <a:gd name="T5" fmla="*/ 25 h 25"/>
                  <a:gd name="T6" fmla="*/ 17 w 27"/>
                  <a:gd name="T7" fmla="*/ 25 h 25"/>
                  <a:gd name="T8" fmla="*/ 22 w 27"/>
                  <a:gd name="T9" fmla="*/ 21 h 25"/>
                  <a:gd name="T10" fmla="*/ 25 w 27"/>
                  <a:gd name="T11" fmla="*/ 17 h 25"/>
                  <a:gd name="T12" fmla="*/ 27 w 27"/>
                  <a:gd name="T13" fmla="*/ 12 h 25"/>
                  <a:gd name="T14" fmla="*/ 27 w 27"/>
                  <a:gd name="T15" fmla="*/ 6 h 25"/>
                  <a:gd name="T16" fmla="*/ 23 w 27"/>
                  <a:gd name="T17" fmla="*/ 0 h 25"/>
                  <a:gd name="T18" fmla="*/ 0 w 27"/>
                  <a:gd name="T1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5">
                    <a:moveTo>
                      <a:pt x="0" y="21"/>
                    </a:moveTo>
                    <a:lnTo>
                      <a:pt x="6" y="25"/>
                    </a:lnTo>
                    <a:lnTo>
                      <a:pt x="11" y="25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5" y="17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Freeform 1315"/>
              <p:cNvSpPr>
                <a:spLocks/>
              </p:cNvSpPr>
              <p:nvPr/>
            </p:nvSpPr>
            <p:spPr bwMode="auto">
              <a:xfrm>
                <a:off x="1181" y="2327"/>
                <a:ext cx="10" cy="7"/>
              </a:xfrm>
              <a:custGeom>
                <a:avLst/>
                <a:gdLst>
                  <a:gd name="T0" fmla="*/ 30 w 30"/>
                  <a:gd name="T1" fmla="*/ 11 h 20"/>
                  <a:gd name="T2" fmla="*/ 27 w 30"/>
                  <a:gd name="T3" fmla="*/ 5 h 20"/>
                  <a:gd name="T4" fmla="*/ 23 w 30"/>
                  <a:gd name="T5" fmla="*/ 1 h 20"/>
                  <a:gd name="T6" fmla="*/ 16 w 30"/>
                  <a:gd name="T7" fmla="*/ 0 h 20"/>
                  <a:gd name="T8" fmla="*/ 12 w 30"/>
                  <a:gd name="T9" fmla="*/ 0 h 20"/>
                  <a:gd name="T10" fmla="*/ 6 w 30"/>
                  <a:gd name="T11" fmla="*/ 3 h 20"/>
                  <a:gd name="T12" fmla="*/ 2 w 30"/>
                  <a:gd name="T13" fmla="*/ 7 h 20"/>
                  <a:gd name="T14" fmla="*/ 0 w 30"/>
                  <a:gd name="T15" fmla="*/ 14 h 20"/>
                  <a:gd name="T16" fmla="*/ 0 w 30"/>
                  <a:gd name="T17" fmla="*/ 20 h 20"/>
                  <a:gd name="T18" fmla="*/ 30 w 30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30" y="11"/>
                    </a:moveTo>
                    <a:lnTo>
                      <a:pt x="27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Freeform 1316"/>
              <p:cNvSpPr>
                <a:spLocks/>
              </p:cNvSpPr>
              <p:nvPr/>
            </p:nvSpPr>
            <p:spPr bwMode="auto">
              <a:xfrm>
                <a:off x="1182" y="2331"/>
                <a:ext cx="37" cy="49"/>
              </a:xfrm>
              <a:custGeom>
                <a:avLst/>
                <a:gdLst>
                  <a:gd name="T0" fmla="*/ 110 w 110"/>
                  <a:gd name="T1" fmla="*/ 123 h 146"/>
                  <a:gd name="T2" fmla="*/ 95 w 110"/>
                  <a:gd name="T3" fmla="*/ 109 h 146"/>
                  <a:gd name="T4" fmla="*/ 83 w 110"/>
                  <a:gd name="T5" fmla="*/ 94 h 146"/>
                  <a:gd name="T6" fmla="*/ 71 w 110"/>
                  <a:gd name="T7" fmla="*/ 81 h 146"/>
                  <a:gd name="T8" fmla="*/ 60 w 110"/>
                  <a:gd name="T9" fmla="*/ 66 h 146"/>
                  <a:gd name="T10" fmla="*/ 51 w 110"/>
                  <a:gd name="T11" fmla="*/ 50 h 146"/>
                  <a:gd name="T12" fmla="*/ 41 w 110"/>
                  <a:gd name="T13" fmla="*/ 34 h 146"/>
                  <a:gd name="T14" fmla="*/ 36 w 110"/>
                  <a:gd name="T15" fmla="*/ 17 h 146"/>
                  <a:gd name="T16" fmla="*/ 29 w 110"/>
                  <a:gd name="T17" fmla="*/ 0 h 146"/>
                  <a:gd name="T18" fmla="*/ 0 w 110"/>
                  <a:gd name="T19" fmla="*/ 8 h 146"/>
                  <a:gd name="T20" fmla="*/ 5 w 110"/>
                  <a:gd name="T21" fmla="*/ 28 h 146"/>
                  <a:gd name="T22" fmla="*/ 13 w 110"/>
                  <a:gd name="T23" fmla="*/ 47 h 146"/>
                  <a:gd name="T24" fmla="*/ 24 w 110"/>
                  <a:gd name="T25" fmla="*/ 65 h 146"/>
                  <a:gd name="T26" fmla="*/ 33 w 110"/>
                  <a:gd name="T27" fmla="*/ 83 h 146"/>
                  <a:gd name="T28" fmla="*/ 45 w 110"/>
                  <a:gd name="T29" fmla="*/ 100 h 146"/>
                  <a:gd name="T30" fmla="*/ 59 w 110"/>
                  <a:gd name="T31" fmla="*/ 116 h 146"/>
                  <a:gd name="T32" fmla="*/ 74 w 110"/>
                  <a:gd name="T33" fmla="*/ 131 h 146"/>
                  <a:gd name="T34" fmla="*/ 90 w 110"/>
                  <a:gd name="T35" fmla="*/ 146 h 146"/>
                  <a:gd name="T36" fmla="*/ 110 w 110"/>
                  <a:gd name="T37" fmla="*/ 1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46">
                    <a:moveTo>
                      <a:pt x="110" y="123"/>
                    </a:moveTo>
                    <a:lnTo>
                      <a:pt x="95" y="109"/>
                    </a:lnTo>
                    <a:lnTo>
                      <a:pt x="83" y="94"/>
                    </a:lnTo>
                    <a:lnTo>
                      <a:pt x="71" y="81"/>
                    </a:lnTo>
                    <a:lnTo>
                      <a:pt x="60" y="66"/>
                    </a:lnTo>
                    <a:lnTo>
                      <a:pt x="51" y="50"/>
                    </a:lnTo>
                    <a:lnTo>
                      <a:pt x="41" y="34"/>
                    </a:lnTo>
                    <a:lnTo>
                      <a:pt x="36" y="17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5" y="28"/>
                    </a:lnTo>
                    <a:lnTo>
                      <a:pt x="13" y="47"/>
                    </a:lnTo>
                    <a:lnTo>
                      <a:pt x="24" y="65"/>
                    </a:lnTo>
                    <a:lnTo>
                      <a:pt x="33" y="83"/>
                    </a:lnTo>
                    <a:lnTo>
                      <a:pt x="45" y="100"/>
                    </a:lnTo>
                    <a:lnTo>
                      <a:pt x="59" y="116"/>
                    </a:lnTo>
                    <a:lnTo>
                      <a:pt x="74" y="131"/>
                    </a:lnTo>
                    <a:lnTo>
                      <a:pt x="90" y="146"/>
                    </a:lnTo>
                    <a:lnTo>
                      <a:pt x="11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1317"/>
              <p:cNvSpPr>
                <a:spLocks/>
              </p:cNvSpPr>
              <p:nvPr/>
            </p:nvSpPr>
            <p:spPr bwMode="auto">
              <a:xfrm>
                <a:off x="1183" y="2329"/>
                <a:ext cx="8" cy="9"/>
              </a:xfrm>
              <a:custGeom>
                <a:avLst/>
                <a:gdLst>
                  <a:gd name="T0" fmla="*/ 0 w 24"/>
                  <a:gd name="T1" fmla="*/ 23 h 27"/>
                  <a:gd name="T2" fmla="*/ 5 w 24"/>
                  <a:gd name="T3" fmla="*/ 27 h 27"/>
                  <a:gd name="T4" fmla="*/ 12 w 24"/>
                  <a:gd name="T5" fmla="*/ 27 h 27"/>
                  <a:gd name="T6" fmla="*/ 16 w 24"/>
                  <a:gd name="T7" fmla="*/ 24 h 27"/>
                  <a:gd name="T8" fmla="*/ 21 w 24"/>
                  <a:gd name="T9" fmla="*/ 22 h 27"/>
                  <a:gd name="T10" fmla="*/ 24 w 24"/>
                  <a:gd name="T11" fmla="*/ 16 h 27"/>
                  <a:gd name="T12" fmla="*/ 24 w 24"/>
                  <a:gd name="T13" fmla="*/ 11 h 27"/>
                  <a:gd name="T14" fmla="*/ 24 w 24"/>
                  <a:gd name="T15" fmla="*/ 5 h 27"/>
                  <a:gd name="T16" fmla="*/ 20 w 24"/>
                  <a:gd name="T17" fmla="*/ 0 h 27"/>
                  <a:gd name="T18" fmla="*/ 0 w 24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7">
                    <a:moveTo>
                      <a:pt x="0" y="23"/>
                    </a:moveTo>
                    <a:lnTo>
                      <a:pt x="5" y="27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Freeform 1318"/>
              <p:cNvSpPr>
                <a:spLocks/>
              </p:cNvSpPr>
              <p:nvPr/>
            </p:nvSpPr>
            <p:spPr bwMode="auto">
              <a:xfrm>
                <a:off x="1494" y="2312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2 w 32"/>
                  <a:gd name="T3" fmla="*/ 7 h 16"/>
                  <a:gd name="T4" fmla="*/ 5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5 h 16"/>
                  <a:gd name="T12" fmla="*/ 27 w 32"/>
                  <a:gd name="T13" fmla="*/ 12 h 16"/>
                  <a:gd name="T14" fmla="*/ 31 w 32"/>
                  <a:gd name="T15" fmla="*/ 7 h 16"/>
                  <a:gd name="T16" fmla="*/ 32 w 32"/>
                  <a:gd name="T17" fmla="*/ 0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2" y="7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5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1319"/>
              <p:cNvSpPr>
                <a:spLocks/>
              </p:cNvSpPr>
              <p:nvPr/>
            </p:nvSpPr>
            <p:spPr bwMode="auto">
              <a:xfrm>
                <a:off x="1474" y="2247"/>
                <a:ext cx="31" cy="65"/>
              </a:xfrm>
              <a:custGeom>
                <a:avLst/>
                <a:gdLst>
                  <a:gd name="T0" fmla="*/ 0 w 94"/>
                  <a:gd name="T1" fmla="*/ 20 h 194"/>
                  <a:gd name="T2" fmla="*/ 13 w 94"/>
                  <a:gd name="T3" fmla="*/ 39 h 194"/>
                  <a:gd name="T4" fmla="*/ 28 w 94"/>
                  <a:gd name="T5" fmla="*/ 62 h 194"/>
                  <a:gd name="T6" fmla="*/ 39 w 94"/>
                  <a:gd name="T7" fmla="*/ 84 h 194"/>
                  <a:gd name="T8" fmla="*/ 48 w 94"/>
                  <a:gd name="T9" fmla="*/ 106 h 194"/>
                  <a:gd name="T10" fmla="*/ 55 w 94"/>
                  <a:gd name="T11" fmla="*/ 129 h 194"/>
                  <a:gd name="T12" fmla="*/ 59 w 94"/>
                  <a:gd name="T13" fmla="*/ 151 h 194"/>
                  <a:gd name="T14" fmla="*/ 63 w 94"/>
                  <a:gd name="T15" fmla="*/ 174 h 194"/>
                  <a:gd name="T16" fmla="*/ 63 w 94"/>
                  <a:gd name="T17" fmla="*/ 194 h 194"/>
                  <a:gd name="T18" fmla="*/ 94 w 94"/>
                  <a:gd name="T19" fmla="*/ 194 h 194"/>
                  <a:gd name="T20" fmla="*/ 94 w 94"/>
                  <a:gd name="T21" fmla="*/ 173 h 194"/>
                  <a:gd name="T22" fmla="*/ 91 w 94"/>
                  <a:gd name="T23" fmla="*/ 147 h 194"/>
                  <a:gd name="T24" fmla="*/ 86 w 94"/>
                  <a:gd name="T25" fmla="*/ 123 h 194"/>
                  <a:gd name="T26" fmla="*/ 78 w 94"/>
                  <a:gd name="T27" fmla="*/ 96 h 194"/>
                  <a:gd name="T28" fmla="*/ 68 w 94"/>
                  <a:gd name="T29" fmla="*/ 71 h 194"/>
                  <a:gd name="T30" fmla="*/ 55 w 94"/>
                  <a:gd name="T31" fmla="*/ 47 h 194"/>
                  <a:gd name="T32" fmla="*/ 40 w 94"/>
                  <a:gd name="T33" fmla="*/ 23 h 194"/>
                  <a:gd name="T34" fmla="*/ 25 w 94"/>
                  <a:gd name="T35" fmla="*/ 0 h 194"/>
                  <a:gd name="T36" fmla="*/ 0 w 94"/>
                  <a:gd name="T37" fmla="*/ 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194">
                    <a:moveTo>
                      <a:pt x="0" y="20"/>
                    </a:moveTo>
                    <a:lnTo>
                      <a:pt x="13" y="39"/>
                    </a:lnTo>
                    <a:lnTo>
                      <a:pt x="28" y="62"/>
                    </a:lnTo>
                    <a:lnTo>
                      <a:pt x="39" y="84"/>
                    </a:lnTo>
                    <a:lnTo>
                      <a:pt x="48" y="106"/>
                    </a:lnTo>
                    <a:lnTo>
                      <a:pt x="55" y="129"/>
                    </a:lnTo>
                    <a:lnTo>
                      <a:pt x="59" y="151"/>
                    </a:lnTo>
                    <a:lnTo>
                      <a:pt x="63" y="174"/>
                    </a:lnTo>
                    <a:lnTo>
                      <a:pt x="63" y="194"/>
                    </a:lnTo>
                    <a:lnTo>
                      <a:pt x="94" y="194"/>
                    </a:lnTo>
                    <a:lnTo>
                      <a:pt x="94" y="173"/>
                    </a:lnTo>
                    <a:lnTo>
                      <a:pt x="91" y="147"/>
                    </a:lnTo>
                    <a:lnTo>
                      <a:pt x="86" y="123"/>
                    </a:lnTo>
                    <a:lnTo>
                      <a:pt x="78" y="96"/>
                    </a:lnTo>
                    <a:lnTo>
                      <a:pt x="68" y="71"/>
                    </a:lnTo>
                    <a:lnTo>
                      <a:pt x="55" y="47"/>
                    </a:lnTo>
                    <a:lnTo>
                      <a:pt x="40" y="23"/>
                    </a:lnTo>
                    <a:lnTo>
                      <a:pt x="2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1320"/>
              <p:cNvSpPr>
                <a:spLocks/>
              </p:cNvSpPr>
              <p:nvPr/>
            </p:nvSpPr>
            <p:spPr bwMode="auto">
              <a:xfrm>
                <a:off x="1494" y="2307"/>
                <a:ext cx="10" cy="9"/>
              </a:xfrm>
              <a:custGeom>
                <a:avLst/>
                <a:gdLst>
                  <a:gd name="T0" fmla="*/ 29 w 29"/>
                  <a:gd name="T1" fmla="*/ 7 h 27"/>
                  <a:gd name="T2" fmla="*/ 22 w 29"/>
                  <a:gd name="T3" fmla="*/ 1 h 27"/>
                  <a:gd name="T4" fmla="*/ 17 w 29"/>
                  <a:gd name="T5" fmla="*/ 0 h 27"/>
                  <a:gd name="T6" fmla="*/ 12 w 29"/>
                  <a:gd name="T7" fmla="*/ 1 h 27"/>
                  <a:gd name="T8" fmla="*/ 6 w 29"/>
                  <a:gd name="T9" fmla="*/ 4 h 27"/>
                  <a:gd name="T10" fmla="*/ 2 w 29"/>
                  <a:gd name="T11" fmla="*/ 8 h 27"/>
                  <a:gd name="T12" fmla="*/ 0 w 29"/>
                  <a:gd name="T13" fmla="*/ 15 h 27"/>
                  <a:gd name="T14" fmla="*/ 0 w 29"/>
                  <a:gd name="T15" fmla="*/ 20 h 27"/>
                  <a:gd name="T16" fmla="*/ 4 w 29"/>
                  <a:gd name="T17" fmla="*/ 27 h 27"/>
                  <a:gd name="T18" fmla="*/ 29 w 2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7">
                    <a:moveTo>
                      <a:pt x="29" y="7"/>
                    </a:moveTo>
                    <a:lnTo>
                      <a:pt x="22" y="1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Freeform 1321"/>
              <p:cNvSpPr>
                <a:spLocks/>
              </p:cNvSpPr>
              <p:nvPr/>
            </p:nvSpPr>
            <p:spPr bwMode="auto">
              <a:xfrm>
                <a:off x="1679" y="2114"/>
                <a:ext cx="10" cy="7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9 w 30"/>
                  <a:gd name="T9" fmla="*/ 0 h 22"/>
                  <a:gd name="T10" fmla="*/ 5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Freeform 1322"/>
              <p:cNvSpPr>
                <a:spLocks/>
              </p:cNvSpPr>
              <p:nvPr/>
            </p:nvSpPr>
            <p:spPr bwMode="auto">
              <a:xfrm>
                <a:off x="1680" y="2116"/>
                <a:ext cx="24" cy="62"/>
              </a:xfrm>
              <a:custGeom>
                <a:avLst/>
                <a:gdLst>
                  <a:gd name="T0" fmla="*/ 70 w 71"/>
                  <a:gd name="T1" fmla="*/ 184 h 184"/>
                  <a:gd name="T2" fmla="*/ 71 w 71"/>
                  <a:gd name="T3" fmla="*/ 155 h 184"/>
                  <a:gd name="T4" fmla="*/ 70 w 71"/>
                  <a:gd name="T5" fmla="*/ 130 h 184"/>
                  <a:gd name="T6" fmla="*/ 66 w 71"/>
                  <a:gd name="T7" fmla="*/ 107 h 184"/>
                  <a:gd name="T8" fmla="*/ 60 w 71"/>
                  <a:gd name="T9" fmla="*/ 84 h 184"/>
                  <a:gd name="T10" fmla="*/ 55 w 71"/>
                  <a:gd name="T11" fmla="*/ 64 h 184"/>
                  <a:gd name="T12" fmla="*/ 46 w 71"/>
                  <a:gd name="T13" fmla="*/ 43 h 184"/>
                  <a:gd name="T14" fmla="*/ 37 w 71"/>
                  <a:gd name="T15" fmla="*/ 23 h 184"/>
                  <a:gd name="T16" fmla="*/ 28 w 71"/>
                  <a:gd name="T17" fmla="*/ 0 h 184"/>
                  <a:gd name="T18" fmla="*/ 0 w 71"/>
                  <a:gd name="T19" fmla="*/ 15 h 184"/>
                  <a:gd name="T20" fmla="*/ 9 w 71"/>
                  <a:gd name="T21" fmla="*/ 34 h 184"/>
                  <a:gd name="T22" fmla="*/ 19 w 71"/>
                  <a:gd name="T23" fmla="*/ 54 h 184"/>
                  <a:gd name="T24" fmla="*/ 24 w 71"/>
                  <a:gd name="T25" fmla="*/ 74 h 184"/>
                  <a:gd name="T26" fmla="*/ 31 w 71"/>
                  <a:gd name="T27" fmla="*/ 92 h 184"/>
                  <a:gd name="T28" fmla="*/ 35 w 71"/>
                  <a:gd name="T29" fmla="*/ 112 h 184"/>
                  <a:gd name="T30" fmla="*/ 37 w 71"/>
                  <a:gd name="T31" fmla="*/ 132 h 184"/>
                  <a:gd name="T32" fmla="*/ 39 w 71"/>
                  <a:gd name="T33" fmla="*/ 155 h 184"/>
                  <a:gd name="T34" fmla="*/ 37 w 71"/>
                  <a:gd name="T35" fmla="*/ 181 h 184"/>
                  <a:gd name="T36" fmla="*/ 70 w 71"/>
                  <a:gd name="T3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184">
                    <a:moveTo>
                      <a:pt x="70" y="184"/>
                    </a:moveTo>
                    <a:lnTo>
                      <a:pt x="71" y="155"/>
                    </a:lnTo>
                    <a:lnTo>
                      <a:pt x="70" y="130"/>
                    </a:lnTo>
                    <a:lnTo>
                      <a:pt x="66" y="107"/>
                    </a:lnTo>
                    <a:lnTo>
                      <a:pt x="60" y="84"/>
                    </a:lnTo>
                    <a:lnTo>
                      <a:pt x="55" y="64"/>
                    </a:lnTo>
                    <a:lnTo>
                      <a:pt x="46" y="43"/>
                    </a:lnTo>
                    <a:lnTo>
                      <a:pt x="37" y="23"/>
                    </a:lnTo>
                    <a:lnTo>
                      <a:pt x="28" y="0"/>
                    </a:lnTo>
                    <a:lnTo>
                      <a:pt x="0" y="15"/>
                    </a:lnTo>
                    <a:lnTo>
                      <a:pt x="9" y="34"/>
                    </a:lnTo>
                    <a:lnTo>
                      <a:pt x="19" y="54"/>
                    </a:lnTo>
                    <a:lnTo>
                      <a:pt x="24" y="74"/>
                    </a:lnTo>
                    <a:lnTo>
                      <a:pt x="31" y="92"/>
                    </a:lnTo>
                    <a:lnTo>
                      <a:pt x="35" y="112"/>
                    </a:lnTo>
                    <a:lnTo>
                      <a:pt x="37" y="132"/>
                    </a:lnTo>
                    <a:lnTo>
                      <a:pt x="39" y="155"/>
                    </a:lnTo>
                    <a:lnTo>
                      <a:pt x="37" y="181"/>
                    </a:lnTo>
                    <a:lnTo>
                      <a:pt x="7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Freeform 1323"/>
              <p:cNvSpPr>
                <a:spLocks/>
              </p:cNvSpPr>
              <p:nvPr/>
            </p:nvSpPr>
            <p:spPr bwMode="auto">
              <a:xfrm>
                <a:off x="1679" y="2119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9 w 32"/>
                  <a:gd name="T7" fmla="*/ 15 h 16"/>
                  <a:gd name="T8" fmla="*/ 15 w 32"/>
                  <a:gd name="T9" fmla="*/ 16 h 16"/>
                  <a:gd name="T10" fmla="*/ 22 w 32"/>
                  <a:gd name="T11" fmla="*/ 16 h 16"/>
                  <a:gd name="T12" fmla="*/ 27 w 32"/>
                  <a:gd name="T13" fmla="*/ 13 h 16"/>
                  <a:gd name="T14" fmla="*/ 30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5" y="16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0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1324"/>
              <p:cNvSpPr>
                <a:spLocks/>
              </p:cNvSpPr>
              <p:nvPr/>
            </p:nvSpPr>
            <p:spPr bwMode="auto">
              <a:xfrm>
                <a:off x="1744" y="2125"/>
                <a:ext cx="10" cy="8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3 h 22"/>
                  <a:gd name="T4" fmla="*/ 22 w 30"/>
                  <a:gd name="T5" fmla="*/ 0 h 22"/>
                  <a:gd name="T6" fmla="*/ 15 w 30"/>
                  <a:gd name="T7" fmla="*/ 0 h 22"/>
                  <a:gd name="T8" fmla="*/ 10 w 30"/>
                  <a:gd name="T9" fmla="*/ 2 h 22"/>
                  <a:gd name="T10" fmla="*/ 6 w 30"/>
                  <a:gd name="T11" fmla="*/ 4 h 22"/>
                  <a:gd name="T12" fmla="*/ 1 w 30"/>
                  <a:gd name="T13" fmla="*/ 10 h 22"/>
                  <a:gd name="T14" fmla="*/ 0 w 30"/>
                  <a:gd name="T15" fmla="*/ 15 h 22"/>
                  <a:gd name="T16" fmla="*/ 1 w 30"/>
                  <a:gd name="T17" fmla="*/ 22 h 22"/>
                  <a:gd name="T18" fmla="*/ 30 w 30"/>
                  <a:gd name="T1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Freeform 1325"/>
              <p:cNvSpPr>
                <a:spLocks/>
              </p:cNvSpPr>
              <p:nvPr/>
            </p:nvSpPr>
            <p:spPr bwMode="auto">
              <a:xfrm>
                <a:off x="1744" y="2128"/>
                <a:ext cx="21" cy="45"/>
              </a:xfrm>
              <a:custGeom>
                <a:avLst/>
                <a:gdLst>
                  <a:gd name="T0" fmla="*/ 60 w 61"/>
                  <a:gd name="T1" fmla="*/ 135 h 135"/>
                  <a:gd name="T2" fmla="*/ 61 w 61"/>
                  <a:gd name="T3" fmla="*/ 116 h 135"/>
                  <a:gd name="T4" fmla="*/ 60 w 61"/>
                  <a:gd name="T5" fmla="*/ 97 h 135"/>
                  <a:gd name="T6" fmla="*/ 57 w 61"/>
                  <a:gd name="T7" fmla="*/ 80 h 135"/>
                  <a:gd name="T8" fmla="*/ 53 w 61"/>
                  <a:gd name="T9" fmla="*/ 62 h 135"/>
                  <a:gd name="T10" fmla="*/ 48 w 61"/>
                  <a:gd name="T11" fmla="*/ 46 h 135"/>
                  <a:gd name="T12" fmla="*/ 44 w 61"/>
                  <a:gd name="T13" fmla="*/ 30 h 135"/>
                  <a:gd name="T14" fmla="*/ 36 w 61"/>
                  <a:gd name="T15" fmla="*/ 15 h 135"/>
                  <a:gd name="T16" fmla="*/ 29 w 61"/>
                  <a:gd name="T17" fmla="*/ 0 h 135"/>
                  <a:gd name="T18" fmla="*/ 0 w 61"/>
                  <a:gd name="T19" fmla="*/ 14 h 135"/>
                  <a:gd name="T20" fmla="*/ 7 w 61"/>
                  <a:gd name="T21" fmla="*/ 29 h 135"/>
                  <a:gd name="T22" fmla="*/ 13 w 61"/>
                  <a:gd name="T23" fmla="*/ 42 h 135"/>
                  <a:gd name="T24" fmla="*/ 18 w 61"/>
                  <a:gd name="T25" fmla="*/ 57 h 135"/>
                  <a:gd name="T26" fmla="*/ 23 w 61"/>
                  <a:gd name="T27" fmla="*/ 70 h 135"/>
                  <a:gd name="T28" fmla="*/ 26 w 61"/>
                  <a:gd name="T29" fmla="*/ 85 h 135"/>
                  <a:gd name="T30" fmla="*/ 27 w 61"/>
                  <a:gd name="T31" fmla="*/ 99 h 135"/>
                  <a:gd name="T32" fmla="*/ 29 w 61"/>
                  <a:gd name="T33" fmla="*/ 116 h 135"/>
                  <a:gd name="T34" fmla="*/ 27 w 61"/>
                  <a:gd name="T35" fmla="*/ 133 h 135"/>
                  <a:gd name="T36" fmla="*/ 60 w 61"/>
                  <a:gd name="T3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135">
                    <a:moveTo>
                      <a:pt x="60" y="135"/>
                    </a:moveTo>
                    <a:lnTo>
                      <a:pt x="61" y="116"/>
                    </a:lnTo>
                    <a:lnTo>
                      <a:pt x="60" y="97"/>
                    </a:lnTo>
                    <a:lnTo>
                      <a:pt x="57" y="80"/>
                    </a:lnTo>
                    <a:lnTo>
                      <a:pt x="53" y="62"/>
                    </a:lnTo>
                    <a:lnTo>
                      <a:pt x="48" y="46"/>
                    </a:lnTo>
                    <a:lnTo>
                      <a:pt x="44" y="30"/>
                    </a:lnTo>
                    <a:lnTo>
                      <a:pt x="36" y="15"/>
                    </a:lnTo>
                    <a:lnTo>
                      <a:pt x="29" y="0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13" y="42"/>
                    </a:lnTo>
                    <a:lnTo>
                      <a:pt x="18" y="57"/>
                    </a:lnTo>
                    <a:lnTo>
                      <a:pt x="23" y="70"/>
                    </a:lnTo>
                    <a:lnTo>
                      <a:pt x="26" y="85"/>
                    </a:lnTo>
                    <a:lnTo>
                      <a:pt x="27" y="99"/>
                    </a:lnTo>
                    <a:lnTo>
                      <a:pt x="29" y="116"/>
                    </a:lnTo>
                    <a:lnTo>
                      <a:pt x="27" y="133"/>
                    </a:lnTo>
                    <a:lnTo>
                      <a:pt x="6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Freeform 1326"/>
              <p:cNvSpPr>
                <a:spLocks/>
              </p:cNvSpPr>
              <p:nvPr/>
            </p:nvSpPr>
            <p:spPr bwMode="auto">
              <a:xfrm>
                <a:off x="1744" y="2130"/>
                <a:ext cx="11" cy="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7 h 16"/>
                  <a:gd name="T4" fmla="*/ 4 w 32"/>
                  <a:gd name="T5" fmla="*/ 12 h 16"/>
                  <a:gd name="T6" fmla="*/ 10 w 32"/>
                  <a:gd name="T7" fmla="*/ 15 h 16"/>
                  <a:gd name="T8" fmla="*/ 16 w 32"/>
                  <a:gd name="T9" fmla="*/ 16 h 16"/>
                  <a:gd name="T10" fmla="*/ 22 w 32"/>
                  <a:gd name="T11" fmla="*/ 16 h 16"/>
                  <a:gd name="T12" fmla="*/ 27 w 32"/>
                  <a:gd name="T13" fmla="*/ 14 h 16"/>
                  <a:gd name="T14" fmla="*/ 31 w 32"/>
                  <a:gd name="T15" fmla="*/ 8 h 16"/>
                  <a:gd name="T16" fmla="*/ 32 w 32"/>
                  <a:gd name="T17" fmla="*/ 1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10" y="15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14"/>
                    </a:lnTo>
                    <a:lnTo>
                      <a:pt x="31" y="8"/>
                    </a:lnTo>
                    <a:lnTo>
                      <a:pt x="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Freeform 1327"/>
              <p:cNvSpPr>
                <a:spLocks/>
              </p:cNvSpPr>
              <p:nvPr/>
            </p:nvSpPr>
            <p:spPr bwMode="auto">
              <a:xfrm>
                <a:off x="1790" y="2183"/>
                <a:ext cx="9" cy="9"/>
              </a:xfrm>
              <a:custGeom>
                <a:avLst/>
                <a:gdLst>
                  <a:gd name="T0" fmla="*/ 27 w 27"/>
                  <a:gd name="T1" fmla="*/ 5 h 27"/>
                  <a:gd name="T2" fmla="*/ 20 w 27"/>
                  <a:gd name="T3" fmla="*/ 1 h 27"/>
                  <a:gd name="T4" fmla="*/ 15 w 27"/>
                  <a:gd name="T5" fmla="*/ 0 h 27"/>
                  <a:gd name="T6" fmla="*/ 9 w 27"/>
                  <a:gd name="T7" fmla="*/ 1 h 27"/>
                  <a:gd name="T8" fmla="*/ 5 w 27"/>
                  <a:gd name="T9" fmla="*/ 5 h 27"/>
                  <a:gd name="T10" fmla="*/ 1 w 27"/>
                  <a:gd name="T11" fmla="*/ 10 h 27"/>
                  <a:gd name="T12" fmla="*/ 0 w 27"/>
                  <a:gd name="T13" fmla="*/ 14 h 27"/>
                  <a:gd name="T14" fmla="*/ 1 w 27"/>
                  <a:gd name="T15" fmla="*/ 21 h 27"/>
                  <a:gd name="T16" fmla="*/ 5 w 27"/>
                  <a:gd name="T17" fmla="*/ 27 h 27"/>
                  <a:gd name="T18" fmla="*/ 27 w 27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5"/>
                    </a:moveTo>
                    <a:lnTo>
                      <a:pt x="20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5" y="27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Freeform 1328"/>
              <p:cNvSpPr>
                <a:spLocks/>
              </p:cNvSpPr>
              <p:nvPr/>
            </p:nvSpPr>
            <p:spPr bwMode="auto">
              <a:xfrm>
                <a:off x="1792" y="2184"/>
                <a:ext cx="26" cy="65"/>
              </a:xfrm>
              <a:custGeom>
                <a:avLst/>
                <a:gdLst>
                  <a:gd name="T0" fmla="*/ 77 w 79"/>
                  <a:gd name="T1" fmla="*/ 194 h 194"/>
                  <a:gd name="T2" fmla="*/ 79 w 79"/>
                  <a:gd name="T3" fmla="*/ 164 h 194"/>
                  <a:gd name="T4" fmla="*/ 79 w 79"/>
                  <a:gd name="T5" fmla="*/ 135 h 194"/>
                  <a:gd name="T6" fmla="*/ 76 w 79"/>
                  <a:gd name="T7" fmla="*/ 109 h 194"/>
                  <a:gd name="T8" fmla="*/ 69 w 79"/>
                  <a:gd name="T9" fmla="*/ 82 h 194"/>
                  <a:gd name="T10" fmla="*/ 61 w 79"/>
                  <a:gd name="T11" fmla="*/ 59 h 194"/>
                  <a:gd name="T12" fmla="*/ 50 w 79"/>
                  <a:gd name="T13" fmla="*/ 37 h 194"/>
                  <a:gd name="T14" fmla="*/ 37 w 79"/>
                  <a:gd name="T15" fmla="*/ 17 h 194"/>
                  <a:gd name="T16" fmla="*/ 22 w 79"/>
                  <a:gd name="T17" fmla="*/ 0 h 194"/>
                  <a:gd name="T18" fmla="*/ 0 w 79"/>
                  <a:gd name="T19" fmla="*/ 21 h 194"/>
                  <a:gd name="T20" fmla="*/ 11 w 79"/>
                  <a:gd name="T21" fmla="*/ 36 h 194"/>
                  <a:gd name="T22" fmla="*/ 23 w 79"/>
                  <a:gd name="T23" fmla="*/ 54 h 194"/>
                  <a:gd name="T24" fmla="*/ 31 w 79"/>
                  <a:gd name="T25" fmla="*/ 71 h 194"/>
                  <a:gd name="T26" fmla="*/ 38 w 79"/>
                  <a:gd name="T27" fmla="*/ 90 h 194"/>
                  <a:gd name="T28" fmla="*/ 44 w 79"/>
                  <a:gd name="T29" fmla="*/ 113 h 194"/>
                  <a:gd name="T30" fmla="*/ 46 w 79"/>
                  <a:gd name="T31" fmla="*/ 137 h 194"/>
                  <a:gd name="T32" fmla="*/ 48 w 79"/>
                  <a:gd name="T33" fmla="*/ 164 h 194"/>
                  <a:gd name="T34" fmla="*/ 45 w 79"/>
                  <a:gd name="T35" fmla="*/ 193 h 194"/>
                  <a:gd name="T36" fmla="*/ 77 w 79"/>
                  <a:gd name="T3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194">
                    <a:moveTo>
                      <a:pt x="77" y="194"/>
                    </a:moveTo>
                    <a:lnTo>
                      <a:pt x="79" y="164"/>
                    </a:lnTo>
                    <a:lnTo>
                      <a:pt x="79" y="135"/>
                    </a:lnTo>
                    <a:lnTo>
                      <a:pt x="76" y="109"/>
                    </a:lnTo>
                    <a:lnTo>
                      <a:pt x="69" y="82"/>
                    </a:lnTo>
                    <a:lnTo>
                      <a:pt x="61" y="59"/>
                    </a:lnTo>
                    <a:lnTo>
                      <a:pt x="50" y="37"/>
                    </a:lnTo>
                    <a:lnTo>
                      <a:pt x="37" y="17"/>
                    </a:lnTo>
                    <a:lnTo>
                      <a:pt x="22" y="0"/>
                    </a:lnTo>
                    <a:lnTo>
                      <a:pt x="0" y="21"/>
                    </a:lnTo>
                    <a:lnTo>
                      <a:pt x="11" y="36"/>
                    </a:lnTo>
                    <a:lnTo>
                      <a:pt x="23" y="54"/>
                    </a:lnTo>
                    <a:lnTo>
                      <a:pt x="31" y="71"/>
                    </a:lnTo>
                    <a:lnTo>
                      <a:pt x="38" y="90"/>
                    </a:lnTo>
                    <a:lnTo>
                      <a:pt x="44" y="113"/>
                    </a:lnTo>
                    <a:lnTo>
                      <a:pt x="46" y="137"/>
                    </a:lnTo>
                    <a:lnTo>
                      <a:pt x="48" y="164"/>
                    </a:lnTo>
                    <a:lnTo>
                      <a:pt x="45" y="193"/>
                    </a:lnTo>
                    <a:lnTo>
                      <a:pt x="77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Freeform 1329"/>
              <p:cNvSpPr>
                <a:spLocks/>
              </p:cNvSpPr>
              <p:nvPr/>
            </p:nvSpPr>
            <p:spPr bwMode="auto">
              <a:xfrm>
                <a:off x="1790" y="2187"/>
                <a:ext cx="11" cy="6"/>
              </a:xfrm>
              <a:custGeom>
                <a:avLst/>
                <a:gdLst>
                  <a:gd name="T0" fmla="*/ 0 w 32"/>
                  <a:gd name="T1" fmla="*/ 0 h 17"/>
                  <a:gd name="T2" fmla="*/ 1 w 32"/>
                  <a:gd name="T3" fmla="*/ 7 h 17"/>
                  <a:gd name="T4" fmla="*/ 4 w 32"/>
                  <a:gd name="T5" fmla="*/ 13 h 17"/>
                  <a:gd name="T6" fmla="*/ 9 w 32"/>
                  <a:gd name="T7" fmla="*/ 15 h 17"/>
                  <a:gd name="T8" fmla="*/ 16 w 32"/>
                  <a:gd name="T9" fmla="*/ 17 h 17"/>
                  <a:gd name="T10" fmla="*/ 21 w 32"/>
                  <a:gd name="T11" fmla="*/ 17 h 17"/>
                  <a:gd name="T12" fmla="*/ 27 w 32"/>
                  <a:gd name="T13" fmla="*/ 14 h 17"/>
                  <a:gd name="T14" fmla="*/ 31 w 32"/>
                  <a:gd name="T15" fmla="*/ 9 h 17"/>
                  <a:gd name="T16" fmla="*/ 32 w 32"/>
                  <a:gd name="T17" fmla="*/ 2 h 17"/>
                  <a:gd name="T18" fmla="*/ 0 w 32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7">
                    <a:moveTo>
                      <a:pt x="0" y="0"/>
                    </a:moveTo>
                    <a:lnTo>
                      <a:pt x="1" y="7"/>
                    </a:lnTo>
                    <a:lnTo>
                      <a:pt x="4" y="13"/>
                    </a:lnTo>
                    <a:lnTo>
                      <a:pt x="9" y="15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Freeform 1330"/>
              <p:cNvSpPr>
                <a:spLocks/>
              </p:cNvSpPr>
              <p:nvPr/>
            </p:nvSpPr>
            <p:spPr bwMode="auto">
              <a:xfrm>
                <a:off x="1689" y="2342"/>
                <a:ext cx="6" cy="11"/>
              </a:xfrm>
              <a:custGeom>
                <a:avLst/>
                <a:gdLst>
                  <a:gd name="T0" fmla="*/ 16 w 16"/>
                  <a:gd name="T1" fmla="*/ 0 h 33"/>
                  <a:gd name="T2" fmla="*/ 4 w 16"/>
                  <a:gd name="T3" fmla="*/ 6 h 33"/>
                  <a:gd name="T4" fmla="*/ 0 w 16"/>
                  <a:gd name="T5" fmla="*/ 16 h 33"/>
                  <a:gd name="T6" fmla="*/ 4 w 16"/>
                  <a:gd name="T7" fmla="*/ 27 h 33"/>
                  <a:gd name="T8" fmla="*/ 16 w 16"/>
                  <a:gd name="T9" fmla="*/ 33 h 33"/>
                  <a:gd name="T10" fmla="*/ 16 w 16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6" y="0"/>
                    </a:moveTo>
                    <a:lnTo>
                      <a:pt x="4" y="6"/>
                    </a:lnTo>
                    <a:lnTo>
                      <a:pt x="0" y="16"/>
                    </a:lnTo>
                    <a:lnTo>
                      <a:pt x="4" y="27"/>
                    </a:lnTo>
                    <a:lnTo>
                      <a:pt x="16" y="3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Freeform 1331"/>
              <p:cNvSpPr>
                <a:spLocks/>
              </p:cNvSpPr>
              <p:nvPr/>
            </p:nvSpPr>
            <p:spPr bwMode="auto">
              <a:xfrm>
                <a:off x="1695" y="2330"/>
                <a:ext cx="37" cy="23"/>
              </a:xfrm>
              <a:custGeom>
                <a:avLst/>
                <a:gdLst>
                  <a:gd name="T0" fmla="*/ 93 w 113"/>
                  <a:gd name="T1" fmla="*/ 0 h 68"/>
                  <a:gd name="T2" fmla="*/ 81 w 113"/>
                  <a:gd name="T3" fmla="*/ 10 h 68"/>
                  <a:gd name="T4" fmla="*/ 70 w 113"/>
                  <a:gd name="T5" fmla="*/ 18 h 68"/>
                  <a:gd name="T6" fmla="*/ 59 w 113"/>
                  <a:gd name="T7" fmla="*/ 23 h 68"/>
                  <a:gd name="T8" fmla="*/ 48 w 113"/>
                  <a:gd name="T9" fmla="*/ 27 h 68"/>
                  <a:gd name="T10" fmla="*/ 39 w 113"/>
                  <a:gd name="T11" fmla="*/ 32 h 68"/>
                  <a:gd name="T12" fmla="*/ 28 w 113"/>
                  <a:gd name="T13" fmla="*/ 34 h 68"/>
                  <a:gd name="T14" fmla="*/ 15 w 113"/>
                  <a:gd name="T15" fmla="*/ 35 h 68"/>
                  <a:gd name="T16" fmla="*/ 0 w 113"/>
                  <a:gd name="T17" fmla="*/ 37 h 68"/>
                  <a:gd name="T18" fmla="*/ 0 w 113"/>
                  <a:gd name="T19" fmla="*/ 68 h 68"/>
                  <a:gd name="T20" fmla="*/ 16 w 113"/>
                  <a:gd name="T21" fmla="*/ 68 h 68"/>
                  <a:gd name="T22" fmla="*/ 32 w 113"/>
                  <a:gd name="T23" fmla="*/ 65 h 68"/>
                  <a:gd name="T24" fmla="*/ 47 w 113"/>
                  <a:gd name="T25" fmla="*/ 62 h 68"/>
                  <a:gd name="T26" fmla="*/ 60 w 113"/>
                  <a:gd name="T27" fmla="*/ 58 h 68"/>
                  <a:gd name="T28" fmla="*/ 74 w 113"/>
                  <a:gd name="T29" fmla="*/ 51 h 68"/>
                  <a:gd name="T30" fmla="*/ 86 w 113"/>
                  <a:gd name="T31" fmla="*/ 43 h 68"/>
                  <a:gd name="T32" fmla="*/ 100 w 113"/>
                  <a:gd name="T33" fmla="*/ 34 h 68"/>
                  <a:gd name="T34" fmla="*/ 113 w 113"/>
                  <a:gd name="T35" fmla="*/ 23 h 68"/>
                  <a:gd name="T36" fmla="*/ 93 w 113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68">
                    <a:moveTo>
                      <a:pt x="93" y="0"/>
                    </a:moveTo>
                    <a:lnTo>
                      <a:pt x="81" y="10"/>
                    </a:lnTo>
                    <a:lnTo>
                      <a:pt x="70" y="18"/>
                    </a:lnTo>
                    <a:lnTo>
                      <a:pt x="59" y="23"/>
                    </a:lnTo>
                    <a:lnTo>
                      <a:pt x="48" y="27"/>
                    </a:lnTo>
                    <a:lnTo>
                      <a:pt x="39" y="32"/>
                    </a:lnTo>
                    <a:lnTo>
                      <a:pt x="28" y="34"/>
                    </a:lnTo>
                    <a:lnTo>
                      <a:pt x="15" y="3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32" y="65"/>
                    </a:lnTo>
                    <a:lnTo>
                      <a:pt x="47" y="62"/>
                    </a:lnTo>
                    <a:lnTo>
                      <a:pt x="60" y="58"/>
                    </a:lnTo>
                    <a:lnTo>
                      <a:pt x="74" y="51"/>
                    </a:lnTo>
                    <a:lnTo>
                      <a:pt x="86" y="43"/>
                    </a:lnTo>
                    <a:lnTo>
                      <a:pt x="100" y="34"/>
                    </a:lnTo>
                    <a:lnTo>
                      <a:pt x="113" y="2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Freeform 1332"/>
              <p:cNvSpPr>
                <a:spLocks/>
              </p:cNvSpPr>
              <p:nvPr/>
            </p:nvSpPr>
            <p:spPr bwMode="auto">
              <a:xfrm>
                <a:off x="1691" y="2342"/>
                <a:ext cx="9" cy="9"/>
              </a:xfrm>
              <a:custGeom>
                <a:avLst/>
                <a:gdLst>
                  <a:gd name="T0" fmla="*/ 21 w 25"/>
                  <a:gd name="T1" fmla="*/ 27 h 27"/>
                  <a:gd name="T2" fmla="*/ 25 w 25"/>
                  <a:gd name="T3" fmla="*/ 21 h 27"/>
                  <a:gd name="T4" fmla="*/ 25 w 25"/>
                  <a:gd name="T5" fmla="*/ 16 h 27"/>
                  <a:gd name="T6" fmla="*/ 25 w 25"/>
                  <a:gd name="T7" fmla="*/ 10 h 27"/>
                  <a:gd name="T8" fmla="*/ 22 w 25"/>
                  <a:gd name="T9" fmla="*/ 5 h 27"/>
                  <a:gd name="T10" fmla="*/ 17 w 25"/>
                  <a:gd name="T11" fmla="*/ 2 h 27"/>
                  <a:gd name="T12" fmla="*/ 13 w 25"/>
                  <a:gd name="T13" fmla="*/ 0 h 27"/>
                  <a:gd name="T14" fmla="*/ 6 w 25"/>
                  <a:gd name="T15" fmla="*/ 1 h 27"/>
                  <a:gd name="T16" fmla="*/ 0 w 25"/>
                  <a:gd name="T17" fmla="*/ 4 h 27"/>
                  <a:gd name="T18" fmla="*/ 21 w 25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7">
                    <a:moveTo>
                      <a:pt x="21" y="27"/>
                    </a:move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5684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utoUpdateAnimBg="0"/>
      <p:bldP spid="74" grpId="0" animBg="1" autoUpdateAnimBg="0"/>
      <p:bldP spid="75" grpId="0" animBg="1" autoUpdateAnimBg="0"/>
      <p:bldP spid="76" grpId="0" animBg="1" autoUpdateAnimBg="0"/>
      <p:bldP spid="77" grpId="0" animBg="1" autoUpdateAnimBg="0"/>
      <p:bldP spid="78" grpId="0" animBg="1"/>
      <p:bldP spid="79" grpId="0" animBg="1"/>
      <p:bldP spid="80" grpId="0" animBg="1"/>
      <p:bldP spid="81" grpId="0" animBg="1"/>
      <p:bldP spid="83" grpId="0" autoUpdateAnimBg="0"/>
      <p:bldP spid="84" grpId="0" autoUpdateAnimBg="0"/>
      <p:bldP spid="8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Intelligent Tutoring System(ITS)</a:t>
            </a:r>
            <a:endParaRPr lang="en-US" sz="3600" dirty="0"/>
          </a:p>
        </p:txBody>
      </p:sp>
      <p:sp>
        <p:nvSpPr>
          <p:cNvPr id="1360" name="Freeform 3"/>
          <p:cNvSpPr>
            <a:spLocks/>
          </p:cNvSpPr>
          <p:nvPr/>
        </p:nvSpPr>
        <p:spPr bwMode="auto">
          <a:xfrm>
            <a:off x="2057400" y="1676400"/>
            <a:ext cx="3384550" cy="3333750"/>
          </a:xfrm>
          <a:custGeom>
            <a:avLst/>
            <a:gdLst>
              <a:gd name="T0" fmla="*/ 7063 w 7068"/>
              <a:gd name="T1" fmla="*/ 3340 h 7043"/>
              <a:gd name="T2" fmla="*/ 6995 w 7068"/>
              <a:gd name="T3" fmla="*/ 2811 h 7043"/>
              <a:gd name="T4" fmla="*/ 6790 w 7068"/>
              <a:gd name="T5" fmla="*/ 2151 h 7043"/>
              <a:gd name="T6" fmla="*/ 6464 w 7068"/>
              <a:gd name="T7" fmla="*/ 1552 h 7043"/>
              <a:gd name="T8" fmla="*/ 6033 w 7068"/>
              <a:gd name="T9" fmla="*/ 1031 h 7043"/>
              <a:gd name="T10" fmla="*/ 5509 w 7068"/>
              <a:gd name="T11" fmla="*/ 601 h 7043"/>
              <a:gd name="T12" fmla="*/ 4910 w 7068"/>
              <a:gd name="T13" fmla="*/ 275 h 7043"/>
              <a:gd name="T14" fmla="*/ 4245 w 7068"/>
              <a:gd name="T15" fmla="*/ 70 h 7043"/>
              <a:gd name="T16" fmla="*/ 3715 w 7068"/>
              <a:gd name="T17" fmla="*/ 3 h 7043"/>
              <a:gd name="T18" fmla="*/ 3173 w 7068"/>
              <a:gd name="T19" fmla="*/ 17 h 7043"/>
              <a:gd name="T20" fmla="*/ 2482 w 7068"/>
              <a:gd name="T21" fmla="*/ 157 h 7043"/>
              <a:gd name="T22" fmla="*/ 1849 w 7068"/>
              <a:gd name="T23" fmla="*/ 424 h 7043"/>
              <a:gd name="T24" fmla="*/ 1285 w 7068"/>
              <a:gd name="T25" fmla="*/ 804 h 7043"/>
              <a:gd name="T26" fmla="*/ 806 w 7068"/>
              <a:gd name="T27" fmla="*/ 1281 h 7043"/>
              <a:gd name="T28" fmla="*/ 426 w 7068"/>
              <a:gd name="T29" fmla="*/ 1842 h 7043"/>
              <a:gd name="T30" fmla="*/ 159 w 7068"/>
              <a:gd name="T31" fmla="*/ 2473 h 7043"/>
              <a:gd name="T32" fmla="*/ 18 w 7068"/>
              <a:gd name="T33" fmla="*/ 3161 h 7043"/>
              <a:gd name="T34" fmla="*/ 18 w 7068"/>
              <a:gd name="T35" fmla="*/ 3880 h 7043"/>
              <a:gd name="T36" fmla="*/ 159 w 7068"/>
              <a:gd name="T37" fmla="*/ 4568 h 7043"/>
              <a:gd name="T38" fmla="*/ 426 w 7068"/>
              <a:gd name="T39" fmla="*/ 5200 h 7043"/>
              <a:gd name="T40" fmla="*/ 806 w 7068"/>
              <a:gd name="T41" fmla="*/ 5760 h 7043"/>
              <a:gd name="T42" fmla="*/ 1285 w 7068"/>
              <a:gd name="T43" fmla="*/ 6238 h 7043"/>
              <a:gd name="T44" fmla="*/ 1849 w 7068"/>
              <a:gd name="T45" fmla="*/ 6617 h 7043"/>
              <a:gd name="T46" fmla="*/ 2482 w 7068"/>
              <a:gd name="T47" fmla="*/ 6885 h 7043"/>
              <a:gd name="T48" fmla="*/ 3173 w 7068"/>
              <a:gd name="T49" fmla="*/ 7024 h 7043"/>
              <a:gd name="T50" fmla="*/ 3894 w 7068"/>
              <a:gd name="T51" fmla="*/ 7024 h 7043"/>
              <a:gd name="T52" fmla="*/ 4585 w 7068"/>
              <a:gd name="T53" fmla="*/ 6885 h 7043"/>
              <a:gd name="T54" fmla="*/ 5218 w 7068"/>
              <a:gd name="T55" fmla="*/ 6617 h 7043"/>
              <a:gd name="T56" fmla="*/ 5782 w 7068"/>
              <a:gd name="T57" fmla="*/ 6238 h 7043"/>
              <a:gd name="T58" fmla="*/ 6261 w 7068"/>
              <a:gd name="T59" fmla="*/ 5760 h 7043"/>
              <a:gd name="T60" fmla="*/ 6641 w 7068"/>
              <a:gd name="T61" fmla="*/ 5200 h 7043"/>
              <a:gd name="T62" fmla="*/ 6908 w 7068"/>
              <a:gd name="T63" fmla="*/ 4568 h 7043"/>
              <a:gd name="T64" fmla="*/ 7049 w 7068"/>
              <a:gd name="T65" fmla="*/ 3880 h 7043"/>
              <a:gd name="T66" fmla="*/ 7068 w 7068"/>
              <a:gd name="T67" fmla="*/ 3521 h 7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68" h="7043">
                <a:moveTo>
                  <a:pt x="7068" y="3521"/>
                </a:moveTo>
                <a:lnTo>
                  <a:pt x="7063" y="3340"/>
                </a:lnTo>
                <a:lnTo>
                  <a:pt x="7049" y="3161"/>
                </a:lnTo>
                <a:lnTo>
                  <a:pt x="6995" y="2811"/>
                </a:lnTo>
                <a:lnTo>
                  <a:pt x="6908" y="2473"/>
                </a:lnTo>
                <a:lnTo>
                  <a:pt x="6790" y="2151"/>
                </a:lnTo>
                <a:lnTo>
                  <a:pt x="6641" y="1842"/>
                </a:lnTo>
                <a:lnTo>
                  <a:pt x="6464" y="1552"/>
                </a:lnTo>
                <a:lnTo>
                  <a:pt x="6261" y="1281"/>
                </a:lnTo>
                <a:lnTo>
                  <a:pt x="6033" y="1031"/>
                </a:lnTo>
                <a:lnTo>
                  <a:pt x="5782" y="804"/>
                </a:lnTo>
                <a:lnTo>
                  <a:pt x="5509" y="601"/>
                </a:lnTo>
                <a:lnTo>
                  <a:pt x="5218" y="424"/>
                </a:lnTo>
                <a:lnTo>
                  <a:pt x="4910" y="275"/>
                </a:lnTo>
                <a:lnTo>
                  <a:pt x="4585" y="157"/>
                </a:lnTo>
                <a:lnTo>
                  <a:pt x="4245" y="70"/>
                </a:lnTo>
                <a:lnTo>
                  <a:pt x="3894" y="17"/>
                </a:lnTo>
                <a:lnTo>
                  <a:pt x="3715" y="3"/>
                </a:lnTo>
                <a:lnTo>
                  <a:pt x="3534" y="0"/>
                </a:lnTo>
                <a:lnTo>
                  <a:pt x="3173" y="17"/>
                </a:lnTo>
                <a:lnTo>
                  <a:pt x="2822" y="70"/>
                </a:lnTo>
                <a:lnTo>
                  <a:pt x="2482" y="157"/>
                </a:lnTo>
                <a:lnTo>
                  <a:pt x="2157" y="275"/>
                </a:lnTo>
                <a:lnTo>
                  <a:pt x="1849" y="424"/>
                </a:lnTo>
                <a:lnTo>
                  <a:pt x="1558" y="601"/>
                </a:lnTo>
                <a:lnTo>
                  <a:pt x="1285" y="804"/>
                </a:lnTo>
                <a:lnTo>
                  <a:pt x="1034" y="1031"/>
                </a:lnTo>
                <a:lnTo>
                  <a:pt x="806" y="1281"/>
                </a:lnTo>
                <a:lnTo>
                  <a:pt x="603" y="1552"/>
                </a:lnTo>
                <a:lnTo>
                  <a:pt x="426" y="1842"/>
                </a:lnTo>
                <a:lnTo>
                  <a:pt x="277" y="2151"/>
                </a:lnTo>
                <a:lnTo>
                  <a:pt x="159" y="2473"/>
                </a:lnTo>
                <a:lnTo>
                  <a:pt x="72" y="2811"/>
                </a:lnTo>
                <a:lnTo>
                  <a:pt x="18" y="3161"/>
                </a:lnTo>
                <a:lnTo>
                  <a:pt x="0" y="3521"/>
                </a:lnTo>
                <a:lnTo>
                  <a:pt x="18" y="3880"/>
                </a:lnTo>
                <a:lnTo>
                  <a:pt x="72" y="4230"/>
                </a:lnTo>
                <a:lnTo>
                  <a:pt x="159" y="4568"/>
                </a:lnTo>
                <a:lnTo>
                  <a:pt x="277" y="4891"/>
                </a:lnTo>
                <a:lnTo>
                  <a:pt x="426" y="5200"/>
                </a:lnTo>
                <a:lnTo>
                  <a:pt x="603" y="5489"/>
                </a:lnTo>
                <a:lnTo>
                  <a:pt x="806" y="5760"/>
                </a:lnTo>
                <a:lnTo>
                  <a:pt x="1034" y="6010"/>
                </a:lnTo>
                <a:lnTo>
                  <a:pt x="1285" y="6238"/>
                </a:lnTo>
                <a:lnTo>
                  <a:pt x="1558" y="6441"/>
                </a:lnTo>
                <a:lnTo>
                  <a:pt x="1849" y="6617"/>
                </a:lnTo>
                <a:lnTo>
                  <a:pt x="2157" y="6766"/>
                </a:lnTo>
                <a:lnTo>
                  <a:pt x="2482" y="6885"/>
                </a:lnTo>
                <a:lnTo>
                  <a:pt x="2822" y="6972"/>
                </a:lnTo>
                <a:lnTo>
                  <a:pt x="3173" y="7024"/>
                </a:lnTo>
                <a:lnTo>
                  <a:pt x="3534" y="7043"/>
                </a:lnTo>
                <a:lnTo>
                  <a:pt x="3894" y="7024"/>
                </a:lnTo>
                <a:lnTo>
                  <a:pt x="4245" y="6972"/>
                </a:lnTo>
                <a:lnTo>
                  <a:pt x="4585" y="6885"/>
                </a:lnTo>
                <a:lnTo>
                  <a:pt x="4910" y="6766"/>
                </a:lnTo>
                <a:lnTo>
                  <a:pt x="5218" y="6617"/>
                </a:lnTo>
                <a:lnTo>
                  <a:pt x="5509" y="6441"/>
                </a:lnTo>
                <a:lnTo>
                  <a:pt x="5782" y="6238"/>
                </a:lnTo>
                <a:lnTo>
                  <a:pt x="6033" y="6010"/>
                </a:lnTo>
                <a:lnTo>
                  <a:pt x="6261" y="5760"/>
                </a:lnTo>
                <a:lnTo>
                  <a:pt x="6464" y="5489"/>
                </a:lnTo>
                <a:lnTo>
                  <a:pt x="6641" y="5200"/>
                </a:lnTo>
                <a:lnTo>
                  <a:pt x="6790" y="4891"/>
                </a:lnTo>
                <a:lnTo>
                  <a:pt x="6908" y="4568"/>
                </a:lnTo>
                <a:lnTo>
                  <a:pt x="6995" y="4230"/>
                </a:lnTo>
                <a:lnTo>
                  <a:pt x="7049" y="3880"/>
                </a:lnTo>
                <a:lnTo>
                  <a:pt x="7068" y="3521"/>
                </a:lnTo>
                <a:lnTo>
                  <a:pt x="7068" y="3521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" name="Freeform 4"/>
          <p:cNvSpPr>
            <a:spLocks/>
          </p:cNvSpPr>
          <p:nvPr/>
        </p:nvSpPr>
        <p:spPr bwMode="auto">
          <a:xfrm>
            <a:off x="3873500" y="1684338"/>
            <a:ext cx="3384550" cy="3333750"/>
          </a:xfrm>
          <a:custGeom>
            <a:avLst/>
            <a:gdLst>
              <a:gd name="T0" fmla="*/ 7063 w 7068"/>
              <a:gd name="T1" fmla="*/ 3340 h 7044"/>
              <a:gd name="T2" fmla="*/ 6995 w 7068"/>
              <a:gd name="T3" fmla="*/ 2812 h 7044"/>
              <a:gd name="T4" fmla="*/ 6790 w 7068"/>
              <a:gd name="T5" fmla="*/ 2151 h 7044"/>
              <a:gd name="T6" fmla="*/ 6464 w 7068"/>
              <a:gd name="T7" fmla="*/ 1553 h 7044"/>
              <a:gd name="T8" fmla="*/ 6033 w 7068"/>
              <a:gd name="T9" fmla="*/ 1032 h 7044"/>
              <a:gd name="T10" fmla="*/ 5509 w 7068"/>
              <a:gd name="T11" fmla="*/ 601 h 7044"/>
              <a:gd name="T12" fmla="*/ 4910 w 7068"/>
              <a:gd name="T13" fmla="*/ 276 h 7044"/>
              <a:gd name="T14" fmla="*/ 4245 w 7068"/>
              <a:gd name="T15" fmla="*/ 71 h 7044"/>
              <a:gd name="T16" fmla="*/ 3715 w 7068"/>
              <a:gd name="T17" fmla="*/ 4 h 7044"/>
              <a:gd name="T18" fmla="*/ 3173 w 7068"/>
              <a:gd name="T19" fmla="*/ 18 h 7044"/>
              <a:gd name="T20" fmla="*/ 2483 w 7068"/>
              <a:gd name="T21" fmla="*/ 158 h 7044"/>
              <a:gd name="T22" fmla="*/ 1849 w 7068"/>
              <a:gd name="T23" fmla="*/ 425 h 7044"/>
              <a:gd name="T24" fmla="*/ 1285 w 7068"/>
              <a:gd name="T25" fmla="*/ 804 h 7044"/>
              <a:gd name="T26" fmla="*/ 807 w 7068"/>
              <a:gd name="T27" fmla="*/ 1282 h 7044"/>
              <a:gd name="T28" fmla="*/ 426 w 7068"/>
              <a:gd name="T29" fmla="*/ 1843 h 7044"/>
              <a:gd name="T30" fmla="*/ 159 w 7068"/>
              <a:gd name="T31" fmla="*/ 2474 h 7044"/>
              <a:gd name="T32" fmla="*/ 18 w 7068"/>
              <a:gd name="T33" fmla="*/ 3162 h 7044"/>
              <a:gd name="T34" fmla="*/ 18 w 7068"/>
              <a:gd name="T35" fmla="*/ 3881 h 7044"/>
              <a:gd name="T36" fmla="*/ 159 w 7068"/>
              <a:gd name="T37" fmla="*/ 4569 h 7044"/>
              <a:gd name="T38" fmla="*/ 426 w 7068"/>
              <a:gd name="T39" fmla="*/ 5200 h 7044"/>
              <a:gd name="T40" fmla="*/ 807 w 7068"/>
              <a:gd name="T41" fmla="*/ 5761 h 7044"/>
              <a:gd name="T42" fmla="*/ 1285 w 7068"/>
              <a:gd name="T43" fmla="*/ 6239 h 7044"/>
              <a:gd name="T44" fmla="*/ 1849 w 7068"/>
              <a:gd name="T45" fmla="*/ 6618 h 7044"/>
              <a:gd name="T46" fmla="*/ 2483 w 7068"/>
              <a:gd name="T47" fmla="*/ 6885 h 7044"/>
              <a:gd name="T48" fmla="*/ 3173 w 7068"/>
              <a:gd name="T49" fmla="*/ 7025 h 7044"/>
              <a:gd name="T50" fmla="*/ 3895 w 7068"/>
              <a:gd name="T51" fmla="*/ 7025 h 7044"/>
              <a:gd name="T52" fmla="*/ 4585 w 7068"/>
              <a:gd name="T53" fmla="*/ 6885 h 7044"/>
              <a:gd name="T54" fmla="*/ 5218 w 7068"/>
              <a:gd name="T55" fmla="*/ 6618 h 7044"/>
              <a:gd name="T56" fmla="*/ 5782 w 7068"/>
              <a:gd name="T57" fmla="*/ 6239 h 7044"/>
              <a:gd name="T58" fmla="*/ 6261 w 7068"/>
              <a:gd name="T59" fmla="*/ 5761 h 7044"/>
              <a:gd name="T60" fmla="*/ 6641 w 7068"/>
              <a:gd name="T61" fmla="*/ 5200 h 7044"/>
              <a:gd name="T62" fmla="*/ 6909 w 7068"/>
              <a:gd name="T63" fmla="*/ 4569 h 7044"/>
              <a:gd name="T64" fmla="*/ 7049 w 7068"/>
              <a:gd name="T65" fmla="*/ 3881 h 7044"/>
              <a:gd name="T66" fmla="*/ 7068 w 7068"/>
              <a:gd name="T67" fmla="*/ 3522 h 7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68" h="7044">
                <a:moveTo>
                  <a:pt x="7068" y="3522"/>
                </a:moveTo>
                <a:lnTo>
                  <a:pt x="7063" y="3340"/>
                </a:lnTo>
                <a:lnTo>
                  <a:pt x="7049" y="3162"/>
                </a:lnTo>
                <a:lnTo>
                  <a:pt x="6995" y="2812"/>
                </a:lnTo>
                <a:lnTo>
                  <a:pt x="6909" y="2474"/>
                </a:lnTo>
                <a:lnTo>
                  <a:pt x="6790" y="2151"/>
                </a:lnTo>
                <a:lnTo>
                  <a:pt x="6641" y="1843"/>
                </a:lnTo>
                <a:lnTo>
                  <a:pt x="6464" y="1553"/>
                </a:lnTo>
                <a:lnTo>
                  <a:pt x="6261" y="1282"/>
                </a:lnTo>
                <a:lnTo>
                  <a:pt x="6033" y="1032"/>
                </a:lnTo>
                <a:lnTo>
                  <a:pt x="5782" y="804"/>
                </a:lnTo>
                <a:lnTo>
                  <a:pt x="5509" y="601"/>
                </a:lnTo>
                <a:lnTo>
                  <a:pt x="5218" y="425"/>
                </a:lnTo>
                <a:lnTo>
                  <a:pt x="4910" y="276"/>
                </a:lnTo>
                <a:lnTo>
                  <a:pt x="4585" y="158"/>
                </a:lnTo>
                <a:lnTo>
                  <a:pt x="4245" y="71"/>
                </a:lnTo>
                <a:lnTo>
                  <a:pt x="3895" y="18"/>
                </a:lnTo>
                <a:lnTo>
                  <a:pt x="3715" y="4"/>
                </a:lnTo>
                <a:lnTo>
                  <a:pt x="3534" y="0"/>
                </a:lnTo>
                <a:lnTo>
                  <a:pt x="3173" y="18"/>
                </a:lnTo>
                <a:lnTo>
                  <a:pt x="2822" y="71"/>
                </a:lnTo>
                <a:lnTo>
                  <a:pt x="2483" y="158"/>
                </a:lnTo>
                <a:lnTo>
                  <a:pt x="2157" y="276"/>
                </a:lnTo>
                <a:lnTo>
                  <a:pt x="1849" y="425"/>
                </a:lnTo>
                <a:lnTo>
                  <a:pt x="1558" y="601"/>
                </a:lnTo>
                <a:lnTo>
                  <a:pt x="1285" y="804"/>
                </a:lnTo>
                <a:lnTo>
                  <a:pt x="1034" y="1032"/>
                </a:lnTo>
                <a:lnTo>
                  <a:pt x="807" y="1282"/>
                </a:lnTo>
                <a:lnTo>
                  <a:pt x="604" y="1553"/>
                </a:lnTo>
                <a:lnTo>
                  <a:pt x="426" y="1843"/>
                </a:lnTo>
                <a:lnTo>
                  <a:pt x="277" y="2151"/>
                </a:lnTo>
                <a:lnTo>
                  <a:pt x="159" y="2474"/>
                </a:lnTo>
                <a:lnTo>
                  <a:pt x="72" y="2812"/>
                </a:lnTo>
                <a:lnTo>
                  <a:pt x="18" y="3162"/>
                </a:lnTo>
                <a:lnTo>
                  <a:pt x="0" y="3522"/>
                </a:lnTo>
                <a:lnTo>
                  <a:pt x="18" y="3881"/>
                </a:lnTo>
                <a:lnTo>
                  <a:pt x="72" y="4231"/>
                </a:lnTo>
                <a:lnTo>
                  <a:pt x="159" y="4569"/>
                </a:lnTo>
                <a:lnTo>
                  <a:pt x="277" y="4891"/>
                </a:lnTo>
                <a:lnTo>
                  <a:pt x="426" y="5200"/>
                </a:lnTo>
                <a:lnTo>
                  <a:pt x="604" y="5490"/>
                </a:lnTo>
                <a:lnTo>
                  <a:pt x="807" y="5761"/>
                </a:lnTo>
                <a:lnTo>
                  <a:pt x="1034" y="6011"/>
                </a:lnTo>
                <a:lnTo>
                  <a:pt x="1285" y="6239"/>
                </a:lnTo>
                <a:lnTo>
                  <a:pt x="1558" y="6442"/>
                </a:lnTo>
                <a:lnTo>
                  <a:pt x="1849" y="6618"/>
                </a:lnTo>
                <a:lnTo>
                  <a:pt x="2157" y="6767"/>
                </a:lnTo>
                <a:lnTo>
                  <a:pt x="2483" y="6885"/>
                </a:lnTo>
                <a:lnTo>
                  <a:pt x="2822" y="6972"/>
                </a:lnTo>
                <a:lnTo>
                  <a:pt x="3173" y="7025"/>
                </a:lnTo>
                <a:lnTo>
                  <a:pt x="3534" y="7044"/>
                </a:lnTo>
                <a:lnTo>
                  <a:pt x="3895" y="7025"/>
                </a:lnTo>
                <a:lnTo>
                  <a:pt x="4245" y="6972"/>
                </a:lnTo>
                <a:lnTo>
                  <a:pt x="4585" y="6885"/>
                </a:lnTo>
                <a:lnTo>
                  <a:pt x="4910" y="6767"/>
                </a:lnTo>
                <a:lnTo>
                  <a:pt x="5218" y="6618"/>
                </a:lnTo>
                <a:lnTo>
                  <a:pt x="5509" y="6442"/>
                </a:lnTo>
                <a:lnTo>
                  <a:pt x="5782" y="6239"/>
                </a:lnTo>
                <a:lnTo>
                  <a:pt x="6033" y="6011"/>
                </a:lnTo>
                <a:lnTo>
                  <a:pt x="6261" y="5761"/>
                </a:lnTo>
                <a:lnTo>
                  <a:pt x="6464" y="5490"/>
                </a:lnTo>
                <a:lnTo>
                  <a:pt x="6641" y="5200"/>
                </a:lnTo>
                <a:lnTo>
                  <a:pt x="6790" y="4891"/>
                </a:lnTo>
                <a:lnTo>
                  <a:pt x="6909" y="4569"/>
                </a:lnTo>
                <a:lnTo>
                  <a:pt x="6995" y="4231"/>
                </a:lnTo>
                <a:lnTo>
                  <a:pt x="7049" y="3881"/>
                </a:lnTo>
                <a:lnTo>
                  <a:pt x="7068" y="3522"/>
                </a:lnTo>
                <a:lnTo>
                  <a:pt x="7068" y="352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" name="Freeform 5"/>
          <p:cNvSpPr>
            <a:spLocks/>
          </p:cNvSpPr>
          <p:nvPr/>
        </p:nvSpPr>
        <p:spPr bwMode="auto">
          <a:xfrm>
            <a:off x="3017838" y="3154363"/>
            <a:ext cx="3386137" cy="3333750"/>
          </a:xfrm>
          <a:custGeom>
            <a:avLst/>
            <a:gdLst>
              <a:gd name="T0" fmla="*/ 7063 w 7068"/>
              <a:gd name="T1" fmla="*/ 3339 h 7043"/>
              <a:gd name="T2" fmla="*/ 6995 w 7068"/>
              <a:gd name="T3" fmla="*/ 2811 h 7043"/>
              <a:gd name="T4" fmla="*/ 6790 w 7068"/>
              <a:gd name="T5" fmla="*/ 2151 h 7043"/>
              <a:gd name="T6" fmla="*/ 6464 w 7068"/>
              <a:gd name="T7" fmla="*/ 1552 h 7043"/>
              <a:gd name="T8" fmla="*/ 6033 w 7068"/>
              <a:gd name="T9" fmla="*/ 1031 h 7043"/>
              <a:gd name="T10" fmla="*/ 5510 w 7068"/>
              <a:gd name="T11" fmla="*/ 600 h 7043"/>
              <a:gd name="T12" fmla="*/ 4910 w 7068"/>
              <a:gd name="T13" fmla="*/ 275 h 7043"/>
              <a:gd name="T14" fmla="*/ 4245 w 7068"/>
              <a:gd name="T15" fmla="*/ 70 h 7043"/>
              <a:gd name="T16" fmla="*/ 3715 w 7068"/>
              <a:gd name="T17" fmla="*/ 3 h 7043"/>
              <a:gd name="T18" fmla="*/ 3173 w 7068"/>
              <a:gd name="T19" fmla="*/ 17 h 7043"/>
              <a:gd name="T20" fmla="*/ 2483 w 7068"/>
              <a:gd name="T21" fmla="*/ 157 h 7043"/>
              <a:gd name="T22" fmla="*/ 1849 w 7068"/>
              <a:gd name="T23" fmla="*/ 424 h 7043"/>
              <a:gd name="T24" fmla="*/ 1285 w 7068"/>
              <a:gd name="T25" fmla="*/ 803 h 7043"/>
              <a:gd name="T26" fmla="*/ 807 w 7068"/>
              <a:gd name="T27" fmla="*/ 1281 h 7043"/>
              <a:gd name="T28" fmla="*/ 426 w 7068"/>
              <a:gd name="T29" fmla="*/ 1842 h 7043"/>
              <a:gd name="T30" fmla="*/ 159 w 7068"/>
              <a:gd name="T31" fmla="*/ 2473 h 7043"/>
              <a:gd name="T32" fmla="*/ 18 w 7068"/>
              <a:gd name="T33" fmla="*/ 3161 h 7043"/>
              <a:gd name="T34" fmla="*/ 18 w 7068"/>
              <a:gd name="T35" fmla="*/ 3880 h 7043"/>
              <a:gd name="T36" fmla="*/ 159 w 7068"/>
              <a:gd name="T37" fmla="*/ 4568 h 7043"/>
              <a:gd name="T38" fmla="*/ 426 w 7068"/>
              <a:gd name="T39" fmla="*/ 5199 h 7043"/>
              <a:gd name="T40" fmla="*/ 807 w 7068"/>
              <a:gd name="T41" fmla="*/ 5760 h 7043"/>
              <a:gd name="T42" fmla="*/ 1285 w 7068"/>
              <a:gd name="T43" fmla="*/ 6238 h 7043"/>
              <a:gd name="T44" fmla="*/ 1849 w 7068"/>
              <a:gd name="T45" fmla="*/ 6617 h 7043"/>
              <a:gd name="T46" fmla="*/ 2483 w 7068"/>
              <a:gd name="T47" fmla="*/ 6885 h 7043"/>
              <a:gd name="T48" fmla="*/ 3173 w 7068"/>
              <a:gd name="T49" fmla="*/ 7024 h 7043"/>
              <a:gd name="T50" fmla="*/ 3895 w 7068"/>
              <a:gd name="T51" fmla="*/ 7024 h 7043"/>
              <a:gd name="T52" fmla="*/ 4585 w 7068"/>
              <a:gd name="T53" fmla="*/ 6885 h 7043"/>
              <a:gd name="T54" fmla="*/ 5218 w 7068"/>
              <a:gd name="T55" fmla="*/ 6617 h 7043"/>
              <a:gd name="T56" fmla="*/ 5782 w 7068"/>
              <a:gd name="T57" fmla="*/ 6238 h 7043"/>
              <a:gd name="T58" fmla="*/ 6261 w 7068"/>
              <a:gd name="T59" fmla="*/ 5760 h 7043"/>
              <a:gd name="T60" fmla="*/ 6641 w 7068"/>
              <a:gd name="T61" fmla="*/ 5199 h 7043"/>
              <a:gd name="T62" fmla="*/ 6909 w 7068"/>
              <a:gd name="T63" fmla="*/ 4568 h 7043"/>
              <a:gd name="T64" fmla="*/ 7049 w 7068"/>
              <a:gd name="T65" fmla="*/ 3880 h 7043"/>
              <a:gd name="T66" fmla="*/ 7068 w 7068"/>
              <a:gd name="T67" fmla="*/ 3521 h 7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68" h="7043">
                <a:moveTo>
                  <a:pt x="7068" y="3521"/>
                </a:moveTo>
                <a:lnTo>
                  <a:pt x="7063" y="3339"/>
                </a:lnTo>
                <a:lnTo>
                  <a:pt x="7049" y="3161"/>
                </a:lnTo>
                <a:lnTo>
                  <a:pt x="6995" y="2811"/>
                </a:lnTo>
                <a:lnTo>
                  <a:pt x="6909" y="2473"/>
                </a:lnTo>
                <a:lnTo>
                  <a:pt x="6790" y="2151"/>
                </a:lnTo>
                <a:lnTo>
                  <a:pt x="6641" y="1842"/>
                </a:lnTo>
                <a:lnTo>
                  <a:pt x="6464" y="1552"/>
                </a:lnTo>
                <a:lnTo>
                  <a:pt x="6261" y="1281"/>
                </a:lnTo>
                <a:lnTo>
                  <a:pt x="6033" y="1031"/>
                </a:lnTo>
                <a:lnTo>
                  <a:pt x="5782" y="803"/>
                </a:lnTo>
                <a:lnTo>
                  <a:pt x="5510" y="600"/>
                </a:lnTo>
                <a:lnTo>
                  <a:pt x="5218" y="424"/>
                </a:lnTo>
                <a:lnTo>
                  <a:pt x="4910" y="275"/>
                </a:lnTo>
                <a:lnTo>
                  <a:pt x="4585" y="157"/>
                </a:lnTo>
                <a:lnTo>
                  <a:pt x="4245" y="70"/>
                </a:lnTo>
                <a:lnTo>
                  <a:pt x="3895" y="17"/>
                </a:lnTo>
                <a:lnTo>
                  <a:pt x="3715" y="3"/>
                </a:lnTo>
                <a:lnTo>
                  <a:pt x="3534" y="0"/>
                </a:lnTo>
                <a:lnTo>
                  <a:pt x="3173" y="17"/>
                </a:lnTo>
                <a:lnTo>
                  <a:pt x="2822" y="70"/>
                </a:lnTo>
                <a:lnTo>
                  <a:pt x="2483" y="157"/>
                </a:lnTo>
                <a:lnTo>
                  <a:pt x="2158" y="275"/>
                </a:lnTo>
                <a:lnTo>
                  <a:pt x="1849" y="424"/>
                </a:lnTo>
                <a:lnTo>
                  <a:pt x="1558" y="600"/>
                </a:lnTo>
                <a:lnTo>
                  <a:pt x="1285" y="803"/>
                </a:lnTo>
                <a:lnTo>
                  <a:pt x="1034" y="1031"/>
                </a:lnTo>
                <a:lnTo>
                  <a:pt x="807" y="1281"/>
                </a:lnTo>
                <a:lnTo>
                  <a:pt x="604" y="1552"/>
                </a:lnTo>
                <a:lnTo>
                  <a:pt x="426" y="1842"/>
                </a:lnTo>
                <a:lnTo>
                  <a:pt x="277" y="2151"/>
                </a:lnTo>
                <a:lnTo>
                  <a:pt x="159" y="2473"/>
                </a:lnTo>
                <a:lnTo>
                  <a:pt x="72" y="2811"/>
                </a:lnTo>
                <a:lnTo>
                  <a:pt x="18" y="3161"/>
                </a:lnTo>
                <a:lnTo>
                  <a:pt x="0" y="3521"/>
                </a:lnTo>
                <a:lnTo>
                  <a:pt x="18" y="3880"/>
                </a:lnTo>
                <a:lnTo>
                  <a:pt x="72" y="4230"/>
                </a:lnTo>
                <a:lnTo>
                  <a:pt x="159" y="4568"/>
                </a:lnTo>
                <a:lnTo>
                  <a:pt x="277" y="4891"/>
                </a:lnTo>
                <a:lnTo>
                  <a:pt x="426" y="5199"/>
                </a:lnTo>
                <a:lnTo>
                  <a:pt x="604" y="5489"/>
                </a:lnTo>
                <a:lnTo>
                  <a:pt x="807" y="5760"/>
                </a:lnTo>
                <a:lnTo>
                  <a:pt x="1034" y="6010"/>
                </a:lnTo>
                <a:lnTo>
                  <a:pt x="1285" y="6238"/>
                </a:lnTo>
                <a:lnTo>
                  <a:pt x="1558" y="6441"/>
                </a:lnTo>
                <a:lnTo>
                  <a:pt x="1849" y="6617"/>
                </a:lnTo>
                <a:lnTo>
                  <a:pt x="2158" y="6766"/>
                </a:lnTo>
                <a:lnTo>
                  <a:pt x="2483" y="6885"/>
                </a:lnTo>
                <a:lnTo>
                  <a:pt x="2822" y="6971"/>
                </a:lnTo>
                <a:lnTo>
                  <a:pt x="3173" y="7024"/>
                </a:lnTo>
                <a:lnTo>
                  <a:pt x="3534" y="7043"/>
                </a:lnTo>
                <a:lnTo>
                  <a:pt x="3895" y="7024"/>
                </a:lnTo>
                <a:lnTo>
                  <a:pt x="4245" y="6971"/>
                </a:lnTo>
                <a:lnTo>
                  <a:pt x="4585" y="6885"/>
                </a:lnTo>
                <a:lnTo>
                  <a:pt x="4910" y="6766"/>
                </a:lnTo>
                <a:lnTo>
                  <a:pt x="5218" y="6617"/>
                </a:lnTo>
                <a:lnTo>
                  <a:pt x="5510" y="6441"/>
                </a:lnTo>
                <a:lnTo>
                  <a:pt x="5782" y="6238"/>
                </a:lnTo>
                <a:lnTo>
                  <a:pt x="6033" y="6010"/>
                </a:lnTo>
                <a:lnTo>
                  <a:pt x="6261" y="5760"/>
                </a:lnTo>
                <a:lnTo>
                  <a:pt x="6464" y="5489"/>
                </a:lnTo>
                <a:lnTo>
                  <a:pt x="6641" y="5199"/>
                </a:lnTo>
                <a:lnTo>
                  <a:pt x="6790" y="4891"/>
                </a:lnTo>
                <a:lnTo>
                  <a:pt x="6909" y="4568"/>
                </a:lnTo>
                <a:lnTo>
                  <a:pt x="6995" y="4230"/>
                </a:lnTo>
                <a:lnTo>
                  <a:pt x="7049" y="3880"/>
                </a:lnTo>
                <a:lnTo>
                  <a:pt x="7068" y="3521"/>
                </a:lnTo>
                <a:lnTo>
                  <a:pt x="7068" y="3521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3" name="Rectangle 6"/>
          <p:cNvSpPr>
            <a:spLocks noChangeArrowheads="1"/>
          </p:cNvSpPr>
          <p:nvPr/>
        </p:nvSpPr>
        <p:spPr bwMode="auto">
          <a:xfrm>
            <a:off x="2244725" y="2574925"/>
            <a:ext cx="1768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3100" dirty="0" smtClean="0">
                <a:solidFill>
                  <a:srgbClr val="FF0000"/>
                </a:solidFill>
                <a:latin typeface="Arial" charset="0"/>
              </a:rPr>
              <a:t>Cognitive </a:t>
            </a:r>
          </a:p>
          <a:p>
            <a:r>
              <a:rPr lang="en-US" altLang="zh-TW" sz="3100" dirty="0" smtClean="0">
                <a:solidFill>
                  <a:srgbClr val="FF0000"/>
                </a:solidFill>
                <a:latin typeface="Arial" charset="0"/>
              </a:rPr>
              <a:t>Theory</a:t>
            </a:r>
            <a:endParaRPr lang="zh-TW" altLang="en-US" sz="31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64" name="Rectangle 7"/>
          <p:cNvSpPr>
            <a:spLocks noChangeArrowheads="1"/>
          </p:cNvSpPr>
          <p:nvPr/>
        </p:nvSpPr>
        <p:spPr bwMode="auto">
          <a:xfrm>
            <a:off x="2244725" y="297021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65" name="Rectangle 8"/>
          <p:cNvSpPr>
            <a:spLocks noChangeArrowheads="1"/>
          </p:cNvSpPr>
          <p:nvPr/>
        </p:nvSpPr>
        <p:spPr bwMode="auto">
          <a:xfrm>
            <a:off x="2244725" y="336391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66" name="Rectangle 9"/>
          <p:cNvSpPr>
            <a:spLocks noChangeArrowheads="1"/>
          </p:cNvSpPr>
          <p:nvPr/>
        </p:nvSpPr>
        <p:spPr bwMode="auto">
          <a:xfrm>
            <a:off x="5565774" y="2430162"/>
            <a:ext cx="1825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3100" dirty="0" smtClean="0">
                <a:solidFill>
                  <a:srgbClr val="00B050"/>
                </a:solidFill>
                <a:latin typeface="Arial" charset="0"/>
              </a:rPr>
              <a:t>Computer</a:t>
            </a:r>
          </a:p>
          <a:p>
            <a:r>
              <a:rPr lang="en-US" altLang="zh-TW" sz="3100" dirty="0" smtClean="0">
                <a:solidFill>
                  <a:srgbClr val="00B050"/>
                </a:solidFill>
                <a:latin typeface="Arial" charset="0"/>
              </a:rPr>
              <a:t>Science</a:t>
            </a:r>
            <a:r>
              <a:rPr lang="zh-TW" altLang="en-US" sz="3100" dirty="0" smtClean="0">
                <a:solidFill>
                  <a:srgbClr val="00B050"/>
                </a:solidFill>
                <a:latin typeface="Arial" charset="0"/>
              </a:rPr>
              <a:t>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367" name="Rectangle 10"/>
          <p:cNvSpPr>
            <a:spLocks noChangeArrowheads="1"/>
          </p:cNvSpPr>
          <p:nvPr/>
        </p:nvSpPr>
        <p:spPr bwMode="auto">
          <a:xfrm>
            <a:off x="3789363" y="5332413"/>
            <a:ext cx="19668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3100" dirty="0" smtClean="0">
                <a:solidFill>
                  <a:srgbClr val="7030A0"/>
                </a:solidFill>
                <a:latin typeface="Arial" charset="0"/>
              </a:rPr>
              <a:t>Knowledge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368" name="Freeform 11"/>
          <p:cNvSpPr>
            <a:spLocks/>
          </p:cNvSpPr>
          <p:nvPr/>
        </p:nvSpPr>
        <p:spPr bwMode="auto">
          <a:xfrm>
            <a:off x="4032529" y="3233738"/>
            <a:ext cx="1204634" cy="1073150"/>
          </a:xfrm>
          <a:custGeom>
            <a:avLst/>
            <a:gdLst>
              <a:gd name="T0" fmla="*/ 2367 w 2367"/>
              <a:gd name="T1" fmla="*/ 1135 h 2270"/>
              <a:gd name="T2" fmla="*/ 2342 w 2367"/>
              <a:gd name="T3" fmla="*/ 906 h 2270"/>
              <a:gd name="T4" fmla="*/ 2273 w 2367"/>
              <a:gd name="T5" fmla="*/ 693 h 2270"/>
              <a:gd name="T6" fmla="*/ 2164 w 2367"/>
              <a:gd name="T7" fmla="*/ 500 h 2270"/>
              <a:gd name="T8" fmla="*/ 2019 w 2367"/>
              <a:gd name="T9" fmla="*/ 332 h 2270"/>
              <a:gd name="T10" fmla="*/ 1844 w 2367"/>
              <a:gd name="T11" fmla="*/ 194 h 2270"/>
              <a:gd name="T12" fmla="*/ 1644 w 2367"/>
              <a:gd name="T13" fmla="*/ 89 h 2270"/>
              <a:gd name="T14" fmla="*/ 1422 w 2367"/>
              <a:gd name="T15" fmla="*/ 23 h 2270"/>
              <a:gd name="T16" fmla="*/ 1184 w 2367"/>
              <a:gd name="T17" fmla="*/ 0 h 2270"/>
              <a:gd name="T18" fmla="*/ 944 w 2367"/>
              <a:gd name="T19" fmla="*/ 23 h 2270"/>
              <a:gd name="T20" fmla="*/ 722 w 2367"/>
              <a:gd name="T21" fmla="*/ 89 h 2270"/>
              <a:gd name="T22" fmla="*/ 522 w 2367"/>
              <a:gd name="T23" fmla="*/ 194 h 2270"/>
              <a:gd name="T24" fmla="*/ 347 w 2367"/>
              <a:gd name="T25" fmla="*/ 332 h 2270"/>
              <a:gd name="T26" fmla="*/ 202 w 2367"/>
              <a:gd name="T27" fmla="*/ 500 h 2270"/>
              <a:gd name="T28" fmla="*/ 93 w 2367"/>
              <a:gd name="T29" fmla="*/ 693 h 2270"/>
              <a:gd name="T30" fmla="*/ 24 w 2367"/>
              <a:gd name="T31" fmla="*/ 906 h 2270"/>
              <a:gd name="T32" fmla="*/ 0 w 2367"/>
              <a:gd name="T33" fmla="*/ 1135 h 2270"/>
              <a:gd name="T34" fmla="*/ 24 w 2367"/>
              <a:gd name="T35" fmla="*/ 1363 h 2270"/>
              <a:gd name="T36" fmla="*/ 93 w 2367"/>
              <a:gd name="T37" fmla="*/ 1576 h 2270"/>
              <a:gd name="T38" fmla="*/ 202 w 2367"/>
              <a:gd name="T39" fmla="*/ 1769 h 2270"/>
              <a:gd name="T40" fmla="*/ 347 w 2367"/>
              <a:gd name="T41" fmla="*/ 1937 h 2270"/>
              <a:gd name="T42" fmla="*/ 522 w 2367"/>
              <a:gd name="T43" fmla="*/ 2075 h 2270"/>
              <a:gd name="T44" fmla="*/ 722 w 2367"/>
              <a:gd name="T45" fmla="*/ 2181 h 2270"/>
              <a:gd name="T46" fmla="*/ 944 w 2367"/>
              <a:gd name="T47" fmla="*/ 2246 h 2270"/>
              <a:gd name="T48" fmla="*/ 1184 w 2367"/>
              <a:gd name="T49" fmla="*/ 2270 h 2270"/>
              <a:gd name="T50" fmla="*/ 1422 w 2367"/>
              <a:gd name="T51" fmla="*/ 2246 h 2270"/>
              <a:gd name="T52" fmla="*/ 1644 w 2367"/>
              <a:gd name="T53" fmla="*/ 2181 h 2270"/>
              <a:gd name="T54" fmla="*/ 1844 w 2367"/>
              <a:gd name="T55" fmla="*/ 2075 h 2270"/>
              <a:gd name="T56" fmla="*/ 2019 w 2367"/>
              <a:gd name="T57" fmla="*/ 1937 h 2270"/>
              <a:gd name="T58" fmla="*/ 2164 w 2367"/>
              <a:gd name="T59" fmla="*/ 1769 h 2270"/>
              <a:gd name="T60" fmla="*/ 2273 w 2367"/>
              <a:gd name="T61" fmla="*/ 1576 h 2270"/>
              <a:gd name="T62" fmla="*/ 2342 w 2367"/>
              <a:gd name="T63" fmla="*/ 1363 h 2270"/>
              <a:gd name="T64" fmla="*/ 2367 w 2367"/>
              <a:gd name="T65" fmla="*/ 1135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67" h="2270">
                <a:moveTo>
                  <a:pt x="2367" y="1135"/>
                </a:moveTo>
                <a:lnTo>
                  <a:pt x="2342" y="906"/>
                </a:lnTo>
                <a:lnTo>
                  <a:pt x="2273" y="693"/>
                </a:lnTo>
                <a:lnTo>
                  <a:pt x="2164" y="500"/>
                </a:lnTo>
                <a:lnTo>
                  <a:pt x="2019" y="332"/>
                </a:lnTo>
                <a:lnTo>
                  <a:pt x="1844" y="194"/>
                </a:lnTo>
                <a:lnTo>
                  <a:pt x="1644" y="89"/>
                </a:lnTo>
                <a:lnTo>
                  <a:pt x="1422" y="23"/>
                </a:lnTo>
                <a:lnTo>
                  <a:pt x="1184" y="0"/>
                </a:lnTo>
                <a:lnTo>
                  <a:pt x="944" y="23"/>
                </a:lnTo>
                <a:lnTo>
                  <a:pt x="722" y="89"/>
                </a:lnTo>
                <a:lnTo>
                  <a:pt x="522" y="194"/>
                </a:lnTo>
                <a:lnTo>
                  <a:pt x="347" y="332"/>
                </a:lnTo>
                <a:lnTo>
                  <a:pt x="202" y="500"/>
                </a:lnTo>
                <a:lnTo>
                  <a:pt x="93" y="693"/>
                </a:lnTo>
                <a:lnTo>
                  <a:pt x="24" y="906"/>
                </a:lnTo>
                <a:lnTo>
                  <a:pt x="0" y="1135"/>
                </a:lnTo>
                <a:lnTo>
                  <a:pt x="24" y="1363"/>
                </a:lnTo>
                <a:lnTo>
                  <a:pt x="93" y="1576"/>
                </a:lnTo>
                <a:lnTo>
                  <a:pt x="202" y="1769"/>
                </a:lnTo>
                <a:lnTo>
                  <a:pt x="347" y="1937"/>
                </a:lnTo>
                <a:lnTo>
                  <a:pt x="522" y="2075"/>
                </a:lnTo>
                <a:lnTo>
                  <a:pt x="722" y="2181"/>
                </a:lnTo>
                <a:lnTo>
                  <a:pt x="944" y="2246"/>
                </a:lnTo>
                <a:lnTo>
                  <a:pt x="1184" y="2270"/>
                </a:lnTo>
                <a:lnTo>
                  <a:pt x="1422" y="2246"/>
                </a:lnTo>
                <a:lnTo>
                  <a:pt x="1644" y="2181"/>
                </a:lnTo>
                <a:lnTo>
                  <a:pt x="1844" y="2075"/>
                </a:lnTo>
                <a:lnTo>
                  <a:pt x="2019" y="1937"/>
                </a:lnTo>
                <a:lnTo>
                  <a:pt x="2164" y="1769"/>
                </a:lnTo>
                <a:lnTo>
                  <a:pt x="2273" y="1576"/>
                </a:lnTo>
                <a:lnTo>
                  <a:pt x="2342" y="1363"/>
                </a:lnTo>
                <a:lnTo>
                  <a:pt x="2367" y="1135"/>
                </a:lnTo>
                <a:close/>
              </a:path>
            </a:pathLst>
          </a:custGeom>
          <a:solidFill>
            <a:srgbClr val="FF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9" name="Freeform 12"/>
          <p:cNvSpPr>
            <a:spLocks/>
          </p:cNvSpPr>
          <p:nvPr/>
        </p:nvSpPr>
        <p:spPr bwMode="auto">
          <a:xfrm>
            <a:off x="4103688" y="3233738"/>
            <a:ext cx="1133475" cy="1073150"/>
          </a:xfrm>
          <a:custGeom>
            <a:avLst/>
            <a:gdLst>
              <a:gd name="T0" fmla="*/ 2367 w 2367"/>
              <a:gd name="T1" fmla="*/ 1135 h 2270"/>
              <a:gd name="T2" fmla="*/ 2342 w 2367"/>
              <a:gd name="T3" fmla="*/ 906 h 2270"/>
              <a:gd name="T4" fmla="*/ 2273 w 2367"/>
              <a:gd name="T5" fmla="*/ 693 h 2270"/>
              <a:gd name="T6" fmla="*/ 2164 w 2367"/>
              <a:gd name="T7" fmla="*/ 500 h 2270"/>
              <a:gd name="T8" fmla="*/ 2019 w 2367"/>
              <a:gd name="T9" fmla="*/ 332 h 2270"/>
              <a:gd name="T10" fmla="*/ 1844 w 2367"/>
              <a:gd name="T11" fmla="*/ 194 h 2270"/>
              <a:gd name="T12" fmla="*/ 1644 w 2367"/>
              <a:gd name="T13" fmla="*/ 89 h 2270"/>
              <a:gd name="T14" fmla="*/ 1422 w 2367"/>
              <a:gd name="T15" fmla="*/ 23 h 2270"/>
              <a:gd name="T16" fmla="*/ 1184 w 2367"/>
              <a:gd name="T17" fmla="*/ 0 h 2270"/>
              <a:gd name="T18" fmla="*/ 944 w 2367"/>
              <a:gd name="T19" fmla="*/ 23 h 2270"/>
              <a:gd name="T20" fmla="*/ 722 w 2367"/>
              <a:gd name="T21" fmla="*/ 89 h 2270"/>
              <a:gd name="T22" fmla="*/ 522 w 2367"/>
              <a:gd name="T23" fmla="*/ 194 h 2270"/>
              <a:gd name="T24" fmla="*/ 347 w 2367"/>
              <a:gd name="T25" fmla="*/ 332 h 2270"/>
              <a:gd name="T26" fmla="*/ 202 w 2367"/>
              <a:gd name="T27" fmla="*/ 500 h 2270"/>
              <a:gd name="T28" fmla="*/ 93 w 2367"/>
              <a:gd name="T29" fmla="*/ 693 h 2270"/>
              <a:gd name="T30" fmla="*/ 24 w 2367"/>
              <a:gd name="T31" fmla="*/ 906 h 2270"/>
              <a:gd name="T32" fmla="*/ 0 w 2367"/>
              <a:gd name="T33" fmla="*/ 1135 h 2270"/>
              <a:gd name="T34" fmla="*/ 24 w 2367"/>
              <a:gd name="T35" fmla="*/ 1363 h 2270"/>
              <a:gd name="T36" fmla="*/ 93 w 2367"/>
              <a:gd name="T37" fmla="*/ 1576 h 2270"/>
              <a:gd name="T38" fmla="*/ 202 w 2367"/>
              <a:gd name="T39" fmla="*/ 1769 h 2270"/>
              <a:gd name="T40" fmla="*/ 347 w 2367"/>
              <a:gd name="T41" fmla="*/ 1937 h 2270"/>
              <a:gd name="T42" fmla="*/ 522 w 2367"/>
              <a:gd name="T43" fmla="*/ 2075 h 2270"/>
              <a:gd name="T44" fmla="*/ 722 w 2367"/>
              <a:gd name="T45" fmla="*/ 2181 h 2270"/>
              <a:gd name="T46" fmla="*/ 944 w 2367"/>
              <a:gd name="T47" fmla="*/ 2246 h 2270"/>
              <a:gd name="T48" fmla="*/ 1184 w 2367"/>
              <a:gd name="T49" fmla="*/ 2270 h 2270"/>
              <a:gd name="T50" fmla="*/ 1422 w 2367"/>
              <a:gd name="T51" fmla="*/ 2246 h 2270"/>
              <a:gd name="T52" fmla="*/ 1644 w 2367"/>
              <a:gd name="T53" fmla="*/ 2181 h 2270"/>
              <a:gd name="T54" fmla="*/ 1844 w 2367"/>
              <a:gd name="T55" fmla="*/ 2075 h 2270"/>
              <a:gd name="T56" fmla="*/ 2019 w 2367"/>
              <a:gd name="T57" fmla="*/ 1937 h 2270"/>
              <a:gd name="T58" fmla="*/ 2164 w 2367"/>
              <a:gd name="T59" fmla="*/ 1769 h 2270"/>
              <a:gd name="T60" fmla="*/ 2273 w 2367"/>
              <a:gd name="T61" fmla="*/ 1576 h 2270"/>
              <a:gd name="T62" fmla="*/ 2342 w 2367"/>
              <a:gd name="T63" fmla="*/ 1363 h 2270"/>
              <a:gd name="T64" fmla="*/ 2367 w 2367"/>
              <a:gd name="T65" fmla="*/ 1135 h 2270"/>
              <a:gd name="T66" fmla="*/ 2367 w 2367"/>
              <a:gd name="T67" fmla="*/ 1135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7" h="2270">
                <a:moveTo>
                  <a:pt x="2367" y="1135"/>
                </a:moveTo>
                <a:lnTo>
                  <a:pt x="2342" y="906"/>
                </a:lnTo>
                <a:lnTo>
                  <a:pt x="2273" y="693"/>
                </a:lnTo>
                <a:lnTo>
                  <a:pt x="2164" y="500"/>
                </a:lnTo>
                <a:lnTo>
                  <a:pt x="2019" y="332"/>
                </a:lnTo>
                <a:lnTo>
                  <a:pt x="1844" y="194"/>
                </a:lnTo>
                <a:lnTo>
                  <a:pt x="1644" y="89"/>
                </a:lnTo>
                <a:lnTo>
                  <a:pt x="1422" y="23"/>
                </a:lnTo>
                <a:lnTo>
                  <a:pt x="1184" y="0"/>
                </a:lnTo>
                <a:lnTo>
                  <a:pt x="944" y="23"/>
                </a:lnTo>
                <a:lnTo>
                  <a:pt x="722" y="89"/>
                </a:lnTo>
                <a:lnTo>
                  <a:pt x="522" y="194"/>
                </a:lnTo>
                <a:lnTo>
                  <a:pt x="347" y="332"/>
                </a:lnTo>
                <a:lnTo>
                  <a:pt x="202" y="500"/>
                </a:lnTo>
                <a:lnTo>
                  <a:pt x="93" y="693"/>
                </a:lnTo>
                <a:lnTo>
                  <a:pt x="24" y="906"/>
                </a:lnTo>
                <a:lnTo>
                  <a:pt x="0" y="1135"/>
                </a:lnTo>
                <a:lnTo>
                  <a:pt x="24" y="1363"/>
                </a:lnTo>
                <a:lnTo>
                  <a:pt x="93" y="1576"/>
                </a:lnTo>
                <a:lnTo>
                  <a:pt x="202" y="1769"/>
                </a:lnTo>
                <a:lnTo>
                  <a:pt x="347" y="1937"/>
                </a:lnTo>
                <a:lnTo>
                  <a:pt x="522" y="2075"/>
                </a:lnTo>
                <a:lnTo>
                  <a:pt x="722" y="2181"/>
                </a:lnTo>
                <a:lnTo>
                  <a:pt x="944" y="2246"/>
                </a:lnTo>
                <a:lnTo>
                  <a:pt x="1184" y="2270"/>
                </a:lnTo>
                <a:lnTo>
                  <a:pt x="1422" y="2246"/>
                </a:lnTo>
                <a:lnTo>
                  <a:pt x="1644" y="2181"/>
                </a:lnTo>
                <a:lnTo>
                  <a:pt x="1844" y="2075"/>
                </a:lnTo>
                <a:lnTo>
                  <a:pt x="2019" y="1937"/>
                </a:lnTo>
                <a:lnTo>
                  <a:pt x="2164" y="1769"/>
                </a:lnTo>
                <a:lnTo>
                  <a:pt x="2273" y="1576"/>
                </a:lnTo>
                <a:lnTo>
                  <a:pt x="2342" y="1363"/>
                </a:lnTo>
                <a:lnTo>
                  <a:pt x="2367" y="1135"/>
                </a:lnTo>
                <a:lnTo>
                  <a:pt x="2367" y="1135"/>
                </a:lnTo>
              </a:path>
            </a:pathLst>
          </a:custGeom>
          <a:noFill/>
          <a:ln w="25400">
            <a:solidFill>
              <a:srgbClr val="FF8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0" name="Rectangle 13"/>
          <p:cNvSpPr>
            <a:spLocks noChangeArrowheads="1"/>
          </p:cNvSpPr>
          <p:nvPr/>
        </p:nvSpPr>
        <p:spPr bwMode="auto">
          <a:xfrm>
            <a:off x="4379913" y="3605213"/>
            <a:ext cx="6111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3100" dirty="0">
                <a:solidFill>
                  <a:srgbClr val="FFFFFF"/>
                </a:solidFill>
                <a:latin typeface="Arial" charset="0"/>
              </a:rPr>
              <a:t>ITS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606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Architecture of  an ITS</a:t>
            </a:r>
            <a:endParaRPr lang="en-US" sz="36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331913" y="1524000"/>
            <a:ext cx="18002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zh-TW" b="1" dirty="0" smtClean="0">
                <a:latin typeface="Arial" charset="0"/>
              </a:rPr>
              <a:t>Tutor Module</a:t>
            </a:r>
            <a:endParaRPr lang="en-US" altLang="zh-TW" sz="1800" b="1" dirty="0"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31913" y="2676525"/>
            <a:ext cx="18002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zh-TW" sz="1800" b="1" dirty="0">
                <a:latin typeface="Arial" charset="0"/>
              </a:rPr>
              <a:t>Instructional</a:t>
            </a:r>
          </a:p>
          <a:p>
            <a:pPr algn="ctr"/>
            <a:r>
              <a:rPr lang="en-US" altLang="zh-TW" sz="1800" b="1" dirty="0" smtClean="0">
                <a:latin typeface="Arial" charset="0"/>
              </a:rPr>
              <a:t>Expert Module</a:t>
            </a:r>
            <a:endParaRPr lang="en-US" altLang="zh-TW" sz="1800" b="1" dirty="0">
              <a:latin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331913" y="3827462"/>
            <a:ext cx="18002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zh-TW" sz="1800" b="1" dirty="0">
                <a:latin typeface="Arial" charset="0"/>
              </a:rPr>
              <a:t>Student </a:t>
            </a:r>
            <a:r>
              <a:rPr lang="en-US" altLang="zh-TW" sz="1800" b="1" dirty="0" smtClean="0">
                <a:latin typeface="Arial" charset="0"/>
              </a:rPr>
              <a:t>Module</a:t>
            </a:r>
            <a:endParaRPr lang="en-US" altLang="zh-TW" sz="1800" b="1" dirty="0">
              <a:latin typeface="Arial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40200" y="2676525"/>
            <a:ext cx="20875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zh-TW" sz="1800" b="1">
                <a:latin typeface="Arial" charset="0"/>
              </a:rPr>
              <a:t>Intelligent</a:t>
            </a:r>
          </a:p>
          <a:p>
            <a:pPr algn="ctr"/>
            <a:r>
              <a:rPr lang="en-US" altLang="zh-TW" sz="1800" b="1">
                <a:latin typeface="Arial" charset="0"/>
              </a:rPr>
              <a:t>Interface</a:t>
            </a:r>
          </a:p>
        </p:txBody>
      </p:sp>
      <p:pic>
        <p:nvPicPr>
          <p:cNvPr id="19" name="Picture 7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9075" y="3281362"/>
            <a:ext cx="1190625" cy="1339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965825" y="3992562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800" b="1">
                <a:latin typeface="Arial" charset="0"/>
              </a:rPr>
              <a:t>user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2195513" y="21717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195513" y="3324225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3132138" y="3036887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altLang="zh-TW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Components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an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220200" cy="54476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u="sng" dirty="0" smtClean="0">
                <a:solidFill>
                  <a:schemeClr val="tx2"/>
                </a:solidFill>
              </a:rPr>
              <a:t>Expert Module:</a:t>
            </a:r>
            <a:r>
              <a:rPr lang="en-US" altLang="zh-TW" sz="2800" b="1" dirty="0" smtClean="0">
                <a:solidFill>
                  <a:schemeClr val="tx2"/>
                </a:solidFill>
              </a:rPr>
              <a:t>    </a:t>
            </a:r>
            <a:r>
              <a:rPr lang="en-US" altLang="zh-TW" sz="2400" b="1" dirty="0" smtClean="0"/>
              <a:t>contains </a:t>
            </a:r>
            <a:r>
              <a:rPr lang="en-US" altLang="zh-TW" sz="2400" b="1" dirty="0"/>
              <a:t>the expert's </a:t>
            </a:r>
            <a:r>
              <a:rPr lang="en-US" altLang="zh-TW" sz="2400" b="1" dirty="0" smtClean="0"/>
              <a:t>knowledge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                            </a:t>
            </a:r>
            <a:r>
              <a:rPr lang="en-US" altLang="zh-TW" sz="2400" b="1" dirty="0"/>
              <a:t>on the domain (subject knowledge</a:t>
            </a:r>
            <a:r>
              <a:rPr lang="en-US" altLang="zh-TW" sz="2400" b="1" dirty="0" smtClean="0"/>
              <a:t>).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u="sng" dirty="0">
                <a:solidFill>
                  <a:schemeClr val="tx2"/>
                </a:solidFill>
              </a:rPr>
              <a:t>Interface </a:t>
            </a:r>
            <a:r>
              <a:rPr lang="en-US" altLang="zh-TW" sz="2800" b="1" u="sng" dirty="0" smtClean="0">
                <a:solidFill>
                  <a:schemeClr val="tx2"/>
                </a:solidFill>
              </a:rPr>
              <a:t>Module: </a:t>
            </a:r>
            <a:r>
              <a:rPr lang="en-US" altLang="zh-TW" sz="2400" b="1" dirty="0" err="1"/>
              <a:t>reponsible</a:t>
            </a:r>
            <a:r>
              <a:rPr lang="en-US" altLang="zh-TW" sz="2400" b="1" dirty="0"/>
              <a:t> for the communication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dirty="0"/>
              <a:t>                                between the computer system and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dirty="0"/>
              <a:t>                                the student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800" b="1" u="sng" dirty="0" smtClean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u="sng" dirty="0" smtClean="0">
                <a:solidFill>
                  <a:schemeClr val="tx2"/>
                </a:solidFill>
              </a:rPr>
              <a:t>Student Module:  </a:t>
            </a:r>
            <a:r>
              <a:rPr lang="en-US" altLang="zh-TW" sz="2400" b="1" dirty="0" smtClean="0"/>
              <a:t>contains </a:t>
            </a:r>
            <a:r>
              <a:rPr lang="en-US" altLang="zh-TW" sz="2400" b="1" dirty="0"/>
              <a:t>the students' knowledge, </a:t>
            </a:r>
            <a:endParaRPr lang="en-US" altLang="zh-TW" sz="2400" b="1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dirty="0" smtClean="0"/>
              <a:t>                                whether </a:t>
            </a:r>
            <a:r>
              <a:rPr lang="en-US" altLang="zh-TW" sz="2400" b="1" dirty="0"/>
              <a:t>correct or incorrect, </a:t>
            </a:r>
            <a:r>
              <a:rPr lang="en-US" altLang="zh-TW" sz="2400" b="1" dirty="0" smtClean="0"/>
              <a:t>about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                           </a:t>
            </a:r>
            <a:r>
              <a:rPr lang="en-US" altLang="zh-TW" sz="2400" b="1" dirty="0"/>
              <a:t>the subject domain.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u="sng" dirty="0">
                <a:solidFill>
                  <a:schemeClr val="tx2"/>
                </a:solidFill>
              </a:rPr>
              <a:t>Tutor </a:t>
            </a:r>
            <a:r>
              <a:rPr lang="en-US" altLang="zh-TW" sz="2800" b="1" u="sng" dirty="0" smtClean="0">
                <a:solidFill>
                  <a:schemeClr val="tx2"/>
                </a:solidFill>
              </a:rPr>
              <a:t>Module: </a:t>
            </a:r>
            <a:r>
              <a:rPr lang="en-US" altLang="zh-TW" dirty="0" smtClean="0">
                <a:solidFill>
                  <a:schemeClr val="tx2"/>
                </a:solidFill>
              </a:rPr>
              <a:t>      </a:t>
            </a:r>
            <a:r>
              <a:rPr lang="en-US" altLang="zh-TW" sz="2400" b="1" dirty="0" smtClean="0"/>
              <a:t>contains </a:t>
            </a:r>
            <a:r>
              <a:rPr lang="en-US" altLang="zh-TW" sz="2400" b="1" dirty="0"/>
              <a:t>the tutorial knowledge </a:t>
            </a:r>
            <a:endParaRPr lang="en-US" altLang="zh-TW" sz="2400" b="1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dirty="0" smtClean="0"/>
              <a:t>                               (</a:t>
            </a:r>
            <a:r>
              <a:rPr lang="en-US" altLang="zh-TW" sz="2400" b="1" dirty="0"/>
              <a:t>knowledge about how to teach).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34793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33FF"/>
                </a:solidFill>
              </a:rPr>
              <a:t>S</a:t>
            </a:r>
            <a:r>
              <a:rPr lang="en-US" dirty="0" err="1" smtClean="0">
                <a:solidFill>
                  <a:srgbClr val="3333FF"/>
                </a:solidFill>
              </a:rPr>
              <a:t>ource:</a:t>
            </a:r>
            <a:r>
              <a:rPr lang="en-US" dirty="0" err="1" smtClean="0">
                <a:solidFill>
                  <a:srgbClr val="3333FF"/>
                </a:solidFill>
                <a:hlinkClick r:id="rId2"/>
              </a:rPr>
              <a:t>http</a:t>
            </a:r>
            <a:r>
              <a:rPr lang="en-US" dirty="0">
                <a:solidFill>
                  <a:srgbClr val="3333FF"/>
                </a:solidFill>
                <a:hlinkClick r:id="rId2"/>
              </a:rPr>
              <a:t>://en.wikipedia.org/wiki/</a:t>
            </a:r>
            <a:r>
              <a:rPr lang="en-US" dirty="0" err="1">
                <a:solidFill>
                  <a:srgbClr val="3333FF"/>
                </a:solidFill>
                <a:hlinkClick r:id="rId2"/>
              </a:rPr>
              <a:t>Intelligent_tutoring_system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6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altLang="zh-TW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Components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an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220200" cy="54137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u="sng" dirty="0" smtClean="0">
                <a:solidFill>
                  <a:schemeClr val="tx2"/>
                </a:solidFill>
              </a:rPr>
              <a:t>Expert Module:</a:t>
            </a:r>
            <a:r>
              <a:rPr lang="en-US" altLang="zh-TW" sz="2800" b="1" dirty="0" smtClean="0">
                <a:solidFill>
                  <a:schemeClr val="tx2"/>
                </a:solidFill>
              </a:rPr>
              <a:t>     </a:t>
            </a:r>
            <a:r>
              <a:rPr lang="en-US" altLang="zh-TW" sz="2400" b="1" dirty="0" smtClean="0"/>
              <a:t>contains </a:t>
            </a:r>
            <a:r>
              <a:rPr lang="en-US" altLang="zh-TW" sz="2400" b="1" dirty="0"/>
              <a:t>the expert's </a:t>
            </a:r>
            <a:r>
              <a:rPr lang="en-US" altLang="zh-TW" sz="2400" b="1" dirty="0" smtClean="0"/>
              <a:t>knowledge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                            </a:t>
            </a:r>
            <a:r>
              <a:rPr lang="en-US" altLang="zh-TW" sz="2400" b="1" dirty="0"/>
              <a:t>on the domain (subject knowledge</a:t>
            </a:r>
            <a:r>
              <a:rPr lang="en-US" altLang="zh-TW" sz="2400" b="1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en-US" altLang="zh-TW" sz="2500" dirty="0" smtClean="0"/>
              <a:t>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US" altLang="zh-TW" sz="2800" b="1" dirty="0" smtClean="0"/>
              <a:t>Factual </a:t>
            </a:r>
            <a:r>
              <a:rPr lang="en-US" altLang="zh-TW" sz="2800" b="1" dirty="0"/>
              <a:t>and procedural, is maintained </a:t>
            </a:r>
            <a:r>
              <a:rPr lang="en-US" altLang="zh-TW" sz="2800" b="1" dirty="0" smtClean="0"/>
              <a:t>in </a:t>
            </a:r>
          </a:p>
          <a:p>
            <a:pPr>
              <a:lnSpc>
                <a:spcPct val="80000"/>
              </a:lnSpc>
            </a:pPr>
            <a:r>
              <a:rPr lang="en-US" altLang="zh-TW" sz="2800" b="1" dirty="0" smtClean="0"/>
              <a:t>     databases  </a:t>
            </a:r>
          </a:p>
          <a:p>
            <a:pPr>
              <a:lnSpc>
                <a:spcPct val="80000"/>
              </a:lnSpc>
            </a:pPr>
            <a:endParaRPr lang="en-US" altLang="zh-TW" sz="2800" b="1" dirty="0" smtClean="0"/>
          </a:p>
          <a:p>
            <a:pPr>
              <a:lnSpc>
                <a:spcPct val="80000"/>
              </a:lnSpc>
            </a:pPr>
            <a:endParaRPr lang="en-US" altLang="zh-TW" sz="3200" dirty="0" smtClean="0"/>
          </a:p>
          <a:p>
            <a:pPr>
              <a:lnSpc>
                <a:spcPct val="80000"/>
              </a:lnSpc>
            </a:pPr>
            <a:r>
              <a:rPr lang="en-US" altLang="zh-TW" sz="3200" b="1" dirty="0" smtClean="0"/>
              <a:t>2) </a:t>
            </a:r>
            <a:r>
              <a:rPr lang="en-US" altLang="zh-TW" sz="2800" b="1" dirty="0"/>
              <a:t>Provides a closer simulation of the </a:t>
            </a:r>
            <a:r>
              <a:rPr lang="en-US" altLang="zh-TW" sz="2800" b="1" dirty="0" smtClean="0"/>
              <a:t>human</a:t>
            </a:r>
          </a:p>
          <a:p>
            <a:pPr>
              <a:lnSpc>
                <a:spcPct val="80000"/>
              </a:lnSpc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 expert's </a:t>
            </a:r>
            <a:r>
              <a:rPr lang="en-US" altLang="zh-TW" sz="2800" b="1" dirty="0"/>
              <a:t>reasoning </a:t>
            </a:r>
            <a:r>
              <a:rPr lang="en-US" altLang="zh-TW" sz="2800" b="1" dirty="0" smtClean="0"/>
              <a:t>process</a:t>
            </a:r>
          </a:p>
          <a:p>
            <a:pPr>
              <a:lnSpc>
                <a:spcPct val="80000"/>
              </a:lnSpc>
            </a:pPr>
            <a:endParaRPr lang="en-US" altLang="zh-TW" sz="2800" b="1" dirty="0"/>
          </a:p>
          <a:p>
            <a:pPr>
              <a:lnSpc>
                <a:spcPct val="80000"/>
              </a:lnSpc>
            </a:pPr>
            <a:endParaRPr lang="en-US" altLang="zh-TW" sz="2800" b="1" dirty="0"/>
          </a:p>
          <a:p>
            <a:pPr>
              <a:lnSpc>
                <a:spcPct val="80000"/>
              </a:lnSpc>
            </a:pPr>
            <a:r>
              <a:rPr lang="en-US" altLang="zh-TW" sz="2800" b="1" dirty="0"/>
              <a:t>3</a:t>
            </a:r>
            <a:r>
              <a:rPr lang="en-US" altLang="zh-TW" sz="2800" b="1" dirty="0" smtClean="0"/>
              <a:t>) The </a:t>
            </a:r>
            <a:r>
              <a:rPr lang="en-US" altLang="zh-TW" sz="2800" b="1" dirty="0"/>
              <a:t>Expert </a:t>
            </a:r>
            <a:r>
              <a:rPr lang="en-US" altLang="zh-TW" sz="2800" b="1" dirty="0" smtClean="0"/>
              <a:t>Module </a:t>
            </a:r>
            <a:r>
              <a:rPr lang="en-US" altLang="zh-TW" sz="2800" b="1" dirty="0"/>
              <a:t>may employ </a:t>
            </a:r>
            <a:r>
              <a:rPr lang="en-US" altLang="zh-TW" sz="2800" b="1" dirty="0">
                <a:solidFill>
                  <a:srgbClr val="FF0000"/>
                </a:solidFill>
              </a:rPr>
              <a:t>cognitive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 modeling  </a:t>
            </a:r>
            <a:r>
              <a:rPr lang="en-US" altLang="zh-TW" sz="2800" b="1" dirty="0" smtClean="0"/>
              <a:t>by </a:t>
            </a:r>
            <a:r>
              <a:rPr lang="en-US" altLang="zh-TW" sz="2800" b="1" dirty="0"/>
              <a:t>using structured knowledge and </a:t>
            </a:r>
            <a:endParaRPr lang="en-US" altLang="zh-TW" sz="2800" b="1" dirty="0" smtClean="0"/>
          </a:p>
          <a:p>
            <a:pPr>
              <a:lnSpc>
                <a:spcPct val="80000"/>
              </a:lnSpc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human-like inference </a:t>
            </a:r>
            <a:r>
              <a:rPr lang="en-US" altLang="zh-TW" sz="2800" b="1" dirty="0"/>
              <a:t>mechanisms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34793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33FF"/>
                </a:solidFill>
              </a:rPr>
              <a:t>S</a:t>
            </a:r>
            <a:r>
              <a:rPr lang="en-US" dirty="0" err="1" smtClean="0">
                <a:solidFill>
                  <a:srgbClr val="3333FF"/>
                </a:solidFill>
              </a:rPr>
              <a:t>ource:</a:t>
            </a:r>
            <a:r>
              <a:rPr lang="en-US" dirty="0" err="1" smtClean="0">
                <a:solidFill>
                  <a:srgbClr val="3333FF"/>
                </a:solidFill>
                <a:hlinkClick r:id="rId2"/>
              </a:rPr>
              <a:t>http</a:t>
            </a:r>
            <a:r>
              <a:rPr lang="en-US" dirty="0">
                <a:solidFill>
                  <a:srgbClr val="3333FF"/>
                </a:solidFill>
                <a:hlinkClick r:id="rId2"/>
              </a:rPr>
              <a:t>://en.wikipedia.org/wiki/</a:t>
            </a:r>
            <a:r>
              <a:rPr lang="en-US" dirty="0" err="1">
                <a:solidFill>
                  <a:srgbClr val="3333FF"/>
                </a:solidFill>
                <a:hlinkClick r:id="rId2"/>
              </a:rPr>
              <a:t>Intelligent_tutoring_system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9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altLang="zh-TW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Components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an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220200" cy="54076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u="sng" dirty="0" smtClean="0">
                <a:solidFill>
                  <a:schemeClr val="tx2"/>
                </a:solidFill>
              </a:rPr>
              <a:t>Interface </a:t>
            </a:r>
            <a:r>
              <a:rPr lang="en-US" altLang="zh-TW" sz="2800" b="1" u="sng" dirty="0">
                <a:solidFill>
                  <a:schemeClr val="tx2"/>
                </a:solidFill>
              </a:rPr>
              <a:t>Module</a:t>
            </a:r>
            <a:r>
              <a:rPr lang="en-US" altLang="zh-TW" sz="3200" b="1" u="sng" dirty="0">
                <a:solidFill>
                  <a:schemeClr val="tx2"/>
                </a:solidFill>
              </a:rPr>
              <a:t>: </a:t>
            </a:r>
            <a:r>
              <a:rPr lang="en-US" altLang="zh-TW" sz="3200" b="1" u="sng" dirty="0" smtClean="0">
                <a:solidFill>
                  <a:schemeClr val="tx2"/>
                </a:solidFill>
              </a:rPr>
              <a:t> </a:t>
            </a:r>
            <a:r>
              <a:rPr lang="en-US" altLang="zh-TW" sz="2400" b="1" dirty="0" err="1" smtClean="0"/>
              <a:t>reponsible</a:t>
            </a:r>
            <a:r>
              <a:rPr lang="en-US" altLang="zh-TW" sz="2400" b="1" dirty="0" smtClean="0"/>
              <a:t> </a:t>
            </a:r>
            <a:r>
              <a:rPr lang="en-US" altLang="zh-TW" sz="2400" b="1" dirty="0"/>
              <a:t>for the communication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dirty="0"/>
              <a:t>                            </a:t>
            </a:r>
            <a:r>
              <a:rPr lang="en-US" altLang="zh-TW" sz="2800" b="1" dirty="0" smtClean="0"/>
              <a:t> </a:t>
            </a:r>
            <a:r>
              <a:rPr lang="en-US" altLang="zh-TW" sz="2400" b="1" dirty="0"/>
              <a:t>between the computer system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dirty="0"/>
              <a:t>                             </a:t>
            </a:r>
            <a:r>
              <a:rPr lang="en-US" altLang="zh-TW" sz="2400" b="1" dirty="0" smtClean="0"/>
              <a:t>     and </a:t>
            </a:r>
            <a:r>
              <a:rPr lang="en-US" altLang="zh-TW" sz="2400" b="1" dirty="0"/>
              <a:t>the student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800" b="1" dirty="0"/>
          </a:p>
          <a:p>
            <a:pPr>
              <a:lnSpc>
                <a:spcPct val="80000"/>
              </a:lnSpc>
            </a:pPr>
            <a:r>
              <a:rPr lang="en-US" altLang="zh-TW" sz="2500" dirty="0" smtClean="0"/>
              <a:t>1) </a:t>
            </a:r>
            <a:r>
              <a:rPr lang="en-US" altLang="zh-TW" sz="2800" b="1" dirty="0" smtClean="0"/>
              <a:t>Management </a:t>
            </a:r>
            <a:r>
              <a:rPr lang="en-US" altLang="zh-TW" sz="2800" b="1" dirty="0"/>
              <a:t>of student-computer interactions</a:t>
            </a:r>
          </a:p>
          <a:p>
            <a:pPr marL="0" lvl="1">
              <a:lnSpc>
                <a:spcPct val="80000"/>
              </a:lnSpc>
            </a:pPr>
            <a:r>
              <a:rPr lang="en-US" altLang="zh-TW" sz="2500" dirty="0" smtClean="0"/>
              <a:t>     	</a:t>
            </a:r>
          </a:p>
          <a:p>
            <a:pPr marL="0" lvl="1">
              <a:lnSpc>
                <a:spcPct val="80000"/>
              </a:lnSpc>
            </a:pPr>
            <a:r>
              <a:rPr lang="en-US" altLang="zh-TW" sz="2500" dirty="0"/>
              <a:t>	</a:t>
            </a:r>
            <a:r>
              <a:rPr lang="en-US" altLang="zh-TW" sz="2500" dirty="0" smtClean="0"/>
              <a:t>--Facilities </a:t>
            </a:r>
            <a:r>
              <a:rPr lang="en-US" altLang="zh-TW" sz="2500" dirty="0"/>
              <a:t>for teaching</a:t>
            </a:r>
          </a:p>
          <a:p>
            <a:pPr marL="0" lvl="1">
              <a:lnSpc>
                <a:spcPct val="80000"/>
              </a:lnSpc>
            </a:pPr>
            <a:r>
              <a:rPr lang="en-US" altLang="zh-TW" sz="2500" dirty="0" smtClean="0"/>
              <a:t>    	--Problems</a:t>
            </a:r>
            <a:r>
              <a:rPr lang="en-US" altLang="zh-TW" sz="2500" dirty="0"/>
              <a:t>, or exercises</a:t>
            </a:r>
          </a:p>
          <a:p>
            <a:pPr marL="0" lvl="1">
              <a:lnSpc>
                <a:spcPct val="80000"/>
              </a:lnSpc>
            </a:pPr>
            <a:r>
              <a:rPr lang="en-US" altLang="zh-TW" sz="2500" dirty="0" smtClean="0"/>
              <a:t>     	--Investigating</a:t>
            </a:r>
            <a:r>
              <a:rPr lang="en-US" altLang="zh-TW" sz="2500" dirty="0"/>
              <a:t>, exploring and </a:t>
            </a:r>
            <a:r>
              <a:rPr lang="en-US" altLang="zh-TW" sz="2500" dirty="0" smtClean="0"/>
              <a:t>stimulating</a:t>
            </a:r>
          </a:p>
          <a:p>
            <a:pPr marL="0" lvl="1">
              <a:lnSpc>
                <a:spcPct val="80000"/>
              </a:lnSpc>
            </a:pPr>
            <a:endParaRPr lang="en-US" altLang="zh-TW" sz="2500" dirty="0"/>
          </a:p>
          <a:p>
            <a:pPr>
              <a:lnSpc>
                <a:spcPct val="80000"/>
              </a:lnSpc>
            </a:pPr>
            <a:r>
              <a:rPr lang="en-US" altLang="zh-TW" sz="2800" b="1" dirty="0" smtClean="0"/>
              <a:t>2) Interface </a:t>
            </a:r>
            <a:r>
              <a:rPr lang="en-US" altLang="zh-TW" sz="2800" b="1" dirty="0"/>
              <a:t>design</a:t>
            </a:r>
          </a:p>
          <a:p>
            <a:pPr marL="0" lvl="1">
              <a:lnSpc>
                <a:spcPct val="80000"/>
              </a:lnSpc>
            </a:pPr>
            <a:r>
              <a:rPr lang="en-US" altLang="zh-TW" sz="2500" dirty="0" smtClean="0"/>
              <a:t>	</a:t>
            </a:r>
          </a:p>
          <a:p>
            <a:pPr marL="0" lvl="1">
              <a:lnSpc>
                <a:spcPct val="80000"/>
              </a:lnSpc>
            </a:pPr>
            <a:r>
              <a:rPr lang="en-US" altLang="zh-TW" sz="2500" dirty="0"/>
              <a:t>	</a:t>
            </a:r>
            <a:r>
              <a:rPr lang="en-US" altLang="zh-TW" sz="2500" dirty="0" smtClean="0"/>
              <a:t>--Interaction </a:t>
            </a:r>
            <a:r>
              <a:rPr lang="en-US" altLang="zh-TW" sz="2500" dirty="0"/>
              <a:t>device (hardware)</a:t>
            </a:r>
          </a:p>
          <a:p>
            <a:pPr marL="0" lvl="1">
              <a:lnSpc>
                <a:spcPct val="80000"/>
              </a:lnSpc>
            </a:pPr>
            <a:r>
              <a:rPr lang="en-US" altLang="zh-TW" sz="2500" dirty="0" smtClean="0"/>
              <a:t>	--Interaction </a:t>
            </a:r>
            <a:r>
              <a:rPr lang="en-US" altLang="zh-TW" sz="2500" dirty="0"/>
              <a:t>design (menus, icons, …)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34793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33FF"/>
                </a:solidFill>
              </a:rPr>
              <a:t>S</a:t>
            </a:r>
            <a:r>
              <a:rPr lang="en-US" dirty="0" err="1" smtClean="0">
                <a:solidFill>
                  <a:srgbClr val="3333FF"/>
                </a:solidFill>
              </a:rPr>
              <a:t>ource:</a:t>
            </a:r>
            <a:r>
              <a:rPr lang="en-US" dirty="0" err="1" smtClean="0">
                <a:solidFill>
                  <a:srgbClr val="3333FF"/>
                </a:solidFill>
                <a:hlinkClick r:id="rId2"/>
              </a:rPr>
              <a:t>http</a:t>
            </a:r>
            <a:r>
              <a:rPr lang="en-US" dirty="0">
                <a:solidFill>
                  <a:srgbClr val="3333FF"/>
                </a:solidFill>
                <a:hlinkClick r:id="rId2"/>
              </a:rPr>
              <a:t>://en.wikipedia.org/wiki/</a:t>
            </a:r>
            <a:r>
              <a:rPr lang="en-US" dirty="0" err="1">
                <a:solidFill>
                  <a:srgbClr val="3333FF"/>
                </a:solidFill>
                <a:hlinkClick r:id="rId2"/>
              </a:rPr>
              <a:t>Intelligent_tutoring_system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9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altLang="zh-TW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Components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an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220200" cy="5703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u="sng" dirty="0" smtClean="0">
                <a:solidFill>
                  <a:schemeClr val="tx2"/>
                </a:solidFill>
              </a:rPr>
              <a:t>Student </a:t>
            </a:r>
            <a:r>
              <a:rPr lang="en-US" altLang="zh-TW" sz="2800" b="1" u="sng" dirty="0">
                <a:solidFill>
                  <a:schemeClr val="tx2"/>
                </a:solidFill>
              </a:rPr>
              <a:t>Module</a:t>
            </a:r>
            <a:r>
              <a:rPr lang="en-US" altLang="zh-TW" sz="3200" b="1" u="sng" dirty="0">
                <a:solidFill>
                  <a:schemeClr val="tx2"/>
                </a:solidFill>
              </a:rPr>
              <a:t>: </a:t>
            </a:r>
            <a:r>
              <a:rPr lang="en-US" altLang="zh-TW" sz="2400" b="1" dirty="0"/>
              <a:t>contains the students' knowledge</a:t>
            </a:r>
            <a:r>
              <a:rPr lang="en-US" altLang="zh-TW" sz="2800" b="1" dirty="0"/>
              <a:t>,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dirty="0"/>
              <a:t>                           </a:t>
            </a:r>
            <a:r>
              <a:rPr lang="en-US" altLang="zh-TW" sz="2400" b="1" dirty="0"/>
              <a:t>whether correct or incorrect</a:t>
            </a:r>
            <a:r>
              <a:rPr lang="en-US" altLang="zh-TW" sz="2400" b="1" dirty="0" smtClean="0"/>
              <a:t>, about</a:t>
            </a:r>
            <a:endParaRPr lang="en-US" altLang="zh-TW" sz="2400" b="1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                       </a:t>
            </a:r>
            <a:r>
              <a:rPr lang="en-US" altLang="zh-TW" sz="2400" b="1" dirty="0" smtClean="0"/>
              <a:t>the </a:t>
            </a:r>
            <a:r>
              <a:rPr lang="en-US" altLang="zh-TW" sz="2400" b="1" dirty="0"/>
              <a:t>subject domain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                         </a:t>
            </a:r>
            <a:endParaRPr lang="en-US" altLang="zh-TW" sz="2800" b="1" dirty="0"/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US" altLang="zh-TW" sz="2800" dirty="0" smtClean="0">
                <a:solidFill>
                  <a:srgbClr val="FF0000"/>
                </a:solidFill>
              </a:rPr>
              <a:t>P</a:t>
            </a:r>
            <a:r>
              <a:rPr lang="en-US" altLang="zh-TW" sz="2800" dirty="0"/>
              <a:t>: procedural knowledge, </a:t>
            </a:r>
            <a:endParaRPr lang="en-US" altLang="zh-TW" sz="2800" dirty="0" smtClean="0"/>
          </a:p>
          <a:p>
            <a:pPr>
              <a:lnSpc>
                <a:spcPct val="80000"/>
              </a:lnSpc>
            </a:pPr>
            <a:endParaRPr lang="en-US" altLang="zh-TW" sz="2800" dirty="0"/>
          </a:p>
          <a:p>
            <a:pPr>
              <a:lnSpc>
                <a:spcPct val="80000"/>
              </a:lnSpc>
            </a:pPr>
            <a:r>
              <a:rPr lang="en-US" altLang="zh-TW" sz="2800" dirty="0" smtClean="0">
                <a:solidFill>
                  <a:srgbClr val="FF0000"/>
                </a:solidFill>
              </a:rPr>
              <a:t>2) C</a:t>
            </a:r>
            <a:r>
              <a:rPr lang="en-US" altLang="zh-TW" sz="2800" dirty="0"/>
              <a:t>: conceptual knowledge, </a:t>
            </a:r>
            <a:endParaRPr lang="en-US" altLang="zh-TW" sz="2800" dirty="0" smtClean="0"/>
          </a:p>
          <a:p>
            <a:pPr>
              <a:lnSpc>
                <a:spcPct val="80000"/>
              </a:lnSpc>
            </a:pPr>
            <a:endParaRPr lang="en-US" altLang="zh-TW" sz="2800" dirty="0"/>
          </a:p>
          <a:p>
            <a:pPr>
              <a:lnSpc>
                <a:spcPct val="80000"/>
              </a:lnSpc>
            </a:pPr>
            <a:r>
              <a:rPr lang="en-US" altLang="zh-TW" sz="2800" dirty="0" smtClean="0">
                <a:solidFill>
                  <a:srgbClr val="FF0000"/>
                </a:solidFill>
              </a:rPr>
              <a:t>3) T</a:t>
            </a:r>
            <a:r>
              <a:rPr lang="en-US" altLang="zh-TW" sz="2800" dirty="0"/>
              <a:t>: individual traits, typically a set of labels</a:t>
            </a:r>
            <a:r>
              <a:rPr lang="en-US" altLang="zh-TW" sz="28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 e.g</a:t>
            </a:r>
            <a:r>
              <a:rPr lang="en-US" altLang="zh-TW" sz="2800" dirty="0"/>
              <a:t>. introvert, blind, bored, etc</a:t>
            </a:r>
            <a:r>
              <a:rPr lang="en-US" altLang="zh-TW" sz="2800" dirty="0" smtClean="0"/>
              <a:t>.,</a:t>
            </a:r>
          </a:p>
          <a:p>
            <a:pPr>
              <a:lnSpc>
                <a:spcPct val="80000"/>
              </a:lnSpc>
            </a:pPr>
            <a:endParaRPr lang="en-US" altLang="zh-TW" sz="2800" dirty="0"/>
          </a:p>
          <a:p>
            <a:pPr>
              <a:lnSpc>
                <a:spcPct val="80000"/>
              </a:lnSpc>
            </a:pPr>
            <a:r>
              <a:rPr lang="en-US" altLang="zh-TW" sz="2800" dirty="0" smtClean="0">
                <a:solidFill>
                  <a:srgbClr val="FF0000"/>
                </a:solidFill>
              </a:rPr>
              <a:t>4) H</a:t>
            </a:r>
            <a:r>
              <a:rPr lang="en-US" altLang="zh-TW" sz="2800" dirty="0"/>
              <a:t>: history, a transcript of the interactive session, </a:t>
            </a:r>
            <a:r>
              <a:rPr lang="en-US" altLang="zh-TW" sz="2800" dirty="0" smtClean="0"/>
              <a:t>	summarized </a:t>
            </a:r>
            <a:r>
              <a:rPr lang="en-US" altLang="zh-TW" sz="2800" dirty="0"/>
              <a:t>and interpreted to </a:t>
            </a:r>
            <a:r>
              <a:rPr lang="en-US" altLang="zh-TW" sz="2800" dirty="0" smtClean="0"/>
              <a:t>describe</a:t>
            </a:r>
          </a:p>
          <a:p>
            <a:pPr>
              <a:lnSpc>
                <a:spcPct val="80000"/>
              </a:lnSpc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significant </a:t>
            </a:r>
            <a:r>
              <a:rPr lang="en-US" altLang="zh-TW" sz="2800" dirty="0"/>
              <a:t>events.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488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33FF"/>
                </a:solidFill>
              </a:rPr>
              <a:t>S</a:t>
            </a:r>
            <a:r>
              <a:rPr lang="en-US" dirty="0" err="1" smtClean="0">
                <a:solidFill>
                  <a:srgbClr val="3333FF"/>
                </a:solidFill>
              </a:rPr>
              <a:t>ource:</a:t>
            </a:r>
            <a:r>
              <a:rPr lang="en-US" dirty="0" err="1" smtClean="0">
                <a:solidFill>
                  <a:srgbClr val="3333FF"/>
                </a:solidFill>
                <a:hlinkClick r:id="rId2"/>
              </a:rPr>
              <a:t>http</a:t>
            </a:r>
            <a:r>
              <a:rPr lang="en-US" dirty="0">
                <a:solidFill>
                  <a:srgbClr val="3333FF"/>
                </a:solidFill>
                <a:hlinkClick r:id="rId2"/>
              </a:rPr>
              <a:t>://en.wikipedia.org/wiki/</a:t>
            </a:r>
            <a:r>
              <a:rPr lang="en-US" dirty="0" err="1">
                <a:solidFill>
                  <a:srgbClr val="3333FF"/>
                </a:solidFill>
                <a:hlinkClick r:id="rId2"/>
              </a:rPr>
              <a:t>Intelligent_tutoring_system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1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altLang="zh-TW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Components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an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220200" cy="56692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u="sng" dirty="0" smtClean="0">
                <a:solidFill>
                  <a:schemeClr val="tx2"/>
                </a:solidFill>
              </a:rPr>
              <a:t>Tutor </a:t>
            </a:r>
            <a:r>
              <a:rPr lang="en-US" altLang="zh-TW" sz="2800" b="1" u="sng" dirty="0">
                <a:solidFill>
                  <a:schemeClr val="tx2"/>
                </a:solidFill>
              </a:rPr>
              <a:t>Module</a:t>
            </a:r>
            <a:r>
              <a:rPr lang="en-US" altLang="zh-TW" sz="3200" b="1" u="sng" dirty="0">
                <a:solidFill>
                  <a:schemeClr val="tx2"/>
                </a:solidFill>
              </a:rPr>
              <a:t>: </a:t>
            </a:r>
            <a:r>
              <a:rPr lang="en-US" altLang="zh-TW" sz="3200" b="1" u="sng" dirty="0" smtClean="0">
                <a:solidFill>
                  <a:schemeClr val="tx2"/>
                </a:solidFill>
              </a:rPr>
              <a:t>   </a:t>
            </a:r>
            <a:r>
              <a:rPr lang="en-US" altLang="zh-TW" sz="2400" b="1" dirty="0" smtClean="0"/>
              <a:t>contains </a:t>
            </a:r>
            <a:r>
              <a:rPr lang="en-US" altLang="zh-TW" sz="2400" b="1" dirty="0"/>
              <a:t>the tutorial knowledge </a:t>
            </a:r>
            <a:r>
              <a:rPr lang="en-US" altLang="zh-TW" sz="2800" b="1" dirty="0" smtClean="0"/>
              <a:t>, </a:t>
            </a:r>
            <a:endParaRPr lang="en-US" altLang="zh-TW" sz="2800" b="1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			  </a:t>
            </a:r>
            <a:r>
              <a:rPr lang="en-US" altLang="zh-TW" sz="2400" b="1" dirty="0" smtClean="0"/>
              <a:t>(</a:t>
            </a:r>
            <a:r>
              <a:rPr lang="en-US" altLang="zh-TW" sz="2400" b="1" dirty="0"/>
              <a:t>knowledge about how to teach).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                         </a:t>
            </a:r>
            <a:endParaRPr lang="en-US" altLang="zh-TW" sz="2800" b="1" dirty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1)How </a:t>
            </a:r>
            <a:r>
              <a:rPr lang="en-US" altLang="zh-TW" sz="2800" dirty="0"/>
              <a:t>to present the materials to be taught</a:t>
            </a:r>
          </a:p>
          <a:p>
            <a:endParaRPr lang="en-US" altLang="zh-TW" sz="2800" dirty="0"/>
          </a:p>
          <a:p>
            <a:r>
              <a:rPr lang="en-US" altLang="zh-TW" sz="2800" dirty="0"/>
              <a:t>2)How to discover the students' errors and how to correct them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3)Based on the tutor’s knowledge: the didactic(how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to teach) ,the diagnostic(how to find errors),the  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prescriptive(how to correct errors )</a:t>
            </a:r>
            <a:endParaRPr lang="en-US" altLang="zh-TW" sz="28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488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33FF"/>
                </a:solidFill>
              </a:rPr>
              <a:t>S</a:t>
            </a:r>
            <a:r>
              <a:rPr lang="en-US" dirty="0" err="1" smtClean="0">
                <a:solidFill>
                  <a:srgbClr val="3333FF"/>
                </a:solidFill>
              </a:rPr>
              <a:t>ource:</a:t>
            </a:r>
            <a:r>
              <a:rPr lang="en-US" dirty="0" err="1" smtClean="0">
                <a:solidFill>
                  <a:srgbClr val="3333FF"/>
                </a:solidFill>
                <a:hlinkClick r:id="rId2"/>
              </a:rPr>
              <a:t>http</a:t>
            </a:r>
            <a:r>
              <a:rPr lang="en-US" dirty="0">
                <a:solidFill>
                  <a:srgbClr val="3333FF"/>
                </a:solidFill>
                <a:hlinkClick r:id="rId2"/>
              </a:rPr>
              <a:t>://en.wikipedia.org/wiki/</a:t>
            </a:r>
            <a:r>
              <a:rPr lang="en-US" dirty="0" err="1">
                <a:solidFill>
                  <a:srgbClr val="3333FF"/>
                </a:solidFill>
                <a:hlinkClick r:id="rId2"/>
              </a:rPr>
              <a:t>Intelligent_tutoring_system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1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7405"/>
            <a:ext cx="9144000" cy="60080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Practice</a:t>
            </a:r>
            <a:r>
              <a:rPr lang="en-US" altLang="zh-TW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22654" y="457200"/>
            <a:ext cx="9014254" cy="29084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2"/>
                </a:solidFill>
              </a:rPr>
              <a:t>Case 1: Geometry </a:t>
            </a:r>
            <a:r>
              <a:rPr lang="en-US" altLang="zh-TW" sz="2400" dirty="0">
                <a:solidFill>
                  <a:schemeClr val="tx2"/>
                </a:solidFill>
              </a:rPr>
              <a:t>Tutor  (</a:t>
            </a:r>
            <a:r>
              <a:rPr lang="en-US" altLang="zh-TW" sz="2400" dirty="0" err="1">
                <a:solidFill>
                  <a:schemeClr val="tx2"/>
                </a:solidFill>
              </a:rPr>
              <a:t>Jonh.Andson</a:t>
            </a:r>
            <a:r>
              <a:rPr lang="en-US" altLang="zh-TW" sz="2400" dirty="0">
                <a:solidFill>
                  <a:schemeClr val="tx2"/>
                </a:solidFill>
              </a:rPr>
              <a:t> ,1985 ,CMU </a:t>
            </a:r>
            <a:r>
              <a:rPr lang="en-US" altLang="zh-TW" sz="2400" dirty="0" smtClean="0">
                <a:solidFill>
                  <a:schemeClr val="tx2"/>
                </a:solidFill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chemeClr val="tx2"/>
                </a:solidFill>
              </a:rPr>
              <a:t>Case 2: LISP Tutor  (</a:t>
            </a:r>
            <a:r>
              <a:rPr lang="en-US" altLang="zh-TW" sz="2400" dirty="0" err="1">
                <a:solidFill>
                  <a:schemeClr val="tx2"/>
                </a:solidFill>
              </a:rPr>
              <a:t>Jonh.Andson</a:t>
            </a:r>
            <a:r>
              <a:rPr lang="en-US" altLang="zh-TW" sz="2400" dirty="0">
                <a:solidFill>
                  <a:schemeClr val="tx2"/>
                </a:solidFill>
              </a:rPr>
              <a:t> ,1985 ,CMU)</a:t>
            </a:r>
            <a:endParaRPr lang="en-US" altLang="zh-TW" sz="20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1) </a:t>
            </a:r>
            <a:r>
              <a:rPr lang="en-US" altLang="zh-TW" sz="2000" dirty="0"/>
              <a:t>B</a:t>
            </a:r>
            <a:r>
              <a:rPr lang="en-US" altLang="zh-TW" sz="2000" dirty="0" smtClean="0"/>
              <a:t>ased on ACT* theory</a:t>
            </a:r>
            <a:r>
              <a:rPr lang="en-US" altLang="zh-TW" sz="2000" dirty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cognition (</a:t>
            </a:r>
            <a:r>
              <a:rPr lang="en-US" altLang="zh-TW" sz="2000" dirty="0" smtClean="0">
                <a:solidFill>
                  <a:schemeClr val="tx2"/>
                </a:solidFill>
              </a:rPr>
              <a:t>Jonh.Andson,1976</a:t>
            </a:r>
            <a:r>
              <a:rPr lang="en-US" sz="2000" dirty="0" smtClean="0"/>
              <a:t>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 </a:t>
            </a:r>
            <a:r>
              <a:rPr lang="en-US" altLang="zh-TW" sz="2000" dirty="0" smtClean="0"/>
              <a:t> 2)</a:t>
            </a:r>
            <a:r>
              <a:rPr lang="en-US" sz="2000" dirty="0"/>
              <a:t> The </a:t>
            </a:r>
            <a:r>
              <a:rPr lang="en-US" sz="2000" dirty="0" smtClean="0"/>
              <a:t>ACT* theory focuses </a:t>
            </a:r>
            <a:r>
              <a:rPr lang="en-US" sz="2000" dirty="0"/>
              <a:t>on memory processes. T</a:t>
            </a:r>
            <a:r>
              <a:rPr lang="en-US" sz="2000" dirty="0" smtClean="0"/>
              <a:t>hree </a:t>
            </a:r>
            <a:r>
              <a:rPr lang="en-US" sz="2000" dirty="0"/>
              <a:t>types of memory structures: declarative, procedural and working memory. </a:t>
            </a:r>
            <a:endParaRPr lang="en-US" altLang="zh-TW" sz="20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352800"/>
            <a:ext cx="3876675" cy="283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3352800"/>
            <a:ext cx="518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dirty="0" smtClean="0"/>
              <a:t>Goal structure </a:t>
            </a:r>
            <a:r>
              <a:rPr lang="en-US" dirty="0"/>
              <a:t>of the problem </a:t>
            </a:r>
            <a:r>
              <a:rPr lang="en-US" dirty="0" smtClean="0"/>
              <a:t> space</a:t>
            </a:r>
          </a:p>
          <a:p>
            <a:pPr marL="342900" lvl="0" indent="-342900">
              <a:buAutoNum type="arabicPeriod"/>
            </a:pPr>
            <a:endParaRPr lang="en-US" dirty="0"/>
          </a:p>
          <a:p>
            <a:pPr lvl="0"/>
            <a:r>
              <a:rPr lang="en-US" dirty="0" smtClean="0"/>
              <a:t>2.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context of </a:t>
            </a:r>
            <a:r>
              <a:rPr lang="en-US" dirty="0" smtClean="0"/>
              <a:t>problem-solving.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3. </a:t>
            </a:r>
            <a:r>
              <a:rPr lang="en-US" dirty="0"/>
              <a:t>I</a:t>
            </a:r>
            <a:r>
              <a:rPr lang="en-US" dirty="0" smtClean="0"/>
              <a:t>mmediate </a:t>
            </a:r>
            <a:r>
              <a:rPr lang="en-US" dirty="0"/>
              <a:t>feedback on errors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4. Minimize </a:t>
            </a:r>
            <a:r>
              <a:rPr lang="en-US" dirty="0"/>
              <a:t>working memory load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5. Adjust </a:t>
            </a:r>
            <a:r>
              <a:rPr lang="en-US" dirty="0"/>
              <a:t>the "grain size" of instruction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6. Enable </a:t>
            </a:r>
            <a:r>
              <a:rPr lang="en-US" dirty="0"/>
              <a:t>the student to approach the target </a:t>
            </a:r>
            <a:endParaRPr lang="en-US" dirty="0" smtClean="0"/>
          </a:p>
          <a:p>
            <a:pPr lvl="0"/>
            <a:r>
              <a:rPr lang="en-US" dirty="0"/>
              <a:t> </a:t>
            </a:r>
            <a:r>
              <a:rPr lang="en-US" dirty="0" smtClean="0"/>
              <a:t>   skill </a:t>
            </a:r>
            <a:r>
              <a:rPr lang="en-US" dirty="0"/>
              <a:t>by successive approximation.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4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Outline</a:t>
            </a:r>
            <a:r>
              <a:rPr lang="en-US" sz="44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81328"/>
            <a:ext cx="8763000" cy="50718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1. What is </a:t>
            </a:r>
            <a:r>
              <a:rPr lang="en-US" sz="2800" dirty="0" smtClean="0"/>
              <a:t>an intelligent tutor &amp; intelligent </a:t>
            </a:r>
            <a:r>
              <a:rPr lang="en-US" sz="2800" dirty="0"/>
              <a:t>tutoring system</a:t>
            </a:r>
            <a:r>
              <a:rPr lang="en-US" sz="2800" dirty="0" smtClean="0"/>
              <a:t>?</a:t>
            </a:r>
            <a:endParaRPr lang="en-US" sz="2800" dirty="0"/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sz="2800" dirty="0"/>
              <a:t>2</a:t>
            </a:r>
            <a:r>
              <a:rPr lang="en-US" sz="2800" dirty="0" smtClean="0"/>
              <a:t>.The related research on Intelligent tutoring system</a:t>
            </a:r>
          </a:p>
          <a:p>
            <a:endParaRPr lang="en-US" sz="2800" dirty="0"/>
          </a:p>
          <a:p>
            <a:r>
              <a:rPr lang="en-US" sz="2800" dirty="0" smtClean="0"/>
              <a:t>3.Discuss it for </a:t>
            </a:r>
            <a:r>
              <a:rPr lang="en-US" sz="2800" dirty="0" err="1" smtClean="0"/>
              <a:t>Etextbooks</a:t>
            </a:r>
            <a:endParaRPr lang="en-US" sz="2800" dirty="0" smtClean="0"/>
          </a:p>
          <a:p>
            <a:pPr marL="109728" indent="0">
              <a:buNone/>
            </a:pPr>
            <a:endParaRPr lang="en-US" sz="28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81895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Practice</a:t>
            </a:r>
            <a:r>
              <a:rPr lang="en-US" altLang="zh-TW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4000" cy="35825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2"/>
                </a:solidFill>
              </a:rPr>
              <a:t>Case 1: Geometry </a:t>
            </a:r>
            <a:r>
              <a:rPr lang="en-US" altLang="zh-TW" sz="2400" dirty="0">
                <a:solidFill>
                  <a:schemeClr val="tx2"/>
                </a:solidFill>
              </a:rPr>
              <a:t>Tutor  (</a:t>
            </a:r>
            <a:r>
              <a:rPr lang="en-US" altLang="zh-TW" sz="2400" dirty="0" err="1">
                <a:solidFill>
                  <a:schemeClr val="tx2"/>
                </a:solidFill>
              </a:rPr>
              <a:t>Jonh.Andson</a:t>
            </a:r>
            <a:r>
              <a:rPr lang="en-US" altLang="zh-TW" sz="2400" dirty="0">
                <a:solidFill>
                  <a:schemeClr val="tx2"/>
                </a:solidFill>
              </a:rPr>
              <a:t> ,1985 ,CMU </a:t>
            </a:r>
            <a:r>
              <a:rPr lang="en-US" altLang="zh-TW" sz="2400" dirty="0" smtClean="0">
                <a:solidFill>
                  <a:schemeClr val="tx2"/>
                </a:solidFill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1) Based on ACT* theory—the use of an ideal model, a proof graph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 smtClean="0"/>
              <a:t>      to represent problem structure, instruction in context and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immediate feedback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 </a:t>
            </a:r>
            <a:r>
              <a:rPr lang="en-US" altLang="zh-TW" sz="2000" dirty="0" smtClean="0"/>
              <a:t> 2)The experiment showed three students </a:t>
            </a:r>
            <a:r>
              <a:rPr lang="en-US" sz="2000" dirty="0" smtClean="0"/>
              <a:t>learned geometry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successfully and </a:t>
            </a:r>
            <a:r>
              <a:rPr lang="en-US" sz="2000" dirty="0"/>
              <a:t>were solving problems more complex and </a:t>
            </a:r>
            <a:r>
              <a:rPr lang="en-US" sz="2000" dirty="0" smtClean="0"/>
              <a:t>claimed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to like geometry</a:t>
            </a:r>
            <a:endParaRPr lang="en-US" altLang="zh-TW" sz="20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57600"/>
            <a:ext cx="6248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0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Practice</a:t>
            </a:r>
            <a:r>
              <a:rPr lang="en-US" altLang="zh-TW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4000" cy="3527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2"/>
                </a:solidFill>
              </a:rPr>
              <a:t>Case 2: LISP Tutor  (</a:t>
            </a:r>
            <a:r>
              <a:rPr lang="en-US" altLang="zh-TW" sz="2400" dirty="0" err="1">
                <a:solidFill>
                  <a:schemeClr val="tx2"/>
                </a:solidFill>
              </a:rPr>
              <a:t>Jonh.Andson</a:t>
            </a:r>
            <a:r>
              <a:rPr lang="en-US" altLang="zh-TW" sz="2400" dirty="0">
                <a:solidFill>
                  <a:schemeClr val="tx2"/>
                </a:solidFill>
              </a:rPr>
              <a:t> ,1985 ,</a:t>
            </a:r>
            <a:r>
              <a:rPr lang="en-US" altLang="zh-TW" sz="2400" dirty="0" smtClean="0">
                <a:solidFill>
                  <a:schemeClr val="tx2"/>
                </a:solidFill>
              </a:rPr>
              <a:t>CMU)</a:t>
            </a: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1) </a:t>
            </a:r>
            <a:r>
              <a:rPr lang="en-US" altLang="zh-TW" sz="2000" dirty="0"/>
              <a:t>B</a:t>
            </a:r>
            <a:r>
              <a:rPr lang="en-US" sz="2000" dirty="0" smtClean="0"/>
              <a:t>ased </a:t>
            </a:r>
            <a:r>
              <a:rPr lang="en-US" sz="2000" dirty="0"/>
              <a:t>on studies of how students learn programming, </a:t>
            </a:r>
            <a:r>
              <a:rPr lang="en-US" sz="2000" dirty="0" smtClean="0"/>
              <a:t>  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according </a:t>
            </a:r>
            <a:r>
              <a:rPr lang="en-US" sz="2000" dirty="0"/>
              <a:t>to the ideal model for LISP programming, an interface </a:t>
            </a:r>
            <a:r>
              <a:rPr lang="en-US" sz="2000" dirty="0" smtClean="0"/>
              <a:t>for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communicating in </a:t>
            </a:r>
            <a:r>
              <a:rPr lang="en-US" sz="2000" dirty="0"/>
              <a:t>context and immediate feedback</a:t>
            </a:r>
            <a:r>
              <a:rPr lang="en-US" sz="2000" dirty="0" smtClean="0"/>
              <a:t>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 </a:t>
            </a:r>
            <a:r>
              <a:rPr lang="en-US" altLang="zh-TW" sz="2000" dirty="0" smtClean="0"/>
              <a:t> 2)The experiment showed </a:t>
            </a:r>
            <a:r>
              <a:rPr lang="en-US" dirty="0"/>
              <a:t>students working with the computer tutor spent </a:t>
            </a:r>
            <a:endParaRPr lang="en-US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     30</a:t>
            </a:r>
            <a:r>
              <a:rPr lang="en-US" dirty="0"/>
              <a:t>% less time doing the problems associated with the lessons and scored </a:t>
            </a:r>
            <a:r>
              <a:rPr lang="en-US" dirty="0" smtClean="0"/>
              <a:t> 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     43</a:t>
            </a:r>
            <a:r>
              <a:rPr lang="en-US" dirty="0"/>
              <a:t>% better on the final exam than the students on their own.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3834714"/>
            <a:ext cx="5734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7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Practice</a:t>
            </a:r>
            <a:r>
              <a:rPr lang="en-US" altLang="zh-TW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51486" y="924577"/>
            <a:ext cx="9144000" cy="3185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 smtClean="0">
                <a:solidFill>
                  <a:schemeClr val="tx2"/>
                </a:solidFill>
              </a:rPr>
              <a:t>Case 3: Computer-based Cognitive Tutor    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en-US" altLang="zh-TW" dirty="0" err="1">
                <a:solidFill>
                  <a:schemeClr val="tx2"/>
                </a:solidFill>
              </a:rPr>
              <a:t>Jonh.Andson</a:t>
            </a:r>
            <a:r>
              <a:rPr lang="en-US" altLang="zh-TW" dirty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,2002 </a:t>
            </a:r>
            <a:r>
              <a:rPr lang="en-US" altLang="zh-TW" dirty="0">
                <a:solidFill>
                  <a:schemeClr val="tx2"/>
                </a:solidFill>
              </a:rPr>
              <a:t>,</a:t>
            </a:r>
            <a:r>
              <a:rPr lang="en-US" altLang="zh-TW" dirty="0" smtClean="0">
                <a:solidFill>
                  <a:schemeClr val="tx2"/>
                </a:solidFill>
              </a:rPr>
              <a:t>CMU)</a:t>
            </a:r>
            <a:endParaRPr lang="en-US" altLang="zh-TW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r>
              <a:rPr lang="en-US" altLang="zh-TW" sz="2000" dirty="0" smtClean="0"/>
              <a:t>1) Based </a:t>
            </a:r>
            <a:r>
              <a:rPr lang="en-US" altLang="zh-TW" sz="2000" dirty="0"/>
              <a:t>on ACT* </a:t>
            </a:r>
            <a:r>
              <a:rPr lang="en-US" altLang="zh-TW" sz="2000" dirty="0" smtClean="0"/>
              <a:t>theory—</a:t>
            </a:r>
            <a:r>
              <a:rPr lang="en-US" sz="2000" dirty="0" smtClean="0"/>
              <a:t>provide support </a:t>
            </a:r>
            <a:r>
              <a:rPr lang="en-US" sz="2000" dirty="0"/>
              <a:t>for </a:t>
            </a:r>
            <a:r>
              <a:rPr lang="en-US" sz="2000" i="1" dirty="0">
                <a:solidFill>
                  <a:srgbClr val="FF0000"/>
                </a:solidFill>
              </a:rPr>
              <a:t>guided learning by doing</a:t>
            </a:r>
            <a:r>
              <a:rPr lang="en-US" sz="2000" i="1" dirty="0"/>
              <a:t>. </a:t>
            </a:r>
            <a:r>
              <a:rPr lang="en-US" sz="2000" i="1" dirty="0" smtClean="0"/>
              <a:t> 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</a:t>
            </a:r>
            <a:r>
              <a:rPr lang="en-US" sz="2000" dirty="0" smtClean="0"/>
              <a:t>Assign </a:t>
            </a:r>
            <a:r>
              <a:rPr lang="en-US" sz="2000" dirty="0"/>
              <a:t>problems </a:t>
            </a:r>
            <a:r>
              <a:rPr lang="en-US" sz="2000" dirty="0" smtClean="0"/>
              <a:t>on </a:t>
            </a:r>
            <a:r>
              <a:rPr lang="en-US" sz="2000" dirty="0"/>
              <a:t>an </a:t>
            </a:r>
            <a:r>
              <a:rPr lang="en-US" sz="2000" dirty="0" smtClean="0"/>
              <a:t>individual basis</a:t>
            </a:r>
            <a:r>
              <a:rPr lang="en-US" sz="2000" dirty="0"/>
              <a:t>, monitor students’ solution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steps</a:t>
            </a:r>
            <a:r>
              <a:rPr lang="en-US" sz="2000" dirty="0"/>
              <a:t>, provide context-sensitive feedback and hints, </a:t>
            </a:r>
            <a:r>
              <a:rPr lang="en-US" sz="2000" dirty="0" smtClean="0"/>
              <a:t>and implement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a </a:t>
            </a:r>
            <a:r>
              <a:rPr lang="en-US" sz="2000" dirty="0"/>
              <a:t>mastery learning </a:t>
            </a:r>
            <a:r>
              <a:rPr lang="en-US" sz="2000" dirty="0" smtClean="0"/>
              <a:t>criterion</a:t>
            </a:r>
          </a:p>
          <a:p>
            <a:endParaRPr lang="en-US" sz="2000" dirty="0" smtClean="0"/>
          </a:p>
          <a:p>
            <a:r>
              <a:rPr lang="en-US" altLang="zh-TW" sz="2000" dirty="0" smtClean="0"/>
              <a:t>2) The experiment shows </a:t>
            </a:r>
            <a:r>
              <a:rPr lang="en-US" altLang="zh-TW" sz="2000" dirty="0"/>
              <a:t>b</a:t>
            </a:r>
            <a:r>
              <a:rPr lang="en-US" sz="2000" dirty="0" smtClean="0"/>
              <a:t>y </a:t>
            </a:r>
            <a:r>
              <a:rPr lang="en-US" sz="2000" dirty="0"/>
              <a:t>engaging in explanation,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students </a:t>
            </a:r>
            <a:r>
              <a:rPr lang="en-US" sz="2000" dirty="0"/>
              <a:t>acquired better-integrated visual </a:t>
            </a:r>
            <a:r>
              <a:rPr lang="en-US" sz="2000" dirty="0" smtClean="0"/>
              <a:t>and </a:t>
            </a:r>
            <a:r>
              <a:rPr lang="en-US" sz="2000" dirty="0"/>
              <a:t>verbal declarative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knowledge </a:t>
            </a:r>
            <a:r>
              <a:rPr lang="en-US" sz="2000" dirty="0"/>
              <a:t>and acquired </a:t>
            </a:r>
            <a:r>
              <a:rPr lang="en-US" sz="2000" dirty="0" smtClean="0"/>
              <a:t>less shallow </a:t>
            </a:r>
            <a:r>
              <a:rPr lang="en-US" sz="2000" dirty="0"/>
              <a:t>procedural knowledge.</a:t>
            </a:r>
            <a:r>
              <a:rPr lang="en-US" altLang="zh-TW" sz="2000" dirty="0" smtClean="0"/>
              <a:t>    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698568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5686" y="5181600"/>
            <a:ext cx="200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Geometry Cognitive Tutor</a:t>
            </a:r>
          </a:p>
        </p:txBody>
      </p:sp>
    </p:spTree>
    <p:extLst>
      <p:ext uri="{BB962C8B-B14F-4D97-AF65-F5344CB8AC3E}">
        <p14:creationId xmlns:p14="http://schemas.microsoft.com/office/powerpoint/2010/main" val="142850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Practice</a:t>
            </a:r>
            <a:r>
              <a:rPr lang="en-US" altLang="zh-TW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51486" y="924577"/>
            <a:ext cx="9144000" cy="25083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 smtClean="0">
                <a:solidFill>
                  <a:schemeClr val="tx2"/>
                </a:solidFill>
              </a:rPr>
              <a:t>Case </a:t>
            </a:r>
            <a:r>
              <a:rPr lang="en-US" altLang="zh-TW" sz="2000" dirty="0">
                <a:solidFill>
                  <a:schemeClr val="tx2"/>
                </a:solidFill>
              </a:rPr>
              <a:t>4</a:t>
            </a:r>
            <a:r>
              <a:rPr lang="en-US" altLang="zh-TW" sz="2000" dirty="0" smtClean="0">
                <a:solidFill>
                  <a:schemeClr val="tx2"/>
                </a:solidFill>
              </a:rPr>
              <a:t>: Computer-based Tutor    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en-US" altLang="zh-TW" dirty="0" err="1">
                <a:solidFill>
                  <a:schemeClr val="tx2"/>
                </a:solidFill>
              </a:rPr>
              <a:t>Jonh.Andson</a:t>
            </a:r>
            <a:r>
              <a:rPr lang="en-US" altLang="zh-TW" dirty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,2009 </a:t>
            </a:r>
            <a:r>
              <a:rPr lang="en-US" altLang="zh-TW" dirty="0">
                <a:solidFill>
                  <a:schemeClr val="tx2"/>
                </a:solidFill>
              </a:rPr>
              <a:t>,</a:t>
            </a:r>
            <a:r>
              <a:rPr lang="en-US" altLang="zh-TW" dirty="0" smtClean="0">
                <a:solidFill>
                  <a:schemeClr val="tx2"/>
                </a:solidFill>
              </a:rPr>
              <a:t>CMU)</a:t>
            </a:r>
            <a:endParaRPr lang="en-US" altLang="zh-TW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marL="457200" indent="-457200">
              <a:buAutoNum type="arabicParenR"/>
            </a:pPr>
            <a:r>
              <a:rPr lang="en-US" altLang="zh-TW" sz="2000" dirty="0" smtClean="0"/>
              <a:t>Based </a:t>
            </a:r>
            <a:r>
              <a:rPr lang="en-US" altLang="zh-TW" sz="2000" dirty="0"/>
              <a:t>on ACT* </a:t>
            </a:r>
            <a:r>
              <a:rPr lang="en-US" altLang="zh-TW" sz="2000" dirty="0" smtClean="0"/>
              <a:t>theory—</a:t>
            </a:r>
            <a:r>
              <a:rPr lang="en-US" sz="2000" dirty="0"/>
              <a:t>provides </a:t>
            </a:r>
            <a:r>
              <a:rPr lang="en-US" sz="2000" dirty="0">
                <a:solidFill>
                  <a:srgbClr val="FF0000"/>
                </a:solidFill>
              </a:rPr>
              <a:t>some </a:t>
            </a:r>
            <a:r>
              <a:rPr lang="en-US" sz="2000" dirty="0" smtClean="0">
                <a:solidFill>
                  <a:srgbClr val="FF0000"/>
                </a:solidFill>
              </a:rPr>
              <a:t>initial guiding </a:t>
            </a:r>
            <a:r>
              <a:rPr lang="en-US" sz="2000" dirty="0">
                <a:solidFill>
                  <a:srgbClr val="FF0000"/>
                </a:solidFill>
              </a:rPr>
              <a:t>instruction</a:t>
            </a:r>
            <a:r>
              <a:rPr lang="en-US" sz="2000" dirty="0"/>
              <a:t>, with further instruction if the student </a:t>
            </a:r>
            <a:r>
              <a:rPr lang="en-US" sz="2000" dirty="0" smtClean="0"/>
              <a:t>requests help </a:t>
            </a:r>
            <a:r>
              <a:rPr lang="en-US" sz="2000" dirty="0"/>
              <a:t>or makes </a:t>
            </a:r>
            <a:r>
              <a:rPr lang="en-US" sz="2000" dirty="0" smtClean="0"/>
              <a:t>errors</a:t>
            </a:r>
          </a:p>
          <a:p>
            <a:endParaRPr lang="en-US" sz="2000" dirty="0" smtClean="0"/>
          </a:p>
          <a:p>
            <a:r>
              <a:rPr lang="en-US" altLang="zh-TW" sz="2000" dirty="0" smtClean="0"/>
              <a:t>2) The experiment shows </a:t>
            </a:r>
            <a:r>
              <a:rPr lang="en-US" dirty="0"/>
              <a:t>with a computer-based tutor that presented </a:t>
            </a:r>
            <a:r>
              <a:rPr lang="en-US" dirty="0" smtClean="0"/>
              <a:t>algebra-like problems </a:t>
            </a:r>
            <a:r>
              <a:rPr lang="en-US" dirty="0"/>
              <a:t>in a </a:t>
            </a:r>
            <a:r>
              <a:rPr lang="en-US" dirty="0" smtClean="0"/>
              <a:t>graphical representation , students can learn successfully via practicing under minimal guidance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518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Interface of the Computer-based Tutor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" y="3592341"/>
            <a:ext cx="5760308" cy="317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31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Practice</a:t>
            </a:r>
            <a:r>
              <a:rPr lang="en-US" altLang="zh-TW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51486" y="924577"/>
            <a:ext cx="9144000" cy="72389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dirty="0" smtClean="0">
                <a:solidFill>
                  <a:schemeClr val="tx2"/>
                </a:solidFill>
              </a:rPr>
              <a:t>Other Cases :</a:t>
            </a:r>
            <a:endParaRPr lang="en-US" altLang="zh-TW" sz="28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b="1" dirty="0"/>
              <a:t>MYCIN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--</a:t>
            </a:r>
            <a:r>
              <a:rPr lang="en-US" altLang="zh-CN" sz="2000" dirty="0">
                <a:latin typeface="Times New Roman" pitchFamily="-80" charset="0"/>
              </a:rPr>
              <a:t> was written in Lisp </a:t>
            </a:r>
            <a:r>
              <a:rPr lang="en-US" altLang="zh-CN" sz="2000" dirty="0" smtClean="0">
                <a:latin typeface="Times New Roman" pitchFamily="-80" charset="0"/>
              </a:rPr>
              <a:t>in the early 1970s at Stanford University, focusing on </a:t>
            </a: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 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                  identifying </a:t>
            </a:r>
            <a:r>
              <a:rPr lang="en-US" altLang="zh-CN" sz="2000" dirty="0">
                <a:latin typeface="Times New Roman" pitchFamily="-80" charset="0"/>
              </a:rPr>
              <a:t>bacteria causing severe infections, </a:t>
            </a:r>
            <a:r>
              <a:rPr lang="en-US" altLang="zh-CN" sz="2000" dirty="0" smtClean="0">
                <a:latin typeface="Times New Roman" pitchFamily="-80" charset="0"/>
              </a:rPr>
              <a:t>and </a:t>
            </a:r>
            <a:r>
              <a:rPr lang="en-US" altLang="zh-CN" sz="2000" dirty="0">
                <a:latin typeface="Times New Roman" pitchFamily="-80" charset="0"/>
              </a:rPr>
              <a:t>to recommend antibiotics, </a:t>
            </a:r>
            <a:endParaRPr lang="en-US" altLang="zh-CN" sz="2000" dirty="0" smtClean="0"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                   with </a:t>
            </a:r>
            <a:r>
              <a:rPr lang="en-US" altLang="zh-CN" sz="2000" dirty="0">
                <a:latin typeface="Times New Roman" pitchFamily="-80" charset="0"/>
              </a:rPr>
              <a:t>the dosage adjusted for patient's body </a:t>
            </a:r>
            <a:r>
              <a:rPr lang="en-US" altLang="zh-CN" sz="2000" dirty="0" smtClean="0">
                <a:latin typeface="Times New Roman" pitchFamily="-80" charset="0"/>
              </a:rPr>
              <a:t>weight.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CN" sz="2000" dirty="0"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GB" altLang="zh-CN" sz="2000" b="1" dirty="0" smtClean="0"/>
              <a:t>WEST-- </a:t>
            </a:r>
            <a:r>
              <a:rPr lang="en-US" altLang="zh-CN" sz="2000" dirty="0">
                <a:latin typeface="Times New Roman" pitchFamily="-80" charset="0"/>
              </a:rPr>
              <a:t>a coach system. It is built on top of the game "How the West was Won". It is a </a:t>
            </a:r>
            <a:endParaRPr lang="en-US" altLang="zh-CN" sz="2000" dirty="0" smtClean="0"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                child's </a:t>
            </a:r>
            <a:r>
              <a:rPr lang="en-US" altLang="zh-CN" sz="2000" dirty="0">
                <a:latin typeface="Times New Roman" pitchFamily="-80" charset="0"/>
              </a:rPr>
              <a:t>game, a variation of a game also called "Shoots and </a:t>
            </a:r>
            <a:r>
              <a:rPr lang="en-US" altLang="zh-CN" sz="2000" dirty="0" smtClean="0">
                <a:latin typeface="Times New Roman" pitchFamily="-80" charset="0"/>
              </a:rPr>
              <a:t>Ladders”.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b="1" dirty="0">
                <a:latin typeface="Times New Roman" pitchFamily="-80" charset="0"/>
              </a:rPr>
              <a:t> </a:t>
            </a:r>
            <a:r>
              <a:rPr lang="en-US" altLang="zh-CN" sz="2000" b="1" dirty="0" smtClean="0">
                <a:latin typeface="Times New Roman" pitchFamily="-80" charset="0"/>
              </a:rPr>
              <a:t>                </a:t>
            </a:r>
            <a:r>
              <a:rPr lang="en-US" altLang="zh-CN" sz="2000" dirty="0">
                <a:latin typeface="Times New Roman" pitchFamily="-80" charset="0"/>
              </a:rPr>
              <a:t>The game was originally available on the PLATO system. PLATO is </a:t>
            </a:r>
            <a:r>
              <a:rPr lang="en-US" altLang="zh-CN" sz="2000" dirty="0" smtClean="0">
                <a:latin typeface="Times New Roman" pitchFamily="-80" charset="0"/>
              </a:rPr>
              <a:t>the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                </a:t>
            </a:r>
            <a:r>
              <a:rPr lang="en-US" altLang="zh-CN" sz="2000" dirty="0">
                <a:latin typeface="Times New Roman" pitchFamily="-80" charset="0"/>
              </a:rPr>
              <a:t>tutoring environment that was developed by Computer </a:t>
            </a:r>
            <a:r>
              <a:rPr lang="en-US" altLang="zh-CN" sz="2000" dirty="0" smtClean="0">
                <a:latin typeface="Times New Roman" pitchFamily="-80" charset="0"/>
              </a:rPr>
              <a:t>Development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                </a:t>
            </a:r>
            <a:r>
              <a:rPr lang="en-US" altLang="zh-CN" sz="2000" dirty="0">
                <a:latin typeface="Times New Roman" pitchFamily="-80" charset="0"/>
              </a:rPr>
              <a:t>Corporation, CDC, in the 1960s</a:t>
            </a:r>
            <a:r>
              <a:rPr lang="en-US" altLang="zh-CN" sz="2000" dirty="0" smtClean="0">
                <a:latin typeface="Times New Roman" pitchFamily="-80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CN" sz="2000" dirty="0"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GB" altLang="zh-CN" sz="2000" b="1" dirty="0" smtClean="0"/>
              <a:t>GUIDON--</a:t>
            </a:r>
            <a:r>
              <a:rPr lang="en-GB" altLang="zh-CN" sz="2000" dirty="0" smtClean="0">
                <a:latin typeface="Times New Roman" pitchFamily="-80" charset="0"/>
              </a:rPr>
              <a:t>was</a:t>
            </a:r>
            <a:r>
              <a:rPr lang="en-GB" altLang="zh-CN" sz="2000" b="1" dirty="0" smtClean="0"/>
              <a:t> </a:t>
            </a:r>
            <a:r>
              <a:rPr lang="en-GB" altLang="zh-CN" sz="2000" dirty="0" err="1">
                <a:latin typeface="Times New Roman" pitchFamily="-80" charset="0"/>
              </a:rPr>
              <a:t>desidged</a:t>
            </a:r>
            <a:r>
              <a:rPr lang="en-GB" altLang="zh-CN" sz="2000" dirty="0">
                <a:latin typeface="Times New Roman" pitchFamily="-80" charset="0"/>
              </a:rPr>
              <a:t> by </a:t>
            </a:r>
            <a:r>
              <a:rPr lang="en-US" altLang="zh-CN" sz="2000" dirty="0" err="1" smtClean="0">
                <a:latin typeface="Times New Roman" pitchFamily="-80" charset="0"/>
              </a:rPr>
              <a:t>Clancey</a:t>
            </a: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in 1987</a:t>
            </a:r>
            <a:r>
              <a:rPr lang="en-US" altLang="zh-CN" sz="2000" dirty="0">
                <a:latin typeface="Times New Roman" pitchFamily="-80" charset="0"/>
              </a:rPr>
              <a:t>, an intelligent </a:t>
            </a:r>
            <a:r>
              <a:rPr lang="en-US" altLang="zh-CN" sz="2000" dirty="0" smtClean="0">
                <a:latin typeface="Times New Roman" pitchFamily="-80" charset="0"/>
              </a:rPr>
              <a:t>computer-aided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                    </a:t>
            </a:r>
            <a:r>
              <a:rPr lang="en-US" altLang="zh-CN" sz="2000" dirty="0">
                <a:latin typeface="Times New Roman" pitchFamily="-80" charset="0"/>
              </a:rPr>
              <a:t>instructional program for teaching </a:t>
            </a:r>
            <a:r>
              <a:rPr lang="en-US" altLang="zh-CN" sz="2000" dirty="0" smtClean="0">
                <a:latin typeface="Times New Roman" pitchFamily="-80" charset="0"/>
              </a:rPr>
              <a:t>diagnosis.</a:t>
            </a:r>
            <a:r>
              <a:rPr lang="en-US" altLang="zh-CN" sz="2000" dirty="0">
                <a:latin typeface="Times New Roman" pitchFamily="-80" charset="0"/>
              </a:rPr>
              <a:t> knowledge is represented as </a:t>
            </a:r>
            <a:endParaRPr lang="en-US" altLang="zh-CN" sz="2000" dirty="0" smtClean="0"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itchFamily="-80" charset="0"/>
              </a:rPr>
              <a:t> </a:t>
            </a:r>
            <a:r>
              <a:rPr lang="en-US" altLang="zh-CN" sz="2000" dirty="0" smtClean="0">
                <a:latin typeface="Times New Roman" pitchFamily="-80" charset="0"/>
              </a:rPr>
              <a:t>                    linguistic </a:t>
            </a:r>
            <a:r>
              <a:rPr lang="en-US" altLang="zh-CN" sz="2000" dirty="0">
                <a:latin typeface="Times New Roman" pitchFamily="-80" charset="0"/>
              </a:rPr>
              <a:t>schemas (rules</a:t>
            </a:r>
            <a:r>
              <a:rPr lang="en-US" altLang="zh-CN" sz="2000" dirty="0" smtClean="0">
                <a:latin typeface="Times New Roman" pitchFamily="-80" charset="0"/>
              </a:rPr>
              <a:t>) , like: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-80" charset="0"/>
              </a:rPr>
              <a:t>I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-80" charset="0"/>
              </a:rPr>
              <a:t>f….Then…</a:t>
            </a:r>
            <a:endParaRPr lang="en-GB" altLang="zh-CN" sz="20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CN" sz="2000" dirty="0"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GB" altLang="zh-CN" sz="2000" b="1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CN" sz="2000" dirty="0"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CN" sz="20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45452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Practice</a:t>
            </a:r>
            <a:r>
              <a:rPr lang="en-US" altLang="zh-TW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ITS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51486" y="1295400"/>
            <a:ext cx="9144000" cy="4407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dirty="0" smtClean="0">
                <a:solidFill>
                  <a:schemeClr val="tx2"/>
                </a:solidFill>
              </a:rPr>
              <a:t>Other Cases :</a:t>
            </a:r>
            <a:endParaRPr lang="en-US" altLang="zh-TW" sz="28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marL="457200" indent="-457200" algn="just">
              <a:lnSpc>
                <a:spcPct val="90000"/>
              </a:lnSpc>
              <a:spcBef>
                <a:spcPts val="600"/>
              </a:spcBef>
              <a:buAutoNum type="arabicParenR"/>
            </a:pPr>
            <a:r>
              <a:rPr lang="en-US" altLang="zh-CN" sz="2400" dirty="0" smtClean="0">
                <a:latin typeface="Times New Roman" pitchFamily="-80" charset="0"/>
              </a:rPr>
              <a:t>From 1985s, most of  researches on ITS just cite the following article---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-80" charset="0"/>
              </a:rPr>
              <a:t>the times cited is 1031 </a:t>
            </a:r>
            <a:endParaRPr lang="en-US" altLang="zh-CN" sz="2400" dirty="0">
              <a:solidFill>
                <a:srgbClr val="FF0000"/>
              </a:solidFill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GB" altLang="zh-CN" sz="2000" b="1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CN" sz="2000" dirty="0">
              <a:latin typeface="Times New Roman" pitchFamily="-80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CN" sz="20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/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 marL="457200" indent="-457200" algn="just">
              <a:lnSpc>
                <a:spcPct val="90000"/>
              </a:lnSpc>
              <a:spcBef>
                <a:spcPts val="600"/>
              </a:spcBef>
              <a:buAutoNum type="arabicParenR" startAt="2"/>
            </a:pPr>
            <a:r>
              <a:rPr lang="en-US" altLang="zh-TW" sz="2000" dirty="0" smtClean="0"/>
              <a:t>We can get more information from the website: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</a:t>
            </a:r>
            <a:r>
              <a:rPr lang="en-US" altLang="zh-TW" sz="2000" dirty="0" smtClean="0">
                <a:solidFill>
                  <a:srgbClr val="FF0000"/>
                </a:solidFill>
              </a:rPr>
              <a:t>http://www.carnegielearning.com  (Dr.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Jonh.Andson</a:t>
            </a:r>
            <a:r>
              <a:rPr lang="en-US" altLang="zh-TW" sz="2000" dirty="0" smtClean="0">
                <a:solidFill>
                  <a:srgbClr val="FF0000"/>
                </a:solidFill>
              </a:rPr>
              <a:t>,  CMU)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7" y="2895600"/>
            <a:ext cx="863531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3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3048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Current Research Problems</a:t>
            </a:r>
            <a:r>
              <a:rPr lang="en-US" altLang="zh-TW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of  ITS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3270" y="1066800"/>
            <a:ext cx="8954530" cy="4616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b="1" dirty="0" smtClean="0">
              <a:solidFill>
                <a:schemeClr val="tx2"/>
              </a:solidFill>
            </a:endParaRPr>
          </a:p>
          <a:p>
            <a:pPr indent="-342900">
              <a:lnSpc>
                <a:spcPct val="90000"/>
              </a:lnSpc>
              <a:spcBef>
                <a:spcPts val="600"/>
              </a:spcBef>
              <a:buAutoNum type="arabicParenR"/>
            </a:pPr>
            <a:r>
              <a:rPr lang="en-US" altLang="zh-TW" sz="2000" dirty="0" smtClean="0"/>
              <a:t>ITS– focus on teacher-centered </a:t>
            </a:r>
            <a:r>
              <a:rPr lang="en-US" altLang="zh-TW" sz="2000" dirty="0"/>
              <a:t>approach, what about </a:t>
            </a:r>
            <a:r>
              <a:rPr lang="en-US" altLang="zh-TW" sz="2000" dirty="0" smtClean="0"/>
              <a:t>student-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centered approach</a:t>
            </a:r>
            <a:r>
              <a:rPr lang="en-US" altLang="zh-TW" sz="2000" dirty="0"/>
              <a:t>? Can ITS help to improve </a:t>
            </a:r>
            <a:r>
              <a:rPr lang="en-US" altLang="zh-TW" sz="2000" dirty="0" smtClean="0"/>
              <a:t>collaborative learning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</a:t>
            </a:r>
            <a:r>
              <a:rPr lang="en-US" altLang="zh-TW" sz="2000" dirty="0"/>
              <a:t>among </a:t>
            </a:r>
            <a:r>
              <a:rPr lang="en-US" altLang="zh-TW" sz="2000" dirty="0" smtClean="0"/>
              <a:t>students ?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TW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 smtClean="0"/>
              <a:t>2) The current learning theory can not explain thoroughly the reason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why the students make mistakes and how to help them to correct.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TW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 smtClean="0"/>
              <a:t>3) It is not easy to verify the ITS is effective</a:t>
            </a:r>
            <a:endParaRPr lang="en-US" altLang="zh-TW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TW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 smtClean="0"/>
              <a:t>4) </a:t>
            </a:r>
            <a:r>
              <a:rPr lang="en-US" altLang="zh-TW" sz="2000" dirty="0"/>
              <a:t>ITS</a:t>
            </a:r>
            <a:r>
              <a:rPr lang="en-US" altLang="zh-TW" sz="2000" dirty="0" smtClean="0"/>
              <a:t>–-Most research </a:t>
            </a:r>
            <a:r>
              <a:rPr lang="en-US" altLang="zh-TW" sz="2000" dirty="0"/>
              <a:t>focus on these fields like mathematics,  </a:t>
            </a:r>
            <a:endParaRPr lang="en-US" altLang="zh-TW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programming </a:t>
            </a:r>
            <a:r>
              <a:rPr lang="en-US" altLang="zh-TW" sz="2000" dirty="0"/>
              <a:t>language skills for students, what about other fields </a:t>
            </a:r>
            <a:endParaRPr lang="en-US" altLang="zh-TW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like </a:t>
            </a:r>
            <a:r>
              <a:rPr lang="en-US" altLang="zh-TW" sz="2000" dirty="0"/>
              <a:t>ideological areas, probably the </a:t>
            </a:r>
            <a:r>
              <a:rPr lang="en-US" altLang="zh-TW" sz="2000" dirty="0" err="1">
                <a:solidFill>
                  <a:srgbClr val="FF0000"/>
                </a:solidFill>
              </a:rPr>
              <a:t>Siri</a:t>
            </a:r>
            <a:r>
              <a:rPr lang="en-US" altLang="zh-TW" sz="2000" dirty="0">
                <a:solidFill>
                  <a:srgbClr val="FF0000"/>
                </a:solidFill>
              </a:rPr>
              <a:t> of Apple  is a good beginning</a:t>
            </a:r>
            <a:r>
              <a:rPr lang="en-US" altLang="zh-TW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0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304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br>
              <a:rPr lang="en-US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 What can we use ITS for  </a:t>
            </a:r>
            <a:r>
              <a:rPr lang="en-US" sz="3200" dirty="0" err="1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Etextbooks</a:t>
            </a:r>
            <a:r>
              <a:rPr lang="en-US" sz="32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3270" y="1066800"/>
            <a:ext cx="8954530" cy="32008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altLang="zh-TW" sz="2000" b="1" dirty="0" smtClean="0">
              <a:solidFill>
                <a:schemeClr val="tx2"/>
              </a:solidFill>
            </a:endParaRPr>
          </a:p>
          <a:p>
            <a:pPr indent="-342900">
              <a:lnSpc>
                <a:spcPct val="90000"/>
              </a:lnSpc>
              <a:spcBef>
                <a:spcPts val="600"/>
              </a:spcBef>
              <a:buAutoNum type="arabicParenR"/>
            </a:pPr>
            <a:r>
              <a:rPr lang="en-US" altLang="zh-TW" sz="2000" dirty="0"/>
              <a:t>C</a:t>
            </a:r>
            <a:r>
              <a:rPr lang="en-US" altLang="zh-TW" sz="2000" dirty="0" smtClean="0"/>
              <a:t>urrently, we can focus on applying it into the fields: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 smtClean="0"/>
              <a:t>    mathematics, </a:t>
            </a:r>
            <a:r>
              <a:rPr lang="en-US" altLang="zh-TW" sz="2000" dirty="0"/>
              <a:t>programming language skills for </a:t>
            </a:r>
            <a:r>
              <a:rPr lang="en-US" altLang="zh-TW" sz="2000" dirty="0" smtClean="0"/>
              <a:t>students.</a:t>
            </a:r>
          </a:p>
          <a:p>
            <a:pPr indent="-342900">
              <a:lnSpc>
                <a:spcPct val="90000"/>
              </a:lnSpc>
              <a:spcBef>
                <a:spcPts val="600"/>
              </a:spcBef>
              <a:buAutoNum type="arabicParenR"/>
            </a:pPr>
            <a:endParaRPr lang="en-US" altLang="zh-TW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 smtClean="0"/>
              <a:t>2) Integrate the  </a:t>
            </a:r>
            <a:r>
              <a:rPr lang="en-US" altLang="zh-TW" sz="2000" dirty="0" smtClean="0">
                <a:solidFill>
                  <a:srgbClr val="FF0000"/>
                </a:solidFill>
              </a:rPr>
              <a:t>Intelligent interface module </a:t>
            </a:r>
            <a:r>
              <a:rPr lang="en-US" altLang="zh-TW" sz="2000" dirty="0" smtClean="0"/>
              <a:t>and </a:t>
            </a:r>
            <a:r>
              <a:rPr lang="en-US" altLang="zh-TW" sz="2000" dirty="0" smtClean="0">
                <a:solidFill>
                  <a:srgbClr val="FF0000"/>
                </a:solidFill>
              </a:rPr>
              <a:t>tutor module  </a:t>
            </a:r>
            <a:r>
              <a:rPr lang="en-US" altLang="zh-TW" sz="2000" dirty="0" smtClean="0"/>
              <a:t>into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the </a:t>
            </a:r>
            <a:r>
              <a:rPr lang="en-US" altLang="zh-TW" sz="2000" dirty="0" err="1" smtClean="0"/>
              <a:t>etextbooks</a:t>
            </a:r>
            <a:endParaRPr lang="en-US" altLang="zh-TW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TW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000" dirty="0"/>
              <a:t>3</a:t>
            </a:r>
            <a:r>
              <a:rPr lang="en-US" altLang="zh-TW" sz="2000" dirty="0" smtClean="0"/>
              <a:t>) Strength the research on the man-machine-dialogue technology 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77963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Reference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595" y="1143000"/>
            <a:ext cx="830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Anderson</a:t>
            </a:r>
            <a:r>
              <a:rPr lang="en-US" dirty="0"/>
              <a:t>, J. R., C. F. Boyle, et al. (1985). "Intelligent tutoring systems" Science 228(4698): 456-462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Aleven</a:t>
            </a:r>
            <a:r>
              <a:rPr lang="en-US" dirty="0"/>
              <a:t>, V. A. and K. R. </a:t>
            </a:r>
            <a:r>
              <a:rPr lang="en-US" dirty="0" err="1"/>
              <a:t>Koedinger</a:t>
            </a:r>
            <a:r>
              <a:rPr lang="en-US" dirty="0"/>
              <a:t> (2002). "An effective metacognitive strategy: Learning by doing and explaining with a computer-based Cognitive Tutor." </a:t>
            </a:r>
            <a:r>
              <a:rPr lang="en-US" u="sng" dirty="0"/>
              <a:t>Cognitive Science </a:t>
            </a:r>
            <a:r>
              <a:rPr lang="en-US" b="1" u="sng" dirty="0"/>
              <a:t>26</a:t>
            </a:r>
            <a:r>
              <a:rPr lang="en-US" u="sng" dirty="0"/>
              <a:t>(2): 147-179</a:t>
            </a:r>
            <a:r>
              <a:rPr lang="en-US" u="sng" dirty="0" smtClean="0"/>
              <a:t>.</a:t>
            </a:r>
          </a:p>
          <a:p>
            <a:endParaRPr lang="en-US" u="sng" dirty="0"/>
          </a:p>
          <a:p>
            <a:r>
              <a:rPr lang="en-US" u="sng" dirty="0" smtClean="0"/>
              <a:t>3.</a:t>
            </a:r>
            <a:r>
              <a:rPr lang="en-US" dirty="0" smtClean="0"/>
              <a:t>Brunstein</a:t>
            </a:r>
            <a:r>
              <a:rPr lang="en-US" dirty="0"/>
              <a:t>, A., S. Betts, et al. (2009). "Practice enables successful learning under minimal guidance." </a:t>
            </a:r>
            <a:r>
              <a:rPr lang="en-US" u="sng" dirty="0"/>
              <a:t>Journal of educational psychology </a:t>
            </a:r>
            <a:r>
              <a:rPr lang="en-US" b="1" u="sng" dirty="0"/>
              <a:t>101</a:t>
            </a:r>
            <a:r>
              <a:rPr lang="en-US" u="sng" dirty="0"/>
              <a:t>(4): 790</a:t>
            </a:r>
            <a:r>
              <a:rPr lang="en-US" u="sng" dirty="0" smtClean="0"/>
              <a:t>.</a:t>
            </a:r>
          </a:p>
          <a:p>
            <a:endParaRPr lang="en-US" u="sng" dirty="0"/>
          </a:p>
          <a:p>
            <a:r>
              <a:rPr lang="en-US" u="sng" dirty="0" smtClean="0"/>
              <a:t>4. </a:t>
            </a:r>
            <a:r>
              <a:rPr lang="en-US" dirty="0"/>
              <a:t>Anderson, J. R., F. G. Conrad, et al. (1989). "Skill acquisition and the LISP tutor." </a:t>
            </a:r>
            <a:r>
              <a:rPr lang="en-US" u="sng" dirty="0"/>
              <a:t>Cognitive Science </a:t>
            </a:r>
            <a:r>
              <a:rPr lang="en-US" b="1" u="sng" dirty="0"/>
              <a:t>13</a:t>
            </a:r>
            <a:r>
              <a:rPr lang="en-US" u="sng" dirty="0"/>
              <a:t>(4): 467-505</a:t>
            </a:r>
            <a:r>
              <a:rPr lang="en-US" u="sng" dirty="0" smtClean="0"/>
              <a:t>.</a:t>
            </a:r>
          </a:p>
          <a:p>
            <a:endParaRPr lang="en-US" u="sng" dirty="0"/>
          </a:p>
          <a:p>
            <a:r>
              <a:rPr lang="en-US" u="sng" dirty="0"/>
              <a:t>5. </a:t>
            </a:r>
            <a:r>
              <a:rPr lang="en-US" u="sng" dirty="0" smtClean="0">
                <a:hlinkClick r:id="rId2"/>
              </a:rPr>
              <a:t>http://www.carnegielearning.com</a:t>
            </a:r>
            <a:endParaRPr lang="en-US" u="sng" dirty="0" smtClean="0"/>
          </a:p>
          <a:p>
            <a:endParaRPr lang="en-US" u="sng" dirty="0"/>
          </a:p>
          <a:p>
            <a:r>
              <a:rPr lang="en-US" u="sng" dirty="0" smtClean="0"/>
              <a:t>6.</a:t>
            </a:r>
            <a:r>
              <a:rPr lang="en-US" dirty="0">
                <a:hlinkClick r:id="rId3"/>
              </a:rPr>
              <a:t> http://en.wikipedia.org/wiki/Intelligent_tutoring_system</a:t>
            </a:r>
            <a:endParaRPr lang="en-US" u="sng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5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895600" cy="28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8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What is an intelligent tutor?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481328"/>
            <a:ext cx="8763000" cy="50718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 smtClean="0"/>
          </a:p>
          <a:p>
            <a:r>
              <a:rPr lang="en-US" sz="2800" dirty="0" smtClean="0"/>
              <a:t>Intelligent tutor = Artificial intelligent + computer-based Tutor 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Up to a point, </a:t>
            </a:r>
            <a:r>
              <a:rPr lang="en-US" sz="2800" dirty="0" smtClean="0">
                <a:hlinkClick r:id="rId2"/>
              </a:rPr>
              <a:t>Siri of Apple </a:t>
            </a:r>
            <a:r>
              <a:rPr lang="en-US" sz="2800" dirty="0" smtClean="0"/>
              <a:t>is an intelligent tutor.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7050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definition of Intelligent tutoring system (ITS)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481328"/>
            <a:ext cx="8763000" cy="50718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/>
          </a:p>
          <a:p>
            <a:r>
              <a:rPr lang="en-US" altLang="zh-CN" sz="3500" dirty="0"/>
              <a:t>In 1982, </a:t>
            </a:r>
            <a:r>
              <a:rPr lang="en-US" altLang="zh-CN" sz="3500" dirty="0" err="1"/>
              <a:t>Sleeman</a:t>
            </a:r>
            <a:r>
              <a:rPr lang="en-US" altLang="zh-CN" sz="3500" dirty="0"/>
              <a:t> and Brown reviewed the state of the art in computer aided instruction and first coined the term </a:t>
            </a:r>
            <a:r>
              <a:rPr lang="en-US" altLang="zh-CN" sz="3500" dirty="0" smtClean="0"/>
              <a:t>“Intelligent </a:t>
            </a:r>
            <a:r>
              <a:rPr lang="en-US" altLang="zh-CN" sz="3500" dirty="0"/>
              <a:t>Tutoring Systems (ITS</a:t>
            </a:r>
            <a:r>
              <a:rPr lang="en-US" altLang="zh-CN" sz="3500" dirty="0" smtClean="0"/>
              <a:t>)”.</a:t>
            </a:r>
            <a:endParaRPr lang="en-US" altLang="zh-CN" sz="3500" dirty="0"/>
          </a:p>
          <a:p>
            <a:endParaRPr lang="en-US" sz="3200" dirty="0"/>
          </a:p>
          <a:p>
            <a:r>
              <a:rPr lang="en-US" sz="3200" dirty="0"/>
              <a:t>                                  </a:t>
            </a:r>
            <a:endParaRPr lang="en-US" sz="29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4826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definition of Intelligent tutoring system (ITS)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481328"/>
            <a:ext cx="8763000" cy="50718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/>
          </a:p>
          <a:p>
            <a:r>
              <a:rPr lang="en-US" sz="3200" dirty="0" smtClean="0"/>
              <a:t>An</a:t>
            </a:r>
            <a:r>
              <a:rPr lang="en-US" sz="3200" dirty="0"/>
              <a:t> intelligent tutoring system (ITS) is any </a:t>
            </a:r>
            <a:r>
              <a:rPr lang="en-US" sz="3200" b="1" dirty="0">
                <a:solidFill>
                  <a:srgbClr val="FF0000"/>
                </a:solidFill>
              </a:rPr>
              <a:t>computer system</a:t>
            </a:r>
            <a:r>
              <a:rPr lang="en-US" sz="3200" dirty="0"/>
              <a:t> that provides direct </a:t>
            </a:r>
            <a:r>
              <a:rPr lang="en-US" sz="3200" b="1" dirty="0">
                <a:solidFill>
                  <a:srgbClr val="FF0000"/>
                </a:solidFill>
              </a:rPr>
              <a:t>customized instruction </a:t>
            </a:r>
            <a:r>
              <a:rPr lang="en-US" sz="3200" dirty="0"/>
              <a:t>or feedback to </a:t>
            </a:r>
            <a:r>
              <a:rPr lang="en-US" sz="3200" b="1" dirty="0">
                <a:solidFill>
                  <a:srgbClr val="FF0000"/>
                </a:solidFill>
              </a:rPr>
              <a:t>students</a:t>
            </a:r>
            <a:r>
              <a:rPr lang="en-US" sz="3200" dirty="0"/>
              <a:t>, i.e. without the intervention of human beings, whilst performing a task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                                  </a:t>
            </a:r>
            <a:r>
              <a:rPr lang="en-US" sz="3200" dirty="0" smtClean="0"/>
              <a:t>--wikipedia.org</a:t>
            </a:r>
            <a:endParaRPr lang="en-US" sz="29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1609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History of ITS 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1146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chemeClr val="folHlink"/>
                </a:solidFill>
              </a:rPr>
              <a:t>CAI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08840" y="2821460"/>
            <a:ext cx="1331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chemeClr val="hlink"/>
                </a:solidFill>
              </a:rPr>
              <a:t>ICAI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38800" y="4125098"/>
            <a:ext cx="102235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36094" y="2057400"/>
            <a:ext cx="1295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267200" y="3439298"/>
            <a:ext cx="1295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44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Traits of ITS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763000" cy="571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 smtClean="0"/>
          </a:p>
          <a:p>
            <a:pPr>
              <a:lnSpc>
                <a:spcPct val="90000"/>
              </a:lnSpc>
            </a:pPr>
            <a:r>
              <a:rPr lang="en-US" altLang="zh-TW" sz="3200" dirty="0"/>
              <a:t>A step beyond </a:t>
            </a:r>
            <a:r>
              <a:rPr lang="en-US" altLang="zh-TW" sz="3200" dirty="0" smtClean="0"/>
              <a:t>ICAI, since in 1970</a:t>
            </a:r>
          </a:p>
          <a:p>
            <a:pPr>
              <a:lnSpc>
                <a:spcPct val="90000"/>
              </a:lnSpc>
            </a:pPr>
            <a:endParaRPr lang="en-US" altLang="zh-TW" sz="3200" dirty="0"/>
          </a:p>
          <a:p>
            <a:pPr>
              <a:lnSpc>
                <a:spcPct val="90000"/>
              </a:lnSpc>
            </a:pPr>
            <a:r>
              <a:rPr lang="en-US" altLang="zh-TW" sz="3200" dirty="0"/>
              <a:t>leading to new classes of problems and </a:t>
            </a:r>
            <a:r>
              <a:rPr lang="en-US" altLang="zh-TW" sz="3200" dirty="0" smtClean="0"/>
              <a:t>approaches.</a:t>
            </a:r>
          </a:p>
          <a:p>
            <a:pPr>
              <a:lnSpc>
                <a:spcPct val="90000"/>
              </a:lnSpc>
            </a:pPr>
            <a:endParaRPr lang="en-US" altLang="zh-TW" sz="3200" dirty="0"/>
          </a:p>
          <a:p>
            <a:pPr>
              <a:lnSpc>
                <a:spcPct val="90000"/>
              </a:lnSpc>
            </a:pPr>
            <a:r>
              <a:rPr lang="en-US" altLang="zh-TW" sz="3200" dirty="0" smtClean="0"/>
              <a:t>Includes </a:t>
            </a:r>
            <a:r>
              <a:rPr lang="en-US" altLang="zh-TW" sz="3200" dirty="0"/>
              <a:t>artificial intelligence </a:t>
            </a:r>
            <a:r>
              <a:rPr lang="en-US" altLang="zh-TW" sz="3200" dirty="0" smtClean="0"/>
              <a:t>concepts:</a:t>
            </a:r>
            <a:endParaRPr lang="en-US" altLang="zh-TW" sz="3200" dirty="0"/>
          </a:p>
          <a:p>
            <a:pPr lvl="1">
              <a:lnSpc>
                <a:spcPct val="90000"/>
              </a:lnSpc>
            </a:pPr>
            <a:r>
              <a:rPr lang="en-US" altLang="zh-TW" sz="2800" dirty="0"/>
              <a:t>Knowledge representation and communication</a:t>
            </a:r>
          </a:p>
          <a:p>
            <a:pPr lvl="1">
              <a:lnSpc>
                <a:spcPct val="90000"/>
              </a:lnSpc>
            </a:pPr>
            <a:r>
              <a:rPr lang="en-US" altLang="zh-TW" sz="2800" dirty="0"/>
              <a:t>problem-solving approaches</a:t>
            </a:r>
          </a:p>
          <a:p>
            <a:pPr lvl="1">
              <a:lnSpc>
                <a:spcPct val="90000"/>
              </a:lnSpc>
            </a:pPr>
            <a:r>
              <a:rPr lang="en-US" altLang="zh-TW" sz="2800" dirty="0"/>
              <a:t>dynamic student modeling</a:t>
            </a:r>
          </a:p>
          <a:p>
            <a:pPr lvl="1">
              <a:lnSpc>
                <a:spcPct val="90000"/>
              </a:lnSpc>
            </a:pPr>
            <a:r>
              <a:rPr lang="en-US" altLang="zh-TW" sz="2800" dirty="0"/>
              <a:t>human cognition</a:t>
            </a:r>
          </a:p>
          <a:p>
            <a:pPr lvl="1">
              <a:lnSpc>
                <a:spcPct val="90000"/>
              </a:lnSpc>
            </a:pPr>
            <a:r>
              <a:rPr lang="en-US" altLang="zh-TW" sz="2800" dirty="0"/>
              <a:t>intelligent user interfaces</a:t>
            </a:r>
          </a:p>
          <a:p>
            <a:pPr lvl="1">
              <a:lnSpc>
                <a:spcPct val="90000"/>
              </a:lnSpc>
            </a:pPr>
            <a:r>
              <a:rPr lang="en-US" altLang="zh-TW" sz="2800" dirty="0"/>
              <a:t>intelligent help systems</a:t>
            </a:r>
          </a:p>
          <a:p>
            <a:pPr lvl="1">
              <a:lnSpc>
                <a:spcPct val="90000"/>
              </a:lnSpc>
            </a:pPr>
            <a:r>
              <a:rPr lang="en-US" altLang="zh-TW" sz="2800" dirty="0"/>
              <a:t>use of strategies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497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44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Relationship AI of Instruction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 smtClean="0"/>
          </a:p>
          <a:p>
            <a:endParaRPr lang="en-US" sz="2800" dirty="0" smtClean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90600" y="1447801"/>
            <a:ext cx="7418391" cy="523876"/>
            <a:chOff x="624" y="912"/>
            <a:chExt cx="4673" cy="33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312" y="912"/>
              <a:ext cx="19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dirty="0" smtClean="0">
                  <a:solidFill>
                    <a:schemeClr val="tx2"/>
                  </a:solidFill>
                </a:rPr>
                <a:t>Cognitive Theory</a:t>
              </a:r>
              <a:endParaRPr lang="zh-TW" alt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24" y="912"/>
              <a:ext cx="182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dirty="0" err="1" smtClean="0">
                  <a:solidFill>
                    <a:schemeClr val="tx2"/>
                  </a:solidFill>
                </a:rPr>
                <a:t>Constructivisim</a:t>
              </a:r>
              <a:endParaRPr lang="zh-TW" altLang="en-US" sz="28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78931" y="34290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chemeClr val="tx2"/>
                </a:solidFill>
              </a:rPr>
              <a:t>ICAI,    ITS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62477" y="2590800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   Explore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95801" y="2590800"/>
            <a:ext cx="2626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                Practice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33396" y="3593688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   CAI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24000" y="5638800"/>
            <a:ext cx="845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</a:rPr>
              <a:t>Agent</a:t>
            </a:r>
          </a:p>
          <a:p>
            <a:endParaRPr lang="zh-TW" altLang="en-US" dirty="0">
              <a:solidFill>
                <a:schemeClr val="tx2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1676400" y="2133600"/>
            <a:ext cx="4572000" cy="381000"/>
            <a:chOff x="1056" y="1344"/>
            <a:chExt cx="2880" cy="240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056" y="1344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3744" y="1344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4917989" y="3000632"/>
            <a:ext cx="2514600" cy="381000"/>
            <a:chOff x="2832" y="1920"/>
            <a:chExt cx="1584" cy="240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832" y="1920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4224" y="1920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1676400" y="3124200"/>
            <a:ext cx="381000" cy="2514600"/>
          </a:xfrm>
          <a:prstGeom prst="downArrow">
            <a:avLst>
              <a:gd name="adj1" fmla="val 40833"/>
              <a:gd name="adj2" fmla="val 7250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 rot="2207283">
            <a:off x="3185529" y="3852536"/>
            <a:ext cx="344488" cy="2214465"/>
          </a:xfrm>
          <a:prstGeom prst="downArrow">
            <a:avLst>
              <a:gd name="adj1" fmla="val 31546"/>
              <a:gd name="adj2" fmla="val 4701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819400" y="2297668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solidFill>
                  <a:schemeClr val="tx2"/>
                </a:solidFill>
              </a:rPr>
              <a:t>Artificial Intelligence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3810000" y="27432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31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9" grpId="0" animBg="1"/>
      <p:bldP spid="20" grpId="0" animBg="1"/>
      <p:bldP spid="22" grpId="0" autoUpdateAnimBg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388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ITS  and Cognitive Theory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 smtClean="0"/>
          </a:p>
          <a:p>
            <a:endParaRPr lang="en-US" sz="2800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81000" y="13716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900" dirty="0" smtClean="0"/>
          </a:p>
          <a:p>
            <a:endParaRPr lang="en-US" sz="28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84911" y="1553005"/>
            <a:ext cx="6477000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9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1" y="2835102"/>
            <a:ext cx="3409950" cy="28798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200400" cy="28798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37170" y="1600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How to teach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2140036" y="2100904"/>
            <a:ext cx="304800" cy="642296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4447" y="1532922"/>
            <a:ext cx="320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to </a:t>
            </a:r>
            <a:r>
              <a:rPr lang="en-US" sz="2400" dirty="0" smtClean="0">
                <a:solidFill>
                  <a:srgbClr val="FF0000"/>
                </a:solidFill>
              </a:rPr>
              <a:t>guide/coach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6732806" y="2100904"/>
            <a:ext cx="304800" cy="642296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6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13188</TotalTime>
  <Words>1501</Words>
  <Application>Microsoft Office PowerPoint</Application>
  <PresentationFormat>On-screen Show (4:3)</PresentationFormat>
  <Paragraphs>284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Intelligent Tutor</vt:lpstr>
      <vt:lpstr>The Outline </vt:lpstr>
      <vt:lpstr>What is an intelligent tutor?</vt:lpstr>
      <vt:lpstr>The definition of Intelligent tutoring system (ITS) </vt:lpstr>
      <vt:lpstr>The definition of Intelligent tutoring system (ITS) </vt:lpstr>
      <vt:lpstr>The History of ITS </vt:lpstr>
      <vt:lpstr>The Traits of ITS</vt:lpstr>
      <vt:lpstr>The Relationship AI of Instruction</vt:lpstr>
      <vt:lpstr>ITS  and Cognitive Theory</vt:lpstr>
      <vt:lpstr>What will an ideally intelligent tutor do ?</vt:lpstr>
      <vt:lpstr>What will an ideally intelligent tutor do ?</vt:lpstr>
      <vt:lpstr>         Intelligent Tutoring System(ITS)</vt:lpstr>
      <vt:lpstr>               Architecture of  an ITS</vt:lpstr>
      <vt:lpstr>               Components  of  an ITS</vt:lpstr>
      <vt:lpstr>               Components  of  an ITS</vt:lpstr>
      <vt:lpstr>               Components  of  an ITS</vt:lpstr>
      <vt:lpstr>               Components  of  an ITS</vt:lpstr>
      <vt:lpstr>               Components  of  an ITS</vt:lpstr>
      <vt:lpstr>               The Practice  of  ITS</vt:lpstr>
      <vt:lpstr>               The Practice  of  ITS</vt:lpstr>
      <vt:lpstr>               The Practice  of  ITS</vt:lpstr>
      <vt:lpstr>               The Practice  of  ITS</vt:lpstr>
      <vt:lpstr>               The Practice  of  ITS</vt:lpstr>
      <vt:lpstr>               The Practice  of  ITS</vt:lpstr>
      <vt:lpstr>               The Practice  of  ITS</vt:lpstr>
      <vt:lpstr>                The Current Research Problems  of  ITS</vt:lpstr>
      <vt:lpstr>                  What can we use ITS for  Etextbooks ?</vt:lpstr>
      <vt:lpstr>Reference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Peterhoff</dc:creator>
  <cp:lastModifiedBy>Smile</cp:lastModifiedBy>
  <cp:revision>280</cp:revision>
  <dcterms:created xsi:type="dcterms:W3CDTF">2012-01-26T15:05:00Z</dcterms:created>
  <dcterms:modified xsi:type="dcterms:W3CDTF">2012-03-26T21:03:38Z</dcterms:modified>
</cp:coreProperties>
</file>